
<file path=[Content_Types].xml><?xml version="1.0" encoding="utf-8"?>
<Types xmlns="http://schemas.openxmlformats.org/package/2006/content-types">
  <Default Extension="jpeg" ContentType="image/jpeg"/>
  <Default Extension="JPG" ContentType="image/.jpg"/>
  <Default Extension="vml" ContentType="application/vnd.openxmlformats-officedocument.vmlDrawing"/>
  <Default Extension="bin" ContentType="application/vnd.openxmlformats-officedocument.oleObject"/>
  <Default Extension="png" ContentType="image/png"/>
  <Default Extension="wdp" ContentType="image/vnd.ms-photo"/>
  <Default Extension="emf" ContentType="image/x-emf"/>
  <Default Extension="wmf" ContentType="image/x-wmf"/>
  <Default Extension="avi" ContentType="video/avi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3"/>
  </p:notesMasterIdLst>
  <p:sldIdLst>
    <p:sldId id="256" r:id="rId3"/>
    <p:sldId id="456" r:id="rId4"/>
    <p:sldId id="437" r:id="rId5"/>
    <p:sldId id="471" r:id="rId6"/>
    <p:sldId id="458" r:id="rId7"/>
    <p:sldId id="459" r:id="rId8"/>
    <p:sldId id="460" r:id="rId9"/>
    <p:sldId id="461" r:id="rId10"/>
    <p:sldId id="462" r:id="rId11"/>
    <p:sldId id="463" r:id="rId12"/>
    <p:sldId id="464" r:id="rId14"/>
    <p:sldId id="465" r:id="rId15"/>
    <p:sldId id="467" r:id="rId16"/>
    <p:sldId id="414" r:id="rId17"/>
    <p:sldId id="420" r:id="rId18"/>
    <p:sldId id="470" r:id="rId19"/>
    <p:sldId id="468" r:id="rId20"/>
    <p:sldId id="395" r:id="rId21"/>
    <p:sldId id="473" r:id="rId22"/>
    <p:sldId id="427" r:id="rId23"/>
    <p:sldId id="417" r:id="rId24"/>
    <p:sldId id="472" r:id="rId25"/>
    <p:sldId id="422" r:id="rId26"/>
    <p:sldId id="408" r:id="rId27"/>
    <p:sldId id="402" r:id="rId28"/>
    <p:sldId id="404" r:id="rId29"/>
    <p:sldId id="405" r:id="rId30"/>
    <p:sldId id="425" r:id="rId31"/>
    <p:sldId id="426" r:id="rId32"/>
  </p:sldIdLst>
  <p:sldSz cx="9144000" cy="5143500" type="screen16x9"/>
  <p:notesSz cx="6858000" cy="9144000"/>
  <p:custDataLst>
    <p:tags r:id="rId37"/>
  </p:custDataLst>
  <p:defaultTextStyle>
    <a:defPPr>
      <a:defRPr lang="zh-CN"/>
    </a:defPPr>
    <a:lvl1pPr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umimoji="1" sz="2400" kern="120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umimoji="1" sz="2400" kern="120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umimoji="1" sz="2400" kern="120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umimoji="1" sz="2400" kern="120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0" clrIdx="0"/>
  <p:cmAuthor id="2" name="作者" initials="A" lastIdx="0" clrIdx="1"/>
  <p:cmAuthor id="0" name="幸全" initials="" lastIdx="0" clrIdx="0"/>
  <p:cmAuthor id="3" name="Author" initials="A" lastIdx="0" clrIdx="2"/>
  <p:cmAuthor id="4" name="王习习" initials="王" lastIdx="0" clrIdx="0"/>
  <p:cmAuthor id="5" name="123" initials="1" lastIdx="0" clrIdx="0"/>
  <p:cmAuthor id="6" name="Administrator" initials="A" lastIdx="0" clrIdx="5"/>
  <p:cmAuthor id="7" name="GXSG-01" initials="G" lastIdx="0" clrIdx="6"/>
  <p:cmAuthor id="8" name="夏" initials="夏" lastIdx="0" clrIdx="7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1" autoAdjust="0"/>
    <p:restoredTop sz="98126" autoAdjust="0"/>
  </p:normalViewPr>
  <p:slideViewPr>
    <p:cSldViewPr>
      <p:cViewPr varScale="1">
        <p:scale>
          <a:sx n="144" d="100"/>
          <a:sy n="144" d="100"/>
        </p:scale>
        <p:origin x="-102" y="-186"/>
      </p:cViewPr>
      <p:guideLst>
        <p:guide orient="horz" pos="1567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7" Type="http://schemas.openxmlformats.org/officeDocument/2006/relationships/tags" Target="tags/tag515.xml"/><Relationship Id="rId36" Type="http://schemas.openxmlformats.org/officeDocument/2006/relationships/commentAuthors" Target="commentAuthors.xml"/><Relationship Id="rId35" Type="http://schemas.openxmlformats.org/officeDocument/2006/relationships/tableStyles" Target="tableStyles.xml"/><Relationship Id="rId34" Type="http://schemas.openxmlformats.org/officeDocument/2006/relationships/viewProps" Target="viewProps.xml"/><Relationship Id="rId33" Type="http://schemas.openxmlformats.org/officeDocument/2006/relationships/presProps" Target="presProps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notesMaster" Target="notesMasters/notesMaster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notesMasters/_rels/notesMaster1.xml.rels><?xml version="1.0" encoding="UTF-8" standalone="yes"?>
<Relationships xmlns="http://schemas.openxmlformats.org/package/2006/relationships"><Relationship Id="rId7" Type="http://schemas.openxmlformats.org/officeDocument/2006/relationships/theme" Target="../theme/theme2.xml"/><Relationship Id="rId6" Type="http://schemas.openxmlformats.org/officeDocument/2006/relationships/tags" Target="../tags/tag514.xml"/><Relationship Id="rId5" Type="http://schemas.openxmlformats.org/officeDocument/2006/relationships/tags" Target="../tags/tag513.xml"/><Relationship Id="rId4" Type="http://schemas.openxmlformats.org/officeDocument/2006/relationships/tags" Target="../tags/tag512.xml"/><Relationship Id="rId3" Type="http://schemas.openxmlformats.org/officeDocument/2006/relationships/tags" Target="../tags/tag511.xml"/><Relationship Id="rId2" Type="http://schemas.openxmlformats.org/officeDocument/2006/relationships/tags" Target="../tags/tag510.xml"/><Relationship Id="rId1" Type="http://schemas.openxmlformats.org/officeDocument/2006/relationships/tags" Target="../tags/tag50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1"/>
            </p:custDataLst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  <p:custDataLst>
              <p:tags r:id="rId2"/>
            </p:custDataLst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80528F-E198-4E65-BA2D-3D432F280AD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  <p:custDataLst>
              <p:tags r:id="rId3"/>
            </p:custDataLst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  <p:custDataLst>
              <p:tags r:id="rId5"/>
            </p:custDataLst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  <p:custDataLst>
              <p:tags r:id="rId6"/>
            </p:custDataLst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49D648-3B37-4352-BD08-3544E1E8B5C5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5" Type="http://schemas.openxmlformats.org/officeDocument/2006/relationships/tags" Target="../tags/tag207.xml"/><Relationship Id="rId4" Type="http://schemas.openxmlformats.org/officeDocument/2006/relationships/tags" Target="../tags/tag206.xml"/><Relationship Id="rId3" Type="http://schemas.openxmlformats.org/officeDocument/2006/relationships/tags" Target="../tags/tag205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2.xml.rels><?xml version="1.0" encoding="UTF-8" standalone="yes"?>
<Relationships xmlns="http://schemas.openxmlformats.org/package/2006/relationships"><Relationship Id="rId4" Type="http://schemas.openxmlformats.org/officeDocument/2006/relationships/tags" Target="../tags/tag295.xml"/><Relationship Id="rId3" Type="http://schemas.openxmlformats.org/officeDocument/2006/relationships/tags" Target="../tags/tag294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3.xml.rels><?xml version="1.0" encoding="UTF-8" standalone="yes"?>
<Relationships xmlns="http://schemas.openxmlformats.org/package/2006/relationships"><Relationship Id="rId5" Type="http://schemas.openxmlformats.org/officeDocument/2006/relationships/tags" Target="../tags/tag392.xml"/><Relationship Id="rId4" Type="http://schemas.openxmlformats.org/officeDocument/2006/relationships/tags" Target="../tags/tag391.xml"/><Relationship Id="rId3" Type="http://schemas.openxmlformats.org/officeDocument/2006/relationships/tags" Target="../tags/tag390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4.xml.rels><?xml version="1.0" encoding="UTF-8" standalone="yes"?>
<Relationships xmlns="http://schemas.openxmlformats.org/package/2006/relationships"><Relationship Id="rId5" Type="http://schemas.openxmlformats.org/officeDocument/2006/relationships/tags" Target="../tags/tag492.xml"/><Relationship Id="rId4" Type="http://schemas.openxmlformats.org/officeDocument/2006/relationships/tags" Target="../tags/tag491.xml"/><Relationship Id="rId3" Type="http://schemas.openxmlformats.org/officeDocument/2006/relationships/tags" Target="../tags/tag490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5"/>
            </p:custDataLst>
          </p:nvPr>
        </p:nvSpPr>
        <p:spPr/>
        <p:txBody>
          <a:bodyPr/>
          <a:lstStyle/>
          <a:p>
            <a:fld id="{F57967AD-9D7F-4C24-87DA-C973A2A0DF3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/>
          <p:nvPr>
            <p:ph type="sldImg" idx="2"/>
            <p:custDataLst>
              <p:tags r:id="rId3"/>
            </p:custDataLst>
          </p:nvPr>
        </p:nvSpPr>
        <p:spPr/>
      </p:sp>
      <p:sp>
        <p:nvSpPr>
          <p:cNvPr id="3" name="文本占位符 2"/>
          <p:cNvSpPr/>
          <p:nvPr>
            <p:ph type="body" idx="3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5"/>
            </p:custDataLst>
          </p:nvPr>
        </p:nvSpPr>
        <p:spPr/>
        <p:txBody>
          <a:bodyPr/>
          <a:lstStyle/>
          <a:p>
            <a:fld id="{6D49D648-3B37-4352-BD08-3544E1E8B5C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  <p:custDataLst>
              <p:tags r:id="rId5"/>
            </p:custDataLst>
          </p:nvPr>
        </p:nvSpPr>
        <p:spPr/>
        <p:txBody>
          <a:bodyPr/>
          <a:lstStyle/>
          <a:p>
            <a:fld id="{72EBF043-C271-4A33-909A-8DF7D995816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6" Type="http://schemas.openxmlformats.org/officeDocument/2006/relationships/tags" Target="../tags/tag53.xml"/><Relationship Id="rId5" Type="http://schemas.openxmlformats.org/officeDocument/2006/relationships/tags" Target="../tags/tag52.xml"/><Relationship Id="rId4" Type="http://schemas.openxmlformats.org/officeDocument/2006/relationships/tags" Target="../tags/tag51.xml"/><Relationship Id="rId3" Type="http://schemas.openxmlformats.org/officeDocument/2006/relationships/tags" Target="../tags/tag50.xml"/><Relationship Id="rId2" Type="http://schemas.openxmlformats.org/officeDocument/2006/relationships/tags" Target="../tags/tag49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8.xml"/><Relationship Id="rId5" Type="http://schemas.openxmlformats.org/officeDocument/2006/relationships/tags" Target="../tags/tag57.xml"/><Relationship Id="rId4" Type="http://schemas.openxmlformats.org/officeDocument/2006/relationships/tags" Target="../tags/tag56.xml"/><Relationship Id="rId3" Type="http://schemas.openxmlformats.org/officeDocument/2006/relationships/tags" Target="../tags/tag55.xml"/><Relationship Id="rId2" Type="http://schemas.openxmlformats.org/officeDocument/2006/relationships/tags" Target="../tags/tag54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7" Type="http://schemas.openxmlformats.org/officeDocument/2006/relationships/tags" Target="../tags/tag48.xml"/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979E22-594B-4FCA-98E2-4E267A595745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random/>
      </p:transition>
    </mc:Choice>
    <mc:Fallback>
      <p:transition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AED091-719B-48F7-A79C-FF7BC5A8087D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random/>
      </p:transition>
    </mc:Choice>
    <mc:Fallback>
      <p:transition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6515100" y="457200"/>
            <a:ext cx="1943100" cy="4114800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685800" y="457200"/>
            <a:ext cx="5676900" cy="4114800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F8B2F4-72DE-40DE-90DB-2BE4C864D04F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random/>
      </p:transition>
    </mc:Choice>
    <mc:Fallback>
      <p:transition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648200" y="1200151"/>
            <a:ext cx="4038600" cy="163949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4648200" y="2953943"/>
            <a:ext cx="4038600" cy="164068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2"/>
          </p:nvPr>
        </p:nvSpPr>
        <p:spPr>
          <a:xfrm>
            <a:off x="457200" y="4684103"/>
            <a:ext cx="2133600" cy="35763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2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3"/>
          </p:nvPr>
        </p:nvSpPr>
        <p:spPr>
          <a:xfrm>
            <a:off x="3124200" y="4684103"/>
            <a:ext cx="2895600" cy="35763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2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4"/>
          </p:nvPr>
        </p:nvSpPr>
        <p:spPr>
          <a:xfrm>
            <a:off x="6553200" y="4684103"/>
            <a:ext cx="2133600" cy="357632"/>
          </a:xfrm>
          <a:prstGeom prst="rect">
            <a:avLst/>
          </a:prstGeom>
        </p:spPr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random/>
      </p:transition>
    </mc:Choice>
    <mc:Fallback>
      <p:transition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random/>
      </p:transition>
    </mc:Choice>
    <mc:Fallback>
      <p:transition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ED6B3B-6A4A-4A55-B505-6FD3B13938AA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random/>
      </p:transition>
    </mc:Choice>
    <mc:Fallback>
      <p:transition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1802C4-39B9-4FC4-8C49-749DC19D90C6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random/>
      </p:transition>
    </mc:Choice>
    <mc:Fallback>
      <p:transition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85800" y="1485900"/>
            <a:ext cx="3810000" cy="3086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4648200" y="1485900"/>
            <a:ext cx="3810000" cy="3086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3A740A-94F4-44C5-A458-685250BD19E7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random/>
      </p:transition>
    </mc:Choice>
    <mc:Fallback>
      <p:transition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ACABD5-E063-4C55-92A2-3A4AB22AF48B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random/>
      </p:transition>
    </mc:Choice>
    <mc:Fallback>
      <p:transition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A255E0-09C7-47F2-942D-B73356BAE83F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random/>
      </p:transition>
    </mc:Choice>
    <mc:Fallback>
      <p:transition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2B54A4-1E8D-4600-8548-9361034B815F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random/>
      </p:transition>
    </mc:Choice>
    <mc:Fallback>
      <p:transition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4162B1-534B-4A75-A3D8-6E0DC6DB03A4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random/>
      </p:transition>
    </mc:Choice>
    <mc:Fallback>
      <p:transition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3"/>
            </p:custDataLst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E6A0A2-ECF6-4263-B9F9-F1852F0A2E16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random/>
      </p:transition>
    </mc:Choice>
    <mc:Fallback>
      <p:transition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2" Type="http://schemas.openxmlformats.org/officeDocument/2006/relationships/theme" Target="../theme/theme1.xml"/><Relationship Id="rId21" Type="http://schemas.openxmlformats.org/officeDocument/2006/relationships/image" Target="file:///D:\qq&#25991;&#20214;\712321467\Image\C2C\Image2\%7b75232B38-A165-1FB7-499C-2E1C792CACB5%7d.png" TargetMode="External"/><Relationship Id="rId20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9" Type="http://schemas.openxmlformats.org/officeDocument/2006/relationships/tags" Target="../tags/tag64.xml"/><Relationship Id="rId18" Type="http://schemas.openxmlformats.org/officeDocument/2006/relationships/tags" Target="../tags/tag63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  <a:alpha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  <p:custDataLst>
              <p:tags r:id="rId14"/>
            </p:custDataLst>
          </p:nvPr>
        </p:nvSpPr>
        <p:spPr bwMode="auto">
          <a:xfrm>
            <a:off x="685800" y="457200"/>
            <a:ext cx="7772400" cy="8572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  <p:custDataLst>
              <p:tags r:id="rId15"/>
            </p:custDataLst>
          </p:nvPr>
        </p:nvSpPr>
        <p:spPr bwMode="auto">
          <a:xfrm>
            <a:off x="685800" y="1485900"/>
            <a:ext cx="7772400" cy="30861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  <p:custDataLst>
              <p:tags r:id="rId16"/>
            </p:custDataLst>
          </p:nvPr>
        </p:nvSpPr>
        <p:spPr bwMode="auto">
          <a:xfrm>
            <a:off x="685800" y="4686300"/>
            <a:ext cx="1905000" cy="3429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  <p:custDataLst>
              <p:tags r:id="rId17"/>
            </p:custDataLst>
          </p:nvPr>
        </p:nvSpPr>
        <p:spPr bwMode="auto">
          <a:xfrm>
            <a:off x="3124200" y="4686300"/>
            <a:ext cx="2895600" cy="3429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  <p:custDataLst>
              <p:tags r:id="rId18"/>
            </p:custDataLst>
          </p:nvPr>
        </p:nvSpPr>
        <p:spPr bwMode="auto">
          <a:xfrm>
            <a:off x="6553200" y="4686300"/>
            <a:ext cx="1905000" cy="3429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>
              <a:defRPr/>
            </a:pPr>
            <a:fld id="{7E7AB5CC-BDFC-4AA0-9CBA-585A120ED0A3}" type="slidenum">
              <a:rPr lang="en-US" altLang="zh-CN"/>
            </a:fld>
            <a:endParaRPr lang="en-US" altLang="zh-CN"/>
          </a:p>
        </p:txBody>
      </p:sp>
      <p:pic>
        <p:nvPicPr>
          <p:cNvPr id="7172" name="图片 1073743875" descr="学科网 zxxk.com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20" r:link="rId21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>
    <mc:Choice xmlns:p14="http://schemas.microsoft.com/office/powerpoint/2010/main" Requires="p14">
      <p:transition p14:dur="250">
        <p:random/>
      </p:transition>
    </mc:Choice>
    <mc:Fallback>
      <p:transition>
        <p:random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72.xml"/><Relationship Id="rId8" Type="http://schemas.openxmlformats.org/officeDocument/2006/relationships/tags" Target="../tags/tag71.xml"/><Relationship Id="rId7" Type="http://schemas.openxmlformats.org/officeDocument/2006/relationships/tags" Target="../tags/tag70.xml"/><Relationship Id="rId6" Type="http://schemas.openxmlformats.org/officeDocument/2006/relationships/tags" Target="../tags/tag69.xml"/><Relationship Id="rId5" Type="http://schemas.openxmlformats.org/officeDocument/2006/relationships/tags" Target="../tags/tag68.xml"/><Relationship Id="rId4" Type="http://schemas.openxmlformats.org/officeDocument/2006/relationships/tags" Target="../tags/tag67.xml"/><Relationship Id="rId3" Type="http://schemas.openxmlformats.org/officeDocument/2006/relationships/image" Target="../media/image2.jpeg"/><Relationship Id="rId2" Type="http://schemas.openxmlformats.org/officeDocument/2006/relationships/tags" Target="../tags/tag66.xml"/><Relationship Id="rId11" Type="http://schemas.openxmlformats.org/officeDocument/2006/relationships/slideLayout" Target="../slideLayouts/slideLayout7.xml"/><Relationship Id="rId10" Type="http://schemas.openxmlformats.org/officeDocument/2006/relationships/tags" Target="../tags/tag73.xml"/><Relationship Id="rId1" Type="http://schemas.openxmlformats.org/officeDocument/2006/relationships/tags" Target="../tags/tag65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17.jpeg"/><Relationship Id="rId7" Type="http://schemas.openxmlformats.org/officeDocument/2006/relationships/tags" Target="../tags/tag204.xml"/><Relationship Id="rId6" Type="http://schemas.openxmlformats.org/officeDocument/2006/relationships/tags" Target="../tags/tag203.xml"/><Relationship Id="rId5" Type="http://schemas.openxmlformats.org/officeDocument/2006/relationships/tags" Target="../tags/tag202.xml"/><Relationship Id="rId4" Type="http://schemas.openxmlformats.org/officeDocument/2006/relationships/tags" Target="../tags/tag201.xml"/><Relationship Id="rId3" Type="http://schemas.openxmlformats.org/officeDocument/2006/relationships/tags" Target="../tags/tag200.xml"/><Relationship Id="rId2" Type="http://schemas.openxmlformats.org/officeDocument/2006/relationships/tags" Target="../tags/tag199.xml"/><Relationship Id="rId10" Type="http://schemas.openxmlformats.org/officeDocument/2006/relationships/notesSlide" Target="../notesSlides/notesSlide1.xml"/><Relationship Id="rId1" Type="http://schemas.openxmlformats.org/officeDocument/2006/relationships/tags" Target="../tags/tag198.xml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211.xml"/><Relationship Id="rId4" Type="http://schemas.openxmlformats.org/officeDocument/2006/relationships/image" Target="../media/image17.jpeg"/><Relationship Id="rId3" Type="http://schemas.openxmlformats.org/officeDocument/2006/relationships/tags" Target="../tags/tag210.xml"/><Relationship Id="rId2" Type="http://schemas.openxmlformats.org/officeDocument/2006/relationships/tags" Target="../tags/tag209.xml"/><Relationship Id="rId1" Type="http://schemas.openxmlformats.org/officeDocument/2006/relationships/tags" Target="../tags/tag208.xml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216.xml"/><Relationship Id="rId4" Type="http://schemas.openxmlformats.org/officeDocument/2006/relationships/tags" Target="../tags/tag215.xml"/><Relationship Id="rId3" Type="http://schemas.openxmlformats.org/officeDocument/2006/relationships/tags" Target="../tags/tag214.xml"/><Relationship Id="rId2" Type="http://schemas.openxmlformats.org/officeDocument/2006/relationships/tags" Target="../tags/tag213.xml"/><Relationship Id="rId1" Type="http://schemas.openxmlformats.org/officeDocument/2006/relationships/tags" Target="../tags/tag212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19.emf"/><Relationship Id="rId7" Type="http://schemas.openxmlformats.org/officeDocument/2006/relationships/tags" Target="../tags/tag222.xml"/><Relationship Id="rId6" Type="http://schemas.openxmlformats.org/officeDocument/2006/relationships/tags" Target="../tags/tag221.xml"/><Relationship Id="rId5" Type="http://schemas.openxmlformats.org/officeDocument/2006/relationships/tags" Target="../tags/tag220.xml"/><Relationship Id="rId4" Type="http://schemas.openxmlformats.org/officeDocument/2006/relationships/image" Target="../media/image18.png"/><Relationship Id="rId3" Type="http://schemas.openxmlformats.org/officeDocument/2006/relationships/tags" Target="../tags/tag219.xml"/><Relationship Id="rId2" Type="http://schemas.openxmlformats.org/officeDocument/2006/relationships/tags" Target="../tags/tag218.xml"/><Relationship Id="rId1" Type="http://schemas.openxmlformats.org/officeDocument/2006/relationships/tags" Target="../tags/tag217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229.xml"/><Relationship Id="rId8" Type="http://schemas.openxmlformats.org/officeDocument/2006/relationships/tags" Target="../tags/tag228.xml"/><Relationship Id="rId7" Type="http://schemas.openxmlformats.org/officeDocument/2006/relationships/tags" Target="../tags/tag227.xml"/><Relationship Id="rId6" Type="http://schemas.openxmlformats.org/officeDocument/2006/relationships/tags" Target="../tags/tag226.xml"/><Relationship Id="rId5" Type="http://schemas.openxmlformats.org/officeDocument/2006/relationships/image" Target="../media/image21.emf"/><Relationship Id="rId4" Type="http://schemas.openxmlformats.org/officeDocument/2006/relationships/tags" Target="../tags/tag225.xml"/><Relationship Id="rId33" Type="http://schemas.openxmlformats.org/officeDocument/2006/relationships/slideLayout" Target="../slideLayouts/slideLayout7.xml"/><Relationship Id="rId32" Type="http://schemas.openxmlformats.org/officeDocument/2006/relationships/tags" Target="../tags/tag251.xml"/><Relationship Id="rId31" Type="http://schemas.openxmlformats.org/officeDocument/2006/relationships/tags" Target="../tags/tag250.xml"/><Relationship Id="rId30" Type="http://schemas.openxmlformats.org/officeDocument/2006/relationships/tags" Target="../tags/tag249.xml"/><Relationship Id="rId3" Type="http://schemas.openxmlformats.org/officeDocument/2006/relationships/tags" Target="../tags/tag224.xml"/><Relationship Id="rId29" Type="http://schemas.openxmlformats.org/officeDocument/2006/relationships/tags" Target="../tags/tag248.xml"/><Relationship Id="rId28" Type="http://schemas.openxmlformats.org/officeDocument/2006/relationships/tags" Target="../tags/tag247.xml"/><Relationship Id="rId27" Type="http://schemas.openxmlformats.org/officeDocument/2006/relationships/tags" Target="../tags/tag246.xml"/><Relationship Id="rId26" Type="http://schemas.openxmlformats.org/officeDocument/2006/relationships/tags" Target="../tags/tag245.xml"/><Relationship Id="rId25" Type="http://schemas.openxmlformats.org/officeDocument/2006/relationships/tags" Target="../tags/tag244.xml"/><Relationship Id="rId24" Type="http://schemas.openxmlformats.org/officeDocument/2006/relationships/tags" Target="../tags/tag243.xml"/><Relationship Id="rId23" Type="http://schemas.openxmlformats.org/officeDocument/2006/relationships/slide" Target="slide28.xml"/><Relationship Id="rId22" Type="http://schemas.openxmlformats.org/officeDocument/2006/relationships/tags" Target="../tags/tag242.xml"/><Relationship Id="rId21" Type="http://schemas.openxmlformats.org/officeDocument/2006/relationships/tags" Target="../tags/tag241.xml"/><Relationship Id="rId20" Type="http://schemas.openxmlformats.org/officeDocument/2006/relationships/tags" Target="../tags/tag240.xml"/><Relationship Id="rId2" Type="http://schemas.openxmlformats.org/officeDocument/2006/relationships/image" Target="../media/image20.emf"/><Relationship Id="rId19" Type="http://schemas.openxmlformats.org/officeDocument/2006/relationships/tags" Target="../tags/tag239.xml"/><Relationship Id="rId18" Type="http://schemas.openxmlformats.org/officeDocument/2006/relationships/tags" Target="../tags/tag238.xml"/><Relationship Id="rId17" Type="http://schemas.openxmlformats.org/officeDocument/2006/relationships/tags" Target="../tags/tag237.xml"/><Relationship Id="rId16" Type="http://schemas.openxmlformats.org/officeDocument/2006/relationships/tags" Target="../tags/tag236.xml"/><Relationship Id="rId15" Type="http://schemas.openxmlformats.org/officeDocument/2006/relationships/tags" Target="../tags/tag235.xml"/><Relationship Id="rId14" Type="http://schemas.openxmlformats.org/officeDocument/2006/relationships/tags" Target="../tags/tag234.xml"/><Relationship Id="rId13" Type="http://schemas.openxmlformats.org/officeDocument/2006/relationships/tags" Target="../tags/tag233.xml"/><Relationship Id="rId12" Type="http://schemas.openxmlformats.org/officeDocument/2006/relationships/tags" Target="../tags/tag232.xml"/><Relationship Id="rId11" Type="http://schemas.openxmlformats.org/officeDocument/2006/relationships/tags" Target="../tags/tag231.xml"/><Relationship Id="rId10" Type="http://schemas.openxmlformats.org/officeDocument/2006/relationships/tags" Target="../tags/tag230.xml"/><Relationship Id="rId1" Type="http://schemas.openxmlformats.org/officeDocument/2006/relationships/tags" Target="../tags/tag223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23.png"/><Relationship Id="rId7" Type="http://schemas.openxmlformats.org/officeDocument/2006/relationships/tags" Target="../tags/tag257.xml"/><Relationship Id="rId6" Type="http://schemas.openxmlformats.org/officeDocument/2006/relationships/image" Target="../media/image22.emf"/><Relationship Id="rId5" Type="http://schemas.openxmlformats.org/officeDocument/2006/relationships/tags" Target="../tags/tag256.xml"/><Relationship Id="rId4" Type="http://schemas.openxmlformats.org/officeDocument/2006/relationships/tags" Target="../tags/tag255.xml"/><Relationship Id="rId3" Type="http://schemas.openxmlformats.org/officeDocument/2006/relationships/tags" Target="../tags/tag254.xml"/><Relationship Id="rId2" Type="http://schemas.openxmlformats.org/officeDocument/2006/relationships/tags" Target="../tags/tag253.xml"/><Relationship Id="rId1" Type="http://schemas.openxmlformats.org/officeDocument/2006/relationships/tags" Target="../tags/tag252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tags" Target="../tags/tag266.xml"/><Relationship Id="rId8" Type="http://schemas.openxmlformats.org/officeDocument/2006/relationships/tags" Target="../tags/tag265.xml"/><Relationship Id="rId7" Type="http://schemas.openxmlformats.org/officeDocument/2006/relationships/tags" Target="../tags/tag264.xml"/><Relationship Id="rId6" Type="http://schemas.openxmlformats.org/officeDocument/2006/relationships/tags" Target="../tags/tag263.xml"/><Relationship Id="rId5" Type="http://schemas.openxmlformats.org/officeDocument/2006/relationships/tags" Target="../tags/tag262.xml"/><Relationship Id="rId42" Type="http://schemas.openxmlformats.org/officeDocument/2006/relationships/notesSlide" Target="../notesSlides/notesSlide2.xml"/><Relationship Id="rId41" Type="http://schemas.openxmlformats.org/officeDocument/2006/relationships/vmlDrawing" Target="../drawings/vmlDrawing1.vml"/><Relationship Id="rId40" Type="http://schemas.openxmlformats.org/officeDocument/2006/relationships/slideLayout" Target="../slideLayouts/slideLayout13.xml"/><Relationship Id="rId4" Type="http://schemas.openxmlformats.org/officeDocument/2006/relationships/tags" Target="../tags/tag261.xml"/><Relationship Id="rId39" Type="http://schemas.openxmlformats.org/officeDocument/2006/relationships/tags" Target="../tags/tag293.xml"/><Relationship Id="rId38" Type="http://schemas.openxmlformats.org/officeDocument/2006/relationships/tags" Target="../tags/tag292.xml"/><Relationship Id="rId37" Type="http://schemas.openxmlformats.org/officeDocument/2006/relationships/tags" Target="../tags/tag291.xml"/><Relationship Id="rId36" Type="http://schemas.openxmlformats.org/officeDocument/2006/relationships/tags" Target="../tags/tag290.xml"/><Relationship Id="rId35" Type="http://schemas.openxmlformats.org/officeDocument/2006/relationships/tags" Target="../tags/tag289.xml"/><Relationship Id="rId34" Type="http://schemas.openxmlformats.org/officeDocument/2006/relationships/tags" Target="../tags/tag288.xml"/><Relationship Id="rId33" Type="http://schemas.openxmlformats.org/officeDocument/2006/relationships/tags" Target="../tags/tag287.xml"/><Relationship Id="rId32" Type="http://schemas.openxmlformats.org/officeDocument/2006/relationships/tags" Target="../tags/tag286.xml"/><Relationship Id="rId31" Type="http://schemas.openxmlformats.org/officeDocument/2006/relationships/tags" Target="../tags/tag285.xml"/><Relationship Id="rId30" Type="http://schemas.openxmlformats.org/officeDocument/2006/relationships/oleObject" Target="../embeddings/oleObject2.bin"/><Relationship Id="rId3" Type="http://schemas.openxmlformats.org/officeDocument/2006/relationships/tags" Target="../tags/tag260.xml"/><Relationship Id="rId29" Type="http://schemas.openxmlformats.org/officeDocument/2006/relationships/tags" Target="../tags/tag284.xml"/><Relationship Id="rId28" Type="http://schemas.openxmlformats.org/officeDocument/2006/relationships/tags" Target="../tags/tag283.xml"/><Relationship Id="rId27" Type="http://schemas.openxmlformats.org/officeDocument/2006/relationships/tags" Target="../tags/tag282.xml"/><Relationship Id="rId26" Type="http://schemas.openxmlformats.org/officeDocument/2006/relationships/tags" Target="../tags/tag281.xml"/><Relationship Id="rId25" Type="http://schemas.openxmlformats.org/officeDocument/2006/relationships/tags" Target="../tags/tag280.xml"/><Relationship Id="rId24" Type="http://schemas.openxmlformats.org/officeDocument/2006/relationships/tags" Target="../tags/tag279.xml"/><Relationship Id="rId23" Type="http://schemas.openxmlformats.org/officeDocument/2006/relationships/tags" Target="../tags/tag278.xml"/><Relationship Id="rId22" Type="http://schemas.openxmlformats.org/officeDocument/2006/relationships/tags" Target="../tags/tag277.xml"/><Relationship Id="rId21" Type="http://schemas.openxmlformats.org/officeDocument/2006/relationships/tags" Target="../tags/tag276.xml"/><Relationship Id="rId20" Type="http://schemas.openxmlformats.org/officeDocument/2006/relationships/tags" Target="../tags/tag275.xml"/><Relationship Id="rId2" Type="http://schemas.openxmlformats.org/officeDocument/2006/relationships/tags" Target="../tags/tag259.xml"/><Relationship Id="rId19" Type="http://schemas.openxmlformats.org/officeDocument/2006/relationships/tags" Target="../tags/tag274.xml"/><Relationship Id="rId18" Type="http://schemas.openxmlformats.org/officeDocument/2006/relationships/tags" Target="../tags/tag273.xml"/><Relationship Id="rId17" Type="http://schemas.openxmlformats.org/officeDocument/2006/relationships/tags" Target="../tags/tag272.xml"/><Relationship Id="rId16" Type="http://schemas.openxmlformats.org/officeDocument/2006/relationships/tags" Target="../tags/tag271.xml"/><Relationship Id="rId15" Type="http://schemas.openxmlformats.org/officeDocument/2006/relationships/tags" Target="../tags/tag270.xml"/><Relationship Id="rId14" Type="http://schemas.openxmlformats.org/officeDocument/2006/relationships/tags" Target="../tags/tag269.xml"/><Relationship Id="rId13" Type="http://schemas.openxmlformats.org/officeDocument/2006/relationships/tags" Target="../tags/tag268.xml"/><Relationship Id="rId12" Type="http://schemas.openxmlformats.org/officeDocument/2006/relationships/image" Target="../media/image24.wmf"/><Relationship Id="rId11" Type="http://schemas.openxmlformats.org/officeDocument/2006/relationships/oleObject" Target="../embeddings/oleObject1.bin"/><Relationship Id="rId10" Type="http://schemas.openxmlformats.org/officeDocument/2006/relationships/tags" Target="../tags/tag267.xml"/><Relationship Id="rId1" Type="http://schemas.openxmlformats.org/officeDocument/2006/relationships/tags" Target="../tags/tag258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tags" Target="../tags/tag304.xml"/><Relationship Id="rId8" Type="http://schemas.openxmlformats.org/officeDocument/2006/relationships/tags" Target="../tags/tag303.xml"/><Relationship Id="rId7" Type="http://schemas.openxmlformats.org/officeDocument/2006/relationships/tags" Target="../tags/tag302.xml"/><Relationship Id="rId6" Type="http://schemas.openxmlformats.org/officeDocument/2006/relationships/tags" Target="../tags/tag301.xml"/><Relationship Id="rId58" Type="http://schemas.openxmlformats.org/officeDocument/2006/relationships/slideLayout" Target="../slideLayouts/slideLayout7.xml"/><Relationship Id="rId57" Type="http://schemas.openxmlformats.org/officeDocument/2006/relationships/image" Target="../media/image27.png"/><Relationship Id="rId56" Type="http://schemas.openxmlformats.org/officeDocument/2006/relationships/image" Target="../media/image26.png"/><Relationship Id="rId55" Type="http://schemas.openxmlformats.org/officeDocument/2006/relationships/tags" Target="../tags/tag349.xml"/><Relationship Id="rId54" Type="http://schemas.openxmlformats.org/officeDocument/2006/relationships/tags" Target="../tags/tag348.xml"/><Relationship Id="rId53" Type="http://schemas.openxmlformats.org/officeDocument/2006/relationships/tags" Target="../tags/tag347.xml"/><Relationship Id="rId52" Type="http://schemas.openxmlformats.org/officeDocument/2006/relationships/tags" Target="../tags/tag346.xml"/><Relationship Id="rId51" Type="http://schemas.openxmlformats.org/officeDocument/2006/relationships/tags" Target="../tags/tag345.xml"/><Relationship Id="rId50" Type="http://schemas.openxmlformats.org/officeDocument/2006/relationships/tags" Target="../tags/tag344.xml"/><Relationship Id="rId5" Type="http://schemas.openxmlformats.org/officeDocument/2006/relationships/tags" Target="../tags/tag300.xml"/><Relationship Id="rId49" Type="http://schemas.openxmlformats.org/officeDocument/2006/relationships/tags" Target="../tags/tag343.xml"/><Relationship Id="rId48" Type="http://schemas.openxmlformats.org/officeDocument/2006/relationships/tags" Target="../tags/tag342.xml"/><Relationship Id="rId47" Type="http://schemas.openxmlformats.org/officeDocument/2006/relationships/tags" Target="../tags/tag341.xml"/><Relationship Id="rId46" Type="http://schemas.openxmlformats.org/officeDocument/2006/relationships/tags" Target="../tags/tag340.xml"/><Relationship Id="rId45" Type="http://schemas.openxmlformats.org/officeDocument/2006/relationships/tags" Target="../tags/tag339.xml"/><Relationship Id="rId44" Type="http://schemas.openxmlformats.org/officeDocument/2006/relationships/tags" Target="../tags/tag338.xml"/><Relationship Id="rId43" Type="http://schemas.openxmlformats.org/officeDocument/2006/relationships/tags" Target="../tags/tag337.xml"/><Relationship Id="rId42" Type="http://schemas.openxmlformats.org/officeDocument/2006/relationships/tags" Target="../tags/tag336.xml"/><Relationship Id="rId41" Type="http://schemas.openxmlformats.org/officeDocument/2006/relationships/tags" Target="../tags/tag335.xml"/><Relationship Id="rId40" Type="http://schemas.openxmlformats.org/officeDocument/2006/relationships/tags" Target="../tags/tag334.xml"/><Relationship Id="rId4" Type="http://schemas.openxmlformats.org/officeDocument/2006/relationships/tags" Target="../tags/tag299.xml"/><Relationship Id="rId39" Type="http://schemas.openxmlformats.org/officeDocument/2006/relationships/tags" Target="../tags/tag333.xml"/><Relationship Id="rId38" Type="http://schemas.openxmlformats.org/officeDocument/2006/relationships/tags" Target="../tags/tag332.xml"/><Relationship Id="rId37" Type="http://schemas.openxmlformats.org/officeDocument/2006/relationships/tags" Target="../tags/tag331.xml"/><Relationship Id="rId36" Type="http://schemas.openxmlformats.org/officeDocument/2006/relationships/tags" Target="../tags/tag330.xml"/><Relationship Id="rId35" Type="http://schemas.openxmlformats.org/officeDocument/2006/relationships/tags" Target="../tags/tag329.xml"/><Relationship Id="rId34" Type="http://schemas.openxmlformats.org/officeDocument/2006/relationships/tags" Target="../tags/tag328.xml"/><Relationship Id="rId33" Type="http://schemas.openxmlformats.org/officeDocument/2006/relationships/tags" Target="../tags/tag327.xml"/><Relationship Id="rId32" Type="http://schemas.openxmlformats.org/officeDocument/2006/relationships/tags" Target="../tags/tag326.xml"/><Relationship Id="rId31" Type="http://schemas.openxmlformats.org/officeDocument/2006/relationships/tags" Target="../tags/tag325.xml"/><Relationship Id="rId30" Type="http://schemas.openxmlformats.org/officeDocument/2006/relationships/tags" Target="../tags/tag324.xml"/><Relationship Id="rId3" Type="http://schemas.openxmlformats.org/officeDocument/2006/relationships/tags" Target="../tags/tag298.xml"/><Relationship Id="rId29" Type="http://schemas.openxmlformats.org/officeDocument/2006/relationships/tags" Target="../tags/tag323.xml"/><Relationship Id="rId28" Type="http://schemas.openxmlformats.org/officeDocument/2006/relationships/tags" Target="../tags/tag322.xml"/><Relationship Id="rId27" Type="http://schemas.openxmlformats.org/officeDocument/2006/relationships/image" Target="../media/image25.wmf"/><Relationship Id="rId26" Type="http://schemas.openxmlformats.org/officeDocument/2006/relationships/tags" Target="../tags/tag321.xml"/><Relationship Id="rId25" Type="http://schemas.openxmlformats.org/officeDocument/2006/relationships/tags" Target="../tags/tag320.xml"/><Relationship Id="rId24" Type="http://schemas.openxmlformats.org/officeDocument/2006/relationships/tags" Target="../tags/tag319.xml"/><Relationship Id="rId23" Type="http://schemas.openxmlformats.org/officeDocument/2006/relationships/tags" Target="../tags/tag318.xml"/><Relationship Id="rId22" Type="http://schemas.openxmlformats.org/officeDocument/2006/relationships/tags" Target="../tags/tag317.xml"/><Relationship Id="rId21" Type="http://schemas.openxmlformats.org/officeDocument/2006/relationships/tags" Target="../tags/tag316.xml"/><Relationship Id="rId20" Type="http://schemas.openxmlformats.org/officeDocument/2006/relationships/tags" Target="../tags/tag315.xml"/><Relationship Id="rId2" Type="http://schemas.openxmlformats.org/officeDocument/2006/relationships/tags" Target="../tags/tag297.xml"/><Relationship Id="rId19" Type="http://schemas.openxmlformats.org/officeDocument/2006/relationships/tags" Target="../tags/tag314.xml"/><Relationship Id="rId18" Type="http://schemas.openxmlformats.org/officeDocument/2006/relationships/tags" Target="../tags/tag313.xml"/><Relationship Id="rId17" Type="http://schemas.openxmlformats.org/officeDocument/2006/relationships/tags" Target="../tags/tag312.xml"/><Relationship Id="rId16" Type="http://schemas.openxmlformats.org/officeDocument/2006/relationships/tags" Target="../tags/tag311.xml"/><Relationship Id="rId15" Type="http://schemas.openxmlformats.org/officeDocument/2006/relationships/tags" Target="../tags/tag310.xml"/><Relationship Id="rId14" Type="http://schemas.openxmlformats.org/officeDocument/2006/relationships/tags" Target="../tags/tag309.xml"/><Relationship Id="rId13" Type="http://schemas.openxmlformats.org/officeDocument/2006/relationships/tags" Target="../tags/tag308.xml"/><Relationship Id="rId12" Type="http://schemas.openxmlformats.org/officeDocument/2006/relationships/tags" Target="../tags/tag307.xml"/><Relationship Id="rId11" Type="http://schemas.openxmlformats.org/officeDocument/2006/relationships/tags" Target="../tags/tag306.xml"/><Relationship Id="rId10" Type="http://schemas.openxmlformats.org/officeDocument/2006/relationships/tags" Target="../tags/tag305.xml"/><Relationship Id="rId1" Type="http://schemas.openxmlformats.org/officeDocument/2006/relationships/tags" Target="../tags/tag296.xml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tags" Target="../tags/tag356.xml"/><Relationship Id="rId8" Type="http://schemas.openxmlformats.org/officeDocument/2006/relationships/tags" Target="../tags/tag355.xml"/><Relationship Id="rId7" Type="http://schemas.openxmlformats.org/officeDocument/2006/relationships/image" Target="../media/image28.png"/><Relationship Id="rId6" Type="http://schemas.openxmlformats.org/officeDocument/2006/relationships/tags" Target="../tags/tag354.xml"/><Relationship Id="rId5" Type="http://schemas.openxmlformats.org/officeDocument/2006/relationships/tags" Target="../tags/tag353.xml"/><Relationship Id="rId4" Type="http://schemas.openxmlformats.org/officeDocument/2006/relationships/image" Target="../media/image19.emf"/><Relationship Id="rId3" Type="http://schemas.openxmlformats.org/officeDocument/2006/relationships/tags" Target="../tags/tag352.xml"/><Relationship Id="rId2" Type="http://schemas.openxmlformats.org/officeDocument/2006/relationships/tags" Target="../tags/tag351.xml"/><Relationship Id="rId14" Type="http://schemas.openxmlformats.org/officeDocument/2006/relationships/slideLayout" Target="../slideLayouts/slideLayout7.xml"/><Relationship Id="rId13" Type="http://schemas.openxmlformats.org/officeDocument/2006/relationships/hyperlink" Target="&#31070;&#22855;&#30340;&#32858;&#20083;&#37240;.mp4" TargetMode="External"/><Relationship Id="rId12" Type="http://schemas.openxmlformats.org/officeDocument/2006/relationships/image" Target="../media/image30.png"/><Relationship Id="rId11" Type="http://schemas.openxmlformats.org/officeDocument/2006/relationships/image" Target="../media/image29.png"/><Relationship Id="rId10" Type="http://schemas.openxmlformats.org/officeDocument/2006/relationships/tags" Target="../tags/tag357.xml"/><Relationship Id="rId1" Type="http://schemas.openxmlformats.org/officeDocument/2006/relationships/tags" Target="../tags/tag350.xml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360.xml"/><Relationship Id="rId2" Type="http://schemas.openxmlformats.org/officeDocument/2006/relationships/tags" Target="../tags/tag359.xml"/><Relationship Id="rId1" Type="http://schemas.openxmlformats.org/officeDocument/2006/relationships/tags" Target="../tags/tag358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jpeg"/><Relationship Id="rId8" Type="http://schemas.openxmlformats.org/officeDocument/2006/relationships/tags" Target="../tags/tag77.xml"/><Relationship Id="rId7" Type="http://schemas.openxmlformats.org/officeDocument/2006/relationships/hyperlink" Target="http://image.baidu.com/i?ct=503316480&amp;z=0&amp;tn=baiduimagedetail&amp;word=%C6%CF%CC%D1&amp;in=6160&amp;cl=2&amp;cm=1&amp;sc=0&amp;lm=-1&amp;pn=3&amp;rn=1" TargetMode="External"/><Relationship Id="rId6" Type="http://schemas.openxmlformats.org/officeDocument/2006/relationships/image" Target="../media/image5.png"/><Relationship Id="rId5" Type="http://schemas.openxmlformats.org/officeDocument/2006/relationships/tags" Target="../tags/tag76.xml"/><Relationship Id="rId47" Type="http://schemas.openxmlformats.org/officeDocument/2006/relationships/slideLayout" Target="../slideLayouts/slideLayout7.xml"/><Relationship Id="rId46" Type="http://schemas.openxmlformats.org/officeDocument/2006/relationships/image" Target="../media/image9.emf"/><Relationship Id="rId45" Type="http://schemas.openxmlformats.org/officeDocument/2006/relationships/tags" Target="../tags/tag111.xml"/><Relationship Id="rId44" Type="http://schemas.openxmlformats.org/officeDocument/2006/relationships/tags" Target="../tags/tag110.xml"/><Relationship Id="rId43" Type="http://schemas.openxmlformats.org/officeDocument/2006/relationships/tags" Target="../tags/tag109.xml"/><Relationship Id="rId42" Type="http://schemas.openxmlformats.org/officeDocument/2006/relationships/tags" Target="../tags/tag108.xml"/><Relationship Id="rId41" Type="http://schemas.openxmlformats.org/officeDocument/2006/relationships/tags" Target="../tags/tag107.xml"/><Relationship Id="rId40" Type="http://schemas.openxmlformats.org/officeDocument/2006/relationships/tags" Target="../tags/tag106.xml"/><Relationship Id="rId4" Type="http://schemas.openxmlformats.org/officeDocument/2006/relationships/image" Target="../media/image4.jpeg"/><Relationship Id="rId39" Type="http://schemas.openxmlformats.org/officeDocument/2006/relationships/tags" Target="../tags/tag105.xml"/><Relationship Id="rId38" Type="http://schemas.openxmlformats.org/officeDocument/2006/relationships/tags" Target="../tags/tag104.xml"/><Relationship Id="rId37" Type="http://schemas.openxmlformats.org/officeDocument/2006/relationships/tags" Target="../tags/tag103.xml"/><Relationship Id="rId36" Type="http://schemas.openxmlformats.org/officeDocument/2006/relationships/tags" Target="../tags/tag102.xml"/><Relationship Id="rId35" Type="http://schemas.openxmlformats.org/officeDocument/2006/relationships/tags" Target="../tags/tag101.xml"/><Relationship Id="rId34" Type="http://schemas.openxmlformats.org/officeDocument/2006/relationships/tags" Target="../tags/tag100.xml"/><Relationship Id="rId33" Type="http://schemas.openxmlformats.org/officeDocument/2006/relationships/tags" Target="../tags/tag99.xml"/><Relationship Id="rId32" Type="http://schemas.openxmlformats.org/officeDocument/2006/relationships/tags" Target="../tags/tag98.xml"/><Relationship Id="rId31" Type="http://schemas.openxmlformats.org/officeDocument/2006/relationships/tags" Target="../tags/tag97.xml"/><Relationship Id="rId30" Type="http://schemas.openxmlformats.org/officeDocument/2006/relationships/image" Target="../media/image8.jpeg"/><Relationship Id="rId3" Type="http://schemas.openxmlformats.org/officeDocument/2006/relationships/tags" Target="../tags/tag75.xml"/><Relationship Id="rId29" Type="http://schemas.openxmlformats.org/officeDocument/2006/relationships/tags" Target="../tags/tag96.xml"/><Relationship Id="rId28" Type="http://schemas.openxmlformats.org/officeDocument/2006/relationships/tags" Target="../tags/tag95.xml"/><Relationship Id="rId27" Type="http://schemas.openxmlformats.org/officeDocument/2006/relationships/tags" Target="../tags/tag94.xml"/><Relationship Id="rId26" Type="http://schemas.openxmlformats.org/officeDocument/2006/relationships/tags" Target="../tags/tag93.xml"/><Relationship Id="rId25" Type="http://schemas.openxmlformats.org/officeDocument/2006/relationships/tags" Target="../tags/tag92.xml"/><Relationship Id="rId24" Type="http://schemas.openxmlformats.org/officeDocument/2006/relationships/tags" Target="../tags/tag91.xml"/><Relationship Id="rId23" Type="http://schemas.openxmlformats.org/officeDocument/2006/relationships/tags" Target="../tags/tag90.xml"/><Relationship Id="rId22" Type="http://schemas.openxmlformats.org/officeDocument/2006/relationships/tags" Target="../tags/tag89.xml"/><Relationship Id="rId21" Type="http://schemas.openxmlformats.org/officeDocument/2006/relationships/tags" Target="../tags/tag88.xml"/><Relationship Id="rId20" Type="http://schemas.openxmlformats.org/officeDocument/2006/relationships/tags" Target="../tags/tag87.xml"/><Relationship Id="rId2" Type="http://schemas.openxmlformats.org/officeDocument/2006/relationships/image" Target="../media/image3.jpeg"/><Relationship Id="rId19" Type="http://schemas.openxmlformats.org/officeDocument/2006/relationships/tags" Target="../tags/tag86.xml"/><Relationship Id="rId18" Type="http://schemas.openxmlformats.org/officeDocument/2006/relationships/image" Target="../media/image7.jpeg"/><Relationship Id="rId17" Type="http://schemas.openxmlformats.org/officeDocument/2006/relationships/tags" Target="../tags/tag85.xml"/><Relationship Id="rId16" Type="http://schemas.openxmlformats.org/officeDocument/2006/relationships/tags" Target="../tags/tag84.xml"/><Relationship Id="rId15" Type="http://schemas.openxmlformats.org/officeDocument/2006/relationships/tags" Target="../tags/tag83.xml"/><Relationship Id="rId14" Type="http://schemas.openxmlformats.org/officeDocument/2006/relationships/tags" Target="../tags/tag82.xml"/><Relationship Id="rId13" Type="http://schemas.openxmlformats.org/officeDocument/2006/relationships/tags" Target="../tags/tag81.xml"/><Relationship Id="rId12" Type="http://schemas.openxmlformats.org/officeDocument/2006/relationships/tags" Target="../tags/tag80.xml"/><Relationship Id="rId11" Type="http://schemas.openxmlformats.org/officeDocument/2006/relationships/tags" Target="../tags/tag79.xml"/><Relationship Id="rId10" Type="http://schemas.openxmlformats.org/officeDocument/2006/relationships/tags" Target="../tags/tag78.xml"/><Relationship Id="rId1" Type="http://schemas.openxmlformats.org/officeDocument/2006/relationships/tags" Target="../tags/tag74.xml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tags" Target="../tags/tag367.xml"/><Relationship Id="rId8" Type="http://schemas.openxmlformats.org/officeDocument/2006/relationships/tags" Target="../tags/tag366.xml"/><Relationship Id="rId7" Type="http://schemas.openxmlformats.org/officeDocument/2006/relationships/tags" Target="../tags/tag365.xml"/><Relationship Id="rId6" Type="http://schemas.openxmlformats.org/officeDocument/2006/relationships/slide" Target="slide29.xml"/><Relationship Id="rId5" Type="http://schemas.openxmlformats.org/officeDocument/2006/relationships/tags" Target="../tags/tag364.xml"/><Relationship Id="rId4" Type="http://schemas.openxmlformats.org/officeDocument/2006/relationships/tags" Target="../tags/tag363.xml"/><Relationship Id="rId3" Type="http://schemas.openxmlformats.org/officeDocument/2006/relationships/tags" Target="../tags/tag362.xml"/><Relationship Id="rId23" Type="http://schemas.openxmlformats.org/officeDocument/2006/relationships/slideLayout" Target="../slideLayouts/slideLayout7.xml"/><Relationship Id="rId22" Type="http://schemas.openxmlformats.org/officeDocument/2006/relationships/image" Target="../media/image32.png"/><Relationship Id="rId21" Type="http://schemas.openxmlformats.org/officeDocument/2006/relationships/tags" Target="../tags/tag377.xml"/><Relationship Id="rId20" Type="http://schemas.openxmlformats.org/officeDocument/2006/relationships/image" Target="../media/image31.png"/><Relationship Id="rId2" Type="http://schemas.openxmlformats.org/officeDocument/2006/relationships/hyperlink" Target="&#30813;&#37240;&#19982;&#38108;.mp4" TargetMode="External"/><Relationship Id="rId19" Type="http://schemas.openxmlformats.org/officeDocument/2006/relationships/tags" Target="../tags/tag376.xml"/><Relationship Id="rId18" Type="http://schemas.openxmlformats.org/officeDocument/2006/relationships/image" Target="../media/image21.emf"/><Relationship Id="rId17" Type="http://schemas.openxmlformats.org/officeDocument/2006/relationships/tags" Target="../tags/tag375.xml"/><Relationship Id="rId16" Type="http://schemas.openxmlformats.org/officeDocument/2006/relationships/tags" Target="../tags/tag374.xml"/><Relationship Id="rId15" Type="http://schemas.openxmlformats.org/officeDocument/2006/relationships/tags" Target="../tags/tag373.xml"/><Relationship Id="rId14" Type="http://schemas.openxmlformats.org/officeDocument/2006/relationships/tags" Target="../tags/tag372.xml"/><Relationship Id="rId13" Type="http://schemas.openxmlformats.org/officeDocument/2006/relationships/tags" Target="../tags/tag371.xml"/><Relationship Id="rId12" Type="http://schemas.openxmlformats.org/officeDocument/2006/relationships/tags" Target="../tags/tag370.xml"/><Relationship Id="rId11" Type="http://schemas.openxmlformats.org/officeDocument/2006/relationships/tags" Target="../tags/tag369.xml"/><Relationship Id="rId10" Type="http://schemas.openxmlformats.org/officeDocument/2006/relationships/tags" Target="../tags/tag368.xml"/><Relationship Id="rId1" Type="http://schemas.openxmlformats.org/officeDocument/2006/relationships/tags" Target="../tags/tag361.xml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tags" Target="../tags/tag385.xml"/><Relationship Id="rId8" Type="http://schemas.openxmlformats.org/officeDocument/2006/relationships/tags" Target="../tags/tag384.xml"/><Relationship Id="rId7" Type="http://schemas.openxmlformats.org/officeDocument/2006/relationships/tags" Target="../tags/tag383.xml"/><Relationship Id="rId6" Type="http://schemas.openxmlformats.org/officeDocument/2006/relationships/tags" Target="../tags/tag382.xml"/><Relationship Id="rId5" Type="http://schemas.openxmlformats.org/officeDocument/2006/relationships/tags" Target="../tags/tag381.xml"/><Relationship Id="rId4" Type="http://schemas.openxmlformats.org/officeDocument/2006/relationships/tags" Target="../tags/tag380.xml"/><Relationship Id="rId3" Type="http://schemas.openxmlformats.org/officeDocument/2006/relationships/tags" Target="../tags/tag379.xml"/><Relationship Id="rId2" Type="http://schemas.openxmlformats.org/officeDocument/2006/relationships/image" Target="../media/image33.png"/><Relationship Id="rId16" Type="http://schemas.openxmlformats.org/officeDocument/2006/relationships/notesSlide" Target="../notesSlides/notesSlide3.xml"/><Relationship Id="rId15" Type="http://schemas.openxmlformats.org/officeDocument/2006/relationships/slideLayout" Target="../slideLayouts/slideLayout7.xml"/><Relationship Id="rId14" Type="http://schemas.openxmlformats.org/officeDocument/2006/relationships/tags" Target="../tags/tag389.xml"/><Relationship Id="rId13" Type="http://schemas.openxmlformats.org/officeDocument/2006/relationships/tags" Target="../tags/tag388.xml"/><Relationship Id="rId12" Type="http://schemas.openxmlformats.org/officeDocument/2006/relationships/tags" Target="../tags/tag387.xml"/><Relationship Id="rId11" Type="http://schemas.openxmlformats.org/officeDocument/2006/relationships/image" Target="../media/image32.png"/><Relationship Id="rId10" Type="http://schemas.openxmlformats.org/officeDocument/2006/relationships/tags" Target="../tags/tag386.xml"/><Relationship Id="rId1" Type="http://schemas.openxmlformats.org/officeDocument/2006/relationships/tags" Target="../tags/tag37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tags" Target="../tags/tag400.xml"/><Relationship Id="rId8" Type="http://schemas.openxmlformats.org/officeDocument/2006/relationships/image" Target="../media/image34.jpeg"/><Relationship Id="rId7" Type="http://schemas.openxmlformats.org/officeDocument/2006/relationships/tags" Target="../tags/tag399.xml"/><Relationship Id="rId6" Type="http://schemas.openxmlformats.org/officeDocument/2006/relationships/tags" Target="../tags/tag398.xml"/><Relationship Id="rId5" Type="http://schemas.openxmlformats.org/officeDocument/2006/relationships/tags" Target="../tags/tag397.xml"/><Relationship Id="rId4" Type="http://schemas.openxmlformats.org/officeDocument/2006/relationships/tags" Target="../tags/tag396.xml"/><Relationship Id="rId30" Type="http://schemas.openxmlformats.org/officeDocument/2006/relationships/slideLayout" Target="../slideLayouts/slideLayout7.xml"/><Relationship Id="rId3" Type="http://schemas.openxmlformats.org/officeDocument/2006/relationships/tags" Target="../tags/tag395.xml"/><Relationship Id="rId29" Type="http://schemas.openxmlformats.org/officeDocument/2006/relationships/image" Target="../media/image35.emf"/><Relationship Id="rId28" Type="http://schemas.openxmlformats.org/officeDocument/2006/relationships/tags" Target="../tags/tag419.xml"/><Relationship Id="rId27" Type="http://schemas.openxmlformats.org/officeDocument/2006/relationships/tags" Target="../tags/tag418.xml"/><Relationship Id="rId26" Type="http://schemas.openxmlformats.org/officeDocument/2006/relationships/tags" Target="../tags/tag417.xml"/><Relationship Id="rId25" Type="http://schemas.openxmlformats.org/officeDocument/2006/relationships/tags" Target="../tags/tag416.xml"/><Relationship Id="rId24" Type="http://schemas.openxmlformats.org/officeDocument/2006/relationships/tags" Target="../tags/tag415.xml"/><Relationship Id="rId23" Type="http://schemas.openxmlformats.org/officeDocument/2006/relationships/tags" Target="../tags/tag414.xml"/><Relationship Id="rId22" Type="http://schemas.openxmlformats.org/officeDocument/2006/relationships/tags" Target="../tags/tag413.xml"/><Relationship Id="rId21" Type="http://schemas.openxmlformats.org/officeDocument/2006/relationships/tags" Target="../tags/tag412.xml"/><Relationship Id="rId20" Type="http://schemas.openxmlformats.org/officeDocument/2006/relationships/tags" Target="../tags/tag411.xml"/><Relationship Id="rId2" Type="http://schemas.openxmlformats.org/officeDocument/2006/relationships/tags" Target="../tags/tag394.xml"/><Relationship Id="rId19" Type="http://schemas.openxmlformats.org/officeDocument/2006/relationships/tags" Target="../tags/tag410.xml"/><Relationship Id="rId18" Type="http://schemas.openxmlformats.org/officeDocument/2006/relationships/tags" Target="../tags/tag409.xml"/><Relationship Id="rId17" Type="http://schemas.openxmlformats.org/officeDocument/2006/relationships/tags" Target="../tags/tag408.xml"/><Relationship Id="rId16" Type="http://schemas.openxmlformats.org/officeDocument/2006/relationships/tags" Target="../tags/tag407.xml"/><Relationship Id="rId15" Type="http://schemas.openxmlformats.org/officeDocument/2006/relationships/tags" Target="../tags/tag406.xml"/><Relationship Id="rId14" Type="http://schemas.openxmlformats.org/officeDocument/2006/relationships/tags" Target="../tags/tag405.xml"/><Relationship Id="rId13" Type="http://schemas.openxmlformats.org/officeDocument/2006/relationships/tags" Target="../tags/tag404.xml"/><Relationship Id="rId12" Type="http://schemas.openxmlformats.org/officeDocument/2006/relationships/tags" Target="../tags/tag403.xml"/><Relationship Id="rId11" Type="http://schemas.openxmlformats.org/officeDocument/2006/relationships/tags" Target="../tags/tag402.xml"/><Relationship Id="rId10" Type="http://schemas.openxmlformats.org/officeDocument/2006/relationships/tags" Target="../tags/tag401.xml"/><Relationship Id="rId1" Type="http://schemas.openxmlformats.org/officeDocument/2006/relationships/tags" Target="../tags/tag393.xml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37.jpeg"/><Relationship Id="rId7" Type="http://schemas.openxmlformats.org/officeDocument/2006/relationships/tags" Target="../tags/tag425.xml"/><Relationship Id="rId6" Type="http://schemas.openxmlformats.org/officeDocument/2006/relationships/tags" Target="../tags/tag424.xml"/><Relationship Id="rId5" Type="http://schemas.openxmlformats.org/officeDocument/2006/relationships/tags" Target="../tags/tag423.xml"/><Relationship Id="rId4" Type="http://schemas.openxmlformats.org/officeDocument/2006/relationships/image" Target="../media/image36.jpeg"/><Relationship Id="rId3" Type="http://schemas.openxmlformats.org/officeDocument/2006/relationships/tags" Target="../tags/tag422.xml"/><Relationship Id="rId2" Type="http://schemas.openxmlformats.org/officeDocument/2006/relationships/tags" Target="../tags/tag421.xml"/><Relationship Id="rId1" Type="http://schemas.openxmlformats.org/officeDocument/2006/relationships/tags" Target="../tags/tag420.xml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tags" Target="../tags/tag434.xml"/><Relationship Id="rId8" Type="http://schemas.openxmlformats.org/officeDocument/2006/relationships/tags" Target="../tags/tag433.xml"/><Relationship Id="rId7" Type="http://schemas.openxmlformats.org/officeDocument/2006/relationships/tags" Target="../tags/tag432.xml"/><Relationship Id="rId6" Type="http://schemas.openxmlformats.org/officeDocument/2006/relationships/tags" Target="../tags/tag431.xml"/><Relationship Id="rId5" Type="http://schemas.openxmlformats.org/officeDocument/2006/relationships/tags" Target="../tags/tag430.xml"/><Relationship Id="rId4" Type="http://schemas.openxmlformats.org/officeDocument/2006/relationships/tags" Target="../tags/tag429.xml"/><Relationship Id="rId3" Type="http://schemas.openxmlformats.org/officeDocument/2006/relationships/tags" Target="../tags/tag428.xml"/><Relationship Id="rId21" Type="http://schemas.openxmlformats.org/officeDocument/2006/relationships/slideLayout" Target="../slideLayouts/slideLayout7.xml"/><Relationship Id="rId20" Type="http://schemas.openxmlformats.org/officeDocument/2006/relationships/image" Target="../media/image40.emf"/><Relationship Id="rId2" Type="http://schemas.openxmlformats.org/officeDocument/2006/relationships/tags" Target="../tags/tag427.xml"/><Relationship Id="rId19" Type="http://schemas.openxmlformats.org/officeDocument/2006/relationships/tags" Target="../tags/tag442.xml"/><Relationship Id="rId18" Type="http://schemas.openxmlformats.org/officeDocument/2006/relationships/tags" Target="../tags/tag441.xml"/><Relationship Id="rId17" Type="http://schemas.openxmlformats.org/officeDocument/2006/relationships/tags" Target="../tags/tag440.xml"/><Relationship Id="rId16" Type="http://schemas.openxmlformats.org/officeDocument/2006/relationships/tags" Target="../tags/tag439.xml"/><Relationship Id="rId15" Type="http://schemas.microsoft.com/office/2007/relationships/hdphoto" Target="../media/image39.wdp"/><Relationship Id="rId14" Type="http://schemas.openxmlformats.org/officeDocument/2006/relationships/image" Target="../media/image38.png"/><Relationship Id="rId13" Type="http://schemas.openxmlformats.org/officeDocument/2006/relationships/tags" Target="../tags/tag438.xml"/><Relationship Id="rId12" Type="http://schemas.openxmlformats.org/officeDocument/2006/relationships/tags" Target="../tags/tag437.xml"/><Relationship Id="rId11" Type="http://schemas.openxmlformats.org/officeDocument/2006/relationships/tags" Target="../tags/tag436.xml"/><Relationship Id="rId10" Type="http://schemas.openxmlformats.org/officeDocument/2006/relationships/tags" Target="../tags/tag435.xml"/><Relationship Id="rId1" Type="http://schemas.openxmlformats.org/officeDocument/2006/relationships/tags" Target="../tags/tag426.xml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tags" Target="../tags/tag450.xml"/><Relationship Id="rId8" Type="http://schemas.openxmlformats.org/officeDocument/2006/relationships/tags" Target="../tags/tag449.xml"/><Relationship Id="rId7" Type="http://schemas.openxmlformats.org/officeDocument/2006/relationships/tags" Target="../tags/tag448.xml"/><Relationship Id="rId6" Type="http://schemas.openxmlformats.org/officeDocument/2006/relationships/tags" Target="../tags/tag447.xml"/><Relationship Id="rId50" Type="http://schemas.openxmlformats.org/officeDocument/2006/relationships/notesSlide" Target="../notesSlides/notesSlide4.xml"/><Relationship Id="rId5" Type="http://schemas.openxmlformats.org/officeDocument/2006/relationships/tags" Target="../tags/tag446.xml"/><Relationship Id="rId49" Type="http://schemas.openxmlformats.org/officeDocument/2006/relationships/slideLayout" Target="../slideLayouts/slideLayout7.xml"/><Relationship Id="rId48" Type="http://schemas.openxmlformats.org/officeDocument/2006/relationships/tags" Target="../tags/tag489.xml"/><Relationship Id="rId47" Type="http://schemas.openxmlformats.org/officeDocument/2006/relationships/tags" Target="../tags/tag488.xml"/><Relationship Id="rId46" Type="http://schemas.openxmlformats.org/officeDocument/2006/relationships/tags" Target="../tags/tag487.xml"/><Relationship Id="rId45" Type="http://schemas.openxmlformats.org/officeDocument/2006/relationships/tags" Target="../tags/tag486.xml"/><Relationship Id="rId44" Type="http://schemas.openxmlformats.org/officeDocument/2006/relationships/tags" Target="../tags/tag485.xml"/><Relationship Id="rId43" Type="http://schemas.openxmlformats.org/officeDocument/2006/relationships/tags" Target="../tags/tag484.xml"/><Relationship Id="rId42" Type="http://schemas.openxmlformats.org/officeDocument/2006/relationships/tags" Target="../tags/tag483.xml"/><Relationship Id="rId41" Type="http://schemas.openxmlformats.org/officeDocument/2006/relationships/tags" Target="../tags/tag482.xml"/><Relationship Id="rId40" Type="http://schemas.openxmlformats.org/officeDocument/2006/relationships/tags" Target="../tags/tag481.xml"/><Relationship Id="rId4" Type="http://schemas.openxmlformats.org/officeDocument/2006/relationships/tags" Target="../tags/tag445.xml"/><Relationship Id="rId39" Type="http://schemas.openxmlformats.org/officeDocument/2006/relationships/tags" Target="../tags/tag480.xml"/><Relationship Id="rId38" Type="http://schemas.openxmlformats.org/officeDocument/2006/relationships/tags" Target="../tags/tag479.xml"/><Relationship Id="rId37" Type="http://schemas.openxmlformats.org/officeDocument/2006/relationships/tags" Target="../tags/tag478.xml"/><Relationship Id="rId36" Type="http://schemas.openxmlformats.org/officeDocument/2006/relationships/tags" Target="../tags/tag477.xml"/><Relationship Id="rId35" Type="http://schemas.openxmlformats.org/officeDocument/2006/relationships/tags" Target="../tags/tag476.xml"/><Relationship Id="rId34" Type="http://schemas.openxmlformats.org/officeDocument/2006/relationships/tags" Target="../tags/tag475.xml"/><Relationship Id="rId33" Type="http://schemas.openxmlformats.org/officeDocument/2006/relationships/tags" Target="../tags/tag474.xml"/><Relationship Id="rId32" Type="http://schemas.openxmlformats.org/officeDocument/2006/relationships/tags" Target="../tags/tag473.xml"/><Relationship Id="rId31" Type="http://schemas.openxmlformats.org/officeDocument/2006/relationships/tags" Target="../tags/tag472.xml"/><Relationship Id="rId30" Type="http://schemas.openxmlformats.org/officeDocument/2006/relationships/tags" Target="../tags/tag471.xml"/><Relationship Id="rId3" Type="http://schemas.openxmlformats.org/officeDocument/2006/relationships/image" Target="../media/image41.png"/><Relationship Id="rId29" Type="http://schemas.openxmlformats.org/officeDocument/2006/relationships/tags" Target="../tags/tag470.xml"/><Relationship Id="rId28" Type="http://schemas.openxmlformats.org/officeDocument/2006/relationships/tags" Target="../tags/tag469.xml"/><Relationship Id="rId27" Type="http://schemas.openxmlformats.org/officeDocument/2006/relationships/tags" Target="../tags/tag468.xml"/><Relationship Id="rId26" Type="http://schemas.openxmlformats.org/officeDocument/2006/relationships/tags" Target="../tags/tag467.xml"/><Relationship Id="rId25" Type="http://schemas.openxmlformats.org/officeDocument/2006/relationships/tags" Target="../tags/tag466.xml"/><Relationship Id="rId24" Type="http://schemas.openxmlformats.org/officeDocument/2006/relationships/tags" Target="../tags/tag465.xml"/><Relationship Id="rId23" Type="http://schemas.openxmlformats.org/officeDocument/2006/relationships/tags" Target="../tags/tag464.xml"/><Relationship Id="rId22" Type="http://schemas.openxmlformats.org/officeDocument/2006/relationships/tags" Target="../tags/tag463.xml"/><Relationship Id="rId21" Type="http://schemas.openxmlformats.org/officeDocument/2006/relationships/tags" Target="../tags/tag462.xml"/><Relationship Id="rId20" Type="http://schemas.openxmlformats.org/officeDocument/2006/relationships/tags" Target="../tags/tag461.xml"/><Relationship Id="rId2" Type="http://schemas.openxmlformats.org/officeDocument/2006/relationships/tags" Target="../tags/tag444.xml"/><Relationship Id="rId19" Type="http://schemas.openxmlformats.org/officeDocument/2006/relationships/tags" Target="../tags/tag460.xml"/><Relationship Id="rId18" Type="http://schemas.openxmlformats.org/officeDocument/2006/relationships/tags" Target="../tags/tag459.xml"/><Relationship Id="rId17" Type="http://schemas.openxmlformats.org/officeDocument/2006/relationships/tags" Target="../tags/tag458.xml"/><Relationship Id="rId16" Type="http://schemas.openxmlformats.org/officeDocument/2006/relationships/tags" Target="../tags/tag457.xml"/><Relationship Id="rId15" Type="http://schemas.openxmlformats.org/officeDocument/2006/relationships/tags" Target="../tags/tag456.xml"/><Relationship Id="rId14" Type="http://schemas.openxmlformats.org/officeDocument/2006/relationships/tags" Target="../tags/tag455.xml"/><Relationship Id="rId13" Type="http://schemas.openxmlformats.org/officeDocument/2006/relationships/tags" Target="../tags/tag454.xml"/><Relationship Id="rId12" Type="http://schemas.openxmlformats.org/officeDocument/2006/relationships/tags" Target="../tags/tag453.xml"/><Relationship Id="rId11" Type="http://schemas.openxmlformats.org/officeDocument/2006/relationships/tags" Target="../tags/tag452.xml"/><Relationship Id="rId10" Type="http://schemas.openxmlformats.org/officeDocument/2006/relationships/tags" Target="../tags/tag451.xml"/><Relationship Id="rId1" Type="http://schemas.openxmlformats.org/officeDocument/2006/relationships/tags" Target="../tags/tag443.xml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tags" Target="../tags/tag501.xml"/><Relationship Id="rId8" Type="http://schemas.openxmlformats.org/officeDocument/2006/relationships/tags" Target="../tags/tag500.xml"/><Relationship Id="rId7" Type="http://schemas.openxmlformats.org/officeDocument/2006/relationships/tags" Target="../tags/tag499.xml"/><Relationship Id="rId6" Type="http://schemas.openxmlformats.org/officeDocument/2006/relationships/tags" Target="../tags/tag498.xml"/><Relationship Id="rId5" Type="http://schemas.openxmlformats.org/officeDocument/2006/relationships/tags" Target="../tags/tag497.xml"/><Relationship Id="rId4" Type="http://schemas.openxmlformats.org/officeDocument/2006/relationships/tags" Target="../tags/tag496.xml"/><Relationship Id="rId3" Type="http://schemas.openxmlformats.org/officeDocument/2006/relationships/tags" Target="../tags/tag495.xml"/><Relationship Id="rId2" Type="http://schemas.openxmlformats.org/officeDocument/2006/relationships/tags" Target="../tags/tag494.xml"/><Relationship Id="rId12" Type="http://schemas.openxmlformats.org/officeDocument/2006/relationships/slideLayout" Target="../slideLayouts/slideLayout7.xml"/><Relationship Id="rId11" Type="http://schemas.openxmlformats.org/officeDocument/2006/relationships/tags" Target="../tags/tag503.xml"/><Relationship Id="rId10" Type="http://schemas.openxmlformats.org/officeDocument/2006/relationships/tags" Target="../tags/tag502.xml"/><Relationship Id="rId1" Type="http://schemas.openxmlformats.org/officeDocument/2006/relationships/tags" Target="../tags/tag493.xml"/></Relationships>
</file>

<file path=ppt/slides/_rels/slide2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tags" Target="../tags/tag505.xml"/><Relationship Id="rId5" Type="http://schemas.openxmlformats.org/officeDocument/2006/relationships/slide" Target="slide14.xml"/><Relationship Id="rId4" Type="http://schemas.openxmlformats.org/officeDocument/2006/relationships/image" Target="../media/image42.png"/><Relationship Id="rId3" Type="http://schemas.openxmlformats.org/officeDocument/2006/relationships/tags" Target="../tags/tag504.xml"/><Relationship Id="rId2" Type="http://schemas.microsoft.com/office/2007/relationships/media" Target="../media/media1.avi"/><Relationship Id="rId1" Type="http://schemas.openxmlformats.org/officeDocument/2006/relationships/video" Target="../media/media1.avi"/></Relationships>
</file>

<file path=ppt/slides/_rels/slide2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44.png"/><Relationship Id="rId7" Type="http://schemas.openxmlformats.org/officeDocument/2006/relationships/tags" Target="../tags/tag508.xml"/><Relationship Id="rId6" Type="http://schemas.openxmlformats.org/officeDocument/2006/relationships/tags" Target="../tags/tag507.xml"/><Relationship Id="rId5" Type="http://schemas.openxmlformats.org/officeDocument/2006/relationships/slide" Target="slide20.xml"/><Relationship Id="rId4" Type="http://schemas.openxmlformats.org/officeDocument/2006/relationships/image" Target="../media/image43.png"/><Relationship Id="rId3" Type="http://schemas.openxmlformats.org/officeDocument/2006/relationships/tags" Target="../tags/tag506.xml"/><Relationship Id="rId2" Type="http://schemas.microsoft.com/office/2007/relationships/media" Target="../media/media2.avi"/><Relationship Id="rId1" Type="http://schemas.openxmlformats.org/officeDocument/2006/relationships/video" Target="../media/media2.avi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120.xml"/><Relationship Id="rId8" Type="http://schemas.openxmlformats.org/officeDocument/2006/relationships/tags" Target="../tags/tag119.xml"/><Relationship Id="rId7" Type="http://schemas.openxmlformats.org/officeDocument/2006/relationships/tags" Target="../tags/tag118.xml"/><Relationship Id="rId6" Type="http://schemas.openxmlformats.org/officeDocument/2006/relationships/tags" Target="../tags/tag117.xml"/><Relationship Id="rId5" Type="http://schemas.openxmlformats.org/officeDocument/2006/relationships/tags" Target="../tags/tag116.xml"/><Relationship Id="rId4" Type="http://schemas.openxmlformats.org/officeDocument/2006/relationships/tags" Target="../tags/tag115.xml"/><Relationship Id="rId3" Type="http://schemas.openxmlformats.org/officeDocument/2006/relationships/tags" Target="../tags/tag114.xml"/><Relationship Id="rId2" Type="http://schemas.openxmlformats.org/officeDocument/2006/relationships/tags" Target="../tags/tag113.xml"/><Relationship Id="rId11" Type="http://schemas.openxmlformats.org/officeDocument/2006/relationships/slideLayout" Target="../slideLayouts/slideLayout2.xml"/><Relationship Id="rId10" Type="http://schemas.openxmlformats.org/officeDocument/2006/relationships/tags" Target="../tags/tag121.xml"/><Relationship Id="rId1" Type="http://schemas.openxmlformats.org/officeDocument/2006/relationships/tags" Target="../tags/tag112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130.xml"/><Relationship Id="rId8" Type="http://schemas.openxmlformats.org/officeDocument/2006/relationships/tags" Target="../tags/tag129.xml"/><Relationship Id="rId7" Type="http://schemas.openxmlformats.org/officeDocument/2006/relationships/tags" Target="../tags/tag128.xml"/><Relationship Id="rId6" Type="http://schemas.openxmlformats.org/officeDocument/2006/relationships/tags" Target="../tags/tag127.xml"/><Relationship Id="rId5" Type="http://schemas.openxmlformats.org/officeDocument/2006/relationships/tags" Target="../tags/tag126.xml"/><Relationship Id="rId4" Type="http://schemas.openxmlformats.org/officeDocument/2006/relationships/tags" Target="../tags/tag125.xml"/><Relationship Id="rId33" Type="http://schemas.openxmlformats.org/officeDocument/2006/relationships/slideLayout" Target="../slideLayouts/slideLayout7.xml"/><Relationship Id="rId32" Type="http://schemas.openxmlformats.org/officeDocument/2006/relationships/tags" Target="../tags/tag150.xml"/><Relationship Id="rId31" Type="http://schemas.openxmlformats.org/officeDocument/2006/relationships/image" Target="../media/image12.png"/><Relationship Id="rId30" Type="http://schemas.openxmlformats.org/officeDocument/2006/relationships/tags" Target="../tags/tag149.xml"/><Relationship Id="rId3" Type="http://schemas.openxmlformats.org/officeDocument/2006/relationships/tags" Target="../tags/tag124.xml"/><Relationship Id="rId29" Type="http://schemas.openxmlformats.org/officeDocument/2006/relationships/tags" Target="../tags/tag148.xml"/><Relationship Id="rId28" Type="http://schemas.openxmlformats.org/officeDocument/2006/relationships/tags" Target="../tags/tag147.xml"/><Relationship Id="rId27" Type="http://schemas.openxmlformats.org/officeDocument/2006/relationships/tags" Target="../tags/tag146.xml"/><Relationship Id="rId26" Type="http://schemas.openxmlformats.org/officeDocument/2006/relationships/tags" Target="../tags/tag145.xml"/><Relationship Id="rId25" Type="http://schemas.openxmlformats.org/officeDocument/2006/relationships/image" Target="../media/image11.jpeg"/><Relationship Id="rId24" Type="http://schemas.openxmlformats.org/officeDocument/2006/relationships/tags" Target="../tags/tag144.xml"/><Relationship Id="rId23" Type="http://schemas.openxmlformats.org/officeDocument/2006/relationships/tags" Target="../tags/tag143.xml"/><Relationship Id="rId22" Type="http://schemas.openxmlformats.org/officeDocument/2006/relationships/tags" Target="../tags/tag142.xml"/><Relationship Id="rId21" Type="http://schemas.openxmlformats.org/officeDocument/2006/relationships/image" Target="../media/image10.png"/><Relationship Id="rId20" Type="http://schemas.openxmlformats.org/officeDocument/2006/relationships/tags" Target="../tags/tag141.xml"/><Relationship Id="rId2" Type="http://schemas.openxmlformats.org/officeDocument/2006/relationships/tags" Target="../tags/tag123.xml"/><Relationship Id="rId19" Type="http://schemas.openxmlformats.org/officeDocument/2006/relationships/tags" Target="../tags/tag140.xml"/><Relationship Id="rId18" Type="http://schemas.openxmlformats.org/officeDocument/2006/relationships/tags" Target="../tags/tag139.xml"/><Relationship Id="rId17" Type="http://schemas.openxmlformats.org/officeDocument/2006/relationships/tags" Target="../tags/tag138.xml"/><Relationship Id="rId16" Type="http://schemas.openxmlformats.org/officeDocument/2006/relationships/tags" Target="../tags/tag137.xml"/><Relationship Id="rId15" Type="http://schemas.openxmlformats.org/officeDocument/2006/relationships/tags" Target="../tags/tag136.xml"/><Relationship Id="rId14" Type="http://schemas.openxmlformats.org/officeDocument/2006/relationships/tags" Target="../tags/tag135.xml"/><Relationship Id="rId13" Type="http://schemas.openxmlformats.org/officeDocument/2006/relationships/tags" Target="../tags/tag134.xml"/><Relationship Id="rId12" Type="http://schemas.openxmlformats.org/officeDocument/2006/relationships/tags" Target="../tags/tag133.xml"/><Relationship Id="rId11" Type="http://schemas.openxmlformats.org/officeDocument/2006/relationships/tags" Target="../tags/tag132.xml"/><Relationship Id="rId10" Type="http://schemas.openxmlformats.org/officeDocument/2006/relationships/tags" Target="../tags/tag131.xml"/><Relationship Id="rId1" Type="http://schemas.openxmlformats.org/officeDocument/2006/relationships/tags" Target="../tags/tag12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52.xml"/><Relationship Id="rId1" Type="http://schemas.openxmlformats.org/officeDocument/2006/relationships/tags" Target="../tags/tag151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161.xml"/><Relationship Id="rId8" Type="http://schemas.openxmlformats.org/officeDocument/2006/relationships/tags" Target="../tags/tag160.xml"/><Relationship Id="rId7" Type="http://schemas.openxmlformats.org/officeDocument/2006/relationships/tags" Target="../tags/tag159.xml"/><Relationship Id="rId6" Type="http://schemas.openxmlformats.org/officeDocument/2006/relationships/tags" Target="../tags/tag158.xml"/><Relationship Id="rId5" Type="http://schemas.openxmlformats.org/officeDocument/2006/relationships/tags" Target="../tags/tag157.xml"/><Relationship Id="rId4" Type="http://schemas.openxmlformats.org/officeDocument/2006/relationships/tags" Target="../tags/tag156.xml"/><Relationship Id="rId3" Type="http://schemas.openxmlformats.org/officeDocument/2006/relationships/tags" Target="../tags/tag155.xml"/><Relationship Id="rId2" Type="http://schemas.openxmlformats.org/officeDocument/2006/relationships/tags" Target="../tags/tag154.xml"/><Relationship Id="rId18" Type="http://schemas.openxmlformats.org/officeDocument/2006/relationships/slideLayout" Target="../slideLayouts/slideLayout6.xml"/><Relationship Id="rId17" Type="http://schemas.openxmlformats.org/officeDocument/2006/relationships/tags" Target="../tags/tag169.xml"/><Relationship Id="rId16" Type="http://schemas.openxmlformats.org/officeDocument/2006/relationships/tags" Target="../tags/tag168.xml"/><Relationship Id="rId15" Type="http://schemas.openxmlformats.org/officeDocument/2006/relationships/tags" Target="../tags/tag167.xml"/><Relationship Id="rId14" Type="http://schemas.openxmlformats.org/officeDocument/2006/relationships/tags" Target="../tags/tag166.xml"/><Relationship Id="rId13" Type="http://schemas.openxmlformats.org/officeDocument/2006/relationships/tags" Target="../tags/tag165.xml"/><Relationship Id="rId12" Type="http://schemas.openxmlformats.org/officeDocument/2006/relationships/tags" Target="../tags/tag164.xml"/><Relationship Id="rId11" Type="http://schemas.openxmlformats.org/officeDocument/2006/relationships/tags" Target="../tags/tag163.xml"/><Relationship Id="rId10" Type="http://schemas.openxmlformats.org/officeDocument/2006/relationships/tags" Target="../tags/tag162.xml"/><Relationship Id="rId1" Type="http://schemas.openxmlformats.org/officeDocument/2006/relationships/tags" Target="../tags/tag153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tags" Target="../tags/tag170.xml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73.xml"/><Relationship Id="rId2" Type="http://schemas.openxmlformats.org/officeDocument/2006/relationships/tags" Target="../tags/tag172.xml"/><Relationship Id="rId1" Type="http://schemas.openxmlformats.org/officeDocument/2006/relationships/tags" Target="../tags/tag171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180.xml"/><Relationship Id="rId8" Type="http://schemas.openxmlformats.org/officeDocument/2006/relationships/tags" Target="../tags/tag179.xml"/><Relationship Id="rId7" Type="http://schemas.openxmlformats.org/officeDocument/2006/relationships/tags" Target="../tags/tag178.xml"/><Relationship Id="rId6" Type="http://schemas.openxmlformats.org/officeDocument/2006/relationships/tags" Target="../tags/tag177.xml"/><Relationship Id="rId5" Type="http://schemas.microsoft.com/office/2007/relationships/hdphoto" Target="../media/image16.wdp"/><Relationship Id="rId4" Type="http://schemas.openxmlformats.org/officeDocument/2006/relationships/image" Target="../media/image15.png"/><Relationship Id="rId3" Type="http://schemas.openxmlformats.org/officeDocument/2006/relationships/tags" Target="../tags/tag176.xml"/><Relationship Id="rId27" Type="http://schemas.openxmlformats.org/officeDocument/2006/relationships/slideLayout" Target="../slideLayouts/slideLayout2.xml"/><Relationship Id="rId26" Type="http://schemas.openxmlformats.org/officeDocument/2006/relationships/tags" Target="../tags/tag197.xml"/><Relationship Id="rId25" Type="http://schemas.openxmlformats.org/officeDocument/2006/relationships/tags" Target="../tags/tag196.xml"/><Relationship Id="rId24" Type="http://schemas.openxmlformats.org/officeDocument/2006/relationships/tags" Target="../tags/tag195.xml"/><Relationship Id="rId23" Type="http://schemas.openxmlformats.org/officeDocument/2006/relationships/tags" Target="../tags/tag194.xml"/><Relationship Id="rId22" Type="http://schemas.openxmlformats.org/officeDocument/2006/relationships/tags" Target="../tags/tag193.xml"/><Relationship Id="rId21" Type="http://schemas.openxmlformats.org/officeDocument/2006/relationships/tags" Target="../tags/tag192.xml"/><Relationship Id="rId20" Type="http://schemas.openxmlformats.org/officeDocument/2006/relationships/tags" Target="../tags/tag191.xml"/><Relationship Id="rId2" Type="http://schemas.openxmlformats.org/officeDocument/2006/relationships/tags" Target="../tags/tag175.xml"/><Relationship Id="rId19" Type="http://schemas.openxmlformats.org/officeDocument/2006/relationships/tags" Target="../tags/tag190.xml"/><Relationship Id="rId18" Type="http://schemas.openxmlformats.org/officeDocument/2006/relationships/tags" Target="../tags/tag189.xml"/><Relationship Id="rId17" Type="http://schemas.openxmlformats.org/officeDocument/2006/relationships/tags" Target="../tags/tag188.xml"/><Relationship Id="rId16" Type="http://schemas.openxmlformats.org/officeDocument/2006/relationships/tags" Target="../tags/tag187.xml"/><Relationship Id="rId15" Type="http://schemas.openxmlformats.org/officeDocument/2006/relationships/tags" Target="../tags/tag186.xml"/><Relationship Id="rId14" Type="http://schemas.openxmlformats.org/officeDocument/2006/relationships/tags" Target="../tags/tag185.xml"/><Relationship Id="rId13" Type="http://schemas.openxmlformats.org/officeDocument/2006/relationships/tags" Target="../tags/tag184.xml"/><Relationship Id="rId12" Type="http://schemas.openxmlformats.org/officeDocument/2006/relationships/tags" Target="../tags/tag183.xml"/><Relationship Id="rId11" Type="http://schemas.openxmlformats.org/officeDocument/2006/relationships/tags" Target="../tags/tag182.xml"/><Relationship Id="rId10" Type="http://schemas.openxmlformats.org/officeDocument/2006/relationships/tags" Target="../tags/tag181.xml"/><Relationship Id="rId1" Type="http://schemas.openxmlformats.org/officeDocument/2006/relationships/tags" Target="../tags/tag17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WordArt 3"/>
          <p:cNvSpPr>
            <a:spLocks noChangeArrowheads="1" noChangeShapeType="1" noTextEdit="1"/>
          </p:cNvSpPr>
          <p:nvPr>
            <p:custDataLst>
              <p:tags r:id="rId1"/>
            </p:custDataLst>
          </p:nvPr>
        </p:nvSpPr>
        <p:spPr bwMode="auto">
          <a:xfrm>
            <a:off x="1547664" y="411510"/>
            <a:ext cx="6936174" cy="6286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zh-CN" altLang="en-US" sz="3600" b="1" kern="10">
                <a:ln w="9525">
                  <a:solidFill>
                    <a:srgbClr val="0000FF"/>
                  </a:solidFill>
                  <a:round/>
                </a:ln>
                <a:gradFill rotWithShape="1">
                  <a:gsLst>
                    <a:gs pos="0">
                      <a:srgbClr val="FFFF99"/>
                    </a:gs>
                    <a:gs pos="100000">
                      <a:srgbClr val="FF0000">
                        <a:alpha val="89999"/>
                      </a:srgbClr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华文中宋" panose="02010600040101010101" charset="-122"/>
                <a:ea typeface="华文中宋" panose="02010600040101010101" charset="-122"/>
              </a:rPr>
              <a:t>专题</a:t>
            </a:r>
            <a:r>
              <a:rPr lang="en-US" altLang="zh-CN" sz="3600" b="1" kern="10">
                <a:ln w="9525">
                  <a:solidFill>
                    <a:srgbClr val="0000FF"/>
                  </a:solidFill>
                  <a:round/>
                </a:ln>
                <a:gradFill rotWithShape="1">
                  <a:gsLst>
                    <a:gs pos="0">
                      <a:srgbClr val="FFFF99"/>
                    </a:gs>
                    <a:gs pos="100000">
                      <a:srgbClr val="FF0000">
                        <a:alpha val="89999"/>
                      </a:srgbClr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华文中宋" panose="02010600040101010101" charset="-122"/>
                <a:ea typeface="华文中宋" panose="02010600040101010101" charset="-122"/>
              </a:rPr>
              <a:t>4  </a:t>
            </a:r>
            <a:r>
              <a:rPr lang="zh-CN" altLang="en-US" sz="3600" b="1" kern="10">
                <a:ln w="9525">
                  <a:solidFill>
                    <a:srgbClr val="0000FF"/>
                  </a:solidFill>
                  <a:round/>
                </a:ln>
                <a:gradFill rotWithShape="1">
                  <a:gsLst>
                    <a:gs pos="0">
                      <a:srgbClr val="FFFF99"/>
                    </a:gs>
                    <a:gs pos="100000">
                      <a:srgbClr val="FF0000">
                        <a:alpha val="89999"/>
                      </a:srgbClr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华文中宋" panose="02010600040101010101" charset="-122"/>
                <a:ea typeface="华文中宋" panose="02010600040101010101" charset="-122"/>
              </a:rPr>
              <a:t>烃的含氧衍生物</a:t>
            </a:r>
            <a:endParaRPr lang="zh-CN" altLang="en-US" sz="3600" b="1" kern="10">
              <a:ln w="9525">
                <a:solidFill>
                  <a:srgbClr val="0000FF"/>
                </a:solidFill>
                <a:round/>
              </a:ln>
              <a:gradFill rotWithShape="1">
                <a:gsLst>
                  <a:gs pos="0">
                    <a:srgbClr val="FFFF99"/>
                  </a:gs>
                  <a:gs pos="100000">
                    <a:srgbClr val="FF0000">
                      <a:alpha val="89999"/>
                    </a:srgbClr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8195" name="WordArt 4" descr="白色大理石"/>
          <p:cNvSpPr>
            <a:spLocks noChangeArrowheads="1" noChangeShapeType="1" noTextEdit="1"/>
          </p:cNvSpPr>
          <p:nvPr>
            <p:custDataLst>
              <p:tags r:id="rId2"/>
            </p:custDataLst>
          </p:nvPr>
        </p:nvSpPr>
        <p:spPr bwMode="auto">
          <a:xfrm>
            <a:off x="1511660" y="1799084"/>
            <a:ext cx="5724636" cy="6286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</a:sp3d>
          </a:bodyPr>
          <a:lstStyle/>
          <a:p>
            <a:pPr algn="ctr"/>
            <a:r>
              <a:rPr lang="zh-CN" altLang="en-US" sz="3600" b="1" kern="10">
                <a:ln w="9525">
                  <a:round/>
                </a:ln>
                <a:blipFill dpi="0" rotWithShape="0">
                  <a:blip r:embed="rId3"/>
                  <a:tile tx="0" ty="0" sx="100000" sy="100000" flip="none" algn="tl"/>
                </a:blipFill>
                <a:latin typeface="宋体" panose="02010600030101010101" pitchFamily="2" charset="-122"/>
              </a:rPr>
              <a:t>第二单元  醛  羧酸</a:t>
            </a:r>
            <a:endParaRPr lang="zh-CN" altLang="en-US" sz="3600" b="1" kern="10">
              <a:ln w="9525">
                <a:round/>
              </a:ln>
              <a:blipFill dpi="0" rotWithShape="0">
                <a:blip r:embed="rId3"/>
                <a:tile tx="0" ty="0" sx="100000" sy="100000" flip="none" algn="tl"/>
              </a:blipFill>
              <a:latin typeface="宋体" panose="02010600030101010101" pitchFamily="2" charset="-122"/>
            </a:endParaRPr>
          </a:p>
        </p:txBody>
      </p:sp>
      <p:sp>
        <p:nvSpPr>
          <p:cNvPr id="8196" name="Line 6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0" y="4299942"/>
            <a:ext cx="9144000" cy="13815"/>
          </a:xfrm>
          <a:prstGeom prst="line">
            <a:avLst/>
          </a:prstGeom>
          <a:noFill/>
          <a:ln w="57150">
            <a:pattFill prst="lgCheck">
              <a:fgClr>
                <a:schemeClr val="accent2"/>
              </a:fgClr>
              <a:bgClr>
                <a:srgbClr val="FFFFFF"/>
              </a:bgClr>
            </a:patt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8197" name="Line 7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>
            <a:off x="0" y="1314449"/>
            <a:ext cx="9144000" cy="13815"/>
          </a:xfrm>
          <a:prstGeom prst="line">
            <a:avLst/>
          </a:prstGeom>
          <a:noFill/>
          <a:ln w="57150">
            <a:pattFill prst="lgCheck">
              <a:fgClr>
                <a:schemeClr val="accent2"/>
              </a:fgClr>
              <a:bgClr>
                <a:srgbClr val="FFFFFF"/>
              </a:bgClr>
            </a:patt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8198" name="WordArt 8"/>
          <p:cNvSpPr>
            <a:spLocks noChangeArrowheads="1" noChangeShapeType="1" noTextEdit="1"/>
          </p:cNvSpPr>
          <p:nvPr>
            <p:custDataLst>
              <p:tags r:id="rId6"/>
            </p:custDataLst>
          </p:nvPr>
        </p:nvSpPr>
        <p:spPr bwMode="auto">
          <a:xfrm>
            <a:off x="2569277" y="2914030"/>
            <a:ext cx="4005445" cy="59382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zh-CN" altLang="en-US" sz="4400" b="1" kern="10">
                <a:ln w="12700">
                  <a:solidFill>
                    <a:srgbClr val="EAEAEA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隶书" panose="02010509060101010101" charset="-122"/>
                <a:ea typeface="隶书" panose="02010509060101010101" charset="-122"/>
              </a:rPr>
              <a:t>第二节 羧酸的性质和应用</a:t>
            </a:r>
            <a:endParaRPr lang="zh-CN" altLang="en-US" sz="4400" b="1" kern="10">
              <a:ln w="12700">
                <a:solidFill>
                  <a:srgbClr val="EAEAEA"/>
                </a:solidFill>
                <a:rou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隶书" panose="02010509060101010101" charset="-122"/>
              <a:ea typeface="隶书" panose="02010509060101010101" charset="-122"/>
            </a:endParaRPr>
          </a:p>
        </p:txBody>
      </p:sp>
      <p:grpSp>
        <p:nvGrpSpPr>
          <p:cNvPr id="8199" name="Group 9"/>
          <p:cNvGrpSpPr/>
          <p:nvPr>
            <p:custDataLst>
              <p:tags r:id="rId7"/>
            </p:custDataLst>
          </p:nvPr>
        </p:nvGrpSpPr>
        <p:grpSpPr>
          <a:xfrm>
            <a:off x="350839" y="195486"/>
            <a:ext cx="1130300" cy="959644"/>
            <a:chOff x="221" y="212"/>
            <a:chExt cx="712" cy="806"/>
          </a:xfrm>
        </p:grpSpPr>
        <p:sp>
          <p:nvSpPr>
            <p:cNvPr id="8200" name="AutoShape 10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 rot="1694461">
              <a:off x="221" y="212"/>
              <a:ext cx="712" cy="803"/>
            </a:xfrm>
            <a:prstGeom prst="hexagon">
              <a:avLst>
                <a:gd name="adj" fmla="val 29044"/>
                <a:gd name="vf" fmla="val 115470"/>
              </a:avLst>
            </a:prstGeom>
            <a:solidFill>
              <a:srgbClr val="FFFF00"/>
            </a:solidFill>
            <a:ln w="38100" algn="ctr">
              <a:solidFill>
                <a:srgbClr val="0000CC"/>
              </a:solidFill>
              <a:miter lim="800000"/>
            </a:ln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8201" name="Text Box 11"/>
            <p:cNvSpPr txBox="1"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260" y="285"/>
              <a:ext cx="624" cy="362"/>
            </a:xfrm>
            <a:prstGeom prst="rect">
              <a:avLst/>
            </a:prstGeom>
            <a:noFill/>
            <a:ln w="38100" algn="ctr">
              <a:noFill/>
              <a:miter lim="800000"/>
            </a:ln>
          </p:spPr>
          <p:txBody>
            <a:bodyPr lIns="0" tIns="0" rIns="0" bIns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kumimoji="0" lang="zh-CN" altLang="en-US" sz="2800" b="1">
                  <a:solidFill>
                    <a:srgbClr val="0000FF"/>
                  </a:solidFill>
                  <a:latin typeface="楷体_GB2312" pitchFamily="49" charset="-122"/>
                  <a:ea typeface="黑体" panose="02010609060101010101" pitchFamily="2" charset="-122"/>
                </a:rPr>
                <a:t>选修</a:t>
              </a:r>
              <a:r>
                <a:rPr kumimoji="0" lang="zh-CN" altLang="en-US" sz="2800" b="1">
                  <a:latin typeface="宋体" panose="02010600030101010101" pitchFamily="2" charset="-122"/>
                  <a:ea typeface="黑体" panose="02010609060101010101" pitchFamily="2" charset="-122"/>
                </a:rPr>
                <a:t>　</a:t>
              </a:r>
              <a:endParaRPr kumimoji="0" lang="zh-CN" altLang="en-US" sz="2800" b="1">
                <a:latin typeface="宋体" panose="02010600030101010101" pitchFamily="2" charset="-122"/>
                <a:ea typeface="黑体" panose="02010609060101010101" pitchFamily="2" charset="-122"/>
              </a:endParaRPr>
            </a:p>
          </p:txBody>
        </p:sp>
        <p:sp>
          <p:nvSpPr>
            <p:cNvPr id="8202" name="Rectangle 12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431" y="527"/>
              <a:ext cx="281" cy="491"/>
            </a:xfrm>
            <a:prstGeom prst="rect">
              <a:avLst/>
            </a:prstGeom>
            <a:noFill/>
            <a:ln w="38100" algn="ctr">
              <a:noFill/>
              <a:miter lim="800000"/>
            </a:ln>
          </p:spPr>
          <p:txBody>
            <a:bodyPr wrap="non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kumimoji="0" lang="en-US" altLang="zh-CN" sz="3200" b="1">
                  <a:solidFill>
                    <a:srgbClr val="FF0000"/>
                  </a:solidFill>
                  <a:latin typeface="Tahoma" panose="020B0604030504040204" pitchFamily="34" charset="0"/>
                </a:rPr>
                <a:t>3</a:t>
              </a:r>
              <a:endParaRPr kumimoji="0" lang="en-US" altLang="zh-CN" sz="3200" b="1">
                <a:solidFill>
                  <a:srgbClr val="FF0000"/>
                </a:solidFill>
                <a:latin typeface="Tahoma" panose="020B060403050404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random/>
      </p:transition>
    </mc:Choice>
    <mc:Fallback>
      <p:transition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0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-33441" y="15965"/>
            <a:ext cx="6830606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SzTx/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SzTx/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SzTx/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SzTx/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239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aphicFrame>
        <p:nvGraphicFramePr>
          <p:cNvPr id="2" name="表格 1"/>
          <p:cNvGraphicFramePr>
            <a:graphicFrameLocks noGrp="1" noChangeAspect="1"/>
          </p:cNvGraphicFramePr>
          <p:nvPr>
            <p:custDataLst>
              <p:tags r:id="rId2"/>
            </p:custDataLst>
          </p:nvPr>
        </p:nvGraphicFramePr>
        <p:xfrm>
          <a:off x="987182" y="1339860"/>
          <a:ext cx="6817995" cy="3282950"/>
        </p:xfrm>
        <a:graphic>
          <a:graphicData uri="http://schemas.openxmlformats.org/drawingml/2006/table">
            <a:tbl>
              <a:tblPr firstRow="1" firstCol="1" bandRow="1"/>
              <a:tblGrid>
                <a:gridCol w="1377315"/>
                <a:gridCol w="5440680"/>
              </a:tblGrid>
              <a:tr h="2312670">
                <a:tc>
                  <a:txBody>
                    <a:bodyPr wrap="square"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ct val="0"/>
                        </a:spcAft>
                        <a:tabLst>
                          <a:tab pos="1029335" algn="l"/>
                          <a:tab pos="1850390" algn="l"/>
                          <a:tab pos="2538095" algn="l"/>
                          <a:tab pos="3221990" algn="l"/>
                        </a:tabLst>
                      </a:pPr>
                      <a:r>
                        <a:rPr lang="zh-CN" sz="2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实验装置</a:t>
                      </a:r>
                      <a:endParaRPr lang="zh-CN" sz="21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vert="horz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wrap="square"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ct val="0"/>
                        </a:spcAft>
                        <a:tabLst>
                          <a:tab pos="1029335" algn="l"/>
                          <a:tab pos="1850390" algn="l"/>
                          <a:tab pos="2538095" algn="l"/>
                          <a:tab pos="3221990" algn="l"/>
                        </a:tabLst>
                      </a:pPr>
                      <a:r>
                        <a:rPr lang="en-US" sz="2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sz="2100" b="1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ct val="0"/>
                        </a:spcAft>
                        <a:tabLst>
                          <a:tab pos="1029335" algn="l"/>
                          <a:tab pos="1850390" algn="l"/>
                          <a:tab pos="2538095" algn="l"/>
                          <a:tab pos="3221990" algn="l"/>
                        </a:tabLst>
                      </a:pPr>
                      <a:endParaRPr lang="en-US" sz="21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vert="horz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0220">
                <a:tc>
                  <a:txBody>
                    <a:bodyPr wrap="square"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ct val="0"/>
                        </a:spcAft>
                        <a:tabLst>
                          <a:tab pos="1029335" algn="l"/>
                          <a:tab pos="1850390" algn="l"/>
                          <a:tab pos="2538095" algn="l"/>
                          <a:tab pos="3221990" algn="l"/>
                        </a:tabLst>
                      </a:pPr>
                      <a:r>
                        <a:rPr lang="zh-CN" sz="2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实验现象</a:t>
                      </a:r>
                      <a:endParaRPr lang="zh-CN" sz="21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vert="horz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wrap="square"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ct val="0"/>
                        </a:spcAft>
                        <a:tabLst>
                          <a:tab pos="1029335" algn="l"/>
                          <a:tab pos="1850390" algn="l"/>
                          <a:tab pos="2538095" algn="l"/>
                          <a:tab pos="3221990" algn="l"/>
                        </a:tabLst>
                      </a:pPr>
                      <a:endParaRPr lang="zh-CN" sz="21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vert="horz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0060">
                <a:tc>
                  <a:txBody>
                    <a:bodyPr wrap="square"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ct val="0"/>
                        </a:spcAft>
                        <a:tabLst>
                          <a:tab pos="1029335" algn="l"/>
                          <a:tab pos="1850390" algn="l"/>
                          <a:tab pos="2538095" algn="l"/>
                          <a:tab pos="3221990" algn="l"/>
                        </a:tabLst>
                      </a:pPr>
                      <a:r>
                        <a:rPr lang="zh-CN" sz="2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实验结论</a:t>
                      </a:r>
                      <a:endParaRPr lang="zh-CN" sz="21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vert="horz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wrap="square"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ct val="0"/>
                        </a:spcAft>
                        <a:tabLst>
                          <a:tab pos="1029335" algn="l"/>
                          <a:tab pos="1850390" algn="l"/>
                          <a:tab pos="2538095" algn="l"/>
                          <a:tab pos="3221990" algn="l"/>
                        </a:tabLst>
                      </a:pPr>
                      <a:endParaRPr lang="zh-CN" sz="21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vert="horz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8" name="文本框 7"/>
          <p:cNvSpPr txBox="1"/>
          <p:nvPr>
            <p:custDataLst>
              <p:tags r:id="rId3"/>
            </p:custDataLst>
          </p:nvPr>
        </p:nvSpPr>
        <p:spPr>
          <a:xfrm>
            <a:off x="3191156" y="3730592"/>
            <a:ext cx="4013200" cy="4140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t">
            <a:spAutoFit/>
          </a:bodyPr>
          <a:lstStyle/>
          <a:p>
            <a:pPr algn="l" fontAlgn="auto">
              <a:lnSpc>
                <a:spcPct val="100000"/>
              </a:lnSpc>
              <a:spcAft>
                <a:spcPct val="0"/>
              </a:spcAft>
              <a:tabLst>
                <a:tab pos="1029335" algn="l"/>
                <a:tab pos="1850390" algn="l"/>
                <a:tab pos="2538095" algn="l"/>
                <a:tab pos="3221990" algn="l"/>
              </a:tabLst>
            </a:pPr>
            <a:r>
              <a:rPr lang="en-US" sz="2100" b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B</a:t>
            </a:r>
            <a:r>
              <a:rPr lang="zh-CN" sz="2100" b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中</a:t>
            </a:r>
            <a:r>
              <a:rPr lang="en-US" sz="2100" b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:</a:t>
            </a:r>
            <a:r>
              <a:rPr lang="zh-CN" sz="2100" b="1" u="sng">
                <a:solidFill>
                  <a:srgbClr val="FF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有气泡产生</a:t>
            </a:r>
            <a:r>
              <a:rPr lang="zh-CN" sz="2100" b="1">
                <a:solidFill>
                  <a:srgbClr val="FF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100" b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C</a:t>
            </a:r>
            <a:r>
              <a:rPr lang="zh-CN" sz="2100" b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中</a:t>
            </a:r>
            <a:r>
              <a:rPr lang="en-US" sz="2100" b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:</a:t>
            </a:r>
            <a:r>
              <a:rPr lang="zh-CN" sz="2100" b="1" u="sng">
                <a:solidFill>
                  <a:srgbClr val="FF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溶液变浑浊</a:t>
            </a:r>
            <a:endParaRPr lang="zh-CN" altLang="en-US" sz="2100" b="1" u="sng">
              <a:solidFill>
                <a:srgbClr val="FF0000"/>
              </a:solidFill>
              <a:effectLst/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7" name="文本框 6"/>
          <p:cNvSpPr txBox="1"/>
          <p:nvPr>
            <p:custDataLst>
              <p:tags r:id="rId4"/>
            </p:custDataLst>
          </p:nvPr>
        </p:nvSpPr>
        <p:spPr>
          <a:xfrm>
            <a:off x="3191510" y="4195445"/>
            <a:ext cx="3353435" cy="4140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algn="ctr" fontAlgn="auto">
              <a:lnSpc>
                <a:spcPct val="100000"/>
              </a:lnSpc>
              <a:spcAft>
                <a:spcPct val="0"/>
              </a:spcAft>
              <a:tabLst>
                <a:tab pos="1029335" algn="l"/>
                <a:tab pos="1850390" algn="l"/>
                <a:tab pos="2538095" algn="l"/>
                <a:tab pos="3221990" algn="l"/>
              </a:tabLst>
            </a:pPr>
            <a:r>
              <a:rPr lang="zh-CN" sz="2100" b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酸性</a:t>
            </a:r>
            <a:r>
              <a:rPr lang="en-US" sz="2100" b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:</a:t>
            </a:r>
            <a:r>
              <a:rPr lang="zh-CN" sz="2100" b="1" u="sng">
                <a:solidFill>
                  <a:srgbClr val="FF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乙酸</a:t>
            </a:r>
            <a:r>
              <a:rPr lang="en-US" sz="2100" b="1" u="sng">
                <a:solidFill>
                  <a:srgbClr val="FF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&gt;</a:t>
            </a:r>
            <a:r>
              <a:rPr lang="zh-CN" sz="2100" b="1" u="sng">
                <a:solidFill>
                  <a:srgbClr val="FF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碳酸</a:t>
            </a:r>
            <a:r>
              <a:rPr lang="en-US" sz="2100" b="1" u="sng">
                <a:solidFill>
                  <a:srgbClr val="FF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&gt;</a:t>
            </a:r>
            <a:r>
              <a:rPr lang="zh-CN" sz="2100" b="1" u="sng">
                <a:solidFill>
                  <a:srgbClr val="FF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苯酚</a:t>
            </a:r>
            <a:endParaRPr lang="zh-CN" altLang="en-US" sz="2100" b="1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14346" name="Text Box 10"/>
          <p:cNvSpPr/>
          <p:nvPr>
            <p:custDataLst>
              <p:tags r:id="rId5"/>
            </p:custDataLst>
          </p:nvPr>
        </p:nvSpPr>
        <p:spPr>
          <a:xfrm>
            <a:off x="972820" y="384175"/>
            <a:ext cx="3030220" cy="5067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2700" b="1">
                <a:solidFill>
                  <a:srgbClr val="FF0000"/>
                </a:solidFill>
                <a:latin typeface="Times New Roman" panose="02020603050405020304" pitchFamily="18" charset="0"/>
              </a:rPr>
              <a:t>设计实验如下</a:t>
            </a:r>
            <a:r>
              <a:rPr lang="en-US" altLang="zh-CN" sz="2700" b="1">
                <a:solidFill>
                  <a:srgbClr val="FF0000"/>
                </a:solidFill>
                <a:latin typeface="Times New Roman" panose="02020603050405020304" pitchFamily="18" charset="0"/>
              </a:rPr>
              <a:t>:</a:t>
            </a:r>
            <a:endParaRPr lang="en-US" altLang="zh-CN" sz="27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Text Box 2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972979" y="892493"/>
            <a:ext cx="6892290" cy="4603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kumimoji="1" lang="zh-CN" altLang="en-US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接口的顺序：</a:t>
            </a:r>
            <a:r>
              <a:rPr kumimoji="1" lang="en-US" altLang="zh-CN" b="1">
                <a:solidFill>
                  <a:srgbClr val="3A1FDF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A</a:t>
            </a:r>
            <a:r>
              <a:rPr kumimoji="1" lang="zh-CN" altLang="en-US" b="1">
                <a:solidFill>
                  <a:srgbClr val="3A1FDF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→</a:t>
            </a:r>
            <a:r>
              <a:rPr kumimoji="1" lang="en-US" altLang="zh-CN" b="1">
                <a:solidFill>
                  <a:srgbClr val="3A1FDF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D</a:t>
            </a:r>
            <a:r>
              <a:rPr kumimoji="1" lang="zh-CN" altLang="en-US" b="1">
                <a:solidFill>
                  <a:srgbClr val="3A1FDF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→</a:t>
            </a:r>
            <a:r>
              <a:rPr kumimoji="1" lang="en-US" altLang="zh-CN" b="1">
                <a:solidFill>
                  <a:srgbClr val="3A1FDF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E</a:t>
            </a:r>
            <a:r>
              <a:rPr kumimoji="1" lang="zh-CN" altLang="en-US" b="1">
                <a:solidFill>
                  <a:srgbClr val="3A1FDF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→</a:t>
            </a:r>
            <a:r>
              <a:rPr kumimoji="1" lang="en-US" altLang="zh-CN" b="1">
                <a:solidFill>
                  <a:srgbClr val="3A1FDF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B</a:t>
            </a:r>
            <a:r>
              <a:rPr kumimoji="1" lang="zh-CN" altLang="en-US" b="1">
                <a:solidFill>
                  <a:srgbClr val="3A1FDF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→</a:t>
            </a:r>
            <a:r>
              <a:rPr kumimoji="1" lang="en-US" altLang="zh-CN" b="1">
                <a:solidFill>
                  <a:srgbClr val="3A1FDF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C</a:t>
            </a:r>
            <a:r>
              <a:rPr kumimoji="1" lang="zh-CN" altLang="en-US" b="1">
                <a:solidFill>
                  <a:srgbClr val="3A1FDF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→</a:t>
            </a:r>
            <a:r>
              <a:rPr kumimoji="1" lang="en-US" altLang="zh-CN" b="1">
                <a:solidFill>
                  <a:srgbClr val="3A1FDF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F</a:t>
            </a:r>
            <a:r>
              <a:rPr kumimoji="1" lang="zh-CN" altLang="en-US" b="1">
                <a:solidFill>
                  <a:srgbClr val="3A1FDF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→</a:t>
            </a:r>
            <a:r>
              <a:rPr kumimoji="1" lang="en-US" altLang="zh-CN" b="1">
                <a:solidFill>
                  <a:srgbClr val="3A1FDF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G</a:t>
            </a:r>
            <a:r>
              <a:rPr kumimoji="1" lang="zh-CN" altLang="en-US" b="1">
                <a:solidFill>
                  <a:srgbClr val="3A1FDF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→</a:t>
            </a:r>
            <a:r>
              <a:rPr kumimoji="1" lang="en-US" altLang="zh-CN" b="1">
                <a:solidFill>
                  <a:srgbClr val="3A1FDF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H</a:t>
            </a:r>
            <a:r>
              <a:rPr kumimoji="1" lang="zh-CN" altLang="en-US" b="1">
                <a:solidFill>
                  <a:srgbClr val="3A1FDF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→</a:t>
            </a:r>
            <a:r>
              <a:rPr kumimoji="1" lang="en-US" altLang="zh-CN" b="1">
                <a:solidFill>
                  <a:srgbClr val="3A1FDF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I</a:t>
            </a:r>
            <a:r>
              <a:rPr kumimoji="1" lang="zh-CN" altLang="en-US" b="1">
                <a:solidFill>
                  <a:srgbClr val="3A1FDF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→</a:t>
            </a:r>
            <a:r>
              <a:rPr kumimoji="1" lang="en-US" altLang="zh-CN" b="1">
                <a:solidFill>
                  <a:srgbClr val="3A1FDF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J</a:t>
            </a:r>
            <a:endParaRPr kumimoji="1" lang="en-US" altLang="zh-CN" b="1">
              <a:solidFill>
                <a:srgbClr val="3A1FDF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pic>
        <p:nvPicPr>
          <p:cNvPr id="27" name="H50.eps"/>
          <p:cNvPicPr/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3159125" y="1339850"/>
            <a:ext cx="3718560" cy="22777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8" grpId="0" bldLvl="0" animBg="1"/>
      <p:bldP spid="7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Box 2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683895" y="2139633"/>
            <a:ext cx="7830979" cy="7683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fontAlgn="auto">
              <a:lnSpc>
                <a:spcPct val="110000"/>
              </a:lnSpc>
              <a:spcBef>
                <a:spcPct val="0"/>
              </a:spcBef>
            </a:pPr>
            <a:r>
              <a:rPr lang="en-US" altLang="zh-CN" sz="20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【</a:t>
            </a:r>
            <a:r>
              <a:rPr lang="zh-CN" altLang="en-US" sz="20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讨论</a:t>
            </a:r>
            <a:r>
              <a:rPr lang="en-US" altLang="zh-CN" sz="20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】</a:t>
            </a:r>
            <a:r>
              <a:rPr lang="en-US" altLang="zh-CN" sz="2000" b="1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1.</a:t>
            </a:r>
            <a:r>
              <a:rPr kumimoji="1" lang="zh-CN" altLang="en-US" sz="20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以上比较乙酸、碳酸和苯酚溶液酸性强弱的装置中，饱和</a:t>
            </a:r>
            <a:r>
              <a:rPr kumimoji="1" lang="en-US" altLang="zh-CN" sz="20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NaHCO</a:t>
            </a:r>
            <a:r>
              <a:rPr kumimoji="1" lang="en-US" altLang="zh-CN" sz="2000" b="1" baseline="-2500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3</a:t>
            </a:r>
            <a:r>
              <a:rPr kumimoji="1" lang="zh-CN" altLang="en-US" sz="20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溶液的作用是什么？</a:t>
            </a:r>
            <a:r>
              <a:rPr lang="zh-CN" altLang="zh-CN" sz="20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请写出各装置中发生的化学方程式</a:t>
            </a:r>
            <a:r>
              <a:rPr lang="en-US" altLang="zh-CN" sz="20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?</a:t>
            </a:r>
            <a:endParaRPr kumimoji="1" lang="en-US" altLang="zh-CN" sz="2000" b="1">
              <a:solidFill>
                <a:srgbClr val="000000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6" name="文本框 25"/>
          <p:cNvSpPr txBox="1"/>
          <p:nvPr>
            <p:custDataLst>
              <p:tags r:id="rId2"/>
            </p:custDataLst>
          </p:nvPr>
        </p:nvSpPr>
        <p:spPr>
          <a:xfrm>
            <a:off x="662464" y="2978468"/>
            <a:ext cx="783145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914400" fontAlgn="auto">
              <a:lnSpc>
                <a:spcPct val="110000"/>
              </a:lnSpc>
              <a:spcAft>
                <a:spcPct val="0"/>
              </a:spcAft>
              <a:tabLst>
                <a:tab pos="1029335" algn="l"/>
                <a:tab pos="1850390" algn="l"/>
                <a:tab pos="2538095" algn="l"/>
                <a:tab pos="3221990" algn="l"/>
              </a:tabLst>
            </a:pPr>
            <a:r>
              <a:rPr lang="zh-CN" altLang="zh-CN" sz="20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饱和</a:t>
            </a:r>
            <a:r>
              <a:rPr lang="en-US" altLang="zh-CN" sz="20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NaHCO</a:t>
            </a:r>
            <a:r>
              <a:rPr lang="en-US" altLang="zh-CN" sz="2000" b="1" baseline="-250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3</a:t>
            </a:r>
            <a:r>
              <a:rPr lang="zh-CN" altLang="zh-CN" sz="20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溶液的作用是除去</a:t>
            </a:r>
            <a:r>
              <a:rPr lang="en-US" altLang="zh-CN" sz="20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CO</a:t>
            </a:r>
            <a:r>
              <a:rPr lang="en-US" altLang="zh-CN" sz="2000" b="1" baseline="-250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2</a:t>
            </a:r>
            <a:r>
              <a:rPr lang="zh-CN" altLang="zh-CN" sz="20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中的乙酸蒸气</a:t>
            </a:r>
            <a:r>
              <a:rPr lang="en-US" altLang="zh-CN" sz="20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,</a:t>
            </a:r>
            <a:r>
              <a:rPr lang="zh-CN" altLang="zh-CN" sz="20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防止对碳酸酸性大于苯酚的检验产生干扰。</a:t>
            </a:r>
            <a:endParaRPr lang="zh-CN" altLang="zh-CN" sz="2000" b="1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27" name="H50.eps"/>
          <p:cNvPicPr/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53970" y="95250"/>
            <a:ext cx="3544570" cy="2045335"/>
          </a:xfrm>
          <a:prstGeom prst="rect">
            <a:avLst/>
          </a:prstGeom>
        </p:spPr>
      </p:pic>
      <p:sp>
        <p:nvSpPr>
          <p:cNvPr id="14357" name="文本框 14356"/>
          <p:cNvSpPr txBox="1"/>
          <p:nvPr>
            <p:custDataLst>
              <p:tags r:id="rId5"/>
            </p:custDataLst>
          </p:nvPr>
        </p:nvSpPr>
        <p:spPr>
          <a:xfrm>
            <a:off x="1180148" y="3827860"/>
            <a:ext cx="6311900" cy="115697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fontAlgn="auto">
              <a:lnSpc>
                <a:spcPct val="110000"/>
              </a:lnSpc>
            </a:pPr>
            <a:r>
              <a:rPr lang="en-US" altLang="zh-CN" sz="2100" b="1">
                <a:solidFill>
                  <a:srgbClr val="FF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2CH</a:t>
            </a:r>
            <a:r>
              <a:rPr lang="en-US" altLang="zh-CN" sz="2100" b="1" baseline="-25000">
                <a:solidFill>
                  <a:srgbClr val="FF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3</a:t>
            </a:r>
            <a:r>
              <a:rPr lang="en-US" altLang="zh-CN" sz="2100" b="1">
                <a:solidFill>
                  <a:srgbClr val="FF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COOH + Na</a:t>
            </a:r>
            <a:r>
              <a:rPr lang="en-US" altLang="zh-CN" sz="2100" b="1" baseline="-25000">
                <a:solidFill>
                  <a:srgbClr val="FF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altLang="zh-CN" sz="2100" b="1">
                <a:solidFill>
                  <a:srgbClr val="FF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CO</a:t>
            </a:r>
            <a:r>
              <a:rPr lang="en-US" altLang="zh-CN" sz="2100" b="1" baseline="-25000">
                <a:solidFill>
                  <a:srgbClr val="FF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3 </a:t>
            </a:r>
            <a:r>
              <a:rPr lang="en-US" altLang="en-US" sz="2100" b="1">
                <a:solidFill>
                  <a:srgbClr val="FF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= </a:t>
            </a:r>
            <a:r>
              <a:rPr lang="en-US" altLang="zh-CN" sz="2100" b="1">
                <a:solidFill>
                  <a:srgbClr val="FF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2CH</a:t>
            </a:r>
            <a:r>
              <a:rPr lang="en-US" altLang="zh-CN" sz="2100" b="1" baseline="-25000">
                <a:solidFill>
                  <a:srgbClr val="FF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3</a:t>
            </a:r>
            <a:r>
              <a:rPr lang="en-US" altLang="zh-CN" sz="2100" b="1">
                <a:solidFill>
                  <a:srgbClr val="FF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COONa + H</a:t>
            </a:r>
            <a:r>
              <a:rPr lang="en-US" altLang="zh-CN" sz="2100" b="1" baseline="-25000">
                <a:solidFill>
                  <a:srgbClr val="FF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altLang="zh-CN" sz="2100" b="1">
                <a:solidFill>
                  <a:srgbClr val="FF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O + CO</a:t>
            </a:r>
            <a:r>
              <a:rPr lang="en-US" altLang="zh-CN" sz="2100" b="1" baseline="-25000">
                <a:solidFill>
                  <a:srgbClr val="FF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altLang="zh-CN" sz="2100" b="1">
                <a:solidFill>
                  <a:srgbClr val="FF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↑</a:t>
            </a:r>
            <a:endParaRPr lang="en-US" altLang="zh-CN" sz="2100" b="1">
              <a:solidFill>
                <a:srgbClr val="FF0000"/>
              </a:solidFill>
              <a:latin typeface="Times New Roman" panose="02020603050405020304" pitchFamily="18" charset="0"/>
              <a:sym typeface="Times New Roman" panose="02020603050405020304" pitchFamily="18" charset="0"/>
            </a:endParaRPr>
          </a:p>
          <a:p>
            <a:pPr fontAlgn="auto">
              <a:lnSpc>
                <a:spcPct val="110000"/>
              </a:lnSpc>
            </a:pPr>
            <a:r>
              <a:rPr lang="en-US" altLang="zh-CN" sz="2100" b="1">
                <a:solidFill>
                  <a:srgbClr val="FF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  CH</a:t>
            </a:r>
            <a:r>
              <a:rPr lang="en-US" altLang="zh-CN" sz="2100" b="1" baseline="-25000">
                <a:solidFill>
                  <a:srgbClr val="FF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3</a:t>
            </a:r>
            <a:r>
              <a:rPr lang="en-US" altLang="zh-CN" sz="2100" b="1">
                <a:solidFill>
                  <a:srgbClr val="FF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COOH + NaHCO</a:t>
            </a:r>
            <a:r>
              <a:rPr lang="en-US" altLang="zh-CN" sz="2100" b="1" baseline="-25000">
                <a:solidFill>
                  <a:srgbClr val="FF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3 </a:t>
            </a:r>
            <a:r>
              <a:rPr lang="en-US" altLang="en-US" sz="2100" b="1">
                <a:solidFill>
                  <a:srgbClr val="FF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= </a:t>
            </a:r>
            <a:r>
              <a:rPr lang="en-US" altLang="zh-CN" sz="2100" b="1">
                <a:solidFill>
                  <a:srgbClr val="FF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CH</a:t>
            </a:r>
            <a:r>
              <a:rPr lang="en-US" altLang="zh-CN" sz="2100" b="1" baseline="-25000">
                <a:solidFill>
                  <a:srgbClr val="FF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3</a:t>
            </a:r>
            <a:r>
              <a:rPr lang="en-US" altLang="zh-CN" sz="2100" b="1">
                <a:solidFill>
                  <a:srgbClr val="FF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COONa + H</a:t>
            </a:r>
            <a:r>
              <a:rPr lang="en-US" altLang="zh-CN" sz="2100" b="1" baseline="-25000">
                <a:solidFill>
                  <a:srgbClr val="FF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altLang="zh-CN" sz="2100" b="1">
                <a:solidFill>
                  <a:srgbClr val="FF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O + CO</a:t>
            </a:r>
            <a:r>
              <a:rPr lang="en-US" altLang="zh-CN" sz="2100" b="1" baseline="-25000">
                <a:solidFill>
                  <a:srgbClr val="FF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altLang="zh-CN" sz="2100" b="1">
                <a:solidFill>
                  <a:srgbClr val="FF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↑</a:t>
            </a:r>
            <a:endParaRPr lang="en-US" altLang="zh-CN" sz="2100" b="1">
              <a:solidFill>
                <a:srgbClr val="FF0000"/>
              </a:solidFill>
              <a:latin typeface="Times New Roman" panose="02020603050405020304" pitchFamily="18" charset="0"/>
              <a:sym typeface="Times New Roman" panose="02020603050405020304" pitchFamily="18" charset="0"/>
            </a:endParaRPr>
          </a:p>
          <a:p>
            <a:pPr fontAlgn="auto">
              <a:lnSpc>
                <a:spcPct val="110000"/>
              </a:lnSpc>
            </a:pPr>
            <a:r>
              <a:rPr lang="en-US" altLang="zh-CN" sz="2100" b="1">
                <a:solidFill>
                  <a:srgbClr val="FF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  CO</a:t>
            </a:r>
            <a:r>
              <a:rPr lang="en-US" altLang="zh-CN" sz="2100" b="1" baseline="-25000">
                <a:solidFill>
                  <a:srgbClr val="FF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2 </a:t>
            </a:r>
            <a:r>
              <a:rPr lang="en-US" altLang="zh-CN" sz="2100" b="1">
                <a:solidFill>
                  <a:srgbClr val="FF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+ H</a:t>
            </a:r>
            <a:r>
              <a:rPr lang="en-US" altLang="zh-CN" sz="2100" b="1" baseline="-25000">
                <a:solidFill>
                  <a:srgbClr val="FF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altLang="zh-CN" sz="2100" b="1">
                <a:solidFill>
                  <a:srgbClr val="FF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O + C</a:t>
            </a:r>
            <a:r>
              <a:rPr lang="en-US" altLang="zh-CN" sz="2100" b="1" baseline="-25000">
                <a:solidFill>
                  <a:srgbClr val="FF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6</a:t>
            </a:r>
            <a:r>
              <a:rPr lang="en-US" altLang="zh-CN" sz="2100" b="1">
                <a:solidFill>
                  <a:srgbClr val="FF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H</a:t>
            </a:r>
            <a:r>
              <a:rPr lang="en-US" altLang="zh-CN" sz="2100" b="1" baseline="-25000">
                <a:solidFill>
                  <a:srgbClr val="FF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5</a:t>
            </a:r>
            <a:r>
              <a:rPr lang="en-US" altLang="en-US" sz="2100" b="1">
                <a:solidFill>
                  <a:srgbClr val="FF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ONa → </a:t>
            </a:r>
            <a:r>
              <a:rPr lang="en-US" altLang="zh-CN" sz="2100" b="1">
                <a:solidFill>
                  <a:srgbClr val="FF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C</a:t>
            </a:r>
            <a:r>
              <a:rPr lang="en-US" altLang="zh-CN" sz="2100" b="1" baseline="-25000">
                <a:solidFill>
                  <a:srgbClr val="FF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6</a:t>
            </a:r>
            <a:r>
              <a:rPr lang="en-US" altLang="zh-CN" sz="2100" b="1">
                <a:solidFill>
                  <a:srgbClr val="FF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H</a:t>
            </a:r>
            <a:r>
              <a:rPr lang="en-US" altLang="zh-CN" sz="2100" b="1" baseline="-25000">
                <a:solidFill>
                  <a:srgbClr val="FF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5</a:t>
            </a:r>
            <a:r>
              <a:rPr lang="en-US" altLang="zh-CN" sz="2100" b="1">
                <a:solidFill>
                  <a:srgbClr val="FF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OH + NaHCO</a:t>
            </a:r>
            <a:r>
              <a:rPr lang="en-US" altLang="zh-CN" sz="2100" b="1" baseline="-25000">
                <a:solidFill>
                  <a:srgbClr val="FF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3</a:t>
            </a:r>
            <a:endParaRPr lang="en-US" altLang="zh-CN" sz="2100" b="1" baseline="-25000">
              <a:solidFill>
                <a:srgbClr val="FF0000"/>
              </a:solidFill>
              <a:latin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1435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410" name="Group 2"/>
          <p:cNvGraphicFramePr>
            <a:graphicFrameLocks noGrp="1"/>
          </p:cNvGraphicFramePr>
          <p:nvPr>
            <p:ph type="tbl" idx="1"/>
            <p:custDataLst>
              <p:tags r:id="rId1"/>
            </p:custDataLst>
          </p:nvPr>
        </p:nvGraphicFramePr>
        <p:xfrm>
          <a:off x="35719" y="1223963"/>
          <a:ext cx="9075420" cy="2483485"/>
        </p:xfrm>
        <a:graphic>
          <a:graphicData uri="http://schemas.openxmlformats.org/drawingml/2006/table">
            <a:tbl>
              <a:tblPr/>
              <a:tblGrid>
                <a:gridCol w="914400"/>
                <a:gridCol w="1261745"/>
                <a:gridCol w="1100455"/>
                <a:gridCol w="1543685"/>
                <a:gridCol w="1082675"/>
                <a:gridCol w="1477010"/>
                <a:gridCol w="1695450"/>
              </a:tblGrid>
              <a:tr h="624840">
                <a:tc>
                  <a:txBody>
                    <a:bodyPr wrap="square"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黑体" panose="02010609060101010101" pitchFamily="2" charset="-122"/>
                          <a:ea typeface="黑体" panose="02010609060101010101" pitchFamily="2" charset="-122"/>
                        </a:rPr>
                        <a:t>代表物</a:t>
                      </a:r>
                      <a:endParaRPr kumimoji="0" lang="zh-CN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黑体" panose="02010609060101010101" pitchFamily="2" charset="-122"/>
                        <a:ea typeface="黑体" panose="02010609060101010101" pitchFamily="2" charset="-122"/>
                      </a:endParaRPr>
                    </a:p>
                  </a:txBody>
                  <a:tcPr marL="68580" marR="68580" marT="34290" marB="34290" vert="horz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黑体" panose="02010609060101010101" pitchFamily="2" charset="-122"/>
                          <a:ea typeface="黑体" panose="02010609060101010101" pitchFamily="2" charset="-122"/>
                        </a:rPr>
                        <a:t>结构简式</a:t>
                      </a:r>
                      <a:endParaRPr kumimoji="0" lang="zh-CN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黑体" panose="02010609060101010101" pitchFamily="2" charset="-122"/>
                        <a:ea typeface="黑体" panose="02010609060101010101" pitchFamily="2" charset="-122"/>
                      </a:endParaRPr>
                    </a:p>
                  </a:txBody>
                  <a:tcPr marL="68580" marR="68580" marT="34290" marB="34290" vert="horz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黑体" panose="02010609060101010101" pitchFamily="2" charset="-122"/>
                          <a:ea typeface="黑体" panose="02010609060101010101" pitchFamily="2" charset="-122"/>
                        </a:rPr>
                        <a:t>羟基氢的活泼性</a:t>
                      </a:r>
                      <a:endParaRPr kumimoji="0" lang="zh-CN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黑体" panose="02010609060101010101" pitchFamily="2" charset="-122"/>
                        <a:ea typeface="黑体" panose="02010609060101010101" pitchFamily="2" charset="-122"/>
                      </a:endParaRPr>
                    </a:p>
                  </a:txBody>
                  <a:tcPr marL="68580" marR="68580" marT="34290" marB="34290" vert="horz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黑体" panose="02010609060101010101" pitchFamily="2" charset="-122"/>
                          <a:ea typeface="黑体" panose="02010609060101010101" pitchFamily="2" charset="-122"/>
                        </a:rPr>
                        <a:t>酸性</a:t>
                      </a:r>
                      <a:endParaRPr kumimoji="0" lang="zh-CN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黑体" panose="02010609060101010101" pitchFamily="2" charset="-122"/>
                        <a:ea typeface="黑体" panose="02010609060101010101" pitchFamily="2" charset="-122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800" b="0" i="0" u="none" strike="noStrike" cap="none" normalizeH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黑体" panose="02010609060101010101" pitchFamily="2" charset="-122"/>
                          <a:ea typeface="黑体" panose="02010609060101010101" pitchFamily="2" charset="-122"/>
                        </a:rPr>
                        <a:t>（与碳酸相比）</a:t>
                      </a:r>
                      <a:endParaRPr kumimoji="0" lang="zh-CN" altLang="en-US" sz="1800" b="0" i="0" u="none" strike="noStrike" cap="none" normalizeH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黑体" panose="02010609060101010101" pitchFamily="2" charset="-122"/>
                        <a:ea typeface="黑体" panose="02010609060101010101" pitchFamily="2" charset="-122"/>
                      </a:endParaRPr>
                    </a:p>
                  </a:txBody>
                  <a:tcPr marL="68580" marR="68580" marT="34290" marB="34290" vert="horz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黑体" panose="02010609060101010101" pitchFamily="2" charset="-122"/>
                          <a:ea typeface="黑体" panose="02010609060101010101" pitchFamily="2" charset="-122"/>
                        </a:rPr>
                        <a:t>与钠反应</a:t>
                      </a:r>
                      <a:endParaRPr kumimoji="0" lang="zh-CN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黑体" panose="02010609060101010101" pitchFamily="2" charset="-122"/>
                        <a:ea typeface="黑体" panose="02010609060101010101" pitchFamily="2" charset="-122"/>
                      </a:endParaRPr>
                    </a:p>
                  </a:txBody>
                  <a:tcPr marL="68580" marR="68580" marT="34290" marB="34290" vert="horz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黑体" panose="02010609060101010101" pitchFamily="2" charset="-122"/>
                          <a:ea typeface="黑体" panose="02010609060101010101" pitchFamily="2" charset="-122"/>
                          <a:cs typeface="黑体" panose="02010609060101010101" pitchFamily="2" charset="-122"/>
                        </a:rPr>
                        <a:t>与</a:t>
                      </a: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2" charset="-122"/>
                          <a:cs typeface="Times New Roman" panose="02020603050405020304" pitchFamily="18" charset="0"/>
                        </a:rPr>
                        <a:t>NaOH</a:t>
                      </a:r>
                      <a:r>
                        <a:rPr kumimoji="0" lang="zh-CN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黑体" panose="02010609060101010101" pitchFamily="2" charset="-122"/>
                          <a:ea typeface="黑体" panose="02010609060101010101" pitchFamily="2" charset="-122"/>
                          <a:cs typeface="黑体" panose="02010609060101010101" pitchFamily="2" charset="-122"/>
                        </a:rPr>
                        <a:t>的</a:t>
                      </a:r>
                      <a:endParaRPr kumimoji="0" lang="zh-CN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黑体" panose="02010609060101010101" pitchFamily="2" charset="-122"/>
                        <a:ea typeface="黑体" panose="02010609060101010101" pitchFamily="2" charset="-122"/>
                        <a:cs typeface="黑体" panose="02010609060101010101" pitchFamily="2" charset="-122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黑体" panose="02010609060101010101" pitchFamily="2" charset="-122"/>
                          <a:ea typeface="黑体" panose="02010609060101010101" pitchFamily="2" charset="-122"/>
                          <a:cs typeface="黑体" panose="02010609060101010101" pitchFamily="2" charset="-122"/>
                        </a:rPr>
                        <a:t>反应</a:t>
                      </a:r>
                      <a:endParaRPr kumimoji="0" lang="zh-CN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黑体" panose="02010609060101010101" pitchFamily="2" charset="-122"/>
                        <a:ea typeface="黑体" panose="02010609060101010101" pitchFamily="2" charset="-122"/>
                        <a:cs typeface="黑体" panose="02010609060101010101" pitchFamily="2" charset="-122"/>
                      </a:endParaRPr>
                    </a:p>
                  </a:txBody>
                  <a:tcPr marL="68580" marR="68580" marT="34290" marB="34290" vert="horz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黑体" panose="02010609060101010101" pitchFamily="2" charset="-122"/>
                          <a:ea typeface="黑体" panose="02010609060101010101" pitchFamily="2" charset="-122"/>
                          <a:cs typeface="黑体" panose="02010609060101010101" pitchFamily="2" charset="-122"/>
                        </a:rPr>
                        <a:t>与</a:t>
                      </a: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2" charset="-122"/>
                          <a:cs typeface="Times New Roman" panose="02020603050405020304" pitchFamily="18" charset="0"/>
                        </a:rPr>
                        <a:t>Na</a:t>
                      </a:r>
                      <a:r>
                        <a:rPr kumimoji="0" lang="en-US" altLang="zh-CN" sz="18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2" charset="-122"/>
                          <a:cs typeface="Times New Roman" panose="02020603050405020304" pitchFamily="18" charset="0"/>
                        </a:rPr>
                        <a:t>CO</a:t>
                      </a:r>
                      <a:r>
                        <a:rPr kumimoji="0" lang="en-US" altLang="zh-CN" sz="18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2" charset="-122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kumimoji="0" lang="zh-CN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黑体" panose="02010609060101010101" pitchFamily="2" charset="-122"/>
                          <a:ea typeface="黑体" panose="02010609060101010101" pitchFamily="2" charset="-122"/>
                          <a:cs typeface="黑体" panose="02010609060101010101" pitchFamily="2" charset="-122"/>
                        </a:rPr>
                        <a:t>的</a:t>
                      </a:r>
                      <a:endParaRPr kumimoji="0" lang="zh-CN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黑体" panose="02010609060101010101" pitchFamily="2" charset="-122"/>
                        <a:ea typeface="黑体" panose="02010609060101010101" pitchFamily="2" charset="-122"/>
                        <a:cs typeface="黑体" panose="02010609060101010101" pitchFamily="2" charset="-122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黑体" panose="02010609060101010101" pitchFamily="2" charset="-122"/>
                          <a:ea typeface="黑体" panose="02010609060101010101" pitchFamily="2" charset="-122"/>
                          <a:cs typeface="黑体" panose="02010609060101010101" pitchFamily="2" charset="-122"/>
                        </a:rPr>
                        <a:t>反应</a:t>
                      </a:r>
                      <a:endParaRPr kumimoji="0" lang="zh-CN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黑体" panose="02010609060101010101" pitchFamily="2" charset="-122"/>
                        <a:ea typeface="黑体" panose="02010609060101010101" pitchFamily="2" charset="-122"/>
                        <a:cs typeface="黑体" panose="02010609060101010101" pitchFamily="2" charset="-122"/>
                      </a:endParaRPr>
                    </a:p>
                  </a:txBody>
                  <a:tcPr marL="68580" marR="68580" marT="34290" marB="34290" vert="horz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8640">
                <a:tc>
                  <a:txBody>
                    <a:bodyPr wrap="square"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黑体" panose="02010609060101010101" pitchFamily="2" charset="-122"/>
                          <a:ea typeface="黑体" panose="02010609060101010101" pitchFamily="2" charset="-122"/>
                        </a:rPr>
                        <a:t>乙醇</a:t>
                      </a:r>
                      <a:endParaRPr kumimoji="0" lang="zh-CN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黑体" panose="02010609060101010101" pitchFamily="2" charset="-122"/>
                        <a:ea typeface="黑体" panose="02010609060101010101" pitchFamily="2" charset="-122"/>
                      </a:endParaRPr>
                    </a:p>
                  </a:txBody>
                  <a:tcPr marL="68580" marR="68580" marT="34290" marB="34290" vert="horz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zh-CN" sz="18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2" charset="-122"/>
                        <a:cs typeface="Times New Roman" panose="02020603050405020304" pitchFamily="18" charset="0"/>
                        <a:sym typeface="Wingdings" panose="05000000000000000000" pitchFamily="2" charset="2"/>
                      </a:endParaRPr>
                    </a:p>
                  </a:txBody>
                  <a:tcPr marL="68580" marR="68580" marT="34290" marB="34290" vert="horz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 wrap="square"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黑体" panose="02010609060101010101" pitchFamily="2" charset="-122"/>
                        <a:ea typeface="黑体" panose="02010609060101010101" pitchFamily="2" charset="-122"/>
                      </a:endParaRPr>
                    </a:p>
                  </a:txBody>
                  <a:tcPr marL="68580" marR="68580" marT="34290" marB="34290" vert="eaVert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黑体" panose="02010609060101010101" pitchFamily="2" charset="-122"/>
                        <a:ea typeface="黑体" panose="02010609060101010101" pitchFamily="2" charset="-122"/>
                        <a:sym typeface="Wingdings" panose="05000000000000000000" pitchFamily="2" charset="2"/>
                      </a:endParaRPr>
                    </a:p>
                  </a:txBody>
                  <a:tcPr marL="68580" marR="68580" marT="34290" marB="34290" vert="horz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黑体" panose="02010609060101010101" pitchFamily="2" charset="-122"/>
                        <a:ea typeface="黑体" panose="02010609060101010101" pitchFamily="2" charset="-122"/>
                        <a:sym typeface="Wingdings" panose="05000000000000000000" pitchFamily="2" charset="2"/>
                      </a:endParaRPr>
                    </a:p>
                  </a:txBody>
                  <a:tcPr marL="68580" marR="68580" marT="34290" marB="34290" vert="horz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黑体" panose="02010609060101010101" pitchFamily="2" charset="-122"/>
                        <a:ea typeface="黑体" panose="02010609060101010101" pitchFamily="2" charset="-122"/>
                        <a:sym typeface="Wingdings" panose="05000000000000000000" pitchFamily="2" charset="2"/>
                      </a:endParaRPr>
                    </a:p>
                  </a:txBody>
                  <a:tcPr marL="68580" marR="68580" marT="34290" marB="34290" vert="horz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黑体" panose="02010609060101010101" pitchFamily="2" charset="-122"/>
                        <a:ea typeface="黑体" panose="02010609060101010101" pitchFamily="2" charset="-122"/>
                        <a:sym typeface="Wingdings" panose="05000000000000000000" pitchFamily="2" charset="2"/>
                      </a:endParaRPr>
                    </a:p>
                  </a:txBody>
                  <a:tcPr marL="68580" marR="68580" marT="34290" marB="34290" vert="horz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17220">
                <a:tc>
                  <a:txBody>
                    <a:bodyPr wrap="square"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黑体" panose="02010609060101010101" pitchFamily="2" charset="-122"/>
                          <a:ea typeface="黑体" panose="02010609060101010101" pitchFamily="2" charset="-122"/>
                        </a:rPr>
                        <a:t>苯酚</a:t>
                      </a:r>
                      <a:endParaRPr kumimoji="0" lang="zh-CN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黑体" panose="02010609060101010101" pitchFamily="2" charset="-122"/>
                        <a:ea typeface="黑体" panose="02010609060101010101" pitchFamily="2" charset="-122"/>
                      </a:endParaRPr>
                    </a:p>
                  </a:txBody>
                  <a:tcPr marL="68580" marR="68580" marT="34290" marB="34290" vert="horz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黑体" panose="02010609060101010101" pitchFamily="2" charset="-122"/>
                        <a:ea typeface="黑体" panose="02010609060101010101" pitchFamily="2" charset="-122"/>
                      </a:endParaRPr>
                    </a:p>
                  </a:txBody>
                  <a:tcPr marL="68580" marR="68580" marT="34290" marB="34290" vert="horz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cPr/>
                </a:tc>
                <a:tc>
                  <a:txBody>
                    <a:bodyPr wrap="square"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黑体" panose="02010609060101010101" pitchFamily="2" charset="-122"/>
                        <a:ea typeface="黑体" panose="02010609060101010101" pitchFamily="2" charset="-122"/>
                        <a:sym typeface="Wingdings" panose="05000000000000000000" pitchFamily="2" charset="2"/>
                      </a:endParaRPr>
                    </a:p>
                  </a:txBody>
                  <a:tcPr marL="68580" marR="68580" marT="34290" marB="34290" vert="horz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黑体" panose="02010609060101010101" pitchFamily="2" charset="-122"/>
                        <a:ea typeface="黑体" panose="02010609060101010101" pitchFamily="2" charset="-122"/>
                        <a:sym typeface="Wingdings" panose="05000000000000000000" pitchFamily="2" charset="2"/>
                      </a:endParaRPr>
                    </a:p>
                  </a:txBody>
                  <a:tcPr marL="68580" marR="68580" marT="34290" marB="34290" vert="horz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黑体" panose="02010609060101010101" pitchFamily="2" charset="-122"/>
                        <a:ea typeface="黑体" panose="02010609060101010101" pitchFamily="2" charset="-122"/>
                        <a:sym typeface="Wingdings" panose="05000000000000000000" pitchFamily="2" charset="2"/>
                      </a:endParaRPr>
                    </a:p>
                  </a:txBody>
                  <a:tcPr marL="68580" marR="68580" marT="34290" marB="34290" vert="horz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zh-CN" sz="1800" b="0" i="0" u="none" strike="noStrike" cap="none" normalizeH="0" baseline="-2500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vert="horz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2785">
                <a:tc>
                  <a:txBody>
                    <a:bodyPr wrap="square"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黑体" panose="02010609060101010101" pitchFamily="2" charset="-122"/>
                          <a:ea typeface="黑体" panose="02010609060101010101" pitchFamily="2" charset="-122"/>
                        </a:rPr>
                        <a:t>乙酸</a:t>
                      </a:r>
                      <a:endParaRPr kumimoji="0" lang="zh-CN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黑体" panose="02010609060101010101" pitchFamily="2" charset="-122"/>
                        <a:ea typeface="黑体" panose="02010609060101010101" pitchFamily="2" charset="-122"/>
                      </a:endParaRPr>
                    </a:p>
                  </a:txBody>
                  <a:tcPr marL="68580" marR="68580" marT="34290" marB="34290" vert="horz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黑体" panose="02010609060101010101" pitchFamily="2" charset="-122"/>
                        <a:ea typeface="黑体" panose="02010609060101010101" pitchFamily="2" charset="-122"/>
                      </a:endParaRPr>
                    </a:p>
                  </a:txBody>
                  <a:tcPr marL="68580" marR="68580" marT="34290" marB="34290" vert="horz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cPr/>
                </a:tc>
                <a:tc>
                  <a:txBody>
                    <a:bodyPr wrap="square"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黑体" panose="02010609060101010101" pitchFamily="2" charset="-122"/>
                        <a:ea typeface="黑体" panose="02010609060101010101" pitchFamily="2" charset="-122"/>
                        <a:sym typeface="Wingdings" panose="05000000000000000000" pitchFamily="2" charset="2"/>
                      </a:endParaRPr>
                    </a:p>
                  </a:txBody>
                  <a:tcPr marL="68580" marR="68580" marT="34290" marB="34290" vert="horz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黑体" panose="02010609060101010101" pitchFamily="2" charset="-122"/>
                        <a:ea typeface="黑体" panose="02010609060101010101" pitchFamily="2" charset="-122"/>
                        <a:sym typeface="Wingdings" panose="05000000000000000000" pitchFamily="2" charset="2"/>
                      </a:endParaRPr>
                    </a:p>
                  </a:txBody>
                  <a:tcPr marL="68580" marR="68580" marT="34290" marB="34290" vert="horz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黑体" panose="02010609060101010101" pitchFamily="2" charset="-122"/>
                        <a:ea typeface="黑体" panose="02010609060101010101" pitchFamily="2" charset="-122"/>
                        <a:sym typeface="Wingdings" panose="05000000000000000000" pitchFamily="2" charset="2"/>
                      </a:endParaRPr>
                    </a:p>
                  </a:txBody>
                  <a:tcPr marL="68580" marR="68580" marT="34290" marB="34290" vert="horz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黑体" panose="02010609060101010101" pitchFamily="2" charset="-122"/>
                        <a:ea typeface="黑体" panose="02010609060101010101" pitchFamily="2" charset="-122"/>
                      </a:endParaRPr>
                    </a:p>
                  </a:txBody>
                  <a:tcPr marL="68580" marR="68580" marT="34290" marB="34290" vert="horz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0541" name="Rectangle 61"/>
          <p:cNvSpPr/>
          <p:nvPr>
            <p:custDataLst>
              <p:tags r:id="rId2"/>
            </p:custDataLst>
          </p:nvPr>
        </p:nvSpPr>
        <p:spPr>
          <a:xfrm>
            <a:off x="791528" y="627698"/>
            <a:ext cx="7302818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zh-CN" altLang="en-US">
                <a:solidFill>
                  <a:srgbClr val="0B0BF3"/>
                </a:solidFill>
                <a:latin typeface="Arial" panose="020B0604020202020204" pitchFamily="34" charset="0"/>
                <a:ea typeface="黑体" panose="02010609060101010101" pitchFamily="2" charset="-122"/>
              </a:rPr>
              <a:t>【</a:t>
            </a:r>
            <a:r>
              <a:rPr lang="zh-CN" altLang="en-US">
                <a:solidFill>
                  <a:srgbClr val="0B0BF3"/>
                </a:solidFill>
                <a:ea typeface="黑体" panose="02010609060101010101" pitchFamily="2" charset="-122"/>
                <a:sym typeface="+mn-ea"/>
              </a:rPr>
              <a:t>小结</a:t>
            </a:r>
            <a:r>
              <a:rPr lang="zh-CN" altLang="en-US">
                <a:solidFill>
                  <a:srgbClr val="0B0BF3"/>
                </a:solidFill>
                <a:latin typeface="Arial" panose="020B0604020202020204" pitchFamily="34" charset="0"/>
                <a:ea typeface="黑体" panose="02010609060101010101" pitchFamily="2" charset="-122"/>
              </a:rPr>
              <a:t>】</a:t>
            </a:r>
            <a:r>
              <a:rPr lang="zh-CN" altLang="en-US" sz="2100">
                <a:ea typeface="黑体" panose="02010609060101010101" pitchFamily="2" charset="-122"/>
                <a:sym typeface="+mn-ea"/>
              </a:rPr>
              <a:t>比较</a:t>
            </a:r>
            <a:r>
              <a:rPr lang="zh-CN" altLang="en-US" sz="2100">
                <a:latin typeface="Arial" panose="020B0604020202020204" pitchFamily="34" charset="0"/>
                <a:ea typeface="黑体" panose="02010609060101010101" pitchFamily="2" charset="-122"/>
              </a:rPr>
              <a:t>醇、酚、羧酸中</a:t>
            </a:r>
            <a:r>
              <a:rPr lang="en-US" altLang="zh-CN" sz="2100"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O-H</a:t>
            </a:r>
            <a:r>
              <a:rPr lang="zh-CN" altLang="en-US" sz="2100">
                <a:latin typeface="Arial" panose="020B0604020202020204" pitchFamily="34" charset="0"/>
                <a:ea typeface="黑体" panose="02010609060101010101" pitchFamily="2" charset="-122"/>
              </a:rPr>
              <a:t>键的活泼性</a:t>
            </a:r>
            <a:endParaRPr lang="zh-CN" altLang="en-US" sz="2100">
              <a:latin typeface="Arial" panose="020B0604020202020204" pitchFamily="34" charset="0"/>
              <a:ea typeface="黑体" panose="02010609060101010101" pitchFamily="2" charset="-122"/>
            </a:endParaRPr>
          </a:p>
        </p:txBody>
      </p:sp>
      <p:sp>
        <p:nvSpPr>
          <p:cNvPr id="20545" name="文本框 2"/>
          <p:cNvSpPr txBox="1"/>
          <p:nvPr>
            <p:custDataLst>
              <p:tags r:id="rId3"/>
            </p:custDataLst>
          </p:nvPr>
        </p:nvSpPr>
        <p:spPr>
          <a:xfrm>
            <a:off x="1238250" y="5038725"/>
            <a:ext cx="6667500" cy="1066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/>
            <a:r>
              <a:rPr lang="en-US" altLang="zh-CN" sz="100">
                <a:solidFill>
                  <a:srgbClr val="FFFFFF"/>
                </a:solidFill>
                <a:latin typeface="宋体" panose="02010600030101010101" pitchFamily="2" charset="-122"/>
              </a:rPr>
              <a:t>3.3 </a:t>
            </a:r>
            <a:r>
              <a:rPr lang="zh-CN" altLang="en-US" sz="100">
                <a:solidFill>
                  <a:srgbClr val="FFFFFF"/>
                </a:solidFill>
                <a:latin typeface="宋体" panose="02010600030101010101" pitchFamily="2" charset="-122"/>
              </a:rPr>
              <a:t>羧酸</a:t>
            </a:r>
            <a:r>
              <a:rPr lang="en-US" altLang="zh-CN" sz="100">
                <a:solidFill>
                  <a:srgbClr val="FFFFFF"/>
                </a:solidFill>
                <a:latin typeface="宋体" panose="02010600030101010101" pitchFamily="2" charset="-122"/>
              </a:rPr>
              <a:t>.ppt </a:t>
            </a:r>
            <a:r>
              <a:rPr lang="zh-CN" altLang="en-US" sz="100">
                <a:solidFill>
                  <a:srgbClr val="FFFFFF"/>
                </a:solidFill>
                <a:latin typeface="宋体" panose="02010600030101010101" pitchFamily="2" charset="-122"/>
              </a:rPr>
              <a:t>人教版高中化学选修五课件</a:t>
            </a:r>
            <a:r>
              <a:rPr lang="en-US" altLang="zh-CN" sz="100">
                <a:solidFill>
                  <a:srgbClr val="FFFFFF"/>
                </a:solidFill>
                <a:latin typeface="宋体" panose="02010600030101010101" pitchFamily="2" charset="-122"/>
              </a:rPr>
              <a:t>(</a:t>
            </a:r>
            <a:r>
              <a:rPr lang="zh-CN" altLang="en-US" sz="100">
                <a:solidFill>
                  <a:srgbClr val="FFFFFF"/>
                </a:solidFill>
                <a:latin typeface="宋体" panose="02010600030101010101" pitchFamily="2" charset="-122"/>
              </a:rPr>
              <a:t>共</a:t>
            </a:r>
            <a:r>
              <a:rPr lang="en-US" altLang="zh-CN" sz="100">
                <a:solidFill>
                  <a:srgbClr val="FFFFFF"/>
                </a:solidFill>
                <a:latin typeface="宋体" panose="02010600030101010101" pitchFamily="2" charset="-122"/>
              </a:rPr>
              <a:t>27</a:t>
            </a:r>
            <a:r>
              <a:rPr lang="zh-CN" altLang="en-US" sz="100">
                <a:solidFill>
                  <a:srgbClr val="FFFFFF"/>
                </a:solidFill>
                <a:latin typeface="宋体" panose="02010600030101010101" pitchFamily="2" charset="-122"/>
              </a:rPr>
              <a:t>张</a:t>
            </a:r>
            <a:r>
              <a:rPr lang="en-US" altLang="zh-CN" sz="100">
                <a:solidFill>
                  <a:srgbClr val="FFFFFF"/>
                </a:solidFill>
                <a:latin typeface="宋体" panose="02010600030101010101" pitchFamily="2" charset="-122"/>
              </a:rPr>
              <a:t>PPT)</a:t>
            </a:r>
            <a:endParaRPr lang="zh-CN" altLang="en-US" sz="100">
              <a:solidFill>
                <a:srgbClr val="FFFFFF"/>
              </a:solidFill>
              <a:latin typeface="宋体" panose="02010600030101010101" pitchFamily="2" charset="-122"/>
            </a:endParaRPr>
          </a:p>
        </p:txBody>
      </p:sp>
      <p:graphicFrame>
        <p:nvGraphicFramePr>
          <p:cNvPr id="3" name="Group 2"/>
          <p:cNvGraphicFramePr>
            <a:graphicFrameLocks noGrp="1"/>
          </p:cNvGraphicFramePr>
          <p:nvPr/>
        </p:nvGraphicFramePr>
        <p:xfrm>
          <a:off x="934720" y="1849120"/>
          <a:ext cx="1268730" cy="1858645"/>
        </p:xfrm>
        <a:graphic>
          <a:graphicData uri="http://schemas.openxmlformats.org/drawingml/2006/table">
            <a:tbl>
              <a:tblPr/>
              <a:tblGrid>
                <a:gridCol w="1268730"/>
              </a:tblGrid>
              <a:tr h="548640">
                <a:tc>
                  <a:txBody>
                    <a:bodyPr wrap="square"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altLang="zh-CN" sz="180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黑体" panose="02010609060101010101" pitchFamily="2" charset="-122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CH</a:t>
                      </a:r>
                      <a:r>
                        <a:rPr lang="en-US" altLang="zh-CN" sz="1800" baseline="-2500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黑体" panose="02010609060101010101" pitchFamily="2" charset="-122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3</a:t>
                      </a:r>
                      <a:r>
                        <a:rPr lang="en-US" altLang="zh-CN" sz="180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黑体" panose="02010609060101010101" pitchFamily="2" charset="-122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CH</a:t>
                      </a:r>
                      <a:r>
                        <a:rPr lang="en-US" altLang="zh-CN" sz="1800" baseline="-2500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黑体" panose="02010609060101010101" pitchFamily="2" charset="-122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2</a:t>
                      </a:r>
                      <a:r>
                        <a:rPr lang="en-US" altLang="zh-CN" sz="180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黑体" panose="02010609060101010101" pitchFamily="2" charset="-122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OH</a:t>
                      </a:r>
                      <a:endParaRPr kumimoji="0" lang="en-US" altLang="zh-CN" sz="18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2" charset="-122"/>
                        <a:cs typeface="Times New Roman" panose="02020603050405020304" pitchFamily="18" charset="0"/>
                        <a:sym typeface="Wingdings" panose="05000000000000000000" pitchFamily="2" charset="2"/>
                      </a:endParaRPr>
                    </a:p>
                  </a:txBody>
                  <a:tcPr marL="68580" marR="68580" marT="34290" marB="34290" vert="horz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17220">
                <a:tc>
                  <a:txBody>
                    <a:bodyPr wrap="square"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altLang="zh-CN" sz="180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黑体" panose="02010609060101010101" pitchFamily="2" charset="-122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C</a:t>
                      </a:r>
                      <a:r>
                        <a:rPr lang="en-US" altLang="zh-CN" sz="1800" baseline="-2500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黑体" panose="02010609060101010101" pitchFamily="2" charset="-122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6</a:t>
                      </a:r>
                      <a:r>
                        <a:rPr lang="en-US" altLang="zh-CN" sz="180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黑体" panose="02010609060101010101" pitchFamily="2" charset="-122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H</a:t>
                      </a:r>
                      <a:r>
                        <a:rPr lang="en-US" altLang="zh-CN" sz="1800" baseline="-2500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黑体" panose="02010609060101010101" pitchFamily="2" charset="-122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5</a:t>
                      </a:r>
                      <a:r>
                        <a:rPr lang="en-US" altLang="zh-CN" sz="180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黑体" panose="02010609060101010101" pitchFamily="2" charset="-122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OH</a:t>
                      </a:r>
                      <a:endParaRPr kumimoji="0" lang="zh-CN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黑体" panose="02010609060101010101" pitchFamily="2" charset="-122"/>
                        <a:ea typeface="黑体" panose="02010609060101010101" pitchFamily="2" charset="-122"/>
                      </a:endParaRPr>
                    </a:p>
                  </a:txBody>
                  <a:tcPr marL="68580" marR="68580" marT="34290" marB="34290" vert="horz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2785">
                <a:tc>
                  <a:txBody>
                    <a:bodyPr wrap="square"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altLang="zh-CN" sz="180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黑体" panose="02010609060101010101" pitchFamily="2" charset="-122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CH</a:t>
                      </a:r>
                      <a:r>
                        <a:rPr lang="en-US" altLang="zh-CN" sz="1800" baseline="-2500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黑体" panose="02010609060101010101" pitchFamily="2" charset="-122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3</a:t>
                      </a:r>
                      <a:r>
                        <a:rPr lang="en-US" altLang="zh-CN" sz="180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黑体" panose="02010609060101010101" pitchFamily="2" charset="-122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COOH</a:t>
                      </a:r>
                      <a:endParaRPr kumimoji="0" lang="zh-CN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黑体" panose="02010609060101010101" pitchFamily="2" charset="-122"/>
                        <a:ea typeface="黑体" panose="02010609060101010101" pitchFamily="2" charset="-122"/>
                      </a:endParaRPr>
                    </a:p>
                  </a:txBody>
                  <a:tcPr marL="68580" marR="68580" marT="34290" marB="34290" vert="horz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文本框 3"/>
          <p:cNvSpPr txBox="1"/>
          <p:nvPr/>
        </p:nvSpPr>
        <p:spPr>
          <a:xfrm>
            <a:off x="2771775" y="2427605"/>
            <a:ext cx="39624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800">
                <a:solidFill>
                  <a:srgbClr val="0000FF"/>
                </a:solidFill>
                <a:latin typeface="黑体" panose="02010609060101010101" pitchFamily="2" charset="-122"/>
                <a:ea typeface="黑体" panose="02010609060101010101" pitchFamily="2" charset="-122"/>
                <a:sym typeface="Wingdings" panose="05000000000000000000" pitchFamily="2" charset="2"/>
              </a:rPr>
              <a:t>增</a:t>
            </a:r>
            <a:endParaRPr lang="zh-CN" altLang="en-US" sz="1800">
              <a:solidFill>
                <a:srgbClr val="0000FF"/>
              </a:solidFill>
              <a:latin typeface="黑体" panose="02010609060101010101" pitchFamily="2" charset="-122"/>
              <a:ea typeface="黑体" panose="02010609060101010101" pitchFamily="2" charset="-122"/>
              <a:sym typeface="Wingdings" panose="05000000000000000000" pitchFamily="2" charset="2"/>
            </a:endParaRPr>
          </a:p>
          <a:p>
            <a:r>
              <a:rPr lang="zh-CN" altLang="en-US" sz="1800">
                <a:solidFill>
                  <a:srgbClr val="0000FF"/>
                </a:solidFill>
                <a:latin typeface="黑体" panose="02010609060101010101" pitchFamily="2" charset="-122"/>
                <a:ea typeface="黑体" panose="02010609060101010101" pitchFamily="2" charset="-122"/>
                <a:sym typeface="Wingdings" panose="05000000000000000000" pitchFamily="2" charset="2"/>
              </a:rPr>
              <a:t>强</a:t>
            </a:r>
            <a:endParaRPr lang="zh-CN" altLang="en-US" sz="1800">
              <a:solidFill>
                <a:srgbClr val="0000FF"/>
              </a:solidFill>
              <a:latin typeface="黑体" panose="02010609060101010101" pitchFamily="2" charset="-122"/>
              <a:ea typeface="黑体" panose="02010609060101010101" pitchFamily="2" charset="-122"/>
              <a:sym typeface="Wingdings" panose="05000000000000000000" pitchFamily="2" charset="2"/>
            </a:endParaRPr>
          </a:p>
        </p:txBody>
      </p:sp>
      <p:cxnSp>
        <p:nvCxnSpPr>
          <p:cNvPr id="17455" name="Line 47"/>
          <p:cNvCxnSpPr/>
          <p:nvPr>
            <p:custDataLst>
              <p:tags r:id="rId4"/>
            </p:custDataLst>
          </p:nvPr>
        </p:nvCxnSpPr>
        <p:spPr>
          <a:xfrm flipH="1">
            <a:off x="2715578" y="1897380"/>
            <a:ext cx="476" cy="1714976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graphicFrame>
        <p:nvGraphicFramePr>
          <p:cNvPr id="5" name="Group 2"/>
          <p:cNvGraphicFramePr>
            <a:graphicFrameLocks noGrp="1"/>
          </p:cNvGraphicFramePr>
          <p:nvPr/>
        </p:nvGraphicFramePr>
        <p:xfrm>
          <a:off x="3319780" y="1849120"/>
          <a:ext cx="1550035" cy="1862455"/>
        </p:xfrm>
        <a:graphic>
          <a:graphicData uri="http://schemas.openxmlformats.org/drawingml/2006/table">
            <a:tbl>
              <a:tblPr/>
              <a:tblGrid>
                <a:gridCol w="1550035"/>
              </a:tblGrid>
              <a:tr h="549275">
                <a:tc>
                  <a:txBody>
                    <a:bodyPr wrap="square"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zh-CN" altLang="en-US" sz="1800">
                          <a:solidFill>
                            <a:srgbClr val="0000FF"/>
                          </a:solidFill>
                          <a:latin typeface="黑体" panose="02010609060101010101" pitchFamily="2" charset="-122"/>
                          <a:ea typeface="黑体" panose="02010609060101010101" pitchFamily="2" charset="-122"/>
                          <a:sym typeface="Wingdings" panose="05000000000000000000" pitchFamily="2" charset="2"/>
                        </a:rPr>
                        <a:t>中性</a:t>
                      </a:r>
                      <a:endParaRPr kumimoji="0" lang="zh-CN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黑体" panose="02010609060101010101" pitchFamily="2" charset="-122"/>
                        <a:ea typeface="黑体" panose="02010609060101010101" pitchFamily="2" charset="-122"/>
                        <a:sym typeface="Wingdings" panose="05000000000000000000" pitchFamily="2" charset="2"/>
                      </a:endParaRPr>
                    </a:p>
                  </a:txBody>
                  <a:tcPr marL="68580" marR="68580" marT="34290" marB="34290" vert="horz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19125">
                <a:tc>
                  <a:txBody>
                    <a:bodyPr wrap="square"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zh-CN" altLang="en-US" sz="1800">
                          <a:solidFill>
                            <a:srgbClr val="0000FF"/>
                          </a:solidFill>
                          <a:latin typeface="黑体" panose="02010609060101010101" pitchFamily="2" charset="-122"/>
                          <a:ea typeface="黑体" panose="02010609060101010101" pitchFamily="2" charset="-122"/>
                          <a:sym typeface="Wingdings" panose="05000000000000000000" pitchFamily="2" charset="2"/>
                        </a:rPr>
                        <a:t>比碳酸弱</a:t>
                      </a:r>
                      <a:endParaRPr kumimoji="0" lang="zh-CN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黑体" panose="02010609060101010101" pitchFamily="2" charset="-122"/>
                        <a:ea typeface="黑体" panose="02010609060101010101" pitchFamily="2" charset="-122"/>
                        <a:sym typeface="Wingdings" panose="05000000000000000000" pitchFamily="2" charset="2"/>
                      </a:endParaRPr>
                    </a:p>
                  </a:txBody>
                  <a:tcPr marL="68580" marR="68580" marT="34290" marB="34290" vert="horz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4055">
                <a:tc>
                  <a:txBody>
                    <a:bodyPr wrap="square"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zh-CN" altLang="en-US" sz="1800">
                          <a:solidFill>
                            <a:srgbClr val="0000FF"/>
                          </a:solidFill>
                          <a:latin typeface="黑体" panose="02010609060101010101" pitchFamily="2" charset="-122"/>
                          <a:ea typeface="黑体" panose="02010609060101010101" pitchFamily="2" charset="-122"/>
                          <a:sym typeface="Wingdings" panose="05000000000000000000" pitchFamily="2" charset="2"/>
                        </a:rPr>
                        <a:t>比碳酸强</a:t>
                      </a:r>
                      <a:endParaRPr kumimoji="0" lang="zh-CN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黑体" panose="02010609060101010101" pitchFamily="2" charset="-122"/>
                        <a:ea typeface="黑体" panose="02010609060101010101" pitchFamily="2" charset="-122"/>
                        <a:sym typeface="Wingdings" panose="05000000000000000000" pitchFamily="2" charset="2"/>
                      </a:endParaRPr>
                    </a:p>
                  </a:txBody>
                  <a:tcPr marL="68580" marR="68580" marT="34290" marB="34290" vert="horz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6" name="Group 2"/>
          <p:cNvGraphicFramePr>
            <a:graphicFrameLocks noGrp="1"/>
          </p:cNvGraphicFramePr>
          <p:nvPr/>
        </p:nvGraphicFramePr>
        <p:xfrm>
          <a:off x="4869974" y="1852613"/>
          <a:ext cx="1082675" cy="1858645"/>
        </p:xfrm>
        <a:graphic>
          <a:graphicData uri="http://schemas.openxmlformats.org/drawingml/2006/table">
            <a:tbl>
              <a:tblPr/>
              <a:tblGrid>
                <a:gridCol w="1082675"/>
              </a:tblGrid>
              <a:tr h="548640">
                <a:tc>
                  <a:txBody>
                    <a:bodyPr wrap="square"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zh-CN" altLang="en-US" sz="1800">
                          <a:solidFill>
                            <a:srgbClr val="0000FF"/>
                          </a:solidFill>
                          <a:latin typeface="黑体" panose="02010609060101010101" pitchFamily="2" charset="-122"/>
                          <a:ea typeface="黑体" panose="02010609060101010101" pitchFamily="2" charset="-122"/>
                          <a:sym typeface="Wingdings" panose="05000000000000000000" pitchFamily="2" charset="2"/>
                        </a:rPr>
                        <a:t>能</a:t>
                      </a:r>
                      <a:endParaRPr kumimoji="0" lang="zh-CN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黑体" panose="02010609060101010101" pitchFamily="2" charset="-122"/>
                        <a:ea typeface="黑体" panose="02010609060101010101" pitchFamily="2" charset="-122"/>
                        <a:sym typeface="Wingdings" panose="05000000000000000000" pitchFamily="2" charset="2"/>
                      </a:endParaRPr>
                    </a:p>
                  </a:txBody>
                  <a:tcPr marL="68580" marR="68580" marT="34290" marB="34290" vert="horz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17220">
                <a:tc>
                  <a:txBody>
                    <a:bodyPr wrap="square"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zh-CN" altLang="en-US" sz="1800">
                          <a:solidFill>
                            <a:srgbClr val="0000FF"/>
                          </a:solidFill>
                          <a:latin typeface="黑体" panose="02010609060101010101" pitchFamily="2" charset="-122"/>
                          <a:ea typeface="黑体" panose="02010609060101010101" pitchFamily="2" charset="-122"/>
                          <a:sym typeface="Wingdings" panose="05000000000000000000" pitchFamily="2" charset="2"/>
                        </a:rPr>
                        <a:t>能</a:t>
                      </a:r>
                      <a:endParaRPr kumimoji="0" lang="zh-CN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黑体" panose="02010609060101010101" pitchFamily="2" charset="-122"/>
                        <a:ea typeface="黑体" panose="02010609060101010101" pitchFamily="2" charset="-122"/>
                        <a:sym typeface="Wingdings" panose="05000000000000000000" pitchFamily="2" charset="2"/>
                      </a:endParaRPr>
                    </a:p>
                  </a:txBody>
                  <a:tcPr marL="68580" marR="68580" marT="34290" marB="34290" vert="horz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2785">
                <a:tc>
                  <a:txBody>
                    <a:bodyPr wrap="square"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zh-CN" altLang="en-US" sz="1800">
                          <a:solidFill>
                            <a:srgbClr val="0000FF"/>
                          </a:solidFill>
                          <a:latin typeface="黑体" panose="02010609060101010101" pitchFamily="2" charset="-122"/>
                          <a:ea typeface="黑体" panose="02010609060101010101" pitchFamily="2" charset="-122"/>
                          <a:sym typeface="Wingdings" panose="05000000000000000000" pitchFamily="2" charset="2"/>
                        </a:rPr>
                        <a:t>能</a:t>
                      </a:r>
                      <a:endParaRPr kumimoji="0" lang="zh-CN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黑体" panose="02010609060101010101" pitchFamily="2" charset="-122"/>
                        <a:ea typeface="黑体" panose="02010609060101010101" pitchFamily="2" charset="-122"/>
                        <a:sym typeface="Wingdings" panose="05000000000000000000" pitchFamily="2" charset="2"/>
                      </a:endParaRPr>
                    </a:p>
                  </a:txBody>
                  <a:tcPr marL="68580" marR="68580" marT="34290" marB="34290" vert="horz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7" name="Group 2"/>
          <p:cNvGraphicFramePr>
            <a:graphicFrameLocks noGrp="1"/>
          </p:cNvGraphicFramePr>
          <p:nvPr/>
        </p:nvGraphicFramePr>
        <p:xfrm>
          <a:off x="5952649" y="1852613"/>
          <a:ext cx="1477010" cy="1858645"/>
        </p:xfrm>
        <a:graphic>
          <a:graphicData uri="http://schemas.openxmlformats.org/drawingml/2006/table">
            <a:tbl>
              <a:tblPr/>
              <a:tblGrid>
                <a:gridCol w="1477010"/>
              </a:tblGrid>
              <a:tr h="548640">
                <a:tc>
                  <a:txBody>
                    <a:bodyPr wrap="square"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zh-CN" altLang="en-US" sz="1800">
                          <a:solidFill>
                            <a:srgbClr val="0000FF"/>
                          </a:solidFill>
                          <a:latin typeface="黑体" panose="02010609060101010101" pitchFamily="2" charset="-122"/>
                          <a:ea typeface="黑体" panose="02010609060101010101" pitchFamily="2" charset="-122"/>
                          <a:sym typeface="Wingdings" panose="05000000000000000000" pitchFamily="2" charset="2"/>
                        </a:rPr>
                        <a:t>不能</a:t>
                      </a:r>
                      <a:endParaRPr kumimoji="0" lang="zh-CN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黑体" panose="02010609060101010101" pitchFamily="2" charset="-122"/>
                        <a:ea typeface="黑体" panose="02010609060101010101" pitchFamily="2" charset="-122"/>
                        <a:sym typeface="Wingdings" panose="05000000000000000000" pitchFamily="2" charset="2"/>
                      </a:endParaRPr>
                    </a:p>
                  </a:txBody>
                  <a:tcPr marL="68580" marR="68580" marT="34290" marB="34290" vert="horz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17220">
                <a:tc>
                  <a:txBody>
                    <a:bodyPr wrap="square"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zh-CN" altLang="en-US" sz="1800">
                          <a:solidFill>
                            <a:srgbClr val="0000FF"/>
                          </a:solidFill>
                          <a:latin typeface="黑体" panose="02010609060101010101" pitchFamily="2" charset="-122"/>
                          <a:ea typeface="黑体" panose="02010609060101010101" pitchFamily="2" charset="-122"/>
                          <a:sym typeface="Wingdings" panose="05000000000000000000" pitchFamily="2" charset="2"/>
                        </a:rPr>
                        <a:t>能</a:t>
                      </a:r>
                      <a:endParaRPr kumimoji="0" lang="zh-CN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黑体" panose="02010609060101010101" pitchFamily="2" charset="-122"/>
                        <a:ea typeface="黑体" panose="02010609060101010101" pitchFamily="2" charset="-122"/>
                        <a:sym typeface="Wingdings" panose="05000000000000000000" pitchFamily="2" charset="2"/>
                      </a:endParaRPr>
                    </a:p>
                  </a:txBody>
                  <a:tcPr marL="68580" marR="68580" marT="34290" marB="34290" vert="horz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2785">
                <a:tc>
                  <a:txBody>
                    <a:bodyPr wrap="square"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zh-CN" altLang="en-US" sz="1800">
                          <a:solidFill>
                            <a:srgbClr val="0000FF"/>
                          </a:solidFill>
                          <a:latin typeface="黑体" panose="02010609060101010101" pitchFamily="2" charset="-122"/>
                          <a:ea typeface="黑体" panose="02010609060101010101" pitchFamily="2" charset="-122"/>
                          <a:sym typeface="Wingdings" panose="05000000000000000000" pitchFamily="2" charset="2"/>
                        </a:rPr>
                        <a:t>能</a:t>
                      </a:r>
                      <a:endParaRPr kumimoji="0" lang="zh-CN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黑体" panose="02010609060101010101" pitchFamily="2" charset="-122"/>
                        <a:ea typeface="黑体" panose="02010609060101010101" pitchFamily="2" charset="-122"/>
                        <a:sym typeface="Wingdings" panose="05000000000000000000" pitchFamily="2" charset="2"/>
                      </a:endParaRPr>
                    </a:p>
                  </a:txBody>
                  <a:tcPr marL="68580" marR="68580" marT="34290" marB="34290" vert="horz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8" name="Group 2"/>
          <p:cNvGraphicFramePr>
            <a:graphicFrameLocks noGrp="1"/>
          </p:cNvGraphicFramePr>
          <p:nvPr/>
        </p:nvGraphicFramePr>
        <p:xfrm>
          <a:off x="7429659" y="1852613"/>
          <a:ext cx="1695450" cy="1858645"/>
        </p:xfrm>
        <a:graphic>
          <a:graphicData uri="http://schemas.openxmlformats.org/drawingml/2006/table">
            <a:tbl>
              <a:tblPr/>
              <a:tblGrid>
                <a:gridCol w="1695450"/>
              </a:tblGrid>
              <a:tr h="548640">
                <a:tc>
                  <a:txBody>
                    <a:bodyPr wrap="square"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zh-CN" altLang="en-US" sz="1800">
                          <a:solidFill>
                            <a:srgbClr val="0000FF"/>
                          </a:solidFill>
                          <a:latin typeface="黑体" panose="02010609060101010101" pitchFamily="2" charset="-122"/>
                          <a:ea typeface="黑体" panose="02010609060101010101" pitchFamily="2" charset="-122"/>
                          <a:sym typeface="Wingdings" panose="05000000000000000000" pitchFamily="2" charset="2"/>
                        </a:rPr>
                        <a:t>不能</a:t>
                      </a:r>
                      <a:endParaRPr kumimoji="0" lang="zh-CN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黑体" panose="02010609060101010101" pitchFamily="2" charset="-122"/>
                        <a:ea typeface="黑体" panose="02010609060101010101" pitchFamily="2" charset="-122"/>
                        <a:sym typeface="Wingdings" panose="05000000000000000000" pitchFamily="2" charset="2"/>
                      </a:endParaRPr>
                    </a:p>
                  </a:txBody>
                  <a:tcPr marL="68580" marR="68580" marT="34290" marB="34290" vert="horz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17220">
                <a:tc>
                  <a:txBody>
                    <a:bodyPr wrap="square"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zh-CN" altLang="en-US" sz="1800">
                          <a:solidFill>
                            <a:srgbClr val="0000FF"/>
                          </a:solidFill>
                          <a:latin typeface="黑体" panose="02010609060101010101" pitchFamily="2" charset="-122"/>
                          <a:ea typeface="黑体" panose="02010609060101010101" pitchFamily="2" charset="-122"/>
                          <a:cs typeface="黑体" panose="02010609060101010101" pitchFamily="2" charset="-122"/>
                          <a:sym typeface="Wingdings" panose="05000000000000000000" pitchFamily="2" charset="2"/>
                        </a:rPr>
                        <a:t>能，不产生</a:t>
                      </a:r>
                      <a:r>
                        <a:rPr lang="en-US" altLang="zh-CN" sz="180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黑体" panose="02010609060101010101" pitchFamily="2" charset="-122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CO</a:t>
                      </a:r>
                      <a:r>
                        <a:rPr lang="en-US" altLang="zh-CN" sz="1800" baseline="-2500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黑体" panose="02010609060101010101" pitchFamily="2" charset="-122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2</a:t>
                      </a:r>
                      <a:endParaRPr kumimoji="0" lang="en-US" altLang="zh-CN" sz="1800" b="0" i="0" u="none" strike="noStrike" cap="none" normalizeH="0" baseline="-2500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vert="horz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2785">
                <a:tc>
                  <a:txBody>
                    <a:bodyPr wrap="square"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zh-CN" altLang="en-US" sz="1800">
                          <a:solidFill>
                            <a:srgbClr val="0000FF"/>
                          </a:solidFill>
                          <a:latin typeface="黑体" panose="02010609060101010101" pitchFamily="2" charset="-122"/>
                          <a:ea typeface="黑体" panose="02010609060101010101" pitchFamily="2" charset="-122"/>
                          <a:sym typeface="Wingdings" panose="05000000000000000000" pitchFamily="2" charset="2"/>
                        </a:rPr>
                        <a:t>能</a:t>
                      </a:r>
                      <a:endParaRPr kumimoji="0" lang="zh-CN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黑体" panose="02010609060101010101" pitchFamily="2" charset="-122"/>
                        <a:ea typeface="黑体" panose="02010609060101010101" pitchFamily="2" charset="-122"/>
                      </a:endParaRPr>
                    </a:p>
                  </a:txBody>
                  <a:tcPr marL="68580" marR="68580" marT="34290" marB="34290" vert="horz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6899" name="文本占位符 1"/>
          <p:cNvSpPr>
            <a:spLocks noGrp="1"/>
          </p:cNvSpPr>
          <p:nvPr>
            <p:ph type="body" sz="quarter"/>
            <p:custDataLst>
              <p:tags r:id="rId5"/>
            </p:custDataLst>
          </p:nvPr>
        </p:nvSpPr>
        <p:spPr>
          <a:xfrm>
            <a:off x="663416" y="3842385"/>
            <a:ext cx="7700010" cy="458153"/>
          </a:xfrm>
        </p:spPr>
        <p:txBody>
          <a:bodyPr vert="horz" wrap="square" lIns="68580" tIns="34290" rIns="68580" bIns="34290" anchor="t">
            <a:noAutofit/>
          </a:bodyPr>
          <a:lstStyle>
            <a:lvl1pPr lvl="0">
              <a:buClrTx/>
              <a:buSzTx/>
              <a:buFontTx/>
              <a:defRPr sz="2400"/>
            </a:lvl1pPr>
            <a:lvl2pPr lvl="1">
              <a:buClrTx/>
              <a:buSzTx/>
              <a:buFontTx/>
              <a:defRPr sz="2000"/>
            </a:lvl2pPr>
            <a:lvl3pPr lvl="2">
              <a:buClrTx/>
              <a:buSzTx/>
              <a:buFontTx/>
              <a:defRPr sz="1800"/>
            </a:lvl3pPr>
            <a:lvl4pPr lvl="3">
              <a:buClrTx/>
              <a:buSzTx/>
              <a:buFontTx/>
              <a:defRPr sz="1600"/>
            </a:lvl4pPr>
            <a:lvl5pPr lvl="4">
              <a:buClrTx/>
              <a:buSzTx/>
              <a:buFontTx/>
              <a:defRPr sz="1600"/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zh-CN" altLang="en-US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【结论】</a:t>
            </a:r>
            <a:r>
              <a:rPr lang="en-US" altLang="zh-CN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 </a:t>
            </a:r>
            <a:r>
              <a:rPr lang="zh-CN" altLang="en-US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氧氢键的活泼性：羧酸＞酚＞醇。</a:t>
            </a:r>
            <a:endParaRPr lang="zh-CN" altLang="en-US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  <a:cs typeface="黑体" panose="0201060906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99" grpId="0" build="p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>
            <p:custDataLst>
              <p:tags r:id="rId1"/>
            </p:custDataLst>
          </p:nvPr>
        </p:nvGrpSpPr>
        <p:grpSpPr>
          <a:xfrm>
            <a:off x="251602" y="195402"/>
            <a:ext cx="8628350" cy="2649737"/>
            <a:chOff x="325193" y="903959"/>
            <a:chExt cx="11506596" cy="3533636"/>
          </a:xfrm>
        </p:grpSpPr>
        <p:sp>
          <p:nvSpPr>
            <p:cNvPr id="22" name="矩形 21"/>
            <p:cNvSpPr/>
            <p:nvPr>
              <p:custDataLst>
                <p:tags r:id="rId2"/>
              </p:custDataLst>
            </p:nvPr>
          </p:nvSpPr>
          <p:spPr>
            <a:xfrm>
              <a:off x="325193" y="1455083"/>
              <a:ext cx="11506596" cy="2982512"/>
            </a:xfrm>
            <a:prstGeom prst="rect">
              <a:avLst/>
            </a:prstGeom>
          </p:spPr>
          <p:txBody>
            <a:bodyPr wrap="square" lIns="91406" tIns="45702" rIns="91406" bIns="45702">
              <a:spAutoFit/>
            </a:bodyPr>
            <a:lstStyle>
              <a:defPPr>
                <a:defRPr lang="zh-CN"/>
              </a:defPPr>
              <a:lvl1pPr marL="0" algn="l" defTabSz="121856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600" algn="l" defTabSz="121856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200" algn="l" defTabSz="121856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800" algn="l" defTabSz="121856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400" algn="l" defTabSz="121856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8000" algn="l" defTabSz="121856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600" algn="l" defTabSz="121856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200" algn="l" defTabSz="121856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800" algn="l" defTabSz="121856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lnSpc>
                  <a:spcPct val="150000"/>
                </a:lnSpc>
                <a:spcAft>
                  <a:spcPct val="0"/>
                </a:spcAft>
              </a:pPr>
              <a:r>
                <a:rPr lang="zh-CN" altLang="zh-CN" sz="1800" kern="100" spc="-100">
                  <a:latin typeface="黑体" panose="02010609060101010101" pitchFamily="2" charset="-122"/>
                  <a:ea typeface="黑体" panose="02010609060101010101" pitchFamily="2" charset="-122"/>
                  <a:cs typeface="黑体" panose="02010609060101010101" pitchFamily="2" charset="-122"/>
                </a:rPr>
                <a:t>某有机物</a:t>
              </a:r>
              <a:r>
                <a:rPr lang="en-US" altLang="zh-CN" sz="1800" kern="100" spc="-100">
                  <a:latin typeface="黑体" panose="02010609060101010101" pitchFamily="2" charset="-122"/>
                  <a:ea typeface="黑体" panose="02010609060101010101" pitchFamily="2" charset="-122"/>
                  <a:cs typeface="黑体" panose="02010609060101010101" pitchFamily="2" charset="-122"/>
                </a:rPr>
                <a:t>A</a:t>
              </a:r>
              <a:r>
                <a:rPr lang="zh-CN" altLang="zh-CN" sz="1800" kern="100" spc="-100">
                  <a:latin typeface="黑体" panose="02010609060101010101" pitchFamily="2" charset="-122"/>
                  <a:ea typeface="黑体" panose="02010609060101010101" pitchFamily="2" charset="-122"/>
                  <a:cs typeface="黑体" panose="02010609060101010101" pitchFamily="2" charset="-122"/>
                </a:rPr>
                <a:t>的结构简式</a:t>
              </a:r>
              <a:r>
                <a:rPr lang="zh-CN" altLang="zh-CN" sz="1800" kern="100" spc="-100" smtClean="0">
                  <a:latin typeface="黑体" panose="02010609060101010101" pitchFamily="2" charset="-122"/>
                  <a:ea typeface="黑体" panose="02010609060101010101" pitchFamily="2" charset="-122"/>
                  <a:cs typeface="黑体" panose="02010609060101010101" pitchFamily="2" charset="-122"/>
                </a:rPr>
                <a:t>为</a:t>
              </a:r>
              <a:r>
                <a:rPr lang="en-US" altLang="zh-CN" sz="1800" kern="100" spc="-100" smtClean="0">
                  <a:latin typeface="黑体" panose="02010609060101010101" pitchFamily="2" charset="-122"/>
                  <a:ea typeface="黑体" panose="02010609060101010101" pitchFamily="2" charset="-122"/>
                  <a:cs typeface="黑体" panose="02010609060101010101" pitchFamily="2" charset="-122"/>
                </a:rPr>
                <a:t>           </a:t>
              </a:r>
              <a:r>
                <a:rPr lang="en-US" altLang="zh-CN" sz="1800" kern="100" spc="-100" smtClean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       </a:t>
              </a:r>
              <a:r>
                <a:rPr lang="en-US" altLang="zh-CN" sz="1800" kern="100" spc="-100" smtClean="0">
                  <a:latin typeface="宋体" panose="02010600030101010101" pitchFamily="2" charset="-122"/>
                  <a:ea typeface="方正中等线简体" panose="03000509000000000000" pitchFamily="65" charset="-122"/>
                  <a:cs typeface="Courier New" panose="02070309020205020404" pitchFamily="49" charset="0"/>
                </a:rPr>
                <a:t>         </a:t>
              </a:r>
              <a:r>
                <a:rPr lang="zh-CN" altLang="zh-CN" sz="1800" kern="100" spc="-10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，</a:t>
              </a:r>
              <a:r>
                <a:rPr lang="zh-CN" altLang="zh-CN" sz="1800" kern="100" spc="-100">
                  <a:latin typeface="黑体" panose="02010609060101010101" pitchFamily="2" charset="-122"/>
                  <a:ea typeface="黑体" panose="02010609060101010101" pitchFamily="2" charset="-122"/>
                  <a:cs typeface="Times New Roman" panose="02020603050405020304" pitchFamily="18" charset="0"/>
                </a:rPr>
                <a:t>取</a:t>
              </a:r>
              <a:r>
                <a:rPr lang="en-US" altLang="zh-CN" sz="1800" kern="100" spc="-10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Na</a:t>
              </a:r>
              <a:r>
                <a:rPr lang="zh-CN" altLang="zh-CN" sz="1800" kern="100" spc="-10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、</a:t>
              </a:r>
              <a:r>
                <a:rPr lang="en-US" altLang="zh-CN" sz="1800" kern="100" spc="-100" err="1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NaOH</a:t>
              </a:r>
              <a:r>
                <a:rPr lang="zh-CN" altLang="zh-CN" sz="1800" kern="100" spc="-100" smtClean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、</a:t>
              </a:r>
              <a:r>
                <a:rPr lang="en-US" altLang="zh-CN" sz="1800" kern="100" spc="-100" smtClean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NaHCO</a:t>
              </a:r>
              <a:r>
                <a:rPr lang="en-US" altLang="zh-CN" sz="1800" kern="100" spc="-100" baseline="-25000" smtClean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3</a:t>
              </a:r>
              <a:r>
                <a:rPr lang="zh-CN" altLang="zh-CN" sz="1800" kern="100" smtClean="0">
                  <a:latin typeface="黑体" panose="02010609060101010101" pitchFamily="2" charset="-122"/>
                  <a:ea typeface="黑体" panose="02010609060101010101" pitchFamily="2" charset="-122"/>
                  <a:cs typeface="黑体" panose="02010609060101010101" pitchFamily="2" charset="-122"/>
                </a:rPr>
                <a:t>分别</a:t>
              </a:r>
              <a:r>
                <a:rPr lang="zh-CN" altLang="zh-CN" sz="1800" kern="100">
                  <a:latin typeface="黑体" panose="02010609060101010101" pitchFamily="2" charset="-122"/>
                  <a:ea typeface="黑体" panose="02010609060101010101" pitchFamily="2" charset="-122"/>
                  <a:cs typeface="黑体" panose="02010609060101010101" pitchFamily="2" charset="-122"/>
                </a:rPr>
                <a:t>与</a:t>
              </a:r>
              <a:endParaRPr lang="zh-CN" altLang="zh-CN" sz="1800" kern="100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endParaRPr>
            </a:p>
            <a:p>
              <a:pPr algn="just">
                <a:lnSpc>
                  <a:spcPct val="150000"/>
                </a:lnSpc>
                <a:spcAft>
                  <a:spcPct val="0"/>
                </a:spcAft>
              </a:pPr>
              <a:endParaRPr lang="zh-CN" altLang="zh-CN" sz="1800" kern="100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endParaRPr>
            </a:p>
            <a:p>
              <a:pPr algn="just">
                <a:lnSpc>
                  <a:spcPct val="150000"/>
                </a:lnSpc>
                <a:spcAft>
                  <a:spcPct val="0"/>
                </a:spcAft>
              </a:pPr>
              <a:r>
                <a:rPr lang="zh-CN" altLang="zh-CN" sz="1800" kern="100">
                  <a:latin typeface="黑体" panose="02010609060101010101" pitchFamily="2" charset="-122"/>
                  <a:ea typeface="黑体" panose="02010609060101010101" pitchFamily="2" charset="-122"/>
                  <a:cs typeface="黑体" panose="02010609060101010101" pitchFamily="2" charset="-122"/>
                </a:rPr>
                <a:t>等物质的量的该物质充分反应</a:t>
              </a:r>
              <a:r>
                <a:rPr lang="en-US" altLang="zh-CN" sz="1800" kern="100">
                  <a:latin typeface="黑体" panose="02010609060101010101" pitchFamily="2" charset="-122"/>
                  <a:ea typeface="黑体" panose="02010609060101010101" pitchFamily="2" charset="-122"/>
                  <a:cs typeface="黑体" panose="02010609060101010101" pitchFamily="2" charset="-122"/>
                </a:rPr>
                <a:t>(</a:t>
              </a:r>
              <a:r>
                <a:rPr lang="zh-CN" altLang="zh-CN" sz="1800" kern="100">
                  <a:latin typeface="黑体" panose="02010609060101010101" pitchFamily="2" charset="-122"/>
                  <a:ea typeface="黑体" panose="02010609060101010101" pitchFamily="2" charset="-122"/>
                  <a:cs typeface="黑体" panose="02010609060101010101" pitchFamily="2" charset="-122"/>
                </a:rPr>
                <a:t>反应时可加热煮沸</a:t>
              </a:r>
              <a:r>
                <a:rPr lang="en-US" altLang="zh-CN" sz="1800" kern="100">
                  <a:latin typeface="黑体" panose="02010609060101010101" pitchFamily="2" charset="-122"/>
                  <a:ea typeface="黑体" panose="02010609060101010101" pitchFamily="2" charset="-122"/>
                  <a:cs typeface="黑体" panose="02010609060101010101" pitchFamily="2" charset="-122"/>
                </a:rPr>
                <a:t>)</a:t>
              </a:r>
              <a:r>
                <a:rPr lang="zh-CN" altLang="zh-CN" sz="1800" kern="100">
                  <a:latin typeface="黑体" panose="02010609060101010101" pitchFamily="2" charset="-122"/>
                  <a:ea typeface="黑体" panose="02010609060101010101" pitchFamily="2" charset="-122"/>
                  <a:cs typeface="黑体" panose="02010609060101010101" pitchFamily="2" charset="-122"/>
                </a:rPr>
                <a:t>，则消耗</a:t>
              </a:r>
              <a:r>
                <a:rPr lang="en-US" altLang="zh-CN" sz="1800" kern="10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Na</a:t>
              </a:r>
              <a:r>
                <a:rPr lang="zh-CN" altLang="zh-CN" sz="1800" kern="10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、</a:t>
              </a:r>
              <a:r>
                <a:rPr lang="en-US" altLang="zh-CN" sz="1800" kern="100" err="1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NaOH</a:t>
              </a:r>
              <a:r>
                <a:rPr lang="zh-CN" altLang="zh-CN" sz="1800" kern="10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、</a:t>
              </a:r>
              <a:r>
                <a:rPr lang="en-US" altLang="zh-CN" sz="1800" kern="10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NaHCO</a:t>
              </a:r>
              <a:r>
                <a:rPr lang="en-US" altLang="zh-CN" sz="1800" kern="100" baseline="-2500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3</a:t>
              </a:r>
              <a:endParaRPr lang="en-US" altLang="zh-CN" sz="1800" kern="100" baseline="-250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endParaRPr>
            </a:p>
            <a:p>
              <a:pPr algn="just">
                <a:lnSpc>
                  <a:spcPct val="150000"/>
                </a:lnSpc>
                <a:spcAft>
                  <a:spcPct val="0"/>
                </a:spcAft>
              </a:pPr>
              <a:r>
                <a:rPr lang="zh-CN" altLang="zh-CN" sz="1800" kern="100">
                  <a:latin typeface="黑体" panose="02010609060101010101" pitchFamily="2" charset="-122"/>
                  <a:ea typeface="黑体" panose="02010609060101010101" pitchFamily="2" charset="-122"/>
                  <a:cs typeface="Times New Roman" panose="02020603050405020304" pitchFamily="18" charset="0"/>
                </a:rPr>
                <a:t>三种物质的物质的量之比</a:t>
              </a:r>
              <a:r>
                <a:rPr lang="zh-CN" altLang="zh-CN" sz="1800" kern="100" smtClean="0">
                  <a:latin typeface="黑体" panose="02010609060101010101" pitchFamily="2" charset="-122"/>
                  <a:ea typeface="黑体" panose="02010609060101010101" pitchFamily="2" charset="-122"/>
                  <a:cs typeface="Times New Roman" panose="02020603050405020304" pitchFamily="18" charset="0"/>
                </a:rPr>
                <a:t>为（</a:t>
              </a:r>
              <a:r>
                <a:rPr lang="en-US" altLang="zh-CN" sz="1800" kern="100" smtClean="0">
                  <a:latin typeface="黑体" panose="02010609060101010101" pitchFamily="2" charset="-122"/>
                  <a:ea typeface="黑体" panose="02010609060101010101" pitchFamily="2" charset="-122"/>
                  <a:cs typeface="Times New Roman" panose="02020603050405020304" pitchFamily="18" charset="0"/>
                </a:rPr>
                <a:t>    </a:t>
              </a:r>
              <a:r>
                <a:rPr lang="zh-CN" altLang="zh-CN" sz="1800" kern="100" smtClean="0">
                  <a:latin typeface="黑体" panose="02010609060101010101" pitchFamily="2" charset="-122"/>
                  <a:ea typeface="黑体" panose="02010609060101010101" pitchFamily="2" charset="-122"/>
                  <a:cs typeface="Times New Roman" panose="02020603050405020304" pitchFamily="18" charset="0"/>
                </a:rPr>
                <a:t>）</a:t>
              </a:r>
              <a:endParaRPr lang="zh-CN" altLang="zh-CN" sz="1800" kern="100">
                <a:latin typeface="黑体" panose="02010609060101010101" pitchFamily="2" charset="-122"/>
                <a:ea typeface="黑体" panose="02010609060101010101" pitchFamily="2" charset="-122"/>
                <a:cs typeface="Courier New" panose="02070309020205020404" pitchFamily="49" charset="0"/>
              </a:endParaRPr>
            </a:p>
            <a:p>
              <a:pPr algn="just">
                <a:lnSpc>
                  <a:spcPct val="150000"/>
                </a:lnSpc>
                <a:spcAft>
                  <a:spcPct val="0"/>
                </a:spcAft>
              </a:pPr>
              <a:r>
                <a:rPr lang="en-US" altLang="zh-CN" sz="2100" kern="100">
                  <a:latin typeface="Times New Roman" panose="02020603050405020304" pitchFamily="18" charset="0"/>
                  <a:ea typeface="方正中等线简体" panose="03000509000000000000" pitchFamily="65" charset="-122"/>
                  <a:cs typeface="Courier New" panose="02070309020205020404" pitchFamily="49" charset="0"/>
                </a:rPr>
                <a:t>A.2</a:t>
              </a:r>
              <a:r>
                <a:rPr lang="en-US" altLang="zh-CN" sz="2100" kern="100">
                  <a:latin typeface="宋体" panose="02010600030101010101" pitchFamily="2" charset="-122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∶</a:t>
              </a:r>
              <a:r>
                <a:rPr lang="en-US" altLang="zh-CN" sz="2100" kern="100">
                  <a:latin typeface="Times New Roman" panose="02020603050405020304" pitchFamily="18" charset="0"/>
                  <a:ea typeface="方正中等线简体" panose="03000509000000000000" pitchFamily="65" charset="-122"/>
                  <a:cs typeface="Courier New" panose="02070309020205020404" pitchFamily="49" charset="0"/>
                </a:rPr>
                <a:t>2</a:t>
              </a:r>
              <a:r>
                <a:rPr lang="en-US" altLang="zh-CN" sz="2100" kern="100">
                  <a:latin typeface="宋体" panose="02010600030101010101" pitchFamily="2" charset="-122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∶</a:t>
              </a:r>
              <a:r>
                <a:rPr lang="en-US" altLang="zh-CN" sz="2100" kern="100">
                  <a:latin typeface="Times New Roman" panose="02020603050405020304" pitchFamily="18" charset="0"/>
                  <a:ea typeface="方正中等线简体" panose="03000509000000000000" pitchFamily="65" charset="-122"/>
                  <a:cs typeface="Courier New" panose="02070309020205020404" pitchFamily="49" charset="0"/>
                </a:rPr>
                <a:t>1               B.1</a:t>
              </a:r>
              <a:r>
                <a:rPr lang="en-US" altLang="zh-CN" sz="2100" kern="100">
                  <a:latin typeface="宋体" panose="02010600030101010101" pitchFamily="2" charset="-122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∶</a:t>
              </a:r>
              <a:r>
                <a:rPr lang="en-US" altLang="zh-CN" sz="2100" kern="100">
                  <a:latin typeface="Times New Roman" panose="02020603050405020304" pitchFamily="18" charset="0"/>
                  <a:ea typeface="方正中等线简体" panose="03000509000000000000" pitchFamily="65" charset="-122"/>
                  <a:cs typeface="Courier New" panose="02070309020205020404" pitchFamily="49" charset="0"/>
                </a:rPr>
                <a:t>1</a:t>
              </a:r>
              <a:r>
                <a:rPr lang="en-US" altLang="zh-CN" sz="2100" kern="100">
                  <a:latin typeface="宋体" panose="02010600030101010101" pitchFamily="2" charset="-122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∶</a:t>
              </a:r>
              <a:r>
                <a:rPr lang="en-US" altLang="zh-CN" sz="2100" kern="100" smtClean="0">
                  <a:latin typeface="Times New Roman" panose="02020603050405020304" pitchFamily="18" charset="0"/>
                  <a:ea typeface="方正中等线简体" panose="03000509000000000000" pitchFamily="65" charset="-122"/>
                  <a:cs typeface="Courier New" panose="02070309020205020404" pitchFamily="49" charset="0"/>
                </a:rPr>
                <a:t>1</a:t>
              </a:r>
              <a:r>
                <a:rPr lang="en-US" altLang="zh-CN" sz="2100" kern="100" smtClean="0">
                  <a:latin typeface="宋体" panose="02010600030101010101" pitchFamily="2" charset="-122"/>
                  <a:ea typeface="宋体" panose="02010600030101010101" pitchFamily="2" charset="-122"/>
                  <a:cs typeface="Courier New" panose="02070309020205020404" pitchFamily="49" charset="0"/>
                </a:rPr>
                <a:t>	     </a:t>
              </a:r>
              <a:r>
                <a:rPr lang="en-US" altLang="zh-CN" sz="2100" kern="100" smtClean="0">
                  <a:latin typeface="Times New Roman" panose="02020603050405020304" pitchFamily="18" charset="0"/>
                  <a:ea typeface="方正中等线简体" panose="03000509000000000000" pitchFamily="65" charset="-122"/>
                  <a:cs typeface="Courier New" panose="02070309020205020404" pitchFamily="49" charset="0"/>
                </a:rPr>
                <a:t>C.3</a:t>
              </a:r>
              <a:r>
                <a:rPr lang="en-US" altLang="zh-CN" sz="2100" kern="100">
                  <a:latin typeface="宋体" panose="02010600030101010101" pitchFamily="2" charset="-122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∶</a:t>
              </a:r>
              <a:r>
                <a:rPr lang="en-US" altLang="zh-CN" sz="2100" kern="100">
                  <a:latin typeface="Times New Roman" panose="02020603050405020304" pitchFamily="18" charset="0"/>
                  <a:ea typeface="方正中等线简体" panose="03000509000000000000" pitchFamily="65" charset="-122"/>
                  <a:cs typeface="Courier New" panose="02070309020205020404" pitchFamily="49" charset="0"/>
                </a:rPr>
                <a:t>2</a:t>
              </a:r>
              <a:r>
                <a:rPr lang="en-US" altLang="zh-CN" sz="2100" kern="100">
                  <a:latin typeface="宋体" panose="02010600030101010101" pitchFamily="2" charset="-122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∶</a:t>
              </a:r>
              <a:r>
                <a:rPr lang="en-US" altLang="zh-CN" sz="2100" kern="100">
                  <a:latin typeface="Times New Roman" panose="02020603050405020304" pitchFamily="18" charset="0"/>
                  <a:ea typeface="方正中等线简体" panose="03000509000000000000" pitchFamily="65" charset="-122"/>
                  <a:cs typeface="Courier New" panose="02070309020205020404" pitchFamily="49" charset="0"/>
                </a:rPr>
                <a:t>1        	  D.3</a:t>
              </a:r>
              <a:r>
                <a:rPr lang="en-US" altLang="zh-CN" sz="2100" kern="100">
                  <a:latin typeface="宋体" panose="02010600030101010101" pitchFamily="2" charset="-122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∶</a:t>
              </a:r>
              <a:r>
                <a:rPr lang="en-US" altLang="zh-CN" sz="2100" kern="100">
                  <a:latin typeface="Times New Roman" panose="02020603050405020304" pitchFamily="18" charset="0"/>
                  <a:ea typeface="方正中等线简体" panose="03000509000000000000" pitchFamily="65" charset="-122"/>
                  <a:cs typeface="Courier New" panose="02070309020205020404" pitchFamily="49" charset="0"/>
                </a:rPr>
                <a:t>3</a:t>
              </a:r>
              <a:r>
                <a:rPr lang="en-US" altLang="zh-CN" sz="2100" kern="100">
                  <a:latin typeface="宋体" panose="02010600030101010101" pitchFamily="2" charset="-122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∶</a:t>
              </a:r>
              <a:r>
                <a:rPr lang="en-US" altLang="zh-CN" sz="2100" kern="100">
                  <a:latin typeface="Times New Roman" panose="02020603050405020304" pitchFamily="18" charset="0"/>
                  <a:ea typeface="方正中等线简体" panose="03000509000000000000" pitchFamily="65" charset="-122"/>
                  <a:cs typeface="Courier New" panose="02070309020205020404" pitchFamily="49" charset="0"/>
                </a:rPr>
                <a:t>2</a:t>
              </a:r>
              <a:endParaRPr lang="zh-CN" altLang="zh-CN" sz="2100" kern="100">
                <a:effectLst/>
                <a:latin typeface="宋体" panose="02010600030101010101" pitchFamily="2" charset="-122"/>
                <a:ea typeface="宋体" panose="02010600030101010101" pitchFamily="2" charset="-122"/>
                <a:cs typeface="Courier New" panose="02070309020205020404" pitchFamily="49" charset="0"/>
              </a:endParaRPr>
            </a:p>
          </p:txBody>
        </p:sp>
        <p:pic>
          <p:nvPicPr>
            <p:cNvPr id="82946" name="Picture 2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686235" y="903959"/>
              <a:ext cx="2790283" cy="17622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矩形 4"/>
          <p:cNvSpPr/>
          <p:nvPr>
            <p:custDataLst>
              <p:tags r:id="rId5"/>
            </p:custDataLst>
          </p:nvPr>
        </p:nvSpPr>
        <p:spPr>
          <a:xfrm>
            <a:off x="251375" y="2858659"/>
            <a:ext cx="8544502" cy="2167255"/>
          </a:xfrm>
          <a:prstGeom prst="rect">
            <a:avLst/>
          </a:prstGeom>
        </p:spPr>
        <p:txBody>
          <a:bodyPr wrap="square" lIns="91423" tIns="45711" rIns="91423" bIns="45711">
            <a:spAutoFit/>
          </a:bodyPr>
          <a:lstStyle>
            <a:defPPr>
              <a:defRPr lang="zh-CN"/>
            </a:defPPr>
            <a:lvl1pPr marL="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4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80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zh-CN" altLang="zh-CN" sz="1800" kern="10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解析：有机物</a:t>
            </a:r>
            <a:r>
              <a:rPr lang="en-US" altLang="zh-CN" sz="1800" kern="10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A</a:t>
            </a:r>
            <a:r>
              <a:rPr lang="zh-CN" altLang="zh-CN" sz="1800" kern="10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的分子中含有醇羟基、酚羟基、醛基、羧基；</a:t>
            </a:r>
            <a:endParaRPr lang="zh-CN" altLang="zh-CN" sz="1800" kern="100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  <a:cs typeface="黑体" panose="02010609060101010101" pitchFamily="2" charset="-122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zh-CN" altLang="zh-CN" sz="1800" kern="10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 </a:t>
            </a:r>
            <a:r>
              <a:rPr lang="en-US" altLang="zh-CN" sz="1800" kern="10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     </a:t>
            </a:r>
            <a:r>
              <a:rPr lang="zh-CN" altLang="zh-CN" sz="1800" kern="10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  <a:sym typeface="+mn-ea"/>
              </a:rPr>
              <a:t>与钠反应的官能团是</a:t>
            </a:r>
            <a:r>
              <a:rPr lang="zh-CN" altLang="zh-CN" sz="1800" kern="10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酚羟基、羧基、醇羟基；</a:t>
            </a:r>
            <a:endParaRPr lang="zh-CN" altLang="zh-CN" sz="1800" kern="100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  <a:cs typeface="黑体" panose="02010609060101010101" pitchFamily="2" charset="-122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zh-CN" altLang="zh-CN" sz="1800" kern="10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 </a:t>
            </a:r>
            <a:r>
              <a:rPr lang="en-US" altLang="zh-CN" sz="1800" kern="10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     </a:t>
            </a:r>
            <a:r>
              <a:rPr lang="zh-CN" altLang="zh-CN" sz="1800" kern="10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与</a:t>
            </a:r>
            <a:r>
              <a:rPr lang="en-US" altLang="zh-CN" sz="1800" kern="100" err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NaOH</a:t>
            </a:r>
            <a:r>
              <a:rPr lang="zh-CN" altLang="zh-CN" sz="1800" kern="10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反应的官能团是酚羟基、羧基；</a:t>
            </a:r>
            <a:endParaRPr lang="zh-CN" altLang="zh-CN" sz="1800" kern="100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  <a:cs typeface="黑体" panose="02010609060101010101" pitchFamily="2" charset="-122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zh-CN" altLang="zh-CN" sz="1800" kern="10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 </a:t>
            </a:r>
            <a:r>
              <a:rPr lang="en-US" altLang="zh-CN" sz="1800" kern="10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     </a:t>
            </a:r>
            <a:r>
              <a:rPr lang="zh-CN" altLang="zh-CN" sz="1800" kern="10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与</a:t>
            </a:r>
            <a:r>
              <a:rPr lang="en-US" altLang="zh-CN" sz="1800" kern="10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NaHCO</a:t>
            </a:r>
            <a:r>
              <a:rPr lang="en-US" altLang="zh-CN" sz="1800" kern="100" baseline="-2500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3</a:t>
            </a:r>
            <a:r>
              <a:rPr lang="zh-CN" altLang="zh-CN" sz="1800" kern="10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反应的官能团只有羧基</a:t>
            </a:r>
            <a:endParaRPr lang="zh-CN" altLang="zh-CN" sz="1800" kern="100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  <a:cs typeface="黑体" panose="02010609060101010101" pitchFamily="2" charset="-122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zh-CN" altLang="zh-CN" sz="1800" kern="10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 </a:t>
            </a:r>
            <a:r>
              <a:rPr lang="en-US" altLang="zh-CN" sz="1800" kern="10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     </a:t>
            </a:r>
            <a:r>
              <a:rPr lang="zh-CN" altLang="zh-CN" sz="1800" kern="10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故消耗</a:t>
            </a:r>
            <a:r>
              <a:rPr lang="en-US" altLang="zh-CN" sz="1800" kern="10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Na</a:t>
            </a:r>
            <a:r>
              <a:rPr lang="zh-CN" altLang="zh-CN" sz="1800" kern="10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、</a:t>
            </a:r>
            <a:r>
              <a:rPr lang="en-US" altLang="zh-CN" sz="1800" kern="100" err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NaOH</a:t>
            </a:r>
            <a:r>
              <a:rPr lang="zh-CN" altLang="zh-CN" sz="1800" kern="10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、</a:t>
            </a:r>
            <a:r>
              <a:rPr lang="en-US" altLang="zh-CN" sz="1800" kern="10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NaHCO</a:t>
            </a:r>
            <a:r>
              <a:rPr lang="en-US" altLang="zh-CN" sz="1800" kern="100" baseline="-2500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3</a:t>
            </a:r>
            <a:r>
              <a:rPr lang="zh-CN" altLang="zh-CN" sz="1800" kern="10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三种物质的物质的量之比为</a:t>
            </a:r>
            <a:r>
              <a:rPr lang="en-US" altLang="zh-CN" sz="1800" kern="10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3∶2∶1</a:t>
            </a:r>
            <a:r>
              <a:rPr lang="zh-CN" altLang="zh-CN" sz="1800" kern="10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。</a:t>
            </a:r>
            <a:endParaRPr lang="zh-CN" altLang="zh-CN" sz="1800" kern="100">
              <a:solidFill>
                <a:srgbClr val="FF0000"/>
              </a:solidFill>
              <a:effectLst/>
              <a:latin typeface="黑体" panose="02010609060101010101" pitchFamily="2" charset="-122"/>
              <a:ea typeface="黑体" panose="02010609060101010101" pitchFamily="2" charset="-122"/>
              <a:cs typeface="黑体" panose="02010609060101010101" pitchFamily="2" charset="-122"/>
            </a:endParaRPr>
          </a:p>
        </p:txBody>
      </p:sp>
      <p:sp>
        <p:nvSpPr>
          <p:cNvPr id="10" name="TextBox 9"/>
          <p:cNvSpPr txBox="1"/>
          <p:nvPr>
            <p:custDataLst>
              <p:tags r:id="rId6"/>
            </p:custDataLst>
          </p:nvPr>
        </p:nvSpPr>
        <p:spPr>
          <a:xfrm>
            <a:off x="3383877" y="1887792"/>
            <a:ext cx="56689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>
                <a:solidFill>
                  <a:srgbClr val="C00000"/>
                </a:solidFill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C</a:t>
            </a:r>
            <a:endParaRPr lang="en-US" altLang="zh-CN">
              <a:solidFill>
                <a:srgbClr val="C00000"/>
              </a:solidFill>
              <a:latin typeface="Times New Roman" panose="02020603050405020304" pitchFamily="18" charset="0"/>
              <a:ea typeface="华文细黑" panose="020106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3" name="Picture 11" descr="D:\教学资料\图标\学以致用.emf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8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944052" cy="646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HP\Desktop\2.emf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339" y="1059582"/>
            <a:ext cx="2660208" cy="2787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椭圆 18"/>
          <p:cNvSpPr/>
          <p:nvPr>
            <p:custDataLst>
              <p:tags r:id="rId3"/>
            </p:custDataLst>
          </p:nvPr>
        </p:nvSpPr>
        <p:spPr bwMode="auto">
          <a:xfrm>
            <a:off x="71755" y="1645991"/>
            <a:ext cx="611560" cy="266691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1" lang="zh-CN" alt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pic>
        <p:nvPicPr>
          <p:cNvPr id="2" name="Picture 18" descr="D:\教学资料\图标\基础实验2.emf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5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755" y="0"/>
            <a:ext cx="1959888" cy="711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本框 7"/>
          <p:cNvSpPr txBox="1"/>
          <p:nvPr>
            <p:custDataLst>
              <p:tags r:id="rId6"/>
            </p:custDataLst>
          </p:nvPr>
        </p:nvSpPr>
        <p:spPr>
          <a:xfrm>
            <a:off x="3491626" y="1226682"/>
            <a:ext cx="1431572" cy="377026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>
              <a:tabLst>
                <a:tab pos="1687830" algn="l"/>
              </a:tabLst>
            </a:pPr>
            <a:r>
              <a:rPr lang="zh-CN" altLang="zh-CN" sz="2000" b="1" kern="10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实验</a:t>
            </a:r>
            <a:r>
              <a:rPr lang="zh-CN" altLang="en-US" sz="2000" b="1" kern="10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现象：</a:t>
            </a:r>
            <a:endParaRPr lang="zh-CN" altLang="zh-CN" sz="2000" b="1" kern="10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Courier New" panose="02070309020205020404" pitchFamily="49" charset="0"/>
            </a:endParaRPr>
          </a:p>
        </p:txBody>
      </p:sp>
      <p:sp>
        <p:nvSpPr>
          <p:cNvPr id="14" name="矩形 13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4644008" y="1226682"/>
            <a:ext cx="4464496" cy="646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8" tIns="45719" rIns="91438" bIns="45719">
            <a:spAutoFit/>
          </a:bodyPr>
          <a:lstStyle>
            <a:lvl1pPr>
              <a:defRPr kumimoji="1" sz="2800" b="1">
                <a:solidFill>
                  <a:schemeClr val="tx1"/>
                </a:solidFill>
                <a:latin typeface="幼圆" panose="02010509060101010101" pitchFamily="49" charset="-122"/>
                <a:ea typeface="幼圆" panose="02010509060101010101" pitchFamily="49" charset="-122"/>
              </a:defRPr>
            </a:lvl1pPr>
            <a:lvl2pPr marL="742950" indent="-285750">
              <a:defRPr kumimoji="1" sz="2800" b="1">
                <a:solidFill>
                  <a:schemeClr val="tx1"/>
                </a:solidFill>
                <a:latin typeface="幼圆" panose="02010509060101010101" pitchFamily="49" charset="-122"/>
                <a:ea typeface="幼圆" panose="02010509060101010101" pitchFamily="49" charset="-122"/>
              </a:defRPr>
            </a:lvl2pPr>
            <a:lvl3pPr marL="1143000" indent="-228600">
              <a:defRPr kumimoji="1" sz="2800" b="1">
                <a:solidFill>
                  <a:schemeClr val="tx1"/>
                </a:solidFill>
                <a:latin typeface="幼圆" panose="02010509060101010101" pitchFamily="49" charset="-122"/>
                <a:ea typeface="幼圆" panose="02010509060101010101" pitchFamily="49" charset="-122"/>
              </a:defRPr>
            </a:lvl3pPr>
            <a:lvl4pPr marL="1600200" indent="-228600">
              <a:defRPr kumimoji="1" sz="2800" b="1">
                <a:solidFill>
                  <a:schemeClr val="tx1"/>
                </a:solidFill>
                <a:latin typeface="幼圆" panose="02010509060101010101" pitchFamily="49" charset="-122"/>
                <a:ea typeface="幼圆" panose="02010509060101010101" pitchFamily="49" charset="-122"/>
              </a:defRPr>
            </a:lvl4pPr>
            <a:lvl5pPr marL="2057400" indent="-228600">
              <a:defRPr kumimoji="1" sz="2800" b="1">
                <a:solidFill>
                  <a:schemeClr val="tx1"/>
                </a:solidFill>
                <a:latin typeface="幼圆" panose="02010509060101010101" pitchFamily="49" charset="-122"/>
                <a:ea typeface="幼圆" panose="020105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幼圆" panose="02010509060101010101" pitchFamily="49" charset="-122"/>
                <a:ea typeface="幼圆" panose="020105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幼圆" panose="02010509060101010101" pitchFamily="49" charset="-122"/>
                <a:ea typeface="幼圆" panose="020105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幼圆" panose="02010509060101010101" pitchFamily="49" charset="-122"/>
                <a:ea typeface="幼圆" panose="020105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幼圆" panose="02010509060101010101" pitchFamily="49" charset="-122"/>
                <a:ea typeface="幼圆" panose="02010509060101010101" pitchFamily="49" charset="-122"/>
              </a:defRPr>
            </a:lvl9pPr>
          </a:lstStyle>
          <a:p>
            <a:pPr marL="342900" indent="-342900" eaLnBrk="1" hangingPunct="1">
              <a:lnSpc>
                <a:spcPct val="90000"/>
              </a:lnSpc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zh-CN" altLang="en-US" sz="2000">
                <a:solidFill>
                  <a:srgbClr val="FF0000"/>
                </a:solidFill>
                <a:latin typeface="+mn-lt"/>
                <a:ea typeface="等线" panose="02010600030101010101" pitchFamily="2" charset="-122"/>
                <a:cs typeface="Times New Roman" panose="02020603050405020304" pitchFamily="18" charset="0"/>
              </a:rPr>
              <a:t>碳酸钠溶液的上面生成了一层无色、油状、有浓郁香味的液体。</a:t>
            </a:r>
            <a:endParaRPr lang="zh-CN" altLang="en-US" sz="2000">
              <a:solidFill>
                <a:srgbClr val="FF0000"/>
              </a:solidFill>
              <a:latin typeface="+mn-lt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5" name="圆角矩形标注 14"/>
          <p:cNvSpPr/>
          <p:nvPr>
            <p:custDataLst>
              <p:tags r:id="rId8"/>
            </p:custDataLst>
          </p:nvPr>
        </p:nvSpPr>
        <p:spPr bwMode="auto">
          <a:xfrm>
            <a:off x="611307" y="711078"/>
            <a:ext cx="1007512" cy="676606"/>
          </a:xfrm>
          <a:prstGeom prst="wedgeRoundRectCallout">
            <a:avLst>
              <a:gd name="adj1" fmla="val -51716"/>
              <a:gd name="adj2" fmla="val 89868"/>
              <a:gd name="adj3" fmla="val 16667"/>
            </a:avLst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r>
              <a:rPr lang="zh-CN" altLang="en-US" sz="1800" b="1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催化剂</a:t>
            </a:r>
            <a:endParaRPr lang="en-US" altLang="zh-CN" sz="1800" b="1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  <a:p>
            <a:r>
              <a:rPr lang="zh-CN" altLang="en-US" sz="1800" b="1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吸水剂</a:t>
            </a:r>
            <a:endParaRPr lang="zh-CN" altLang="en-US" sz="1800" b="1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22" name="椭圆 21"/>
          <p:cNvSpPr/>
          <p:nvPr>
            <p:custDataLst>
              <p:tags r:id="rId9"/>
            </p:custDataLst>
          </p:nvPr>
        </p:nvSpPr>
        <p:spPr bwMode="auto">
          <a:xfrm>
            <a:off x="2483515" y="3169155"/>
            <a:ext cx="288032" cy="266691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1" lang="zh-CN" alt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23" name="椭圆 22"/>
          <p:cNvSpPr/>
          <p:nvPr>
            <p:custDataLst>
              <p:tags r:id="rId10"/>
            </p:custDataLst>
          </p:nvPr>
        </p:nvSpPr>
        <p:spPr bwMode="auto">
          <a:xfrm>
            <a:off x="1441443" y="3075806"/>
            <a:ext cx="898056" cy="504056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1" lang="zh-CN" alt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24" name="圆角矩形标注 23"/>
          <p:cNvSpPr/>
          <p:nvPr>
            <p:custDataLst>
              <p:tags r:id="rId11"/>
            </p:custDataLst>
          </p:nvPr>
        </p:nvSpPr>
        <p:spPr bwMode="auto">
          <a:xfrm>
            <a:off x="107315" y="3895090"/>
            <a:ext cx="3301365" cy="676910"/>
          </a:xfrm>
          <a:prstGeom prst="wedgeRoundRectCallout">
            <a:avLst>
              <a:gd name="adj1" fmla="val 4236"/>
              <a:gd name="adj2" fmla="val -96076"/>
              <a:gd name="adj3" fmla="val 16667"/>
            </a:avLst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r>
              <a:rPr lang="zh-CN" altLang="en-US" sz="1800" b="1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除去乙酸，溶解乙醇，降低乙酸乙酯的溶解度，</a:t>
            </a:r>
            <a:r>
              <a:rPr lang="zh-CN" altLang="en-US" sz="1800" b="1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便于分层。</a:t>
            </a:r>
            <a:endParaRPr lang="zh-CN" altLang="en-US" sz="1800" b="1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25" name="圆角矩形标注 24"/>
          <p:cNvSpPr/>
          <p:nvPr>
            <p:custDataLst>
              <p:tags r:id="rId12"/>
            </p:custDataLst>
          </p:nvPr>
        </p:nvSpPr>
        <p:spPr bwMode="auto">
          <a:xfrm>
            <a:off x="1691427" y="2196594"/>
            <a:ext cx="720080" cy="663188"/>
          </a:xfrm>
          <a:prstGeom prst="wedgeRoundRectCallout">
            <a:avLst>
              <a:gd name="adj1" fmla="val 64463"/>
              <a:gd name="adj2" fmla="val 102580"/>
              <a:gd name="adj3" fmla="val 16667"/>
            </a:avLst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r>
              <a:rPr lang="zh-CN" altLang="en-US" sz="1800" b="1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防止倒吸</a:t>
            </a:r>
            <a:endParaRPr lang="zh-CN" altLang="en-US" sz="1800" b="1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30" name="椭圆 29"/>
          <p:cNvSpPr/>
          <p:nvPr>
            <p:custDataLst>
              <p:tags r:id="rId13"/>
            </p:custDataLst>
          </p:nvPr>
        </p:nvSpPr>
        <p:spPr bwMode="auto">
          <a:xfrm>
            <a:off x="2436365" y="1149580"/>
            <a:ext cx="355953" cy="1327869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1" lang="zh-CN" alt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31" name="圆角矩形标注 30"/>
          <p:cNvSpPr/>
          <p:nvPr>
            <p:custDataLst>
              <p:tags r:id="rId14"/>
            </p:custDataLst>
          </p:nvPr>
        </p:nvSpPr>
        <p:spPr bwMode="auto">
          <a:xfrm>
            <a:off x="2267744" y="324386"/>
            <a:ext cx="1815202" cy="663188"/>
          </a:xfrm>
          <a:prstGeom prst="wedgeRoundRectCallout">
            <a:avLst>
              <a:gd name="adj1" fmla="val -33078"/>
              <a:gd name="adj2" fmla="val 74222"/>
              <a:gd name="adj3" fmla="val 16667"/>
            </a:avLst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algn="ctr"/>
            <a:r>
              <a:rPr lang="zh-CN" altLang="en-US" sz="1800" b="1" smtClean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导气、冷凝</a:t>
            </a:r>
            <a:r>
              <a:rPr lang="zh-CN" altLang="en-US" sz="1800" b="1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乙酸乙酯蒸汽</a:t>
            </a:r>
            <a:endParaRPr lang="zh-CN" altLang="en-US" sz="1800" b="1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grpSp>
        <p:nvGrpSpPr>
          <p:cNvPr id="33" name="组合 11"/>
          <p:cNvGrpSpPr/>
          <p:nvPr>
            <p:custDataLst>
              <p:tags r:id="rId15"/>
            </p:custDataLst>
          </p:nvPr>
        </p:nvGrpSpPr>
        <p:grpSpPr>
          <a:xfrm>
            <a:off x="3559109" y="2253326"/>
            <a:ext cx="701279" cy="540545"/>
            <a:chOff x="3058140" y="2430077"/>
            <a:chExt cx="1151056" cy="720001"/>
          </a:xfrm>
          <a:solidFill>
            <a:srgbClr val="7030A0"/>
          </a:solidFill>
        </p:grpSpPr>
        <p:grpSp>
          <p:nvGrpSpPr>
            <p:cNvPr id="34" name="组合 21"/>
            <p:cNvGrpSpPr/>
            <p:nvPr>
              <p:custDataLst>
                <p:tags r:id="rId16"/>
              </p:custDataLst>
            </p:nvPr>
          </p:nvGrpSpPr>
          <p:grpSpPr>
            <a:xfrm>
              <a:off x="3058140" y="2430077"/>
              <a:ext cx="1151056" cy="720000"/>
              <a:chOff x="3609683" y="2394857"/>
              <a:chExt cx="1151056" cy="720000"/>
            </a:xfrm>
            <a:grpFill/>
          </p:grpSpPr>
          <p:sp>
            <p:nvSpPr>
              <p:cNvPr id="36" name="矩形 35"/>
              <p:cNvSpPr/>
              <p:nvPr>
                <p:custDataLst>
                  <p:tags r:id="rId17"/>
                </p:custDataLst>
              </p:nvPr>
            </p:nvSpPr>
            <p:spPr>
              <a:xfrm>
                <a:off x="4688431" y="2394857"/>
                <a:ext cx="72308" cy="720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/>
              </a:p>
            </p:txBody>
          </p:sp>
          <p:sp>
            <p:nvSpPr>
              <p:cNvPr id="37" name="流程图: 延期 36"/>
              <p:cNvSpPr/>
              <p:nvPr>
                <p:custDataLst>
                  <p:tags r:id="rId18"/>
                </p:custDataLst>
              </p:nvPr>
            </p:nvSpPr>
            <p:spPr>
              <a:xfrm flipH="1">
                <a:off x="3609683" y="2394857"/>
                <a:ext cx="744571" cy="720000"/>
              </a:xfrm>
              <a:prstGeom prst="flowChartDelay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r">
                  <a:defRPr/>
                </a:pPr>
                <a:r>
                  <a:rPr lang="zh-CN" altLang="en-US" sz="1800" b="1"/>
                  <a:t>思考</a:t>
                </a:r>
                <a:endParaRPr lang="zh-CN" altLang="en-US" sz="1800" b="1"/>
              </a:p>
            </p:txBody>
          </p:sp>
        </p:grpSp>
        <p:sp>
          <p:nvSpPr>
            <p:cNvPr id="35" name="等腰三角形 34"/>
            <p:cNvSpPr/>
            <p:nvPr>
              <p:custDataLst>
                <p:tags r:id="rId19"/>
              </p:custDataLst>
            </p:nvPr>
          </p:nvSpPr>
          <p:spPr>
            <a:xfrm rot="5400000">
              <a:off x="3609799" y="2622989"/>
              <a:ext cx="720000" cy="33417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</p:grpSp>
      <p:sp>
        <p:nvSpPr>
          <p:cNvPr id="38" name="矩形 37"/>
          <p:cNvSpPr/>
          <p:nvPr>
            <p:custDataLst>
              <p:tags r:id="rId20"/>
            </p:custDataLst>
          </p:nvPr>
        </p:nvSpPr>
        <p:spPr>
          <a:xfrm>
            <a:off x="4237447" y="2253326"/>
            <a:ext cx="3690005" cy="535781"/>
          </a:xfrm>
          <a:prstGeom prst="rect">
            <a:avLst/>
          </a:prstGeom>
          <a:solidFill>
            <a:srgbClr val="CFBB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39" name="矩形 22"/>
          <p:cNvSpPr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4244720" y="2348092"/>
            <a:ext cx="4114780" cy="345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1800" b="1">
                <a:latin typeface="微软雅黑" panose="020B0503020204020204" pitchFamily="34" charset="-122"/>
                <a:ea typeface="微软雅黑" panose="020B0503020204020204" pitchFamily="34" charset="-122"/>
              </a:rPr>
              <a:t>向试管中添加试剂的</a:t>
            </a:r>
            <a:r>
              <a:rPr lang="zh-CN" altLang="en-US" sz="1800" b="1">
                <a:latin typeface="微软雅黑" panose="020B0503020204020204" pitchFamily="34" charset="-122"/>
                <a:ea typeface="微软雅黑" panose="020B0503020204020204" pitchFamily="34" charset="-122"/>
              </a:rPr>
              <a:t>顺序？为什么？</a:t>
            </a:r>
            <a:endParaRPr lang="zh-CN" altLang="en-US" sz="18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0" name="Rectangle 15"/>
          <p:cNvSpPr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3636101" y="2979757"/>
            <a:ext cx="5328294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indent="457200" eaLnBrk="1" hangingPunct="1"/>
            <a:r>
              <a:rPr lang="zh-CN" altLang="en-US" sz="1800" b="1">
                <a:solidFill>
                  <a:srgbClr val="FF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先加乙醇，再边振荡边加慢慢入浓硫酸和冰醋酸，防止有酸液飞溅出来！</a:t>
            </a:r>
            <a:endParaRPr lang="en-US" altLang="zh-CN" sz="1800" b="1">
              <a:solidFill>
                <a:srgbClr val="FF0000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26" name="动作按钮: 视频 11">
            <a:hlinkClick r:id="rId23" action="ppaction://hlinksldjump" highlightClick="1"/>
          </p:cNvPr>
          <p:cNvSpPr/>
          <p:nvPr>
            <p:custDataLst>
              <p:tags r:id="rId24"/>
            </p:custDataLst>
          </p:nvPr>
        </p:nvSpPr>
        <p:spPr bwMode="auto">
          <a:xfrm>
            <a:off x="8532440" y="4458277"/>
            <a:ext cx="505557" cy="267494"/>
          </a:xfrm>
          <a:prstGeom prst="actionButtonMovi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38" tIns="45719" rIns="91438" bIns="45719" numCol="1" rtlCol="0" anchor="t" anchorCtr="0" compatLnSpc="1"/>
          <a:lstStyle/>
          <a:p>
            <a:pPr defTabSz="914400"/>
            <a:endParaRPr lang="zh-CN" altLang="en-US"/>
          </a:p>
        </p:txBody>
      </p:sp>
      <p:sp>
        <p:nvSpPr>
          <p:cNvPr id="3" name="矩形 7"/>
          <p:cNvSpPr/>
          <p:nvPr>
            <p:custDataLst>
              <p:tags r:id="rId25"/>
            </p:custDataLst>
          </p:nvPr>
        </p:nvSpPr>
        <p:spPr>
          <a:xfrm>
            <a:off x="4083050" y="55245"/>
            <a:ext cx="250126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en-US" altLang="zh-CN" sz="2800">
                <a:solidFill>
                  <a:srgbClr val="0B0BF3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4.</a:t>
            </a:r>
            <a:r>
              <a:rPr lang="zh-CN" altLang="en-US" sz="2800">
                <a:solidFill>
                  <a:srgbClr val="0B0BF3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化学性质</a:t>
            </a:r>
            <a:endParaRPr lang="zh-CN" altLang="en-US" sz="2800">
              <a:solidFill>
                <a:srgbClr val="0B0BF3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887470" y="527050"/>
            <a:ext cx="435927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zh-CN">
                <a:solidFill>
                  <a:srgbClr val="0B0BF3"/>
                </a:solidFill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  <a:sym typeface="+mn-ea"/>
              </a:rPr>
              <a:t>（</a:t>
            </a:r>
            <a:r>
              <a:rPr lang="en-US" altLang="zh-CN">
                <a:solidFill>
                  <a:srgbClr val="0B0BF3"/>
                </a:solidFill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  <a:sym typeface="+mn-ea"/>
              </a:rPr>
              <a:t>2</a:t>
            </a:r>
            <a:r>
              <a:rPr lang="zh-CN" altLang="en-US">
                <a:solidFill>
                  <a:srgbClr val="0B0BF3"/>
                </a:solidFill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  <a:sym typeface="+mn-ea"/>
              </a:rPr>
              <a:t>）</a:t>
            </a:r>
            <a:r>
              <a:rPr lang="zh-CN" altLang="zh-CN">
                <a:solidFill>
                  <a:srgbClr val="0B0BF3"/>
                </a:solidFill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  <a:sym typeface="+mn-ea"/>
              </a:rPr>
              <a:t>酯化反应</a:t>
            </a:r>
            <a:r>
              <a:rPr lang="zh-CN" altLang="zh-CN">
                <a:solidFill>
                  <a:srgbClr val="000000"/>
                </a:solidFill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  <a:sym typeface="+mn-ea"/>
              </a:rPr>
              <a:t>（以乙酸为例）</a:t>
            </a:r>
            <a:r>
              <a:rPr lang="en-US" altLang="zh-CN">
                <a:solidFill>
                  <a:srgbClr val="000000"/>
                </a:solidFill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  <a:sym typeface="+mn-ea"/>
              </a:rPr>
              <a:t>  </a:t>
            </a:r>
            <a:endParaRPr lang="zh-CN" altLang="zh-CN">
              <a:solidFill>
                <a:srgbClr val="0B0BF3"/>
              </a:solidFill>
              <a:latin typeface="黑体" panose="02010609060101010101" pitchFamily="2" charset="-122"/>
              <a:ea typeface="黑体" panose="02010609060101010101" pitchFamily="2" charset="-122"/>
              <a:cs typeface="黑体" panose="02010609060101010101" pitchFamily="2" charset="-122"/>
              <a:sym typeface="+mn-ea"/>
            </a:endParaRPr>
          </a:p>
        </p:txBody>
      </p:sp>
      <p:grpSp>
        <p:nvGrpSpPr>
          <p:cNvPr id="5" name="组合 11"/>
          <p:cNvGrpSpPr/>
          <p:nvPr>
            <p:custDataLst>
              <p:tags r:id="rId26"/>
            </p:custDataLst>
          </p:nvPr>
        </p:nvGrpSpPr>
        <p:grpSpPr>
          <a:xfrm>
            <a:off x="3614354" y="3958936"/>
            <a:ext cx="701279" cy="540545"/>
            <a:chOff x="3058140" y="2430077"/>
            <a:chExt cx="1151056" cy="720001"/>
          </a:xfrm>
          <a:solidFill>
            <a:srgbClr val="7030A0"/>
          </a:solidFill>
        </p:grpSpPr>
        <p:grpSp>
          <p:nvGrpSpPr>
            <p:cNvPr id="7" name="组合 21"/>
            <p:cNvGrpSpPr/>
            <p:nvPr>
              <p:custDataLst>
                <p:tags r:id="rId27"/>
              </p:custDataLst>
            </p:nvPr>
          </p:nvGrpSpPr>
          <p:grpSpPr>
            <a:xfrm>
              <a:off x="3058140" y="2430077"/>
              <a:ext cx="1151056" cy="720000"/>
              <a:chOff x="3609683" y="2394857"/>
              <a:chExt cx="1151056" cy="720000"/>
            </a:xfrm>
            <a:grpFill/>
          </p:grpSpPr>
          <p:sp>
            <p:nvSpPr>
              <p:cNvPr id="8" name="矩形 7"/>
              <p:cNvSpPr/>
              <p:nvPr>
                <p:custDataLst>
                  <p:tags r:id="rId28"/>
                </p:custDataLst>
              </p:nvPr>
            </p:nvSpPr>
            <p:spPr>
              <a:xfrm>
                <a:off x="4688431" y="2394857"/>
                <a:ext cx="72308" cy="720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algn="ctr">
                  <a:defRPr/>
                </a:pPr>
                <a:endParaRPr lang="zh-CN" altLang="en-US"/>
              </a:p>
            </p:txBody>
          </p:sp>
          <p:sp>
            <p:nvSpPr>
              <p:cNvPr id="9" name="流程图: 延期 8"/>
              <p:cNvSpPr/>
              <p:nvPr>
                <p:custDataLst>
                  <p:tags r:id="rId29"/>
                </p:custDataLst>
              </p:nvPr>
            </p:nvSpPr>
            <p:spPr>
              <a:xfrm flipH="1">
                <a:off x="3609683" y="2394857"/>
                <a:ext cx="744571" cy="720000"/>
              </a:xfrm>
              <a:prstGeom prst="flowChartDelay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algn="r">
                  <a:defRPr/>
                </a:pPr>
                <a:r>
                  <a:rPr lang="zh-CN" altLang="en-US" sz="1800" b="1"/>
                  <a:t>思考</a:t>
                </a:r>
                <a:endParaRPr lang="zh-CN" altLang="en-US" sz="1800" b="1"/>
              </a:p>
            </p:txBody>
          </p:sp>
        </p:grpSp>
        <p:sp>
          <p:nvSpPr>
            <p:cNvPr id="10" name="等腰三角形 9"/>
            <p:cNvSpPr/>
            <p:nvPr>
              <p:custDataLst>
                <p:tags r:id="rId30"/>
              </p:custDataLst>
            </p:nvPr>
          </p:nvSpPr>
          <p:spPr>
            <a:xfrm rot="5400000">
              <a:off x="3609799" y="2622989"/>
              <a:ext cx="720000" cy="33417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>
                <a:defRPr/>
              </a:pPr>
              <a:endParaRPr lang="zh-CN" altLang="en-US"/>
            </a:p>
          </p:txBody>
        </p:sp>
      </p:grpSp>
      <p:sp>
        <p:nvSpPr>
          <p:cNvPr id="11" name="矩形 10"/>
          <p:cNvSpPr/>
          <p:nvPr>
            <p:custDataLst>
              <p:tags r:id="rId31"/>
            </p:custDataLst>
          </p:nvPr>
        </p:nvSpPr>
        <p:spPr>
          <a:xfrm>
            <a:off x="4292600" y="3959225"/>
            <a:ext cx="2923540" cy="535940"/>
          </a:xfrm>
          <a:prstGeom prst="rect">
            <a:avLst/>
          </a:prstGeom>
          <a:solidFill>
            <a:srgbClr val="CFBB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p>
            <a:pPr algn="ctr">
              <a:defRPr/>
            </a:pPr>
            <a:endParaRPr lang="zh-CN" altLang="en-US"/>
          </a:p>
        </p:txBody>
      </p:sp>
      <p:sp>
        <p:nvSpPr>
          <p:cNvPr id="12" name="矩形 22"/>
          <p:cNvSpPr>
            <a:spLocks noChangeArrowheads="1"/>
          </p:cNvSpPr>
          <p:nvPr>
            <p:custDataLst>
              <p:tags r:id="rId32"/>
            </p:custDataLst>
          </p:nvPr>
        </p:nvSpPr>
        <p:spPr bwMode="auto">
          <a:xfrm>
            <a:off x="4300220" y="4053840"/>
            <a:ext cx="3103245" cy="345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1800" b="1">
                <a:latin typeface="微软雅黑" panose="020B0503020204020204" pitchFamily="34" charset="-122"/>
                <a:ea typeface="微软雅黑" panose="020B0503020204020204" pitchFamily="34" charset="-122"/>
              </a:rPr>
              <a:t>写出该反应的</a:t>
            </a:r>
            <a:r>
              <a:rPr lang="zh-CN" altLang="en-US" sz="1800" b="1">
                <a:latin typeface="微软雅黑" panose="020B0503020204020204" pitchFamily="34" charset="-122"/>
                <a:ea typeface="微软雅黑" panose="020B0503020204020204" pitchFamily="34" charset="-122"/>
              </a:rPr>
              <a:t>化学方程式。</a:t>
            </a:r>
            <a:endParaRPr lang="zh-CN" altLang="en-US" sz="18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ldLvl="0" animBg="1"/>
      <p:bldP spid="14" grpId="0"/>
      <p:bldP spid="15" grpId="0" bldLvl="0" animBg="1"/>
      <p:bldP spid="22" grpId="0" bldLvl="0" animBg="1"/>
      <p:bldP spid="23" grpId="0" bldLvl="0" animBg="1"/>
      <p:bldP spid="24" grpId="0" bldLvl="0" animBg="1"/>
      <p:bldP spid="25" grpId="0" bldLvl="0" animBg="1"/>
      <p:bldP spid="30" grpId="0" bldLvl="0" animBg="1"/>
      <p:bldP spid="31" grpId="0" bldLvl="0" animBg="1"/>
      <p:bldP spid="38" grpId="0"/>
      <p:bldP spid="39" grpId="0"/>
      <p:bldP spid="40" grpId="0"/>
      <p:bldP spid="11" grpId="0" bldLvl="0" animBg="1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"/>
          <p:cNvSpPr txBox="1"/>
          <p:nvPr>
            <p:custDataLst>
              <p:tags r:id="rId1"/>
            </p:custDataLst>
          </p:nvPr>
        </p:nvSpPr>
        <p:spPr>
          <a:xfrm>
            <a:off x="807720" y="2346434"/>
            <a:ext cx="5748020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lvl="1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lvl="5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lvl="6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lvl="7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lvl="8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zh-CN" altLang="en-US" sz="1800">
                <a:solidFill>
                  <a:srgbClr val="0000FF"/>
                </a:solidFill>
                <a:latin typeface="Arial" panose="020B0604020202020204" pitchFamily="34" charset="0"/>
                <a:ea typeface="黑体" panose="02010609060101010101" pitchFamily="2" charset="-122"/>
              </a:rPr>
              <a:t>增大反应物的浓度：</a:t>
            </a:r>
            <a:r>
              <a:rPr lang="zh-CN" altLang="zh-CN" sz="1800">
                <a:solidFill>
                  <a:srgbClr val="FF0000"/>
                </a:solidFill>
                <a:ea typeface="黑体" panose="02010609060101010101" pitchFamily="2" charset="-122"/>
              </a:rPr>
              <a:t>增大乙醇的用量</a:t>
            </a:r>
            <a:r>
              <a:rPr lang="zh-CN" altLang="en-US" sz="1800">
                <a:solidFill>
                  <a:srgbClr val="FF0000"/>
                </a:solidFill>
                <a:ea typeface="黑体" panose="02010609060101010101" pitchFamily="2" charset="-122"/>
              </a:rPr>
              <a:t>。（成本</a:t>
            </a:r>
            <a:r>
              <a:rPr lang="zh-CN" altLang="en-US" sz="1800">
                <a:solidFill>
                  <a:srgbClr val="FF0000"/>
                </a:solidFill>
                <a:ea typeface="黑体" panose="02010609060101010101" pitchFamily="2" charset="-122"/>
              </a:rPr>
              <a:t>比较）</a:t>
            </a:r>
            <a:endParaRPr lang="zh-CN" altLang="zh-CN" sz="1800">
              <a:solidFill>
                <a:srgbClr val="FF0000"/>
              </a:solidFill>
              <a:ea typeface="黑体" panose="02010609060101010101" pitchFamily="2" charset="-122"/>
            </a:endParaRPr>
          </a:p>
        </p:txBody>
      </p:sp>
      <p:sp>
        <p:nvSpPr>
          <p:cNvPr id="5" name="Text Box 6"/>
          <p:cNvSpPr txBox="1"/>
          <p:nvPr>
            <p:custDataLst>
              <p:tags r:id="rId2"/>
            </p:custDataLst>
          </p:nvPr>
        </p:nvSpPr>
        <p:spPr>
          <a:xfrm>
            <a:off x="807720" y="2874296"/>
            <a:ext cx="5748020" cy="36933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lvl="1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lvl="5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lvl="6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lvl="7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lvl="8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zh-CN" altLang="en-US" sz="1800">
                <a:solidFill>
                  <a:srgbClr val="0000FF"/>
                </a:solidFill>
                <a:latin typeface="Arial" panose="020B0604020202020204" pitchFamily="34" charset="0"/>
                <a:ea typeface="黑体" panose="02010609060101010101" pitchFamily="2" charset="-122"/>
              </a:rPr>
              <a:t>除去反应生成的水：</a:t>
            </a:r>
            <a:r>
              <a:rPr lang="zh-CN" altLang="en-US" sz="1800">
                <a:solidFill>
                  <a:srgbClr val="FF0000"/>
                </a:solidFill>
                <a:ea typeface="黑体" panose="02010609060101010101" pitchFamily="2" charset="-122"/>
              </a:rPr>
              <a:t>采用浓硫酸吸水。</a:t>
            </a:r>
            <a:endParaRPr lang="zh-CN" altLang="en-US" sz="1800">
              <a:solidFill>
                <a:srgbClr val="FF0000"/>
              </a:solidFill>
              <a:ea typeface="黑体" panose="02010609060101010101" pitchFamily="2" charset="-122"/>
            </a:endParaRPr>
          </a:p>
        </p:txBody>
      </p:sp>
      <p:sp>
        <p:nvSpPr>
          <p:cNvPr id="7" name="Text Box 8"/>
          <p:cNvSpPr txBox="1"/>
          <p:nvPr>
            <p:custDataLst>
              <p:tags r:id="rId3"/>
            </p:custDataLst>
          </p:nvPr>
        </p:nvSpPr>
        <p:spPr>
          <a:xfrm>
            <a:off x="807720" y="3426460"/>
            <a:ext cx="7539355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lvl="1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lvl="5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lvl="6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lvl="7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lvl="8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zh-CN" altLang="en-US" sz="1800">
                <a:solidFill>
                  <a:srgbClr val="0000FF"/>
                </a:solidFill>
                <a:latin typeface="Arial" panose="020B0604020202020204" pitchFamily="34" charset="0"/>
                <a:ea typeface="黑体" panose="02010609060101010101" pitchFamily="2" charset="-122"/>
              </a:rPr>
              <a:t>及时分离出反应生成的乙酸乙酯：</a:t>
            </a:r>
            <a:r>
              <a:rPr lang="zh-CN" altLang="en-US" sz="1800">
                <a:solidFill>
                  <a:srgbClr val="FF0000"/>
                </a:solidFill>
                <a:ea typeface="黑体" panose="02010609060101010101" pitchFamily="2" charset="-122"/>
              </a:rPr>
              <a:t>蒸馏出乙酸乙酯。</a:t>
            </a:r>
            <a:endParaRPr lang="zh-CN" altLang="en-US" sz="1800">
              <a:solidFill>
                <a:srgbClr val="FF0000"/>
              </a:solidFill>
              <a:ea typeface="黑体" panose="02010609060101010101" pitchFamily="2" charset="-122"/>
            </a:endParaRPr>
          </a:p>
          <a:p>
            <a:pPr algn="l">
              <a:buFont typeface="Wingdings" panose="05000000000000000000" pitchFamily="2" charset="2"/>
            </a:pPr>
            <a:r>
              <a:rPr lang="en-US" altLang="zh-CN" sz="1800">
                <a:solidFill>
                  <a:srgbClr val="FF0000"/>
                </a:solidFill>
                <a:ea typeface="黑体" panose="02010609060101010101" pitchFamily="2" charset="-122"/>
              </a:rPr>
              <a:t>                                                       </a:t>
            </a:r>
            <a:r>
              <a:rPr lang="zh-CN" altLang="en-US" sz="1800">
                <a:solidFill>
                  <a:srgbClr val="FF0000"/>
                </a:solidFill>
                <a:ea typeface="黑体" panose="02010609060101010101" pitchFamily="2" charset="-122"/>
              </a:rPr>
              <a:t>（</a:t>
            </a:r>
            <a:r>
              <a:rPr lang="zh-CN" altLang="en-US" sz="1800">
                <a:solidFill>
                  <a:srgbClr val="FF0000"/>
                </a:solidFill>
                <a:ea typeface="黑体" panose="02010609060101010101" pitchFamily="2" charset="-122"/>
                <a:sym typeface="+mn-ea"/>
              </a:rPr>
              <a:t>乙酸乙酯的沸点比乙酸、乙醇都低</a:t>
            </a:r>
            <a:r>
              <a:rPr lang="zh-CN" altLang="en-US" sz="1800">
                <a:solidFill>
                  <a:srgbClr val="FF0000"/>
                </a:solidFill>
                <a:ea typeface="黑体" panose="02010609060101010101" pitchFamily="2" charset="-122"/>
              </a:rPr>
              <a:t>）</a:t>
            </a:r>
            <a:endParaRPr lang="zh-CN" altLang="en-US" sz="1800">
              <a:solidFill>
                <a:srgbClr val="FF0000"/>
              </a:solidFill>
              <a:ea typeface="黑体" panose="02010609060101010101" pitchFamily="2" charset="-122"/>
            </a:endParaRPr>
          </a:p>
        </p:txBody>
      </p:sp>
      <p:sp>
        <p:nvSpPr>
          <p:cNvPr id="21" name="矩形 20"/>
          <p:cNvSpPr/>
          <p:nvPr>
            <p:custDataLst>
              <p:tags r:id="rId4"/>
            </p:custDataLst>
          </p:nvPr>
        </p:nvSpPr>
        <p:spPr>
          <a:xfrm>
            <a:off x="755683" y="1851210"/>
            <a:ext cx="81726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buNone/>
            </a:pPr>
            <a:r>
              <a:rPr lang="zh-CN" altLang="en-US" sz="1800" b="1">
                <a:latin typeface="黑体" panose="02010609060101010101" pitchFamily="2" charset="-122"/>
                <a:ea typeface="黑体" panose="02010609060101010101" pitchFamily="2" charset="-122"/>
              </a:rPr>
              <a:t>酯化反应是一个</a:t>
            </a:r>
            <a:r>
              <a:rPr lang="zh-CN" altLang="en-US" sz="1800" b="1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可逆反应</a:t>
            </a:r>
            <a:r>
              <a:rPr lang="zh-CN" altLang="en-US" sz="1800" b="1">
                <a:latin typeface="黑体" panose="02010609060101010101" pitchFamily="2" charset="-122"/>
                <a:ea typeface="黑体" panose="02010609060101010101" pitchFamily="2" charset="-122"/>
              </a:rPr>
              <a:t>，如果要增大乙酸乙酯的产率，你有哪些方法？ </a:t>
            </a:r>
            <a:endParaRPr lang="zh-CN" altLang="en-US" sz="1800" b="1"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pic>
        <p:nvPicPr>
          <p:cNvPr id="22" name="Picture 14" descr="D:\教学资料\图标\交流讨论.emf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6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3398"/>
            <a:ext cx="2024172" cy="78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59903" y="771798"/>
            <a:ext cx="6025537" cy="792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文本框 93"/>
          <p:cNvSpPr txBox="1"/>
          <p:nvPr>
            <p:custDataLst>
              <p:tags r:id="rId1"/>
            </p:custDataLst>
          </p:nvPr>
        </p:nvSpPr>
        <p:spPr>
          <a:xfrm>
            <a:off x="997268" y="842486"/>
            <a:ext cx="6835616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fontAlgn="auto"/>
            <a:r>
              <a:rPr lang="zh-CN" altLang="en-US" b="1">
                <a:solidFill>
                  <a:srgbClr val="FF0000"/>
                </a:solidFill>
                <a:highlight>
                  <a:srgbClr val="FFFF00"/>
                </a:highligh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①</a:t>
            </a:r>
            <a:r>
              <a:rPr lang="zh-CN" b="1">
                <a:solidFill>
                  <a:srgbClr val="FF0000"/>
                </a:solidFill>
                <a:highlight>
                  <a:srgbClr val="FFFF00"/>
                </a:highligh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一元羧酸与二元醇或二元羧酸与一元醇的反应</a:t>
            </a:r>
            <a:r>
              <a:rPr lang="en-US" b="1">
                <a:solidFill>
                  <a:srgbClr val="FF0000"/>
                </a:solidFill>
                <a:highlight>
                  <a:srgbClr val="FFFF00"/>
                </a:highligh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:</a:t>
            </a:r>
            <a:endParaRPr lang="en-US" altLang="en-US" b="1">
              <a:solidFill>
                <a:srgbClr val="FF0000"/>
              </a:solidFill>
              <a:highlight>
                <a:srgbClr val="FFFF00"/>
              </a:highlight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grpSp>
        <p:nvGrpSpPr>
          <p:cNvPr id="4" name="组合 3"/>
          <p:cNvGrpSpPr/>
          <p:nvPr>
            <p:custDataLst>
              <p:tags r:id="rId2"/>
            </p:custDataLst>
          </p:nvPr>
        </p:nvGrpSpPr>
        <p:grpSpPr>
          <a:xfrm>
            <a:off x="1195229" y="1661636"/>
            <a:ext cx="2923223" cy="810578"/>
            <a:chOff x="2359" y="2585"/>
            <a:chExt cx="6138" cy="1702"/>
          </a:xfrm>
        </p:grpSpPr>
        <p:grpSp>
          <p:nvGrpSpPr>
            <p:cNvPr id="2" name="组合 1"/>
            <p:cNvGrpSpPr/>
            <p:nvPr>
              <p:custDataLst>
                <p:tags r:id="rId3"/>
              </p:custDataLst>
            </p:nvPr>
          </p:nvGrpSpPr>
          <p:grpSpPr>
            <a:xfrm>
              <a:off x="5676" y="2585"/>
              <a:ext cx="2821" cy="1702"/>
              <a:chOff x="16091" y="4380"/>
              <a:chExt cx="2821" cy="1702"/>
            </a:xfrm>
          </p:grpSpPr>
          <p:sp>
            <p:nvSpPr>
              <p:cNvPr id="69651" name="Text Box 19"/>
              <p:cNvSpPr txBox="1">
                <a:spLocks noChangeArrowheads="1"/>
              </p:cNvSpPr>
              <p:nvPr>
                <p:custDataLst>
                  <p:tags r:id="rId4"/>
                </p:custDataLst>
              </p:nvPr>
            </p:nvSpPr>
            <p:spPr bwMode="auto">
              <a:xfrm>
                <a:off x="16091" y="4380"/>
                <a:ext cx="2376" cy="869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  <a:effectLst/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CN" sz="2100" b="1">
                    <a:solidFill>
                      <a:schemeClr val="tx1"/>
                    </a:solidFill>
                    <a:latin typeface="Times New Roman" panose="02020603050405020304" pitchFamily="18" charset="0"/>
                  </a:rPr>
                  <a:t>CH</a:t>
                </a:r>
                <a:r>
                  <a:rPr lang="en-US" altLang="zh-CN" sz="2100" b="1" baseline="-25000">
                    <a:solidFill>
                      <a:schemeClr val="tx1"/>
                    </a:solidFill>
                    <a:latin typeface="Times New Roman" panose="02020603050405020304" pitchFamily="18" charset="0"/>
                  </a:rPr>
                  <a:t>2</a:t>
                </a:r>
                <a:r>
                  <a:rPr lang="en-US" altLang="zh-CN" sz="2100" b="1">
                    <a:solidFill>
                      <a:schemeClr val="tx1"/>
                    </a:solidFill>
                    <a:latin typeface="Times New Roman" panose="02020603050405020304" pitchFamily="18" charset="0"/>
                  </a:rPr>
                  <a:t>OH</a:t>
                </a:r>
                <a:endParaRPr lang="en-US" altLang="zh-CN" sz="2100"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9652" name="Text Box 20"/>
              <p:cNvSpPr txBox="1">
                <a:spLocks noChangeArrowheads="1"/>
              </p:cNvSpPr>
              <p:nvPr>
                <p:custDataLst>
                  <p:tags r:id="rId5"/>
                </p:custDataLst>
              </p:nvPr>
            </p:nvSpPr>
            <p:spPr bwMode="auto">
              <a:xfrm>
                <a:off x="16091" y="5213"/>
                <a:ext cx="2821" cy="869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  <a:effectLst/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CN" sz="2100" b="1">
                    <a:solidFill>
                      <a:schemeClr val="tx1"/>
                    </a:solidFill>
                    <a:latin typeface="Times New Roman" panose="02020603050405020304" pitchFamily="18" charset="0"/>
                  </a:rPr>
                  <a:t>CH</a:t>
                </a:r>
                <a:r>
                  <a:rPr lang="en-US" altLang="zh-CN" sz="2100" b="1" baseline="-25000">
                    <a:solidFill>
                      <a:schemeClr val="tx1"/>
                    </a:solidFill>
                    <a:latin typeface="Times New Roman" panose="02020603050405020304" pitchFamily="18" charset="0"/>
                  </a:rPr>
                  <a:t>2</a:t>
                </a:r>
                <a:r>
                  <a:rPr lang="en-US" altLang="zh-CN" sz="2100" b="1">
                    <a:solidFill>
                      <a:schemeClr val="tx1"/>
                    </a:solidFill>
                    <a:latin typeface="Times New Roman" panose="02020603050405020304" pitchFamily="18" charset="0"/>
                  </a:rPr>
                  <a:t>OH</a:t>
                </a:r>
                <a:endParaRPr lang="en-US" altLang="zh-CN" sz="2100"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9653" name="Line 21"/>
              <p:cNvSpPr>
                <a:spLocks noChangeShapeType="1"/>
              </p:cNvSpPr>
              <p:nvPr>
                <p:custDataLst>
                  <p:tags r:id="rId6"/>
                </p:custDataLst>
              </p:nvPr>
            </p:nvSpPr>
            <p:spPr bwMode="auto">
              <a:xfrm>
                <a:off x="16392" y="5010"/>
                <a:ext cx="15" cy="3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</a:ln>
              <a:effectLst/>
            </p:spPr>
            <p:txBody>
              <a:bodyPr wrap="none"/>
              <a:lstStyle/>
              <a:p>
                <a:endParaRPr lang="zh-CN" altLang="en-US" sz="100"/>
              </a:p>
            </p:txBody>
          </p:sp>
        </p:grpSp>
        <p:sp>
          <p:nvSpPr>
            <p:cNvPr id="10" name="文本框 109572"/>
            <p:cNvSpPr txBox="1"/>
            <p:nvPr>
              <p:custDataLst>
                <p:tags r:id="rId7"/>
              </p:custDataLst>
            </p:nvPr>
          </p:nvSpPr>
          <p:spPr>
            <a:xfrm>
              <a:off x="2359" y="2952"/>
              <a:ext cx="4941" cy="86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>
                <a:spcBef>
                  <a:spcPct val="50000"/>
                </a:spcBef>
                <a:buClr>
                  <a:schemeClr val="bg1"/>
                </a:buClr>
              </a:pPr>
              <a:r>
                <a:rPr lang="en-US" altLang="zh-CN" sz="2100" b="1"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CH</a:t>
              </a:r>
              <a:r>
                <a:rPr lang="en-US" altLang="zh-CN" sz="2100" b="1" baseline="-25000"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3</a:t>
              </a:r>
              <a:r>
                <a:rPr lang="en-US" altLang="zh-CN" sz="2100" b="1"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CO</a:t>
              </a:r>
              <a:r>
                <a:rPr lang="en-US" altLang="zh-CN" sz="2100" b="1"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+mn-ea"/>
                </a:rPr>
                <a:t>O</a:t>
              </a:r>
              <a:r>
                <a:rPr lang="en-US" altLang="zh-CN" sz="2100" b="1"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H </a:t>
              </a:r>
              <a:r>
                <a:rPr lang="en-US" altLang="zh-CN" sz="2100" b="1"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  <a:sym typeface="+mn-ea"/>
                </a:rPr>
                <a:t>+</a:t>
              </a:r>
              <a:r>
                <a:rPr lang="en-US" altLang="zh-CN" sz="2100" b="1" baseline="-25000"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  <a:sym typeface="+mn-ea"/>
                </a:rPr>
                <a:t>                    </a:t>
              </a:r>
              <a:endParaRPr lang="en-US" altLang="zh-CN" sz="2100" b="1" baseline="-250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endParaRPr>
            </a:p>
          </p:txBody>
        </p:sp>
      </p:grpSp>
      <p:grpSp>
        <p:nvGrpSpPr>
          <p:cNvPr id="3" name="组合 2"/>
          <p:cNvGrpSpPr/>
          <p:nvPr>
            <p:custDataLst>
              <p:tags r:id="rId8"/>
            </p:custDataLst>
          </p:nvPr>
        </p:nvGrpSpPr>
        <p:grpSpPr>
          <a:xfrm>
            <a:off x="3778409" y="1790224"/>
            <a:ext cx="777716" cy="474821"/>
            <a:chOff x="14458" y="8939"/>
            <a:chExt cx="1633" cy="997"/>
          </a:xfrm>
        </p:grpSpPr>
        <p:sp>
          <p:nvSpPr>
            <p:cNvPr id="45" name="等腰三角形 109599"/>
            <p:cNvSpPr/>
            <p:nvPr>
              <p:custDataLst>
                <p:tags r:id="rId9"/>
              </p:custDataLst>
            </p:nvPr>
          </p:nvSpPr>
          <p:spPr>
            <a:xfrm>
              <a:off x="15102" y="9625"/>
              <a:ext cx="286" cy="311"/>
            </a:xfrm>
            <a:prstGeom prst="triangle">
              <a:avLst>
                <a:gd name="adj" fmla="val 50000"/>
              </a:avLst>
            </a:prstGeom>
            <a:noFill/>
            <a:ln w="2857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/>
            <a:lstStyle/>
            <a:p>
              <a:endParaRPr lang="zh-CN" altLang="en-US" sz="2100" b="1">
                <a:solidFill>
                  <a:srgbClr val="FF0000"/>
                </a:solidFill>
                <a:ea typeface="华文楷体" panose="02010600040101010101" pitchFamily="2" charset="-122"/>
              </a:endParaRPr>
            </a:p>
          </p:txBody>
        </p:sp>
        <p:graphicFrame>
          <p:nvGraphicFramePr>
            <p:cNvPr id="19464" name="Object 12"/>
            <p:cNvGraphicFramePr>
              <a:graphicFrameLocks noChangeAspect="1"/>
            </p:cNvGraphicFramePr>
            <p:nvPr>
              <p:custDataLst>
                <p:tags r:id="rId10"/>
              </p:custDataLst>
            </p:nvPr>
          </p:nvGraphicFramePr>
          <p:xfrm>
            <a:off x="14458" y="9109"/>
            <a:ext cx="1633" cy="82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43" name="" r:id="rId11" imgW="4600575" imgH="638175" progId="ChemDraw.Document.6.0">
                    <p:embed/>
                  </p:oleObj>
                </mc:Choice>
                <mc:Fallback>
                  <p:oleObj name="" r:id="rId11" imgW="4600575" imgH="638175" progId="ChemDraw.Document.6.0">
                    <p:embed/>
                    <p:pic>
                      <p:nvPicPr>
                        <p:cNvPr id="0" name="OLE substitute image"/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14458" y="9109"/>
                          <a:ext cx="1633" cy="827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 lim="800000"/>
                          <a:headEnd/>
                          <a:tailEnd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9465" name="Text Box 13"/>
            <p:cNvSpPr/>
            <p:nvPr>
              <p:custDataLst>
                <p:tags r:id="rId13"/>
              </p:custDataLst>
            </p:nvPr>
          </p:nvSpPr>
          <p:spPr>
            <a:xfrm>
              <a:off x="14465" y="8939"/>
              <a:ext cx="1492" cy="591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51419" tIns="25708" rIns="51419" bIns="25708" anchor="t" anchorCtr="0">
              <a:spAutoFit/>
            </a:bodyPr>
            <a:lstStyle>
              <a:defPPr>
                <a:defRPr lang="zh-CN"/>
              </a:defPPr>
              <a:lvl1pPr marL="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2600" b="1" i="0" u="none" baseline="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1pPr>
              <a:lvl2pPr marL="4572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2600" b="1" i="0" u="none" baseline="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2pPr>
              <a:lvl3pPr marL="9144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2600" b="1" i="0" u="none" baseline="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3pPr>
              <a:lvl4pPr marL="13716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2600" b="1" i="0" u="none" baseline="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4pPr>
              <a:lvl5pPr marL="18288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2600" b="1" i="0" u="none" baseline="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5pPr>
            </a:lstStyle>
            <a:p>
              <a:pPr lvl="0" algn="l" eaLnBrk="0" hangingPunct="0">
                <a:spcBef>
                  <a:spcPct val="50000"/>
                </a:spcBef>
              </a:pPr>
              <a:r>
                <a:rPr lang="zh-CN" altLang="en-US" sz="1500">
                  <a:solidFill>
                    <a:schemeClr val="tx1"/>
                  </a:solidFill>
                  <a:latin typeface="楷体" panose="02010609060101010101" charset="-122"/>
                  <a:ea typeface="楷体" panose="02010609060101010101" charset="-122"/>
                </a:rPr>
                <a:t>浓硫酸</a:t>
              </a:r>
              <a:endParaRPr lang="zh-CN" altLang="en-US" sz="15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sp>
        <p:nvSpPr>
          <p:cNvPr id="7" name="文本框 6"/>
          <p:cNvSpPr txBox="1"/>
          <p:nvPr>
            <p:custDataLst>
              <p:tags r:id="rId14"/>
            </p:custDataLst>
          </p:nvPr>
        </p:nvSpPr>
        <p:spPr>
          <a:xfrm>
            <a:off x="1055688" y="1829276"/>
            <a:ext cx="316230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zh-CN" sz="21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组合 12"/>
          <p:cNvGrpSpPr/>
          <p:nvPr>
            <p:custDataLst>
              <p:tags r:id="rId15"/>
            </p:custDataLst>
          </p:nvPr>
        </p:nvGrpSpPr>
        <p:grpSpPr>
          <a:xfrm>
            <a:off x="4548981" y="1650683"/>
            <a:ext cx="3285649" cy="832485"/>
            <a:chOff x="9401" y="2562"/>
            <a:chExt cx="6899" cy="1748"/>
          </a:xfrm>
        </p:grpSpPr>
        <p:grpSp>
          <p:nvGrpSpPr>
            <p:cNvPr id="22" name="组合 21"/>
            <p:cNvGrpSpPr/>
            <p:nvPr>
              <p:custDataLst>
                <p:tags r:id="rId16"/>
              </p:custDataLst>
            </p:nvPr>
          </p:nvGrpSpPr>
          <p:grpSpPr>
            <a:xfrm>
              <a:off x="9401" y="2562"/>
              <a:ext cx="3749" cy="1748"/>
              <a:chOff x="13739" y="3747"/>
              <a:chExt cx="3749" cy="1748"/>
            </a:xfrm>
          </p:grpSpPr>
          <p:sp>
            <p:nvSpPr>
              <p:cNvPr id="12" name="Text Box 19"/>
              <p:cNvSpPr txBox="1">
                <a:spLocks noChangeArrowheads="1"/>
              </p:cNvSpPr>
              <p:nvPr>
                <p:custDataLst>
                  <p:tags r:id="rId17"/>
                </p:custDataLst>
              </p:nvPr>
            </p:nvSpPr>
            <p:spPr bwMode="auto">
              <a:xfrm>
                <a:off x="13739" y="3747"/>
                <a:ext cx="3718" cy="869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  <a:effectLst/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CN" sz="2100" b="1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CH</a:t>
                </a:r>
                <a:r>
                  <a:rPr lang="en-US" altLang="zh-CN" sz="2100" b="1" baseline="-2500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3</a:t>
                </a:r>
                <a:r>
                  <a:rPr lang="en-US" altLang="zh-CN" sz="2100" b="1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COOCH</a:t>
                </a:r>
                <a:r>
                  <a:rPr lang="en-US" altLang="zh-CN" sz="2100" b="1" baseline="-2500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2</a:t>
                </a:r>
                <a:endParaRPr lang="en-US" altLang="zh-CN" sz="2100" b="1" baseline="-25000">
                  <a:solidFill>
                    <a:srgbClr val="FF0000"/>
                  </a:solidFill>
                  <a:latin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" name="Line 21"/>
              <p:cNvSpPr>
                <a:spLocks noChangeShapeType="1"/>
              </p:cNvSpPr>
              <p:nvPr>
                <p:custDataLst>
                  <p:tags r:id="rId18"/>
                </p:custDataLst>
              </p:nvPr>
            </p:nvSpPr>
            <p:spPr bwMode="auto">
              <a:xfrm>
                <a:off x="16434" y="4407"/>
                <a:ext cx="15" cy="39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</a:ln>
              <a:effectLst/>
            </p:spPr>
            <p:txBody>
              <a:bodyPr wrap="none"/>
              <a:lstStyle/>
              <a:p>
                <a:endParaRPr lang="zh-CN" altLang="en-US" sz="100"/>
              </a:p>
            </p:txBody>
          </p:sp>
          <p:sp>
            <p:nvSpPr>
              <p:cNvPr id="17" name="Text Box 19"/>
              <p:cNvSpPr txBox="1">
                <a:spLocks noChangeArrowheads="1"/>
              </p:cNvSpPr>
              <p:nvPr>
                <p:custDataLst>
                  <p:tags r:id="rId19"/>
                </p:custDataLst>
              </p:nvPr>
            </p:nvSpPr>
            <p:spPr bwMode="auto">
              <a:xfrm>
                <a:off x="13769" y="4626"/>
                <a:ext cx="3719" cy="869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  <a:effectLst/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CN" sz="2100" b="1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CH</a:t>
                </a:r>
                <a:r>
                  <a:rPr lang="en-US" altLang="zh-CN" sz="2100" b="1" baseline="-2500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3</a:t>
                </a:r>
                <a:r>
                  <a:rPr lang="en-US" altLang="zh-CN" sz="2100" b="1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COOCH</a:t>
                </a:r>
                <a:r>
                  <a:rPr lang="en-US" altLang="zh-CN" sz="2100" b="1" baseline="-2500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2</a:t>
                </a:r>
                <a:endParaRPr lang="en-US" altLang="zh-CN" sz="2100" b="1" baseline="-25000">
                  <a:solidFill>
                    <a:srgbClr val="FF0000"/>
                  </a:solidFill>
                  <a:latin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4" name="文本框 109572"/>
            <p:cNvSpPr txBox="1"/>
            <p:nvPr>
              <p:custDataLst>
                <p:tags r:id="rId20"/>
              </p:custDataLst>
            </p:nvPr>
          </p:nvSpPr>
          <p:spPr>
            <a:xfrm>
              <a:off x="13120" y="3030"/>
              <a:ext cx="3180" cy="86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>
                <a:spcBef>
                  <a:spcPct val="50000"/>
                </a:spcBef>
                <a:buClr>
                  <a:schemeClr val="bg1"/>
                </a:buClr>
              </a:pPr>
              <a:r>
                <a:rPr lang="en-US" altLang="zh-CN" sz="2100" b="1">
                  <a:solidFill>
                    <a:srgbClr val="FF0000"/>
                  </a:solidFill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  <a:sym typeface="+mn-ea"/>
                </a:rPr>
                <a:t>+</a:t>
              </a:r>
              <a:r>
                <a:rPr lang="en-US" altLang="zh-CN" sz="2100" b="1" baseline="-25000">
                  <a:solidFill>
                    <a:srgbClr val="FF0000"/>
                  </a:solidFill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altLang="zh-CN" sz="2100" b="1">
                  <a:solidFill>
                    <a:srgbClr val="FF0000"/>
                  </a:solidFill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  <a:sym typeface="+mn-ea"/>
                </a:rPr>
                <a:t>2H</a:t>
              </a:r>
              <a:r>
                <a:rPr lang="en-US" altLang="zh-CN" sz="2100" b="1" baseline="-25000">
                  <a:solidFill>
                    <a:srgbClr val="FF0000"/>
                  </a:solidFill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  <a:sym typeface="+mn-ea"/>
                </a:rPr>
                <a:t>2</a:t>
              </a:r>
              <a:r>
                <a:rPr lang="en-US" altLang="zh-CN" sz="2100" b="1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+mn-ea"/>
                </a:rPr>
                <a:t>O</a:t>
              </a:r>
              <a:r>
                <a:rPr lang="en-US" altLang="zh-CN" sz="2100" b="1" baseline="-25000">
                  <a:solidFill>
                    <a:srgbClr val="FF0000"/>
                  </a:solidFill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  <a:sym typeface="+mn-ea"/>
                </a:rPr>
                <a:t>                   </a:t>
              </a:r>
              <a:endParaRPr lang="en-US" altLang="zh-CN" sz="2100" b="1" baseline="-2500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endParaRPr>
            </a:p>
          </p:txBody>
        </p:sp>
      </p:grpSp>
      <p:grpSp>
        <p:nvGrpSpPr>
          <p:cNvPr id="6" name="组合 5"/>
          <p:cNvGrpSpPr/>
          <p:nvPr>
            <p:custDataLst>
              <p:tags r:id="rId21"/>
            </p:custDataLst>
          </p:nvPr>
        </p:nvGrpSpPr>
        <p:grpSpPr>
          <a:xfrm>
            <a:off x="1090613" y="2824956"/>
            <a:ext cx="3170396" cy="842010"/>
            <a:chOff x="2290" y="4425"/>
            <a:chExt cx="6657" cy="1768"/>
          </a:xfrm>
        </p:grpSpPr>
        <p:grpSp>
          <p:nvGrpSpPr>
            <p:cNvPr id="57" name="组合 56"/>
            <p:cNvGrpSpPr/>
            <p:nvPr>
              <p:custDataLst>
                <p:tags r:id="rId22"/>
              </p:custDataLst>
            </p:nvPr>
          </p:nvGrpSpPr>
          <p:grpSpPr>
            <a:xfrm>
              <a:off x="2290" y="4425"/>
              <a:ext cx="2603" cy="1768"/>
              <a:chOff x="2290" y="4260"/>
              <a:chExt cx="2603" cy="1768"/>
            </a:xfrm>
          </p:grpSpPr>
          <p:sp>
            <p:nvSpPr>
              <p:cNvPr id="27" name="Text Box 19"/>
              <p:cNvSpPr txBox="1">
                <a:spLocks noChangeArrowheads="1"/>
              </p:cNvSpPr>
              <p:nvPr>
                <p:custDataLst>
                  <p:tags r:id="rId23"/>
                </p:custDataLst>
              </p:nvPr>
            </p:nvSpPr>
            <p:spPr bwMode="auto">
              <a:xfrm>
                <a:off x="2318" y="4260"/>
                <a:ext cx="2575" cy="869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  <a:effectLst/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CN" sz="2100" b="1">
                    <a:solidFill>
                      <a:schemeClr val="tx1"/>
                    </a:solidFill>
                    <a:latin typeface="Times New Roman" panose="02020603050405020304" pitchFamily="18" charset="0"/>
                  </a:rPr>
                  <a:t>COOH</a:t>
                </a:r>
                <a:endParaRPr lang="en-US" altLang="zh-CN" sz="2100" b="1" baseline="-25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" name="Line 21"/>
              <p:cNvSpPr>
                <a:spLocks noChangeShapeType="1"/>
              </p:cNvSpPr>
              <p:nvPr>
                <p:custDataLst>
                  <p:tags r:id="rId24"/>
                </p:custDataLst>
              </p:nvPr>
            </p:nvSpPr>
            <p:spPr bwMode="auto">
              <a:xfrm>
                <a:off x="2674" y="4925"/>
                <a:ext cx="15" cy="3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</a:ln>
              <a:effectLst/>
            </p:spPr>
            <p:txBody>
              <a:bodyPr wrap="none"/>
              <a:lstStyle/>
              <a:p>
                <a:endParaRPr lang="zh-CN" altLang="en-US" sz="100"/>
              </a:p>
            </p:txBody>
          </p:sp>
          <p:sp>
            <p:nvSpPr>
              <p:cNvPr id="29" name="Text Box 19"/>
              <p:cNvSpPr txBox="1">
                <a:spLocks noChangeArrowheads="1"/>
              </p:cNvSpPr>
              <p:nvPr>
                <p:custDataLst>
                  <p:tags r:id="rId25"/>
                </p:custDataLst>
              </p:nvPr>
            </p:nvSpPr>
            <p:spPr bwMode="auto">
              <a:xfrm>
                <a:off x="2290" y="5159"/>
                <a:ext cx="2129" cy="869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  <a:effectLst/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CN" sz="2100" b="1">
                    <a:solidFill>
                      <a:schemeClr val="tx1"/>
                    </a:solidFill>
                    <a:latin typeface="Times New Roman" panose="02020603050405020304" pitchFamily="18" charset="0"/>
                  </a:rPr>
                  <a:t>COOH</a:t>
                </a:r>
                <a:endParaRPr lang="en-US" altLang="zh-CN" sz="2100" b="1" baseline="-25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0" name="文本框 29"/>
            <p:cNvSpPr txBox="1"/>
            <p:nvPr>
              <p:custDataLst>
                <p:tags r:id="rId26"/>
              </p:custDataLst>
            </p:nvPr>
          </p:nvSpPr>
          <p:spPr>
            <a:xfrm>
              <a:off x="4127" y="4860"/>
              <a:ext cx="4820" cy="86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2100" b="1">
                  <a:solidFill>
                    <a:schemeClr val="tx1"/>
                  </a:solidFill>
                  <a:latin typeface="Times New Roman" panose="02020603050405020304" pitchFamily="18" charset="0"/>
                  <a:sym typeface="+mn-ea"/>
                </a:rPr>
                <a:t>+   CH</a:t>
              </a:r>
              <a:r>
                <a:rPr lang="en-US" altLang="zh-CN" sz="2100" b="1" baseline="-25000">
                  <a:solidFill>
                    <a:schemeClr val="tx1"/>
                  </a:solidFill>
                  <a:latin typeface="Times New Roman" panose="02020603050405020304" pitchFamily="18" charset="0"/>
                  <a:sym typeface="+mn-ea"/>
                </a:rPr>
                <a:t>3</a:t>
              </a:r>
              <a:r>
                <a:rPr lang="en-US" altLang="zh-CN" sz="2100" b="1">
                  <a:solidFill>
                    <a:schemeClr val="tx1"/>
                  </a:solidFill>
                  <a:latin typeface="Times New Roman" panose="02020603050405020304" pitchFamily="18" charset="0"/>
                  <a:sym typeface="+mn-ea"/>
                </a:rPr>
                <a:t>CH</a:t>
              </a:r>
              <a:r>
                <a:rPr lang="en-US" altLang="zh-CN" sz="2100" b="1" baseline="-25000">
                  <a:solidFill>
                    <a:schemeClr val="tx1"/>
                  </a:solidFill>
                  <a:latin typeface="Times New Roman" panose="02020603050405020304" pitchFamily="18" charset="0"/>
                  <a:sym typeface="+mn-ea"/>
                </a:rPr>
                <a:t>2</a:t>
              </a:r>
              <a:r>
                <a:rPr lang="en-US" altLang="zh-CN" sz="2100" b="1">
                  <a:solidFill>
                    <a:schemeClr val="tx1"/>
                  </a:solidFill>
                  <a:latin typeface="Times New Roman" panose="02020603050405020304" pitchFamily="18" charset="0"/>
                  <a:sym typeface="+mn-ea"/>
                </a:rPr>
                <a:t>OH</a:t>
              </a:r>
              <a:endParaRPr lang="en-US" altLang="zh-CN" sz="2100" b="1">
                <a:solidFill>
                  <a:schemeClr val="tx1"/>
                </a:solidFill>
                <a:latin typeface="Times New Roman" panose="02020603050405020304" pitchFamily="18" charset="0"/>
                <a:sym typeface="+mn-ea"/>
              </a:endParaRPr>
            </a:p>
          </p:txBody>
        </p:sp>
      </p:grpSp>
      <p:grpSp>
        <p:nvGrpSpPr>
          <p:cNvPr id="31" name="组合 30"/>
          <p:cNvGrpSpPr/>
          <p:nvPr>
            <p:custDataLst>
              <p:tags r:id="rId27"/>
            </p:custDataLst>
          </p:nvPr>
        </p:nvGrpSpPr>
        <p:grpSpPr>
          <a:xfrm>
            <a:off x="3817620" y="2948781"/>
            <a:ext cx="777716" cy="474821"/>
            <a:chOff x="14458" y="8939"/>
            <a:chExt cx="1633" cy="997"/>
          </a:xfrm>
        </p:grpSpPr>
        <p:sp>
          <p:nvSpPr>
            <p:cNvPr id="32" name="等腰三角形 109599"/>
            <p:cNvSpPr/>
            <p:nvPr>
              <p:custDataLst>
                <p:tags r:id="rId28"/>
              </p:custDataLst>
            </p:nvPr>
          </p:nvSpPr>
          <p:spPr>
            <a:xfrm>
              <a:off x="15102" y="9625"/>
              <a:ext cx="286" cy="311"/>
            </a:xfrm>
            <a:prstGeom prst="triangle">
              <a:avLst>
                <a:gd name="adj" fmla="val 50000"/>
              </a:avLst>
            </a:prstGeom>
            <a:noFill/>
            <a:ln w="2857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/>
            <a:lstStyle/>
            <a:p>
              <a:endParaRPr lang="zh-CN" altLang="en-US" sz="2100" b="1">
                <a:solidFill>
                  <a:srgbClr val="FF0000"/>
                </a:solidFill>
                <a:ea typeface="华文楷体" panose="02010600040101010101" pitchFamily="2" charset="-122"/>
              </a:endParaRPr>
            </a:p>
          </p:txBody>
        </p:sp>
        <p:graphicFrame>
          <p:nvGraphicFramePr>
            <p:cNvPr id="33" name="Object 12"/>
            <p:cNvGraphicFramePr>
              <a:graphicFrameLocks noChangeAspect="1"/>
            </p:cNvGraphicFramePr>
            <p:nvPr>
              <p:custDataLst>
                <p:tags r:id="rId29"/>
              </p:custDataLst>
            </p:nvPr>
          </p:nvGraphicFramePr>
          <p:xfrm>
            <a:off x="14458" y="9109"/>
            <a:ext cx="1633" cy="82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44" name="" r:id="rId30" imgW="4600575" imgH="638175" progId="ChemDraw.Document.6.0">
                    <p:embed/>
                  </p:oleObj>
                </mc:Choice>
                <mc:Fallback>
                  <p:oleObj name="" r:id="rId30" imgW="4600575" imgH="638175" progId="ChemDraw.Document.6.0">
                    <p:embed/>
                    <p:pic>
                      <p:nvPicPr>
                        <p:cNvPr id="0" name="OLE substitute image"/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14458" y="9109"/>
                          <a:ext cx="1633" cy="827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 lim="800000"/>
                          <a:headEnd/>
                          <a:tailEnd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5" name="Text Box 13"/>
            <p:cNvSpPr/>
            <p:nvPr>
              <p:custDataLst>
                <p:tags r:id="rId31"/>
              </p:custDataLst>
            </p:nvPr>
          </p:nvSpPr>
          <p:spPr>
            <a:xfrm>
              <a:off x="14465" y="8939"/>
              <a:ext cx="1492" cy="591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51419" tIns="25708" rIns="51419" bIns="25708" anchor="t" anchorCtr="0">
              <a:spAutoFit/>
            </a:bodyPr>
            <a:lstStyle>
              <a:defPPr>
                <a:defRPr lang="zh-CN"/>
              </a:defPPr>
              <a:lvl1pPr marL="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2600" b="1" i="0" u="none" baseline="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1pPr>
              <a:lvl2pPr marL="4572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2600" b="1" i="0" u="none" baseline="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2pPr>
              <a:lvl3pPr marL="9144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2600" b="1" i="0" u="none" baseline="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3pPr>
              <a:lvl4pPr marL="13716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2600" b="1" i="0" u="none" baseline="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4pPr>
              <a:lvl5pPr marL="18288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2600" b="1" i="0" u="none" baseline="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5pPr>
            </a:lstStyle>
            <a:p>
              <a:pPr lvl="0" algn="l" eaLnBrk="0" hangingPunct="0">
                <a:spcBef>
                  <a:spcPct val="50000"/>
                </a:spcBef>
              </a:pPr>
              <a:r>
                <a:rPr lang="zh-CN" altLang="en-US" sz="1500">
                  <a:solidFill>
                    <a:schemeClr val="tx1"/>
                  </a:solidFill>
                  <a:latin typeface="楷体" panose="02010609060101010101" charset="-122"/>
                  <a:ea typeface="楷体" panose="02010609060101010101" charset="-122"/>
                </a:rPr>
                <a:t>浓硫酸</a:t>
              </a:r>
              <a:endParaRPr lang="zh-CN" altLang="en-US" sz="15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14" name="组合 13"/>
          <p:cNvGrpSpPr/>
          <p:nvPr>
            <p:custDataLst>
              <p:tags r:id="rId32"/>
            </p:custDataLst>
          </p:nvPr>
        </p:nvGrpSpPr>
        <p:grpSpPr>
          <a:xfrm>
            <a:off x="4641533" y="2833053"/>
            <a:ext cx="2696051" cy="839153"/>
            <a:chOff x="9746" y="4442"/>
            <a:chExt cx="5661" cy="1762"/>
          </a:xfrm>
        </p:grpSpPr>
        <p:grpSp>
          <p:nvGrpSpPr>
            <p:cNvPr id="49" name="组合 48"/>
            <p:cNvGrpSpPr/>
            <p:nvPr>
              <p:custDataLst>
                <p:tags r:id="rId33"/>
              </p:custDataLst>
            </p:nvPr>
          </p:nvGrpSpPr>
          <p:grpSpPr>
            <a:xfrm>
              <a:off x="9746" y="4442"/>
              <a:ext cx="4256" cy="1762"/>
              <a:chOff x="9311" y="4277"/>
              <a:chExt cx="4256" cy="1762"/>
            </a:xfrm>
          </p:grpSpPr>
          <p:sp>
            <p:nvSpPr>
              <p:cNvPr id="38" name="Text Box 19"/>
              <p:cNvSpPr txBox="1">
                <a:spLocks noChangeArrowheads="1"/>
              </p:cNvSpPr>
              <p:nvPr>
                <p:custDataLst>
                  <p:tags r:id="rId34"/>
                </p:custDataLst>
              </p:nvPr>
            </p:nvSpPr>
            <p:spPr bwMode="auto">
              <a:xfrm>
                <a:off x="9316" y="4277"/>
                <a:ext cx="4251" cy="1311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  <a:effectLst/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CN" sz="2100" b="1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COOC</a:t>
                </a:r>
                <a:r>
                  <a:rPr lang="en-US" altLang="zh-CN" sz="2100" b="1" baseline="-25000">
                    <a:solidFill>
                      <a:srgbClr val="FF0000"/>
                    </a:solidFill>
                    <a:latin typeface="Times New Roman" panose="02020603050405020304" pitchFamily="18" charset="0"/>
                    <a:sym typeface="+mn-ea"/>
                  </a:rPr>
                  <a:t>2</a:t>
                </a:r>
                <a:r>
                  <a:rPr lang="en-US" altLang="zh-CN" sz="2100" b="1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H</a:t>
                </a:r>
                <a:r>
                  <a:rPr lang="en-US" altLang="zh-CN" sz="2100" b="1" baseline="-2500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5</a:t>
                </a:r>
                <a:endParaRPr lang="en-US" altLang="zh-CN" sz="2100" b="1" baseline="-25000">
                  <a:solidFill>
                    <a:srgbClr val="FF0000"/>
                  </a:solidFill>
                  <a:latin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" name="Line 21"/>
              <p:cNvSpPr>
                <a:spLocks noChangeShapeType="1"/>
              </p:cNvSpPr>
              <p:nvPr>
                <p:custDataLst>
                  <p:tags r:id="rId35"/>
                </p:custDataLst>
              </p:nvPr>
            </p:nvSpPr>
            <p:spPr bwMode="auto">
              <a:xfrm>
                <a:off x="9679" y="4951"/>
                <a:ext cx="15" cy="39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</a:ln>
              <a:effectLst/>
            </p:spPr>
            <p:txBody>
              <a:bodyPr wrap="none"/>
              <a:lstStyle/>
              <a:p>
                <a:endParaRPr lang="zh-CN" altLang="en-US" sz="100"/>
              </a:p>
            </p:txBody>
          </p:sp>
          <p:sp>
            <p:nvSpPr>
              <p:cNvPr id="40" name="Text Box 19"/>
              <p:cNvSpPr txBox="1">
                <a:spLocks noChangeArrowheads="1"/>
              </p:cNvSpPr>
              <p:nvPr>
                <p:custDataLst>
                  <p:tags r:id="rId36"/>
                </p:custDataLst>
              </p:nvPr>
            </p:nvSpPr>
            <p:spPr bwMode="auto">
              <a:xfrm>
                <a:off x="9311" y="5170"/>
                <a:ext cx="3829" cy="869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  <a:effectLst/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CN" sz="2100" b="1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COO</a:t>
                </a:r>
                <a:r>
                  <a:rPr lang="en-US" altLang="zh-CN" sz="2100" b="1">
                    <a:solidFill>
                      <a:srgbClr val="FF0000"/>
                    </a:solidFill>
                    <a:latin typeface="Times New Roman" panose="02020603050405020304" pitchFamily="18" charset="0"/>
                    <a:sym typeface="+mn-ea"/>
                  </a:rPr>
                  <a:t>C</a:t>
                </a:r>
                <a:r>
                  <a:rPr lang="en-US" altLang="zh-CN" sz="2100" b="1" baseline="-25000">
                    <a:solidFill>
                      <a:srgbClr val="FF0000"/>
                    </a:solidFill>
                    <a:latin typeface="Times New Roman" panose="02020603050405020304" pitchFamily="18" charset="0"/>
                    <a:sym typeface="+mn-ea"/>
                  </a:rPr>
                  <a:t>2</a:t>
                </a:r>
                <a:r>
                  <a:rPr lang="en-US" altLang="zh-CN" sz="2100" b="1">
                    <a:solidFill>
                      <a:srgbClr val="FF0000"/>
                    </a:solidFill>
                    <a:latin typeface="Times New Roman" panose="02020603050405020304" pitchFamily="18" charset="0"/>
                    <a:sym typeface="+mn-ea"/>
                  </a:rPr>
                  <a:t>H</a:t>
                </a:r>
                <a:r>
                  <a:rPr lang="en-US" altLang="zh-CN" sz="2100" b="1" baseline="-25000">
                    <a:solidFill>
                      <a:srgbClr val="FF0000"/>
                    </a:solidFill>
                    <a:latin typeface="Times New Roman" panose="02020603050405020304" pitchFamily="18" charset="0"/>
                    <a:sym typeface="+mn-ea"/>
                  </a:rPr>
                  <a:t>5</a:t>
                </a:r>
                <a:endParaRPr lang="en-US" altLang="zh-CN" sz="2100" b="1" baseline="-25000">
                  <a:solidFill>
                    <a:srgbClr val="FF0000"/>
                  </a:solidFill>
                  <a:latin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1" name="文本框 109572"/>
            <p:cNvSpPr txBox="1"/>
            <p:nvPr>
              <p:custDataLst>
                <p:tags r:id="rId37"/>
              </p:custDataLst>
            </p:nvPr>
          </p:nvSpPr>
          <p:spPr>
            <a:xfrm>
              <a:off x="12531" y="4903"/>
              <a:ext cx="2876" cy="86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>
                <a:spcBef>
                  <a:spcPct val="50000"/>
                </a:spcBef>
                <a:buClr>
                  <a:schemeClr val="bg1"/>
                </a:buClr>
              </a:pPr>
              <a:r>
                <a:rPr lang="en-US" altLang="zh-CN" sz="2100" b="1">
                  <a:solidFill>
                    <a:srgbClr val="FF0000"/>
                  </a:solidFill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  <a:sym typeface="+mn-ea"/>
                </a:rPr>
                <a:t>+</a:t>
              </a:r>
              <a:r>
                <a:rPr lang="en-US" altLang="zh-CN" sz="2100" b="1" baseline="-25000">
                  <a:solidFill>
                    <a:srgbClr val="FF0000"/>
                  </a:solidFill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altLang="zh-CN" sz="2100" b="1">
                  <a:solidFill>
                    <a:srgbClr val="FF0000"/>
                  </a:solidFill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  <a:sym typeface="+mn-ea"/>
                </a:rPr>
                <a:t>2H</a:t>
              </a:r>
              <a:r>
                <a:rPr lang="en-US" altLang="zh-CN" sz="2100" b="1" baseline="-25000">
                  <a:solidFill>
                    <a:srgbClr val="FF0000"/>
                  </a:solidFill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  <a:sym typeface="+mn-ea"/>
                </a:rPr>
                <a:t>2</a:t>
              </a:r>
              <a:r>
                <a:rPr lang="en-US" altLang="zh-CN" sz="2100" b="1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+mn-ea"/>
                </a:rPr>
                <a:t>O</a:t>
              </a:r>
              <a:r>
                <a:rPr lang="en-US" altLang="zh-CN" sz="2100" b="1" baseline="-25000">
                  <a:solidFill>
                    <a:srgbClr val="FF0000"/>
                  </a:solidFill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  <a:sym typeface="+mn-ea"/>
                </a:rPr>
                <a:t>                   </a:t>
              </a:r>
              <a:endParaRPr lang="en-US" altLang="zh-CN" sz="2100" b="1" baseline="-2500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endParaRPr>
            </a:p>
          </p:txBody>
        </p:sp>
      </p:grpSp>
      <p:sp>
        <p:nvSpPr>
          <p:cNvPr id="48" name="文本框 47"/>
          <p:cNvSpPr txBox="1"/>
          <p:nvPr>
            <p:custDataLst>
              <p:tags r:id="rId38"/>
            </p:custDataLst>
          </p:nvPr>
        </p:nvSpPr>
        <p:spPr>
          <a:xfrm>
            <a:off x="2174558" y="3041650"/>
            <a:ext cx="316230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zh-CN" sz="21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>
            <p:custDataLst>
              <p:tags r:id="rId39"/>
            </p:custDataLst>
          </p:nvPr>
        </p:nvSpPr>
        <p:spPr bwMode="auto">
          <a:xfrm>
            <a:off x="2729230" y="266700"/>
            <a:ext cx="4177665" cy="368935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ctr">
              <a:defRPr sz="3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</a:defRPr>
            </a:lvl9pPr>
          </a:lstStyle>
          <a:p>
            <a:pPr algn="l"/>
            <a:r>
              <a:rPr lang="en-US" altLang="zh-CN" sz="2400" b="0">
                <a:solidFill>
                  <a:srgbClr val="3A1FDF"/>
                </a:solidFill>
                <a:effectLst/>
              </a:rPr>
              <a:t>【</a:t>
            </a:r>
            <a:r>
              <a:rPr lang="zh-CN" altLang="en-US" sz="2400" b="0">
                <a:solidFill>
                  <a:srgbClr val="3A1FDF"/>
                </a:solidFill>
                <a:effectLst/>
              </a:rPr>
              <a:t>拓展提高</a:t>
            </a:r>
            <a:r>
              <a:rPr lang="en-US" altLang="zh-CN" sz="2400" b="0">
                <a:solidFill>
                  <a:srgbClr val="3A1FDF"/>
                </a:solidFill>
                <a:effectLst/>
              </a:rPr>
              <a:t>】</a:t>
            </a:r>
            <a:r>
              <a:rPr lang="zh-CN" altLang="zh-CN" sz="2400" b="0">
                <a:solidFill>
                  <a:srgbClr val="3A1FDF"/>
                </a:solidFill>
                <a:effectLst/>
                <a:cs typeface="+mn-ea"/>
                <a:sym typeface="+mn-ea"/>
              </a:rPr>
              <a:t>认识酯化反应</a:t>
            </a:r>
            <a:endParaRPr lang="zh-CN" altLang="zh-CN" sz="2400" b="0">
              <a:solidFill>
                <a:srgbClr val="3A1FDF"/>
              </a:solidFill>
              <a:effectLst/>
              <a:cs typeface="+mn-ea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/>
      <p:bldP spid="7" grpId="0"/>
      <p:bldP spid="4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24578" name="组合 45126"/>
          <p:cNvGrpSpPr/>
          <p:nvPr/>
        </p:nvGrpSpPr>
        <p:grpSpPr>
          <a:xfrm>
            <a:off x="1223963" y="3524885"/>
            <a:ext cx="6903244" cy="432197"/>
            <a:chOff x="68" y="2840"/>
            <a:chExt cx="5798" cy="363"/>
          </a:xfrm>
        </p:grpSpPr>
        <p:grpSp>
          <p:nvGrpSpPr>
            <p:cNvPr id="24579" name="组合 45063"/>
            <p:cNvGrpSpPr/>
            <p:nvPr/>
          </p:nvGrpSpPr>
          <p:grpSpPr>
            <a:xfrm>
              <a:off x="68" y="2840"/>
              <a:ext cx="4177" cy="363"/>
              <a:chOff x="-23" y="2205"/>
              <a:chExt cx="4177" cy="363"/>
            </a:xfrm>
          </p:grpSpPr>
          <p:sp>
            <p:nvSpPr>
              <p:cNvPr id="24580" name="Rectangle 19"/>
              <p:cNvSpPr/>
              <p:nvPr>
                <p:custDataLst>
                  <p:tags r:id="rId1"/>
                </p:custDataLst>
              </p:nvPr>
            </p:nvSpPr>
            <p:spPr>
              <a:xfrm>
                <a:off x="-23" y="2259"/>
                <a:ext cx="1274" cy="270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>
                <a:spAutoFit/>
              </a:bodyPr>
              <a:p>
                <a:r>
                  <a:rPr lang="en-US" altLang="zh-CN" sz="1500" b="1">
                    <a:latin typeface="Verdana" panose="020B0604030504040204" pitchFamily="34" charset="0"/>
                  </a:rPr>
                  <a:t>HOOC-COOH</a:t>
                </a:r>
                <a:endParaRPr lang="en-US" altLang="zh-CN" sz="1500" b="1">
                  <a:latin typeface="Verdana" panose="020B0604030504040204" pitchFamily="34" charset="0"/>
                </a:endParaRPr>
              </a:p>
            </p:txBody>
          </p:sp>
          <p:sp>
            <p:nvSpPr>
              <p:cNvPr id="24581" name="Rectangle 20"/>
              <p:cNvSpPr/>
              <p:nvPr>
                <p:custDataLst>
                  <p:tags r:id="rId2"/>
                </p:custDataLst>
              </p:nvPr>
            </p:nvSpPr>
            <p:spPr>
              <a:xfrm>
                <a:off x="1220" y="2250"/>
                <a:ext cx="1641" cy="309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>
                <a:spAutoFit/>
              </a:bodyPr>
              <a:p>
                <a:r>
                  <a:rPr lang="en-US" altLang="zh-CN" sz="1800" b="1">
                    <a:solidFill>
                      <a:schemeClr val="accent2"/>
                    </a:solidFill>
                    <a:latin typeface="Verdana" panose="020B0604030504040204" pitchFamily="34" charset="0"/>
                  </a:rPr>
                  <a:t>HOCH</a:t>
                </a:r>
                <a:r>
                  <a:rPr lang="en-US" altLang="zh-CN" sz="1500" b="1" baseline="-25000">
                    <a:solidFill>
                      <a:schemeClr val="accent2"/>
                    </a:solidFill>
                    <a:latin typeface="Verdana" panose="020B0604030504040204" pitchFamily="34" charset="0"/>
                  </a:rPr>
                  <a:t>2</a:t>
                </a:r>
                <a:r>
                  <a:rPr lang="en-US" altLang="zh-CN" sz="1800" b="1">
                    <a:solidFill>
                      <a:schemeClr val="accent2"/>
                    </a:solidFill>
                    <a:latin typeface="Verdana" panose="020B0604030504040204" pitchFamily="34" charset="0"/>
                  </a:rPr>
                  <a:t>-CH</a:t>
                </a:r>
                <a:r>
                  <a:rPr lang="en-US" altLang="zh-CN" sz="1500" b="1" baseline="-25000">
                    <a:solidFill>
                      <a:schemeClr val="accent2"/>
                    </a:solidFill>
                    <a:latin typeface="Verdana" panose="020B0604030504040204" pitchFamily="34" charset="0"/>
                  </a:rPr>
                  <a:t>2</a:t>
                </a:r>
                <a:r>
                  <a:rPr lang="en-US" altLang="zh-CN" sz="1800" b="1">
                    <a:solidFill>
                      <a:schemeClr val="accent2"/>
                    </a:solidFill>
                    <a:latin typeface="Verdana" panose="020B0604030504040204" pitchFamily="34" charset="0"/>
                  </a:rPr>
                  <a:t>OH</a:t>
                </a:r>
                <a:endParaRPr lang="en-US" altLang="zh-CN" sz="1800" b="1">
                  <a:solidFill>
                    <a:schemeClr val="accent2"/>
                  </a:solidFill>
                  <a:latin typeface="Verdana" panose="020B0604030504040204" pitchFamily="34" charset="0"/>
                </a:endParaRPr>
              </a:p>
            </p:txBody>
          </p:sp>
          <p:sp>
            <p:nvSpPr>
              <p:cNvPr id="24582" name="Rectangle 21"/>
              <p:cNvSpPr/>
              <p:nvPr>
                <p:custDataLst>
                  <p:tags r:id="rId3"/>
                </p:custDataLst>
              </p:nvPr>
            </p:nvSpPr>
            <p:spPr>
              <a:xfrm>
                <a:off x="2880" y="2272"/>
                <a:ext cx="1274" cy="270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>
                <a:spAutoFit/>
              </a:bodyPr>
              <a:p>
                <a:r>
                  <a:rPr lang="en-US" altLang="zh-CN" sz="1500" b="1">
                    <a:latin typeface="Verdana" panose="020B0604030504040204" pitchFamily="34" charset="0"/>
                  </a:rPr>
                  <a:t>HOOC-COOH</a:t>
                </a:r>
                <a:endParaRPr lang="en-US" altLang="zh-CN" sz="1500" b="1">
                  <a:latin typeface="Verdana" panose="020B0604030504040204" pitchFamily="34" charset="0"/>
                </a:endParaRPr>
              </a:p>
            </p:txBody>
          </p:sp>
          <p:grpSp>
            <p:nvGrpSpPr>
              <p:cNvPr id="24583" name="Group 28"/>
              <p:cNvGrpSpPr/>
              <p:nvPr/>
            </p:nvGrpSpPr>
            <p:grpSpPr>
              <a:xfrm>
                <a:off x="884" y="2251"/>
                <a:ext cx="545" cy="317"/>
                <a:chOff x="1824" y="2976"/>
                <a:chExt cx="1488" cy="288"/>
              </a:xfrm>
            </p:grpSpPr>
            <p:cxnSp>
              <p:nvCxnSpPr>
                <p:cNvPr id="24584" name="Line 29"/>
                <p:cNvCxnSpPr/>
                <p:nvPr>
                  <p:custDataLst>
                    <p:tags r:id="rId4"/>
                  </p:custDataLst>
                </p:nvPr>
              </p:nvCxnSpPr>
              <p:spPr>
                <a:xfrm>
                  <a:off x="1824" y="2976"/>
                  <a:ext cx="0" cy="288"/>
                </a:xfrm>
                <a:prstGeom prst="line">
                  <a:avLst/>
                </a:prstGeom>
                <a:ln w="38100" cap="flat" cmpd="sng">
                  <a:solidFill>
                    <a:srgbClr val="FF0000"/>
                  </a:solidFill>
                  <a:prstDash val="sysDot"/>
                  <a:headEnd type="none" w="med" len="med"/>
                  <a:tailEnd type="none" w="med" len="med"/>
                </a:ln>
              </p:spPr>
            </p:cxnSp>
            <p:cxnSp>
              <p:nvCxnSpPr>
                <p:cNvPr id="24585" name="Line 30"/>
                <p:cNvCxnSpPr/>
                <p:nvPr>
                  <p:custDataLst>
                    <p:tags r:id="rId5"/>
                  </p:custDataLst>
                </p:nvPr>
              </p:nvCxnSpPr>
              <p:spPr>
                <a:xfrm>
                  <a:off x="1824" y="3264"/>
                  <a:ext cx="1488" cy="0"/>
                </a:xfrm>
                <a:prstGeom prst="line">
                  <a:avLst/>
                </a:prstGeom>
                <a:ln w="38100" cap="flat" cmpd="sng">
                  <a:solidFill>
                    <a:srgbClr val="FF0000"/>
                  </a:solidFill>
                  <a:prstDash val="sysDot"/>
                  <a:headEnd type="none" w="med" len="med"/>
                  <a:tailEnd type="none" w="med" len="med"/>
                </a:ln>
              </p:spPr>
            </p:cxnSp>
            <p:cxnSp>
              <p:nvCxnSpPr>
                <p:cNvPr id="24586" name="Line 31"/>
                <p:cNvCxnSpPr/>
                <p:nvPr>
                  <p:custDataLst>
                    <p:tags r:id="rId6"/>
                  </p:custDataLst>
                </p:nvPr>
              </p:nvCxnSpPr>
              <p:spPr>
                <a:xfrm>
                  <a:off x="1824" y="2976"/>
                  <a:ext cx="1488" cy="0"/>
                </a:xfrm>
                <a:prstGeom prst="line">
                  <a:avLst/>
                </a:prstGeom>
                <a:ln w="38100" cap="flat" cmpd="sng">
                  <a:solidFill>
                    <a:srgbClr val="FF0000"/>
                  </a:solidFill>
                  <a:prstDash val="sysDot"/>
                  <a:headEnd type="none" w="med" len="med"/>
                  <a:tailEnd type="none" w="med" len="med"/>
                </a:ln>
              </p:spPr>
            </p:cxnSp>
            <p:cxnSp>
              <p:nvCxnSpPr>
                <p:cNvPr id="24587" name="Line 32"/>
                <p:cNvCxnSpPr/>
                <p:nvPr>
                  <p:custDataLst>
                    <p:tags r:id="rId7"/>
                  </p:custDataLst>
                </p:nvPr>
              </p:nvCxnSpPr>
              <p:spPr>
                <a:xfrm>
                  <a:off x="3312" y="2976"/>
                  <a:ext cx="0" cy="288"/>
                </a:xfrm>
                <a:prstGeom prst="line">
                  <a:avLst/>
                </a:prstGeom>
                <a:ln w="38100" cap="flat" cmpd="sng">
                  <a:solidFill>
                    <a:srgbClr val="FF0000"/>
                  </a:solidFill>
                  <a:prstDash val="sysDot"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24588" name="Group 33"/>
              <p:cNvGrpSpPr/>
              <p:nvPr/>
            </p:nvGrpSpPr>
            <p:grpSpPr>
              <a:xfrm>
                <a:off x="2653" y="2250"/>
                <a:ext cx="545" cy="317"/>
                <a:chOff x="1824" y="2976"/>
                <a:chExt cx="1488" cy="288"/>
              </a:xfrm>
            </p:grpSpPr>
            <p:cxnSp>
              <p:nvCxnSpPr>
                <p:cNvPr id="24589" name="Line 34"/>
                <p:cNvCxnSpPr/>
                <p:nvPr>
                  <p:custDataLst>
                    <p:tags r:id="rId8"/>
                  </p:custDataLst>
                </p:nvPr>
              </p:nvCxnSpPr>
              <p:spPr>
                <a:xfrm>
                  <a:off x="1824" y="2976"/>
                  <a:ext cx="0" cy="288"/>
                </a:xfrm>
                <a:prstGeom prst="line">
                  <a:avLst/>
                </a:prstGeom>
                <a:ln w="38100" cap="flat" cmpd="sng">
                  <a:solidFill>
                    <a:srgbClr val="FF0000"/>
                  </a:solidFill>
                  <a:prstDash val="sysDot"/>
                  <a:headEnd type="none" w="med" len="med"/>
                  <a:tailEnd type="none" w="med" len="med"/>
                </a:ln>
              </p:spPr>
            </p:cxnSp>
            <p:cxnSp>
              <p:nvCxnSpPr>
                <p:cNvPr id="24590" name="Line 35"/>
                <p:cNvCxnSpPr/>
                <p:nvPr>
                  <p:custDataLst>
                    <p:tags r:id="rId9"/>
                  </p:custDataLst>
                </p:nvPr>
              </p:nvCxnSpPr>
              <p:spPr>
                <a:xfrm>
                  <a:off x="1824" y="3264"/>
                  <a:ext cx="1488" cy="0"/>
                </a:xfrm>
                <a:prstGeom prst="line">
                  <a:avLst/>
                </a:prstGeom>
                <a:ln w="38100" cap="flat" cmpd="sng">
                  <a:solidFill>
                    <a:srgbClr val="FF0000"/>
                  </a:solidFill>
                  <a:prstDash val="sysDot"/>
                  <a:headEnd type="none" w="med" len="med"/>
                  <a:tailEnd type="none" w="med" len="med"/>
                </a:ln>
              </p:spPr>
            </p:cxnSp>
            <p:cxnSp>
              <p:nvCxnSpPr>
                <p:cNvPr id="24591" name="Line 36"/>
                <p:cNvCxnSpPr/>
                <p:nvPr>
                  <p:custDataLst>
                    <p:tags r:id="rId10"/>
                  </p:custDataLst>
                </p:nvPr>
              </p:nvCxnSpPr>
              <p:spPr>
                <a:xfrm>
                  <a:off x="1824" y="2976"/>
                  <a:ext cx="1488" cy="0"/>
                </a:xfrm>
                <a:prstGeom prst="line">
                  <a:avLst/>
                </a:prstGeom>
                <a:ln w="38100" cap="flat" cmpd="sng">
                  <a:solidFill>
                    <a:srgbClr val="FF0000"/>
                  </a:solidFill>
                  <a:prstDash val="sysDot"/>
                  <a:headEnd type="none" w="med" len="med"/>
                  <a:tailEnd type="none" w="med" len="med"/>
                </a:ln>
              </p:spPr>
            </p:cxnSp>
            <p:cxnSp>
              <p:nvCxnSpPr>
                <p:cNvPr id="24592" name="Line 37"/>
                <p:cNvCxnSpPr/>
                <p:nvPr>
                  <p:custDataLst>
                    <p:tags r:id="rId11"/>
                  </p:custDataLst>
                </p:nvPr>
              </p:nvCxnSpPr>
              <p:spPr>
                <a:xfrm>
                  <a:off x="3312" y="2976"/>
                  <a:ext cx="0" cy="288"/>
                </a:xfrm>
                <a:prstGeom prst="line">
                  <a:avLst/>
                </a:prstGeom>
                <a:ln w="38100" cap="flat" cmpd="sng">
                  <a:solidFill>
                    <a:srgbClr val="FF0000"/>
                  </a:solidFill>
                  <a:prstDash val="sysDot"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24593" name="Group 48"/>
              <p:cNvGrpSpPr/>
              <p:nvPr/>
            </p:nvGrpSpPr>
            <p:grpSpPr>
              <a:xfrm>
                <a:off x="113" y="2205"/>
                <a:ext cx="182" cy="317"/>
                <a:chOff x="1020" y="3339"/>
                <a:chExt cx="545" cy="317"/>
              </a:xfrm>
            </p:grpSpPr>
            <p:cxnSp>
              <p:nvCxnSpPr>
                <p:cNvPr id="24594" name="Line 45"/>
                <p:cNvCxnSpPr/>
                <p:nvPr>
                  <p:custDataLst>
                    <p:tags r:id="rId12"/>
                  </p:custDataLst>
                </p:nvPr>
              </p:nvCxnSpPr>
              <p:spPr>
                <a:xfrm>
                  <a:off x="1020" y="3656"/>
                  <a:ext cx="545" cy="0"/>
                </a:xfrm>
                <a:prstGeom prst="line">
                  <a:avLst/>
                </a:prstGeom>
                <a:ln w="38100" cap="flat" cmpd="sng">
                  <a:solidFill>
                    <a:srgbClr val="FF0000"/>
                  </a:solidFill>
                  <a:prstDash val="sysDot"/>
                  <a:headEnd type="none" w="med" len="med"/>
                  <a:tailEnd type="none" w="med" len="med"/>
                </a:ln>
              </p:spPr>
            </p:cxnSp>
            <p:cxnSp>
              <p:nvCxnSpPr>
                <p:cNvPr id="24595" name="Line 46"/>
                <p:cNvCxnSpPr/>
                <p:nvPr>
                  <p:custDataLst>
                    <p:tags r:id="rId13"/>
                  </p:custDataLst>
                </p:nvPr>
              </p:nvCxnSpPr>
              <p:spPr>
                <a:xfrm>
                  <a:off x="1020" y="3339"/>
                  <a:ext cx="545" cy="0"/>
                </a:xfrm>
                <a:prstGeom prst="line">
                  <a:avLst/>
                </a:prstGeom>
                <a:ln w="38100" cap="flat" cmpd="sng">
                  <a:solidFill>
                    <a:srgbClr val="FF0000"/>
                  </a:solidFill>
                  <a:prstDash val="sysDot"/>
                  <a:headEnd type="none" w="med" len="med"/>
                  <a:tailEnd type="none" w="med" len="med"/>
                </a:ln>
              </p:spPr>
            </p:cxnSp>
            <p:cxnSp>
              <p:nvCxnSpPr>
                <p:cNvPr id="24596" name="Line 47"/>
                <p:cNvCxnSpPr/>
                <p:nvPr>
                  <p:custDataLst>
                    <p:tags r:id="rId14"/>
                  </p:custDataLst>
                </p:nvPr>
              </p:nvCxnSpPr>
              <p:spPr>
                <a:xfrm>
                  <a:off x="1565" y="3339"/>
                  <a:ext cx="0" cy="317"/>
                </a:xfrm>
                <a:prstGeom prst="line">
                  <a:avLst/>
                </a:prstGeom>
                <a:ln w="38100" cap="flat" cmpd="sng">
                  <a:solidFill>
                    <a:srgbClr val="FF0000"/>
                  </a:solidFill>
                  <a:prstDash val="sysDot"/>
                  <a:headEnd type="none" w="med" len="med"/>
                  <a:tailEnd type="none" w="med" len="med"/>
                </a:ln>
              </p:spPr>
            </p:cxnSp>
          </p:grpSp>
        </p:grpSp>
        <p:sp>
          <p:nvSpPr>
            <p:cNvPr id="24597" name="Rectangle 26"/>
            <p:cNvSpPr/>
            <p:nvPr>
              <p:custDataLst>
                <p:tags r:id="rId15"/>
              </p:custDataLst>
            </p:nvPr>
          </p:nvSpPr>
          <p:spPr>
            <a:xfrm>
              <a:off x="4100" y="2886"/>
              <a:ext cx="1766" cy="30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p>
              <a:r>
                <a:rPr lang="en-US" altLang="zh-CN" sz="1800" b="1">
                  <a:solidFill>
                    <a:schemeClr val="accent2"/>
                  </a:solidFill>
                  <a:latin typeface="Verdana" panose="020B0604030504040204" pitchFamily="34" charset="0"/>
                </a:rPr>
                <a:t>HOCH2</a:t>
              </a:r>
              <a:r>
                <a:rPr lang="en-US" altLang="zh-CN" sz="1800" b="1">
                  <a:solidFill>
                    <a:schemeClr val="accent2"/>
                  </a:solidFill>
                  <a:latin typeface="Verdana" panose="020B0604030504040204" pitchFamily="34" charset="0"/>
                </a:rPr>
                <a:t>-CH2OH</a:t>
              </a:r>
              <a:endParaRPr lang="en-US" altLang="zh-CN" sz="1800" b="1">
                <a:solidFill>
                  <a:schemeClr val="accent2"/>
                </a:solidFill>
                <a:latin typeface="Verdana" panose="020B0604030504040204" pitchFamily="34" charset="0"/>
              </a:endParaRPr>
            </a:p>
          </p:txBody>
        </p:sp>
      </p:grpSp>
      <p:grpSp>
        <p:nvGrpSpPr>
          <p:cNvPr id="24598" name="Group 38"/>
          <p:cNvGrpSpPr/>
          <p:nvPr/>
        </p:nvGrpSpPr>
        <p:grpSpPr>
          <a:xfrm>
            <a:off x="5760244" y="3579654"/>
            <a:ext cx="540544" cy="377429"/>
            <a:chOff x="1824" y="2976"/>
            <a:chExt cx="1488" cy="288"/>
          </a:xfrm>
        </p:grpSpPr>
        <p:cxnSp>
          <p:nvCxnSpPr>
            <p:cNvPr id="24599" name="Line 39"/>
            <p:cNvCxnSpPr/>
            <p:nvPr>
              <p:custDataLst>
                <p:tags r:id="rId16"/>
              </p:custDataLst>
            </p:nvPr>
          </p:nvCxnSpPr>
          <p:spPr>
            <a:xfrm>
              <a:off x="1824" y="2976"/>
              <a:ext cx="0" cy="288"/>
            </a:xfrm>
            <a:prstGeom prst="line">
              <a:avLst/>
            </a:prstGeom>
            <a:ln w="38100" cap="flat" cmpd="sng">
              <a:solidFill>
                <a:srgbClr val="FF0000"/>
              </a:solidFill>
              <a:prstDash val="sysDot"/>
              <a:headEnd type="none" w="med" len="med"/>
              <a:tailEnd type="none" w="med" len="med"/>
            </a:ln>
          </p:spPr>
        </p:cxnSp>
        <p:cxnSp>
          <p:nvCxnSpPr>
            <p:cNvPr id="24600" name="Line 40"/>
            <p:cNvCxnSpPr/>
            <p:nvPr>
              <p:custDataLst>
                <p:tags r:id="rId17"/>
              </p:custDataLst>
            </p:nvPr>
          </p:nvCxnSpPr>
          <p:spPr>
            <a:xfrm>
              <a:off x="1824" y="3264"/>
              <a:ext cx="1488" cy="0"/>
            </a:xfrm>
            <a:prstGeom prst="line">
              <a:avLst/>
            </a:prstGeom>
            <a:ln w="38100" cap="flat" cmpd="sng">
              <a:solidFill>
                <a:srgbClr val="FF0000"/>
              </a:solidFill>
              <a:prstDash val="sysDot"/>
              <a:headEnd type="none" w="med" len="med"/>
              <a:tailEnd type="none" w="med" len="med"/>
            </a:ln>
          </p:spPr>
        </p:cxnSp>
        <p:cxnSp>
          <p:nvCxnSpPr>
            <p:cNvPr id="24601" name="Line 41"/>
            <p:cNvCxnSpPr/>
            <p:nvPr>
              <p:custDataLst>
                <p:tags r:id="rId18"/>
              </p:custDataLst>
            </p:nvPr>
          </p:nvCxnSpPr>
          <p:spPr>
            <a:xfrm>
              <a:off x="1824" y="2976"/>
              <a:ext cx="1488" cy="0"/>
            </a:xfrm>
            <a:prstGeom prst="line">
              <a:avLst/>
            </a:prstGeom>
            <a:ln w="38100" cap="flat" cmpd="sng">
              <a:solidFill>
                <a:srgbClr val="FF0000"/>
              </a:solidFill>
              <a:prstDash val="sysDot"/>
              <a:headEnd type="none" w="med" len="med"/>
              <a:tailEnd type="none" w="med" len="med"/>
            </a:ln>
          </p:spPr>
        </p:cxnSp>
        <p:cxnSp>
          <p:nvCxnSpPr>
            <p:cNvPr id="24602" name="Line 42"/>
            <p:cNvCxnSpPr/>
            <p:nvPr>
              <p:custDataLst>
                <p:tags r:id="rId19"/>
              </p:custDataLst>
            </p:nvPr>
          </p:nvCxnSpPr>
          <p:spPr>
            <a:xfrm>
              <a:off x="3312" y="2976"/>
              <a:ext cx="0" cy="288"/>
            </a:xfrm>
            <a:prstGeom prst="line">
              <a:avLst/>
            </a:prstGeom>
            <a:ln w="38100" cap="flat" cmpd="sng">
              <a:solidFill>
                <a:srgbClr val="FF0000"/>
              </a:solidFill>
              <a:prstDash val="sysDot"/>
              <a:headEnd type="none" w="med" len="med"/>
              <a:tailEnd type="none" w="med" len="med"/>
            </a:ln>
          </p:spPr>
        </p:cxnSp>
      </p:grpSp>
      <p:grpSp>
        <p:nvGrpSpPr>
          <p:cNvPr id="24603" name="Group 49"/>
          <p:cNvGrpSpPr/>
          <p:nvPr/>
        </p:nvGrpSpPr>
        <p:grpSpPr>
          <a:xfrm flipH="1">
            <a:off x="7829868" y="3579654"/>
            <a:ext cx="242888" cy="377429"/>
            <a:chOff x="1020" y="3339"/>
            <a:chExt cx="545" cy="317"/>
          </a:xfrm>
        </p:grpSpPr>
        <p:cxnSp>
          <p:nvCxnSpPr>
            <p:cNvPr id="24604" name="Line 50"/>
            <p:cNvCxnSpPr/>
            <p:nvPr>
              <p:custDataLst>
                <p:tags r:id="rId20"/>
              </p:custDataLst>
            </p:nvPr>
          </p:nvCxnSpPr>
          <p:spPr>
            <a:xfrm>
              <a:off x="1020" y="3656"/>
              <a:ext cx="545" cy="0"/>
            </a:xfrm>
            <a:prstGeom prst="line">
              <a:avLst/>
            </a:prstGeom>
            <a:ln w="38100" cap="flat" cmpd="sng">
              <a:solidFill>
                <a:srgbClr val="FF0000"/>
              </a:solidFill>
              <a:prstDash val="sysDot"/>
              <a:headEnd type="none" w="med" len="med"/>
              <a:tailEnd type="none" w="med" len="med"/>
            </a:ln>
          </p:spPr>
        </p:cxnSp>
        <p:cxnSp>
          <p:nvCxnSpPr>
            <p:cNvPr id="24605" name="Line 51"/>
            <p:cNvCxnSpPr/>
            <p:nvPr>
              <p:custDataLst>
                <p:tags r:id="rId21"/>
              </p:custDataLst>
            </p:nvPr>
          </p:nvCxnSpPr>
          <p:spPr>
            <a:xfrm>
              <a:off x="1020" y="3339"/>
              <a:ext cx="545" cy="0"/>
            </a:xfrm>
            <a:prstGeom prst="line">
              <a:avLst/>
            </a:prstGeom>
            <a:ln w="38100" cap="flat" cmpd="sng">
              <a:solidFill>
                <a:srgbClr val="FF0000"/>
              </a:solidFill>
              <a:prstDash val="sysDot"/>
              <a:headEnd type="none" w="med" len="med"/>
              <a:tailEnd type="none" w="med" len="med"/>
            </a:ln>
          </p:spPr>
        </p:cxnSp>
        <p:cxnSp>
          <p:nvCxnSpPr>
            <p:cNvPr id="24606" name="Line 52"/>
            <p:cNvCxnSpPr/>
            <p:nvPr>
              <p:custDataLst>
                <p:tags r:id="rId22"/>
              </p:custDataLst>
            </p:nvPr>
          </p:nvCxnSpPr>
          <p:spPr>
            <a:xfrm>
              <a:off x="1565" y="3339"/>
              <a:ext cx="0" cy="317"/>
            </a:xfrm>
            <a:prstGeom prst="line">
              <a:avLst/>
            </a:prstGeom>
            <a:ln w="38100" cap="flat" cmpd="sng">
              <a:solidFill>
                <a:srgbClr val="FF0000"/>
              </a:solidFill>
              <a:prstDash val="sysDot"/>
              <a:headEnd type="none" w="med" len="med"/>
              <a:tailEnd type="none" w="med" len="med"/>
            </a:ln>
          </p:spPr>
        </p:cxnSp>
      </p:grpSp>
      <p:sp>
        <p:nvSpPr>
          <p:cNvPr id="24607" name="文本框 47109"/>
          <p:cNvSpPr/>
          <p:nvPr>
            <p:custDataLst>
              <p:tags r:id="rId23"/>
            </p:custDataLst>
          </p:nvPr>
        </p:nvSpPr>
        <p:spPr>
          <a:xfrm>
            <a:off x="106998" y="849710"/>
            <a:ext cx="2159794" cy="4140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zh-CN" sz="2100" b="1">
                <a:latin typeface="Times New Roman" panose="02020603050405020304" pitchFamily="18" charset="0"/>
              </a:rPr>
              <a:t>(1)</a:t>
            </a:r>
            <a:r>
              <a:rPr lang="zh-CN" altLang="en-US" sz="2100" b="1">
                <a:latin typeface="Times New Roman" panose="02020603050405020304" pitchFamily="18" charset="0"/>
              </a:rPr>
              <a:t>生成</a:t>
            </a:r>
            <a:r>
              <a:rPr lang="zh-CN" altLang="en-US" sz="2100" b="1">
                <a:solidFill>
                  <a:srgbClr val="FF0000"/>
                </a:solidFill>
                <a:latin typeface="Times New Roman" panose="02020603050405020304" pitchFamily="18" charset="0"/>
              </a:rPr>
              <a:t>链状</a:t>
            </a:r>
            <a:r>
              <a:rPr lang="zh-CN" altLang="en-US" sz="2100" b="1">
                <a:latin typeface="Times New Roman" panose="02020603050405020304" pitchFamily="18" charset="0"/>
              </a:rPr>
              <a:t>酯</a:t>
            </a:r>
            <a:endParaRPr lang="zh-CN" altLang="en-US" sz="2100" b="1">
              <a:latin typeface="Times New Roman" panose="02020603050405020304" pitchFamily="18" charset="0"/>
            </a:endParaRPr>
          </a:p>
        </p:txBody>
      </p:sp>
      <p:sp>
        <p:nvSpPr>
          <p:cNvPr id="24608" name="文本框 47109"/>
          <p:cNvSpPr/>
          <p:nvPr>
            <p:custDataLst>
              <p:tags r:id="rId24"/>
            </p:custDataLst>
          </p:nvPr>
        </p:nvSpPr>
        <p:spPr>
          <a:xfrm>
            <a:off x="106998" y="1705451"/>
            <a:ext cx="1997869" cy="4140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zh-CN" sz="2100" b="1">
                <a:latin typeface="Times New Roman" panose="02020603050405020304" pitchFamily="18" charset="0"/>
              </a:rPr>
              <a:t>(2)</a:t>
            </a:r>
            <a:r>
              <a:rPr lang="zh-CN" altLang="en-US" sz="2100" b="1">
                <a:latin typeface="Times New Roman" panose="02020603050405020304" pitchFamily="18" charset="0"/>
              </a:rPr>
              <a:t>生成</a:t>
            </a:r>
            <a:r>
              <a:rPr lang="zh-CN" altLang="en-US" sz="2100" b="1">
                <a:solidFill>
                  <a:srgbClr val="FF0000"/>
                </a:solidFill>
                <a:latin typeface="Times New Roman" panose="02020603050405020304" pitchFamily="18" charset="0"/>
              </a:rPr>
              <a:t>环状</a:t>
            </a:r>
            <a:r>
              <a:rPr lang="zh-CN" altLang="en-US" sz="2100" b="1">
                <a:latin typeface="Times New Roman" panose="02020603050405020304" pitchFamily="18" charset="0"/>
              </a:rPr>
              <a:t>酯</a:t>
            </a:r>
            <a:endParaRPr lang="zh-CN" altLang="en-US" sz="2100" b="1">
              <a:latin typeface="Times New Roman" panose="02020603050405020304" pitchFamily="18" charset="0"/>
            </a:endParaRPr>
          </a:p>
        </p:txBody>
      </p:sp>
      <p:sp>
        <p:nvSpPr>
          <p:cNvPr id="24609" name="文本框 47109"/>
          <p:cNvSpPr/>
          <p:nvPr>
            <p:custDataLst>
              <p:tags r:id="rId25"/>
            </p:custDataLst>
          </p:nvPr>
        </p:nvSpPr>
        <p:spPr>
          <a:xfrm>
            <a:off x="179864" y="3003788"/>
            <a:ext cx="2214563" cy="4140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zh-CN" sz="2100" b="1">
                <a:latin typeface="Times New Roman" panose="02020603050405020304" pitchFamily="18" charset="0"/>
              </a:rPr>
              <a:t>(3)</a:t>
            </a:r>
            <a:r>
              <a:rPr lang="zh-CN" altLang="en-US" sz="2100" b="1">
                <a:latin typeface="Times New Roman" panose="02020603050405020304" pitchFamily="18" charset="0"/>
              </a:rPr>
              <a:t>生成</a:t>
            </a:r>
            <a:r>
              <a:rPr lang="zh-CN" altLang="en-US" sz="2100" b="1">
                <a:solidFill>
                  <a:srgbClr val="FF0000"/>
                </a:solidFill>
                <a:latin typeface="Times New Roman" panose="02020603050405020304" pitchFamily="18" charset="0"/>
              </a:rPr>
              <a:t>高聚</a:t>
            </a:r>
            <a:r>
              <a:rPr lang="zh-CN" altLang="en-US" sz="2100" b="1">
                <a:latin typeface="Times New Roman" panose="02020603050405020304" pitchFamily="18" charset="0"/>
              </a:rPr>
              <a:t>酯</a:t>
            </a:r>
            <a:endParaRPr lang="zh-CN" altLang="en-US" sz="2100" b="1">
              <a:latin typeface="Times New Roman" panose="02020603050405020304" pitchFamily="18" charset="0"/>
            </a:endParaRPr>
          </a:p>
        </p:txBody>
      </p:sp>
      <p:grpSp>
        <p:nvGrpSpPr>
          <p:cNvPr id="24610" name="Group 93"/>
          <p:cNvGrpSpPr/>
          <p:nvPr/>
        </p:nvGrpSpPr>
        <p:grpSpPr>
          <a:xfrm>
            <a:off x="1274128" y="1977390"/>
            <a:ext cx="5387579" cy="1021556"/>
            <a:chOff x="532" y="1480"/>
            <a:chExt cx="4525" cy="858"/>
          </a:xfrm>
        </p:grpSpPr>
        <p:grpSp>
          <p:nvGrpSpPr>
            <p:cNvPr id="24611" name="组合 45125"/>
            <p:cNvGrpSpPr/>
            <p:nvPr/>
          </p:nvGrpSpPr>
          <p:grpSpPr>
            <a:xfrm>
              <a:off x="2880" y="1480"/>
              <a:ext cx="2177" cy="858"/>
              <a:chOff x="3016" y="1480"/>
              <a:chExt cx="2177" cy="858"/>
            </a:xfrm>
          </p:grpSpPr>
          <p:pic>
            <p:nvPicPr>
              <p:cNvPr id="24612" name="图片 47108"/>
              <p:cNvPicPr>
                <a:picLocks noChangeAspect="1"/>
              </p:cNvPicPr>
              <p:nvPr>
                <p:custDataLst>
                  <p:tags r:id="rId26"/>
                </p:custDataLst>
              </p:nvPr>
            </p:nvPicPr>
            <p:blipFill>
              <a:blip r:embed="rId27"/>
              <a:stretch>
                <a:fillRect/>
              </a:stretch>
            </p:blipFill>
            <p:spPr>
              <a:xfrm>
                <a:off x="3016" y="1480"/>
                <a:ext cx="1134" cy="858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24613" name="文本框 47109"/>
              <p:cNvSpPr/>
              <p:nvPr>
                <p:custDataLst>
                  <p:tags r:id="rId28"/>
                </p:custDataLst>
              </p:nvPr>
            </p:nvSpPr>
            <p:spPr>
              <a:xfrm>
                <a:off x="4241" y="1797"/>
                <a:ext cx="952" cy="34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p>
                <a:pPr>
                  <a:spcBef>
                    <a:spcPct val="50000"/>
                  </a:spcBef>
                </a:pPr>
                <a:r>
                  <a:rPr lang="en-US" altLang="zh-CN" sz="2100" b="1">
                    <a:latin typeface="Times New Roman" panose="02020603050405020304" pitchFamily="18" charset="0"/>
                  </a:rPr>
                  <a:t>+ 2H</a:t>
                </a:r>
                <a:r>
                  <a:rPr lang="en-US" altLang="zh-CN" sz="2100" b="1" baseline="-25000">
                    <a:latin typeface="Times New Roman" panose="02020603050405020304" pitchFamily="18" charset="0"/>
                  </a:rPr>
                  <a:t>2</a:t>
                </a:r>
                <a:r>
                  <a:rPr lang="en-US" altLang="zh-CN" sz="2100" b="1">
                    <a:latin typeface="Times New Roman" panose="02020603050405020304" pitchFamily="18" charset="0"/>
                  </a:rPr>
                  <a:t>O</a:t>
                </a:r>
                <a:endParaRPr lang="en-US" altLang="zh-CN" sz="2100" b="1"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24614" name="Group 52"/>
            <p:cNvGrpSpPr/>
            <p:nvPr/>
          </p:nvGrpSpPr>
          <p:grpSpPr>
            <a:xfrm>
              <a:off x="532" y="1629"/>
              <a:ext cx="2369" cy="587"/>
              <a:chOff x="532" y="1629"/>
              <a:chExt cx="2369" cy="587"/>
            </a:xfrm>
          </p:grpSpPr>
          <p:grpSp>
            <p:nvGrpSpPr>
              <p:cNvPr id="24615" name="Group 53"/>
              <p:cNvGrpSpPr/>
              <p:nvPr/>
            </p:nvGrpSpPr>
            <p:grpSpPr>
              <a:xfrm>
                <a:off x="532" y="1629"/>
                <a:ext cx="1592" cy="587"/>
                <a:chOff x="532" y="1629"/>
                <a:chExt cx="1592" cy="587"/>
              </a:xfrm>
            </p:grpSpPr>
            <p:cxnSp>
              <p:nvCxnSpPr>
                <p:cNvPr id="24616" name="Line 54"/>
                <p:cNvCxnSpPr/>
                <p:nvPr>
                  <p:custDataLst>
                    <p:tags r:id="rId29"/>
                  </p:custDataLst>
                </p:nvPr>
              </p:nvCxnSpPr>
              <p:spPr>
                <a:xfrm>
                  <a:off x="595" y="1811"/>
                  <a:ext cx="0" cy="144"/>
                </a:xfrm>
                <a:prstGeom prst="line">
                  <a:avLst/>
                </a:prstGeom>
                <a:ln w="17463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</p:cxnSp>
            <p:sp>
              <p:nvSpPr>
                <p:cNvPr id="24617" name="Rectangle 55"/>
                <p:cNvSpPr/>
                <p:nvPr>
                  <p:custDataLst>
                    <p:tags r:id="rId30"/>
                  </p:custDataLst>
                </p:nvPr>
              </p:nvSpPr>
              <p:spPr>
                <a:xfrm>
                  <a:off x="532" y="1635"/>
                  <a:ext cx="544" cy="233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none" lIns="0" tIns="0" rIns="0" bIns="0">
                  <a:spAutoFit/>
                </a:bodyPr>
                <a:p>
                  <a:pPr>
                    <a:buFontTx/>
                  </a:pPr>
                  <a:r>
                    <a:rPr lang="en-US" altLang="zh-CN" sz="1800">
                      <a:solidFill>
                        <a:srgbClr val="000000"/>
                      </a:solidFill>
                    </a:rPr>
                    <a:t>COOH</a:t>
                  </a:r>
                  <a:endParaRPr lang="en-US" altLang="zh-CN" sz="1350"/>
                </a:p>
              </p:txBody>
            </p:sp>
            <p:sp>
              <p:nvSpPr>
                <p:cNvPr id="24618" name="Rectangle 56"/>
                <p:cNvSpPr/>
                <p:nvPr>
                  <p:custDataLst>
                    <p:tags r:id="rId31"/>
                  </p:custDataLst>
                </p:nvPr>
              </p:nvSpPr>
              <p:spPr>
                <a:xfrm>
                  <a:off x="534" y="1947"/>
                  <a:ext cx="544" cy="233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none" lIns="0" tIns="0" rIns="0" bIns="0">
                  <a:spAutoFit/>
                </a:bodyPr>
                <a:p>
                  <a:pPr>
                    <a:buFontTx/>
                  </a:pPr>
                  <a:r>
                    <a:rPr lang="en-US" altLang="zh-CN" sz="1800">
                      <a:solidFill>
                        <a:srgbClr val="000000"/>
                      </a:solidFill>
                    </a:rPr>
                    <a:t>COOH</a:t>
                  </a:r>
                  <a:endParaRPr lang="en-US" altLang="zh-CN" sz="1350"/>
                </a:p>
              </p:txBody>
            </p:sp>
            <p:sp>
              <p:nvSpPr>
                <p:cNvPr id="24619" name="Rectangle 57"/>
                <p:cNvSpPr/>
                <p:nvPr>
                  <p:custDataLst>
                    <p:tags r:id="rId32"/>
                  </p:custDataLst>
                </p:nvPr>
              </p:nvSpPr>
              <p:spPr>
                <a:xfrm>
                  <a:off x="1139" y="1720"/>
                  <a:ext cx="108" cy="233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none" lIns="0" tIns="0" rIns="0" bIns="0">
                  <a:spAutoFit/>
                </a:bodyPr>
                <a:p>
                  <a:pPr>
                    <a:buFontTx/>
                  </a:pPr>
                  <a:r>
                    <a:rPr lang="en-US" altLang="zh-CN" sz="1800">
                      <a:solidFill>
                        <a:srgbClr val="000000"/>
                      </a:solidFill>
                    </a:rPr>
                    <a:t>+</a:t>
                  </a:r>
                  <a:endParaRPr lang="en-US" altLang="zh-CN" sz="1350"/>
                </a:p>
              </p:txBody>
            </p:sp>
            <p:sp>
              <p:nvSpPr>
                <p:cNvPr id="24620" name="Rectangle 58"/>
                <p:cNvSpPr/>
                <p:nvPr>
                  <p:custDataLst>
                    <p:tags r:id="rId33"/>
                  </p:custDataLst>
                </p:nvPr>
              </p:nvSpPr>
              <p:spPr>
                <a:xfrm>
                  <a:off x="1497" y="1629"/>
                  <a:ext cx="267" cy="233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none" lIns="0" tIns="0" rIns="0" bIns="0">
                  <a:spAutoFit/>
                </a:bodyPr>
                <a:p>
                  <a:pPr>
                    <a:buFontTx/>
                  </a:pPr>
                  <a:r>
                    <a:rPr lang="en-US" altLang="zh-CN" sz="1800">
                      <a:solidFill>
                        <a:srgbClr val="000000"/>
                      </a:solidFill>
                    </a:rPr>
                    <a:t>CH</a:t>
                  </a:r>
                  <a:endParaRPr lang="en-US" altLang="zh-CN" sz="1350"/>
                </a:p>
              </p:txBody>
            </p:sp>
            <p:sp>
              <p:nvSpPr>
                <p:cNvPr id="24621" name="Rectangle 59"/>
                <p:cNvSpPr/>
                <p:nvPr>
                  <p:custDataLst>
                    <p:tags r:id="rId34"/>
                  </p:custDataLst>
                </p:nvPr>
              </p:nvSpPr>
              <p:spPr>
                <a:xfrm>
                  <a:off x="1776" y="1738"/>
                  <a:ext cx="64" cy="155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none" lIns="0" tIns="0" rIns="0" bIns="0">
                  <a:spAutoFit/>
                </a:bodyPr>
                <a:p>
                  <a:pPr>
                    <a:buFontTx/>
                  </a:pPr>
                  <a:r>
                    <a:rPr lang="en-US" altLang="zh-CN" sz="1200">
                      <a:solidFill>
                        <a:srgbClr val="000000"/>
                      </a:solidFill>
                    </a:rPr>
                    <a:t>2</a:t>
                  </a:r>
                  <a:endParaRPr lang="en-US" altLang="zh-CN" sz="1350"/>
                </a:p>
              </p:txBody>
            </p:sp>
            <p:sp>
              <p:nvSpPr>
                <p:cNvPr id="24622" name="Rectangle 60"/>
                <p:cNvSpPr/>
                <p:nvPr>
                  <p:custDataLst>
                    <p:tags r:id="rId35"/>
                  </p:custDataLst>
                </p:nvPr>
              </p:nvSpPr>
              <p:spPr>
                <a:xfrm>
                  <a:off x="1847" y="1629"/>
                  <a:ext cx="277" cy="233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none" lIns="0" tIns="0" rIns="0" bIns="0">
                  <a:spAutoFit/>
                </a:bodyPr>
                <a:p>
                  <a:pPr>
                    <a:buFontTx/>
                  </a:pPr>
                  <a:r>
                    <a:rPr lang="en-US" altLang="zh-CN" sz="1800">
                      <a:solidFill>
                        <a:srgbClr val="000000"/>
                      </a:solidFill>
                    </a:rPr>
                    <a:t>OH</a:t>
                  </a:r>
                  <a:endParaRPr lang="en-US" altLang="zh-CN" sz="1350"/>
                </a:p>
              </p:txBody>
            </p:sp>
            <p:sp>
              <p:nvSpPr>
                <p:cNvPr id="24623" name="Rectangle 61"/>
                <p:cNvSpPr/>
                <p:nvPr>
                  <p:custDataLst>
                    <p:tags r:id="rId36"/>
                  </p:custDataLst>
                </p:nvPr>
              </p:nvSpPr>
              <p:spPr>
                <a:xfrm>
                  <a:off x="1497" y="1952"/>
                  <a:ext cx="267" cy="233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none" lIns="0" tIns="0" rIns="0" bIns="0">
                  <a:spAutoFit/>
                </a:bodyPr>
                <a:p>
                  <a:pPr>
                    <a:buFontTx/>
                  </a:pPr>
                  <a:r>
                    <a:rPr lang="en-US" altLang="zh-CN" sz="1800">
                      <a:solidFill>
                        <a:srgbClr val="000000"/>
                      </a:solidFill>
                    </a:rPr>
                    <a:t>CH</a:t>
                  </a:r>
                  <a:endParaRPr lang="en-US" altLang="zh-CN" sz="1350"/>
                </a:p>
              </p:txBody>
            </p:sp>
            <p:sp>
              <p:nvSpPr>
                <p:cNvPr id="24624" name="Rectangle 62"/>
                <p:cNvSpPr/>
                <p:nvPr>
                  <p:custDataLst>
                    <p:tags r:id="rId37"/>
                  </p:custDataLst>
                </p:nvPr>
              </p:nvSpPr>
              <p:spPr>
                <a:xfrm>
                  <a:off x="1776" y="2061"/>
                  <a:ext cx="64" cy="155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none" lIns="0" tIns="0" rIns="0" bIns="0">
                  <a:spAutoFit/>
                </a:bodyPr>
                <a:p>
                  <a:pPr>
                    <a:buFontTx/>
                  </a:pPr>
                  <a:r>
                    <a:rPr lang="en-US" altLang="zh-CN" sz="1200">
                      <a:solidFill>
                        <a:srgbClr val="000000"/>
                      </a:solidFill>
                    </a:rPr>
                    <a:t>2</a:t>
                  </a:r>
                  <a:endParaRPr lang="en-US" altLang="zh-CN" sz="1350"/>
                </a:p>
              </p:txBody>
            </p:sp>
            <p:sp>
              <p:nvSpPr>
                <p:cNvPr id="24625" name="Rectangle 63"/>
                <p:cNvSpPr/>
                <p:nvPr>
                  <p:custDataLst>
                    <p:tags r:id="rId38"/>
                  </p:custDataLst>
                </p:nvPr>
              </p:nvSpPr>
              <p:spPr>
                <a:xfrm>
                  <a:off x="1847" y="1952"/>
                  <a:ext cx="277" cy="233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none" lIns="0" tIns="0" rIns="0" bIns="0">
                  <a:spAutoFit/>
                </a:bodyPr>
                <a:p>
                  <a:pPr>
                    <a:buFontTx/>
                  </a:pPr>
                  <a:r>
                    <a:rPr lang="en-US" altLang="zh-CN" sz="1800">
                      <a:solidFill>
                        <a:srgbClr val="000000"/>
                      </a:solidFill>
                    </a:rPr>
                    <a:t>OH</a:t>
                  </a:r>
                  <a:endParaRPr lang="en-US" altLang="zh-CN" sz="1350"/>
                </a:p>
              </p:txBody>
            </p:sp>
            <p:cxnSp>
              <p:nvCxnSpPr>
                <p:cNvPr id="24626" name="Line 64"/>
                <p:cNvCxnSpPr/>
                <p:nvPr>
                  <p:custDataLst>
                    <p:tags r:id="rId39"/>
                  </p:custDataLst>
                </p:nvPr>
              </p:nvCxnSpPr>
              <p:spPr>
                <a:xfrm>
                  <a:off x="1556" y="1813"/>
                  <a:ext cx="0" cy="144"/>
                </a:xfrm>
                <a:prstGeom prst="line">
                  <a:avLst/>
                </a:prstGeom>
                <a:ln w="17463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24627" name="组合 50200"/>
              <p:cNvGrpSpPr/>
              <p:nvPr/>
            </p:nvGrpSpPr>
            <p:grpSpPr>
              <a:xfrm>
                <a:off x="2200" y="1706"/>
                <a:ext cx="701" cy="496"/>
                <a:chOff x="3244" y="1513"/>
                <a:chExt cx="701" cy="496"/>
              </a:xfrm>
            </p:grpSpPr>
            <p:sp>
              <p:nvSpPr>
                <p:cNvPr id="24628" name="文本框 50201"/>
                <p:cNvSpPr/>
                <p:nvPr>
                  <p:custDataLst>
                    <p:tags r:id="rId40"/>
                  </p:custDataLst>
                </p:nvPr>
              </p:nvSpPr>
              <p:spPr>
                <a:xfrm>
                  <a:off x="3244" y="1513"/>
                  <a:ext cx="701" cy="252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>
                  <a:spAutoFit/>
                </a:bodyPr>
                <a:p>
                  <a:pPr>
                    <a:spcBef>
                      <a:spcPct val="50000"/>
                    </a:spcBef>
                  </a:pPr>
                  <a:r>
                    <a:rPr lang="zh-CN" altLang="en-US" sz="1350" b="1">
                      <a:solidFill>
                        <a:srgbClr val="0000FF"/>
                      </a:solidFill>
                    </a:rPr>
                    <a:t>浓硫酸</a:t>
                  </a:r>
                  <a:endParaRPr lang="zh-CN" altLang="en-US" sz="1350" b="1">
                    <a:solidFill>
                      <a:srgbClr val="0000FF"/>
                    </a:solidFill>
                  </a:endParaRPr>
                </a:p>
              </p:txBody>
            </p:sp>
            <p:sp>
              <p:nvSpPr>
                <p:cNvPr id="24629" name="文本框 50202"/>
                <p:cNvSpPr/>
                <p:nvPr>
                  <p:custDataLst>
                    <p:tags r:id="rId41"/>
                  </p:custDataLst>
                </p:nvPr>
              </p:nvSpPr>
              <p:spPr>
                <a:xfrm>
                  <a:off x="3387" y="1738"/>
                  <a:ext cx="286" cy="271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>
                  <a:spAutoFit/>
                </a:bodyPr>
                <a:p>
                  <a:pPr>
                    <a:spcBef>
                      <a:spcPct val="50000"/>
                    </a:spcBef>
                  </a:pPr>
                  <a:r>
                    <a:rPr lang="zh-CN" altLang="en-US" sz="1500" b="1">
                      <a:solidFill>
                        <a:srgbClr val="0000FF"/>
                      </a:solidFill>
                      <a:ea typeface="华文新魏" panose="02010800040101010101" pitchFamily="2" charset="-122"/>
                    </a:rPr>
                    <a:t>△</a:t>
                  </a:r>
                  <a:endParaRPr lang="zh-CN" altLang="en-US" sz="1500" b="1">
                    <a:solidFill>
                      <a:srgbClr val="0000FF"/>
                    </a:solidFill>
                    <a:ea typeface="华文新魏" panose="02010800040101010101" pitchFamily="2" charset="-122"/>
                  </a:endParaRPr>
                </a:p>
              </p:txBody>
            </p:sp>
            <p:grpSp>
              <p:nvGrpSpPr>
                <p:cNvPr id="24630" name="组合 50203"/>
                <p:cNvGrpSpPr/>
                <p:nvPr/>
              </p:nvGrpSpPr>
              <p:grpSpPr>
                <a:xfrm>
                  <a:off x="3328" y="1729"/>
                  <a:ext cx="414" cy="44"/>
                  <a:chOff x="3328" y="1729"/>
                  <a:chExt cx="652" cy="44"/>
                </a:xfrm>
              </p:grpSpPr>
              <p:cxnSp>
                <p:nvCxnSpPr>
                  <p:cNvPr id="24631" name="直接连接符 50204"/>
                  <p:cNvCxnSpPr/>
                  <p:nvPr>
                    <p:custDataLst>
                      <p:tags r:id="rId42"/>
                    </p:custDataLst>
                  </p:nvPr>
                </p:nvCxnSpPr>
                <p:spPr>
                  <a:xfrm>
                    <a:off x="3328" y="1729"/>
                    <a:ext cx="652" cy="0"/>
                  </a:xfrm>
                  <a:prstGeom prst="line">
                    <a:avLst/>
                  </a:prstGeom>
                  <a:ln w="28575" cap="flat" cmpd="sng">
                    <a:solidFill>
                      <a:srgbClr val="0000FF"/>
                    </a:solidFill>
                    <a:prstDash val="solid"/>
                    <a:headEnd type="none" w="med" len="med"/>
                    <a:tailEnd type="triangle" w="med" len="med"/>
                  </a:ln>
                </p:spPr>
              </p:cxnSp>
              <p:cxnSp>
                <p:nvCxnSpPr>
                  <p:cNvPr id="24632" name="直接连接符 50205"/>
                  <p:cNvCxnSpPr/>
                  <p:nvPr>
                    <p:custDataLst>
                      <p:tags r:id="rId43"/>
                    </p:custDataLst>
                  </p:nvPr>
                </p:nvCxnSpPr>
                <p:spPr>
                  <a:xfrm flipH="1">
                    <a:off x="3328" y="1773"/>
                    <a:ext cx="652" cy="0"/>
                  </a:xfrm>
                  <a:prstGeom prst="line">
                    <a:avLst/>
                  </a:prstGeom>
                  <a:ln w="28575" cap="flat" cmpd="sng">
                    <a:solidFill>
                      <a:srgbClr val="0000FF"/>
                    </a:solidFill>
                    <a:prstDash val="solid"/>
                    <a:headEnd type="none" w="med" len="med"/>
                    <a:tailEnd type="triangle" w="med" len="med"/>
                  </a:ln>
                </p:spPr>
              </p:cxnSp>
            </p:grpSp>
          </p:grpSp>
        </p:grpSp>
      </p:grpSp>
      <p:grpSp>
        <p:nvGrpSpPr>
          <p:cNvPr id="24659" name="Group 96"/>
          <p:cNvGrpSpPr/>
          <p:nvPr/>
        </p:nvGrpSpPr>
        <p:grpSpPr>
          <a:xfrm>
            <a:off x="1143000" y="1219915"/>
            <a:ext cx="6858000" cy="589359"/>
            <a:chOff x="0" y="663"/>
            <a:chExt cx="5760" cy="495"/>
          </a:xfrm>
        </p:grpSpPr>
        <p:sp>
          <p:nvSpPr>
            <p:cNvPr id="24660" name="Rectangle 19"/>
            <p:cNvSpPr/>
            <p:nvPr>
              <p:custDataLst>
                <p:tags r:id="rId44"/>
              </p:custDataLst>
            </p:nvPr>
          </p:nvSpPr>
          <p:spPr>
            <a:xfrm>
              <a:off x="0" y="709"/>
              <a:ext cx="1274" cy="27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p>
              <a:r>
                <a:rPr lang="en-US" altLang="zh-CN" sz="1500" b="1">
                  <a:latin typeface="Verdana" panose="020B0604030504040204" pitchFamily="34" charset="0"/>
                </a:rPr>
                <a:t>HOOC-COOH</a:t>
              </a:r>
              <a:endParaRPr lang="en-US" altLang="zh-CN" sz="1500" b="1">
                <a:latin typeface="Verdana" panose="020B0604030504040204" pitchFamily="34" charset="0"/>
              </a:endParaRPr>
            </a:p>
          </p:txBody>
        </p:sp>
        <p:grpSp>
          <p:nvGrpSpPr>
            <p:cNvPr id="24661" name="Group 98"/>
            <p:cNvGrpSpPr/>
            <p:nvPr/>
          </p:nvGrpSpPr>
          <p:grpSpPr>
            <a:xfrm>
              <a:off x="1292" y="709"/>
              <a:ext cx="4468" cy="316"/>
              <a:chOff x="1292" y="709"/>
              <a:chExt cx="4468" cy="316"/>
            </a:xfrm>
          </p:grpSpPr>
          <p:sp>
            <p:nvSpPr>
              <p:cNvPr id="24662" name="Rectangle 20"/>
              <p:cNvSpPr/>
              <p:nvPr>
                <p:custDataLst>
                  <p:tags r:id="rId45"/>
                </p:custDataLst>
              </p:nvPr>
            </p:nvSpPr>
            <p:spPr>
              <a:xfrm>
                <a:off x="1292" y="709"/>
                <a:ext cx="1418" cy="270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>
                <a:spAutoFit/>
              </a:bodyPr>
              <a:p>
                <a:r>
                  <a:rPr lang="en-US" altLang="zh-CN" sz="1500" b="1">
                    <a:solidFill>
                      <a:schemeClr val="accent2"/>
                    </a:solidFill>
                    <a:latin typeface="Verdana" panose="020B0604030504040204" pitchFamily="34" charset="0"/>
                  </a:rPr>
                  <a:t>HOCH</a:t>
                </a:r>
                <a:r>
                  <a:rPr lang="en-US" altLang="zh-CN" sz="1500" b="1" baseline="-25000">
                    <a:solidFill>
                      <a:schemeClr val="accent2"/>
                    </a:solidFill>
                    <a:latin typeface="Verdana" panose="020B0604030504040204" pitchFamily="34" charset="0"/>
                  </a:rPr>
                  <a:t>2</a:t>
                </a:r>
                <a:r>
                  <a:rPr lang="en-US" altLang="zh-CN" sz="1500" b="1">
                    <a:solidFill>
                      <a:schemeClr val="accent2"/>
                    </a:solidFill>
                    <a:latin typeface="Verdana" panose="020B0604030504040204" pitchFamily="34" charset="0"/>
                  </a:rPr>
                  <a:t>-CH</a:t>
                </a:r>
                <a:r>
                  <a:rPr lang="en-US" altLang="zh-CN" sz="1500" b="1" baseline="-25000">
                    <a:solidFill>
                      <a:schemeClr val="accent2"/>
                    </a:solidFill>
                    <a:latin typeface="Verdana" panose="020B0604030504040204" pitchFamily="34" charset="0"/>
                  </a:rPr>
                  <a:t>2</a:t>
                </a:r>
                <a:r>
                  <a:rPr lang="en-US" altLang="zh-CN" sz="1500" b="1">
                    <a:solidFill>
                      <a:schemeClr val="accent2"/>
                    </a:solidFill>
                    <a:latin typeface="Verdana" panose="020B0604030504040204" pitchFamily="34" charset="0"/>
                  </a:rPr>
                  <a:t>OH</a:t>
                </a:r>
                <a:endParaRPr lang="en-US" altLang="zh-CN" sz="1500" b="1">
                  <a:solidFill>
                    <a:schemeClr val="accent2"/>
                  </a:solidFill>
                  <a:latin typeface="Verdana" panose="020B0604030504040204" pitchFamily="34" charset="0"/>
                </a:endParaRPr>
              </a:p>
            </p:txBody>
          </p:sp>
          <p:sp>
            <p:nvSpPr>
              <p:cNvPr id="24663" name="Rectangle 20"/>
              <p:cNvSpPr/>
              <p:nvPr>
                <p:custDataLst>
                  <p:tags r:id="rId46"/>
                </p:custDataLst>
              </p:nvPr>
            </p:nvSpPr>
            <p:spPr>
              <a:xfrm>
                <a:off x="3107" y="709"/>
                <a:ext cx="2134" cy="29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>
                <a:spAutoFit/>
              </a:bodyPr>
              <a:p>
                <a:r>
                  <a:rPr lang="en-US" altLang="zh-CN" sz="1500" b="1">
                    <a:solidFill>
                      <a:schemeClr val="accent2"/>
                    </a:solidFill>
                    <a:latin typeface="Verdana" panose="020B0604030504040204" pitchFamily="34" charset="0"/>
                  </a:rPr>
                  <a:t>HOOC-COOCH</a:t>
                </a:r>
                <a:r>
                  <a:rPr lang="en-US" altLang="zh-CN" sz="1500" b="1" baseline="-25000">
                    <a:solidFill>
                      <a:schemeClr val="accent2"/>
                    </a:solidFill>
                    <a:latin typeface="Verdana" panose="020B0604030504040204" pitchFamily="34" charset="0"/>
                  </a:rPr>
                  <a:t>2</a:t>
                </a:r>
                <a:r>
                  <a:rPr lang="en-US" altLang="zh-CN" sz="1500" b="1">
                    <a:solidFill>
                      <a:schemeClr val="accent2"/>
                    </a:solidFill>
                    <a:latin typeface="Verdana" panose="020B0604030504040204" pitchFamily="34" charset="0"/>
                  </a:rPr>
                  <a:t>-CH</a:t>
                </a:r>
                <a:r>
                  <a:rPr lang="en-US" altLang="zh-CN" sz="1500" b="1" baseline="-25000">
                    <a:solidFill>
                      <a:schemeClr val="accent2"/>
                    </a:solidFill>
                    <a:latin typeface="Verdana" panose="020B0604030504040204" pitchFamily="34" charset="0"/>
                  </a:rPr>
                  <a:t>2</a:t>
                </a:r>
                <a:r>
                  <a:rPr lang="en-US" altLang="zh-CN" sz="1500" b="1">
                    <a:solidFill>
                      <a:schemeClr val="accent2"/>
                    </a:solidFill>
                    <a:latin typeface="Verdana" panose="020B0604030504040204" pitchFamily="34" charset="0"/>
                  </a:rPr>
                  <a:t>OH</a:t>
                </a:r>
                <a:endParaRPr lang="en-US" altLang="zh-CN" sz="1500" b="1">
                  <a:solidFill>
                    <a:schemeClr val="accent2"/>
                  </a:solidFill>
                  <a:latin typeface="Verdana" panose="020B0604030504040204" pitchFamily="34" charset="0"/>
                </a:endParaRPr>
              </a:p>
            </p:txBody>
          </p:sp>
          <p:sp>
            <p:nvSpPr>
              <p:cNvPr id="24664" name="文本框 47109"/>
              <p:cNvSpPr/>
              <p:nvPr>
                <p:custDataLst>
                  <p:tags r:id="rId47"/>
                </p:custDataLst>
              </p:nvPr>
            </p:nvSpPr>
            <p:spPr>
              <a:xfrm>
                <a:off x="5170" y="709"/>
                <a:ext cx="590" cy="316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p>
                <a:pPr>
                  <a:spcBef>
                    <a:spcPct val="50000"/>
                  </a:spcBef>
                </a:pPr>
                <a:r>
                  <a:rPr lang="en-US" altLang="zh-CN" sz="1500" b="1">
                    <a:latin typeface="Times New Roman" panose="02020603050405020304" pitchFamily="18" charset="0"/>
                  </a:rPr>
                  <a:t>+ H</a:t>
                </a:r>
                <a:r>
                  <a:rPr lang="en-US" altLang="zh-CN" sz="1500" b="1" baseline="-25000">
                    <a:latin typeface="Times New Roman" panose="02020603050405020304" pitchFamily="18" charset="0"/>
                  </a:rPr>
                  <a:t>2</a:t>
                </a:r>
                <a:r>
                  <a:rPr lang="en-US" altLang="zh-CN" sz="1500" b="1">
                    <a:latin typeface="Times New Roman" panose="02020603050405020304" pitchFamily="18" charset="0"/>
                  </a:rPr>
                  <a:t>O</a:t>
                </a:r>
                <a:endParaRPr lang="en-US" altLang="zh-CN" sz="1500" b="1">
                  <a:latin typeface="Times New Roman" panose="02020603050405020304" pitchFamily="18" charset="0"/>
                </a:endParaRPr>
              </a:p>
            </p:txBody>
          </p:sp>
        </p:grpSp>
        <p:sp>
          <p:nvSpPr>
            <p:cNvPr id="24665" name="文本框 47109"/>
            <p:cNvSpPr/>
            <p:nvPr>
              <p:custDataLst>
                <p:tags r:id="rId48"/>
              </p:custDataLst>
            </p:nvPr>
          </p:nvSpPr>
          <p:spPr>
            <a:xfrm>
              <a:off x="1156" y="663"/>
              <a:ext cx="273" cy="34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>
                <a:spcBef>
                  <a:spcPct val="50000"/>
                </a:spcBef>
              </a:pPr>
              <a:r>
                <a:rPr lang="en-US" altLang="zh-CN" sz="2100" b="1">
                  <a:latin typeface="Times New Roman" panose="02020603050405020304" pitchFamily="18" charset="0"/>
                </a:rPr>
                <a:t>+</a:t>
              </a:r>
              <a:endParaRPr lang="en-US" altLang="zh-CN" sz="2100" b="1">
                <a:latin typeface="Times New Roman" panose="02020603050405020304" pitchFamily="18" charset="0"/>
              </a:endParaRPr>
            </a:p>
          </p:txBody>
        </p:sp>
        <p:grpSp>
          <p:nvGrpSpPr>
            <p:cNvPr id="24666" name="组合 50200"/>
            <p:cNvGrpSpPr/>
            <p:nvPr/>
          </p:nvGrpSpPr>
          <p:grpSpPr>
            <a:xfrm>
              <a:off x="2608" y="663"/>
              <a:ext cx="701" cy="495"/>
              <a:chOff x="3244" y="1513"/>
              <a:chExt cx="701" cy="495"/>
            </a:xfrm>
          </p:grpSpPr>
          <p:sp>
            <p:nvSpPr>
              <p:cNvPr id="24667" name="文本框 50201"/>
              <p:cNvSpPr/>
              <p:nvPr>
                <p:custDataLst>
                  <p:tags r:id="rId49"/>
                </p:custDataLst>
              </p:nvPr>
            </p:nvSpPr>
            <p:spPr>
              <a:xfrm>
                <a:off x="3244" y="1513"/>
                <a:ext cx="701" cy="251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p>
                <a:pPr>
                  <a:spcBef>
                    <a:spcPct val="50000"/>
                  </a:spcBef>
                </a:pPr>
                <a:r>
                  <a:rPr lang="zh-CN" altLang="en-US" sz="1350" b="1">
                    <a:solidFill>
                      <a:srgbClr val="0000FF"/>
                    </a:solidFill>
                  </a:rPr>
                  <a:t>浓硫酸</a:t>
                </a:r>
                <a:endParaRPr lang="zh-CN" altLang="en-US" sz="1350" b="1">
                  <a:solidFill>
                    <a:srgbClr val="0000FF"/>
                  </a:solidFill>
                </a:endParaRPr>
              </a:p>
            </p:txBody>
          </p:sp>
          <p:sp>
            <p:nvSpPr>
              <p:cNvPr id="24668" name="文本框 50202"/>
              <p:cNvSpPr/>
              <p:nvPr>
                <p:custDataLst>
                  <p:tags r:id="rId50"/>
                </p:custDataLst>
              </p:nvPr>
            </p:nvSpPr>
            <p:spPr>
              <a:xfrm>
                <a:off x="3387" y="1738"/>
                <a:ext cx="286" cy="270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p>
                <a:pPr>
                  <a:spcBef>
                    <a:spcPct val="50000"/>
                  </a:spcBef>
                </a:pPr>
                <a:r>
                  <a:rPr lang="zh-CN" altLang="en-US" sz="1500" b="1">
                    <a:solidFill>
                      <a:srgbClr val="0000FF"/>
                    </a:solidFill>
                    <a:ea typeface="华文新魏" panose="02010800040101010101" pitchFamily="2" charset="-122"/>
                  </a:rPr>
                  <a:t>△</a:t>
                </a:r>
                <a:endParaRPr lang="zh-CN" altLang="en-US" sz="1500" b="1">
                  <a:solidFill>
                    <a:srgbClr val="0000FF"/>
                  </a:solidFill>
                  <a:ea typeface="华文新魏" panose="02010800040101010101" pitchFamily="2" charset="-122"/>
                </a:endParaRPr>
              </a:p>
            </p:txBody>
          </p:sp>
          <p:grpSp>
            <p:nvGrpSpPr>
              <p:cNvPr id="24669" name="组合 50203"/>
              <p:cNvGrpSpPr/>
              <p:nvPr/>
            </p:nvGrpSpPr>
            <p:grpSpPr>
              <a:xfrm>
                <a:off x="3328" y="1729"/>
                <a:ext cx="414" cy="44"/>
                <a:chOff x="3328" y="1729"/>
                <a:chExt cx="652" cy="44"/>
              </a:xfrm>
            </p:grpSpPr>
            <p:cxnSp>
              <p:nvCxnSpPr>
                <p:cNvPr id="24670" name="直接连接符 50204"/>
                <p:cNvCxnSpPr/>
                <p:nvPr>
                  <p:custDataLst>
                    <p:tags r:id="rId51"/>
                  </p:custDataLst>
                </p:nvPr>
              </p:nvCxnSpPr>
              <p:spPr>
                <a:xfrm>
                  <a:off x="3328" y="1729"/>
                  <a:ext cx="652" cy="0"/>
                </a:xfrm>
                <a:prstGeom prst="line">
                  <a:avLst/>
                </a:prstGeom>
                <a:ln w="28575" cap="flat" cmpd="sng">
                  <a:solidFill>
                    <a:srgbClr val="0000FF"/>
                  </a:solidFill>
                  <a:prstDash val="solid"/>
                  <a:headEnd type="none" w="med" len="med"/>
                  <a:tailEnd type="triangle" w="med" len="med"/>
                </a:ln>
              </p:spPr>
            </p:cxnSp>
            <p:cxnSp>
              <p:nvCxnSpPr>
                <p:cNvPr id="24671" name="直接连接符 50205"/>
                <p:cNvCxnSpPr/>
                <p:nvPr>
                  <p:custDataLst>
                    <p:tags r:id="rId52"/>
                  </p:custDataLst>
                </p:nvPr>
              </p:nvCxnSpPr>
              <p:spPr>
                <a:xfrm flipH="1">
                  <a:off x="3328" y="1773"/>
                  <a:ext cx="652" cy="0"/>
                </a:xfrm>
                <a:prstGeom prst="line">
                  <a:avLst/>
                </a:prstGeom>
                <a:ln w="28575" cap="flat" cmpd="sng">
                  <a:solidFill>
                    <a:srgbClr val="0000FF"/>
                  </a:solidFill>
                  <a:prstDash val="solid"/>
                  <a:headEnd type="none" w="med" len="med"/>
                  <a:tailEnd type="triangle" w="med" len="med"/>
                </a:ln>
              </p:spPr>
            </p:cxnSp>
          </p:grpSp>
        </p:grpSp>
      </p:grpSp>
      <p:sp>
        <p:nvSpPr>
          <p:cNvPr id="2" name="Text Box 3"/>
          <p:cNvSpPr txBox="1">
            <a:spLocks noChangeArrowheads="1"/>
          </p:cNvSpPr>
          <p:nvPr>
            <p:custDataLst>
              <p:tags r:id="rId53"/>
            </p:custDataLst>
          </p:nvPr>
        </p:nvSpPr>
        <p:spPr bwMode="auto">
          <a:xfrm>
            <a:off x="2872740" y="51435"/>
            <a:ext cx="4177665" cy="368935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ctr">
              <a:defRPr sz="3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</a:defRPr>
            </a:lvl9pPr>
          </a:lstStyle>
          <a:p>
            <a:pPr algn="l"/>
            <a:r>
              <a:rPr lang="en-US" altLang="zh-CN" sz="2400" b="0">
                <a:solidFill>
                  <a:srgbClr val="3A1FDF"/>
                </a:solidFill>
                <a:effectLst/>
              </a:rPr>
              <a:t>【</a:t>
            </a:r>
            <a:r>
              <a:rPr lang="zh-CN" altLang="en-US" sz="2400" b="0">
                <a:solidFill>
                  <a:srgbClr val="3A1FDF"/>
                </a:solidFill>
                <a:effectLst/>
              </a:rPr>
              <a:t>拓展提高</a:t>
            </a:r>
            <a:r>
              <a:rPr lang="en-US" altLang="zh-CN" sz="2400" b="0">
                <a:solidFill>
                  <a:srgbClr val="3A1FDF"/>
                </a:solidFill>
                <a:effectLst/>
              </a:rPr>
              <a:t>】</a:t>
            </a:r>
            <a:r>
              <a:rPr lang="zh-CN" altLang="zh-CN" sz="2400" b="0">
                <a:solidFill>
                  <a:srgbClr val="3A1FDF"/>
                </a:solidFill>
                <a:effectLst/>
                <a:cs typeface="+mn-ea"/>
                <a:sym typeface="+mn-ea"/>
              </a:rPr>
              <a:t>认识酯化反应</a:t>
            </a:r>
            <a:endParaRPr lang="zh-CN" altLang="zh-CN" sz="2400" b="0">
              <a:solidFill>
                <a:srgbClr val="3A1FDF"/>
              </a:solidFill>
              <a:effectLst/>
              <a:cs typeface="+mn-ea"/>
              <a:sym typeface="+mn-ea"/>
            </a:endParaRPr>
          </a:p>
        </p:txBody>
      </p:sp>
      <p:sp>
        <p:nvSpPr>
          <p:cNvPr id="56" name="文本框 55"/>
          <p:cNvSpPr txBox="1"/>
          <p:nvPr>
            <p:custDataLst>
              <p:tags r:id="rId54"/>
            </p:custDataLst>
          </p:nvPr>
        </p:nvSpPr>
        <p:spPr>
          <a:xfrm>
            <a:off x="107315" y="400685"/>
            <a:ext cx="323278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fontAlgn="auto">
              <a:lnSpc>
                <a:spcPct val="100000"/>
              </a:lnSpc>
              <a:spcAft>
                <a:spcPct val="0"/>
              </a:spcAft>
              <a:tabLst>
                <a:tab pos="1029335" algn="l"/>
                <a:tab pos="1850390" algn="l"/>
                <a:tab pos="2538095" algn="l"/>
                <a:tab pos="3221990" algn="l"/>
              </a:tabLst>
            </a:pPr>
            <a:r>
              <a:rPr lang="zh-CN" altLang="zh-CN" b="1">
                <a:solidFill>
                  <a:srgbClr val="FF0000"/>
                </a:solidFill>
                <a:highlight>
                  <a:srgbClr val="FFFF00"/>
                </a:highligh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②二元醇与</a:t>
            </a:r>
            <a:r>
              <a:rPr lang="zh-CN" altLang="zh-CN" b="1">
                <a:solidFill>
                  <a:srgbClr val="FF0000"/>
                </a:solidFill>
                <a:highlight>
                  <a:srgbClr val="FFFF00"/>
                </a:highligh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二元羧酸</a:t>
            </a:r>
            <a:r>
              <a:rPr lang="en-US" altLang="zh-CN" b="1">
                <a:solidFill>
                  <a:srgbClr val="FF0000"/>
                </a:solidFill>
                <a:highlight>
                  <a:srgbClr val="FFFF00"/>
                </a:highligh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:</a:t>
            </a:r>
            <a:endParaRPr lang="en-US" altLang="zh-CN" b="1">
              <a:solidFill>
                <a:srgbClr val="FF0000"/>
              </a:solidFill>
              <a:highlight>
                <a:srgbClr val="FFFF00"/>
              </a:highlight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>
            <p:custDataLst>
              <p:tags r:id="rId55"/>
            </p:custDataLst>
          </p:nvPr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9521" y="4080160"/>
            <a:ext cx="8528224" cy="1003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7"/>
          <a:stretch>
            <a:fillRect/>
          </a:stretch>
        </p:blipFill>
        <p:spPr>
          <a:xfrm>
            <a:off x="3203575" y="420370"/>
            <a:ext cx="1765300" cy="6477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6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46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46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46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46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46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46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46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46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46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 fill="hold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9" dur="500" fill="hold"/>
                                        <p:tgtEl>
                                          <p:spTgt spid="24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2" dur="500" fill="hold"/>
                                        <p:tgtEl>
                                          <p:spTgt spid="24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607" grpId="0" animBg="1"/>
      <p:bldP spid="24608" grpId="0" animBg="1"/>
      <p:bldP spid="24609" grpId="0" animBg="1"/>
      <p:bldP spid="5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140784" y="667491"/>
            <a:ext cx="8749216" cy="983346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marL="201295" indent="-201295" algn="just" fontAlgn="ctr">
              <a:lnSpc>
                <a:spcPct val="110000"/>
              </a:lnSpc>
            </a:pPr>
            <a:r>
              <a:rPr lang="en-US" altLang="zh-CN" sz="1800" b="1" kern="0">
                <a:latin typeface="+mj-lt"/>
                <a:ea typeface="黑体" panose="02010609060101010101" pitchFamily="2" charset="-122"/>
                <a:cs typeface="Times New Roman" panose="02020603050405020304" pitchFamily="18" charset="0"/>
              </a:rPr>
              <a:t>1</a:t>
            </a:r>
            <a:r>
              <a:rPr lang="zh-CN" altLang="en-US" sz="1800" b="1" kern="0">
                <a:latin typeface="+mj-lt"/>
                <a:ea typeface="黑体" panose="02010609060101010101" pitchFamily="2" charset="-122"/>
                <a:cs typeface="Times New Roman" panose="02020603050405020304" pitchFamily="18" charset="0"/>
              </a:rPr>
              <a:t>、</a:t>
            </a:r>
            <a:r>
              <a:rPr lang="zh-CN" altLang="zh-CN" sz="1800" b="1" kern="100">
                <a:latin typeface="+mj-lt"/>
                <a:ea typeface="黑体" panose="02010609060101010101" pitchFamily="2" charset="-122"/>
                <a:cs typeface="Times New Roman" panose="02020603050405020304" pitchFamily="18" charset="0"/>
              </a:rPr>
              <a:t>若乙酸分子中的氧都是</a:t>
            </a:r>
            <a:r>
              <a:rPr lang="en-US" altLang="zh-CN" sz="1800" b="1" kern="100" baseline="30000">
                <a:latin typeface="+mj-lt"/>
                <a:ea typeface="黑体" panose="02010609060101010101" pitchFamily="2" charset="-122"/>
                <a:cs typeface="Times New Roman" panose="02020603050405020304" pitchFamily="18" charset="0"/>
              </a:rPr>
              <a:t>18</a:t>
            </a:r>
            <a:r>
              <a:rPr lang="en-US" altLang="zh-CN" sz="1800" b="1" kern="100">
                <a:latin typeface="+mj-lt"/>
                <a:ea typeface="黑体" panose="02010609060101010101" pitchFamily="2" charset="-122"/>
                <a:cs typeface="Times New Roman" panose="02020603050405020304" pitchFamily="18" charset="0"/>
              </a:rPr>
              <a:t>O</a:t>
            </a:r>
            <a:r>
              <a:rPr lang="zh-CN" altLang="zh-CN" sz="1800" b="1" kern="100">
                <a:latin typeface="+mj-lt"/>
                <a:ea typeface="黑体" panose="02010609060101010101" pitchFamily="2" charset="-122"/>
                <a:cs typeface="Times New Roman" panose="02020603050405020304" pitchFamily="18" charset="0"/>
              </a:rPr>
              <a:t>，乙醇分子中的氧都是</a:t>
            </a:r>
            <a:r>
              <a:rPr lang="en-US" altLang="zh-CN" sz="1800" b="1" kern="100" baseline="30000">
                <a:latin typeface="+mj-lt"/>
                <a:ea typeface="黑体" panose="02010609060101010101" pitchFamily="2" charset="-122"/>
                <a:cs typeface="Times New Roman" panose="02020603050405020304" pitchFamily="18" charset="0"/>
              </a:rPr>
              <a:t>16</a:t>
            </a:r>
            <a:r>
              <a:rPr lang="en-US" altLang="zh-CN" sz="1800" b="1" kern="100">
                <a:latin typeface="+mj-lt"/>
                <a:ea typeface="黑体" panose="02010609060101010101" pitchFamily="2" charset="-122"/>
                <a:cs typeface="Times New Roman" panose="02020603050405020304" pitchFamily="18" charset="0"/>
              </a:rPr>
              <a:t>O</a:t>
            </a:r>
            <a:r>
              <a:rPr lang="zh-CN" altLang="zh-CN" sz="1800" b="1" kern="100">
                <a:latin typeface="+mj-lt"/>
                <a:ea typeface="黑体" panose="02010609060101010101" pitchFamily="2" charset="-122"/>
                <a:cs typeface="Times New Roman" panose="02020603050405020304" pitchFamily="18" charset="0"/>
              </a:rPr>
              <a:t>，二者在浓</a:t>
            </a:r>
            <a:r>
              <a:rPr lang="en-US" altLang="zh-CN" sz="1800" b="1" kern="100">
                <a:latin typeface="+mj-lt"/>
                <a:ea typeface="黑体" panose="02010609060101010101" pitchFamily="2" charset="-122"/>
                <a:cs typeface="Times New Roman" panose="02020603050405020304" pitchFamily="18" charset="0"/>
              </a:rPr>
              <a:t>H</a:t>
            </a:r>
            <a:r>
              <a:rPr lang="en-US" altLang="zh-CN" sz="1800" b="1" kern="100" baseline="-25000">
                <a:latin typeface="+mj-lt"/>
                <a:ea typeface="黑体" panose="02010609060101010101" pitchFamily="2" charset="-122"/>
                <a:cs typeface="Times New Roman" panose="02020603050405020304" pitchFamily="18" charset="0"/>
              </a:rPr>
              <a:t>2</a:t>
            </a:r>
            <a:r>
              <a:rPr lang="en-US" altLang="zh-CN" sz="1800" b="1" kern="100">
                <a:latin typeface="+mj-lt"/>
                <a:ea typeface="黑体" panose="02010609060101010101" pitchFamily="2" charset="-122"/>
                <a:cs typeface="Times New Roman" panose="02020603050405020304" pitchFamily="18" charset="0"/>
              </a:rPr>
              <a:t>SO</a:t>
            </a:r>
            <a:r>
              <a:rPr lang="en-US" altLang="zh-CN" sz="1800" b="1" kern="100" baseline="-25000">
                <a:latin typeface="+mj-lt"/>
                <a:ea typeface="黑体" panose="02010609060101010101" pitchFamily="2" charset="-122"/>
                <a:cs typeface="Times New Roman" panose="02020603050405020304" pitchFamily="18" charset="0"/>
              </a:rPr>
              <a:t>4</a:t>
            </a:r>
            <a:r>
              <a:rPr lang="zh-CN" altLang="zh-CN" sz="1800" b="1" kern="100">
                <a:latin typeface="+mj-lt"/>
                <a:ea typeface="黑体" panose="02010609060101010101" pitchFamily="2" charset="-122"/>
                <a:cs typeface="Times New Roman" panose="02020603050405020304" pitchFamily="18" charset="0"/>
              </a:rPr>
              <a:t>作用下发生反应，一段时间后，分子中含有</a:t>
            </a:r>
            <a:r>
              <a:rPr lang="en-US" altLang="zh-CN" sz="1800" b="1" kern="100" baseline="30000">
                <a:latin typeface="+mj-lt"/>
                <a:ea typeface="黑体" panose="02010609060101010101" pitchFamily="2" charset="-122"/>
                <a:cs typeface="Times New Roman" panose="02020603050405020304" pitchFamily="18" charset="0"/>
              </a:rPr>
              <a:t>18</a:t>
            </a:r>
            <a:r>
              <a:rPr lang="en-US" altLang="zh-CN" sz="1800" b="1" kern="100">
                <a:latin typeface="+mj-lt"/>
                <a:ea typeface="黑体" panose="02010609060101010101" pitchFamily="2" charset="-122"/>
                <a:cs typeface="Times New Roman" panose="02020603050405020304" pitchFamily="18" charset="0"/>
              </a:rPr>
              <a:t>O</a:t>
            </a:r>
            <a:r>
              <a:rPr lang="zh-CN" altLang="zh-CN" sz="1800" b="1" kern="100">
                <a:latin typeface="+mj-lt"/>
                <a:ea typeface="黑体" panose="02010609060101010101" pitchFamily="2" charset="-122"/>
                <a:cs typeface="Times New Roman" panose="02020603050405020304" pitchFamily="18" charset="0"/>
              </a:rPr>
              <a:t>的物质有（</a:t>
            </a:r>
            <a:r>
              <a:rPr lang="en-US" altLang="zh-CN" sz="1800" b="1" kern="100">
                <a:latin typeface="+mj-lt"/>
                <a:ea typeface="黑体" panose="02010609060101010101" pitchFamily="2" charset="-122"/>
                <a:cs typeface="Times New Roman" panose="02020603050405020304" pitchFamily="18" charset="0"/>
              </a:rPr>
              <a:t>        </a:t>
            </a:r>
            <a:r>
              <a:rPr lang="zh-CN" altLang="zh-CN" sz="1800" b="1" kern="100">
                <a:latin typeface="+mj-lt"/>
                <a:ea typeface="黑体" panose="02010609060101010101" pitchFamily="2" charset="-122"/>
                <a:cs typeface="Times New Roman" panose="02020603050405020304" pitchFamily="18" charset="0"/>
              </a:rPr>
              <a:t>）</a:t>
            </a:r>
            <a:endParaRPr lang="zh-CN" altLang="zh-CN" sz="1800" b="1" kern="100">
              <a:latin typeface="+mj-lt"/>
              <a:ea typeface="黑体" panose="02010609060101010101" pitchFamily="2" charset="-122"/>
              <a:cs typeface="Times New Roman" panose="02020603050405020304" pitchFamily="18" charset="0"/>
            </a:endParaRPr>
          </a:p>
          <a:p>
            <a:pPr indent="149860">
              <a:lnSpc>
                <a:spcPct val="110000"/>
              </a:lnSpc>
            </a:pPr>
            <a:r>
              <a:rPr lang="en-US" altLang="zh-CN" sz="1800" b="1" kern="100">
                <a:latin typeface="+mj-lt"/>
                <a:ea typeface="黑体" panose="02010609060101010101" pitchFamily="2" charset="-122"/>
                <a:cs typeface="Times New Roman" panose="02020603050405020304" pitchFamily="18" charset="0"/>
              </a:rPr>
              <a:t>   A  1</a:t>
            </a:r>
            <a:r>
              <a:rPr lang="zh-CN" altLang="zh-CN" sz="1800" b="1" kern="100">
                <a:latin typeface="+mj-lt"/>
                <a:ea typeface="黑体" panose="02010609060101010101" pitchFamily="2" charset="-122"/>
                <a:cs typeface="Times New Roman" panose="02020603050405020304" pitchFamily="18" charset="0"/>
              </a:rPr>
              <a:t>种</a:t>
            </a:r>
            <a:r>
              <a:rPr lang="en-US" altLang="zh-CN" sz="1800" b="1" kern="100">
                <a:latin typeface="+mj-lt"/>
                <a:ea typeface="黑体" panose="02010609060101010101" pitchFamily="2" charset="-122"/>
                <a:cs typeface="Times New Roman" panose="02020603050405020304" pitchFamily="18" charset="0"/>
              </a:rPr>
              <a:t>                 B  2</a:t>
            </a:r>
            <a:r>
              <a:rPr lang="zh-CN" altLang="zh-CN" sz="1800" b="1" kern="100">
                <a:latin typeface="+mj-lt"/>
                <a:ea typeface="黑体" panose="02010609060101010101" pitchFamily="2" charset="-122"/>
                <a:cs typeface="Times New Roman" panose="02020603050405020304" pitchFamily="18" charset="0"/>
              </a:rPr>
              <a:t>种</a:t>
            </a:r>
            <a:r>
              <a:rPr lang="en-US" altLang="zh-CN" sz="1800" b="1" kern="100">
                <a:latin typeface="+mj-lt"/>
                <a:ea typeface="黑体" panose="02010609060101010101" pitchFamily="2" charset="-122"/>
                <a:cs typeface="Times New Roman" panose="02020603050405020304" pitchFamily="18" charset="0"/>
              </a:rPr>
              <a:t>                    C  3 </a:t>
            </a:r>
            <a:r>
              <a:rPr lang="zh-CN" altLang="zh-CN" sz="1800" b="1" kern="100">
                <a:latin typeface="+mj-lt"/>
                <a:ea typeface="黑体" panose="02010609060101010101" pitchFamily="2" charset="-122"/>
                <a:cs typeface="Times New Roman" panose="02020603050405020304" pitchFamily="18" charset="0"/>
              </a:rPr>
              <a:t>种</a:t>
            </a:r>
            <a:r>
              <a:rPr lang="en-US" altLang="zh-CN" sz="1800" b="1" kern="100">
                <a:latin typeface="+mj-lt"/>
                <a:ea typeface="黑体" panose="02010609060101010101" pitchFamily="2" charset="-122"/>
                <a:cs typeface="Times New Roman" panose="02020603050405020304" pitchFamily="18" charset="0"/>
              </a:rPr>
              <a:t>                 D  4</a:t>
            </a:r>
            <a:r>
              <a:rPr lang="zh-CN" altLang="zh-CN" sz="1800" b="1" kern="100">
                <a:latin typeface="+mj-lt"/>
                <a:ea typeface="黑体" panose="02010609060101010101" pitchFamily="2" charset="-122"/>
                <a:cs typeface="Times New Roman" panose="02020603050405020304" pitchFamily="18" charset="0"/>
              </a:rPr>
              <a:t>种</a:t>
            </a:r>
            <a:endParaRPr lang="zh-CN" altLang="zh-CN" sz="1800" b="1" kern="100">
              <a:latin typeface="+mj-lt"/>
              <a:ea typeface="黑体" panose="0201060906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5154105" y="984305"/>
            <a:ext cx="304015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altLang="zh-CN" sz="1800" b="1">
                <a:solidFill>
                  <a:srgbClr val="FF0000"/>
                </a:solidFill>
                <a:latin typeface="+mj-lt"/>
                <a:ea typeface="黑体" panose="02010609060101010101" pitchFamily="2" charset="-122"/>
              </a:rPr>
              <a:t>C</a:t>
            </a:r>
            <a:endParaRPr lang="zh-CN" altLang="en-US" sz="1800" b="1">
              <a:solidFill>
                <a:srgbClr val="FF0000"/>
              </a:solidFill>
              <a:latin typeface="+mj-lt"/>
              <a:ea typeface="黑体" panose="02010609060101010101" pitchFamily="2" charset="-122"/>
            </a:endParaRPr>
          </a:p>
        </p:txBody>
      </p:sp>
      <p:pic>
        <p:nvPicPr>
          <p:cNvPr id="13" name="Picture 11" descr="D:\教学资料\图标\学以致用.emf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4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944052" cy="646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>
            <p:custDataLst>
              <p:tags r:id="rId5"/>
            </p:custDataLst>
          </p:nvPr>
        </p:nvSpPr>
        <p:spPr>
          <a:xfrm>
            <a:off x="167203" y="1801301"/>
            <a:ext cx="8539112" cy="41465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p>
            <a:pPr algn="just">
              <a:lnSpc>
                <a:spcPct val="125000"/>
              </a:lnSpc>
              <a:spcAft>
                <a:spcPct val="0"/>
              </a:spcAft>
            </a:pPr>
            <a:r>
              <a:rPr lang="en-US" altLang="zh-CN" sz="1800" b="1" kern="100">
                <a:latin typeface="+mj-lt"/>
                <a:ea typeface="黑体" panose="02010609060101010101" pitchFamily="2" charset="-122"/>
                <a:cs typeface="Times New Roman" panose="02020603050405020304" pitchFamily="18" charset="0"/>
              </a:rPr>
              <a:t>2</a:t>
            </a:r>
            <a:r>
              <a:rPr lang="zh-CN" altLang="en-US" sz="1800" b="1" kern="100">
                <a:latin typeface="+mj-lt"/>
                <a:ea typeface="黑体" panose="02010609060101010101" pitchFamily="2" charset="-122"/>
                <a:cs typeface="Times New Roman" panose="02020603050405020304" pitchFamily="18" charset="0"/>
              </a:rPr>
              <a:t>、</a:t>
            </a:r>
            <a:r>
              <a:rPr lang="zh-CN" altLang="zh-CN" sz="1800" b="1" kern="100">
                <a:latin typeface="+mj-lt"/>
                <a:ea typeface="黑体" panose="02010609060101010101" pitchFamily="2" charset="-122"/>
                <a:cs typeface="Times New Roman" panose="02020603050405020304" pitchFamily="18" charset="0"/>
              </a:rPr>
              <a:t>乳酸的结构为</a:t>
            </a:r>
            <a:r>
              <a:rPr lang="en-US" altLang="zh-CN" sz="1800" b="1" kern="100">
                <a:latin typeface="+mj-lt"/>
                <a:ea typeface="黑体" panose="02010609060101010101" pitchFamily="2" charset="-122"/>
                <a:cs typeface="Times New Roman" panose="02020603050405020304" pitchFamily="18" charset="0"/>
              </a:rPr>
              <a:t>                           </a:t>
            </a:r>
            <a:r>
              <a:rPr lang="zh-CN" altLang="zh-CN" sz="1800" b="1" kern="100">
                <a:latin typeface="+mj-lt"/>
                <a:ea typeface="黑体" panose="02010609060101010101" pitchFamily="2" charset="-122"/>
                <a:cs typeface="Times New Roman" panose="02020603050405020304" pitchFamily="18" charset="0"/>
              </a:rPr>
              <a:t>，根据所学知识试着写出下列化学方程式</a:t>
            </a:r>
            <a:r>
              <a:rPr lang="zh-CN" altLang="en-US" sz="1800" b="1" kern="100">
                <a:latin typeface="+mj-lt"/>
                <a:ea typeface="黑体" panose="02010609060101010101" pitchFamily="2" charset="-122"/>
                <a:cs typeface="Times New Roman" panose="02020603050405020304" pitchFamily="18" charset="0"/>
              </a:rPr>
              <a:t>。</a:t>
            </a:r>
            <a:endParaRPr lang="zh-CN" altLang="zh-CN" sz="1800" b="1" kern="100">
              <a:latin typeface="+mj-lt"/>
              <a:ea typeface="黑体" panose="0201060906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8" name="Picture 7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43751" y="1563152"/>
            <a:ext cx="1581477" cy="712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" name="矩形 33"/>
          <p:cNvSpPr/>
          <p:nvPr>
            <p:custDataLst>
              <p:tags r:id="rId8"/>
            </p:custDataLst>
          </p:nvPr>
        </p:nvSpPr>
        <p:spPr>
          <a:xfrm>
            <a:off x="355509" y="2840760"/>
            <a:ext cx="3999961" cy="345440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p>
            <a:r>
              <a:rPr lang="en-US" altLang="zh-CN" sz="1800" b="1" kern="100">
                <a:solidFill>
                  <a:prstClr val="black"/>
                </a:solidFill>
                <a:latin typeface="+mj-lt"/>
                <a:ea typeface="黑体" panose="02010609060101010101" pitchFamily="2" charset="-122"/>
                <a:cs typeface="Times New Roman" panose="02020603050405020304" pitchFamily="18" charset="0"/>
              </a:rPr>
              <a:t>(1)</a:t>
            </a:r>
            <a:r>
              <a:rPr lang="zh-CN" altLang="zh-CN" sz="1800" b="1" kern="100">
                <a:solidFill>
                  <a:prstClr val="black"/>
                </a:solidFill>
                <a:latin typeface="+mj-lt"/>
                <a:ea typeface="黑体" panose="02010609060101010101" pitchFamily="2" charset="-122"/>
                <a:cs typeface="Times New Roman" panose="02020603050405020304" pitchFamily="18" charset="0"/>
              </a:rPr>
              <a:t>两分子乳酸发生酯化反应成环</a:t>
            </a:r>
            <a:r>
              <a:rPr lang="zh-CN" altLang="en-US" sz="1800" b="1" kern="100">
                <a:solidFill>
                  <a:prstClr val="black"/>
                </a:solidFill>
                <a:latin typeface="+mj-lt"/>
                <a:ea typeface="黑体" panose="02010609060101010101" pitchFamily="2" charset="-122"/>
                <a:cs typeface="Times New Roman" panose="02020603050405020304" pitchFamily="18" charset="0"/>
              </a:rPr>
              <a:t>：</a:t>
            </a:r>
            <a:endParaRPr lang="zh-CN" altLang="en-US" sz="1800">
              <a:latin typeface="+mj-lt"/>
              <a:ea typeface="黑体" panose="02010609060101010101" pitchFamily="2" charset="-122"/>
            </a:endParaRPr>
          </a:p>
        </p:txBody>
      </p:sp>
      <p:sp>
        <p:nvSpPr>
          <p:cNvPr id="35" name="矩形 34"/>
          <p:cNvSpPr/>
          <p:nvPr>
            <p:custDataLst>
              <p:tags r:id="rId9"/>
            </p:custDataLst>
          </p:nvPr>
        </p:nvSpPr>
        <p:spPr>
          <a:xfrm>
            <a:off x="363217" y="3460950"/>
            <a:ext cx="3632213" cy="41465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p>
            <a:pPr lvl="0">
              <a:lnSpc>
                <a:spcPct val="125000"/>
              </a:lnSpc>
            </a:pPr>
            <a:r>
              <a:rPr lang="en-US" altLang="zh-CN" sz="1800" b="1" kern="100">
                <a:solidFill>
                  <a:prstClr val="black"/>
                </a:solidFill>
                <a:latin typeface="+mj-lt"/>
                <a:ea typeface="黑体" panose="02010609060101010101" pitchFamily="2" charset="-122"/>
                <a:cs typeface="Times New Roman" panose="02020603050405020304" pitchFamily="18" charset="0"/>
              </a:rPr>
              <a:t>(2)</a:t>
            </a:r>
            <a:r>
              <a:rPr lang="zh-CN" altLang="zh-CN" sz="1800" b="1" kern="100">
                <a:solidFill>
                  <a:prstClr val="black"/>
                </a:solidFill>
                <a:latin typeface="+mj-lt"/>
                <a:ea typeface="黑体" panose="02010609060101010101" pitchFamily="2" charset="-122"/>
                <a:cs typeface="Times New Roman" panose="02020603050405020304" pitchFamily="18" charset="0"/>
              </a:rPr>
              <a:t>乳酸分子之间发生缩聚反应</a:t>
            </a:r>
            <a:r>
              <a:rPr lang="zh-CN" altLang="en-US" sz="1800" b="1" kern="100">
                <a:solidFill>
                  <a:prstClr val="black"/>
                </a:solidFill>
                <a:latin typeface="+mj-lt"/>
                <a:ea typeface="黑体" panose="02010609060101010101" pitchFamily="2" charset="-122"/>
                <a:cs typeface="Times New Roman" panose="02020603050405020304" pitchFamily="18" charset="0"/>
              </a:rPr>
              <a:t>：</a:t>
            </a:r>
            <a:endParaRPr lang="zh-CN" altLang="zh-CN" sz="1800" b="1" kern="100">
              <a:solidFill>
                <a:prstClr val="black"/>
              </a:solidFill>
              <a:latin typeface="+mj-lt"/>
              <a:ea typeface="黑体" panose="0201060906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89986" y="3820989"/>
            <a:ext cx="5876167" cy="838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51910" y="2479040"/>
            <a:ext cx="4514850" cy="1079500"/>
          </a:xfrm>
          <a:prstGeom prst="rect">
            <a:avLst/>
          </a:prstGeom>
        </p:spPr>
      </p:pic>
      <p:sp>
        <p:nvSpPr>
          <p:cNvPr id="7" name="文本框 6">
            <a:hlinkClick r:id="rId13" action="ppaction://hlinkfile"/>
          </p:cNvPr>
          <p:cNvSpPr txBox="1"/>
          <p:nvPr/>
        </p:nvSpPr>
        <p:spPr>
          <a:xfrm>
            <a:off x="4067810" y="4659630"/>
            <a:ext cx="312102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000" b="1">
                <a:solidFill>
                  <a:srgbClr val="CC0000"/>
                </a:solidFill>
                <a:sym typeface="+mn-ea"/>
              </a:rPr>
              <a:t>聚乳酸 </a:t>
            </a:r>
            <a:r>
              <a:rPr lang="zh-CN" altLang="en-US" sz="2000" b="1">
                <a:solidFill>
                  <a:srgbClr val="0000FF"/>
                </a:solidFill>
                <a:sym typeface="+mn-ea"/>
              </a:rPr>
              <a:t>（ </a:t>
            </a:r>
            <a:r>
              <a:rPr lang="en-US" altLang="zh-CN" sz="2000" b="1">
                <a:solidFill>
                  <a:srgbClr val="0000FF"/>
                </a:solidFill>
                <a:sym typeface="+mn-ea"/>
              </a:rPr>
              <a:t>PLA </a:t>
            </a:r>
            <a:r>
              <a:rPr lang="zh-CN" altLang="en-US" sz="2000" b="1">
                <a:solidFill>
                  <a:srgbClr val="0000FF"/>
                </a:solidFill>
                <a:sym typeface="+mn-ea"/>
              </a:rPr>
              <a:t>）</a:t>
            </a:r>
            <a:endParaRPr lang="zh-CN" altLang="en-US" sz="2000" b="1">
              <a:solidFill>
                <a:srgbClr val="0000FF"/>
              </a:solidFill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7651" name="Text Box 6"/>
          <p:cNvSpPr/>
          <p:nvPr>
            <p:custDataLst>
              <p:tags r:id="rId1"/>
            </p:custDataLst>
          </p:nvPr>
        </p:nvSpPr>
        <p:spPr>
          <a:xfrm>
            <a:off x="1837055" y="1851264"/>
            <a:ext cx="5846445" cy="85280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zh-CN" altLang="en-US" sz="4950" b="1">
                <a:ea typeface="华文新魏" panose="02010800040101010101" pitchFamily="2" charset="-122"/>
              </a:rPr>
              <a:t>学好</a:t>
            </a:r>
            <a:r>
              <a:rPr lang="zh-CN" altLang="en-US" sz="4950" b="1">
                <a:solidFill>
                  <a:srgbClr val="FF3300"/>
                </a:solidFill>
                <a:ea typeface="华文新魏" panose="02010800040101010101" pitchFamily="2" charset="-122"/>
              </a:rPr>
              <a:t>化学，</a:t>
            </a:r>
            <a:r>
              <a:rPr lang="zh-CN" altLang="en-US" sz="4950" b="1">
                <a:ea typeface="华文新魏" panose="02010800040101010101" pitchFamily="2" charset="-122"/>
              </a:rPr>
              <a:t>改变</a:t>
            </a:r>
            <a:r>
              <a:rPr lang="zh-CN" altLang="en-US" sz="4950" b="1">
                <a:solidFill>
                  <a:srgbClr val="FF3300"/>
                </a:solidFill>
                <a:ea typeface="华文新魏" panose="02010800040101010101" pitchFamily="2" charset="-122"/>
              </a:rPr>
              <a:t>生活</a:t>
            </a:r>
            <a:endParaRPr lang="zh-CN" altLang="en-US" sz="4950" b="1">
              <a:solidFill>
                <a:srgbClr val="FF3300"/>
              </a:solidFill>
              <a:ea typeface="华文新魏" panose="02010800040101010101" pitchFamily="2" charset="-122"/>
            </a:endParaRPr>
          </a:p>
        </p:txBody>
      </p:sp>
      <p:sp>
        <p:nvSpPr>
          <p:cNvPr id="27652" name="Text Box 6"/>
          <p:cNvSpPr/>
          <p:nvPr>
            <p:custDataLst>
              <p:tags r:id="rId2"/>
            </p:custDataLst>
          </p:nvPr>
        </p:nvSpPr>
        <p:spPr>
          <a:xfrm>
            <a:off x="1908651" y="2931795"/>
            <a:ext cx="5846445" cy="85280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zh-CN" altLang="en-US" sz="4950" b="1">
                <a:ea typeface="华文新魏" panose="02010800040101010101" pitchFamily="2" charset="-122"/>
              </a:rPr>
              <a:t>利用</a:t>
            </a:r>
            <a:r>
              <a:rPr lang="zh-CN" altLang="en-US" sz="4950" b="1">
                <a:solidFill>
                  <a:srgbClr val="FF3300"/>
                </a:solidFill>
                <a:ea typeface="华文新魏" panose="02010800040101010101" pitchFamily="2" charset="-122"/>
              </a:rPr>
              <a:t>科技，</a:t>
            </a:r>
            <a:r>
              <a:rPr lang="zh-CN" altLang="en-US" sz="4950" b="1">
                <a:ea typeface="华文新魏" panose="02010800040101010101" pitchFamily="2" charset="-122"/>
              </a:rPr>
              <a:t>改变</a:t>
            </a:r>
            <a:r>
              <a:rPr lang="zh-CN" altLang="en-US" sz="4950" b="1">
                <a:solidFill>
                  <a:srgbClr val="FF3300"/>
                </a:solidFill>
                <a:ea typeface="华文新魏" panose="02010800040101010101" pitchFamily="2" charset="-122"/>
              </a:rPr>
              <a:t>世界</a:t>
            </a:r>
            <a:endParaRPr lang="zh-CN" altLang="en-US" sz="4950" b="1">
              <a:solidFill>
                <a:srgbClr val="FF3300"/>
              </a:solidFill>
              <a:ea typeface="华文新魏" panose="02010800040101010101" pitchFamily="2" charset="-122"/>
            </a:endParaRPr>
          </a:p>
        </p:txBody>
      </p:sp>
      <p:sp>
        <p:nvSpPr>
          <p:cNvPr id="27653" name="Text Box 6"/>
          <p:cNvSpPr/>
          <p:nvPr>
            <p:custDataLst>
              <p:tags r:id="rId3"/>
            </p:custDataLst>
          </p:nvPr>
        </p:nvSpPr>
        <p:spPr>
          <a:xfrm>
            <a:off x="685324" y="752555"/>
            <a:ext cx="2700020" cy="85280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zh-CN" altLang="en-US" sz="4950" b="1">
                <a:ea typeface="华文新魏" panose="02010800040101010101" pitchFamily="2" charset="-122"/>
              </a:rPr>
              <a:t>让我们：</a:t>
            </a:r>
            <a:endParaRPr lang="zh-CN" altLang="en-US" sz="4950" b="1">
              <a:solidFill>
                <a:srgbClr val="FF3300"/>
              </a:solidFill>
              <a:ea typeface="华文新魏" panose="020108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6386" name="Picture 34" descr="1369025_115433740000_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240246" y="752792"/>
            <a:ext cx="1566863" cy="140374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87" name="Picture 45" descr="20100504002038-90355436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567964" y="2733675"/>
            <a:ext cx="1835944" cy="162044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88" name="Picture 33" descr="untitled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3492104" y="2787254"/>
            <a:ext cx="1595438" cy="124658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89" name="Picture 6" descr="u=1839615280,3063648628&amp;gp=22">
            <a:hlinkClick r:id="rId7"/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466090" y="2981325"/>
            <a:ext cx="1136650" cy="194437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6390" name="Group 69"/>
          <p:cNvGrpSpPr/>
          <p:nvPr/>
        </p:nvGrpSpPr>
        <p:grpSpPr>
          <a:xfrm>
            <a:off x="1622901" y="2787253"/>
            <a:ext cx="987029" cy="2138363"/>
            <a:chOff x="3107" y="119"/>
            <a:chExt cx="829" cy="1796"/>
          </a:xfrm>
        </p:grpSpPr>
        <p:sp>
          <p:nvSpPr>
            <p:cNvPr id="16391" name="Text Box 5"/>
            <p:cNvSpPr/>
            <p:nvPr>
              <p:custDataLst>
                <p:tags r:id="rId10"/>
              </p:custDataLst>
            </p:nvPr>
          </p:nvSpPr>
          <p:spPr>
            <a:xfrm>
              <a:off x="3152" y="481"/>
              <a:ext cx="642" cy="143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p>
              <a:r>
                <a:rPr lang="en-US" altLang="zh-CN" sz="1500" b="1"/>
                <a:t>COOH</a:t>
              </a:r>
              <a:endParaRPr lang="en-US" altLang="zh-CN" sz="1500" b="1"/>
            </a:p>
            <a:p>
              <a:r>
                <a:rPr lang="en-US" altLang="zh-CN" sz="1500" b="1"/>
                <a:t> ︳</a:t>
              </a:r>
              <a:endParaRPr lang="en-US" altLang="zh-CN" sz="1500" b="1"/>
            </a:p>
            <a:p>
              <a:r>
                <a:rPr lang="en-US" altLang="zh-CN" sz="1500" b="1"/>
                <a:t>CHOH</a:t>
              </a:r>
              <a:endParaRPr lang="en-US" altLang="zh-CN" sz="1500" b="1"/>
            </a:p>
            <a:p>
              <a:r>
                <a:rPr lang="en-US" altLang="zh-CN" sz="1500" b="1"/>
                <a:t> ︳</a:t>
              </a:r>
              <a:endParaRPr lang="en-US" altLang="zh-CN" sz="1500" b="1"/>
            </a:p>
            <a:p>
              <a:r>
                <a:rPr lang="en-US" altLang="zh-CN" sz="1500" b="1"/>
                <a:t>CHOH</a:t>
              </a:r>
              <a:endParaRPr lang="en-US" altLang="zh-CN" sz="1500" b="1"/>
            </a:p>
            <a:p>
              <a:r>
                <a:rPr lang="en-US" altLang="zh-CN" sz="1500" b="1"/>
                <a:t> ︳</a:t>
              </a:r>
              <a:endParaRPr lang="en-US" altLang="zh-CN" sz="1500" b="1"/>
            </a:p>
            <a:p>
              <a:r>
                <a:rPr lang="en-US" altLang="zh-CN" sz="1500" b="1"/>
                <a:t>COOH</a:t>
              </a:r>
              <a:endParaRPr lang="en-US" altLang="zh-CN" sz="1500" b="1"/>
            </a:p>
          </p:txBody>
        </p:sp>
        <p:sp>
          <p:nvSpPr>
            <p:cNvPr id="16392" name="Text Box 7"/>
            <p:cNvSpPr/>
            <p:nvPr>
              <p:custDataLst>
                <p:tags r:id="rId11"/>
              </p:custDataLst>
            </p:nvPr>
          </p:nvSpPr>
          <p:spPr>
            <a:xfrm>
              <a:off x="3107" y="119"/>
              <a:ext cx="829" cy="34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p>
              <a:r>
                <a:rPr lang="zh-CN" altLang="en-US" sz="2100" b="1">
                  <a:solidFill>
                    <a:srgbClr val="0000FF"/>
                  </a:solidFill>
                </a:rPr>
                <a:t>酒石酸</a:t>
              </a:r>
              <a:endParaRPr lang="zh-CN" altLang="en-US" sz="2100" b="1">
                <a:solidFill>
                  <a:srgbClr val="0000FF"/>
                </a:solidFill>
              </a:endParaRPr>
            </a:p>
          </p:txBody>
        </p:sp>
      </p:grpSp>
      <p:grpSp>
        <p:nvGrpSpPr>
          <p:cNvPr id="16393" name="Group 73"/>
          <p:cNvGrpSpPr/>
          <p:nvPr/>
        </p:nvGrpSpPr>
        <p:grpSpPr>
          <a:xfrm>
            <a:off x="4733687" y="1022826"/>
            <a:ext cx="2057400" cy="1151950"/>
            <a:chOff x="2286" y="3249"/>
            <a:chExt cx="1728" cy="968"/>
          </a:xfrm>
        </p:grpSpPr>
        <p:grpSp>
          <p:nvGrpSpPr>
            <p:cNvPr id="16394" name="Group 11"/>
            <p:cNvGrpSpPr/>
            <p:nvPr/>
          </p:nvGrpSpPr>
          <p:grpSpPr>
            <a:xfrm>
              <a:off x="2286" y="3612"/>
              <a:ext cx="1728" cy="605"/>
              <a:chOff x="96" y="3648"/>
              <a:chExt cx="1728" cy="590"/>
            </a:xfrm>
          </p:grpSpPr>
          <p:sp>
            <p:nvSpPr>
              <p:cNvPr id="16395" name="Text Box 12"/>
              <p:cNvSpPr/>
              <p:nvPr>
                <p:custDataLst>
                  <p:tags r:id="rId12"/>
                </p:custDataLst>
              </p:nvPr>
            </p:nvSpPr>
            <p:spPr>
              <a:xfrm>
                <a:off x="96" y="3648"/>
                <a:ext cx="1728" cy="30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p>
                <a:pPr>
                  <a:spcBef>
                    <a:spcPct val="50000"/>
                  </a:spcBef>
                </a:pPr>
                <a:r>
                  <a:rPr lang="en-US" altLang="zh-CN" sz="1800" b="1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CH</a:t>
                </a:r>
                <a:r>
                  <a:rPr lang="en-US" altLang="zh-CN" sz="1800" b="1" baseline="-2500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2</a:t>
                </a:r>
                <a:r>
                  <a:rPr lang="en-US" altLang="zh-CN" sz="1800" b="1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COOH</a:t>
                </a:r>
                <a:endParaRPr lang="en-US" altLang="zh-CN" sz="1800" b="1">
                  <a:solidFill>
                    <a:srgbClr val="000000"/>
                  </a:solidFill>
                  <a:latin typeface="Times New Roman" panose="02020603050405020304" pitchFamily="18" charset="0"/>
                  <a:ea typeface="Arial" panose="020B0604020202020204" pitchFamily="34" charset="0"/>
                </a:endParaRPr>
              </a:p>
            </p:txBody>
          </p:sp>
          <p:sp>
            <p:nvSpPr>
              <p:cNvPr id="16396" name="Text Box 13"/>
              <p:cNvSpPr/>
              <p:nvPr>
                <p:custDataLst>
                  <p:tags r:id="rId13"/>
                </p:custDataLst>
              </p:nvPr>
            </p:nvSpPr>
            <p:spPr>
              <a:xfrm>
                <a:off x="96" y="3936"/>
                <a:ext cx="1488" cy="30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p>
                <a:pPr>
                  <a:spcBef>
                    <a:spcPct val="50000"/>
                  </a:spcBef>
                </a:pPr>
                <a:r>
                  <a:rPr lang="en-US" altLang="zh-CN" sz="1800" b="1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CH(OH)COOH</a:t>
                </a:r>
                <a:endParaRPr lang="en-US" altLang="zh-CN" sz="1800" b="1">
                  <a:solidFill>
                    <a:srgbClr val="000000"/>
                  </a:solidFill>
                  <a:latin typeface="Times New Roman" panose="02020603050405020304" pitchFamily="18" charset="0"/>
                  <a:ea typeface="Arial" panose="020B0604020202020204" pitchFamily="34" charset="0"/>
                </a:endParaRPr>
              </a:p>
            </p:txBody>
          </p:sp>
          <p:cxnSp>
            <p:nvCxnSpPr>
              <p:cNvPr id="16397" name="Line 14"/>
              <p:cNvCxnSpPr/>
              <p:nvPr>
                <p:custDataLst>
                  <p:tags r:id="rId14"/>
                </p:custDataLst>
              </p:nvPr>
            </p:nvCxnSpPr>
            <p:spPr>
              <a:xfrm>
                <a:off x="192" y="3872"/>
                <a:ext cx="0" cy="144"/>
              </a:xfrm>
              <a:prstGeom prst="line">
                <a:avLst/>
              </a:prstGeom>
              <a:ln w="2857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</p:cxnSp>
        </p:grpSp>
        <p:sp>
          <p:nvSpPr>
            <p:cNvPr id="16398" name="Text Box 15"/>
            <p:cNvSpPr/>
            <p:nvPr>
              <p:custDataLst>
                <p:tags r:id="rId15"/>
              </p:custDataLst>
            </p:nvPr>
          </p:nvSpPr>
          <p:spPr>
            <a:xfrm>
              <a:off x="2694" y="3249"/>
              <a:ext cx="829" cy="34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p>
              <a:r>
                <a:rPr lang="zh-CN" altLang="en-US" sz="2100" b="1">
                  <a:solidFill>
                    <a:srgbClr val="0000FF"/>
                  </a:solidFill>
                </a:rPr>
                <a:t>苹果酸</a:t>
              </a:r>
              <a:endParaRPr lang="zh-CN" altLang="en-US" sz="2100" b="1">
                <a:solidFill>
                  <a:srgbClr val="0000FF"/>
                </a:solidFill>
              </a:endParaRPr>
            </a:p>
          </p:txBody>
        </p:sp>
      </p:grpSp>
      <p:sp>
        <p:nvSpPr>
          <p:cNvPr id="16399" name="Text Box 17"/>
          <p:cNvSpPr/>
          <p:nvPr>
            <p:custDataLst>
              <p:tags r:id="rId16"/>
            </p:custDataLst>
          </p:nvPr>
        </p:nvSpPr>
        <p:spPr>
          <a:xfrm>
            <a:off x="4410075" y="2787253"/>
            <a:ext cx="740569" cy="368300"/>
          </a:xfrm>
          <a:prstGeom prst="rect">
            <a:avLst/>
          </a:prstGeom>
          <a:noFill/>
          <a:ln w="19050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zh-CN" altLang="en-US" sz="1800" b="1">
                <a:solidFill>
                  <a:srgbClr val="000066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青梅</a:t>
            </a:r>
            <a:r>
              <a:rPr lang="zh-CN" altLang="en-US" sz="1800" b="1">
                <a:solidFill>
                  <a:srgbClr val="000066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 </a:t>
            </a:r>
            <a:endParaRPr lang="zh-CN" altLang="en-US" sz="1800" b="1">
              <a:solidFill>
                <a:srgbClr val="000066"/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pic>
        <p:nvPicPr>
          <p:cNvPr id="16400" name="Picture 36" descr="柠檬02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6700441" y="430371"/>
            <a:ext cx="1828800" cy="12573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6401" name="Group 70"/>
          <p:cNvGrpSpPr/>
          <p:nvPr/>
        </p:nvGrpSpPr>
        <p:grpSpPr>
          <a:xfrm>
            <a:off x="6549549" y="1689180"/>
            <a:ext cx="2257303" cy="1133475"/>
            <a:chOff x="3878" y="1207"/>
            <a:chExt cx="1886" cy="952"/>
          </a:xfrm>
        </p:grpSpPr>
        <p:sp>
          <p:nvSpPr>
            <p:cNvPr id="16402" name="Rectangle 37"/>
            <p:cNvSpPr/>
            <p:nvPr>
              <p:custDataLst>
                <p:tags r:id="rId19"/>
              </p:custDataLst>
            </p:nvPr>
          </p:nvSpPr>
          <p:spPr>
            <a:xfrm>
              <a:off x="3878" y="1298"/>
              <a:ext cx="729" cy="309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none">
              <a:spAutoFit/>
            </a:bodyPr>
            <a:p>
              <a:r>
                <a:rPr lang="zh-CN" altLang="en-US" sz="1800" b="1">
                  <a:solidFill>
                    <a:srgbClr val="0000FF"/>
                  </a:solidFill>
                  <a:latin typeface="黑体" panose="02010609060101010101" pitchFamily="2" charset="-122"/>
                  <a:ea typeface="黑体" panose="02010609060101010101" pitchFamily="2" charset="-122"/>
                </a:rPr>
                <a:t>柠檬酸</a:t>
              </a:r>
              <a:endParaRPr lang="zh-CN" altLang="en-US" sz="1800" b="1">
                <a:solidFill>
                  <a:srgbClr val="0000FF"/>
                </a:solidFill>
                <a:latin typeface="黑体" panose="02010609060101010101" pitchFamily="2" charset="-122"/>
                <a:ea typeface="黑体" panose="02010609060101010101" pitchFamily="2" charset="-122"/>
              </a:endParaRPr>
            </a:p>
          </p:txBody>
        </p:sp>
        <p:grpSp>
          <p:nvGrpSpPr>
            <p:cNvPr id="16403" name="Group 38"/>
            <p:cNvGrpSpPr/>
            <p:nvPr/>
          </p:nvGrpSpPr>
          <p:grpSpPr>
            <a:xfrm>
              <a:off x="4105" y="1207"/>
              <a:ext cx="1659" cy="952"/>
              <a:chOff x="3456" y="2438"/>
              <a:chExt cx="1659" cy="952"/>
            </a:xfrm>
          </p:grpSpPr>
          <p:sp>
            <p:nvSpPr>
              <p:cNvPr id="16404" name="Text Box 39"/>
              <p:cNvSpPr/>
              <p:nvPr>
                <p:custDataLst>
                  <p:tags r:id="rId20"/>
                </p:custDataLst>
              </p:nvPr>
            </p:nvSpPr>
            <p:spPr>
              <a:xfrm>
                <a:off x="3456" y="2784"/>
                <a:ext cx="1344" cy="270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p>
                <a:pPr>
                  <a:spcBef>
                    <a:spcPct val="50000"/>
                  </a:spcBef>
                </a:pPr>
                <a:r>
                  <a:rPr lang="en-US" altLang="zh-CN" sz="1500" b="1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HO—C—COOH</a:t>
                </a:r>
                <a:endParaRPr lang="en-US" altLang="zh-CN" sz="1500" b="1">
                  <a:solidFill>
                    <a:srgbClr val="000000"/>
                  </a:solidFill>
                  <a:latin typeface="Times New Roman" panose="02020603050405020304" pitchFamily="18" charset="0"/>
                  <a:ea typeface="Arial" panose="020B0604020202020204" pitchFamily="34" charset="0"/>
                </a:endParaRPr>
              </a:p>
            </p:txBody>
          </p:sp>
          <p:sp>
            <p:nvSpPr>
              <p:cNvPr id="16405" name="Rectangle 40"/>
              <p:cNvSpPr/>
              <p:nvPr>
                <p:custDataLst>
                  <p:tags r:id="rId21"/>
                </p:custDataLst>
              </p:nvPr>
            </p:nvSpPr>
            <p:spPr>
              <a:xfrm>
                <a:off x="3888" y="3120"/>
                <a:ext cx="1089" cy="270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none">
                <a:spAutoFit/>
              </a:bodyPr>
              <a:p>
                <a:r>
                  <a:rPr lang="en-US" altLang="zh-CN" sz="1500" b="1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CH</a:t>
                </a:r>
                <a:r>
                  <a:rPr lang="en-US" altLang="zh-CN" sz="1500" b="1" baseline="-2500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2</a:t>
                </a:r>
                <a:r>
                  <a:rPr lang="en-US" altLang="zh-CN" sz="1500" b="1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—COOH</a:t>
                </a:r>
                <a:endParaRPr lang="en-US" altLang="zh-CN" sz="1500" b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6406" name="Rectangle 41"/>
              <p:cNvSpPr/>
              <p:nvPr>
                <p:custDataLst>
                  <p:tags r:id="rId22"/>
                </p:custDataLst>
              </p:nvPr>
            </p:nvSpPr>
            <p:spPr>
              <a:xfrm>
                <a:off x="3888" y="2438"/>
                <a:ext cx="1227" cy="270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>
                <a:spAutoFit/>
              </a:bodyPr>
              <a:p>
                <a:r>
                  <a:rPr lang="en-US" altLang="zh-CN" sz="1500" b="1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CH</a:t>
                </a:r>
                <a:r>
                  <a:rPr lang="en-US" altLang="zh-CN" sz="1500" b="1" baseline="-2500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2</a:t>
                </a:r>
                <a:r>
                  <a:rPr lang="en-US" altLang="zh-CN" sz="1500" b="1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—COOH</a:t>
                </a:r>
                <a:endParaRPr lang="en-US" altLang="zh-CN" sz="1500" b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cxnSp>
            <p:nvCxnSpPr>
              <p:cNvPr id="16407" name="Line 42"/>
              <p:cNvCxnSpPr/>
              <p:nvPr>
                <p:custDataLst>
                  <p:tags r:id="rId23"/>
                </p:custDataLst>
              </p:nvPr>
            </p:nvCxnSpPr>
            <p:spPr>
              <a:xfrm>
                <a:off x="3984" y="2640"/>
                <a:ext cx="0" cy="192"/>
              </a:xfrm>
              <a:prstGeom prst="line">
                <a:avLst/>
              </a:prstGeom>
              <a:ln w="19050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</p:cxnSp>
          <p:cxnSp>
            <p:nvCxnSpPr>
              <p:cNvPr id="16408" name="Line 43"/>
              <p:cNvCxnSpPr/>
              <p:nvPr>
                <p:custDataLst>
                  <p:tags r:id="rId24"/>
                </p:custDataLst>
              </p:nvPr>
            </p:nvCxnSpPr>
            <p:spPr>
              <a:xfrm>
                <a:off x="3984" y="2976"/>
                <a:ext cx="0" cy="192"/>
              </a:xfrm>
              <a:prstGeom prst="line">
                <a:avLst/>
              </a:prstGeom>
              <a:ln w="19050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16409" name="Group 47"/>
          <p:cNvGrpSpPr/>
          <p:nvPr/>
        </p:nvGrpSpPr>
        <p:grpSpPr>
          <a:xfrm>
            <a:off x="6451839" y="4317524"/>
            <a:ext cx="2240756" cy="814388"/>
            <a:chOff x="1776" y="3504"/>
            <a:chExt cx="1872" cy="684"/>
          </a:xfrm>
        </p:grpSpPr>
        <p:grpSp>
          <p:nvGrpSpPr>
            <p:cNvPr id="16410" name="Group 48"/>
            <p:cNvGrpSpPr/>
            <p:nvPr/>
          </p:nvGrpSpPr>
          <p:grpSpPr>
            <a:xfrm>
              <a:off x="1776" y="3504"/>
              <a:ext cx="1872" cy="684"/>
              <a:chOff x="1776" y="3504"/>
              <a:chExt cx="1872" cy="684"/>
            </a:xfrm>
          </p:grpSpPr>
          <p:sp>
            <p:nvSpPr>
              <p:cNvPr id="16411" name="Text Box 49"/>
              <p:cNvSpPr/>
              <p:nvPr>
                <p:custDataLst>
                  <p:tags r:id="rId25"/>
                </p:custDataLst>
              </p:nvPr>
            </p:nvSpPr>
            <p:spPr>
              <a:xfrm>
                <a:off x="1776" y="3504"/>
                <a:ext cx="1872" cy="34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p>
                <a:pPr>
                  <a:spcBef>
                    <a:spcPct val="50000"/>
                  </a:spcBef>
                </a:pPr>
                <a:r>
                  <a:rPr lang="en-US" altLang="zh-CN" sz="2100" b="1">
                    <a:latin typeface="Times New Roman" panose="02020603050405020304" pitchFamily="18" charset="0"/>
                  </a:rPr>
                  <a:t>CH</a:t>
                </a:r>
                <a:r>
                  <a:rPr lang="en-US" altLang="zh-CN" sz="2100" b="1" baseline="-25000">
                    <a:latin typeface="Times New Roman" panose="02020603050405020304" pitchFamily="18" charset="0"/>
                  </a:rPr>
                  <a:t>3</a:t>
                </a:r>
                <a:r>
                  <a:rPr lang="en-US" altLang="zh-CN" sz="2100" b="1">
                    <a:latin typeface="Times New Roman" panose="02020603050405020304" pitchFamily="18" charset="0"/>
                  </a:rPr>
                  <a:t>CHCOOH</a:t>
                </a:r>
                <a:endParaRPr lang="en-US" altLang="zh-CN" sz="2100" b="1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6412" name="Text Box 50"/>
              <p:cNvSpPr/>
              <p:nvPr>
                <p:custDataLst>
                  <p:tags r:id="rId26"/>
                </p:custDataLst>
              </p:nvPr>
            </p:nvSpPr>
            <p:spPr>
              <a:xfrm>
                <a:off x="2208" y="3840"/>
                <a:ext cx="624" cy="34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p>
                <a:pPr>
                  <a:spcBef>
                    <a:spcPct val="50000"/>
                  </a:spcBef>
                </a:pPr>
                <a:r>
                  <a:rPr lang="en-US" altLang="zh-CN" sz="2100" b="1">
                    <a:latin typeface="Times New Roman" panose="02020603050405020304" pitchFamily="18" charset="0"/>
                  </a:rPr>
                  <a:t>OH</a:t>
                </a:r>
                <a:endParaRPr lang="en-US" altLang="zh-CN" sz="2100" b="1">
                  <a:latin typeface="Times New Roman" panose="02020603050405020304" pitchFamily="18" charset="0"/>
                </a:endParaRPr>
              </a:p>
            </p:txBody>
          </p:sp>
          <p:cxnSp>
            <p:nvCxnSpPr>
              <p:cNvPr id="16413" name="Line 51"/>
              <p:cNvCxnSpPr/>
              <p:nvPr>
                <p:custDataLst>
                  <p:tags r:id="rId27"/>
                </p:custDataLst>
              </p:nvPr>
            </p:nvCxnSpPr>
            <p:spPr>
              <a:xfrm>
                <a:off x="2328" y="3752"/>
                <a:ext cx="0" cy="192"/>
              </a:xfrm>
              <a:prstGeom prst="line">
                <a:avLst/>
              </a:prstGeom>
              <a:ln w="2857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cxnSp>
        </p:grpSp>
        <p:sp>
          <p:nvSpPr>
            <p:cNvPr id="16414" name="Text Box 52"/>
            <p:cNvSpPr/>
            <p:nvPr>
              <p:custDataLst>
                <p:tags r:id="rId28"/>
              </p:custDataLst>
            </p:nvPr>
          </p:nvSpPr>
          <p:spPr>
            <a:xfrm>
              <a:off x="2736" y="3840"/>
              <a:ext cx="624" cy="34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>
                <a:spcBef>
                  <a:spcPct val="50000"/>
                </a:spcBef>
              </a:pPr>
              <a:r>
                <a:rPr lang="zh-CN" altLang="en-US" sz="2100" b="1">
                  <a:solidFill>
                    <a:srgbClr val="0000FF"/>
                  </a:solidFill>
                </a:rPr>
                <a:t>乳酸</a:t>
              </a:r>
              <a:endParaRPr lang="zh-CN" altLang="en-US" sz="2100" b="1">
                <a:solidFill>
                  <a:srgbClr val="0000FF"/>
                </a:solidFill>
              </a:endParaRPr>
            </a:p>
          </p:txBody>
        </p:sp>
      </p:grpSp>
      <p:pic>
        <p:nvPicPr>
          <p:cNvPr id="16415" name="Picture 61" descr="@3C]%W`SL61`JIAHC)UZ_F7"/>
          <p:cNvPicPr>
            <a:picLocks noChangeAspect="1"/>
          </p:cNvPicPr>
          <p:nvPr>
            <p:custDataLst>
              <p:tags r:id="rId29"/>
            </p:custDataLst>
          </p:nvPr>
        </p:nvPicPr>
        <p:blipFill>
          <a:blip r:embed="rId30"/>
          <a:stretch>
            <a:fillRect/>
          </a:stretch>
        </p:blipFill>
        <p:spPr>
          <a:xfrm>
            <a:off x="480695" y="438785"/>
            <a:ext cx="1078865" cy="220472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6416" name="Group 68"/>
          <p:cNvGrpSpPr/>
          <p:nvPr/>
        </p:nvGrpSpPr>
        <p:grpSpPr>
          <a:xfrm>
            <a:off x="1567895" y="844154"/>
            <a:ext cx="2225278" cy="791766"/>
            <a:chOff x="975" y="210"/>
            <a:chExt cx="1687" cy="665"/>
          </a:xfrm>
        </p:grpSpPr>
        <p:sp>
          <p:nvSpPr>
            <p:cNvPr id="16417" name="Text Box 66"/>
            <p:cNvSpPr/>
            <p:nvPr>
              <p:custDataLst>
                <p:tags r:id="rId31"/>
              </p:custDataLst>
            </p:nvPr>
          </p:nvSpPr>
          <p:spPr>
            <a:xfrm>
              <a:off x="975" y="527"/>
              <a:ext cx="1687" cy="34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>
                <a:spcBef>
                  <a:spcPct val="50000"/>
                </a:spcBef>
              </a:pPr>
              <a:r>
                <a:rPr lang="en-US" altLang="zh-CN" sz="2100" b="1">
                  <a:latin typeface="Times New Roman" panose="02020603050405020304" pitchFamily="18" charset="0"/>
                </a:rPr>
                <a:t>CH</a:t>
              </a:r>
              <a:r>
                <a:rPr lang="en-US" altLang="zh-CN" sz="2100" b="1" baseline="-25000">
                  <a:latin typeface="Times New Roman" panose="02020603050405020304" pitchFamily="18" charset="0"/>
                </a:rPr>
                <a:t>3</a:t>
              </a:r>
              <a:r>
                <a:rPr lang="en-US" altLang="zh-CN" sz="2100" b="1">
                  <a:latin typeface="Times New Roman" panose="02020603050405020304" pitchFamily="18" charset="0"/>
                </a:rPr>
                <a:t>COOH</a:t>
              </a:r>
              <a:endParaRPr lang="en-US" altLang="zh-CN" sz="2100" b="1">
                <a:latin typeface="Times New Roman" panose="02020603050405020304" pitchFamily="18" charset="0"/>
              </a:endParaRPr>
            </a:p>
          </p:txBody>
        </p:sp>
        <p:sp>
          <p:nvSpPr>
            <p:cNvPr id="16418" name="Text Box 67"/>
            <p:cNvSpPr/>
            <p:nvPr>
              <p:custDataLst>
                <p:tags r:id="rId32"/>
              </p:custDataLst>
            </p:nvPr>
          </p:nvSpPr>
          <p:spPr>
            <a:xfrm>
              <a:off x="1020" y="210"/>
              <a:ext cx="1270" cy="309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>
                <a:spcBef>
                  <a:spcPct val="50000"/>
                </a:spcBef>
              </a:pPr>
              <a:r>
                <a:rPr lang="zh-CN" altLang="en-US" sz="1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醋酸</a:t>
              </a:r>
              <a:r>
                <a:rPr lang="zh-CN" altLang="en-US" sz="15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（乙酸）</a:t>
              </a:r>
              <a:endParaRPr lang="zh-CN" altLang="en-US" sz="1500" b="1">
                <a:solidFill>
                  <a:srgbClr val="0000FF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6419" name="Group 106"/>
          <p:cNvGrpSpPr/>
          <p:nvPr/>
        </p:nvGrpSpPr>
        <p:grpSpPr>
          <a:xfrm>
            <a:off x="3600450" y="2895600"/>
            <a:ext cx="2534841" cy="2159794"/>
            <a:chOff x="252" y="2296"/>
            <a:chExt cx="2137" cy="1835"/>
          </a:xfrm>
        </p:grpSpPr>
        <p:grpSp>
          <p:nvGrpSpPr>
            <p:cNvPr id="16420" name="Group 91"/>
            <p:cNvGrpSpPr/>
            <p:nvPr/>
          </p:nvGrpSpPr>
          <p:grpSpPr>
            <a:xfrm>
              <a:off x="1429" y="2296"/>
              <a:ext cx="960" cy="1138"/>
              <a:chOff x="1429" y="2296"/>
              <a:chExt cx="960" cy="1138"/>
            </a:xfrm>
          </p:grpSpPr>
          <p:sp>
            <p:nvSpPr>
              <p:cNvPr id="16421" name="Rectangle 92"/>
              <p:cNvSpPr/>
              <p:nvPr>
                <p:custDataLst>
                  <p:tags r:id="rId33"/>
                </p:custDataLst>
              </p:nvPr>
            </p:nvSpPr>
            <p:spPr>
              <a:xfrm>
                <a:off x="1429" y="2296"/>
                <a:ext cx="960" cy="509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>
                <a:spAutoFit/>
              </a:bodyPr>
              <a:p>
                <a:pPr algn="ctr"/>
                <a:r>
                  <a:rPr lang="zh-CN" altLang="en-US" sz="1800" b="1">
                    <a:solidFill>
                      <a:srgbClr val="0000FF"/>
                    </a:solidFill>
                    <a:latin typeface="黑体" panose="02010609060101010101" pitchFamily="2" charset="-122"/>
                    <a:ea typeface="黑体" panose="02010609060101010101" pitchFamily="2" charset="-122"/>
                  </a:rPr>
                  <a:t>草酸</a:t>
                </a:r>
                <a:endParaRPr lang="zh-CN" altLang="en-US" sz="1800" b="1">
                  <a:solidFill>
                    <a:srgbClr val="0000FF"/>
                  </a:solidFill>
                  <a:latin typeface="黑体" panose="02010609060101010101" pitchFamily="2" charset="-122"/>
                  <a:ea typeface="黑体" panose="02010609060101010101" pitchFamily="2" charset="-122"/>
                </a:endParaRPr>
              </a:p>
              <a:p>
                <a:pPr algn="ctr"/>
                <a:r>
                  <a:rPr lang="zh-CN" altLang="en-US" sz="1500" b="1">
                    <a:solidFill>
                      <a:srgbClr val="0000FF"/>
                    </a:solidFill>
                    <a:latin typeface="黑体" panose="02010609060101010101" pitchFamily="2" charset="-122"/>
                    <a:ea typeface="黑体" panose="02010609060101010101" pitchFamily="2" charset="-122"/>
                  </a:rPr>
                  <a:t>（乙二酸）</a:t>
                </a:r>
                <a:endParaRPr lang="zh-CN" altLang="en-US" sz="1500" b="1">
                  <a:solidFill>
                    <a:srgbClr val="0000FF"/>
                  </a:solidFill>
                  <a:latin typeface="黑体" panose="02010609060101010101" pitchFamily="2" charset="-122"/>
                  <a:ea typeface="黑体" panose="02010609060101010101" pitchFamily="2" charset="-122"/>
                </a:endParaRPr>
              </a:p>
            </p:txBody>
          </p:sp>
          <p:grpSp>
            <p:nvGrpSpPr>
              <p:cNvPr id="16422" name="Group 93"/>
              <p:cNvGrpSpPr/>
              <p:nvPr/>
            </p:nvGrpSpPr>
            <p:grpSpPr>
              <a:xfrm>
                <a:off x="1573" y="2872"/>
                <a:ext cx="672" cy="562"/>
                <a:chOff x="960" y="3360"/>
                <a:chExt cx="672" cy="562"/>
              </a:xfrm>
            </p:grpSpPr>
            <p:sp>
              <p:nvSpPr>
                <p:cNvPr id="16423" name="Text Box 94"/>
                <p:cNvSpPr/>
                <p:nvPr>
                  <p:custDataLst>
                    <p:tags r:id="rId34"/>
                  </p:custDataLst>
                </p:nvPr>
              </p:nvSpPr>
              <p:spPr>
                <a:xfrm>
                  <a:off x="960" y="3360"/>
                  <a:ext cx="672" cy="274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>
                  <a:spAutoFit/>
                </a:bodyPr>
                <a:p>
                  <a:pPr>
                    <a:spcBef>
                      <a:spcPct val="50000"/>
                    </a:spcBef>
                  </a:pPr>
                  <a:r>
                    <a:rPr lang="en-US" altLang="zh-CN" sz="1500" b="1">
                      <a:solidFill>
                        <a:srgbClr val="000000"/>
                      </a:solidFill>
                      <a:latin typeface="Times New Roman" panose="02020603050405020304" pitchFamily="18" charset="0"/>
                    </a:rPr>
                    <a:t>COOH</a:t>
                  </a:r>
                  <a:endParaRPr lang="en-US" altLang="zh-CN" sz="1500" b="1">
                    <a:solidFill>
                      <a:srgbClr val="000000"/>
                    </a:solidFill>
                    <a:latin typeface="Times New Roman" panose="02020603050405020304" pitchFamily="18" charset="0"/>
                    <a:ea typeface="Arial" panose="020B0604020202020204" pitchFamily="34" charset="0"/>
                  </a:endParaRPr>
                </a:p>
              </p:txBody>
            </p:sp>
            <p:sp>
              <p:nvSpPr>
                <p:cNvPr id="16424" name="Text Box 95"/>
                <p:cNvSpPr/>
                <p:nvPr>
                  <p:custDataLst>
                    <p:tags r:id="rId35"/>
                  </p:custDataLst>
                </p:nvPr>
              </p:nvSpPr>
              <p:spPr>
                <a:xfrm>
                  <a:off x="960" y="3648"/>
                  <a:ext cx="672" cy="274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>
                  <a:spAutoFit/>
                </a:bodyPr>
                <a:p>
                  <a:pPr>
                    <a:spcBef>
                      <a:spcPct val="50000"/>
                    </a:spcBef>
                  </a:pPr>
                  <a:r>
                    <a:rPr lang="en-US" altLang="zh-CN" sz="1500" b="1">
                      <a:solidFill>
                        <a:srgbClr val="000000"/>
                      </a:solidFill>
                      <a:latin typeface="Times New Roman" panose="02020603050405020304" pitchFamily="18" charset="0"/>
                    </a:rPr>
                    <a:t>COOH</a:t>
                  </a:r>
                  <a:endParaRPr lang="en-US" altLang="zh-CN" sz="1500" b="1">
                    <a:solidFill>
                      <a:srgbClr val="000000"/>
                    </a:solidFill>
                    <a:latin typeface="Times New Roman" panose="02020603050405020304" pitchFamily="18" charset="0"/>
                    <a:ea typeface="Arial" panose="020B0604020202020204" pitchFamily="34" charset="0"/>
                  </a:endParaRPr>
                </a:p>
              </p:txBody>
            </p:sp>
            <p:cxnSp>
              <p:nvCxnSpPr>
                <p:cNvPr id="16425" name="Line 96"/>
                <p:cNvCxnSpPr/>
                <p:nvPr>
                  <p:custDataLst>
                    <p:tags r:id="rId36"/>
                  </p:custDataLst>
                </p:nvPr>
              </p:nvCxnSpPr>
              <p:spPr>
                <a:xfrm>
                  <a:off x="1056" y="3552"/>
                  <a:ext cx="0" cy="144"/>
                </a:xfrm>
                <a:prstGeom prst="line">
                  <a:avLst/>
                </a:prstGeom>
                <a:ln w="19050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16426" name="Group 97"/>
            <p:cNvGrpSpPr/>
            <p:nvPr/>
          </p:nvGrpSpPr>
          <p:grpSpPr>
            <a:xfrm>
              <a:off x="252" y="3249"/>
              <a:ext cx="1174" cy="882"/>
              <a:chOff x="252" y="3249"/>
              <a:chExt cx="1174" cy="882"/>
            </a:xfrm>
          </p:grpSpPr>
          <p:sp>
            <p:nvSpPr>
              <p:cNvPr id="16427" name="Rectangle 98"/>
              <p:cNvSpPr/>
              <p:nvPr>
                <p:custDataLst>
                  <p:tags r:id="rId37"/>
                </p:custDataLst>
              </p:nvPr>
            </p:nvSpPr>
            <p:spPr>
              <a:xfrm>
                <a:off x="263" y="3249"/>
                <a:ext cx="963" cy="509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none">
                <a:spAutoFit/>
              </a:bodyPr>
              <a:p>
                <a:pPr algn="ctr"/>
                <a:r>
                  <a:rPr lang="zh-CN" altLang="en-US" sz="1800" b="1">
                    <a:solidFill>
                      <a:srgbClr val="0000FF"/>
                    </a:solidFill>
                    <a:latin typeface="黑体" panose="02010609060101010101" pitchFamily="2" charset="-122"/>
                    <a:ea typeface="黑体" panose="02010609060101010101" pitchFamily="2" charset="-122"/>
                  </a:rPr>
                  <a:t>安息香酸</a:t>
                </a:r>
                <a:endParaRPr lang="zh-CN" altLang="en-US" sz="1800" b="1">
                  <a:solidFill>
                    <a:srgbClr val="0000FF"/>
                  </a:solidFill>
                  <a:latin typeface="黑体" panose="02010609060101010101" pitchFamily="2" charset="-122"/>
                  <a:ea typeface="黑体" panose="02010609060101010101" pitchFamily="2" charset="-122"/>
                </a:endParaRPr>
              </a:p>
              <a:p>
                <a:pPr algn="ctr"/>
                <a:r>
                  <a:rPr lang="zh-CN" altLang="en-US" sz="1500" b="1">
                    <a:solidFill>
                      <a:srgbClr val="0000FF"/>
                    </a:solidFill>
                    <a:latin typeface="黑体" panose="02010609060101010101" pitchFamily="2" charset="-122"/>
                    <a:ea typeface="黑体" panose="02010609060101010101" pitchFamily="2" charset="-122"/>
                  </a:rPr>
                  <a:t>（苯甲酸）</a:t>
                </a:r>
                <a:endParaRPr lang="zh-CN" altLang="en-US" sz="1500" b="1">
                  <a:solidFill>
                    <a:srgbClr val="0000FF"/>
                  </a:solidFill>
                  <a:latin typeface="黑体" panose="02010609060101010101" pitchFamily="2" charset="-122"/>
                  <a:ea typeface="黑体" panose="02010609060101010101" pitchFamily="2" charset="-122"/>
                </a:endParaRPr>
              </a:p>
            </p:txBody>
          </p:sp>
          <p:grpSp>
            <p:nvGrpSpPr>
              <p:cNvPr id="16428" name="Group 99"/>
              <p:cNvGrpSpPr/>
              <p:nvPr/>
            </p:nvGrpSpPr>
            <p:grpSpPr>
              <a:xfrm>
                <a:off x="252" y="3825"/>
                <a:ext cx="1174" cy="306"/>
                <a:chOff x="3455" y="3888"/>
                <a:chExt cx="1174" cy="306"/>
              </a:xfrm>
            </p:grpSpPr>
            <p:sp>
              <p:nvSpPr>
                <p:cNvPr id="16429" name="Rectangle 100"/>
                <p:cNvSpPr/>
                <p:nvPr>
                  <p:custDataLst>
                    <p:tags r:id="rId38"/>
                  </p:custDataLst>
                </p:nvPr>
              </p:nvSpPr>
              <p:spPr>
                <a:xfrm>
                  <a:off x="3984" y="3888"/>
                  <a:ext cx="645" cy="274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none">
                  <a:spAutoFit/>
                </a:bodyPr>
                <a:p>
                  <a:r>
                    <a:rPr lang="en-US" altLang="zh-CN" sz="1500" b="1">
                      <a:solidFill>
                        <a:srgbClr val="000000"/>
                      </a:solidFill>
                      <a:latin typeface="Times New Roman" panose="02020603050405020304" pitchFamily="18" charset="0"/>
                    </a:rPr>
                    <a:t>COOH</a:t>
                  </a:r>
                  <a:endParaRPr lang="en-US" altLang="zh-CN" sz="1500" b="1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6430" name="AutoShape 101"/>
                <p:cNvSpPr/>
                <p:nvPr>
                  <p:custDataLst>
                    <p:tags r:id="rId39"/>
                  </p:custDataLst>
                </p:nvPr>
              </p:nvSpPr>
              <p:spPr>
                <a:xfrm rot="10800000">
                  <a:off x="3455" y="3888"/>
                  <a:ext cx="377" cy="306"/>
                </a:xfrm>
                <a:prstGeom prst="hexagon">
                  <a:avLst>
                    <a:gd name="adj" fmla="val 35614"/>
                    <a:gd name="vf" fmla="val 115470"/>
                  </a:avLst>
                </a:prstGeom>
                <a:solidFill>
                  <a:schemeClr val="bg1"/>
                </a:solidFill>
                <a:ln w="28575" cap="flat" cmpd="sng">
                  <a:solidFill>
                    <a:srgbClr val="000000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rot="10800000" wrap="none" anchor="ctr" anchorCtr="0"/>
                <a:p>
                  <a:endParaRPr lang="zh-CN" altLang="en-US" sz="1800"/>
                </a:p>
              </p:txBody>
            </p:sp>
            <p:cxnSp>
              <p:nvCxnSpPr>
                <p:cNvPr id="16431" name="Line 102"/>
                <p:cNvCxnSpPr/>
                <p:nvPr>
                  <p:custDataLst>
                    <p:tags r:id="rId40"/>
                  </p:custDataLst>
                </p:nvPr>
              </p:nvCxnSpPr>
              <p:spPr>
                <a:xfrm rot="10800000">
                  <a:off x="3559" y="4164"/>
                  <a:ext cx="171" cy="0"/>
                </a:xfrm>
                <a:prstGeom prst="line">
                  <a:avLst/>
                </a:prstGeom>
                <a:ln w="2857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</p:cxnSp>
            <p:cxnSp>
              <p:nvCxnSpPr>
                <p:cNvPr id="16432" name="Line 103"/>
                <p:cNvCxnSpPr/>
                <p:nvPr>
                  <p:custDataLst>
                    <p:tags r:id="rId41"/>
                  </p:custDataLst>
                </p:nvPr>
              </p:nvCxnSpPr>
              <p:spPr>
                <a:xfrm flipH="1" flipV="1">
                  <a:off x="3728" y="3919"/>
                  <a:ext cx="70" cy="122"/>
                </a:xfrm>
                <a:prstGeom prst="line">
                  <a:avLst/>
                </a:prstGeom>
                <a:ln w="2857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</p:cxnSp>
            <p:cxnSp>
              <p:nvCxnSpPr>
                <p:cNvPr id="16433" name="Line 104"/>
                <p:cNvCxnSpPr/>
                <p:nvPr>
                  <p:custDataLst>
                    <p:tags r:id="rId42"/>
                  </p:custDataLst>
                </p:nvPr>
              </p:nvCxnSpPr>
              <p:spPr>
                <a:xfrm rot="-10800000" flipH="1">
                  <a:off x="3489" y="3949"/>
                  <a:ext cx="69" cy="92"/>
                </a:xfrm>
                <a:prstGeom prst="line">
                  <a:avLst/>
                </a:prstGeom>
                <a:ln w="2857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</p:cxnSp>
            <p:cxnSp>
              <p:nvCxnSpPr>
                <p:cNvPr id="16434" name="Line 105"/>
                <p:cNvCxnSpPr/>
                <p:nvPr>
                  <p:custDataLst>
                    <p:tags r:id="rId43"/>
                  </p:custDataLst>
                </p:nvPr>
              </p:nvCxnSpPr>
              <p:spPr>
                <a:xfrm>
                  <a:off x="3840" y="4032"/>
                  <a:ext cx="192" cy="0"/>
                </a:xfrm>
                <a:prstGeom prst="line">
                  <a:avLst/>
                </a:prstGeom>
                <a:ln w="2857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</p:cxnSp>
          </p:grpSp>
        </p:grpSp>
      </p:grpSp>
      <p:sp>
        <p:nvSpPr>
          <p:cNvPr id="16436" name="Rectangle 108"/>
          <p:cNvSpPr/>
          <p:nvPr>
            <p:custDataLst>
              <p:tags r:id="rId44"/>
            </p:custDataLst>
          </p:nvPr>
        </p:nvSpPr>
        <p:spPr>
          <a:xfrm rot="-10800000" flipV="1">
            <a:off x="2430621" y="0"/>
            <a:ext cx="4800600" cy="51435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algn="ctr"/>
            <a:r>
              <a:rPr lang="zh-CN" altLang="en-US" b="1">
                <a:solidFill>
                  <a:srgbClr val="0000FF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食物中常见的有机酸</a:t>
            </a:r>
            <a:endParaRPr lang="zh-CN" altLang="en-US" b="1">
              <a:solidFill>
                <a:srgbClr val="0000FF"/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pic>
        <p:nvPicPr>
          <p:cNvPr id="24" name="Picture 8" descr="D:\教学资料\图标\生活向导.emf"/>
          <p:cNvPicPr>
            <a:picLocks noChangeAspect="1" noChangeArrowheads="1"/>
          </p:cNvPicPr>
          <p:nvPr>
            <p:custDataLst>
              <p:tags r:id="rId45"/>
            </p:custDataLst>
          </p:nvPr>
        </p:nvPicPr>
        <p:blipFill>
          <a:blip r:embed="rId46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2898" y="-113"/>
            <a:ext cx="1914782" cy="425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 fill="hold"/>
                                        <p:tgtEl>
                                          <p:spTgt spid="16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 fill="hold"/>
                                        <p:tgtEl>
                                          <p:spTgt spid="16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 fill="hold"/>
                                        <p:tgtEl>
                                          <p:spTgt spid="16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 fill="hold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 fill="hold"/>
                                        <p:tgtEl>
                                          <p:spTgt spid="16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 fill="hold"/>
                                        <p:tgtEl>
                                          <p:spTgt spid="16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026"/>
          <p:cNvGrpSpPr/>
          <p:nvPr>
            <p:custDataLst>
              <p:tags r:id="rId1"/>
            </p:custDataLst>
          </p:nvPr>
        </p:nvGrpSpPr>
        <p:grpSpPr>
          <a:xfrm>
            <a:off x="157101" y="964467"/>
            <a:ext cx="2580454" cy="3888432"/>
            <a:chOff x="528" y="720"/>
            <a:chExt cx="1680" cy="3072"/>
          </a:xfrm>
        </p:grpSpPr>
        <p:sp>
          <p:nvSpPr>
            <p:cNvPr id="17" name="AutoShape 1027">
              <a:hlinkClick r:id="rId2" action="ppaction://hlinkfile"/>
            </p:cNvPr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528" y="720"/>
              <a:ext cx="1680" cy="3072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rgbClr val="66CCFF"/>
                </a:gs>
                <a:gs pos="50000">
                  <a:srgbClr val="FFFFFF"/>
                </a:gs>
                <a:gs pos="100000">
                  <a:srgbClr val="66CCFF"/>
                </a:gs>
              </a:gsLst>
              <a:lin ang="5400000" scaled="1"/>
            </a:gradFill>
            <a:ln w="76200">
              <a:solidFill>
                <a:srgbClr val="FF3300"/>
              </a:solidFill>
              <a:rou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altLang="zh-CN" b="1">
                <a:latin typeface="方正楷体简体" pitchFamily="2" charset="-122"/>
                <a:ea typeface="方正楷体简体" pitchFamily="2" charset="-122"/>
              </a:endParaRPr>
            </a:p>
            <a:p>
              <a:pPr>
                <a:defRPr/>
              </a:pPr>
              <a:endParaRPr lang="en-US" altLang="zh-CN" b="1">
                <a:latin typeface="方正楷体简体" pitchFamily="2" charset="-122"/>
                <a:ea typeface="方正楷体简体" pitchFamily="2" charset="-122"/>
              </a:endParaRPr>
            </a:p>
            <a:p>
              <a:pPr>
                <a:defRPr/>
              </a:pPr>
              <a:r>
                <a:rPr lang="en-US" altLang="zh-CN" b="1">
                  <a:latin typeface="方正楷体简体" pitchFamily="2" charset="-122"/>
                  <a:ea typeface="方正楷体简体" pitchFamily="2" charset="-122"/>
                </a:rPr>
                <a:t>       </a:t>
              </a:r>
              <a:endParaRPr lang="en-US" altLang="zh-CN" b="1">
                <a:latin typeface="方正楷体简体" pitchFamily="2" charset="-122"/>
                <a:ea typeface="方正楷体简体" pitchFamily="2" charset="-122"/>
              </a:endParaRPr>
            </a:p>
            <a:p>
              <a:pPr>
                <a:defRPr/>
              </a:pPr>
              <a:r>
                <a:rPr lang="en-US" altLang="zh-CN" b="1">
                  <a:latin typeface="方正楷体简体" pitchFamily="2" charset="-122"/>
                  <a:ea typeface="方正楷体简体" pitchFamily="2" charset="-122"/>
                </a:rPr>
                <a:t>   </a:t>
              </a:r>
              <a:endParaRPr lang="en-US" altLang="zh-CN" b="1">
                <a:latin typeface="方正楷体简体" pitchFamily="2" charset="-122"/>
                <a:ea typeface="方正楷体简体" pitchFamily="2" charset="-122"/>
              </a:endParaRPr>
            </a:p>
          </p:txBody>
        </p:sp>
        <p:sp>
          <p:nvSpPr>
            <p:cNvPr id="18" name="Rectangle 1028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989" y="860"/>
              <a:ext cx="889" cy="365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zh-CN" altLang="en-US" b="1">
                  <a:solidFill>
                    <a:srgbClr val="CC66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方正综艺简体" pitchFamily="2" charset="-122"/>
                  <a:ea typeface="方正综艺简体" pitchFamily="2" charset="-122"/>
                </a:rPr>
                <a:t>实  验</a:t>
              </a:r>
              <a:endParaRPr lang="zh-CN" altLang="en-US" b="1">
                <a:solidFill>
                  <a:srgbClr val="CC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方正综艺简体" pitchFamily="2" charset="-122"/>
                <a:ea typeface="方正综艺简体" pitchFamily="2" charset="-122"/>
              </a:endParaRPr>
            </a:p>
          </p:txBody>
        </p:sp>
      </p:grpSp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88736" y="1642613"/>
            <a:ext cx="2511056" cy="2585321"/>
          </a:xfrm>
          <a:prstGeom prst="rect">
            <a:avLst/>
          </a:prstGeom>
          <a:noFill/>
        </p:spPr>
        <p:txBody>
          <a:bodyPr wrap="square" lIns="91438" tIns="45719" rIns="91438" bIns="45719">
            <a:spAutoFit/>
          </a:bodyPr>
          <a:lstStyle/>
          <a:p>
            <a:pPr indent="457200" algn="just" defTabSz="914400" fontAlgn="auto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zh-CN" altLang="en-US" sz="1800" b="1" kern="100" smtClean="0">
                <a:solidFill>
                  <a:srgbClr val="000000"/>
                </a:solidFill>
                <a:latin typeface="+mn-lt"/>
                <a:ea typeface="等线" panose="02010600030101010101" pitchFamily="2" charset="-122"/>
                <a:cs typeface="Times New Roman" panose="02020603050405020304"/>
              </a:rPr>
              <a:t>在</a:t>
            </a:r>
            <a:r>
              <a:rPr kumimoji="0" lang="en-US" altLang="zh-CN" sz="1800" b="1" kern="100" smtClean="0">
                <a:solidFill>
                  <a:srgbClr val="000000"/>
                </a:solidFill>
                <a:latin typeface="+mn-lt"/>
                <a:ea typeface="等线" panose="02010600030101010101" pitchFamily="2" charset="-122"/>
                <a:cs typeface="Times New Roman" panose="02020603050405020304"/>
              </a:rPr>
              <a:t>3</a:t>
            </a:r>
            <a:r>
              <a:rPr kumimoji="0" lang="zh-CN" altLang="en-US" sz="1800" b="1" kern="100" smtClean="0">
                <a:solidFill>
                  <a:srgbClr val="000000"/>
                </a:solidFill>
                <a:latin typeface="+mn-lt"/>
                <a:ea typeface="等线" panose="02010600030101010101" pitchFamily="2" charset="-122"/>
                <a:cs typeface="Times New Roman" panose="02020603050405020304"/>
              </a:rPr>
              <a:t>支试管中各加入</a:t>
            </a:r>
            <a:r>
              <a:rPr kumimoji="0" lang="en-US" altLang="zh-CN" sz="1800" b="1" kern="100" smtClean="0">
                <a:solidFill>
                  <a:srgbClr val="000000"/>
                </a:solidFill>
                <a:latin typeface="+mn-lt"/>
                <a:ea typeface="等线" panose="02010600030101010101" pitchFamily="2" charset="-122"/>
                <a:cs typeface="Times New Roman" panose="02020603050405020304"/>
              </a:rPr>
              <a:t>2mL</a:t>
            </a:r>
            <a:r>
              <a:rPr kumimoji="0" lang="zh-CN" altLang="en-US" sz="1800" b="1" kern="100" smtClean="0">
                <a:solidFill>
                  <a:srgbClr val="000000"/>
                </a:solidFill>
                <a:latin typeface="+mn-lt"/>
                <a:ea typeface="等线" panose="02010600030101010101" pitchFamily="2" charset="-122"/>
                <a:cs typeface="Times New Roman" panose="02020603050405020304"/>
              </a:rPr>
              <a:t>已染色的乙酸乙酯溶液，再分别加入</a:t>
            </a:r>
            <a:r>
              <a:rPr kumimoji="0" lang="en-US" altLang="zh-CN" sz="1800" b="1" kern="100" smtClean="0">
                <a:solidFill>
                  <a:srgbClr val="000000"/>
                </a:solidFill>
                <a:latin typeface="+mn-lt"/>
                <a:ea typeface="等线" panose="02010600030101010101" pitchFamily="2" charset="-122"/>
                <a:cs typeface="Times New Roman" panose="02020603050405020304"/>
              </a:rPr>
              <a:t>5mL</a:t>
            </a:r>
            <a:r>
              <a:rPr kumimoji="0" lang="zh-CN" altLang="en-US" sz="1800" b="1" kern="100" smtClean="0">
                <a:solidFill>
                  <a:srgbClr val="000000"/>
                </a:solidFill>
                <a:latin typeface="+mn-lt"/>
                <a:ea typeface="等线" panose="02010600030101010101" pitchFamily="2" charset="-122"/>
                <a:cs typeface="Times New Roman" panose="02020603050405020304"/>
              </a:rPr>
              <a:t>蒸馏水、稀硫酸、氢氧化钠溶液，振荡后静置；将</a:t>
            </a:r>
            <a:r>
              <a:rPr kumimoji="0" lang="en-US" altLang="zh-CN" sz="1800" b="1" kern="100" smtClean="0">
                <a:solidFill>
                  <a:srgbClr val="000000"/>
                </a:solidFill>
                <a:latin typeface="+mn-lt"/>
                <a:ea typeface="等线" panose="02010600030101010101" pitchFamily="2" charset="-122"/>
                <a:cs typeface="Times New Roman" panose="02020603050405020304"/>
              </a:rPr>
              <a:t>3</a:t>
            </a:r>
            <a:r>
              <a:rPr kumimoji="0" lang="zh-CN" altLang="en-US" sz="1800" b="1" kern="100" smtClean="0">
                <a:solidFill>
                  <a:srgbClr val="000000"/>
                </a:solidFill>
                <a:latin typeface="+mn-lt"/>
                <a:ea typeface="等线" panose="02010600030101010101" pitchFamily="2" charset="-122"/>
                <a:cs typeface="Times New Roman" panose="02020603050405020304"/>
              </a:rPr>
              <a:t>支试管放在同一烧杯中水浴加热（控制温度在</a:t>
            </a:r>
            <a:r>
              <a:rPr kumimoji="0" lang="en-US" altLang="zh-CN" sz="1800" b="1" kern="100" smtClean="0">
                <a:solidFill>
                  <a:srgbClr val="000000"/>
                </a:solidFill>
                <a:latin typeface="+mn-lt"/>
                <a:ea typeface="等线" panose="02010600030101010101" pitchFamily="2" charset="-122"/>
                <a:cs typeface="Times New Roman" panose="02020603050405020304"/>
              </a:rPr>
              <a:t>70</a:t>
            </a:r>
            <a:r>
              <a:rPr kumimoji="0" lang="zh-CN" altLang="en-US" sz="1800" b="1" kern="100" smtClean="0">
                <a:solidFill>
                  <a:srgbClr val="000000"/>
                </a:solidFill>
                <a:latin typeface="+mn-lt"/>
                <a:ea typeface="等线" panose="02010600030101010101" pitchFamily="2" charset="-122"/>
                <a:cs typeface="Times New Roman" panose="02020603050405020304"/>
              </a:rPr>
              <a:t>左右），记录酯层消失的时间。</a:t>
            </a:r>
            <a:endParaRPr kumimoji="0" lang="zh-CN" altLang="en-US" sz="1800" b="1" kern="100">
              <a:solidFill>
                <a:srgbClr val="000000"/>
              </a:solidFill>
              <a:latin typeface="+mn-lt"/>
              <a:ea typeface="等线" panose="02010600030101010101" pitchFamily="2" charset="-122"/>
              <a:cs typeface="Times New Roman" panose="02020603050405020304"/>
            </a:endParaRPr>
          </a:p>
        </p:txBody>
      </p:sp>
      <p:sp>
        <p:nvSpPr>
          <p:cNvPr id="12" name="动作按钮: 视频 11">
            <a:hlinkClick r:id="rId6" action="ppaction://hlinksldjump" highlightClick="1"/>
          </p:cNvPr>
          <p:cNvSpPr/>
          <p:nvPr>
            <p:custDataLst>
              <p:tags r:id="rId7"/>
            </p:custDataLst>
          </p:nvPr>
        </p:nvSpPr>
        <p:spPr bwMode="auto">
          <a:xfrm>
            <a:off x="1211554" y="4298014"/>
            <a:ext cx="505557" cy="267494"/>
          </a:xfrm>
          <a:prstGeom prst="actionButtonMovi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38" tIns="45719" rIns="91438" bIns="45719" numCol="1" rtlCol="0" anchor="t" anchorCtr="0" compatLnSpc="1"/>
          <a:lstStyle/>
          <a:p>
            <a:pPr defTabSz="914400"/>
            <a:endParaRPr lang="zh-CN" altLang="en-US"/>
          </a:p>
        </p:txBody>
      </p:sp>
      <p:sp>
        <p:nvSpPr>
          <p:cNvPr id="19" name="Text Box 11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4283968" y="610111"/>
            <a:ext cx="4752528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/>
                <a:ea typeface="宋体" panose="02010600030101010101" pitchFamily="2" charset="-122"/>
              </a:defRPr>
            </a:lvl9pPr>
          </a:lstStyle>
          <a:p>
            <a:pPr marL="342900" indent="-342900" eaLnBrk="1" hangingPunct="1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zh-CN" altLang="en-US" sz="2000" b="1" smtClean="0">
                <a:solidFill>
                  <a:srgbClr val="0000FF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加蒸馏水的试管</a:t>
            </a:r>
            <a:r>
              <a:rPr lang="zh-CN" altLang="en-US" sz="2000" b="1" smtClean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无明显现象；</a:t>
            </a:r>
            <a:endParaRPr lang="en-US" altLang="zh-CN" sz="2000" b="1" smtClean="0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  <a:p>
            <a:pPr marL="342900" indent="-342900" eaLnBrk="1" hangingPunct="1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zh-CN" altLang="en-US" sz="2000" b="1" smtClean="0">
                <a:solidFill>
                  <a:srgbClr val="0000FF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加稀硫酸的试管</a:t>
            </a:r>
            <a:r>
              <a:rPr lang="zh-CN" altLang="en-US" sz="2000" b="1" smtClean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酯层消失慢；</a:t>
            </a:r>
            <a:endParaRPr lang="en-US" altLang="zh-CN" sz="2000" b="1" smtClean="0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  <a:p>
            <a:pPr marL="342900" indent="-342900" eaLnBrk="1" hangingPunct="1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zh-CN" altLang="en-US" sz="2000" b="1" smtClean="0">
                <a:solidFill>
                  <a:srgbClr val="0000FF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加氢氧化钠溶液的</a:t>
            </a:r>
            <a:r>
              <a:rPr lang="zh-CN" altLang="en-US" sz="2000" b="1" smtClean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试管酯层消失快。</a:t>
            </a:r>
            <a:endParaRPr lang="en-US" altLang="zh-CN" sz="2000" b="1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21" name="文本框 7"/>
          <p:cNvSpPr txBox="1"/>
          <p:nvPr>
            <p:custDataLst>
              <p:tags r:id="rId9"/>
            </p:custDataLst>
          </p:nvPr>
        </p:nvSpPr>
        <p:spPr>
          <a:xfrm>
            <a:off x="2987824" y="1006373"/>
            <a:ext cx="1431572" cy="377026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>
              <a:tabLst>
                <a:tab pos="1687830" algn="l"/>
              </a:tabLst>
            </a:pPr>
            <a:r>
              <a:rPr lang="zh-CN" altLang="zh-CN" sz="2000" b="1" kern="10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实验</a:t>
            </a:r>
            <a:r>
              <a:rPr lang="zh-CN" altLang="en-US" sz="2000" b="1" kern="10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现象：</a:t>
            </a:r>
            <a:endParaRPr lang="zh-CN" altLang="zh-CN" sz="2000" b="1" kern="10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Courier New" panose="02070309020205020404" pitchFamily="49" charset="0"/>
            </a:endParaRPr>
          </a:p>
        </p:txBody>
      </p:sp>
      <p:grpSp>
        <p:nvGrpSpPr>
          <p:cNvPr id="22" name="组合 11"/>
          <p:cNvGrpSpPr/>
          <p:nvPr>
            <p:custDataLst>
              <p:tags r:id="rId10"/>
            </p:custDataLst>
          </p:nvPr>
        </p:nvGrpSpPr>
        <p:grpSpPr>
          <a:xfrm>
            <a:off x="3064359" y="1995686"/>
            <a:ext cx="701279" cy="540545"/>
            <a:chOff x="3058140" y="2430077"/>
            <a:chExt cx="1151056" cy="720001"/>
          </a:xfrm>
          <a:solidFill>
            <a:srgbClr val="7030A0"/>
          </a:solidFill>
        </p:grpSpPr>
        <p:grpSp>
          <p:nvGrpSpPr>
            <p:cNvPr id="23" name="组合 21"/>
            <p:cNvGrpSpPr/>
            <p:nvPr>
              <p:custDataLst>
                <p:tags r:id="rId11"/>
              </p:custDataLst>
            </p:nvPr>
          </p:nvGrpSpPr>
          <p:grpSpPr>
            <a:xfrm>
              <a:off x="3058140" y="2430077"/>
              <a:ext cx="1151056" cy="720000"/>
              <a:chOff x="3609683" y="2394857"/>
              <a:chExt cx="1151056" cy="720000"/>
            </a:xfrm>
            <a:grpFill/>
          </p:grpSpPr>
          <p:sp>
            <p:nvSpPr>
              <p:cNvPr id="26" name="矩形 25"/>
              <p:cNvSpPr/>
              <p:nvPr>
                <p:custDataLst>
                  <p:tags r:id="rId12"/>
                </p:custDataLst>
              </p:nvPr>
            </p:nvSpPr>
            <p:spPr>
              <a:xfrm>
                <a:off x="4688431" y="2394857"/>
                <a:ext cx="72308" cy="720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/>
              </a:p>
            </p:txBody>
          </p:sp>
          <p:sp>
            <p:nvSpPr>
              <p:cNvPr id="27" name="流程图: 延期 26"/>
              <p:cNvSpPr/>
              <p:nvPr>
                <p:custDataLst>
                  <p:tags r:id="rId13"/>
                </p:custDataLst>
              </p:nvPr>
            </p:nvSpPr>
            <p:spPr>
              <a:xfrm flipH="1">
                <a:off x="3609683" y="2394857"/>
                <a:ext cx="744571" cy="720000"/>
              </a:xfrm>
              <a:prstGeom prst="flowChartDelay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r">
                  <a:defRPr/>
                </a:pPr>
                <a:r>
                  <a:rPr lang="zh-CN" altLang="en-US" sz="1800" b="1"/>
                  <a:t>思考</a:t>
                </a:r>
                <a:endParaRPr lang="zh-CN" altLang="en-US" sz="1800" b="1"/>
              </a:p>
            </p:txBody>
          </p:sp>
        </p:grpSp>
        <p:sp>
          <p:nvSpPr>
            <p:cNvPr id="25" name="等腰三角形 24"/>
            <p:cNvSpPr/>
            <p:nvPr>
              <p:custDataLst>
                <p:tags r:id="rId14"/>
              </p:custDataLst>
            </p:nvPr>
          </p:nvSpPr>
          <p:spPr>
            <a:xfrm rot="5400000">
              <a:off x="3609799" y="2622989"/>
              <a:ext cx="720000" cy="33417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</p:grpSp>
      <p:sp>
        <p:nvSpPr>
          <p:cNvPr id="28" name="矩形 27"/>
          <p:cNvSpPr/>
          <p:nvPr>
            <p:custDataLst>
              <p:tags r:id="rId15"/>
            </p:custDataLst>
          </p:nvPr>
        </p:nvSpPr>
        <p:spPr>
          <a:xfrm>
            <a:off x="3814453" y="1995686"/>
            <a:ext cx="3623392" cy="535781"/>
          </a:xfrm>
          <a:prstGeom prst="rect">
            <a:avLst/>
          </a:prstGeom>
          <a:solidFill>
            <a:srgbClr val="CFBB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29" name="矩形 22"/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3821725" y="2067369"/>
            <a:ext cx="3502519" cy="377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</a:rPr>
              <a:t>写出上述</a:t>
            </a:r>
            <a:r>
              <a:rPr lang="zh-CN" altLang="en-US" sz="2000" b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反应</a:t>
            </a:r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</a:rPr>
              <a:t>的</a:t>
            </a:r>
            <a:r>
              <a:rPr lang="zh-CN" altLang="en-US" sz="2000" b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化学方程式。</a:t>
            </a:r>
            <a:endParaRPr lang="zh-CN" altLang="en-US" sz="20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0" name="Picture 18" descr="D:\教学资料\图标\基础实验2.emf"/>
          <p:cNvPicPr>
            <a:picLocks noChangeAspect="1" noChangeArrowheads="1"/>
          </p:cNvPicPr>
          <p:nvPr>
            <p:custDataLst>
              <p:tags r:id="rId17"/>
            </p:custDataLst>
          </p:nvPr>
        </p:nvPicPr>
        <p:blipFill>
          <a:blip r:embed="rId18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959888" cy="711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3"/>
          <p:cNvPicPr>
            <a:picLocks noChangeAspect="1" noChangeArrowheads="1"/>
          </p:cNvPicPr>
          <p:nvPr>
            <p:custDataLst>
              <p:tags r:id="rId19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03848" y="2763247"/>
            <a:ext cx="5040560" cy="600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4"/>
          <p:cNvPicPr>
            <a:picLocks noChangeAspect="1" noChangeArrowheads="1"/>
          </p:cNvPicPr>
          <p:nvPr>
            <p:custDataLst>
              <p:tags r:id="rId21"/>
            </p:custData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03848" y="3507854"/>
            <a:ext cx="5184576" cy="527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8" grpId="0"/>
      <p:bldP spid="2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9251" y="2355726"/>
            <a:ext cx="6382990" cy="816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矩形 18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07504" y="651341"/>
            <a:ext cx="156324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342900" indent="-342900" eaLnBrk="1" hangingPunct="1">
              <a:buFont typeface="Wingdings" panose="05000000000000000000" pitchFamily="2" charset="2"/>
              <a:buChar char="Ø"/>
            </a:pPr>
            <a:r>
              <a:rPr lang="zh-CN" altLang="en-US" sz="2000" b="1">
                <a:solidFill>
                  <a:srgbClr val="FF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物理性质</a:t>
            </a:r>
            <a:endParaRPr lang="zh-CN" altLang="en-US" sz="2000">
              <a:solidFill>
                <a:srgbClr val="FF0000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4" name="矩形 20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07504" y="1995686"/>
            <a:ext cx="792088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 eaLnBrk="1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zh-CN" altLang="en-US" sz="2000" b="1">
                <a:solidFill>
                  <a:srgbClr val="FF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化学性质：水解反应</a:t>
            </a:r>
            <a:r>
              <a:rPr lang="zh-CN" altLang="en-US" sz="2000" b="1">
                <a:solidFill>
                  <a:srgbClr val="0000FF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（酯化反应的逆反应）</a:t>
            </a:r>
            <a:r>
              <a:rPr lang="en-US" altLang="zh-CN" sz="2000" b="1">
                <a:solidFill>
                  <a:srgbClr val="0000FF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——</a:t>
            </a:r>
            <a:r>
              <a:rPr lang="zh-CN" altLang="en-US" sz="2000" b="1">
                <a:solidFill>
                  <a:srgbClr val="FF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属于取代反应</a:t>
            </a:r>
            <a:endParaRPr lang="en-US" altLang="zh-CN" sz="2000" b="1">
              <a:solidFill>
                <a:srgbClr val="FF0000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21" name="矩形 20"/>
          <p:cNvSpPr/>
          <p:nvPr>
            <p:custDataLst>
              <p:tags r:id="rId5"/>
            </p:custDataLst>
          </p:nvPr>
        </p:nvSpPr>
        <p:spPr>
          <a:xfrm>
            <a:off x="206625" y="1131590"/>
            <a:ext cx="871296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zh-CN" altLang="en-US" sz="2000" b="1">
                <a:solidFill>
                  <a:srgbClr val="000099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    </a:t>
            </a:r>
            <a:r>
              <a:rPr lang="zh-CN" altLang="en-US" sz="2000" b="1">
                <a:latin typeface="等线" panose="02010600030101010101" pitchFamily="2" charset="-122"/>
                <a:ea typeface="等线" panose="02010600030101010101" pitchFamily="2" charset="-122"/>
              </a:rPr>
              <a:t>酯的密度一般小于水，并难溶于水，易溶于乙醇和乙醚等有机溶剂。酯可用作溶剂，也可用作制备饮料和糖果的香料。</a:t>
            </a:r>
            <a:endParaRPr lang="zh-CN" altLang="en-US" sz="2000" b="1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grpSp>
        <p:nvGrpSpPr>
          <p:cNvPr id="22" name="组合 21"/>
          <p:cNvGrpSpPr/>
          <p:nvPr>
            <p:custDataLst>
              <p:tags r:id="rId6"/>
            </p:custDataLst>
          </p:nvPr>
        </p:nvGrpSpPr>
        <p:grpSpPr>
          <a:xfrm>
            <a:off x="0" y="94655"/>
            <a:ext cx="9144002" cy="438150"/>
            <a:chOff x="0" y="243522"/>
            <a:chExt cx="12192000" cy="584201"/>
          </a:xfrm>
        </p:grpSpPr>
        <p:sp>
          <p:nvSpPr>
            <p:cNvPr id="23" name="矩形 94"/>
            <p:cNvSpPr/>
            <p:nvPr>
              <p:custDataLst>
                <p:tags r:id="rId7"/>
              </p:custDataLst>
            </p:nvPr>
          </p:nvSpPr>
          <p:spPr>
            <a:xfrm>
              <a:off x="0" y="243522"/>
              <a:ext cx="2255573" cy="584201"/>
            </a:xfrm>
            <a:custGeom>
              <a:avLst/>
              <a:gdLst>
                <a:gd name="connsiteX0" fmla="*/ 0 w 2803525"/>
                <a:gd name="connsiteY0" fmla="*/ 0 h 692785"/>
                <a:gd name="connsiteX1" fmla="*/ 2803525 w 2803525"/>
                <a:gd name="connsiteY1" fmla="*/ 0 h 692785"/>
                <a:gd name="connsiteX2" fmla="*/ 2803525 w 2803525"/>
                <a:gd name="connsiteY2" fmla="*/ 692785 h 692785"/>
                <a:gd name="connsiteX3" fmla="*/ 0 w 2803525"/>
                <a:gd name="connsiteY3" fmla="*/ 692785 h 692785"/>
                <a:gd name="connsiteX4" fmla="*/ 0 w 2803525"/>
                <a:gd name="connsiteY4" fmla="*/ 0 h 692785"/>
                <a:gd name="connsiteX0-1" fmla="*/ 0 w 2803525"/>
                <a:gd name="connsiteY0-2" fmla="*/ 0 h 692785"/>
                <a:gd name="connsiteX1-3" fmla="*/ 2173605 w 2803525"/>
                <a:gd name="connsiteY1-4" fmla="*/ 10160 h 692785"/>
                <a:gd name="connsiteX2-5" fmla="*/ 2803525 w 2803525"/>
                <a:gd name="connsiteY2-6" fmla="*/ 692785 h 692785"/>
                <a:gd name="connsiteX3-7" fmla="*/ 0 w 2803525"/>
                <a:gd name="connsiteY3-8" fmla="*/ 692785 h 692785"/>
                <a:gd name="connsiteX4-9" fmla="*/ 0 w 2803525"/>
                <a:gd name="connsiteY4-10" fmla="*/ 0 h 692785"/>
                <a:gd name="connsiteX0-11" fmla="*/ 0 w 2803525"/>
                <a:gd name="connsiteY0-12" fmla="*/ 0 h 692785"/>
                <a:gd name="connsiteX1-13" fmla="*/ 2329251 w 2803525"/>
                <a:gd name="connsiteY1-14" fmla="*/ 10161 h 692785"/>
                <a:gd name="connsiteX2-15" fmla="*/ 2803525 w 2803525"/>
                <a:gd name="connsiteY2-16" fmla="*/ 692785 h 692785"/>
                <a:gd name="connsiteX3-17" fmla="*/ 0 w 2803525"/>
                <a:gd name="connsiteY3-18" fmla="*/ 692785 h 692785"/>
                <a:gd name="connsiteX4-19" fmla="*/ 0 w 2803525"/>
                <a:gd name="connsiteY4-20" fmla="*/ 0 h 69278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2803525" h="692785">
                  <a:moveTo>
                    <a:pt x="0" y="0"/>
                  </a:moveTo>
                  <a:lnTo>
                    <a:pt x="2329251" y="10161"/>
                  </a:lnTo>
                  <a:lnTo>
                    <a:pt x="2803525" y="692785"/>
                  </a:lnTo>
                  <a:lnTo>
                    <a:pt x="0" y="6927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762635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1635" algn="l" defTabSz="762635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62635" algn="l" defTabSz="762635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44270" algn="l" defTabSz="762635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25270" algn="l" defTabSz="762635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06905" algn="l" defTabSz="762635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287905" algn="l" defTabSz="762635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669540" algn="l" defTabSz="762635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051175" algn="l" defTabSz="762635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24" name="直接连接符 23"/>
            <p:cNvCxnSpPr/>
            <p:nvPr>
              <p:custDataLst>
                <p:tags r:id="rId8"/>
              </p:custDataLst>
            </p:nvPr>
          </p:nvCxnSpPr>
          <p:spPr>
            <a:xfrm>
              <a:off x="1583498" y="817563"/>
              <a:ext cx="10608502" cy="0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文本框 97"/>
          <p:cNvSpPr txBox="1"/>
          <p:nvPr>
            <p:custDataLst>
              <p:tags r:id="rId9"/>
            </p:custDataLst>
          </p:nvPr>
        </p:nvSpPr>
        <p:spPr>
          <a:xfrm>
            <a:off x="35496" y="87511"/>
            <a:ext cx="1618414" cy="461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76263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1635" algn="l" defTabSz="76263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2635" algn="l" defTabSz="76263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270" algn="l" defTabSz="76263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5270" algn="l" defTabSz="76263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6905" algn="l" defTabSz="76263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7905" algn="l" defTabSz="76263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9540" algn="l" defTabSz="76263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51175" algn="l" defTabSz="76263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zh-CN" altLang="en-US" sz="2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酯的性质</a:t>
            </a:r>
            <a:endParaRPr lang="zh-CN" altLang="en-US" sz="24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7" name="Picture 4"/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7295" y="3593035"/>
            <a:ext cx="5851078" cy="594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" name="Rectangle 66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1427410" y="2715766"/>
            <a:ext cx="1272382" cy="360041"/>
          </a:xfrm>
          <a:prstGeom prst="rect">
            <a:avLst/>
          </a:prstGeom>
          <a:noFill/>
          <a:ln w="25400">
            <a:solidFill>
              <a:srgbClr val="CC0000"/>
            </a:solidFill>
            <a:prstDash val="dash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>
              <a:spcBef>
                <a:spcPct val="50000"/>
              </a:spcBef>
            </a:pPr>
            <a:endParaRPr lang="zh-CN" altLang="en-US" sz="1800"/>
          </a:p>
        </p:txBody>
      </p:sp>
      <p:sp>
        <p:nvSpPr>
          <p:cNvPr id="13" name="TextBox 12"/>
          <p:cNvSpPr txBox="1"/>
          <p:nvPr>
            <p:custDataLst>
              <p:tags r:id="rId13"/>
            </p:custDataLst>
          </p:nvPr>
        </p:nvSpPr>
        <p:spPr>
          <a:xfrm>
            <a:off x="899592" y="3219822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1800" b="1" smtClean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水解慢</a:t>
            </a:r>
            <a:r>
              <a:rPr lang="zh-CN" altLang="en-US" sz="1800" b="1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；</a:t>
            </a:r>
            <a:r>
              <a:rPr lang="zh-CN" altLang="en-US" sz="1800" b="1" smtClean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可逆！</a:t>
            </a:r>
            <a:endParaRPr lang="zh-CN" altLang="en-US" sz="1800" b="1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14" name="TextBox 13"/>
          <p:cNvSpPr txBox="1"/>
          <p:nvPr>
            <p:custDataLst>
              <p:tags r:id="rId14"/>
            </p:custDataLst>
          </p:nvPr>
        </p:nvSpPr>
        <p:spPr>
          <a:xfrm>
            <a:off x="899592" y="4146634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1800" b="1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水解</a:t>
            </a:r>
            <a:r>
              <a:rPr lang="zh-CN" altLang="en-US" sz="1800" b="1" smtClean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快</a:t>
            </a:r>
            <a:r>
              <a:rPr lang="zh-CN" altLang="en-US" sz="1800" b="1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；</a:t>
            </a:r>
            <a:r>
              <a:rPr lang="zh-CN" altLang="en-US" sz="1800" b="1" smtClean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不可逆！彻底水解！</a:t>
            </a:r>
            <a:endParaRPr lang="zh-CN" altLang="en-US" sz="1800" b="1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21" grpId="0"/>
      <p:bldP spid="32" grpId="0"/>
      <p:bldP spid="13" grpId="0"/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371600" y="457200"/>
            <a:ext cx="6343650" cy="514350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zh-CN" altLang="en-US" b="1">
                <a:effectLst>
                  <a:outerShdw blurRad="38100" dist="38100" dir="2700000" algn="tl">
                    <a:srgbClr val="C0C0C0"/>
                  </a:outerShdw>
                </a:effectLst>
              </a:rPr>
              <a:t>小结：几种衍生物之间的关系</a:t>
            </a:r>
            <a:endParaRPr lang="zh-CN" altLang="en-US" b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15715" name="Text Box 3"/>
          <p:cNvSpPr txBox="1">
            <a:spLocks noChangeArrowheads="1"/>
          </p:cNvSpPr>
          <p:nvPr/>
        </p:nvSpPr>
        <p:spPr bwMode="auto">
          <a:xfrm>
            <a:off x="1600200" y="1657350"/>
            <a:ext cx="6172200" cy="460375"/>
          </a:xfrm>
          <a:prstGeom prst="rect">
            <a:avLst/>
          </a:prstGeom>
          <a:noFill/>
          <a:ln w="19050">
            <a:noFill/>
            <a:miter lim="800000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kumimoji="1" lang="zh-CN" altLang="en-US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乙烯             乙醇              乙醛             乙酸</a:t>
            </a:r>
            <a:endParaRPr kumimoji="1" lang="zh-CN" altLang="en-US" b="1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115716" name="Text Box 4"/>
          <p:cNvSpPr txBox="1">
            <a:spLocks noChangeArrowheads="1"/>
          </p:cNvSpPr>
          <p:nvPr/>
        </p:nvSpPr>
        <p:spPr bwMode="auto">
          <a:xfrm>
            <a:off x="1600200" y="3600450"/>
            <a:ext cx="1143000" cy="460375"/>
          </a:xfrm>
          <a:prstGeom prst="rect">
            <a:avLst/>
          </a:prstGeom>
          <a:noFill/>
          <a:ln w="19050">
            <a:noFill/>
            <a:miter lim="800000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kumimoji="1" lang="zh-CN" altLang="en-US" b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溴乙烷</a:t>
            </a:r>
            <a:endParaRPr kumimoji="1" lang="zh-CN" altLang="en-US" b="1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115717" name="Text Box 5"/>
          <p:cNvSpPr txBox="1">
            <a:spLocks noChangeArrowheads="1"/>
          </p:cNvSpPr>
          <p:nvPr/>
        </p:nvSpPr>
        <p:spPr bwMode="auto">
          <a:xfrm>
            <a:off x="4743450" y="3737610"/>
            <a:ext cx="1867535" cy="460375"/>
          </a:xfrm>
          <a:prstGeom prst="rect">
            <a:avLst/>
          </a:prstGeom>
          <a:noFill/>
          <a:ln w="19050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kumimoji="1" lang="zh-CN" altLang="en-US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乙酸乙酯</a:t>
            </a:r>
            <a:endParaRPr kumimoji="1" lang="zh-CN" altLang="en-US" b="1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  <p:grpSp>
        <p:nvGrpSpPr>
          <p:cNvPr id="2" name="Group 6"/>
          <p:cNvGrpSpPr/>
          <p:nvPr/>
        </p:nvGrpSpPr>
        <p:grpSpPr bwMode="auto">
          <a:xfrm>
            <a:off x="2350294" y="1407319"/>
            <a:ext cx="964406" cy="950119"/>
            <a:chOff x="1014" y="894"/>
            <a:chExt cx="810" cy="798"/>
          </a:xfrm>
        </p:grpSpPr>
        <p:sp>
          <p:nvSpPr>
            <p:cNvPr id="45090" name="Line 7"/>
            <p:cNvSpPr>
              <a:spLocks noChangeShapeType="1"/>
            </p:cNvSpPr>
            <p:nvPr/>
          </p:nvSpPr>
          <p:spPr bwMode="auto">
            <a:xfrm>
              <a:off x="1038" y="1266"/>
              <a:ext cx="786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zh-CN" altLang="en-US" sz="1800"/>
            </a:p>
          </p:txBody>
        </p:sp>
        <p:sp>
          <p:nvSpPr>
            <p:cNvPr id="115720" name="Text Box 8"/>
            <p:cNvSpPr txBox="1">
              <a:spLocks noChangeArrowheads="1"/>
            </p:cNvSpPr>
            <p:nvPr/>
          </p:nvSpPr>
          <p:spPr bwMode="auto">
            <a:xfrm>
              <a:off x="1074" y="894"/>
              <a:ext cx="672" cy="387"/>
            </a:xfrm>
            <a:prstGeom prst="rect">
              <a:avLst/>
            </a:prstGeom>
            <a:noFill/>
            <a:ln w="19050">
              <a:noFill/>
              <a:miter lim="800000"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kumimoji="1" lang="zh-CN" altLang="en-US" b="1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</a:rPr>
                <a:t>水化</a:t>
              </a:r>
              <a:endParaRPr kumimoji="1" lang="zh-CN" altLang="en-US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115721" name="Text Box 9"/>
            <p:cNvSpPr txBox="1">
              <a:spLocks noChangeArrowheads="1"/>
            </p:cNvSpPr>
            <p:nvPr/>
          </p:nvSpPr>
          <p:spPr bwMode="auto">
            <a:xfrm>
              <a:off x="1086" y="1305"/>
              <a:ext cx="672" cy="387"/>
            </a:xfrm>
            <a:prstGeom prst="rect">
              <a:avLst/>
            </a:prstGeom>
            <a:noFill/>
            <a:ln w="19050">
              <a:noFill/>
              <a:miter lim="800000"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kumimoji="1" lang="zh-CN" altLang="en-US" b="1">
                  <a:solidFill>
                    <a:srgbClr val="000066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</a:rPr>
                <a:t>消去</a:t>
              </a:r>
              <a:endParaRPr kumimoji="1" lang="zh-CN" altLang="en-US" b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45093" name="Line 10"/>
            <p:cNvSpPr>
              <a:spLocks noChangeShapeType="1"/>
            </p:cNvSpPr>
            <p:nvPr/>
          </p:nvSpPr>
          <p:spPr bwMode="auto">
            <a:xfrm flipH="1">
              <a:off x="1014" y="1335"/>
              <a:ext cx="786" cy="0"/>
            </a:xfrm>
            <a:prstGeom prst="line">
              <a:avLst/>
            </a:prstGeom>
            <a:noFill/>
            <a:ln w="28575">
              <a:solidFill>
                <a:srgbClr val="000080"/>
              </a:solidFill>
              <a:rou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zh-CN" altLang="en-US" sz="1800"/>
            </a:p>
          </p:txBody>
        </p:sp>
      </p:grpSp>
      <p:grpSp>
        <p:nvGrpSpPr>
          <p:cNvPr id="3" name="Group 11"/>
          <p:cNvGrpSpPr/>
          <p:nvPr/>
        </p:nvGrpSpPr>
        <p:grpSpPr bwMode="auto">
          <a:xfrm>
            <a:off x="4121944" y="1407319"/>
            <a:ext cx="964406" cy="950119"/>
            <a:chOff x="1014" y="894"/>
            <a:chExt cx="810" cy="798"/>
          </a:xfrm>
        </p:grpSpPr>
        <p:sp>
          <p:nvSpPr>
            <p:cNvPr id="45086" name="Line 12"/>
            <p:cNvSpPr>
              <a:spLocks noChangeShapeType="1"/>
            </p:cNvSpPr>
            <p:nvPr/>
          </p:nvSpPr>
          <p:spPr bwMode="auto">
            <a:xfrm>
              <a:off x="1038" y="1266"/>
              <a:ext cx="786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zh-CN" altLang="en-US" sz="1800"/>
            </a:p>
          </p:txBody>
        </p:sp>
        <p:sp>
          <p:nvSpPr>
            <p:cNvPr id="115725" name="Text Box 13"/>
            <p:cNvSpPr txBox="1">
              <a:spLocks noChangeArrowheads="1"/>
            </p:cNvSpPr>
            <p:nvPr/>
          </p:nvSpPr>
          <p:spPr bwMode="auto">
            <a:xfrm>
              <a:off x="1074" y="894"/>
              <a:ext cx="672" cy="387"/>
            </a:xfrm>
            <a:prstGeom prst="rect">
              <a:avLst/>
            </a:prstGeom>
            <a:noFill/>
            <a:ln w="19050">
              <a:noFill/>
              <a:miter lim="800000"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kumimoji="1" lang="zh-CN" altLang="en-US" b="1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</a:rPr>
                <a:t>氧化</a:t>
              </a:r>
              <a:endParaRPr kumimoji="1" lang="zh-CN" altLang="en-US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115726" name="Text Box 14"/>
            <p:cNvSpPr txBox="1">
              <a:spLocks noChangeArrowheads="1"/>
            </p:cNvSpPr>
            <p:nvPr/>
          </p:nvSpPr>
          <p:spPr bwMode="auto">
            <a:xfrm>
              <a:off x="1086" y="1305"/>
              <a:ext cx="672" cy="387"/>
            </a:xfrm>
            <a:prstGeom prst="rect">
              <a:avLst/>
            </a:prstGeom>
            <a:noFill/>
            <a:ln w="19050">
              <a:noFill/>
              <a:miter lim="800000"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kumimoji="1" lang="zh-CN" altLang="en-US" b="1">
                  <a:solidFill>
                    <a:srgbClr val="000066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</a:rPr>
                <a:t>加氢</a:t>
              </a:r>
              <a:endParaRPr kumimoji="1" lang="zh-CN" altLang="en-US" b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45089" name="Line 15"/>
            <p:cNvSpPr>
              <a:spLocks noChangeShapeType="1"/>
            </p:cNvSpPr>
            <p:nvPr/>
          </p:nvSpPr>
          <p:spPr bwMode="auto">
            <a:xfrm flipH="1">
              <a:off x="1014" y="1335"/>
              <a:ext cx="786" cy="0"/>
            </a:xfrm>
            <a:prstGeom prst="line">
              <a:avLst/>
            </a:prstGeom>
            <a:noFill/>
            <a:ln w="28575">
              <a:solidFill>
                <a:srgbClr val="000080"/>
              </a:solidFill>
              <a:rou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zh-CN" altLang="en-US" sz="1800"/>
            </a:p>
          </p:txBody>
        </p:sp>
      </p:grpSp>
      <p:grpSp>
        <p:nvGrpSpPr>
          <p:cNvPr id="4" name="Group 16"/>
          <p:cNvGrpSpPr/>
          <p:nvPr/>
        </p:nvGrpSpPr>
        <p:grpSpPr bwMode="auto">
          <a:xfrm>
            <a:off x="5915025" y="1478756"/>
            <a:ext cx="935831" cy="460772"/>
            <a:chOff x="4008" y="954"/>
            <a:chExt cx="786" cy="387"/>
          </a:xfrm>
        </p:grpSpPr>
        <p:sp>
          <p:nvSpPr>
            <p:cNvPr id="45084" name="Line 17"/>
            <p:cNvSpPr>
              <a:spLocks noChangeShapeType="1"/>
            </p:cNvSpPr>
            <p:nvPr/>
          </p:nvSpPr>
          <p:spPr bwMode="auto">
            <a:xfrm>
              <a:off x="4008" y="1326"/>
              <a:ext cx="786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zh-CN" altLang="en-US" sz="1800"/>
            </a:p>
          </p:txBody>
        </p:sp>
        <p:sp>
          <p:nvSpPr>
            <p:cNvPr id="115730" name="Text Box 18"/>
            <p:cNvSpPr txBox="1">
              <a:spLocks noChangeArrowheads="1"/>
            </p:cNvSpPr>
            <p:nvPr/>
          </p:nvSpPr>
          <p:spPr bwMode="auto">
            <a:xfrm>
              <a:off x="4044" y="954"/>
              <a:ext cx="672" cy="387"/>
            </a:xfrm>
            <a:prstGeom prst="rect">
              <a:avLst/>
            </a:prstGeom>
            <a:noFill/>
            <a:ln w="19050">
              <a:noFill/>
              <a:miter lim="800000"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kumimoji="1" lang="zh-CN" altLang="en-US" b="1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</a:rPr>
                <a:t>氧化</a:t>
              </a:r>
              <a:endParaRPr kumimoji="1" lang="zh-CN" altLang="en-US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endParaRPr>
            </a:p>
          </p:txBody>
        </p:sp>
      </p:grpSp>
      <p:grpSp>
        <p:nvGrpSpPr>
          <p:cNvPr id="5" name="Group 19"/>
          <p:cNvGrpSpPr/>
          <p:nvPr/>
        </p:nvGrpSpPr>
        <p:grpSpPr bwMode="auto">
          <a:xfrm>
            <a:off x="1403747" y="2275285"/>
            <a:ext cx="996553" cy="1268015"/>
            <a:chOff x="219" y="1623"/>
            <a:chExt cx="837" cy="1065"/>
          </a:xfrm>
        </p:grpSpPr>
        <p:sp>
          <p:nvSpPr>
            <p:cNvPr id="115732" name="Text Box 20"/>
            <p:cNvSpPr txBox="1">
              <a:spLocks noChangeArrowheads="1"/>
            </p:cNvSpPr>
            <p:nvPr/>
          </p:nvSpPr>
          <p:spPr bwMode="auto">
            <a:xfrm>
              <a:off x="219" y="1836"/>
              <a:ext cx="432" cy="697"/>
            </a:xfrm>
            <a:prstGeom prst="rect">
              <a:avLst/>
            </a:prstGeom>
            <a:noFill/>
            <a:ln w="19050">
              <a:noFill/>
              <a:miter lim="800000"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kumimoji="1" lang="zh-CN" altLang="en-US" b="1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</a:rPr>
                <a:t>加成</a:t>
              </a:r>
              <a:endParaRPr kumimoji="1" lang="zh-CN" altLang="en-US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115733" name="Text Box 21"/>
            <p:cNvSpPr txBox="1">
              <a:spLocks noChangeArrowheads="1"/>
            </p:cNvSpPr>
            <p:nvPr/>
          </p:nvSpPr>
          <p:spPr bwMode="auto">
            <a:xfrm>
              <a:off x="624" y="1863"/>
              <a:ext cx="432" cy="697"/>
            </a:xfrm>
            <a:prstGeom prst="rect">
              <a:avLst/>
            </a:prstGeom>
            <a:noFill/>
            <a:ln w="19050">
              <a:noFill/>
              <a:miter lim="800000"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kumimoji="1" lang="zh-CN" altLang="en-US" b="1">
                  <a:solidFill>
                    <a:srgbClr val="000066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</a:rPr>
                <a:t>消去</a:t>
              </a:r>
              <a:endParaRPr kumimoji="1" lang="zh-CN" altLang="en-US" b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45082" name="Line 22"/>
            <p:cNvSpPr>
              <a:spLocks noChangeShapeType="1"/>
            </p:cNvSpPr>
            <p:nvPr/>
          </p:nvSpPr>
          <p:spPr bwMode="auto">
            <a:xfrm>
              <a:off x="576" y="1632"/>
              <a:ext cx="0" cy="1056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zh-CN" altLang="en-US" sz="1800"/>
            </a:p>
          </p:txBody>
        </p:sp>
        <p:sp>
          <p:nvSpPr>
            <p:cNvPr id="45083" name="Line 23"/>
            <p:cNvSpPr>
              <a:spLocks noChangeShapeType="1"/>
            </p:cNvSpPr>
            <p:nvPr/>
          </p:nvSpPr>
          <p:spPr bwMode="auto">
            <a:xfrm flipH="1" flipV="1">
              <a:off x="645" y="1623"/>
              <a:ext cx="0" cy="1056"/>
            </a:xfrm>
            <a:prstGeom prst="line">
              <a:avLst/>
            </a:prstGeom>
            <a:noFill/>
            <a:ln w="28575">
              <a:solidFill>
                <a:srgbClr val="000080"/>
              </a:solidFill>
              <a:rou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zh-CN" altLang="en-US" sz="1800"/>
            </a:p>
          </p:txBody>
        </p:sp>
      </p:grpSp>
      <p:grpSp>
        <p:nvGrpSpPr>
          <p:cNvPr id="6" name="Group 24"/>
          <p:cNvGrpSpPr/>
          <p:nvPr/>
        </p:nvGrpSpPr>
        <p:grpSpPr bwMode="auto">
          <a:xfrm>
            <a:off x="2343150" y="2228850"/>
            <a:ext cx="1314450" cy="1390650"/>
            <a:chOff x="1008" y="1584"/>
            <a:chExt cx="1104" cy="1168"/>
          </a:xfrm>
        </p:grpSpPr>
        <p:sp>
          <p:nvSpPr>
            <p:cNvPr id="45076" name="Line 25"/>
            <p:cNvSpPr>
              <a:spLocks noChangeShapeType="1"/>
            </p:cNvSpPr>
            <p:nvPr/>
          </p:nvSpPr>
          <p:spPr bwMode="auto">
            <a:xfrm flipH="1">
              <a:off x="1008" y="1584"/>
              <a:ext cx="1008" cy="110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zh-CN" altLang="en-US" sz="1800"/>
            </a:p>
          </p:txBody>
        </p:sp>
        <p:sp>
          <p:nvSpPr>
            <p:cNvPr id="115738" name="Text Box 26"/>
            <p:cNvSpPr txBox="1">
              <a:spLocks noChangeArrowheads="1"/>
            </p:cNvSpPr>
            <p:nvPr/>
          </p:nvSpPr>
          <p:spPr bwMode="auto">
            <a:xfrm>
              <a:off x="1200" y="1728"/>
              <a:ext cx="336" cy="697"/>
            </a:xfrm>
            <a:prstGeom prst="rect">
              <a:avLst/>
            </a:prstGeom>
            <a:noFill/>
            <a:ln w="19050">
              <a:noFill/>
              <a:miter lim="800000"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kumimoji="1" lang="zh-CN" altLang="en-US" b="1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</a:rPr>
                <a:t>取代</a:t>
              </a:r>
              <a:endParaRPr kumimoji="1" lang="zh-CN" altLang="en-US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45078" name="Line 27"/>
            <p:cNvSpPr>
              <a:spLocks noChangeShapeType="1"/>
            </p:cNvSpPr>
            <p:nvPr/>
          </p:nvSpPr>
          <p:spPr bwMode="auto">
            <a:xfrm rot="10800000" flipH="1">
              <a:off x="1104" y="1584"/>
              <a:ext cx="1008" cy="1104"/>
            </a:xfrm>
            <a:prstGeom prst="line">
              <a:avLst/>
            </a:prstGeom>
            <a:noFill/>
            <a:ln w="19050">
              <a:solidFill>
                <a:srgbClr val="000080"/>
              </a:solidFill>
              <a:rou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zh-CN" altLang="en-US" sz="1800"/>
            </a:p>
          </p:txBody>
        </p:sp>
        <p:sp>
          <p:nvSpPr>
            <p:cNvPr id="115740" name="Text Box 28"/>
            <p:cNvSpPr txBox="1">
              <a:spLocks noChangeArrowheads="1"/>
            </p:cNvSpPr>
            <p:nvPr/>
          </p:nvSpPr>
          <p:spPr bwMode="auto">
            <a:xfrm>
              <a:off x="1536" y="2055"/>
              <a:ext cx="336" cy="697"/>
            </a:xfrm>
            <a:prstGeom prst="rect">
              <a:avLst/>
            </a:prstGeom>
            <a:noFill/>
            <a:ln w="19050">
              <a:noFill/>
              <a:miter lim="800000"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kumimoji="1" lang="zh-CN" altLang="en-US" b="1">
                  <a:solidFill>
                    <a:srgbClr val="000066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</a:rPr>
                <a:t>水解</a:t>
              </a:r>
              <a:endParaRPr kumimoji="1" lang="zh-CN" altLang="en-US" b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endParaRPr>
            </a:p>
          </p:txBody>
        </p:sp>
      </p:grpSp>
      <p:grpSp>
        <p:nvGrpSpPr>
          <p:cNvPr id="7" name="Group 29"/>
          <p:cNvGrpSpPr/>
          <p:nvPr/>
        </p:nvGrpSpPr>
        <p:grpSpPr bwMode="auto">
          <a:xfrm>
            <a:off x="3886200" y="2171700"/>
            <a:ext cx="3371850" cy="685800"/>
            <a:chOff x="2304" y="1536"/>
            <a:chExt cx="2832" cy="576"/>
          </a:xfrm>
        </p:grpSpPr>
        <p:sp>
          <p:nvSpPr>
            <p:cNvPr id="45073" name="Line 30"/>
            <p:cNvSpPr>
              <a:spLocks noChangeShapeType="1"/>
            </p:cNvSpPr>
            <p:nvPr/>
          </p:nvSpPr>
          <p:spPr bwMode="auto">
            <a:xfrm>
              <a:off x="2304" y="1536"/>
              <a:ext cx="576" cy="576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zh-CN" altLang="en-US" sz="1800"/>
            </a:p>
          </p:txBody>
        </p:sp>
        <p:sp>
          <p:nvSpPr>
            <p:cNvPr id="45074" name="Line 31"/>
            <p:cNvSpPr>
              <a:spLocks noChangeShapeType="1"/>
            </p:cNvSpPr>
            <p:nvPr/>
          </p:nvSpPr>
          <p:spPr bwMode="auto">
            <a:xfrm flipH="1">
              <a:off x="4512" y="1536"/>
              <a:ext cx="624" cy="576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zh-CN" altLang="en-US" sz="1800"/>
            </a:p>
          </p:txBody>
        </p:sp>
        <p:sp>
          <p:nvSpPr>
            <p:cNvPr id="45075" name="Line 32"/>
            <p:cNvSpPr>
              <a:spLocks noChangeShapeType="1"/>
            </p:cNvSpPr>
            <p:nvPr/>
          </p:nvSpPr>
          <p:spPr bwMode="auto">
            <a:xfrm>
              <a:off x="2880" y="2112"/>
              <a:ext cx="1632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zh-CN" altLang="en-US" sz="1800"/>
            </a:p>
          </p:txBody>
        </p:sp>
      </p:grpSp>
      <p:grpSp>
        <p:nvGrpSpPr>
          <p:cNvPr id="8" name="Group 33"/>
          <p:cNvGrpSpPr/>
          <p:nvPr/>
        </p:nvGrpSpPr>
        <p:grpSpPr bwMode="auto">
          <a:xfrm>
            <a:off x="5057775" y="2842022"/>
            <a:ext cx="972741" cy="921544"/>
            <a:chOff x="3311" y="2103"/>
            <a:chExt cx="817" cy="774"/>
          </a:xfrm>
        </p:grpSpPr>
        <p:sp>
          <p:nvSpPr>
            <p:cNvPr id="45069" name="Line 34"/>
            <p:cNvSpPr>
              <a:spLocks noChangeShapeType="1"/>
            </p:cNvSpPr>
            <p:nvPr/>
          </p:nvSpPr>
          <p:spPr bwMode="auto">
            <a:xfrm>
              <a:off x="3668" y="2109"/>
              <a:ext cx="0" cy="76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zh-CN" altLang="en-US" sz="1800"/>
            </a:p>
          </p:txBody>
        </p:sp>
        <p:sp>
          <p:nvSpPr>
            <p:cNvPr id="115747" name="Text Box 35"/>
            <p:cNvSpPr txBox="1">
              <a:spLocks noChangeArrowheads="1"/>
            </p:cNvSpPr>
            <p:nvPr/>
          </p:nvSpPr>
          <p:spPr bwMode="auto">
            <a:xfrm>
              <a:off x="3311" y="2112"/>
              <a:ext cx="394" cy="697"/>
            </a:xfrm>
            <a:prstGeom prst="rect">
              <a:avLst/>
            </a:prstGeom>
            <a:noFill/>
            <a:ln w="19050">
              <a:noFill/>
              <a:miter lim="800000"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kumimoji="1" lang="zh-CN" altLang="en-US" b="1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</a:rPr>
                <a:t>酯化</a:t>
              </a:r>
              <a:endParaRPr kumimoji="1" lang="zh-CN" altLang="en-US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45071" name="Line 36"/>
            <p:cNvSpPr>
              <a:spLocks noChangeShapeType="1"/>
            </p:cNvSpPr>
            <p:nvPr/>
          </p:nvSpPr>
          <p:spPr bwMode="auto">
            <a:xfrm flipV="1">
              <a:off x="3754" y="2103"/>
              <a:ext cx="0" cy="768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zh-CN" altLang="en-US" sz="1800"/>
            </a:p>
          </p:txBody>
        </p:sp>
        <p:sp>
          <p:nvSpPr>
            <p:cNvPr id="115749" name="Text Box 37"/>
            <p:cNvSpPr txBox="1">
              <a:spLocks noChangeArrowheads="1"/>
            </p:cNvSpPr>
            <p:nvPr/>
          </p:nvSpPr>
          <p:spPr bwMode="auto">
            <a:xfrm>
              <a:off x="3734" y="2112"/>
              <a:ext cx="394" cy="697"/>
            </a:xfrm>
            <a:prstGeom prst="rect">
              <a:avLst/>
            </a:prstGeom>
            <a:noFill/>
            <a:ln w="19050">
              <a:noFill/>
              <a:miter lim="800000"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kumimoji="1" lang="zh-CN" altLang="en-US" b="1">
                  <a:solidFill>
                    <a:srgbClr val="000066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</a:rPr>
                <a:t>水解</a:t>
              </a:r>
              <a:endParaRPr kumimoji="1" lang="zh-CN" altLang="en-US" b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5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5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57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715" grpId="0" bldLvl="0" animBg="1"/>
      <p:bldP spid="115716" grpId="0" bldLvl="0" animBg="1"/>
      <p:bldP spid="115717" grpId="0" bldLvl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>
            <p:custDataLst>
              <p:tags r:id="rId1"/>
            </p:custDataLst>
          </p:nvPr>
        </p:nvGrpSpPr>
        <p:grpSpPr>
          <a:xfrm>
            <a:off x="0" y="94655"/>
            <a:ext cx="9144002" cy="438150"/>
            <a:chOff x="0" y="243522"/>
            <a:chExt cx="12192000" cy="584201"/>
          </a:xfrm>
        </p:grpSpPr>
        <p:sp>
          <p:nvSpPr>
            <p:cNvPr id="3" name="矩形 94"/>
            <p:cNvSpPr/>
            <p:nvPr>
              <p:custDataLst>
                <p:tags r:id="rId2"/>
              </p:custDataLst>
            </p:nvPr>
          </p:nvSpPr>
          <p:spPr>
            <a:xfrm>
              <a:off x="0" y="243522"/>
              <a:ext cx="3294062" cy="584201"/>
            </a:xfrm>
            <a:custGeom>
              <a:avLst/>
              <a:gdLst>
                <a:gd name="connsiteX0" fmla="*/ 0 w 2803525"/>
                <a:gd name="connsiteY0" fmla="*/ 0 h 692785"/>
                <a:gd name="connsiteX1" fmla="*/ 2803525 w 2803525"/>
                <a:gd name="connsiteY1" fmla="*/ 0 h 692785"/>
                <a:gd name="connsiteX2" fmla="*/ 2803525 w 2803525"/>
                <a:gd name="connsiteY2" fmla="*/ 692785 h 692785"/>
                <a:gd name="connsiteX3" fmla="*/ 0 w 2803525"/>
                <a:gd name="connsiteY3" fmla="*/ 692785 h 692785"/>
                <a:gd name="connsiteX4" fmla="*/ 0 w 2803525"/>
                <a:gd name="connsiteY4" fmla="*/ 0 h 692785"/>
                <a:gd name="connsiteX0-1" fmla="*/ 0 w 2803525"/>
                <a:gd name="connsiteY0-2" fmla="*/ 0 h 692785"/>
                <a:gd name="connsiteX1-3" fmla="*/ 2173605 w 2803525"/>
                <a:gd name="connsiteY1-4" fmla="*/ 10160 h 692785"/>
                <a:gd name="connsiteX2-5" fmla="*/ 2803525 w 2803525"/>
                <a:gd name="connsiteY2-6" fmla="*/ 692785 h 692785"/>
                <a:gd name="connsiteX3-7" fmla="*/ 0 w 2803525"/>
                <a:gd name="connsiteY3-8" fmla="*/ 692785 h 692785"/>
                <a:gd name="connsiteX4-9" fmla="*/ 0 w 2803525"/>
                <a:gd name="connsiteY4-10" fmla="*/ 0 h 692785"/>
                <a:gd name="connsiteX0-11" fmla="*/ 0 w 2803525"/>
                <a:gd name="connsiteY0-12" fmla="*/ 0 h 692785"/>
                <a:gd name="connsiteX1-13" fmla="*/ 2329251 w 2803525"/>
                <a:gd name="connsiteY1-14" fmla="*/ 10161 h 692785"/>
                <a:gd name="connsiteX2-15" fmla="*/ 2803525 w 2803525"/>
                <a:gd name="connsiteY2-16" fmla="*/ 692785 h 692785"/>
                <a:gd name="connsiteX3-17" fmla="*/ 0 w 2803525"/>
                <a:gd name="connsiteY3-18" fmla="*/ 692785 h 692785"/>
                <a:gd name="connsiteX4-19" fmla="*/ 0 w 2803525"/>
                <a:gd name="connsiteY4-20" fmla="*/ 0 h 69278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2803525" h="692785">
                  <a:moveTo>
                    <a:pt x="0" y="0"/>
                  </a:moveTo>
                  <a:lnTo>
                    <a:pt x="2329251" y="10161"/>
                  </a:lnTo>
                  <a:lnTo>
                    <a:pt x="2803525" y="692785"/>
                  </a:lnTo>
                  <a:lnTo>
                    <a:pt x="0" y="6927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762635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1635" algn="l" defTabSz="762635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62635" algn="l" defTabSz="762635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44270" algn="l" defTabSz="762635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25270" algn="l" defTabSz="762635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06905" algn="l" defTabSz="762635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287905" algn="l" defTabSz="762635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669540" algn="l" defTabSz="762635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051175" algn="l" defTabSz="762635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4" name="直接连接符 3"/>
            <p:cNvCxnSpPr/>
            <p:nvPr>
              <p:custDataLst>
                <p:tags r:id="rId3"/>
              </p:custDataLst>
            </p:nvPr>
          </p:nvCxnSpPr>
          <p:spPr>
            <a:xfrm>
              <a:off x="3283902" y="817563"/>
              <a:ext cx="8908098" cy="0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文本框 97"/>
          <p:cNvSpPr txBox="1"/>
          <p:nvPr>
            <p:custDataLst>
              <p:tags r:id="rId4"/>
            </p:custDataLst>
          </p:nvPr>
        </p:nvSpPr>
        <p:spPr>
          <a:xfrm>
            <a:off x="302419" y="87511"/>
            <a:ext cx="1739504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defPPr>
              <a:defRPr lang="zh-CN"/>
            </a:defPPr>
            <a:lvl1pPr marL="0" algn="l" defTabSz="76263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1635" algn="l" defTabSz="76263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2635" algn="l" defTabSz="76263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270" algn="l" defTabSz="76263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5270" algn="l" defTabSz="76263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6905" algn="l" defTabSz="76263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7905" algn="l" defTabSz="76263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9540" algn="l" defTabSz="76263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51175" algn="l" defTabSz="76263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zh-CN" altLang="en-US" sz="2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常见羧酸</a:t>
            </a:r>
            <a:endParaRPr lang="zh-CN" altLang="en-US" sz="24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1"/>
          <p:cNvSpPr txBox="1"/>
          <p:nvPr>
            <p:custDataLst>
              <p:tags r:id="rId5"/>
            </p:custDataLst>
          </p:nvPr>
        </p:nvSpPr>
        <p:spPr>
          <a:xfrm>
            <a:off x="107503" y="546448"/>
            <a:ext cx="1584177" cy="43858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zh-CN" altLang="en-US" b="1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甲酸</a:t>
            </a:r>
            <a:endParaRPr lang="zh-CN" altLang="en-US" b="1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12" name="矩形 11"/>
          <p:cNvSpPr/>
          <p:nvPr>
            <p:custDataLst>
              <p:tags r:id="rId6"/>
            </p:custDataLst>
          </p:nvPr>
        </p:nvSpPr>
        <p:spPr>
          <a:xfrm>
            <a:off x="107504" y="987574"/>
            <a:ext cx="7560840" cy="117724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indent="457200"/>
            <a:r>
              <a:rPr lang="zh-CN" altLang="en-US" sz="1800" b="1">
                <a:latin typeface="+mj-lt"/>
                <a:ea typeface="黑体" panose="02010609060101010101" pitchFamily="2" charset="-122"/>
                <a:cs typeface="Times New Roman" panose="02020603050405020304" pitchFamily="18" charset="0"/>
              </a:rPr>
              <a:t>甲酸（</a:t>
            </a:r>
            <a:r>
              <a:rPr lang="en-US" altLang="zh-CN" sz="1800" b="1">
                <a:solidFill>
                  <a:srgbClr val="FF0000"/>
                </a:solidFill>
                <a:latin typeface="+mj-lt"/>
                <a:ea typeface="黑体" panose="02010609060101010101" pitchFamily="2" charset="-122"/>
                <a:cs typeface="Times New Roman" panose="02020603050405020304" pitchFamily="18" charset="0"/>
              </a:rPr>
              <a:t>HCOOH</a:t>
            </a:r>
            <a:r>
              <a:rPr lang="zh-CN" altLang="en-US" sz="1800" b="1">
                <a:latin typeface="+mj-lt"/>
                <a:ea typeface="黑体" panose="02010609060101010101" pitchFamily="2" charset="-122"/>
                <a:cs typeface="Times New Roman" panose="02020603050405020304" pitchFamily="18" charset="0"/>
              </a:rPr>
              <a:t>），俗名</a:t>
            </a:r>
            <a:r>
              <a:rPr lang="zh-CN" altLang="en-US" sz="1800" b="1">
                <a:solidFill>
                  <a:srgbClr val="FF0000"/>
                </a:solidFill>
                <a:latin typeface="+mj-lt"/>
                <a:ea typeface="黑体" panose="02010609060101010101" pitchFamily="2" charset="-122"/>
                <a:cs typeface="Times New Roman" panose="02020603050405020304" pitchFamily="18" charset="0"/>
              </a:rPr>
              <a:t>蚁酸</a:t>
            </a:r>
            <a:r>
              <a:rPr lang="zh-CN" altLang="en-US" sz="1800" b="1">
                <a:latin typeface="+mj-lt"/>
                <a:ea typeface="黑体" panose="02010609060101010101" pitchFamily="2" charset="-122"/>
                <a:cs typeface="Times New Roman" panose="02020603050405020304" pitchFamily="18" charset="0"/>
              </a:rPr>
              <a:t>，是</a:t>
            </a:r>
            <a:r>
              <a:rPr lang="zh-CN" altLang="en-US" sz="1800" b="1">
                <a:solidFill>
                  <a:srgbClr val="FF0000"/>
                </a:solidFill>
                <a:latin typeface="+mj-lt"/>
                <a:ea typeface="黑体" panose="02010609060101010101" pitchFamily="2" charset="-122"/>
                <a:cs typeface="Times New Roman" panose="02020603050405020304" pitchFamily="18" charset="0"/>
              </a:rPr>
              <a:t>最简单的羧酸</a:t>
            </a:r>
            <a:r>
              <a:rPr lang="zh-CN" altLang="en-US" sz="1800" b="1">
                <a:latin typeface="+mj-lt"/>
                <a:ea typeface="黑体" panose="02010609060101010101" pitchFamily="2" charset="-122"/>
                <a:cs typeface="Times New Roman" panose="02020603050405020304" pitchFamily="18" charset="0"/>
              </a:rPr>
              <a:t>。</a:t>
            </a:r>
            <a:r>
              <a:rPr lang="zh-CN" altLang="en-US" sz="1800" b="1">
                <a:solidFill>
                  <a:srgbClr val="FF0000"/>
                </a:solidFill>
                <a:latin typeface="+mj-lt"/>
                <a:ea typeface="黑体" panose="02010609060101010101" pitchFamily="2" charset="-122"/>
                <a:cs typeface="Times New Roman" panose="02020603050405020304" pitchFamily="18" charset="0"/>
              </a:rPr>
              <a:t>无色而有刺激性气味的液体</a:t>
            </a:r>
            <a:r>
              <a:rPr lang="zh-CN" altLang="en-US" sz="1800" b="1">
                <a:latin typeface="+mj-lt"/>
                <a:ea typeface="黑体" panose="02010609060101010101" pitchFamily="2" charset="-122"/>
                <a:cs typeface="Times New Roman" panose="02020603050405020304" pitchFamily="18" charset="0"/>
              </a:rPr>
              <a:t>。酸性很强，有腐蚀性，能刺激皮肤起泡。存在于蜂类、某些蚁类和毛虫的分泌物中。是</a:t>
            </a:r>
            <a:r>
              <a:rPr lang="zh-CN" altLang="en-US" sz="1800" b="1">
                <a:solidFill>
                  <a:srgbClr val="FF0000"/>
                </a:solidFill>
                <a:latin typeface="+mj-lt"/>
                <a:ea typeface="黑体" panose="02010609060101010101" pitchFamily="2" charset="-122"/>
                <a:cs typeface="Times New Roman" panose="02020603050405020304" pitchFamily="18" charset="0"/>
              </a:rPr>
              <a:t>有机化工原料</a:t>
            </a:r>
            <a:r>
              <a:rPr lang="zh-CN" altLang="en-US" sz="1800" b="1">
                <a:latin typeface="+mj-lt"/>
                <a:ea typeface="黑体" panose="02010609060101010101" pitchFamily="2" charset="-122"/>
                <a:cs typeface="Times New Roman" panose="02020603050405020304" pitchFamily="18" charset="0"/>
              </a:rPr>
              <a:t>，</a:t>
            </a:r>
            <a:r>
              <a:rPr lang="zh-CN" altLang="en-US" sz="1800" b="1">
                <a:latin typeface="+mj-lt"/>
                <a:ea typeface="黑体" panose="02010609060101010101" pitchFamily="2" charset="-122"/>
              </a:rPr>
              <a:t>广泛用于农药、皮革、染料、医药和橡胶等工业，</a:t>
            </a:r>
            <a:r>
              <a:rPr lang="zh-CN" altLang="en-US" sz="1800" b="1">
                <a:latin typeface="+mj-lt"/>
                <a:ea typeface="黑体" panose="02010609060101010101" pitchFamily="2" charset="-122"/>
                <a:cs typeface="Times New Roman" panose="02020603050405020304" pitchFamily="18" charset="0"/>
              </a:rPr>
              <a:t>也用作</a:t>
            </a:r>
            <a:r>
              <a:rPr lang="zh-CN" altLang="en-US" sz="1800" b="1">
                <a:solidFill>
                  <a:srgbClr val="FF0000"/>
                </a:solidFill>
                <a:latin typeface="+mj-lt"/>
                <a:ea typeface="黑体" panose="02010609060101010101" pitchFamily="2" charset="-122"/>
                <a:cs typeface="Times New Roman" panose="02020603050405020304" pitchFamily="18" charset="0"/>
              </a:rPr>
              <a:t>消毒剂和防腐剂</a:t>
            </a:r>
            <a:r>
              <a:rPr lang="zh-CN" altLang="en-US" sz="1800" b="1">
                <a:latin typeface="+mj-lt"/>
                <a:ea typeface="黑体" panose="02010609060101010101" pitchFamily="2" charset="-122"/>
                <a:cs typeface="Times New Roman" panose="02020603050405020304" pitchFamily="18" charset="0"/>
              </a:rPr>
              <a:t>。</a:t>
            </a:r>
            <a:endParaRPr lang="zh-CN" altLang="en-US" sz="1800" b="1">
              <a:latin typeface="+mj-lt"/>
              <a:ea typeface="黑体" panose="0201060906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0067" y="547886"/>
            <a:ext cx="1393931" cy="2483669"/>
          </a:xfrm>
          <a:prstGeom prst="rect">
            <a:avLst/>
          </a:prstGeom>
        </p:spPr>
      </p:pic>
      <p:grpSp>
        <p:nvGrpSpPr>
          <p:cNvPr id="14" name="组合 13"/>
          <p:cNvGrpSpPr/>
          <p:nvPr>
            <p:custDataLst>
              <p:tags r:id="rId9"/>
            </p:custDataLst>
          </p:nvPr>
        </p:nvGrpSpPr>
        <p:grpSpPr>
          <a:xfrm>
            <a:off x="1986405" y="3053287"/>
            <a:ext cx="1688429" cy="708699"/>
            <a:chOff x="868431" y="4599029"/>
            <a:chExt cx="2251238" cy="944931"/>
          </a:xfrm>
        </p:grpSpPr>
        <p:sp>
          <p:nvSpPr>
            <p:cNvPr id="15" name="文本框 4"/>
            <p:cNvSpPr txBox="1"/>
            <p:nvPr>
              <p:custDataLst>
                <p:tags r:id="rId10"/>
              </p:custDataLst>
            </p:nvPr>
          </p:nvSpPr>
          <p:spPr>
            <a:xfrm>
              <a:off x="868431" y="5051518"/>
              <a:ext cx="2251238" cy="492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800" b="1">
                  <a:cs typeface="Times New Roman" panose="02020603050405020304" pitchFamily="18" charset="0"/>
                </a:rPr>
                <a:t>H—C—O—H</a:t>
              </a:r>
              <a:endParaRPr lang="zh-CN" altLang="en-US" sz="1800" b="1">
                <a:cs typeface="Times New Roman" panose="02020603050405020304" pitchFamily="18" charset="0"/>
              </a:endParaRPr>
            </a:p>
          </p:txBody>
        </p:sp>
        <p:sp>
          <p:nvSpPr>
            <p:cNvPr id="16" name="文本框 5"/>
            <p:cNvSpPr txBox="1"/>
            <p:nvPr>
              <p:custDataLst>
                <p:tags r:id="rId11"/>
              </p:custDataLst>
            </p:nvPr>
          </p:nvSpPr>
          <p:spPr>
            <a:xfrm>
              <a:off x="1339560" y="4933683"/>
              <a:ext cx="615553" cy="273377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en-US" altLang="zh-CN" sz="1800" b="1">
                  <a:cs typeface="Times New Roman" panose="02020603050405020304" pitchFamily="18" charset="0"/>
                </a:rPr>
                <a:t>=</a:t>
              </a:r>
              <a:endParaRPr lang="zh-CN" altLang="en-US" sz="1800" b="1">
                <a:cs typeface="Times New Roman" panose="02020603050405020304" pitchFamily="18" charset="0"/>
              </a:endParaRPr>
            </a:p>
          </p:txBody>
        </p:sp>
        <p:sp>
          <p:nvSpPr>
            <p:cNvPr id="17" name="文本框 6"/>
            <p:cNvSpPr txBox="1"/>
            <p:nvPr>
              <p:custDataLst>
                <p:tags r:id="rId12"/>
              </p:custDataLst>
            </p:nvPr>
          </p:nvSpPr>
          <p:spPr>
            <a:xfrm>
              <a:off x="1415186" y="4599029"/>
              <a:ext cx="360748" cy="492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800" b="1">
                  <a:cs typeface="Times New Roman" panose="02020603050405020304" pitchFamily="18" charset="0"/>
                </a:rPr>
                <a:t>O</a:t>
              </a:r>
              <a:endParaRPr lang="zh-CN" altLang="en-US" sz="1800" b="1">
                <a:cs typeface="Times New Roman" panose="02020603050405020304" pitchFamily="18" charset="0"/>
              </a:endParaRPr>
            </a:p>
          </p:txBody>
        </p:sp>
      </p:grpSp>
      <p:sp>
        <p:nvSpPr>
          <p:cNvPr id="18" name="矩形 17"/>
          <p:cNvSpPr/>
          <p:nvPr>
            <p:custDataLst>
              <p:tags r:id="rId13"/>
            </p:custDataLst>
          </p:nvPr>
        </p:nvSpPr>
        <p:spPr>
          <a:xfrm>
            <a:off x="1845004" y="3081567"/>
            <a:ext cx="915578" cy="614913"/>
          </a:xfrm>
          <a:prstGeom prst="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/>
          <p:cNvSpPr/>
          <p:nvPr>
            <p:custDataLst>
              <p:tags r:id="rId14"/>
            </p:custDataLst>
          </p:nvPr>
        </p:nvSpPr>
        <p:spPr>
          <a:xfrm>
            <a:off x="2396471" y="3003798"/>
            <a:ext cx="1124147" cy="770456"/>
          </a:xfrm>
          <a:prstGeom prst="rect">
            <a:avLst/>
          </a:prstGeom>
          <a:noFill/>
          <a:ln w="28575">
            <a:solidFill>
              <a:srgbClr val="0000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sp>
        <p:nvSpPr>
          <p:cNvPr id="20" name="文本框 9"/>
          <p:cNvSpPr txBox="1"/>
          <p:nvPr>
            <p:custDataLst>
              <p:tags r:id="rId15"/>
            </p:custDataLst>
          </p:nvPr>
        </p:nvSpPr>
        <p:spPr>
          <a:xfrm>
            <a:off x="1915706" y="3872226"/>
            <a:ext cx="600959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1800" b="1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醛基</a:t>
            </a:r>
            <a:endParaRPr lang="zh-CN" altLang="en-US" sz="1800" b="1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21" name="文本框 10"/>
          <p:cNvSpPr txBox="1"/>
          <p:nvPr>
            <p:custDataLst>
              <p:tags r:id="rId16"/>
            </p:custDataLst>
          </p:nvPr>
        </p:nvSpPr>
        <p:spPr>
          <a:xfrm>
            <a:off x="2718161" y="3872226"/>
            <a:ext cx="600959" cy="346249"/>
          </a:xfrm>
          <a:prstGeom prst="rect">
            <a:avLst/>
          </a:prstGeom>
          <a:noFill/>
          <a:ln>
            <a:noFill/>
          </a:ln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1800" b="1">
                <a:solidFill>
                  <a:srgbClr val="0000FF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羧基</a:t>
            </a:r>
            <a:endParaRPr lang="zh-CN" altLang="en-US" sz="1800" b="1">
              <a:solidFill>
                <a:srgbClr val="0000FF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grpSp>
        <p:nvGrpSpPr>
          <p:cNvPr id="6" name="组合 5"/>
          <p:cNvGrpSpPr/>
          <p:nvPr>
            <p:custDataLst>
              <p:tags r:id="rId17"/>
            </p:custDataLst>
          </p:nvPr>
        </p:nvGrpSpPr>
        <p:grpSpPr>
          <a:xfrm>
            <a:off x="4982003" y="3082484"/>
            <a:ext cx="1534213" cy="685616"/>
            <a:chOff x="4982003" y="3082484"/>
            <a:chExt cx="1534213" cy="685616"/>
          </a:xfrm>
        </p:grpSpPr>
        <p:sp>
          <p:nvSpPr>
            <p:cNvPr id="22" name="文本框 5"/>
            <p:cNvSpPr txBox="1"/>
            <p:nvPr>
              <p:custDataLst>
                <p:tags r:id="rId18"/>
              </p:custDataLst>
            </p:nvPr>
          </p:nvSpPr>
          <p:spPr>
            <a:xfrm>
              <a:off x="4982003" y="3421851"/>
              <a:ext cx="1534213" cy="346249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r>
                <a:rPr lang="en-US" altLang="zh-CN" sz="1800" b="1">
                  <a:cs typeface="Times New Roman" panose="02020603050405020304" pitchFamily="18" charset="0"/>
                </a:rPr>
                <a:t>H—C—O—R</a:t>
              </a:r>
              <a:endParaRPr lang="zh-CN" altLang="en-US" sz="1800" b="1">
                <a:cs typeface="Times New Roman" panose="02020603050405020304" pitchFamily="18" charset="0"/>
              </a:endParaRPr>
            </a:p>
          </p:txBody>
        </p:sp>
        <p:sp>
          <p:nvSpPr>
            <p:cNvPr id="23" name="文本框 6"/>
            <p:cNvSpPr txBox="1"/>
            <p:nvPr>
              <p:custDataLst>
                <p:tags r:id="rId19"/>
              </p:custDataLst>
            </p:nvPr>
          </p:nvSpPr>
          <p:spPr>
            <a:xfrm>
              <a:off x="5340681" y="3333475"/>
              <a:ext cx="415498" cy="205033"/>
            </a:xfrm>
            <a:prstGeom prst="rect">
              <a:avLst/>
            </a:prstGeom>
            <a:noFill/>
          </p:spPr>
          <p:txBody>
            <a:bodyPr vert="eaVert" wrap="square" lIns="68580" tIns="34290" rIns="68580" bIns="34290" rtlCol="0">
              <a:spAutoFit/>
            </a:bodyPr>
            <a:lstStyle/>
            <a:p>
              <a:r>
                <a:rPr lang="en-US" altLang="zh-CN" sz="1800" b="1">
                  <a:cs typeface="Times New Roman" panose="02020603050405020304" pitchFamily="18" charset="0"/>
                </a:rPr>
                <a:t>=</a:t>
              </a:r>
              <a:endParaRPr lang="zh-CN" altLang="en-US" sz="1800" b="1">
                <a:cs typeface="Times New Roman" panose="02020603050405020304" pitchFamily="18" charset="0"/>
              </a:endParaRPr>
            </a:p>
          </p:txBody>
        </p:sp>
        <p:sp>
          <p:nvSpPr>
            <p:cNvPr id="24" name="文本框 7"/>
            <p:cNvSpPr txBox="1"/>
            <p:nvPr>
              <p:custDataLst>
                <p:tags r:id="rId20"/>
              </p:custDataLst>
            </p:nvPr>
          </p:nvSpPr>
          <p:spPr>
            <a:xfrm>
              <a:off x="5392068" y="3082484"/>
              <a:ext cx="270561" cy="346249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r>
                <a:rPr lang="en-US" altLang="zh-CN" sz="1800" b="1">
                  <a:cs typeface="Times New Roman" panose="02020603050405020304" pitchFamily="18" charset="0"/>
                </a:rPr>
                <a:t>O</a:t>
              </a:r>
              <a:endParaRPr lang="zh-CN" altLang="en-US" sz="1800" b="1">
                <a:cs typeface="Times New Roman" panose="02020603050405020304" pitchFamily="18" charset="0"/>
              </a:endParaRPr>
            </a:p>
          </p:txBody>
        </p:sp>
      </p:grpSp>
      <p:sp>
        <p:nvSpPr>
          <p:cNvPr id="25" name="矩形 24"/>
          <p:cNvSpPr/>
          <p:nvPr>
            <p:custDataLst>
              <p:tags r:id="rId21"/>
            </p:custDataLst>
          </p:nvPr>
        </p:nvSpPr>
        <p:spPr>
          <a:xfrm>
            <a:off x="4840601" y="3110765"/>
            <a:ext cx="915578" cy="614913"/>
          </a:xfrm>
          <a:prstGeom prst="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/>
          <p:cNvSpPr/>
          <p:nvPr>
            <p:custDataLst>
              <p:tags r:id="rId22"/>
            </p:custDataLst>
          </p:nvPr>
        </p:nvSpPr>
        <p:spPr>
          <a:xfrm>
            <a:off x="5392068" y="3032996"/>
            <a:ext cx="722789" cy="770456"/>
          </a:xfrm>
          <a:prstGeom prst="rect">
            <a:avLst/>
          </a:prstGeom>
          <a:noFill/>
          <a:ln w="28575">
            <a:solidFill>
              <a:srgbClr val="0000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sp>
        <p:nvSpPr>
          <p:cNvPr id="27" name="文本框 10"/>
          <p:cNvSpPr txBox="1"/>
          <p:nvPr>
            <p:custDataLst>
              <p:tags r:id="rId23"/>
            </p:custDataLst>
          </p:nvPr>
        </p:nvSpPr>
        <p:spPr>
          <a:xfrm>
            <a:off x="4911303" y="3901424"/>
            <a:ext cx="600959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1800" b="1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醛基</a:t>
            </a:r>
            <a:endParaRPr lang="zh-CN" altLang="en-US" sz="1800" b="1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28" name="文本框 11"/>
          <p:cNvSpPr txBox="1"/>
          <p:nvPr>
            <p:custDataLst>
              <p:tags r:id="rId24"/>
            </p:custDataLst>
          </p:nvPr>
        </p:nvSpPr>
        <p:spPr>
          <a:xfrm>
            <a:off x="5537005" y="3901424"/>
            <a:ext cx="600959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1800" b="1">
                <a:solidFill>
                  <a:srgbClr val="0000FF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酯基</a:t>
            </a:r>
            <a:endParaRPr lang="zh-CN" altLang="en-US" sz="1800" b="1">
              <a:solidFill>
                <a:srgbClr val="0000FF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29" name="矩形 28"/>
          <p:cNvSpPr/>
          <p:nvPr>
            <p:custDataLst>
              <p:tags r:id="rId25"/>
            </p:custDataLst>
          </p:nvPr>
        </p:nvSpPr>
        <p:spPr>
          <a:xfrm>
            <a:off x="2155119" y="4319681"/>
            <a:ext cx="70083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000" b="1" kern="100">
                <a:latin typeface="黑体" panose="02010609060101010101" pitchFamily="2" charset="-122"/>
                <a:ea typeface="黑体" panose="02010609060101010101" pitchFamily="2" charset="-122"/>
                <a:cs typeface="Times New Roman" panose="02020603050405020304" pitchFamily="18" charset="0"/>
              </a:rPr>
              <a:t>甲酸</a:t>
            </a:r>
            <a:endParaRPr lang="zh-CN" altLang="en-US" sz="2000"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30" name="矩形 29"/>
          <p:cNvSpPr/>
          <p:nvPr>
            <p:custDataLst>
              <p:tags r:id="rId26"/>
            </p:custDataLst>
          </p:nvPr>
        </p:nvSpPr>
        <p:spPr>
          <a:xfrm>
            <a:off x="4989125" y="4308338"/>
            <a:ext cx="95891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000" b="1" kern="100">
                <a:latin typeface="黑体" panose="02010609060101010101" pitchFamily="2" charset="-122"/>
                <a:ea typeface="黑体" panose="02010609060101010101" pitchFamily="2" charset="-122"/>
                <a:cs typeface="Times New Roman" panose="02020603050405020304" pitchFamily="18" charset="0"/>
              </a:rPr>
              <a:t>甲酸酯</a:t>
            </a:r>
            <a:endParaRPr lang="zh-CN" altLang="en-US" sz="2000"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31" name="矩形 30"/>
          <p:cNvSpPr/>
          <p:nvPr>
            <p:custDataLst>
              <p:tags r:id="rId27"/>
            </p:custDataLst>
          </p:nvPr>
        </p:nvSpPr>
        <p:spPr>
          <a:xfrm>
            <a:off x="945542" y="2342312"/>
            <a:ext cx="5696380" cy="3970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  <a:spcAft>
                <a:spcPct val="0"/>
              </a:spcAft>
            </a:pPr>
            <a:r>
              <a:rPr lang="zh-CN" altLang="zh-CN" sz="1800" b="1" kern="100">
                <a:latin typeface="黑体" panose="02010609060101010101" pitchFamily="2" charset="-122"/>
                <a:ea typeface="黑体" panose="02010609060101010101" pitchFamily="2" charset="-122"/>
                <a:cs typeface="Times New Roman" panose="02020603050405020304" pitchFamily="18" charset="0"/>
              </a:rPr>
              <a:t>根据分子结构推测</a:t>
            </a:r>
            <a:r>
              <a:rPr lang="zh-CN" altLang="en-US" sz="1800" b="1" kern="100">
                <a:latin typeface="黑体" panose="02010609060101010101" pitchFamily="2" charset="-122"/>
                <a:ea typeface="黑体" panose="02010609060101010101" pitchFamily="2" charset="-122"/>
                <a:cs typeface="Times New Roman" panose="02020603050405020304" pitchFamily="18" charset="0"/>
              </a:rPr>
              <a:t>下列物质具</a:t>
            </a:r>
            <a:r>
              <a:rPr lang="zh-CN" altLang="zh-CN" sz="1800" b="1" kern="100">
                <a:latin typeface="黑体" panose="02010609060101010101" pitchFamily="2" charset="-122"/>
                <a:ea typeface="黑体" panose="02010609060101010101" pitchFamily="2" charset="-122"/>
                <a:cs typeface="Times New Roman" panose="02020603050405020304" pitchFamily="18" charset="0"/>
              </a:rPr>
              <a:t>有哪些化学性质？</a:t>
            </a:r>
            <a:endParaRPr lang="zh-CN" altLang="zh-CN" sz="1800" b="1" kern="100">
              <a:latin typeface="黑体" panose="02010609060101010101" pitchFamily="2" charset="-122"/>
              <a:ea typeface="黑体" panose="0201060906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4098" name="Picture 2" descr="D:\教学资料\选修3有机化学基础\U441P946DT20180612152937.emf"/>
          <p:cNvPicPr>
            <a:picLocks noChangeAspect="1" noChangeArrowheads="1"/>
          </p:cNvPicPr>
          <p:nvPr>
            <p:custDataLst>
              <p:tags r:id="rId28"/>
            </p:custDataLst>
          </p:nvPr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503" y="2211710"/>
            <a:ext cx="838039" cy="658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8" grpId="0"/>
      <p:bldP spid="19" grpId="0"/>
      <p:bldP spid="20" grpId="0"/>
      <p:bldP spid="21" grpId="0"/>
      <p:bldP spid="25" grpId="0"/>
      <p:bldP spid="26" grpId="0"/>
      <p:bldP spid="27" grpId="0"/>
      <p:bldP spid="28" grpId="0"/>
      <p:bldP spid="29" grpId="0"/>
      <p:bldP spid="30" grpId="0"/>
      <p:bldP spid="3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35496" y="51470"/>
            <a:ext cx="1760785" cy="43858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zh-CN" altLang="en-US" b="1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乙二酸</a:t>
            </a:r>
            <a:endParaRPr lang="zh-CN" altLang="en-US" b="1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4" name="矩形 3"/>
          <p:cNvSpPr/>
          <p:nvPr>
            <p:custDataLst>
              <p:tags r:id="rId2"/>
            </p:custDataLst>
          </p:nvPr>
        </p:nvSpPr>
        <p:spPr>
          <a:xfrm>
            <a:off x="114048" y="555526"/>
            <a:ext cx="6690200" cy="1731243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indent="457200"/>
            <a:r>
              <a:rPr lang="zh-CN" altLang="en-US" sz="1800" b="1">
                <a:solidFill>
                  <a:srgbClr val="FF0000"/>
                </a:solidFill>
                <a:latin typeface="+mn-lt"/>
                <a:ea typeface="黑体" panose="02010609060101010101" pitchFamily="2" charset="-122"/>
                <a:cs typeface="Times New Roman" panose="02020603050405020304" pitchFamily="18" charset="0"/>
              </a:rPr>
              <a:t>乙二酸</a:t>
            </a:r>
            <a:r>
              <a:rPr lang="zh-CN" altLang="en-US" sz="1800" b="1">
                <a:latin typeface="+mn-lt"/>
                <a:ea typeface="黑体" panose="02010609060101010101" pitchFamily="2" charset="-122"/>
                <a:cs typeface="Times New Roman" panose="02020603050405020304" pitchFamily="18" charset="0"/>
              </a:rPr>
              <a:t>俗称</a:t>
            </a:r>
            <a:r>
              <a:rPr lang="zh-CN" altLang="en-US" sz="1800" b="1">
                <a:solidFill>
                  <a:srgbClr val="FF0000"/>
                </a:solidFill>
                <a:latin typeface="+mn-lt"/>
                <a:ea typeface="黑体" panose="02010609060101010101" pitchFamily="2" charset="-122"/>
                <a:cs typeface="Times New Roman" panose="02020603050405020304" pitchFamily="18" charset="0"/>
              </a:rPr>
              <a:t>草酸</a:t>
            </a:r>
            <a:r>
              <a:rPr lang="en-US" altLang="zh-CN" sz="1800" b="1">
                <a:solidFill>
                  <a:srgbClr val="FF0000"/>
                </a:solidFill>
                <a:latin typeface="+mn-lt"/>
                <a:ea typeface="黑体" panose="02010609060101010101" pitchFamily="2" charset="-122"/>
                <a:cs typeface="Times New Roman" panose="02020603050405020304" pitchFamily="18" charset="0"/>
              </a:rPr>
              <a:t>(H</a:t>
            </a:r>
            <a:r>
              <a:rPr lang="en-US" altLang="zh-CN" sz="1800" b="1" baseline="-25000">
                <a:solidFill>
                  <a:srgbClr val="FF0000"/>
                </a:solidFill>
                <a:latin typeface="+mn-lt"/>
                <a:ea typeface="黑体" panose="02010609060101010101" pitchFamily="2" charset="-122"/>
                <a:cs typeface="Times New Roman" panose="02020603050405020304" pitchFamily="18" charset="0"/>
              </a:rPr>
              <a:t>2</a:t>
            </a:r>
            <a:r>
              <a:rPr lang="en-US" altLang="zh-CN" sz="1800" b="1">
                <a:solidFill>
                  <a:srgbClr val="FF0000"/>
                </a:solidFill>
                <a:latin typeface="+mn-lt"/>
                <a:ea typeface="黑体" panose="02010609060101010101" pitchFamily="2" charset="-122"/>
                <a:cs typeface="Times New Roman" panose="02020603050405020304" pitchFamily="18" charset="0"/>
              </a:rPr>
              <a:t>C</a:t>
            </a:r>
            <a:r>
              <a:rPr lang="en-US" altLang="zh-CN" sz="1800" b="1" baseline="-25000">
                <a:solidFill>
                  <a:srgbClr val="FF0000"/>
                </a:solidFill>
                <a:latin typeface="+mn-lt"/>
                <a:ea typeface="黑体" panose="02010609060101010101" pitchFamily="2" charset="-122"/>
                <a:cs typeface="Times New Roman" panose="02020603050405020304" pitchFamily="18" charset="0"/>
              </a:rPr>
              <a:t>2</a:t>
            </a:r>
            <a:r>
              <a:rPr lang="en-US" altLang="zh-CN" sz="1800" b="1">
                <a:solidFill>
                  <a:srgbClr val="FF0000"/>
                </a:solidFill>
                <a:latin typeface="+mn-lt"/>
                <a:ea typeface="黑体" panose="02010609060101010101" pitchFamily="2" charset="-122"/>
                <a:cs typeface="Times New Roman" panose="02020603050405020304" pitchFamily="18" charset="0"/>
              </a:rPr>
              <a:t>O</a:t>
            </a:r>
            <a:r>
              <a:rPr lang="en-US" altLang="zh-CN" sz="1800" b="1" baseline="-25000">
                <a:solidFill>
                  <a:srgbClr val="FF0000"/>
                </a:solidFill>
                <a:latin typeface="+mn-lt"/>
                <a:ea typeface="黑体" panose="02010609060101010101" pitchFamily="2" charset="-122"/>
                <a:cs typeface="Times New Roman" panose="02020603050405020304" pitchFamily="18" charset="0"/>
              </a:rPr>
              <a:t>4</a:t>
            </a:r>
            <a:r>
              <a:rPr lang="en-US" altLang="zh-CN" sz="1800" b="1">
                <a:solidFill>
                  <a:srgbClr val="FF0000"/>
                </a:solidFill>
                <a:latin typeface="+mn-lt"/>
                <a:ea typeface="黑体" panose="02010609060101010101" pitchFamily="2" charset="-122"/>
                <a:cs typeface="Times New Roman" panose="02020603050405020304" pitchFamily="18" charset="0"/>
              </a:rPr>
              <a:t>)</a:t>
            </a:r>
            <a:r>
              <a:rPr lang="zh-CN" altLang="en-US" sz="1800" b="1">
                <a:latin typeface="+mn-lt"/>
                <a:ea typeface="黑体" panose="02010609060101010101" pitchFamily="2" charset="-122"/>
                <a:cs typeface="Times New Roman" panose="02020603050405020304" pitchFamily="18" charset="0"/>
              </a:rPr>
              <a:t>，</a:t>
            </a:r>
            <a:r>
              <a:rPr lang="zh-CN" altLang="en-US" sz="1800" b="1">
                <a:solidFill>
                  <a:srgbClr val="FF0000"/>
                </a:solidFill>
                <a:latin typeface="+mn-lt"/>
                <a:ea typeface="黑体" panose="02010609060101010101" pitchFamily="2" charset="-122"/>
                <a:cs typeface="Times New Roman" panose="02020603050405020304" pitchFamily="18" charset="0"/>
              </a:rPr>
              <a:t>无色的柱状晶体</a:t>
            </a:r>
            <a:r>
              <a:rPr lang="zh-CN" altLang="en-US" sz="1800" b="1">
                <a:latin typeface="+mn-lt"/>
                <a:ea typeface="黑体" panose="02010609060101010101" pitchFamily="2" charset="-122"/>
                <a:cs typeface="Times New Roman" panose="02020603050405020304" pitchFamily="18" charset="0"/>
              </a:rPr>
              <a:t>，</a:t>
            </a:r>
            <a:r>
              <a:rPr lang="zh-CN" altLang="en-US" sz="1800" b="1">
                <a:solidFill>
                  <a:srgbClr val="FF0000"/>
                </a:solidFill>
                <a:latin typeface="+mn-lt"/>
                <a:ea typeface="黑体" panose="02010609060101010101" pitchFamily="2" charset="-122"/>
                <a:cs typeface="Times New Roman" panose="02020603050405020304" pitchFamily="18" charset="0"/>
              </a:rPr>
              <a:t>易溶于水而不溶于乙醚等有机溶剂</a:t>
            </a:r>
            <a:r>
              <a:rPr lang="zh-CN" altLang="en-US" sz="1800" b="1">
                <a:latin typeface="+mn-lt"/>
                <a:ea typeface="黑体" panose="02010609060101010101" pitchFamily="2" charset="-122"/>
                <a:cs typeface="Times New Roman" panose="02020603050405020304" pitchFamily="18" charset="0"/>
              </a:rPr>
              <a:t>，在人体中容易与钙离子形成草酸钙导致肾结石。</a:t>
            </a:r>
            <a:endParaRPr lang="en-US" altLang="zh-CN" sz="1800" b="1">
              <a:latin typeface="+mn-lt"/>
              <a:ea typeface="黑体" panose="02010609060101010101" pitchFamily="2" charset="-122"/>
              <a:cs typeface="Times New Roman" panose="02020603050405020304" pitchFamily="18" charset="0"/>
            </a:endParaRPr>
          </a:p>
          <a:p>
            <a:pPr indent="457200"/>
            <a:r>
              <a:rPr lang="zh-CN" altLang="en-US" sz="1800" b="1">
                <a:solidFill>
                  <a:srgbClr val="FF0000"/>
                </a:solidFill>
                <a:latin typeface="+mn-lt"/>
                <a:ea typeface="黑体" panose="02010609060101010101" pitchFamily="2" charset="-122"/>
                <a:cs typeface="Times New Roman" panose="02020603050405020304" pitchFamily="18" charset="0"/>
              </a:rPr>
              <a:t>草酸根具有很强的还原性</a:t>
            </a:r>
            <a:r>
              <a:rPr lang="zh-CN" altLang="en-US" sz="1800" b="1">
                <a:latin typeface="+mn-lt"/>
                <a:ea typeface="黑体" panose="02010609060101010101" pitchFamily="2" charset="-122"/>
                <a:cs typeface="Times New Roman" panose="02020603050405020304" pitchFamily="18" charset="0"/>
              </a:rPr>
              <a:t>，</a:t>
            </a:r>
            <a:r>
              <a:rPr lang="zh-CN" altLang="en-US" sz="1800" b="1">
                <a:solidFill>
                  <a:srgbClr val="FF0000"/>
                </a:solidFill>
                <a:latin typeface="+mn-lt"/>
                <a:ea typeface="黑体" panose="02010609060101010101" pitchFamily="2" charset="-122"/>
                <a:cs typeface="Times New Roman" panose="02020603050405020304" pitchFamily="18" charset="0"/>
              </a:rPr>
              <a:t>可以使酸性高锰酸钾（</a:t>
            </a:r>
            <a:r>
              <a:rPr lang="en-US" altLang="zh-CN" sz="1800" b="1">
                <a:solidFill>
                  <a:srgbClr val="FF0000"/>
                </a:solidFill>
                <a:latin typeface="+mn-lt"/>
                <a:ea typeface="黑体" panose="02010609060101010101" pitchFamily="2" charset="-122"/>
                <a:cs typeface="Times New Roman" panose="02020603050405020304" pitchFamily="18" charset="0"/>
              </a:rPr>
              <a:t>KMnO</a:t>
            </a:r>
            <a:r>
              <a:rPr lang="en-US" altLang="zh-CN" sz="1800" b="1" baseline="-25000">
                <a:solidFill>
                  <a:srgbClr val="FF0000"/>
                </a:solidFill>
                <a:latin typeface="+mn-lt"/>
                <a:ea typeface="黑体" panose="02010609060101010101" pitchFamily="2" charset="-122"/>
                <a:cs typeface="Times New Roman" panose="02020603050405020304" pitchFamily="18" charset="0"/>
              </a:rPr>
              <a:t>4</a:t>
            </a:r>
            <a:r>
              <a:rPr lang="zh-CN" altLang="en-US" sz="1800" b="1">
                <a:solidFill>
                  <a:srgbClr val="FF0000"/>
                </a:solidFill>
                <a:latin typeface="+mn-lt"/>
                <a:ea typeface="黑体" panose="02010609060101010101" pitchFamily="2" charset="-122"/>
                <a:cs typeface="Times New Roman" panose="02020603050405020304" pitchFamily="18" charset="0"/>
              </a:rPr>
              <a:t>）溶液褪色</a:t>
            </a:r>
            <a:r>
              <a:rPr lang="zh-CN" altLang="en-US" sz="1800" b="1">
                <a:latin typeface="+mn-lt"/>
                <a:ea typeface="黑体" panose="02010609060101010101" pitchFamily="2" charset="-122"/>
                <a:cs typeface="Times New Roman" panose="02020603050405020304" pitchFamily="18" charset="0"/>
              </a:rPr>
              <a:t>。这一反应在定量分析中被用作</a:t>
            </a:r>
            <a:r>
              <a:rPr lang="zh-CN" altLang="en-US" sz="1800" b="1">
                <a:solidFill>
                  <a:srgbClr val="FF0000"/>
                </a:solidFill>
                <a:latin typeface="+mn-lt"/>
                <a:ea typeface="黑体" panose="02010609060101010101" pitchFamily="2" charset="-122"/>
                <a:cs typeface="Times New Roman" panose="02020603050405020304" pitchFamily="18" charset="0"/>
              </a:rPr>
              <a:t>测定高锰酸钾浓度</a:t>
            </a:r>
            <a:r>
              <a:rPr lang="zh-CN" altLang="en-US" sz="1800" b="1">
                <a:latin typeface="+mn-lt"/>
                <a:ea typeface="黑体" panose="02010609060101010101" pitchFamily="2" charset="-122"/>
                <a:cs typeface="Times New Roman" panose="02020603050405020304" pitchFamily="18" charset="0"/>
              </a:rPr>
              <a:t>的方法。草酸还可以洗去溅在布条上的墨水迹。</a:t>
            </a:r>
            <a:endParaRPr lang="zh-CN" altLang="en-US" sz="1800" b="1">
              <a:latin typeface="+mn-lt"/>
              <a:ea typeface="黑体" panose="0201060906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2" name="图片 1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5697" y="424780"/>
            <a:ext cx="2286000" cy="1714500"/>
          </a:xfrm>
          <a:prstGeom prst="rect">
            <a:avLst/>
          </a:prstGeom>
        </p:spPr>
      </p:pic>
      <p:sp>
        <p:nvSpPr>
          <p:cNvPr id="7" name="文本框 1"/>
          <p:cNvSpPr txBox="1"/>
          <p:nvPr>
            <p:custDataLst>
              <p:tags r:id="rId5"/>
            </p:custDataLst>
          </p:nvPr>
        </p:nvSpPr>
        <p:spPr>
          <a:xfrm>
            <a:off x="35496" y="2499742"/>
            <a:ext cx="2160240" cy="43858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zh-CN" altLang="en-US" b="1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苯甲酸</a:t>
            </a:r>
            <a:endParaRPr lang="zh-CN" altLang="en-US" b="1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8" name="矩形 7"/>
          <p:cNvSpPr/>
          <p:nvPr>
            <p:custDataLst>
              <p:tags r:id="rId6"/>
            </p:custDataLst>
          </p:nvPr>
        </p:nvSpPr>
        <p:spPr>
          <a:xfrm>
            <a:off x="114048" y="3055268"/>
            <a:ext cx="6690200" cy="1454244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indent="457200"/>
            <a:r>
              <a:rPr lang="zh-CN" altLang="en-US" sz="1800" b="1">
                <a:solidFill>
                  <a:srgbClr val="FF0000"/>
                </a:solidFill>
                <a:latin typeface="+mj-lt"/>
                <a:ea typeface="黑体" panose="02010609060101010101" pitchFamily="2" charset="-122"/>
                <a:cs typeface="Times New Roman" panose="02020603050405020304" pitchFamily="18" charset="0"/>
              </a:rPr>
              <a:t>苯甲酸</a:t>
            </a:r>
            <a:r>
              <a:rPr lang="zh-CN" altLang="en-US" sz="1800" b="1">
                <a:latin typeface="+mj-lt"/>
                <a:ea typeface="黑体" panose="02010609060101010101" pitchFamily="2" charset="-122"/>
                <a:cs typeface="Times New Roman" panose="02020603050405020304" pitchFamily="18" charset="0"/>
              </a:rPr>
              <a:t>又称</a:t>
            </a:r>
            <a:r>
              <a:rPr lang="zh-CN" altLang="en-US" sz="1800" b="1">
                <a:solidFill>
                  <a:srgbClr val="FF0000"/>
                </a:solidFill>
                <a:latin typeface="+mj-lt"/>
                <a:ea typeface="黑体" panose="02010609060101010101" pitchFamily="2" charset="-122"/>
                <a:cs typeface="Times New Roman" panose="02020603050405020304" pitchFamily="18" charset="0"/>
              </a:rPr>
              <a:t>安息香酸</a:t>
            </a:r>
            <a:r>
              <a:rPr lang="zh-CN" altLang="en-US" sz="1800" b="1">
                <a:latin typeface="+mj-lt"/>
                <a:ea typeface="黑体" panose="02010609060101010101" pitchFamily="2" charset="-122"/>
                <a:cs typeface="Times New Roman" panose="02020603050405020304" pitchFamily="18" charset="0"/>
              </a:rPr>
              <a:t>，分子式为</a:t>
            </a:r>
            <a:r>
              <a:rPr lang="en-US" altLang="zh-CN" sz="1800" b="1">
                <a:solidFill>
                  <a:srgbClr val="FF0000"/>
                </a:solidFill>
                <a:latin typeface="+mj-lt"/>
                <a:ea typeface="黑体" panose="02010609060101010101" pitchFamily="2" charset="-122"/>
                <a:cs typeface="Times New Roman" panose="02020603050405020304" pitchFamily="18" charset="0"/>
              </a:rPr>
              <a:t>C</a:t>
            </a:r>
            <a:r>
              <a:rPr lang="en-US" altLang="zh-CN" sz="1800" b="1" baseline="-25000">
                <a:solidFill>
                  <a:srgbClr val="FF0000"/>
                </a:solidFill>
                <a:latin typeface="+mj-lt"/>
                <a:ea typeface="黑体" panose="02010609060101010101" pitchFamily="2" charset="-122"/>
                <a:cs typeface="Times New Roman" panose="02020603050405020304" pitchFamily="18" charset="0"/>
              </a:rPr>
              <a:t>6</a:t>
            </a:r>
            <a:r>
              <a:rPr lang="en-US" altLang="zh-CN" sz="1800" b="1">
                <a:solidFill>
                  <a:srgbClr val="FF0000"/>
                </a:solidFill>
                <a:latin typeface="+mj-lt"/>
                <a:ea typeface="黑体" panose="02010609060101010101" pitchFamily="2" charset="-122"/>
                <a:cs typeface="Times New Roman" panose="02020603050405020304" pitchFamily="18" charset="0"/>
              </a:rPr>
              <a:t>H</a:t>
            </a:r>
            <a:r>
              <a:rPr lang="en-US" altLang="zh-CN" sz="1800" b="1" baseline="-25000">
                <a:solidFill>
                  <a:srgbClr val="FF0000"/>
                </a:solidFill>
                <a:latin typeface="+mj-lt"/>
                <a:ea typeface="黑体" panose="02010609060101010101" pitchFamily="2" charset="-122"/>
                <a:cs typeface="Times New Roman" panose="02020603050405020304" pitchFamily="18" charset="0"/>
              </a:rPr>
              <a:t>5</a:t>
            </a:r>
            <a:r>
              <a:rPr lang="en-US" altLang="zh-CN" sz="1800" b="1">
                <a:solidFill>
                  <a:srgbClr val="FF0000"/>
                </a:solidFill>
                <a:latin typeface="+mj-lt"/>
                <a:ea typeface="黑体" panose="02010609060101010101" pitchFamily="2" charset="-122"/>
                <a:cs typeface="Times New Roman" panose="02020603050405020304" pitchFamily="18" charset="0"/>
              </a:rPr>
              <a:t>COOH</a:t>
            </a:r>
            <a:r>
              <a:rPr lang="zh-CN" altLang="en-US" sz="1800" b="1">
                <a:latin typeface="+mj-lt"/>
                <a:ea typeface="黑体" panose="02010609060101010101" pitchFamily="2" charset="-122"/>
                <a:cs typeface="Times New Roman" panose="02020603050405020304" pitchFamily="18" charset="0"/>
              </a:rPr>
              <a:t>。</a:t>
            </a:r>
            <a:r>
              <a:rPr lang="zh-CN" altLang="en-US" sz="1800" b="1">
                <a:solidFill>
                  <a:srgbClr val="FF0000"/>
                </a:solidFill>
                <a:latin typeface="+mj-lt"/>
                <a:ea typeface="黑体" panose="02010609060101010101" pitchFamily="2" charset="-122"/>
                <a:cs typeface="Times New Roman" panose="02020603050405020304" pitchFamily="18" charset="0"/>
              </a:rPr>
              <a:t>常温为具有苯或甲醛的气味的鳞片状或针状结晶</a:t>
            </a:r>
            <a:r>
              <a:rPr lang="zh-CN" altLang="en-US" sz="1800" b="1">
                <a:latin typeface="+mj-lt"/>
                <a:ea typeface="黑体" panose="02010609060101010101" pitchFamily="2" charset="-122"/>
                <a:cs typeface="Times New Roman" panose="02020603050405020304" pitchFamily="18" charset="0"/>
              </a:rPr>
              <a:t>。它的</a:t>
            </a:r>
            <a:r>
              <a:rPr lang="zh-CN" altLang="en-US" sz="1800" b="1">
                <a:solidFill>
                  <a:srgbClr val="FF0000"/>
                </a:solidFill>
                <a:latin typeface="+mj-lt"/>
                <a:ea typeface="黑体" panose="02010609060101010101" pitchFamily="2" charset="-122"/>
                <a:cs typeface="Times New Roman" panose="02020603050405020304" pitchFamily="18" charset="0"/>
              </a:rPr>
              <a:t>蒸气有很强的刺激性</a:t>
            </a:r>
            <a:r>
              <a:rPr lang="zh-CN" altLang="en-US" sz="1800" b="1">
                <a:latin typeface="+mj-lt"/>
                <a:ea typeface="黑体" panose="02010609060101010101" pitchFamily="2" charset="-122"/>
                <a:cs typeface="Times New Roman" panose="02020603050405020304" pitchFamily="18" charset="0"/>
              </a:rPr>
              <a:t>，吸入后易引起咳嗽。</a:t>
            </a:r>
            <a:r>
              <a:rPr lang="zh-CN" altLang="en-US" sz="1800" b="1">
                <a:latin typeface="+mj-lt"/>
                <a:ea typeface="黑体" panose="02010609060101010101" pitchFamily="2" charset="-122"/>
              </a:rPr>
              <a:t>苯甲酸</a:t>
            </a:r>
            <a:r>
              <a:rPr lang="zh-CN" altLang="en-US" sz="1800" b="1">
                <a:solidFill>
                  <a:srgbClr val="FF0000"/>
                </a:solidFill>
                <a:latin typeface="+mj-lt"/>
                <a:ea typeface="黑体" panose="02010609060101010101" pitchFamily="2" charset="-122"/>
              </a:rPr>
              <a:t>一般常作为药物或防腐剂使用</a:t>
            </a:r>
            <a:r>
              <a:rPr lang="zh-CN" altLang="en-US" sz="1800" b="1">
                <a:latin typeface="+mj-lt"/>
                <a:ea typeface="黑体" panose="02010609060101010101" pitchFamily="2" charset="-122"/>
              </a:rPr>
              <a:t>，药用时通常涂在皮肤上，用以治疗癣类的皮肤疾病。也可用于合成纤维、树脂、涂料、橡胶、烟草工业。</a:t>
            </a:r>
            <a:endParaRPr lang="zh-CN" altLang="en-US" sz="1800" b="1">
              <a:latin typeface="+mj-lt"/>
              <a:ea typeface="黑体" panose="02010609060101010101" pitchFamily="2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3903" y="2499742"/>
            <a:ext cx="2307794" cy="23431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4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44073" y="508933"/>
            <a:ext cx="8823403" cy="2313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spAutoFit/>
          </a:bodyPr>
          <a:lstStyle>
            <a:lvl1pPr indent="200025" eaLnBrk="0" fontAlgn="base" hangingPunct="0">
              <a:spcBef>
                <a:spcPct val="0"/>
              </a:spcBef>
              <a:spcAft>
                <a:spcPct val="0"/>
              </a:spcAft>
              <a:tabLst>
                <a:tab pos="204470" algn="l"/>
                <a:tab pos="1393825" algn="l"/>
                <a:tab pos="2508250" algn="l"/>
                <a:tab pos="370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04470" algn="l"/>
                <a:tab pos="1393825" algn="l"/>
                <a:tab pos="2508250" algn="l"/>
                <a:tab pos="370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04470" algn="l"/>
                <a:tab pos="1393825" algn="l"/>
                <a:tab pos="2508250" algn="l"/>
                <a:tab pos="370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04470" algn="l"/>
                <a:tab pos="1393825" algn="l"/>
                <a:tab pos="2508250" algn="l"/>
                <a:tab pos="370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04470" algn="l"/>
                <a:tab pos="1393825" algn="l"/>
                <a:tab pos="2508250" algn="l"/>
                <a:tab pos="370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04470" algn="l"/>
                <a:tab pos="1393825" algn="l"/>
                <a:tab pos="2508250" algn="l"/>
                <a:tab pos="370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04470" algn="l"/>
                <a:tab pos="1393825" algn="l"/>
                <a:tab pos="2508250" algn="l"/>
                <a:tab pos="370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04470" algn="l"/>
                <a:tab pos="1393825" algn="l"/>
                <a:tab pos="2508250" algn="l"/>
                <a:tab pos="370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04470" algn="l"/>
                <a:tab pos="1393825" algn="l"/>
                <a:tab pos="2508250" algn="l"/>
                <a:tab pos="370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indent="0"/>
            <a:r>
              <a:rPr lang="en-US" altLang="zh-CN" sz="1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zh-CN" altLang="en-US" sz="1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下列物质中，能与醋酸发生反应的是（          ）</a:t>
            </a:r>
            <a:endParaRPr kumimoji="0" lang="zh-CN" altLang="zh-CN" sz="1800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defTabSz="685800">
              <a:tabLst>
                <a:tab pos="153035" algn="l"/>
                <a:tab pos="1045210" algn="l"/>
                <a:tab pos="1880870" algn="l"/>
                <a:tab pos="2778760" algn="l"/>
              </a:tabLst>
            </a:pPr>
            <a:r>
              <a:rPr kumimoji="0" lang="en-US" altLang="zh-CN" sz="1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kumimoji="0" lang="zh-CN" altLang="zh-CN" sz="1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①石蕊</a:t>
            </a:r>
            <a:r>
              <a:rPr kumimoji="0" lang="zh-CN" altLang="en-US" sz="1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②乙醇   ③乙醛   ④金属铝  ⑤氧化镁   ⑥碳酸钙   ⑦氢氧化铜</a:t>
            </a:r>
            <a:br>
              <a:rPr kumimoji="0" lang="zh-CN" alt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zh-CN" alt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kumimoji="0" lang="en-US" altLang="zh-CN" sz="1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A.①③④⑤⑥⑦   B.②③④⑤   C.①②④⑤⑥⑦  D.</a:t>
            </a:r>
            <a:r>
              <a:rPr kumimoji="0" lang="zh-CN" altLang="en-US" sz="1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全部</a:t>
            </a:r>
            <a:endParaRPr kumimoji="0" lang="zh-CN" altLang="en-US" sz="1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defTabSz="685800">
              <a:lnSpc>
                <a:spcPct val="120000"/>
              </a:lnSpc>
              <a:spcBef>
                <a:spcPts val="900"/>
              </a:spcBef>
              <a:tabLst>
                <a:tab pos="153035" algn="l"/>
                <a:tab pos="1045210" algn="l"/>
                <a:tab pos="1880870" algn="l"/>
                <a:tab pos="2778760" algn="l"/>
              </a:tabLst>
            </a:pPr>
            <a:r>
              <a:rPr kumimoji="0" lang="pt-BR" altLang="zh-CN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zh-CN" altLang="pt-BR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．向酯化反应：</a:t>
            </a:r>
            <a:r>
              <a:rPr kumimoji="0" lang="pt-BR" altLang="zh-CN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kumimoji="0" lang="pt-BR" altLang="zh-CN" sz="1800" b="1" baseline="-3000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kumimoji="0" lang="pt-BR" altLang="zh-CN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COOH+C</a:t>
            </a:r>
            <a:r>
              <a:rPr kumimoji="0" lang="pt-BR" altLang="zh-CN" sz="1800" b="1" baseline="-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pt-BR" altLang="zh-CN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kumimoji="0" lang="pt-BR" altLang="zh-CN" sz="1800" b="1" baseline="-3000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kumimoji="0" lang="pt-BR" altLang="zh-CN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OH                     CH</a:t>
            </a:r>
            <a:r>
              <a:rPr kumimoji="0" lang="pt-BR" altLang="zh-CN" sz="1800" b="1" baseline="-3000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kumimoji="0" lang="pt-BR" altLang="zh-CN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COOC</a:t>
            </a:r>
            <a:r>
              <a:rPr kumimoji="0" lang="pt-BR" altLang="zh-CN" sz="1800" b="1" baseline="-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pt-BR" altLang="zh-CN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kumimoji="0" lang="pt-BR" altLang="zh-CN" sz="1800" b="1" baseline="-30000"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kumimoji="0" lang="pt-BR" altLang="zh-CN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+ H</a:t>
            </a:r>
            <a:r>
              <a:rPr kumimoji="0" lang="pt-BR" altLang="zh-CN" sz="1800" b="1" baseline="-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pt-BR" altLang="zh-CN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kumimoji="0" lang="zh-CN" altLang="pt-BR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的平衡体系中加入</a:t>
            </a:r>
            <a:r>
              <a:rPr kumimoji="0" lang="pt-BR" altLang="zh-CN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kumimoji="0" lang="pt-BR" altLang="zh-CN" sz="1800" b="1" baseline="-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pt-BR" altLang="zh-CN" sz="18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r>
              <a:rPr kumimoji="0" lang="pt-BR" altLang="zh-CN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kumimoji="0" lang="zh-CN" altLang="pt-BR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，过一段时间后</a:t>
            </a:r>
            <a:r>
              <a:rPr kumimoji="0" lang="pt-BR" altLang="zh-CN" sz="18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r>
              <a:rPr kumimoji="0" lang="pt-BR" altLang="zh-CN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kumimoji="0" lang="zh-CN" altLang="pt-BR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原子（  </a:t>
            </a:r>
            <a:r>
              <a:rPr kumimoji="0" lang="zh-CN" alt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kumimoji="0" lang="zh-CN" altLang="pt-BR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   ）</a:t>
            </a:r>
            <a:endParaRPr kumimoji="0" lang="zh-CN" altLang="pt-BR" sz="1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defTabSz="685800">
              <a:tabLst>
                <a:tab pos="153035" algn="l"/>
                <a:tab pos="1045210" algn="l"/>
                <a:tab pos="1880870" algn="l"/>
                <a:tab pos="2778760" algn="l"/>
              </a:tabLst>
            </a:pPr>
            <a:r>
              <a:rPr kumimoji="0" lang="pt-BR" altLang="zh-CN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   A</a:t>
            </a:r>
            <a:r>
              <a:rPr kumimoji="0" lang="zh-CN" altLang="pt-BR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．只存在于乙酸分子中               </a:t>
            </a:r>
            <a:r>
              <a:rPr kumimoji="0" lang="zh-CN" alt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kumimoji="0" lang="zh-CN" altLang="pt-BR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kumimoji="0" lang="pt-BR" altLang="zh-CN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zh-CN" altLang="pt-BR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．只存在于乙醇分子中</a:t>
            </a:r>
            <a:endParaRPr kumimoji="0" lang="zh-CN" altLang="pt-BR" sz="1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defTabSz="685800">
              <a:tabLst>
                <a:tab pos="153035" algn="l"/>
                <a:tab pos="1045210" algn="l"/>
                <a:tab pos="1880870" algn="l"/>
                <a:tab pos="2778760" algn="l"/>
              </a:tabLst>
            </a:pPr>
            <a:r>
              <a:rPr kumimoji="0" lang="pt-BR" altLang="zh-CN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  C</a:t>
            </a:r>
            <a:r>
              <a:rPr kumimoji="0" lang="zh-CN" altLang="pt-BR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．只存在于乙酸和乙酸乙酯分子中         </a:t>
            </a:r>
            <a:r>
              <a:rPr kumimoji="0" lang="pt-BR" altLang="zh-CN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zh-CN" altLang="pt-BR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．只存在于乙醇和乙酸乙酯分子中</a:t>
            </a:r>
            <a:endParaRPr kumimoji="0" lang="zh-CN" altLang="pt-BR" sz="1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1"/>
          <p:cNvGrpSpPr/>
          <p:nvPr>
            <p:custDataLst>
              <p:tags r:id="rId2"/>
            </p:custDataLst>
          </p:nvPr>
        </p:nvGrpSpPr>
        <p:grpSpPr>
          <a:xfrm>
            <a:off x="4116889" y="1455255"/>
            <a:ext cx="993854" cy="535259"/>
            <a:chOff x="3201" y="3280"/>
            <a:chExt cx="1045" cy="558"/>
          </a:xfrm>
        </p:grpSpPr>
        <p:sp>
          <p:nvSpPr>
            <p:cNvPr id="4" name="Text Box 10"/>
            <p:cNvSpPr txBox="1"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3305" y="3280"/>
              <a:ext cx="764" cy="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/>
            <a:lstStyle/>
            <a:p>
              <a:pPr algn="ctr" defTabSz="685800" eaLnBrk="0" hangingPunct="0"/>
              <a:r>
                <a:rPr kumimoji="0" lang="zh-CN" altLang="zh-CN" sz="1500" b="1">
                  <a:cs typeface="Times New Roman" panose="02020603050405020304" pitchFamily="18" charset="0"/>
                </a:rPr>
                <a:t>浓</a:t>
              </a:r>
              <a:r>
                <a:rPr kumimoji="0" lang="en-US" altLang="zh-CN" sz="1500" b="1">
                  <a:cs typeface="Times New Roman" panose="02020603050405020304" pitchFamily="18" charset="0"/>
                </a:rPr>
                <a:t>H</a:t>
              </a:r>
              <a:r>
                <a:rPr kumimoji="0" lang="en-US" altLang="zh-CN" sz="1500" b="1" baseline="-30000">
                  <a:cs typeface="Times New Roman" panose="02020603050405020304" pitchFamily="18" charset="0"/>
                </a:rPr>
                <a:t>2</a:t>
              </a:r>
              <a:r>
                <a:rPr kumimoji="0" lang="en-US" altLang="zh-CN" sz="1500" b="1">
                  <a:cs typeface="Times New Roman" panose="02020603050405020304" pitchFamily="18" charset="0"/>
                </a:rPr>
                <a:t>SO</a:t>
              </a:r>
              <a:r>
                <a:rPr kumimoji="0" lang="en-US" altLang="zh-CN" sz="1500" b="1" baseline="-30000">
                  <a:cs typeface="Times New Roman" panose="02020603050405020304" pitchFamily="18" charset="0"/>
                </a:rPr>
                <a:t>4</a:t>
              </a:r>
              <a:endParaRPr kumimoji="0" lang="en-US" altLang="zh-CN" sz="1500" b="1">
                <a:latin typeface="Arial" panose="020B0604020202020204" pitchFamily="34" charset="0"/>
              </a:endParaRPr>
            </a:p>
          </p:txBody>
        </p:sp>
        <p:grpSp>
          <p:nvGrpSpPr>
            <p:cNvPr id="5" name="Group 3"/>
            <p:cNvGrpSpPr/>
            <p:nvPr>
              <p:custDataLst>
                <p:tags r:id="rId4"/>
              </p:custDataLst>
            </p:nvPr>
          </p:nvGrpSpPr>
          <p:grpSpPr>
            <a:xfrm>
              <a:off x="3201" y="3465"/>
              <a:ext cx="1045" cy="190"/>
              <a:chOff x="1627" y="2092"/>
              <a:chExt cx="1350" cy="247"/>
            </a:xfrm>
          </p:grpSpPr>
          <p:grpSp>
            <p:nvGrpSpPr>
              <p:cNvPr id="7" name="Group 7"/>
              <p:cNvGrpSpPr/>
              <p:nvPr>
                <p:custDataLst>
                  <p:tags r:id="rId5"/>
                </p:custDataLst>
              </p:nvPr>
            </p:nvGrpSpPr>
            <p:grpSpPr>
              <a:xfrm>
                <a:off x="1652" y="2092"/>
                <a:ext cx="1325" cy="89"/>
                <a:chOff x="1652" y="2092"/>
                <a:chExt cx="1325" cy="89"/>
              </a:xfrm>
            </p:grpSpPr>
            <p:sp>
              <p:nvSpPr>
                <p:cNvPr id="11" name="Line 9"/>
                <p:cNvSpPr>
                  <a:spLocks noChangeShapeType="1"/>
                </p:cNvSpPr>
                <p:nvPr>
                  <p:custDataLst>
                    <p:tags r:id="rId6"/>
                  </p:custDataLst>
                </p:nvPr>
              </p:nvSpPr>
              <p:spPr bwMode="auto">
                <a:xfrm>
                  <a:off x="1652" y="2181"/>
                  <a:ext cx="1317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500"/>
                </a:p>
              </p:txBody>
            </p:sp>
            <p:sp>
              <p:nvSpPr>
                <p:cNvPr id="12" name="Line 8"/>
                <p:cNvSpPr>
                  <a:spLocks noChangeShapeType="1"/>
                </p:cNvSpPr>
                <p:nvPr>
                  <p:custDataLst>
                    <p:tags r:id="rId7"/>
                  </p:custDataLst>
                </p:nvPr>
              </p:nvSpPr>
              <p:spPr bwMode="auto">
                <a:xfrm flipH="1" flipV="1">
                  <a:off x="2835" y="2092"/>
                  <a:ext cx="142" cy="82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500"/>
                </a:p>
              </p:txBody>
            </p:sp>
          </p:grpSp>
          <p:grpSp>
            <p:nvGrpSpPr>
              <p:cNvPr id="8" name="Group 4"/>
              <p:cNvGrpSpPr/>
              <p:nvPr>
                <p:custDataLst>
                  <p:tags r:id="rId8"/>
                </p:custDataLst>
              </p:nvPr>
            </p:nvGrpSpPr>
            <p:grpSpPr>
              <a:xfrm flipH="1" flipV="1">
                <a:off x="1627" y="2250"/>
                <a:ext cx="1325" cy="89"/>
                <a:chOff x="1652" y="2092"/>
                <a:chExt cx="1325" cy="89"/>
              </a:xfrm>
            </p:grpSpPr>
            <p:sp>
              <p:nvSpPr>
                <p:cNvPr id="9" name="Line 6"/>
                <p:cNvSpPr>
                  <a:spLocks noChangeShapeType="1"/>
                </p:cNvSpPr>
                <p:nvPr>
                  <p:custDataLst>
                    <p:tags r:id="rId9"/>
                  </p:custDataLst>
                </p:nvPr>
              </p:nvSpPr>
              <p:spPr bwMode="auto">
                <a:xfrm>
                  <a:off x="1652" y="2181"/>
                  <a:ext cx="1317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500"/>
                </a:p>
              </p:txBody>
            </p:sp>
            <p:sp>
              <p:nvSpPr>
                <p:cNvPr id="10" name="Line 5"/>
                <p:cNvSpPr>
                  <a:spLocks noChangeShapeType="1"/>
                </p:cNvSpPr>
                <p:nvPr>
                  <p:custDataLst>
                    <p:tags r:id="rId10"/>
                  </p:custDataLst>
                </p:nvPr>
              </p:nvSpPr>
              <p:spPr bwMode="auto">
                <a:xfrm flipH="1" flipV="1">
                  <a:off x="2835" y="2092"/>
                  <a:ext cx="142" cy="82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500"/>
                </a:p>
              </p:txBody>
            </p:sp>
          </p:grpSp>
        </p:grpSp>
        <p:sp>
          <p:nvSpPr>
            <p:cNvPr id="6" name="Text Box 2"/>
            <p:cNvSpPr txBox="1"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3385" y="3601"/>
              <a:ext cx="764" cy="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/>
            <a:lstStyle/>
            <a:p>
              <a:pPr algn="ctr" defTabSz="685800" eaLnBrk="0" hangingPunct="0"/>
              <a:r>
                <a:rPr kumimoji="0" lang="zh-CN" altLang="zh-CN" sz="1500" b="1">
                  <a:cs typeface="Times New Roman" panose="02020603050405020304" pitchFamily="18" charset="0"/>
                </a:rPr>
                <a:t>Δ</a:t>
              </a:r>
              <a:endParaRPr kumimoji="0" lang="zh-CN" altLang="zh-CN" sz="1500" b="1">
                <a:latin typeface="Arial" panose="020B0604020202020204" pitchFamily="34" charset="0"/>
              </a:endParaRPr>
            </a:p>
          </p:txBody>
        </p:sp>
      </p:grpSp>
      <p:sp>
        <p:nvSpPr>
          <p:cNvPr id="14" name="Rectangle 9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144073" y="2836274"/>
            <a:ext cx="8335936" cy="1731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zh-CN" sz="1800" b="1">
                <a:cs typeface="Times New Roman" panose="02020603050405020304" pitchFamily="18" charset="0"/>
              </a:rPr>
              <a:t>3</a:t>
            </a:r>
            <a:r>
              <a:rPr kumimoji="0" lang="zh-CN" altLang="en-US" sz="1800" b="1">
                <a:cs typeface="Times New Roman" panose="02020603050405020304" pitchFamily="18" charset="0"/>
              </a:rPr>
              <a:t>．有关下图所示化合物的说法不正确的是（         ）</a:t>
            </a:r>
            <a:endParaRPr lang="en-US" altLang="zh-CN" sz="1800" b="1"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1800" b="1">
                <a:cs typeface="Times New Roman" panose="02020603050405020304" pitchFamily="18" charset="0"/>
              </a:rPr>
              <a:t>   A</a:t>
            </a:r>
            <a:r>
              <a:rPr lang="zh-CN" altLang="en-US" sz="1800" b="1">
                <a:cs typeface="Times New Roman" panose="02020603050405020304" pitchFamily="18" charset="0"/>
              </a:rPr>
              <a:t>．既可以与</a:t>
            </a:r>
            <a:r>
              <a:rPr lang="en-US" altLang="zh-CN" sz="1800" b="1">
                <a:cs typeface="Times New Roman" panose="02020603050405020304" pitchFamily="18" charset="0"/>
              </a:rPr>
              <a:t>Br</a:t>
            </a:r>
            <a:r>
              <a:rPr lang="en-US" altLang="zh-CN" sz="1800" b="1" baseline="-30000">
                <a:cs typeface="Times New Roman" panose="02020603050405020304" pitchFamily="18" charset="0"/>
              </a:rPr>
              <a:t>2</a:t>
            </a:r>
            <a:r>
              <a:rPr lang="zh-CN" altLang="en-US" sz="1800" b="1">
                <a:cs typeface="Times New Roman" panose="02020603050405020304" pitchFamily="18" charset="0"/>
              </a:rPr>
              <a:t>的</a:t>
            </a:r>
            <a:r>
              <a:rPr lang="en-US" altLang="zh-CN" sz="1800" b="1">
                <a:cs typeface="Times New Roman" panose="02020603050405020304" pitchFamily="18" charset="0"/>
              </a:rPr>
              <a:t>CCl</a:t>
            </a:r>
            <a:r>
              <a:rPr lang="en-US" altLang="zh-CN" sz="1800" b="1" baseline="-30000">
                <a:cs typeface="Times New Roman" panose="02020603050405020304" pitchFamily="18" charset="0"/>
              </a:rPr>
              <a:t>4</a:t>
            </a:r>
            <a:r>
              <a:rPr lang="zh-CN" altLang="en-US" sz="1800" b="1">
                <a:cs typeface="Times New Roman" panose="02020603050405020304" pitchFamily="18" charset="0"/>
              </a:rPr>
              <a:t>溶液发生加成反应，又可以在光照下与</a:t>
            </a:r>
            <a:r>
              <a:rPr lang="en-US" altLang="zh-CN" sz="1800" b="1">
                <a:cs typeface="Times New Roman" panose="02020603050405020304" pitchFamily="18" charset="0"/>
              </a:rPr>
              <a:t>Br</a:t>
            </a:r>
            <a:r>
              <a:rPr lang="en-US" altLang="zh-CN" sz="1800" b="1" baseline="-30000">
                <a:cs typeface="Times New Roman" panose="02020603050405020304" pitchFamily="18" charset="0"/>
              </a:rPr>
              <a:t>2</a:t>
            </a:r>
            <a:r>
              <a:rPr lang="zh-CN" altLang="en-US" sz="1800" b="1">
                <a:cs typeface="Times New Roman" panose="02020603050405020304" pitchFamily="18" charset="0"/>
              </a:rPr>
              <a:t>发生取代反应</a:t>
            </a:r>
            <a:endParaRPr lang="zh-CN" altLang="en-US" sz="1800" b="1">
              <a:cs typeface="Times New Roman" panose="02020603050405020304" pitchFamily="18" charset="0"/>
            </a:endParaRPr>
          </a:p>
          <a:p>
            <a:r>
              <a:rPr lang="en-US" altLang="zh-CN" sz="1800" b="1">
                <a:cs typeface="Times New Roman" panose="02020603050405020304" pitchFamily="18" charset="0"/>
              </a:rPr>
              <a:t>   B</a:t>
            </a:r>
            <a:r>
              <a:rPr lang="zh-CN" altLang="en-US" sz="1800" b="1">
                <a:cs typeface="Times New Roman" panose="02020603050405020304" pitchFamily="18" charset="0"/>
              </a:rPr>
              <a:t>．</a:t>
            </a:r>
            <a:r>
              <a:rPr lang="en-US" altLang="zh-CN" sz="1800" b="1">
                <a:cs typeface="Times New Roman" panose="02020603050405020304" pitchFamily="18" charset="0"/>
              </a:rPr>
              <a:t>1 mol </a:t>
            </a:r>
            <a:r>
              <a:rPr lang="zh-CN" altLang="en-US" sz="1800" b="1">
                <a:cs typeface="Times New Roman" panose="02020603050405020304" pitchFamily="18" charset="0"/>
              </a:rPr>
              <a:t>该化合物最多可以与</a:t>
            </a:r>
            <a:r>
              <a:rPr lang="en-US" altLang="zh-CN" sz="1800" b="1">
                <a:cs typeface="Times New Roman" panose="02020603050405020304" pitchFamily="18" charset="0"/>
              </a:rPr>
              <a:t>3 mol NaOH</a:t>
            </a:r>
            <a:r>
              <a:rPr lang="zh-CN" altLang="en-US" sz="1800" b="1">
                <a:cs typeface="Times New Roman" panose="02020603050405020304" pitchFamily="18" charset="0"/>
              </a:rPr>
              <a:t>反应</a:t>
            </a:r>
            <a:endParaRPr lang="zh-CN" altLang="en-US" sz="1800" b="1">
              <a:cs typeface="Times New Roman" panose="02020603050405020304" pitchFamily="18" charset="0"/>
            </a:endParaRPr>
          </a:p>
          <a:p>
            <a:r>
              <a:rPr lang="en-US" altLang="zh-CN" sz="1800" b="1">
                <a:cs typeface="Times New Roman" panose="02020603050405020304" pitchFamily="18" charset="0"/>
              </a:rPr>
              <a:t>   C</a:t>
            </a:r>
            <a:r>
              <a:rPr lang="zh-CN" altLang="en-US" sz="1800" b="1">
                <a:cs typeface="Times New Roman" panose="02020603050405020304" pitchFamily="18" charset="0"/>
              </a:rPr>
              <a:t>．既可以催化加氢，又可以使酸性</a:t>
            </a:r>
            <a:r>
              <a:rPr lang="en-US" altLang="zh-CN" sz="1800" b="1">
                <a:cs typeface="Times New Roman" panose="02020603050405020304" pitchFamily="18" charset="0"/>
              </a:rPr>
              <a:t>KMnO</a:t>
            </a:r>
            <a:r>
              <a:rPr lang="en-US" altLang="zh-CN" sz="1800" b="1" baseline="-30000">
                <a:cs typeface="Times New Roman" panose="02020603050405020304" pitchFamily="18" charset="0"/>
              </a:rPr>
              <a:t>4</a:t>
            </a:r>
            <a:r>
              <a:rPr lang="zh-CN" altLang="en-US" sz="1800" b="1">
                <a:cs typeface="Times New Roman" panose="02020603050405020304" pitchFamily="18" charset="0"/>
              </a:rPr>
              <a:t>溶液褪色</a:t>
            </a:r>
            <a:endParaRPr lang="zh-CN" altLang="en-US" sz="1800" b="1">
              <a:cs typeface="Times New Roman" panose="02020603050405020304" pitchFamily="18" charset="0"/>
            </a:endParaRPr>
          </a:p>
          <a:p>
            <a:r>
              <a:rPr lang="en-US" altLang="zh-CN" sz="1800" b="1">
                <a:cs typeface="Times New Roman" panose="02020603050405020304" pitchFamily="18" charset="0"/>
              </a:rPr>
              <a:t>   D</a:t>
            </a:r>
            <a:r>
              <a:rPr lang="zh-CN" altLang="en-US" sz="1800" b="1">
                <a:cs typeface="Times New Roman" panose="02020603050405020304" pitchFamily="18" charset="0"/>
              </a:rPr>
              <a:t>、</a:t>
            </a:r>
            <a:r>
              <a:rPr lang="zh-CN" altLang="zh-CN" sz="1800" b="1">
                <a:cs typeface="Times New Roman" panose="02020603050405020304" pitchFamily="18" charset="0"/>
              </a:rPr>
              <a:t>既可以与</a:t>
            </a:r>
            <a:r>
              <a:rPr lang="en-US" altLang="zh-CN" sz="1800" b="1">
                <a:cs typeface="Times New Roman" panose="02020603050405020304" pitchFamily="18" charset="0"/>
              </a:rPr>
              <a:t>FeCl</a:t>
            </a:r>
            <a:r>
              <a:rPr lang="en-US" altLang="zh-CN" sz="1800" b="1" baseline="-30000">
                <a:cs typeface="Times New Roman" panose="02020603050405020304" pitchFamily="18" charset="0"/>
              </a:rPr>
              <a:t>3</a:t>
            </a:r>
            <a:r>
              <a:rPr lang="zh-CN" altLang="en-US" sz="1800" b="1">
                <a:cs typeface="Times New Roman" panose="02020603050405020304" pitchFamily="18" charset="0"/>
              </a:rPr>
              <a:t>溶液发生显色反应，又可以与</a:t>
            </a:r>
            <a:endParaRPr lang="en-US" altLang="zh-CN" sz="1800" b="1">
              <a:cs typeface="Times New Roman" panose="02020603050405020304" pitchFamily="18" charset="0"/>
            </a:endParaRPr>
          </a:p>
          <a:p>
            <a:r>
              <a:rPr lang="en-US" altLang="zh-CN" sz="1800" b="1">
                <a:cs typeface="Times New Roman" panose="02020603050405020304" pitchFamily="18" charset="0"/>
              </a:rPr>
              <a:t>          NaHCO</a:t>
            </a:r>
            <a:r>
              <a:rPr lang="en-US" altLang="zh-CN" sz="1800" b="1" baseline="-30000">
                <a:cs typeface="Times New Roman" panose="02020603050405020304" pitchFamily="18" charset="0"/>
              </a:rPr>
              <a:t>3</a:t>
            </a:r>
            <a:r>
              <a:rPr lang="zh-CN" altLang="en-US" sz="1800" b="1">
                <a:cs typeface="Times New Roman" panose="02020603050405020304" pitchFamily="18" charset="0"/>
              </a:rPr>
              <a:t>溶液反应放出</a:t>
            </a:r>
            <a:r>
              <a:rPr lang="en-US" altLang="zh-CN" sz="1800" b="1">
                <a:cs typeface="Times New Roman" panose="02020603050405020304" pitchFamily="18" charset="0"/>
              </a:rPr>
              <a:t>CO</a:t>
            </a:r>
            <a:r>
              <a:rPr lang="en-US" altLang="zh-CN" sz="1800" b="1" baseline="-30000">
                <a:cs typeface="Times New Roman" panose="02020603050405020304" pitchFamily="18" charset="0"/>
              </a:rPr>
              <a:t>2</a:t>
            </a:r>
            <a:r>
              <a:rPr lang="zh-CN" altLang="en-US" sz="1800" b="1">
                <a:cs typeface="Times New Roman" panose="02020603050405020304" pitchFamily="18" charset="0"/>
              </a:rPr>
              <a:t>气体</a:t>
            </a:r>
            <a:endParaRPr kumimoji="0" lang="zh-CN" altLang="en-US" sz="1800" b="1">
              <a:cs typeface="Times New Roman" panose="02020603050405020304" pitchFamily="18" charset="0"/>
            </a:endParaRPr>
          </a:p>
        </p:txBody>
      </p:sp>
      <p:pic>
        <p:nvPicPr>
          <p:cNvPr id="15" name="图片 388" descr="高考资源网( www.ks5u.com)，中国最大的高考网站，您身边的高考专家。"/>
          <p:cNvPicPr>
            <a:picLocks noChangeAspect="1" noChangeArrowheads="1"/>
          </p:cNvPicPr>
          <p:nvPr>
            <p:custDataLst>
              <p:tags r:id="rId13"/>
            </p:custDataLst>
          </p:nvPr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71262" y="3643231"/>
            <a:ext cx="2937309" cy="1158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文本框 16"/>
          <p:cNvSpPr txBox="1"/>
          <p:nvPr>
            <p:custDataLst>
              <p:tags r:id="rId16"/>
            </p:custDataLst>
          </p:nvPr>
        </p:nvSpPr>
        <p:spPr>
          <a:xfrm>
            <a:off x="4351173" y="569525"/>
            <a:ext cx="304014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altLang="zh-CN" sz="1800" b="1">
                <a:solidFill>
                  <a:srgbClr val="FF0000"/>
                </a:solidFill>
              </a:rPr>
              <a:t>C</a:t>
            </a:r>
            <a:endParaRPr lang="zh-CN" altLang="en-US" sz="1800" b="1">
              <a:solidFill>
                <a:srgbClr val="FF0000"/>
              </a:solidFill>
            </a:endParaRPr>
          </a:p>
        </p:txBody>
      </p:sp>
      <p:sp>
        <p:nvSpPr>
          <p:cNvPr id="18" name="文本框 17"/>
          <p:cNvSpPr txBox="1"/>
          <p:nvPr>
            <p:custDataLst>
              <p:tags r:id="rId17"/>
            </p:custDataLst>
          </p:nvPr>
        </p:nvSpPr>
        <p:spPr>
          <a:xfrm>
            <a:off x="3987870" y="1855854"/>
            <a:ext cx="304014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altLang="zh-CN" sz="1800" b="1">
                <a:solidFill>
                  <a:srgbClr val="FF0000"/>
                </a:solidFill>
              </a:rPr>
              <a:t>A</a:t>
            </a:r>
            <a:endParaRPr lang="zh-CN" altLang="en-US" sz="1800" b="1">
              <a:solidFill>
                <a:srgbClr val="FF0000"/>
              </a:solidFill>
            </a:endParaRPr>
          </a:p>
        </p:txBody>
      </p:sp>
      <p:sp>
        <p:nvSpPr>
          <p:cNvPr id="19" name="文本框 18"/>
          <p:cNvSpPr txBox="1"/>
          <p:nvPr>
            <p:custDataLst>
              <p:tags r:id="rId18"/>
            </p:custDataLst>
          </p:nvPr>
        </p:nvSpPr>
        <p:spPr>
          <a:xfrm>
            <a:off x="4754459" y="2836275"/>
            <a:ext cx="304014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altLang="zh-CN" sz="1800" b="1">
                <a:solidFill>
                  <a:srgbClr val="FF0000"/>
                </a:solidFill>
              </a:rPr>
              <a:t>D</a:t>
            </a:r>
            <a:endParaRPr lang="zh-CN" altLang="en-US" sz="1800" b="1">
              <a:solidFill>
                <a:srgbClr val="FF0000"/>
              </a:solidFill>
            </a:endParaRPr>
          </a:p>
        </p:txBody>
      </p:sp>
      <p:pic>
        <p:nvPicPr>
          <p:cNvPr id="20" name="Picture 2" descr="D:\教学资料\图标\理解应用.emf"/>
          <p:cNvPicPr>
            <a:picLocks noChangeAspect="1" noChangeArrowheads="1"/>
          </p:cNvPicPr>
          <p:nvPr>
            <p:custDataLst>
              <p:tags r:id="rId19"/>
            </p:custDataLst>
          </p:nvPr>
        </p:nvPicPr>
        <p:blipFill>
          <a:blip r:embed="rId20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496" y="35205"/>
            <a:ext cx="2227711" cy="447674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17023" y="25090"/>
            <a:ext cx="8505658" cy="623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spAutoFit/>
          </a:bodyPr>
          <a:lstStyle/>
          <a:p>
            <a:pPr defTabSz="685800" eaLnBrk="0" hangingPunct="0"/>
            <a:r>
              <a:rPr kumimoji="0" lang="en-US" altLang="zh-CN" sz="1800" b="1">
                <a:cs typeface="Times New Roman" panose="02020603050405020304" pitchFamily="18" charset="0"/>
              </a:rPr>
              <a:t>4</a:t>
            </a:r>
            <a:r>
              <a:rPr kumimoji="0" lang="zh-CN" altLang="en-US" sz="1800" b="1">
                <a:cs typeface="Times New Roman" panose="02020603050405020304" pitchFamily="18" charset="0"/>
              </a:rPr>
              <a:t>．乙酸苯甲酯对花和果香的香韵具有提升作用，故常用于化妆品工业和食品工业。乙酸苯甲酯可以用下面的设计方案合成</a:t>
            </a:r>
            <a:endParaRPr kumimoji="0" lang="zh-CN" altLang="en-US" sz="3600" b="1">
              <a:cs typeface="Times New Roman" panose="02020603050405020304" pitchFamily="18" charset="0"/>
            </a:endParaRPr>
          </a:p>
        </p:txBody>
      </p:sp>
      <p:pic>
        <p:nvPicPr>
          <p:cNvPr id="4" name="图片 3"/>
          <p:cNvPicPr/>
          <p:nvPr>
            <p:custDataLst>
              <p:tags r:id="rId2"/>
            </p:custDataLst>
          </p:nvPr>
        </p:nvPicPr>
        <p:blipFill>
          <a:blip r:embed="rId3">
            <a:biLevel thresh="50000"/>
            <a:grayscl/>
          </a:blip>
          <a:stretch>
            <a:fillRect/>
          </a:stretch>
        </p:blipFill>
        <p:spPr bwMode="auto">
          <a:xfrm>
            <a:off x="1091456" y="617361"/>
            <a:ext cx="6961089" cy="9778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18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62053" y="2254987"/>
            <a:ext cx="7561829" cy="34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spAutoFit/>
          </a:bodyPr>
          <a:lstStyle>
            <a:lvl1pPr indent="333375" eaLnBrk="0" fontAlgn="base" hangingPunct="0">
              <a:spcBef>
                <a:spcPct val="0"/>
              </a:spcBef>
              <a:spcAft>
                <a:spcPct val="0"/>
              </a:spcAft>
              <a:tabLst>
                <a:tab pos="58547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58547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58547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58547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58547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58547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58547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58547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58547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indent="0"/>
            <a:r>
              <a:rPr lang="en-US" altLang="zh-CN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⑴</a:t>
            </a:r>
            <a:r>
              <a:rPr lang="zh-CN" alt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写出</a:t>
            </a:r>
            <a:r>
              <a:rPr lang="en-US" altLang="zh-CN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、</a:t>
            </a:r>
            <a:r>
              <a:rPr lang="en-US" altLang="zh-CN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zh-CN" alt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的结构简式：</a:t>
            </a:r>
            <a:r>
              <a:rPr lang="en-US" altLang="zh-CN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r>
              <a:rPr lang="en-US" altLang="zh-CN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</a:t>
            </a:r>
            <a:r>
              <a:rPr lang="zh-CN" alt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，</a:t>
            </a:r>
            <a:r>
              <a:rPr lang="en-US" altLang="zh-CN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zh-CN" alt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r>
              <a:rPr lang="en-US" altLang="zh-CN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_________________</a:t>
            </a:r>
            <a:r>
              <a:rPr lang="zh-CN" alt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。</a:t>
            </a:r>
            <a:endParaRPr kumimoji="0" lang="en-US" altLang="zh-CN" sz="1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矩形 16"/>
          <p:cNvSpPr/>
          <p:nvPr>
            <p:custDataLst>
              <p:tags r:id="rId5"/>
            </p:custDataLst>
          </p:nvPr>
        </p:nvSpPr>
        <p:spPr>
          <a:xfrm>
            <a:off x="262052" y="2730716"/>
            <a:ext cx="5606091" cy="346249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eaLnBrk="0" hangingPunct="0">
              <a:tabLst>
                <a:tab pos="4391025" algn="r"/>
              </a:tabLst>
            </a:pPr>
            <a:r>
              <a:rPr lang="en-US" altLang="zh-CN" sz="1800" b="1">
                <a:solidFill>
                  <a:prstClr val="black"/>
                </a:solidFill>
                <a:cs typeface="Times New Roman" panose="02020603050405020304" pitchFamily="18" charset="0"/>
              </a:rPr>
              <a:t>⑵D</a:t>
            </a:r>
            <a:r>
              <a:rPr lang="zh-CN" altLang="en-US" sz="1800" b="1">
                <a:solidFill>
                  <a:prstClr val="black"/>
                </a:solidFill>
                <a:cs typeface="Times New Roman" panose="02020603050405020304" pitchFamily="18" charset="0"/>
              </a:rPr>
              <a:t>有很多同分异构体，其中三个结构简式是：</a:t>
            </a:r>
            <a:endParaRPr lang="zh-CN" altLang="en-US" sz="1800" b="1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18" name="矩形 17"/>
          <p:cNvSpPr/>
          <p:nvPr>
            <p:custDataLst>
              <p:tags r:id="rId6"/>
            </p:custDataLst>
          </p:nvPr>
        </p:nvSpPr>
        <p:spPr>
          <a:xfrm>
            <a:off x="262052" y="4381773"/>
            <a:ext cx="8306913" cy="346249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eaLnBrk="0" hangingPunct="0">
              <a:tabLst>
                <a:tab pos="4391025" algn="r"/>
              </a:tabLst>
            </a:pPr>
            <a:r>
              <a:rPr lang="zh-CN" altLang="en-US" sz="1800" b="1">
                <a:solidFill>
                  <a:prstClr val="black"/>
                </a:solidFill>
                <a:cs typeface="Times New Roman" panose="02020603050405020304" pitchFamily="18" charset="0"/>
              </a:rPr>
              <a:t>请写出另外两个同分异构体的结构简式：</a:t>
            </a:r>
            <a:r>
              <a:rPr lang="en-US" altLang="zh-CN" sz="1800" b="1" u="sng">
                <a:solidFill>
                  <a:prstClr val="black"/>
                </a:solidFill>
                <a:cs typeface="Times New Roman" panose="02020603050405020304" pitchFamily="18" charset="0"/>
              </a:rPr>
              <a:t>                                  </a:t>
            </a:r>
            <a:r>
              <a:rPr lang="zh-CN" altLang="en-US" sz="1800" b="1">
                <a:solidFill>
                  <a:prstClr val="black"/>
                </a:solidFill>
                <a:cs typeface="Times New Roman" panose="02020603050405020304" pitchFamily="18" charset="0"/>
              </a:rPr>
              <a:t>和</a:t>
            </a:r>
            <a:r>
              <a:rPr lang="en-US" altLang="zh-CN" sz="1800" b="1">
                <a:solidFill>
                  <a:prstClr val="black"/>
                </a:solidFill>
                <a:cs typeface="Times New Roman" panose="02020603050405020304" pitchFamily="18" charset="0"/>
              </a:rPr>
              <a:t>_______________</a:t>
            </a:r>
            <a:endParaRPr lang="zh-CN" altLang="en-US" b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6" name="组合 55"/>
          <p:cNvGrpSpPr/>
          <p:nvPr>
            <p:custDataLst>
              <p:tags r:id="rId7"/>
            </p:custDataLst>
          </p:nvPr>
        </p:nvGrpSpPr>
        <p:grpSpPr>
          <a:xfrm>
            <a:off x="3808070" y="1586202"/>
            <a:ext cx="691926" cy="922654"/>
            <a:chOff x="5077426" y="2114935"/>
            <a:chExt cx="922567" cy="1230205"/>
          </a:xfrm>
        </p:grpSpPr>
        <p:sp>
          <p:nvSpPr>
            <p:cNvPr id="13" name="六边形 12"/>
            <p:cNvSpPr/>
            <p:nvPr>
              <p:custDataLst>
                <p:tags r:id="rId8"/>
              </p:custDataLst>
            </p:nvPr>
          </p:nvSpPr>
          <p:spPr>
            <a:xfrm rot="16200000">
              <a:off x="5033235" y="2721406"/>
              <a:ext cx="667925" cy="579543"/>
            </a:xfrm>
            <a:prstGeom prst="hexagon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椭圆 13"/>
            <p:cNvSpPr/>
            <p:nvPr>
              <p:custDataLst>
                <p:tags r:id="rId9"/>
              </p:custDataLst>
            </p:nvPr>
          </p:nvSpPr>
          <p:spPr>
            <a:xfrm rot="16200000">
              <a:off x="5236993" y="2876234"/>
              <a:ext cx="279259" cy="279685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文本框 15"/>
            <p:cNvSpPr txBox="1"/>
            <p:nvPr>
              <p:custDataLst>
                <p:tags r:id="rId10"/>
              </p:custDataLst>
            </p:nvPr>
          </p:nvSpPr>
          <p:spPr>
            <a:xfrm>
              <a:off x="5198497" y="2114935"/>
              <a:ext cx="80149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500" b="1">
                  <a:solidFill>
                    <a:srgbClr val="FF0000"/>
                  </a:solidFill>
                  <a:cs typeface="Times New Roman" panose="02020603050405020304" pitchFamily="18" charset="0"/>
                </a:rPr>
                <a:t>CH</a:t>
              </a:r>
              <a:r>
                <a:rPr lang="en-US" altLang="zh-CN" sz="1500" b="1" baseline="-25000">
                  <a:solidFill>
                    <a:srgbClr val="FF0000"/>
                  </a:solidFill>
                  <a:cs typeface="Times New Roman" panose="02020603050405020304" pitchFamily="18" charset="0"/>
                </a:rPr>
                <a:t>3</a:t>
              </a:r>
              <a:endParaRPr lang="zh-CN" altLang="en-US" sz="1500" b="1" baseline="-25000">
                <a:solidFill>
                  <a:srgbClr val="FF0000"/>
                </a:solidFill>
                <a:cs typeface="Times New Roman" panose="02020603050405020304" pitchFamily="18" charset="0"/>
              </a:endParaRPr>
            </a:p>
          </p:txBody>
        </p:sp>
        <p:cxnSp>
          <p:nvCxnSpPr>
            <p:cNvPr id="20" name="直接连接符 19"/>
            <p:cNvCxnSpPr/>
            <p:nvPr>
              <p:custDataLst>
                <p:tags r:id="rId11"/>
              </p:custDataLst>
            </p:nvPr>
          </p:nvCxnSpPr>
          <p:spPr>
            <a:xfrm flipH="1">
              <a:off x="5373279" y="2432119"/>
              <a:ext cx="0" cy="24509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组合 56"/>
          <p:cNvGrpSpPr/>
          <p:nvPr>
            <p:custDataLst>
              <p:tags r:id="rId12"/>
            </p:custDataLst>
          </p:nvPr>
        </p:nvGrpSpPr>
        <p:grpSpPr>
          <a:xfrm>
            <a:off x="5909762" y="1582856"/>
            <a:ext cx="927025" cy="922654"/>
            <a:chOff x="7879682" y="2110474"/>
            <a:chExt cx="1236033" cy="1230205"/>
          </a:xfrm>
        </p:grpSpPr>
        <p:sp>
          <p:nvSpPr>
            <p:cNvPr id="22" name="六边形 21"/>
            <p:cNvSpPr/>
            <p:nvPr>
              <p:custDataLst>
                <p:tags r:id="rId13"/>
              </p:custDataLst>
            </p:nvPr>
          </p:nvSpPr>
          <p:spPr>
            <a:xfrm rot="16200000">
              <a:off x="7835491" y="2716945"/>
              <a:ext cx="667925" cy="579543"/>
            </a:xfrm>
            <a:prstGeom prst="hexagon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椭圆 22"/>
            <p:cNvSpPr/>
            <p:nvPr>
              <p:custDataLst>
                <p:tags r:id="rId14"/>
              </p:custDataLst>
            </p:nvPr>
          </p:nvSpPr>
          <p:spPr>
            <a:xfrm rot="16200000">
              <a:off x="8039249" y="2871773"/>
              <a:ext cx="279259" cy="279685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文本框 23"/>
            <p:cNvSpPr txBox="1"/>
            <p:nvPr>
              <p:custDataLst>
                <p:tags r:id="rId15"/>
              </p:custDataLst>
            </p:nvPr>
          </p:nvSpPr>
          <p:spPr>
            <a:xfrm>
              <a:off x="8000753" y="2110474"/>
              <a:ext cx="111496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500" b="1">
                  <a:solidFill>
                    <a:srgbClr val="FF0000"/>
                  </a:solidFill>
                  <a:cs typeface="Times New Roman" panose="02020603050405020304" pitchFamily="18" charset="0"/>
                </a:rPr>
                <a:t>CH</a:t>
              </a:r>
              <a:r>
                <a:rPr lang="en-US" altLang="zh-CN" sz="1500" b="1" baseline="-25000">
                  <a:solidFill>
                    <a:srgbClr val="FF0000"/>
                  </a:solidFill>
                  <a:cs typeface="Times New Roman" panose="02020603050405020304" pitchFamily="18" charset="0"/>
                </a:rPr>
                <a:t>2</a:t>
              </a:r>
              <a:r>
                <a:rPr lang="en-US" altLang="zh-CN" sz="1500" b="1">
                  <a:solidFill>
                    <a:srgbClr val="FF0000"/>
                  </a:solidFill>
                  <a:cs typeface="Times New Roman" panose="02020603050405020304" pitchFamily="18" charset="0"/>
                </a:rPr>
                <a:t>OH</a:t>
              </a:r>
              <a:endParaRPr lang="zh-CN" altLang="en-US" sz="1500" b="1">
                <a:solidFill>
                  <a:srgbClr val="FF0000"/>
                </a:solidFill>
                <a:cs typeface="Times New Roman" panose="02020603050405020304" pitchFamily="18" charset="0"/>
              </a:endParaRPr>
            </a:p>
          </p:txBody>
        </p:sp>
        <p:cxnSp>
          <p:nvCxnSpPr>
            <p:cNvPr id="25" name="直接连接符 24"/>
            <p:cNvCxnSpPr/>
            <p:nvPr>
              <p:custDataLst>
                <p:tags r:id="rId16"/>
              </p:custDataLst>
            </p:nvPr>
          </p:nvCxnSpPr>
          <p:spPr>
            <a:xfrm flipH="1">
              <a:off x="8175535" y="2427658"/>
              <a:ext cx="0" cy="24509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六边形 1"/>
          <p:cNvSpPr/>
          <p:nvPr>
            <p:custDataLst>
              <p:tags r:id="rId17"/>
            </p:custDataLst>
          </p:nvPr>
        </p:nvSpPr>
        <p:spPr>
          <a:xfrm>
            <a:off x="554130" y="3277144"/>
            <a:ext cx="471038" cy="434657"/>
          </a:xfrm>
          <a:prstGeom prst="hexagon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6" name="椭圆 5"/>
          <p:cNvSpPr/>
          <p:nvPr>
            <p:custDataLst>
              <p:tags r:id="rId18"/>
            </p:custDataLst>
          </p:nvPr>
        </p:nvSpPr>
        <p:spPr>
          <a:xfrm>
            <a:off x="688461" y="3395986"/>
            <a:ext cx="209444" cy="20976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27" name="直接连接符 26"/>
          <p:cNvCxnSpPr>
            <a:stCxn id="2" idx="0"/>
          </p:cNvCxnSpPr>
          <p:nvPr>
            <p:custDataLst>
              <p:tags r:id="rId19"/>
            </p:custDataLst>
          </p:nvPr>
        </p:nvCxnSpPr>
        <p:spPr>
          <a:xfrm>
            <a:off x="1025168" y="3494473"/>
            <a:ext cx="13433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文本框 28"/>
          <p:cNvSpPr txBox="1"/>
          <p:nvPr>
            <p:custDataLst>
              <p:tags r:id="rId20"/>
            </p:custDataLst>
          </p:nvPr>
        </p:nvSpPr>
        <p:spPr>
          <a:xfrm>
            <a:off x="1095869" y="3321680"/>
            <a:ext cx="1380920" cy="30008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altLang="zh-CN" sz="1500" b="1">
                <a:cs typeface="Times New Roman" panose="02020603050405020304" pitchFamily="18" charset="0"/>
              </a:rPr>
              <a:t>C—OCH</a:t>
            </a:r>
            <a:r>
              <a:rPr lang="en-US" altLang="zh-CN" sz="1500" b="1" baseline="-25000">
                <a:cs typeface="Times New Roman" panose="02020603050405020304" pitchFamily="18" charset="0"/>
              </a:rPr>
              <a:t>2</a:t>
            </a:r>
            <a:r>
              <a:rPr lang="en-US" altLang="zh-CN" sz="1500" b="1">
                <a:cs typeface="Times New Roman" panose="02020603050405020304" pitchFamily="18" charset="0"/>
              </a:rPr>
              <a:t>CH</a:t>
            </a:r>
            <a:r>
              <a:rPr lang="en-US" altLang="zh-CN" sz="1500" b="1" baseline="-25000">
                <a:cs typeface="Times New Roman" panose="02020603050405020304" pitchFamily="18" charset="0"/>
              </a:rPr>
              <a:t>3</a:t>
            </a:r>
            <a:endParaRPr lang="zh-CN" altLang="en-US" sz="1500" b="1" baseline="-25000">
              <a:cs typeface="Times New Roman" panose="02020603050405020304" pitchFamily="18" charset="0"/>
            </a:endParaRPr>
          </a:p>
        </p:txBody>
      </p:sp>
      <p:sp>
        <p:nvSpPr>
          <p:cNvPr id="30" name="文本框 29"/>
          <p:cNvSpPr txBox="1"/>
          <p:nvPr>
            <p:custDataLst>
              <p:tags r:id="rId21"/>
            </p:custDataLst>
          </p:nvPr>
        </p:nvSpPr>
        <p:spPr>
          <a:xfrm>
            <a:off x="1054207" y="3256825"/>
            <a:ext cx="369332" cy="183308"/>
          </a:xfrm>
          <a:prstGeom prst="rect">
            <a:avLst/>
          </a:prstGeom>
          <a:noFill/>
        </p:spPr>
        <p:txBody>
          <a:bodyPr vert="eaVert" wrap="square" lIns="68580" tIns="34290" rIns="68580" bIns="34290" rtlCol="0">
            <a:spAutoFit/>
          </a:bodyPr>
          <a:lstStyle/>
          <a:p>
            <a:r>
              <a:rPr lang="en-US" altLang="zh-CN" sz="1500" b="1">
                <a:cs typeface="Times New Roman" panose="02020603050405020304" pitchFamily="18" charset="0"/>
              </a:rPr>
              <a:t>=</a:t>
            </a:r>
            <a:endParaRPr lang="zh-CN" altLang="en-US" sz="1500" b="1">
              <a:cs typeface="Times New Roman" panose="02020603050405020304" pitchFamily="18" charset="0"/>
            </a:endParaRPr>
          </a:p>
        </p:txBody>
      </p:sp>
      <p:sp>
        <p:nvSpPr>
          <p:cNvPr id="31" name="文本框 30"/>
          <p:cNvSpPr txBox="1"/>
          <p:nvPr>
            <p:custDataLst>
              <p:tags r:id="rId22"/>
            </p:custDataLst>
          </p:nvPr>
        </p:nvSpPr>
        <p:spPr>
          <a:xfrm>
            <a:off x="1102936" y="3048680"/>
            <a:ext cx="271110" cy="30008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altLang="zh-CN" sz="1500" b="1">
                <a:cs typeface="Times New Roman" panose="02020603050405020304" pitchFamily="18" charset="0"/>
              </a:rPr>
              <a:t>O</a:t>
            </a:r>
            <a:endParaRPr lang="zh-CN" altLang="en-US" sz="1500" b="1">
              <a:cs typeface="Times New Roman" panose="02020603050405020304" pitchFamily="18" charset="0"/>
            </a:endParaRPr>
          </a:p>
        </p:txBody>
      </p:sp>
      <p:sp>
        <p:nvSpPr>
          <p:cNvPr id="32" name="六边形 31"/>
          <p:cNvSpPr/>
          <p:nvPr>
            <p:custDataLst>
              <p:tags r:id="rId23"/>
            </p:custDataLst>
          </p:nvPr>
        </p:nvSpPr>
        <p:spPr>
          <a:xfrm>
            <a:off x="3205938" y="3277144"/>
            <a:ext cx="471038" cy="434657"/>
          </a:xfrm>
          <a:prstGeom prst="hexagon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3" name="椭圆 32"/>
          <p:cNvSpPr/>
          <p:nvPr>
            <p:custDataLst>
              <p:tags r:id="rId24"/>
            </p:custDataLst>
          </p:nvPr>
        </p:nvSpPr>
        <p:spPr>
          <a:xfrm>
            <a:off x="3340269" y="3395986"/>
            <a:ext cx="209444" cy="20976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34" name="直接连接符 33"/>
          <p:cNvCxnSpPr>
            <a:stCxn id="32" idx="0"/>
          </p:cNvCxnSpPr>
          <p:nvPr>
            <p:custDataLst>
              <p:tags r:id="rId25"/>
            </p:custDataLst>
          </p:nvPr>
        </p:nvCxnSpPr>
        <p:spPr>
          <a:xfrm>
            <a:off x="3676976" y="3494473"/>
            <a:ext cx="13433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文本框 34"/>
          <p:cNvSpPr txBox="1"/>
          <p:nvPr>
            <p:custDataLst>
              <p:tags r:id="rId26"/>
            </p:custDataLst>
          </p:nvPr>
        </p:nvSpPr>
        <p:spPr>
          <a:xfrm>
            <a:off x="3747677" y="3321680"/>
            <a:ext cx="1554495" cy="30008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altLang="zh-CN" sz="1500" b="1">
                <a:cs typeface="Times New Roman" panose="02020603050405020304" pitchFamily="18" charset="0"/>
              </a:rPr>
              <a:t>CH</a:t>
            </a:r>
            <a:r>
              <a:rPr lang="en-US" altLang="zh-CN" sz="1500" b="1" baseline="-25000">
                <a:cs typeface="Times New Roman" panose="02020603050405020304" pitchFamily="18" charset="0"/>
              </a:rPr>
              <a:t>2</a:t>
            </a:r>
            <a:r>
              <a:rPr lang="en-US" altLang="zh-CN" sz="1500" b="1">
                <a:cs typeface="Times New Roman" panose="02020603050405020304" pitchFamily="18" charset="0"/>
              </a:rPr>
              <a:t>—C—OCH</a:t>
            </a:r>
            <a:r>
              <a:rPr lang="en-US" altLang="zh-CN" sz="1500" b="1" baseline="-25000">
                <a:cs typeface="Times New Roman" panose="02020603050405020304" pitchFamily="18" charset="0"/>
              </a:rPr>
              <a:t>3</a:t>
            </a:r>
            <a:endParaRPr lang="zh-CN" altLang="en-US" sz="1500" b="1" baseline="-25000">
              <a:cs typeface="Times New Roman" panose="02020603050405020304" pitchFamily="18" charset="0"/>
            </a:endParaRPr>
          </a:p>
        </p:txBody>
      </p:sp>
      <p:sp>
        <p:nvSpPr>
          <p:cNvPr id="36" name="文本框 35"/>
          <p:cNvSpPr txBox="1"/>
          <p:nvPr>
            <p:custDataLst>
              <p:tags r:id="rId27"/>
            </p:custDataLst>
          </p:nvPr>
        </p:nvSpPr>
        <p:spPr>
          <a:xfrm>
            <a:off x="4236274" y="3256825"/>
            <a:ext cx="369332" cy="183308"/>
          </a:xfrm>
          <a:prstGeom prst="rect">
            <a:avLst/>
          </a:prstGeom>
          <a:noFill/>
        </p:spPr>
        <p:txBody>
          <a:bodyPr vert="eaVert" wrap="square" lIns="68580" tIns="34290" rIns="68580" bIns="34290" rtlCol="0">
            <a:spAutoFit/>
          </a:bodyPr>
          <a:lstStyle/>
          <a:p>
            <a:r>
              <a:rPr lang="en-US" altLang="zh-CN" sz="1500" b="1">
                <a:cs typeface="Times New Roman" panose="02020603050405020304" pitchFamily="18" charset="0"/>
              </a:rPr>
              <a:t>=</a:t>
            </a:r>
            <a:endParaRPr lang="zh-CN" altLang="en-US" sz="1500" b="1">
              <a:cs typeface="Times New Roman" panose="02020603050405020304" pitchFamily="18" charset="0"/>
            </a:endParaRPr>
          </a:p>
        </p:txBody>
      </p:sp>
      <p:sp>
        <p:nvSpPr>
          <p:cNvPr id="37" name="文本框 36"/>
          <p:cNvSpPr txBox="1"/>
          <p:nvPr>
            <p:custDataLst>
              <p:tags r:id="rId28"/>
            </p:custDataLst>
          </p:nvPr>
        </p:nvSpPr>
        <p:spPr>
          <a:xfrm>
            <a:off x="4285002" y="3041610"/>
            <a:ext cx="271110" cy="30008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altLang="zh-CN" sz="1500" b="1">
                <a:cs typeface="Times New Roman" panose="02020603050405020304" pitchFamily="18" charset="0"/>
              </a:rPr>
              <a:t>O</a:t>
            </a:r>
            <a:endParaRPr lang="zh-CN" altLang="en-US" sz="1500" b="1">
              <a:cs typeface="Times New Roman" panose="02020603050405020304" pitchFamily="18" charset="0"/>
            </a:endParaRPr>
          </a:p>
        </p:txBody>
      </p:sp>
      <p:sp>
        <p:nvSpPr>
          <p:cNvPr id="38" name="六边形 37"/>
          <p:cNvSpPr/>
          <p:nvPr>
            <p:custDataLst>
              <p:tags r:id="rId29"/>
            </p:custDataLst>
          </p:nvPr>
        </p:nvSpPr>
        <p:spPr>
          <a:xfrm>
            <a:off x="5922894" y="3277144"/>
            <a:ext cx="471038" cy="434657"/>
          </a:xfrm>
          <a:prstGeom prst="hexagon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9" name="椭圆 38"/>
          <p:cNvSpPr/>
          <p:nvPr>
            <p:custDataLst>
              <p:tags r:id="rId30"/>
            </p:custDataLst>
          </p:nvPr>
        </p:nvSpPr>
        <p:spPr>
          <a:xfrm>
            <a:off x="6057226" y="3395986"/>
            <a:ext cx="209444" cy="20976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40" name="直接连接符 39"/>
          <p:cNvCxnSpPr>
            <a:stCxn id="38" idx="0"/>
          </p:cNvCxnSpPr>
          <p:nvPr>
            <p:custDataLst>
              <p:tags r:id="rId31"/>
            </p:custDataLst>
          </p:nvPr>
        </p:nvCxnSpPr>
        <p:spPr>
          <a:xfrm>
            <a:off x="6393933" y="3494473"/>
            <a:ext cx="13433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文本框 40"/>
          <p:cNvSpPr txBox="1"/>
          <p:nvPr>
            <p:custDataLst>
              <p:tags r:id="rId32"/>
            </p:custDataLst>
          </p:nvPr>
        </p:nvSpPr>
        <p:spPr>
          <a:xfrm>
            <a:off x="6464633" y="3321680"/>
            <a:ext cx="1685487" cy="30008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altLang="zh-CN" sz="1500" b="1">
                <a:cs typeface="Times New Roman" panose="02020603050405020304" pitchFamily="18" charset="0"/>
              </a:rPr>
              <a:t>CH</a:t>
            </a:r>
            <a:r>
              <a:rPr lang="en-US" altLang="zh-CN" sz="1500" b="1" baseline="-25000">
                <a:cs typeface="Times New Roman" panose="02020603050405020304" pitchFamily="18" charset="0"/>
              </a:rPr>
              <a:t>2</a:t>
            </a:r>
            <a:r>
              <a:rPr lang="en-US" altLang="zh-CN" sz="1500" b="1">
                <a:cs typeface="Times New Roman" panose="02020603050405020304" pitchFamily="18" charset="0"/>
              </a:rPr>
              <a:t>CH</a:t>
            </a:r>
            <a:r>
              <a:rPr lang="en-US" altLang="zh-CN" sz="1500" b="1" baseline="-25000">
                <a:cs typeface="Times New Roman" panose="02020603050405020304" pitchFamily="18" charset="0"/>
              </a:rPr>
              <a:t>2</a:t>
            </a:r>
            <a:r>
              <a:rPr lang="en-US" altLang="zh-CN" sz="1500" b="1">
                <a:cs typeface="Times New Roman" panose="02020603050405020304" pitchFamily="18" charset="0"/>
              </a:rPr>
              <a:t>—C—OH</a:t>
            </a:r>
            <a:endParaRPr lang="zh-CN" altLang="en-US" sz="1500" b="1" baseline="-25000">
              <a:cs typeface="Times New Roman" panose="02020603050405020304" pitchFamily="18" charset="0"/>
            </a:endParaRPr>
          </a:p>
        </p:txBody>
      </p:sp>
      <p:sp>
        <p:nvSpPr>
          <p:cNvPr id="42" name="文本框 41"/>
          <p:cNvSpPr txBox="1"/>
          <p:nvPr>
            <p:custDataLst>
              <p:tags r:id="rId33"/>
            </p:custDataLst>
          </p:nvPr>
        </p:nvSpPr>
        <p:spPr>
          <a:xfrm>
            <a:off x="7313808" y="3256825"/>
            <a:ext cx="369332" cy="183308"/>
          </a:xfrm>
          <a:prstGeom prst="rect">
            <a:avLst/>
          </a:prstGeom>
          <a:noFill/>
        </p:spPr>
        <p:txBody>
          <a:bodyPr vert="eaVert" wrap="square" lIns="68580" tIns="34290" rIns="68580" bIns="34290" rtlCol="0">
            <a:spAutoFit/>
          </a:bodyPr>
          <a:lstStyle/>
          <a:p>
            <a:r>
              <a:rPr lang="en-US" altLang="zh-CN" sz="1500" b="1">
                <a:cs typeface="Times New Roman" panose="02020603050405020304" pitchFamily="18" charset="0"/>
              </a:rPr>
              <a:t>=</a:t>
            </a:r>
            <a:endParaRPr lang="zh-CN" altLang="en-US" sz="1500" b="1">
              <a:cs typeface="Times New Roman" panose="02020603050405020304" pitchFamily="18" charset="0"/>
            </a:endParaRPr>
          </a:p>
        </p:txBody>
      </p:sp>
      <p:sp>
        <p:nvSpPr>
          <p:cNvPr id="43" name="文本框 42"/>
          <p:cNvSpPr txBox="1"/>
          <p:nvPr>
            <p:custDataLst>
              <p:tags r:id="rId34"/>
            </p:custDataLst>
          </p:nvPr>
        </p:nvSpPr>
        <p:spPr>
          <a:xfrm>
            <a:off x="7362536" y="3041610"/>
            <a:ext cx="271110" cy="30008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altLang="zh-CN" sz="1500" b="1">
                <a:cs typeface="Times New Roman" panose="02020603050405020304" pitchFamily="18" charset="0"/>
              </a:rPr>
              <a:t>O</a:t>
            </a:r>
            <a:endParaRPr lang="zh-CN" altLang="en-US" sz="1500" b="1">
              <a:cs typeface="Times New Roman" panose="02020603050405020304" pitchFamily="18" charset="0"/>
            </a:endParaRPr>
          </a:p>
        </p:txBody>
      </p:sp>
      <p:grpSp>
        <p:nvGrpSpPr>
          <p:cNvPr id="62" name="组合 61"/>
          <p:cNvGrpSpPr/>
          <p:nvPr>
            <p:custDataLst>
              <p:tags r:id="rId35"/>
            </p:custDataLst>
          </p:nvPr>
        </p:nvGrpSpPr>
        <p:grpSpPr>
          <a:xfrm>
            <a:off x="6752496" y="3911866"/>
            <a:ext cx="1635927" cy="718373"/>
            <a:chOff x="9003329" y="5215821"/>
            <a:chExt cx="2181236" cy="957830"/>
          </a:xfrm>
        </p:grpSpPr>
        <p:sp>
          <p:nvSpPr>
            <p:cNvPr id="50" name="六边形 49"/>
            <p:cNvSpPr/>
            <p:nvPr>
              <p:custDataLst>
                <p:tags r:id="rId36"/>
              </p:custDataLst>
            </p:nvPr>
          </p:nvSpPr>
          <p:spPr>
            <a:xfrm>
              <a:off x="9003329" y="5594108"/>
              <a:ext cx="628050" cy="579543"/>
            </a:xfrm>
            <a:prstGeom prst="hexagon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" name="椭圆 50"/>
            <p:cNvSpPr/>
            <p:nvPr>
              <p:custDataLst>
                <p:tags r:id="rId37"/>
              </p:custDataLst>
            </p:nvPr>
          </p:nvSpPr>
          <p:spPr>
            <a:xfrm>
              <a:off x="9182436" y="5752564"/>
              <a:ext cx="279259" cy="279685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52" name="直接连接符 51"/>
            <p:cNvCxnSpPr>
              <a:stCxn id="50" idx="0"/>
            </p:cNvCxnSpPr>
            <p:nvPr>
              <p:custDataLst>
                <p:tags r:id="rId38"/>
              </p:custDataLst>
            </p:nvPr>
          </p:nvCxnSpPr>
          <p:spPr>
            <a:xfrm>
              <a:off x="9631379" y="5883880"/>
              <a:ext cx="179107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文本框 52"/>
            <p:cNvSpPr txBox="1"/>
            <p:nvPr>
              <p:custDataLst>
                <p:tags r:id="rId39"/>
              </p:custDataLst>
            </p:nvPr>
          </p:nvSpPr>
          <p:spPr>
            <a:xfrm>
              <a:off x="9725648" y="5653490"/>
              <a:ext cx="1458917" cy="430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500" b="1">
                  <a:solidFill>
                    <a:srgbClr val="FF0000"/>
                  </a:solidFill>
                  <a:cs typeface="Times New Roman" panose="02020603050405020304" pitchFamily="18" charset="0"/>
                </a:rPr>
                <a:t>CHCOOH</a:t>
              </a:r>
              <a:endParaRPr lang="zh-CN" altLang="en-US" sz="1500" b="1" baseline="-25000">
                <a:solidFill>
                  <a:srgbClr val="FF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54" name="矩形 53"/>
            <p:cNvSpPr/>
            <p:nvPr>
              <p:custDataLst>
                <p:tags r:id="rId40"/>
              </p:custDataLst>
            </p:nvPr>
          </p:nvSpPr>
          <p:spPr>
            <a:xfrm>
              <a:off x="9720932" y="5215821"/>
              <a:ext cx="716436" cy="430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500" b="1">
                  <a:solidFill>
                    <a:srgbClr val="FF0000"/>
                  </a:solidFill>
                  <a:cs typeface="Times New Roman" panose="02020603050405020304" pitchFamily="18" charset="0"/>
                </a:rPr>
                <a:t>CH</a:t>
              </a:r>
              <a:r>
                <a:rPr lang="en-US" altLang="zh-CN" sz="1500" b="1" baseline="-25000">
                  <a:solidFill>
                    <a:srgbClr val="FF0000"/>
                  </a:solidFill>
                  <a:cs typeface="Times New Roman" panose="02020603050405020304" pitchFamily="18" charset="0"/>
                </a:rPr>
                <a:t>3</a:t>
              </a:r>
              <a:endParaRPr lang="zh-CN" altLang="en-US" sz="1500"/>
            </a:p>
          </p:txBody>
        </p:sp>
        <p:cxnSp>
          <p:nvCxnSpPr>
            <p:cNvPr id="55" name="直接连接符 54"/>
            <p:cNvCxnSpPr/>
            <p:nvPr>
              <p:custDataLst>
                <p:tags r:id="rId41"/>
              </p:custDataLst>
            </p:nvPr>
          </p:nvCxnSpPr>
          <p:spPr>
            <a:xfrm flipH="1">
              <a:off x="9910978" y="5516895"/>
              <a:ext cx="0" cy="24509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组合 6"/>
          <p:cNvGrpSpPr/>
          <p:nvPr>
            <p:custDataLst>
              <p:tags r:id="rId42"/>
            </p:custDataLst>
          </p:nvPr>
        </p:nvGrpSpPr>
        <p:grpSpPr>
          <a:xfrm>
            <a:off x="4405437" y="3993409"/>
            <a:ext cx="1934896" cy="654510"/>
            <a:chOff x="5873915" y="5324545"/>
            <a:chExt cx="2579861" cy="872680"/>
          </a:xfrm>
        </p:grpSpPr>
        <p:sp>
          <p:nvSpPr>
            <p:cNvPr id="44" name="六边形 43"/>
            <p:cNvSpPr/>
            <p:nvPr>
              <p:custDataLst>
                <p:tags r:id="rId43"/>
              </p:custDataLst>
            </p:nvPr>
          </p:nvSpPr>
          <p:spPr>
            <a:xfrm>
              <a:off x="5873915" y="5617682"/>
              <a:ext cx="628050" cy="579543"/>
            </a:xfrm>
            <a:prstGeom prst="hexagon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5" name="椭圆 44"/>
            <p:cNvSpPr/>
            <p:nvPr>
              <p:custDataLst>
                <p:tags r:id="rId44"/>
              </p:custDataLst>
            </p:nvPr>
          </p:nvSpPr>
          <p:spPr>
            <a:xfrm>
              <a:off x="6053022" y="5776138"/>
              <a:ext cx="279259" cy="279685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6" name="直接连接符 45"/>
            <p:cNvCxnSpPr>
              <a:stCxn id="44" idx="0"/>
            </p:cNvCxnSpPr>
            <p:nvPr>
              <p:custDataLst>
                <p:tags r:id="rId45"/>
              </p:custDataLst>
            </p:nvPr>
          </p:nvCxnSpPr>
          <p:spPr>
            <a:xfrm>
              <a:off x="6501965" y="5907454"/>
              <a:ext cx="179107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文本框 58"/>
            <p:cNvSpPr txBox="1"/>
            <p:nvPr>
              <p:custDataLst>
                <p:tags r:id="rId46"/>
              </p:custDataLst>
            </p:nvPr>
          </p:nvSpPr>
          <p:spPr>
            <a:xfrm>
              <a:off x="6612550" y="5688545"/>
              <a:ext cx="184122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500" b="1">
                  <a:solidFill>
                    <a:srgbClr val="FF0000"/>
                  </a:solidFill>
                  <a:cs typeface="Times New Roman" panose="02020603050405020304" pitchFamily="18" charset="0"/>
                </a:rPr>
                <a:t>O—CCH</a:t>
              </a:r>
              <a:r>
                <a:rPr lang="en-US" altLang="zh-CN" sz="1500" b="1" baseline="-25000">
                  <a:solidFill>
                    <a:srgbClr val="FF0000"/>
                  </a:solidFill>
                  <a:cs typeface="Times New Roman" panose="02020603050405020304" pitchFamily="18" charset="0"/>
                </a:rPr>
                <a:t>2</a:t>
              </a:r>
              <a:r>
                <a:rPr lang="en-US" altLang="zh-CN" sz="1500" b="1">
                  <a:solidFill>
                    <a:srgbClr val="FF0000"/>
                  </a:solidFill>
                  <a:cs typeface="Times New Roman" panose="02020603050405020304" pitchFamily="18" charset="0"/>
                </a:rPr>
                <a:t>CH</a:t>
              </a:r>
              <a:r>
                <a:rPr lang="en-US" altLang="zh-CN" sz="1500" b="1" baseline="-25000">
                  <a:solidFill>
                    <a:srgbClr val="FF0000"/>
                  </a:solidFill>
                  <a:cs typeface="Times New Roman" panose="02020603050405020304" pitchFamily="18" charset="0"/>
                </a:rPr>
                <a:t>3</a:t>
              </a:r>
              <a:endParaRPr lang="zh-CN" altLang="en-US" sz="1500" b="1" baseline="-25000">
                <a:solidFill>
                  <a:srgbClr val="FF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60" name="文本框 59"/>
            <p:cNvSpPr txBox="1"/>
            <p:nvPr>
              <p:custDataLst>
                <p:tags r:id="rId47"/>
              </p:custDataLst>
            </p:nvPr>
          </p:nvSpPr>
          <p:spPr>
            <a:xfrm>
              <a:off x="7009479" y="5594108"/>
              <a:ext cx="553997" cy="244411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en-US" altLang="zh-CN" sz="1500" b="1">
                  <a:solidFill>
                    <a:srgbClr val="FF0000"/>
                  </a:solidFill>
                  <a:cs typeface="Times New Roman" panose="02020603050405020304" pitchFamily="18" charset="0"/>
                </a:rPr>
                <a:t>=</a:t>
              </a:r>
              <a:endParaRPr lang="zh-CN" altLang="en-US" sz="1500" b="1">
                <a:solidFill>
                  <a:srgbClr val="FF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63" name="文本框 62"/>
            <p:cNvSpPr txBox="1"/>
            <p:nvPr>
              <p:custDataLst>
                <p:tags r:id="rId48"/>
              </p:custDataLst>
            </p:nvPr>
          </p:nvSpPr>
          <p:spPr>
            <a:xfrm>
              <a:off x="7065034" y="5324545"/>
              <a:ext cx="36148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500" b="1">
                  <a:solidFill>
                    <a:srgbClr val="FF0000"/>
                  </a:solidFill>
                  <a:cs typeface="Times New Roman" panose="02020603050405020304" pitchFamily="18" charset="0"/>
                </a:rPr>
                <a:t>O</a:t>
              </a:r>
              <a:endParaRPr lang="zh-CN" altLang="en-US" sz="1500" b="1">
                <a:solidFill>
                  <a:srgbClr val="FF0000"/>
                </a:solidFill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181207" y="100728"/>
            <a:ext cx="8781586" cy="1758943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20000"/>
              </a:lnSpc>
              <a:tabLst>
                <a:tab pos="4390390" algn="r"/>
              </a:tabLst>
            </a:pPr>
            <a:r>
              <a:rPr lang="en-US" altLang="zh-CN" sz="1800" b="1" kern="100">
                <a:cs typeface="Times New Roman" panose="02020603050405020304" pitchFamily="18" charset="0"/>
              </a:rPr>
              <a:t>5</a:t>
            </a:r>
            <a:r>
              <a:rPr lang="zh-CN" altLang="zh-CN" sz="1800" b="1" kern="100">
                <a:cs typeface="Times New Roman" panose="02020603050405020304" pitchFamily="18" charset="0"/>
              </a:rPr>
              <a:t>．有机化合物</a:t>
            </a:r>
            <a:r>
              <a:rPr lang="en-US" altLang="zh-CN" sz="1800" b="1" kern="100">
                <a:cs typeface="Times New Roman" panose="02020603050405020304" pitchFamily="18" charset="0"/>
              </a:rPr>
              <a:t>A</a:t>
            </a:r>
            <a:r>
              <a:rPr lang="zh-CN" altLang="zh-CN" sz="1800" b="1" kern="100">
                <a:cs typeface="Times New Roman" panose="02020603050405020304" pitchFamily="18" charset="0"/>
              </a:rPr>
              <a:t>的分子式是</a:t>
            </a:r>
            <a:r>
              <a:rPr lang="en-US" altLang="zh-CN" sz="1800" b="1" kern="100">
                <a:cs typeface="Times New Roman" panose="02020603050405020304" pitchFamily="18" charset="0"/>
              </a:rPr>
              <a:t>C</a:t>
            </a:r>
            <a:r>
              <a:rPr lang="en-US" altLang="zh-CN" sz="1800" b="1" kern="100" baseline="-25000">
                <a:cs typeface="Times New Roman" panose="02020603050405020304" pitchFamily="18" charset="0"/>
              </a:rPr>
              <a:t>13</a:t>
            </a:r>
            <a:r>
              <a:rPr lang="en-US" altLang="zh-CN" sz="1800" b="1" kern="100">
                <a:cs typeface="Times New Roman" panose="02020603050405020304" pitchFamily="18" charset="0"/>
              </a:rPr>
              <a:t>H</a:t>
            </a:r>
            <a:r>
              <a:rPr lang="en-US" altLang="zh-CN" sz="1800" b="1" kern="100" baseline="-25000">
                <a:cs typeface="Times New Roman" panose="02020603050405020304" pitchFamily="18" charset="0"/>
              </a:rPr>
              <a:t>20</a:t>
            </a:r>
            <a:r>
              <a:rPr lang="en-US" altLang="zh-CN" sz="1800" b="1" kern="100">
                <a:cs typeface="Times New Roman" panose="02020603050405020304" pitchFamily="18" charset="0"/>
              </a:rPr>
              <a:t>O</a:t>
            </a:r>
            <a:r>
              <a:rPr lang="en-US" altLang="zh-CN" sz="1800" b="1" kern="100" baseline="-25000">
                <a:cs typeface="Times New Roman" panose="02020603050405020304" pitchFamily="18" charset="0"/>
              </a:rPr>
              <a:t>8</a:t>
            </a:r>
            <a:r>
              <a:rPr lang="en-US" altLang="zh-CN" sz="1800" b="1" kern="100">
                <a:cs typeface="Times New Roman" panose="02020603050405020304" pitchFamily="18" charset="0"/>
              </a:rPr>
              <a:t>(</a:t>
            </a:r>
            <a:r>
              <a:rPr lang="zh-CN" altLang="zh-CN" sz="1800" b="1" kern="100">
                <a:cs typeface="Times New Roman" panose="02020603050405020304" pitchFamily="18" charset="0"/>
              </a:rPr>
              <a:t>相对分子质量为</a:t>
            </a:r>
            <a:r>
              <a:rPr lang="en-US" altLang="zh-CN" sz="1800" b="1" kern="100">
                <a:cs typeface="Times New Roman" panose="02020603050405020304" pitchFamily="18" charset="0"/>
              </a:rPr>
              <a:t>304)</a:t>
            </a:r>
            <a:r>
              <a:rPr lang="zh-CN" altLang="zh-CN" sz="1800" b="1" kern="100">
                <a:cs typeface="Times New Roman" panose="02020603050405020304" pitchFamily="18" charset="0"/>
              </a:rPr>
              <a:t>，</a:t>
            </a:r>
            <a:r>
              <a:rPr lang="en-US" altLang="zh-CN" sz="1800" b="1" kern="100">
                <a:cs typeface="Times New Roman" panose="02020603050405020304" pitchFamily="18" charset="0"/>
              </a:rPr>
              <a:t>1molA</a:t>
            </a:r>
            <a:r>
              <a:rPr lang="zh-CN" altLang="zh-CN" sz="1800" b="1" kern="100">
                <a:cs typeface="Times New Roman" panose="02020603050405020304" pitchFamily="18" charset="0"/>
              </a:rPr>
              <a:t>在酸性条件下水解得到</a:t>
            </a:r>
            <a:r>
              <a:rPr lang="en-US" altLang="zh-CN" sz="1800" b="1" kern="100">
                <a:cs typeface="Times New Roman" panose="02020603050405020304" pitchFamily="18" charset="0"/>
              </a:rPr>
              <a:t>4molCH</a:t>
            </a:r>
            <a:r>
              <a:rPr lang="en-US" altLang="zh-CN" sz="1800" b="1" kern="100" baseline="-25000">
                <a:cs typeface="Times New Roman" panose="02020603050405020304" pitchFamily="18" charset="0"/>
              </a:rPr>
              <a:t>3</a:t>
            </a:r>
            <a:r>
              <a:rPr lang="en-US" altLang="zh-CN" sz="1800" b="1" kern="100">
                <a:cs typeface="Times New Roman" panose="02020603050405020304" pitchFamily="18" charset="0"/>
              </a:rPr>
              <a:t>COOH</a:t>
            </a:r>
            <a:r>
              <a:rPr lang="zh-CN" altLang="zh-CN" sz="1800" b="1" kern="100">
                <a:cs typeface="Times New Roman" panose="02020603050405020304" pitchFamily="18" charset="0"/>
              </a:rPr>
              <a:t>和</a:t>
            </a:r>
            <a:r>
              <a:rPr lang="en-US" altLang="zh-CN" sz="1800" b="1" kern="100">
                <a:cs typeface="Times New Roman" panose="02020603050405020304" pitchFamily="18" charset="0"/>
              </a:rPr>
              <a:t>1molB</a:t>
            </a:r>
            <a:r>
              <a:rPr lang="zh-CN" altLang="zh-CN" sz="1800" b="1" kern="100">
                <a:cs typeface="Times New Roman" panose="02020603050405020304" pitchFamily="18" charset="0"/>
              </a:rPr>
              <a:t>。</a:t>
            </a:r>
            <a:r>
              <a:rPr lang="en-US" altLang="zh-CN" sz="1800" b="1" kern="100">
                <a:cs typeface="Times New Roman" panose="02020603050405020304" pitchFamily="18" charset="0"/>
              </a:rPr>
              <a:t>B</a:t>
            </a:r>
            <a:r>
              <a:rPr lang="zh-CN" altLang="zh-CN" sz="1800" b="1" kern="100">
                <a:cs typeface="Times New Roman" panose="02020603050405020304" pitchFamily="18" charset="0"/>
              </a:rPr>
              <a:t>分子结构中每一个连有羟基的碳原子上还连有两个氢原子。</a:t>
            </a:r>
            <a:endParaRPr lang="zh-CN" altLang="zh-CN" sz="1800" b="1" kern="100">
              <a:cs typeface="Times New Roman" panose="02020603050405020304" pitchFamily="18" charset="0"/>
            </a:endParaRPr>
          </a:p>
          <a:p>
            <a:pPr indent="100330" algn="just"/>
            <a:r>
              <a:rPr lang="zh-CN" altLang="zh-CN" sz="1800" b="1" kern="100">
                <a:cs typeface="Times New Roman" panose="02020603050405020304" pitchFamily="18" charset="0"/>
              </a:rPr>
              <a:t>请回答下列问题：</a:t>
            </a:r>
            <a:endParaRPr lang="zh-CN" altLang="zh-CN" sz="1800" b="1" kern="100">
              <a:cs typeface="Times New Roman" panose="02020603050405020304" pitchFamily="18" charset="0"/>
            </a:endParaRPr>
          </a:p>
          <a:p>
            <a:pPr indent="100330" algn="just">
              <a:lnSpc>
                <a:spcPct val="150000"/>
              </a:lnSpc>
            </a:pPr>
            <a:r>
              <a:rPr lang="en-US" altLang="zh-CN" sz="1800" b="1" kern="100">
                <a:cs typeface="Times New Roman" panose="02020603050405020304" pitchFamily="18" charset="0"/>
              </a:rPr>
              <a:t>(1)A</a:t>
            </a:r>
            <a:r>
              <a:rPr lang="zh-CN" altLang="zh-CN" sz="1800" b="1" kern="100">
                <a:cs typeface="Times New Roman" panose="02020603050405020304" pitchFamily="18" charset="0"/>
              </a:rPr>
              <a:t>和</a:t>
            </a:r>
            <a:r>
              <a:rPr lang="en-US" altLang="zh-CN" sz="1800" b="1" kern="100">
                <a:cs typeface="Times New Roman" panose="02020603050405020304" pitchFamily="18" charset="0"/>
              </a:rPr>
              <a:t>B</a:t>
            </a:r>
            <a:r>
              <a:rPr lang="zh-CN" altLang="zh-CN" sz="1800" b="1" kern="100">
                <a:cs typeface="Times New Roman" panose="02020603050405020304" pitchFamily="18" charset="0"/>
              </a:rPr>
              <a:t>的相对分子质量之差是</a:t>
            </a:r>
            <a:r>
              <a:rPr lang="en-US" altLang="zh-CN" sz="1800" b="1" kern="100">
                <a:cs typeface="Times New Roman" panose="02020603050405020304" pitchFamily="18" charset="0"/>
              </a:rPr>
              <a:t>_______</a:t>
            </a:r>
            <a:r>
              <a:rPr lang="zh-CN" altLang="zh-CN" sz="1800" b="1" kern="100">
                <a:cs typeface="Times New Roman" panose="02020603050405020304" pitchFamily="18" charset="0"/>
              </a:rPr>
              <a:t>。</a:t>
            </a:r>
            <a:endParaRPr lang="zh-CN" altLang="en-US" sz="1800" b="1" kern="100">
              <a:cs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3570403" y="1421091"/>
            <a:ext cx="579749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altLang="zh-CN" sz="1800" b="1">
                <a:solidFill>
                  <a:srgbClr val="FF0000"/>
                </a:solidFill>
              </a:rPr>
              <a:t>76</a:t>
            </a:r>
            <a:endParaRPr lang="zh-CN" altLang="en-US" sz="1800" b="1">
              <a:solidFill>
                <a:srgbClr val="FF0000"/>
              </a:solidFill>
            </a:endParaRPr>
          </a:p>
        </p:txBody>
      </p:sp>
      <p:sp>
        <p:nvSpPr>
          <p:cNvPr id="4" name="矩形 3"/>
          <p:cNvSpPr/>
          <p:nvPr>
            <p:custDataLst>
              <p:tags r:id="rId3"/>
            </p:custDataLst>
          </p:nvPr>
        </p:nvSpPr>
        <p:spPr>
          <a:xfrm>
            <a:off x="2898421" y="3275887"/>
            <a:ext cx="369332" cy="346249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en-US" altLang="zh-CN" sz="1800" b="1" kern="100">
                <a:solidFill>
                  <a:srgbClr val="FF0000"/>
                </a:solidFill>
                <a:cs typeface="Times New Roman" panose="02020603050405020304" pitchFamily="18" charset="0"/>
              </a:rPr>
              <a:t>③</a:t>
            </a:r>
            <a:endParaRPr lang="zh-CN" altLang="en-US" sz="1800">
              <a:solidFill>
                <a:srgbClr val="FF0000"/>
              </a:solidFill>
            </a:endParaRPr>
          </a:p>
        </p:txBody>
      </p:sp>
      <p:grpSp>
        <p:nvGrpSpPr>
          <p:cNvPr id="13" name="组合 12"/>
          <p:cNvGrpSpPr/>
          <p:nvPr>
            <p:custDataLst>
              <p:tags r:id="rId4"/>
            </p:custDataLst>
          </p:nvPr>
        </p:nvGrpSpPr>
        <p:grpSpPr>
          <a:xfrm>
            <a:off x="2363360" y="1872305"/>
            <a:ext cx="2338259" cy="1255590"/>
            <a:chOff x="3151147" y="2496407"/>
            <a:chExt cx="3117678" cy="1674121"/>
          </a:xfrm>
        </p:grpSpPr>
        <p:sp>
          <p:nvSpPr>
            <p:cNvPr id="5" name="Rectangle 4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3151147" y="3092779"/>
              <a:ext cx="3117678" cy="5201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 marL="342900" indent="-34290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spcBef>
                  <a:spcPct val="0"/>
                </a:spcBef>
                <a:buNone/>
              </a:pPr>
              <a:r>
                <a:rPr lang="en-US" altLang="zh-CN" sz="18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HOH</a:t>
              </a:r>
              <a:r>
                <a:rPr lang="en-US" altLang="zh-CN" sz="1800" b="1" baseline="-250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altLang="zh-CN" sz="18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en-US" altLang="zh-CN" sz="1800" b="1" baseline="-250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18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– C – CH</a:t>
              </a:r>
              <a:r>
                <a:rPr lang="en-US" altLang="zh-CN" sz="1800" b="1" baseline="-250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altLang="zh-CN" sz="18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OH</a:t>
              </a:r>
              <a:endParaRPr lang="en-US" altLang="zh-CN" sz="1800" b="1" baseline="-25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Line 5"/>
            <p:cNvSpPr>
              <a:spLocks noChangeShapeType="1"/>
            </p:cNvSpPr>
            <p:nvPr>
              <p:custDataLst>
                <p:tags r:id="rId6"/>
              </p:custDataLst>
            </p:nvPr>
          </p:nvSpPr>
          <p:spPr bwMode="auto">
            <a:xfrm flipH="1">
              <a:off x="4667555" y="2881423"/>
              <a:ext cx="0" cy="269058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 sz="1800">
                <a:solidFill>
                  <a:srgbClr val="FF0000"/>
                </a:solidFill>
              </a:endParaRPr>
            </a:p>
          </p:txBody>
        </p:sp>
        <p:sp>
          <p:nvSpPr>
            <p:cNvPr id="7" name="矩形 6"/>
            <p:cNvSpPr/>
            <p:nvPr>
              <p:custDataLst>
                <p:tags r:id="rId7"/>
              </p:custDataLst>
            </p:nvPr>
          </p:nvSpPr>
          <p:spPr>
            <a:xfrm>
              <a:off x="4463857" y="2496407"/>
              <a:ext cx="1289241" cy="492443"/>
            </a:xfrm>
            <a:prstGeom prst="rect">
              <a:avLst/>
            </a:prstGeom>
            <a:ln w="28575">
              <a:noFill/>
            </a:ln>
          </p:spPr>
          <p:txBody>
            <a:bodyPr wrap="none">
              <a:spAutoFit/>
            </a:bodyPr>
            <a:lstStyle/>
            <a:p>
              <a:r>
                <a:rPr lang="en-US" altLang="zh-CN" sz="1800" b="1">
                  <a:solidFill>
                    <a:srgbClr val="FF0000"/>
                  </a:solidFill>
                  <a:cs typeface="Times New Roman" panose="02020603050405020304" pitchFamily="18" charset="0"/>
                </a:rPr>
                <a:t>CH</a:t>
              </a:r>
              <a:r>
                <a:rPr lang="en-US" altLang="zh-CN" sz="1800" b="1" baseline="-25000">
                  <a:solidFill>
                    <a:srgbClr val="FF0000"/>
                  </a:solidFill>
                  <a:cs typeface="Times New Roman" panose="02020603050405020304" pitchFamily="18" charset="0"/>
                </a:rPr>
                <a:t>2</a:t>
              </a:r>
              <a:r>
                <a:rPr lang="en-US" altLang="zh-CN" sz="1800" b="1">
                  <a:solidFill>
                    <a:srgbClr val="FF0000"/>
                  </a:solidFill>
                  <a:cs typeface="Times New Roman" panose="02020603050405020304" pitchFamily="18" charset="0"/>
                </a:rPr>
                <a:t>OH</a:t>
              </a:r>
              <a:endParaRPr lang="zh-CN" altLang="en-US" sz="1800" b="1">
                <a:solidFill>
                  <a:srgbClr val="FF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8" name="矩形 7"/>
            <p:cNvSpPr/>
            <p:nvPr>
              <p:custDataLst>
                <p:tags r:id="rId8"/>
              </p:custDataLst>
            </p:nvPr>
          </p:nvSpPr>
          <p:spPr>
            <a:xfrm>
              <a:off x="4463857" y="3678085"/>
              <a:ext cx="1289241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800" b="1">
                  <a:solidFill>
                    <a:srgbClr val="FF0000"/>
                  </a:solidFill>
                  <a:cs typeface="Times New Roman" panose="02020603050405020304" pitchFamily="18" charset="0"/>
                </a:rPr>
                <a:t>CH</a:t>
              </a:r>
              <a:r>
                <a:rPr lang="en-US" altLang="zh-CN" sz="1800" b="1" baseline="-25000">
                  <a:solidFill>
                    <a:srgbClr val="FF0000"/>
                  </a:solidFill>
                  <a:cs typeface="Times New Roman" panose="02020603050405020304" pitchFamily="18" charset="0"/>
                </a:rPr>
                <a:t>2</a:t>
              </a:r>
              <a:r>
                <a:rPr lang="en-US" altLang="zh-CN" sz="1800" b="1">
                  <a:solidFill>
                    <a:srgbClr val="FF0000"/>
                  </a:solidFill>
                  <a:cs typeface="Times New Roman" panose="02020603050405020304" pitchFamily="18" charset="0"/>
                </a:rPr>
                <a:t>OH</a:t>
              </a:r>
              <a:endParaRPr lang="zh-CN" altLang="en-US" sz="1800"/>
            </a:p>
          </p:txBody>
        </p:sp>
        <p:sp>
          <p:nvSpPr>
            <p:cNvPr id="9" name="Line 5"/>
            <p:cNvSpPr>
              <a:spLocks noChangeShapeType="1"/>
            </p:cNvSpPr>
            <p:nvPr>
              <p:custDataLst>
                <p:tags r:id="rId9"/>
              </p:custDataLst>
            </p:nvPr>
          </p:nvSpPr>
          <p:spPr bwMode="auto">
            <a:xfrm flipH="1">
              <a:off x="4667555" y="3479489"/>
              <a:ext cx="0" cy="269058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 sz="1800">
                <a:solidFill>
                  <a:srgbClr val="FF0000"/>
                </a:solidFill>
              </a:endParaRPr>
            </a:p>
          </p:txBody>
        </p:sp>
      </p:grpSp>
      <p:sp>
        <p:nvSpPr>
          <p:cNvPr id="11" name="矩形 10"/>
          <p:cNvSpPr/>
          <p:nvPr>
            <p:custDataLst>
              <p:tags r:id="rId10"/>
            </p:custDataLst>
          </p:nvPr>
        </p:nvSpPr>
        <p:spPr>
          <a:xfrm>
            <a:off x="178120" y="2807405"/>
            <a:ext cx="6179270" cy="346249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indent="100330" algn="just"/>
            <a:r>
              <a:rPr lang="en-US" altLang="zh-CN" sz="1800" b="1" kern="100">
                <a:solidFill>
                  <a:prstClr val="black"/>
                </a:solidFill>
                <a:cs typeface="Times New Roman" panose="02020603050405020304" pitchFamily="18" charset="0"/>
              </a:rPr>
              <a:t>(2)B</a:t>
            </a:r>
            <a:r>
              <a:rPr lang="zh-CN" altLang="zh-CN" sz="1800" b="1" kern="100">
                <a:solidFill>
                  <a:prstClr val="black"/>
                </a:solidFill>
                <a:cs typeface="Times New Roman" panose="02020603050405020304" pitchFamily="18" charset="0"/>
              </a:rPr>
              <a:t>的结构简式是</a:t>
            </a:r>
            <a:r>
              <a:rPr lang="en-US" altLang="zh-CN" sz="1800" b="1" u="sng" kern="100">
                <a:solidFill>
                  <a:prstClr val="black"/>
                </a:solidFill>
                <a:cs typeface="Times New Roman" panose="02020603050405020304" pitchFamily="18" charset="0"/>
              </a:rPr>
              <a:t>                                                     </a:t>
            </a:r>
            <a:r>
              <a:rPr lang="zh-CN" altLang="zh-CN" sz="1800" b="1" kern="100">
                <a:solidFill>
                  <a:prstClr val="black"/>
                </a:solidFill>
                <a:cs typeface="Times New Roman" panose="02020603050405020304" pitchFamily="18" charset="0"/>
              </a:rPr>
              <a:t>。</a:t>
            </a:r>
            <a:endParaRPr lang="zh-CN" altLang="zh-CN" sz="1800" b="1" kern="10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12" name="矩形 11"/>
          <p:cNvSpPr/>
          <p:nvPr>
            <p:custDataLst>
              <p:tags r:id="rId11"/>
            </p:custDataLst>
          </p:nvPr>
        </p:nvSpPr>
        <p:spPr>
          <a:xfrm>
            <a:off x="178118" y="3246919"/>
            <a:ext cx="7634242" cy="817147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indent="100330" algn="just">
              <a:lnSpc>
                <a:spcPct val="150000"/>
              </a:lnSpc>
            </a:pPr>
            <a:r>
              <a:rPr lang="en-US" altLang="zh-CN" sz="1800" b="1" kern="100">
                <a:solidFill>
                  <a:prstClr val="black"/>
                </a:solidFill>
                <a:cs typeface="Times New Roman" panose="02020603050405020304" pitchFamily="18" charset="0"/>
              </a:rPr>
              <a:t>(3)B</a:t>
            </a:r>
            <a:r>
              <a:rPr lang="zh-CN" altLang="zh-CN" sz="1800" b="1" kern="100">
                <a:solidFill>
                  <a:prstClr val="black"/>
                </a:solidFill>
                <a:cs typeface="Times New Roman" panose="02020603050405020304" pitchFamily="18" charset="0"/>
              </a:rPr>
              <a:t>不能发生的反应是</a:t>
            </a:r>
            <a:r>
              <a:rPr lang="en-US" altLang="zh-CN" sz="1800" b="1" kern="100">
                <a:solidFill>
                  <a:prstClr val="black"/>
                </a:solidFill>
                <a:cs typeface="Times New Roman" panose="02020603050405020304" pitchFamily="18" charset="0"/>
              </a:rPr>
              <a:t>_________(</a:t>
            </a:r>
            <a:r>
              <a:rPr lang="zh-CN" altLang="zh-CN" sz="1800" b="1" kern="100">
                <a:solidFill>
                  <a:prstClr val="black"/>
                </a:solidFill>
                <a:cs typeface="Times New Roman" panose="02020603050405020304" pitchFamily="18" charset="0"/>
              </a:rPr>
              <a:t>填写序号</a:t>
            </a:r>
            <a:r>
              <a:rPr lang="en-US" altLang="zh-CN" sz="1800" b="1" kern="100">
                <a:solidFill>
                  <a:prstClr val="black"/>
                </a:solidFill>
                <a:cs typeface="Times New Roman" panose="02020603050405020304" pitchFamily="18" charset="0"/>
              </a:rPr>
              <a:t>)</a:t>
            </a:r>
            <a:r>
              <a:rPr lang="zh-CN" altLang="zh-CN" sz="1800" b="1" kern="100">
                <a:solidFill>
                  <a:prstClr val="black"/>
                </a:solidFill>
                <a:cs typeface="Times New Roman" panose="02020603050405020304" pitchFamily="18" charset="0"/>
              </a:rPr>
              <a:t>。</a:t>
            </a:r>
            <a:endParaRPr lang="zh-CN" altLang="zh-CN" sz="1800" b="1" kern="10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 indent="100330" algn="just">
              <a:lnSpc>
                <a:spcPct val="120000"/>
              </a:lnSpc>
            </a:pPr>
            <a:r>
              <a:rPr lang="en-US" altLang="zh-CN" sz="1800" b="1" kern="100">
                <a:solidFill>
                  <a:prstClr val="black"/>
                </a:solidFill>
                <a:cs typeface="Times New Roman" panose="02020603050405020304" pitchFamily="18" charset="0"/>
              </a:rPr>
              <a:t>    ①</a:t>
            </a:r>
            <a:r>
              <a:rPr lang="zh-CN" altLang="zh-CN" sz="1800" b="1" kern="100">
                <a:solidFill>
                  <a:prstClr val="black"/>
                </a:solidFill>
                <a:cs typeface="Times New Roman" panose="02020603050405020304" pitchFamily="18" charset="0"/>
              </a:rPr>
              <a:t>氧化反应</a:t>
            </a:r>
            <a:r>
              <a:rPr lang="en-US" altLang="zh-CN" sz="1800" b="1" kern="100">
                <a:solidFill>
                  <a:prstClr val="black"/>
                </a:solidFill>
                <a:cs typeface="Times New Roman" panose="02020603050405020304" pitchFamily="18" charset="0"/>
              </a:rPr>
              <a:t>            ②</a:t>
            </a:r>
            <a:r>
              <a:rPr lang="zh-CN" altLang="zh-CN" sz="1800" b="1" kern="100">
                <a:solidFill>
                  <a:prstClr val="black"/>
                </a:solidFill>
                <a:cs typeface="Times New Roman" panose="02020603050405020304" pitchFamily="18" charset="0"/>
              </a:rPr>
              <a:t>取代反应</a:t>
            </a:r>
            <a:r>
              <a:rPr lang="en-US" altLang="zh-CN" sz="1800" b="1" kern="100">
                <a:solidFill>
                  <a:prstClr val="black"/>
                </a:solidFill>
                <a:cs typeface="Times New Roman" panose="02020603050405020304" pitchFamily="18" charset="0"/>
              </a:rPr>
              <a:t>            ③</a:t>
            </a:r>
            <a:r>
              <a:rPr lang="zh-CN" altLang="zh-CN" sz="1800" b="1" kern="100">
                <a:solidFill>
                  <a:prstClr val="black"/>
                </a:solidFill>
                <a:cs typeface="Times New Roman" panose="02020603050405020304" pitchFamily="18" charset="0"/>
              </a:rPr>
              <a:t>消去反应</a:t>
            </a:r>
            <a:r>
              <a:rPr lang="en-US" altLang="zh-CN" sz="1800" b="1" kern="100">
                <a:solidFill>
                  <a:prstClr val="black"/>
                </a:solidFill>
                <a:cs typeface="Times New Roman" panose="02020603050405020304" pitchFamily="18" charset="0"/>
              </a:rPr>
              <a:t>          ④</a:t>
            </a:r>
            <a:r>
              <a:rPr lang="zh-CN" altLang="en-US" sz="1800" b="1" kern="100">
                <a:solidFill>
                  <a:prstClr val="black"/>
                </a:solidFill>
                <a:cs typeface="Times New Roman" panose="02020603050405020304" pitchFamily="18" charset="0"/>
              </a:rPr>
              <a:t>缩</a:t>
            </a:r>
            <a:r>
              <a:rPr lang="zh-CN" altLang="zh-CN" sz="1800" b="1" kern="100">
                <a:solidFill>
                  <a:prstClr val="black"/>
                </a:solidFill>
                <a:cs typeface="Times New Roman" panose="02020603050405020304" pitchFamily="18" charset="0"/>
              </a:rPr>
              <a:t>聚反应</a:t>
            </a:r>
            <a:endParaRPr lang="zh-CN" altLang="zh-CN" sz="1800" b="1" kern="10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乙醇与乙酸反应生成乙酸乙酯实验.av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06375" y="0"/>
            <a:ext cx="8729663" cy="5143500"/>
          </a:xfrm>
          <a:prstGeom prst="rect">
            <a:avLst/>
          </a:prstGeom>
        </p:spPr>
      </p:pic>
      <p:sp>
        <p:nvSpPr>
          <p:cNvPr id="3" name="动作按钮: 第一张 2">
            <a:hlinkClick r:id="rId5" action="ppaction://hlinksldjump" highlightClick="1"/>
          </p:cNvPr>
          <p:cNvSpPr/>
          <p:nvPr>
            <p:custDataLst>
              <p:tags r:id="rId6"/>
            </p:custDataLst>
          </p:nvPr>
        </p:nvSpPr>
        <p:spPr bwMode="auto">
          <a:xfrm>
            <a:off x="8936038" y="4659982"/>
            <a:ext cx="207962" cy="288032"/>
          </a:xfrm>
          <a:prstGeom prst="actionButtonHom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1" lang="zh-CN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探究乙酸乙酯在不同条件下的水解速率实验.av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971550" y="0"/>
            <a:ext cx="7200900" cy="5143500"/>
          </a:xfrm>
          <a:prstGeom prst="rect">
            <a:avLst/>
          </a:prstGeom>
        </p:spPr>
      </p:pic>
      <p:sp>
        <p:nvSpPr>
          <p:cNvPr id="4" name="动作按钮: 第一张 3">
            <a:hlinkClick r:id="rId5" action="ppaction://hlinksldjump" highlightClick="1"/>
          </p:cNvPr>
          <p:cNvSpPr/>
          <p:nvPr>
            <p:custDataLst>
              <p:tags r:id="rId6"/>
            </p:custDataLst>
          </p:nvPr>
        </p:nvSpPr>
        <p:spPr bwMode="auto">
          <a:xfrm>
            <a:off x="8892480" y="4659982"/>
            <a:ext cx="216024" cy="288032"/>
          </a:xfrm>
          <a:prstGeom prst="actionButtonHom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1" lang="zh-CN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pic>
        <p:nvPicPr>
          <p:cNvPr id="5" name="New picture"/>
          <p:cNvPicPr/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1760200" y="12077700"/>
            <a:ext cx="330200" cy="241300"/>
          </a:xfrm>
          <a:prstGeom prst="cub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文本框 1"/>
          <p:cNvSpPr txBox="1"/>
          <p:nvPr>
            <p:custDataLst>
              <p:tags r:id="rId1"/>
            </p:custDataLst>
          </p:nvPr>
        </p:nvSpPr>
        <p:spPr>
          <a:xfrm>
            <a:off x="467360" y="410845"/>
            <a:ext cx="502094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zh-CN" sz="2800">
                <a:solidFill>
                  <a:srgbClr val="0B0BF3"/>
                </a:solidFill>
                <a:latin typeface="黑体" panose="02010609060101010101" pitchFamily="2" charset="-122"/>
                <a:ea typeface="黑体" panose="02010609060101010101" pitchFamily="2" charset="-122"/>
                <a:cs typeface="Times New Roman" panose="02020603050405020304" pitchFamily="18" charset="0"/>
              </a:rPr>
              <a:t>1.</a:t>
            </a:r>
            <a:r>
              <a:rPr lang="zh-CN" altLang="en-US" sz="2800">
                <a:solidFill>
                  <a:srgbClr val="0B0BF3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结构</a:t>
            </a:r>
            <a:endParaRPr lang="zh-CN" altLang="en-US" sz="2800">
              <a:solidFill>
                <a:srgbClr val="0B0BF3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36867" name="矩形 7"/>
          <p:cNvSpPr/>
          <p:nvPr>
            <p:custDataLst>
              <p:tags r:id="rId2"/>
            </p:custDataLst>
          </p:nvPr>
        </p:nvSpPr>
        <p:spPr>
          <a:xfrm>
            <a:off x="505778" y="1221581"/>
            <a:ext cx="8153400" cy="283781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marL="0" indent="0">
              <a:lnSpc>
                <a:spcPct val="150000"/>
              </a:lnSpc>
              <a:buClr>
                <a:srgbClr val="E5378E"/>
              </a:buClr>
              <a:buFont typeface="Wingdings" panose="05000000000000000000" pitchFamily="2" charset="2"/>
              <a:buNone/>
            </a:pPr>
            <a:r>
              <a:rPr lang="en-US" altLang="zh-CN" sz="2100">
                <a:latin typeface="黑体" panose="02010609060101010101" pitchFamily="2" charset="-122"/>
                <a:ea typeface="黑体" panose="02010609060101010101" pitchFamily="2" charset="-122"/>
              </a:rPr>
              <a:t>⑴</a:t>
            </a:r>
            <a:r>
              <a:rPr lang="zh-CN" altLang="en-US" sz="2100">
                <a:latin typeface="黑体" panose="02010609060101010101" pitchFamily="2" charset="-122"/>
                <a:ea typeface="黑体" panose="02010609060101010101" pitchFamily="2" charset="-122"/>
              </a:rPr>
              <a:t>定义：</a:t>
            </a:r>
            <a:r>
              <a:rPr lang="zh-CN" altLang="en-US" sz="2100" smtClean="0"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  <a:sym typeface="+mn-ea"/>
              </a:rPr>
              <a:t>分子</a:t>
            </a:r>
            <a:r>
              <a:rPr lang="zh-CN" altLang="en-US" sz="2100"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  <a:sym typeface="+mn-ea"/>
              </a:rPr>
              <a:t>中烃基（或氢原子）和</a:t>
            </a:r>
            <a:r>
              <a:rPr lang="zh-CN" altLang="en-US" sz="2100" smtClean="0"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  <a:sym typeface="+mn-ea"/>
              </a:rPr>
              <a:t>羧基（</a:t>
            </a:r>
            <a:r>
              <a:rPr lang="en-US" altLang="zh-CN" sz="2100"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  <a:sym typeface="+mn-ea"/>
              </a:rPr>
              <a:t>—COOH</a:t>
            </a:r>
            <a:r>
              <a:rPr lang="zh-CN" altLang="en-US" sz="2100"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  <a:sym typeface="+mn-ea"/>
              </a:rPr>
              <a:t>）相连的</a:t>
            </a:r>
            <a:endParaRPr lang="zh-CN" altLang="en-US" sz="2100">
              <a:latin typeface="Times New Roman" panose="02020603050405020304" pitchFamily="18" charset="0"/>
              <a:ea typeface="黑体" panose="02010609060101010101" pitchFamily="2" charset="-122"/>
              <a:cs typeface="Times New Roman" panose="02020603050405020304" pitchFamily="18" charset="0"/>
              <a:sym typeface="+mn-ea"/>
            </a:endParaRPr>
          </a:p>
          <a:p>
            <a:pPr marL="0" indent="0">
              <a:lnSpc>
                <a:spcPct val="150000"/>
              </a:lnSpc>
              <a:buClr>
                <a:srgbClr val="E5378E"/>
              </a:buClr>
              <a:buFont typeface="Wingdings" panose="05000000000000000000" pitchFamily="2" charset="2"/>
              <a:buNone/>
            </a:pPr>
            <a:r>
              <a:rPr lang="zh-CN" altLang="en-US" sz="2100"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100"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  <a:sym typeface="+mn-ea"/>
              </a:rPr>
              <a:t>               </a:t>
            </a:r>
            <a:r>
              <a:rPr lang="zh-CN" altLang="en-US" sz="2100"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  <a:sym typeface="+mn-ea"/>
              </a:rPr>
              <a:t>有机化合物。</a:t>
            </a:r>
            <a:endParaRPr lang="zh-CN" altLang="en-US" sz="2100">
              <a:latin typeface="Times New Roman" panose="02020603050405020304" pitchFamily="18" charset="0"/>
              <a:ea typeface="黑体" panose="02010609060101010101" pitchFamily="2" charset="-122"/>
              <a:cs typeface="Times New Roman" panose="02020603050405020304" pitchFamily="18" charset="0"/>
              <a:sym typeface="+mn-ea"/>
            </a:endParaRPr>
          </a:p>
          <a:p>
            <a:pPr marL="0" indent="0">
              <a:lnSpc>
                <a:spcPct val="150000"/>
              </a:lnSpc>
              <a:buClr>
                <a:srgbClr val="E5378E"/>
              </a:buClr>
              <a:buFont typeface="Wingdings" panose="05000000000000000000" pitchFamily="2" charset="2"/>
              <a:buNone/>
            </a:pPr>
            <a:endParaRPr lang="zh-CN" altLang="en-US" sz="2100">
              <a:latin typeface="Times New Roman" panose="02020603050405020304" pitchFamily="18" charset="0"/>
              <a:ea typeface="黑体" panose="02010609060101010101" pitchFamily="2" charset="-122"/>
              <a:cs typeface="Times New Roman" panose="02020603050405020304" pitchFamily="18" charset="0"/>
              <a:sym typeface="+mn-ea"/>
            </a:endParaRPr>
          </a:p>
          <a:p>
            <a:pPr marL="0" indent="0">
              <a:lnSpc>
                <a:spcPct val="150000"/>
              </a:lnSpc>
              <a:buClr>
                <a:srgbClr val="E5378E"/>
              </a:buClr>
              <a:buFont typeface="Wingdings" panose="05000000000000000000" pitchFamily="2" charset="2"/>
              <a:buNone/>
            </a:pPr>
            <a:r>
              <a:rPr lang="en-US" altLang="zh-CN" sz="2100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  <a:sym typeface="+mn-ea"/>
              </a:rPr>
              <a:t>⑵</a:t>
            </a:r>
            <a:r>
              <a:rPr lang="zh-CN" altLang="en-US" sz="2100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  <a:sym typeface="+mn-ea"/>
              </a:rPr>
              <a:t>官能团：</a:t>
            </a:r>
            <a:endParaRPr lang="zh-CN" altLang="en-US" sz="2100">
              <a:latin typeface="黑体" panose="02010609060101010101" pitchFamily="2" charset="-122"/>
              <a:ea typeface="黑体" panose="02010609060101010101" pitchFamily="2" charset="-122"/>
              <a:cs typeface="黑体" panose="02010609060101010101" pitchFamily="2" charset="-122"/>
              <a:sym typeface="+mn-ea"/>
            </a:endParaRPr>
          </a:p>
          <a:p>
            <a:pPr marL="0" indent="0">
              <a:lnSpc>
                <a:spcPct val="150000"/>
              </a:lnSpc>
              <a:buClr>
                <a:srgbClr val="E5378E"/>
              </a:buClr>
              <a:buFont typeface="Wingdings" panose="05000000000000000000" pitchFamily="2" charset="2"/>
              <a:buNone/>
            </a:pPr>
            <a:r>
              <a:rPr lang="en-US" altLang="zh-CN" sz="210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  <a:sym typeface="+mn-ea"/>
              </a:rPr>
              <a:t>                         </a:t>
            </a:r>
            <a:r>
              <a:rPr lang="zh-CN" altLang="en-US" sz="2100">
                <a:solidFill>
                  <a:srgbClr val="0B0BF3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  <a:sym typeface="+mn-ea"/>
              </a:rPr>
              <a:t>羧基</a:t>
            </a:r>
            <a:endParaRPr lang="zh-CN" altLang="en-US" sz="2100">
              <a:latin typeface="黑体" panose="02010609060101010101" pitchFamily="2" charset="-122"/>
              <a:ea typeface="黑体" panose="02010609060101010101" pitchFamily="2" charset="-122"/>
            </a:endParaRPr>
          </a:p>
          <a:p>
            <a:pPr marL="0" indent="0">
              <a:buClr>
                <a:srgbClr val="E5378E"/>
              </a:buClr>
              <a:buFont typeface="Wingdings" panose="05000000000000000000" pitchFamily="2" charset="2"/>
              <a:buNone/>
            </a:pPr>
            <a:endParaRPr lang="zh-CN" altLang="en-US" sz="2100"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grpSp>
        <p:nvGrpSpPr>
          <p:cNvPr id="12" name="组合 11"/>
          <p:cNvGrpSpPr/>
          <p:nvPr>
            <p:custDataLst>
              <p:tags r:id="rId3"/>
            </p:custDataLst>
          </p:nvPr>
        </p:nvGrpSpPr>
        <p:grpSpPr>
          <a:xfrm>
            <a:off x="3276124" y="2695893"/>
            <a:ext cx="3710464" cy="990811"/>
            <a:chOff x="6085" y="4153"/>
            <a:chExt cx="7791" cy="2080"/>
          </a:xfrm>
        </p:grpSpPr>
        <p:grpSp>
          <p:nvGrpSpPr>
            <p:cNvPr id="7" name="组合 6"/>
            <p:cNvGrpSpPr/>
            <p:nvPr>
              <p:custDataLst>
                <p:tags r:id="rId4"/>
              </p:custDataLst>
            </p:nvPr>
          </p:nvGrpSpPr>
          <p:grpSpPr>
            <a:xfrm>
              <a:off x="6085" y="4153"/>
              <a:ext cx="3525" cy="2080"/>
              <a:chOff x="11857770" y="5583473"/>
              <a:chExt cx="2238587" cy="1321260"/>
            </a:xfrm>
          </p:grpSpPr>
          <p:sp>
            <p:nvSpPr>
              <p:cNvPr id="8" name="矩形 7"/>
              <p:cNvSpPr/>
              <p:nvPr>
                <p:custDataLst>
                  <p:tags r:id="rId5"/>
                </p:custDataLst>
              </p:nvPr>
            </p:nvSpPr>
            <p:spPr>
              <a:xfrm>
                <a:off x="11857770" y="6352632"/>
                <a:ext cx="2238587" cy="55210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kumimoji="1" lang="en-US" altLang="zh-CN" sz="2100" b="1">
                    <a:latin typeface="Times New Roman" panose="02020603050405020304" pitchFamily="18" charset="0"/>
                    <a:ea typeface="黑体" panose="02010609060101010101" pitchFamily="2" charset="-122"/>
                    <a:cs typeface="Times New Roman" panose="02020603050405020304" pitchFamily="18" charset="0"/>
                  </a:rPr>
                  <a:t>  </a:t>
                </a:r>
                <a:r>
                  <a:rPr kumimoji="1" lang="en-US" altLang="zh-CN" sz="2100">
                    <a:latin typeface="Times New Roman" panose="02020603050405020304" pitchFamily="18" charset="0"/>
                    <a:ea typeface="黑体" panose="02010609060101010101" pitchFamily="2" charset="-122"/>
                    <a:cs typeface="Times New Roman" panose="02020603050405020304" pitchFamily="18" charset="0"/>
                  </a:rPr>
                  <a:t>—C—O—H</a:t>
                </a:r>
                <a:endParaRPr kumimoji="1" lang="en-US" altLang="zh-CN" sz="2100">
                  <a:latin typeface="Times New Roman" panose="02020603050405020304" pitchFamily="18" charset="0"/>
                  <a:ea typeface="黑体" panose="0201060906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9" name="矩形 8"/>
              <p:cNvSpPr/>
              <p:nvPr>
                <p:custDataLst>
                  <p:tags r:id="rId6"/>
                </p:custDataLst>
              </p:nvPr>
            </p:nvSpPr>
            <p:spPr>
              <a:xfrm>
                <a:off x="12382280" y="5583473"/>
                <a:ext cx="513080" cy="55210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kumimoji="1" lang="en-US" altLang="zh-CN" sz="2100">
                    <a:latin typeface="Times New Roman" panose="02020603050405020304" pitchFamily="18" charset="0"/>
                    <a:ea typeface="黑体" panose="02010609060101010101" pitchFamily="2" charset="-122"/>
                    <a:cs typeface="Times New Roman" panose="02020603050405020304" pitchFamily="18" charset="0"/>
                  </a:rPr>
                  <a:t>O</a:t>
                </a:r>
                <a:endParaRPr kumimoji="1" lang="en-US" altLang="zh-CN" sz="2100">
                  <a:latin typeface="Times New Roman" panose="02020603050405020304" pitchFamily="18" charset="0"/>
                  <a:ea typeface="黑体" panose="02010609060101010101" pitchFamily="2" charset="-122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0" name="直接连接符 9"/>
              <p:cNvCxnSpPr/>
              <p:nvPr>
                <p:custDataLst>
                  <p:tags r:id="rId7"/>
                </p:custDataLst>
              </p:nvPr>
            </p:nvCxnSpPr>
            <p:spPr>
              <a:xfrm flipH="1">
                <a:off x="12550985" y="6023835"/>
                <a:ext cx="0" cy="43200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" name="直接连接符 10"/>
              <p:cNvCxnSpPr/>
              <p:nvPr>
                <p:custDataLst>
                  <p:tags r:id="rId8"/>
                </p:custDataLst>
              </p:nvPr>
            </p:nvCxnSpPr>
            <p:spPr>
              <a:xfrm flipH="1">
                <a:off x="12695080" y="6023835"/>
                <a:ext cx="0" cy="43200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" name="文本框 2"/>
            <p:cNvSpPr txBox="1"/>
            <p:nvPr>
              <p:custDataLst>
                <p:tags r:id="rId9"/>
              </p:custDataLst>
            </p:nvPr>
          </p:nvSpPr>
          <p:spPr>
            <a:xfrm>
              <a:off x="10507" y="5287"/>
              <a:ext cx="3369" cy="869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r>
                <a:rPr lang="zh-CN" altLang="en-US" sz="2100">
                  <a:latin typeface="Times New Roman" panose="02020603050405020304" pitchFamily="18" charset="0"/>
                  <a:cs typeface="Times New Roman" panose="02020603050405020304" pitchFamily="18" charset="0"/>
                </a:rPr>
                <a:t>或</a:t>
              </a:r>
              <a:r>
                <a:rPr lang="en-US" altLang="zh-CN" sz="2100"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altLang="zh-CN" sz="2100" smtClean="0">
                  <a:latin typeface="Times New Roman" panose="02020603050405020304" pitchFamily="18" charset="0"/>
                  <a:ea typeface="黑体" panose="02010609060101010101" pitchFamily="2" charset="-122"/>
                  <a:cs typeface="Times New Roman" panose="02020603050405020304" pitchFamily="18" charset="0"/>
                  <a:sym typeface="+mn-ea"/>
                </a:rPr>
                <a:t>—</a:t>
              </a:r>
              <a:r>
                <a:rPr lang="en-US" altLang="zh-CN" sz="2100">
                  <a:latin typeface="Times New Roman" panose="02020603050405020304" pitchFamily="18" charset="0"/>
                  <a:ea typeface="黑体" panose="02010609060101010101" pitchFamily="2" charset="-122"/>
                  <a:cs typeface="Times New Roman" panose="02020603050405020304" pitchFamily="18" charset="0"/>
                  <a:sym typeface="+mn-ea"/>
                </a:rPr>
                <a:t>COOH</a:t>
              </a:r>
              <a:endParaRPr lang="en-US" altLang="zh-CN" sz="2100"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  <a:sym typeface="+mn-ea"/>
              </a:endParaRPr>
            </a:p>
          </p:txBody>
        </p:sp>
      </p:grpSp>
      <p:sp>
        <p:nvSpPr>
          <p:cNvPr id="5" name="矩形 7"/>
          <p:cNvSpPr/>
          <p:nvPr>
            <p:custDataLst>
              <p:tags r:id="rId10"/>
            </p:custDataLst>
          </p:nvPr>
        </p:nvSpPr>
        <p:spPr>
          <a:xfrm>
            <a:off x="737711" y="3711893"/>
            <a:ext cx="8070533" cy="41402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spcBef>
                <a:spcPts val="1200"/>
              </a:spcBef>
            </a:pPr>
            <a:r>
              <a:rPr lang="zh-CN" altLang="en-US" sz="2100">
                <a:solidFill>
                  <a:schemeClr val="tx1"/>
                </a:solidFill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 </a:t>
            </a:r>
            <a:r>
              <a:rPr lang="en-US" altLang="zh-CN" sz="2100">
                <a:solidFill>
                  <a:schemeClr val="tx1"/>
                </a:solidFill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     </a:t>
            </a:r>
            <a:endParaRPr lang="zh-CN" altLang="en-US" sz="2100">
              <a:solidFill>
                <a:schemeClr val="tx1"/>
              </a:solidFill>
              <a:latin typeface="Times New Roman" panose="02020603050405020304" pitchFamily="18" charset="0"/>
              <a:ea typeface="黑体" panose="0201060906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Box 3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946473" y="1375732"/>
            <a:ext cx="1069099" cy="638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defPPr>
              <a:defRPr lang="zh-CN"/>
            </a:defPPr>
            <a:lvl1pPr eaLnBrk="1" hangingPunct="1">
              <a:spcBef>
                <a:spcPts val="600"/>
              </a:spcBef>
              <a:defRPr sz="1800" b="1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defRPr>
            </a:lvl1pPr>
            <a:lvl2pPr marL="742950" indent="-285750" eaLnBrk="0" hangingPunct="0">
              <a:defRPr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9pPr>
          </a:lstStyle>
          <a:p>
            <a:pPr algn="ctr"/>
            <a:r>
              <a:rPr lang="zh-CN" altLang="en-US" sz="1600">
                <a:latin typeface="+mj-lt"/>
              </a:rPr>
              <a:t>烃基</a:t>
            </a:r>
            <a:endParaRPr lang="en-US" altLang="zh-CN" sz="1600">
              <a:latin typeface="+mj-lt"/>
            </a:endParaRPr>
          </a:p>
          <a:p>
            <a:pPr algn="ctr"/>
            <a:r>
              <a:rPr lang="zh-CN" altLang="en-US" sz="1600">
                <a:latin typeface="+mj-lt"/>
              </a:rPr>
              <a:t>是否饱和</a:t>
            </a:r>
            <a:endParaRPr lang="zh-CN" altLang="en-US" sz="1600">
              <a:latin typeface="+mj-lt"/>
            </a:endParaRPr>
          </a:p>
        </p:txBody>
      </p:sp>
      <p:sp>
        <p:nvSpPr>
          <p:cNvPr id="2" name="椭圆 1"/>
          <p:cNvSpPr/>
          <p:nvPr>
            <p:custDataLst>
              <p:tags r:id="rId2"/>
            </p:custDataLst>
          </p:nvPr>
        </p:nvSpPr>
        <p:spPr bwMode="auto">
          <a:xfrm>
            <a:off x="4051937" y="2110653"/>
            <a:ext cx="698943" cy="916216"/>
          </a:xfrm>
          <a:prstGeom prst="ellipse">
            <a:avLst/>
          </a:prstGeom>
          <a:solidFill>
            <a:srgbClr val="FFFF00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1" lang="zh-CN" alt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cxnSp>
        <p:nvCxnSpPr>
          <p:cNvPr id="9" name="直接箭头连接符 8"/>
          <p:cNvCxnSpPr/>
          <p:nvPr>
            <p:custDataLst>
              <p:tags r:id="rId3"/>
            </p:custDataLst>
          </p:nvPr>
        </p:nvCxnSpPr>
        <p:spPr bwMode="auto">
          <a:xfrm flipV="1">
            <a:off x="4772017" y="2584588"/>
            <a:ext cx="880103" cy="1004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</p:spPr>
      </p:cxnSp>
      <p:cxnSp>
        <p:nvCxnSpPr>
          <p:cNvPr id="11" name="直接箭头连接符 10"/>
          <p:cNvCxnSpPr>
            <a:stCxn id="18" idx="3"/>
            <a:endCxn id="18" idx="1"/>
          </p:cNvCxnSpPr>
          <p:nvPr>
            <p:custDataLst>
              <p:tags r:id="rId4"/>
            </p:custDataLst>
          </p:nvPr>
        </p:nvCxnSpPr>
        <p:spPr bwMode="auto">
          <a:xfrm flipH="1">
            <a:off x="1946473" y="1695050"/>
            <a:ext cx="1069099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</p:spPr>
      </p:cxnSp>
      <p:sp>
        <p:nvSpPr>
          <p:cNvPr id="16" name="Text Box 28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4700009" y="2231099"/>
            <a:ext cx="864096" cy="700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ts val="600"/>
              </a:spcBef>
            </a:pPr>
            <a:r>
              <a:rPr lang="zh-CN" altLang="en-US" sz="1800" b="1">
                <a:solidFill>
                  <a:srgbClr val="FF0000"/>
                </a:solidFill>
                <a:latin typeface="+mj-lt"/>
                <a:ea typeface="黑体" panose="02010609060101010101" pitchFamily="2" charset="-122"/>
              </a:rPr>
              <a:t>羧基</a:t>
            </a:r>
            <a:endParaRPr lang="en-US" altLang="zh-CN" sz="1800" b="1">
              <a:solidFill>
                <a:srgbClr val="FF0000"/>
              </a:solidFill>
              <a:latin typeface="+mj-lt"/>
              <a:ea typeface="黑体" panose="02010609060101010101" pitchFamily="2" charset="-122"/>
            </a:endParaRPr>
          </a:p>
          <a:p>
            <a:pPr algn="ctr" eaLnBrk="1" hangingPunct="1">
              <a:spcBef>
                <a:spcPts val="600"/>
              </a:spcBef>
            </a:pPr>
            <a:r>
              <a:rPr lang="zh-CN" altLang="en-US" sz="1800" b="1">
                <a:solidFill>
                  <a:srgbClr val="FF0000"/>
                </a:solidFill>
                <a:latin typeface="+mj-lt"/>
                <a:ea typeface="黑体" panose="02010609060101010101" pitchFamily="2" charset="-122"/>
              </a:rPr>
              <a:t>的数目</a:t>
            </a:r>
            <a:endParaRPr lang="zh-CN" altLang="en-US" sz="1800" b="1">
              <a:solidFill>
                <a:srgbClr val="FF0000"/>
              </a:solidFill>
              <a:latin typeface="+mj-lt"/>
              <a:ea typeface="黑体" panose="02010609060101010101" pitchFamily="2" charset="-122"/>
            </a:endParaRPr>
          </a:p>
        </p:txBody>
      </p:sp>
      <p:sp>
        <p:nvSpPr>
          <p:cNvPr id="24" name="Text Box 29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5761126" y="1534044"/>
            <a:ext cx="1314725" cy="304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50000"/>
              </a:spcBef>
            </a:pPr>
            <a:r>
              <a:rPr lang="zh-CN" altLang="en-US" sz="1800" b="1">
                <a:solidFill>
                  <a:srgbClr val="0000FF"/>
                </a:solidFill>
                <a:latin typeface="+mj-lt"/>
                <a:ea typeface="黑体" panose="02010609060101010101" pitchFamily="2" charset="-122"/>
              </a:rPr>
              <a:t>一元羧酸：</a:t>
            </a:r>
            <a:endParaRPr lang="zh-CN" altLang="en-US" sz="1800" b="1">
              <a:solidFill>
                <a:srgbClr val="0000FF"/>
              </a:solidFill>
              <a:latin typeface="+mj-lt"/>
              <a:ea typeface="黑体" panose="02010609060101010101" pitchFamily="2" charset="-122"/>
            </a:endParaRPr>
          </a:p>
        </p:txBody>
      </p:sp>
      <p:sp>
        <p:nvSpPr>
          <p:cNvPr id="25" name="Text Box 30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5761126" y="2283943"/>
            <a:ext cx="1314725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1800" b="1">
                <a:solidFill>
                  <a:srgbClr val="0000FF"/>
                </a:solidFill>
                <a:latin typeface="+mj-lt"/>
                <a:ea typeface="黑体" panose="02010609060101010101" pitchFamily="2" charset="-122"/>
              </a:rPr>
              <a:t>二元</a:t>
            </a:r>
            <a:r>
              <a:rPr lang="zh-CN" altLang="en-US" sz="1800" b="1">
                <a:solidFill>
                  <a:srgbClr val="0000FF"/>
                </a:solidFill>
                <a:ea typeface="黑体" panose="02010609060101010101" pitchFamily="2" charset="-122"/>
              </a:rPr>
              <a:t>羧酸</a:t>
            </a:r>
            <a:r>
              <a:rPr lang="zh-CN" altLang="en-US" sz="1800" b="1">
                <a:solidFill>
                  <a:srgbClr val="0000FF"/>
                </a:solidFill>
                <a:latin typeface="+mj-lt"/>
                <a:ea typeface="黑体" panose="02010609060101010101" pitchFamily="2" charset="-122"/>
              </a:rPr>
              <a:t>：</a:t>
            </a:r>
            <a:endParaRPr lang="zh-CN" altLang="en-US" sz="1800" b="1">
              <a:solidFill>
                <a:srgbClr val="0000FF"/>
              </a:solidFill>
              <a:latin typeface="+mj-lt"/>
              <a:ea typeface="黑体" panose="02010609060101010101" pitchFamily="2" charset="-122"/>
            </a:endParaRPr>
          </a:p>
        </p:txBody>
      </p:sp>
      <p:sp>
        <p:nvSpPr>
          <p:cNvPr id="26" name="Text Box 31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5761126" y="3377130"/>
            <a:ext cx="1314725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1800" b="1">
                <a:solidFill>
                  <a:srgbClr val="0000FF"/>
                </a:solidFill>
                <a:latin typeface="+mj-lt"/>
                <a:ea typeface="黑体" panose="02010609060101010101" pitchFamily="2" charset="-122"/>
              </a:rPr>
              <a:t>三元</a:t>
            </a:r>
            <a:r>
              <a:rPr lang="zh-CN" altLang="en-US" sz="1800" b="1">
                <a:solidFill>
                  <a:srgbClr val="0000FF"/>
                </a:solidFill>
                <a:ea typeface="黑体" panose="02010609060101010101" pitchFamily="2" charset="-122"/>
              </a:rPr>
              <a:t>羧酸</a:t>
            </a:r>
            <a:r>
              <a:rPr lang="zh-CN" altLang="en-US" sz="1800" b="1">
                <a:solidFill>
                  <a:srgbClr val="0000FF"/>
                </a:solidFill>
                <a:latin typeface="+mj-lt"/>
                <a:ea typeface="黑体" panose="02010609060101010101" pitchFamily="2" charset="-122"/>
              </a:rPr>
              <a:t>：</a:t>
            </a:r>
            <a:endParaRPr lang="zh-CN" altLang="en-US" sz="1800" b="1">
              <a:solidFill>
                <a:srgbClr val="0000FF"/>
              </a:solidFill>
              <a:latin typeface="+mj-lt"/>
              <a:ea typeface="黑体" panose="02010609060101010101" pitchFamily="2" charset="-122"/>
            </a:endParaRPr>
          </a:p>
        </p:txBody>
      </p:sp>
      <p:sp>
        <p:nvSpPr>
          <p:cNvPr id="27" name="AutoShape 2"/>
          <p:cNvSpPr/>
          <p:nvPr>
            <p:custDataLst>
              <p:tags r:id="rId9"/>
            </p:custDataLst>
          </p:nvPr>
        </p:nvSpPr>
        <p:spPr bwMode="auto">
          <a:xfrm>
            <a:off x="5660430" y="1642937"/>
            <a:ext cx="119277" cy="1884306"/>
          </a:xfrm>
          <a:prstGeom prst="leftBrace">
            <a:avLst>
              <a:gd name="adj1" fmla="val 127778"/>
              <a:gd name="adj2" fmla="val 50000"/>
            </a:avLst>
          </a:prstGeom>
          <a:noFill/>
          <a:ln w="19050">
            <a:solidFill>
              <a:schemeClr val="tx1"/>
            </a:solidFill>
            <a:round/>
          </a:ln>
        </p:spPr>
        <p:txBody>
          <a:bodyPr wrap="none" lIns="68580" tIns="34290" rIns="68580" bIns="3429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zh-CN" sz="1800" b="1">
              <a:latin typeface="+mj-lt"/>
              <a:ea typeface="黑体" panose="02010609060101010101" pitchFamily="2" charset="-122"/>
            </a:endParaRPr>
          </a:p>
        </p:txBody>
      </p:sp>
      <p:sp>
        <p:nvSpPr>
          <p:cNvPr id="28" name="文本框 41"/>
          <p:cNvSpPr txBox="1"/>
          <p:nvPr>
            <p:custDataLst>
              <p:tags r:id="rId10"/>
            </p:custDataLst>
          </p:nvPr>
        </p:nvSpPr>
        <p:spPr>
          <a:xfrm>
            <a:off x="6948264" y="2106971"/>
            <a:ext cx="1080120" cy="7001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altLang="zh-CN" sz="1800" b="1">
                <a:solidFill>
                  <a:srgbClr val="FF0000"/>
                </a:solidFill>
                <a:latin typeface="+mj-lt"/>
                <a:ea typeface="黑体" panose="02010609060101010101" pitchFamily="2" charset="-122"/>
                <a:cs typeface="Times New Roman" panose="02020603050405020304" pitchFamily="18" charset="0"/>
              </a:rPr>
              <a:t>COOH</a:t>
            </a:r>
            <a:endParaRPr lang="en-US" altLang="zh-CN" sz="1800" b="1">
              <a:solidFill>
                <a:srgbClr val="FF0000"/>
              </a:solidFill>
              <a:latin typeface="+mj-lt"/>
              <a:ea typeface="黑体" panose="02010609060101010101" pitchFamily="2" charset="-122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altLang="zh-CN" sz="1800" b="1">
                <a:solidFill>
                  <a:srgbClr val="FF0000"/>
                </a:solidFill>
                <a:latin typeface="+mj-lt"/>
                <a:ea typeface="黑体" panose="02010609060101010101" pitchFamily="2" charset="-122"/>
                <a:cs typeface="Times New Roman" panose="02020603050405020304" pitchFamily="18" charset="0"/>
              </a:rPr>
              <a:t>COOH</a:t>
            </a:r>
            <a:endParaRPr lang="zh-CN" altLang="en-US" sz="1800" b="1">
              <a:latin typeface="+mj-lt"/>
              <a:ea typeface="黑体" panose="0201060906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9" name="矩形 28"/>
          <p:cNvSpPr/>
          <p:nvPr>
            <p:custDataLst>
              <p:tags r:id="rId11"/>
            </p:custDataLst>
          </p:nvPr>
        </p:nvSpPr>
        <p:spPr>
          <a:xfrm>
            <a:off x="6948264" y="1369252"/>
            <a:ext cx="1296144" cy="62324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altLang="zh-CN" sz="1800" b="1">
                <a:solidFill>
                  <a:prstClr val="black"/>
                </a:solidFill>
                <a:latin typeface="+mj-lt"/>
                <a:ea typeface="黑体" panose="02010609060101010101" pitchFamily="2" charset="-122"/>
                <a:cs typeface="Times New Roman" panose="02020603050405020304" pitchFamily="18" charset="0"/>
              </a:rPr>
              <a:t>H</a:t>
            </a:r>
            <a:r>
              <a:rPr lang="en-US" altLang="zh-CN" sz="1800" b="1">
                <a:solidFill>
                  <a:srgbClr val="FF0000"/>
                </a:solidFill>
                <a:latin typeface="+mj-lt"/>
                <a:ea typeface="黑体" panose="02010609060101010101" pitchFamily="2" charset="-122"/>
                <a:cs typeface="Times New Roman" panose="02020603050405020304" pitchFamily="18" charset="0"/>
              </a:rPr>
              <a:t>COOH</a:t>
            </a:r>
            <a:endParaRPr lang="en-US" altLang="zh-CN" sz="1800" b="1">
              <a:solidFill>
                <a:srgbClr val="FF0000"/>
              </a:solidFill>
              <a:latin typeface="+mj-lt"/>
              <a:ea typeface="黑体" panose="0201060906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sz="1800" b="1">
                <a:solidFill>
                  <a:prstClr val="black"/>
                </a:solidFill>
                <a:latin typeface="+mj-lt"/>
                <a:ea typeface="黑体" panose="02010609060101010101" pitchFamily="2" charset="-122"/>
                <a:cs typeface="Times New Roman" panose="02020603050405020304" pitchFamily="18" charset="0"/>
              </a:rPr>
              <a:t>CH</a:t>
            </a:r>
            <a:r>
              <a:rPr lang="en-US" altLang="zh-CN" sz="1800" b="1" baseline="-25000">
                <a:solidFill>
                  <a:prstClr val="black"/>
                </a:solidFill>
                <a:latin typeface="+mj-lt"/>
                <a:ea typeface="黑体" panose="02010609060101010101" pitchFamily="2" charset="-122"/>
                <a:cs typeface="Times New Roman" panose="02020603050405020304" pitchFamily="18" charset="0"/>
              </a:rPr>
              <a:t>3</a:t>
            </a:r>
            <a:r>
              <a:rPr lang="en-US" altLang="zh-CN" sz="1800" b="1">
                <a:solidFill>
                  <a:srgbClr val="FF0000"/>
                </a:solidFill>
                <a:latin typeface="+mj-lt"/>
                <a:ea typeface="黑体" panose="02010609060101010101" pitchFamily="2" charset="-122"/>
                <a:cs typeface="Times New Roman" panose="02020603050405020304" pitchFamily="18" charset="0"/>
              </a:rPr>
              <a:t>COOH</a:t>
            </a:r>
            <a:endParaRPr lang="zh-CN" altLang="en-US" sz="1800">
              <a:latin typeface="+mj-lt"/>
              <a:ea typeface="黑体" panose="02010609060101010101" pitchFamily="2" charset="-122"/>
            </a:endParaRPr>
          </a:p>
        </p:txBody>
      </p:sp>
      <p:sp>
        <p:nvSpPr>
          <p:cNvPr id="22" name="矩形 21"/>
          <p:cNvSpPr/>
          <p:nvPr>
            <p:custDataLst>
              <p:tags r:id="rId12"/>
            </p:custDataLst>
          </p:nvPr>
        </p:nvSpPr>
        <p:spPr>
          <a:xfrm>
            <a:off x="7884368" y="2272401"/>
            <a:ext cx="10894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en-US" sz="1800" b="1">
                <a:solidFill>
                  <a:srgbClr val="000000"/>
                </a:solidFill>
                <a:latin typeface="+mj-lt"/>
                <a:ea typeface="黑体" panose="02010609060101010101" pitchFamily="2" charset="-122"/>
                <a:cs typeface="Times New Roman" panose="02020603050405020304" pitchFamily="18" charset="0"/>
              </a:rPr>
              <a:t>乙二酸</a:t>
            </a:r>
            <a:endParaRPr lang="zh-CN" altLang="en-US" sz="1800" b="1">
              <a:solidFill>
                <a:srgbClr val="000000"/>
              </a:solidFill>
              <a:latin typeface="+mj-lt"/>
              <a:ea typeface="黑体" panose="0201060906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4" name="Text Box 37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307449" y="915060"/>
            <a:ext cx="1472318" cy="623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CN" altLang="en-US" sz="1800" b="1">
                <a:solidFill>
                  <a:srgbClr val="0000FF"/>
                </a:solidFill>
                <a:latin typeface="+mj-lt"/>
                <a:ea typeface="黑体" panose="02010609060101010101" pitchFamily="2" charset="-122"/>
              </a:rPr>
              <a:t>饱和脂肪酸</a:t>
            </a:r>
            <a:endParaRPr lang="en-US" altLang="zh-CN" sz="1800" b="1">
              <a:solidFill>
                <a:srgbClr val="0000FF"/>
              </a:solidFill>
              <a:latin typeface="+mj-lt"/>
              <a:ea typeface="黑体" panose="02010609060101010101" pitchFamily="2" charset="-122"/>
            </a:endParaRPr>
          </a:p>
          <a:p>
            <a:pPr lvl="0" algn="ctr" eaLnBrk="1" hangingPunct="1"/>
            <a:r>
              <a:rPr lang="en-US" altLang="zh-CN" sz="1800" b="1">
                <a:solidFill>
                  <a:srgbClr val="FF0000"/>
                </a:solidFill>
                <a:latin typeface="+mj-lt"/>
                <a:ea typeface="黑体" panose="02010609060101010101" pitchFamily="2" charset="-122"/>
              </a:rPr>
              <a:t>CH</a:t>
            </a:r>
            <a:r>
              <a:rPr lang="en-US" altLang="zh-CN" sz="1800" b="1" baseline="-25000">
                <a:solidFill>
                  <a:srgbClr val="FF0000"/>
                </a:solidFill>
                <a:latin typeface="+mj-lt"/>
                <a:ea typeface="黑体" panose="02010609060101010101" pitchFamily="2" charset="-122"/>
              </a:rPr>
              <a:t>3</a:t>
            </a:r>
            <a:r>
              <a:rPr lang="en-US" altLang="zh-CN" sz="1800" b="1">
                <a:latin typeface="+mj-lt"/>
                <a:ea typeface="黑体" panose="02010609060101010101" pitchFamily="2" charset="-122"/>
              </a:rPr>
              <a:t>CO</a:t>
            </a:r>
            <a:r>
              <a:rPr lang="en-US" altLang="zh-CN" sz="1800" b="1">
                <a:solidFill>
                  <a:srgbClr val="000000"/>
                </a:solidFill>
                <a:latin typeface="+mj-lt"/>
                <a:ea typeface="黑体" panose="02010609060101010101" pitchFamily="2" charset="-122"/>
              </a:rPr>
              <a:t>OH</a:t>
            </a:r>
            <a:endParaRPr lang="zh-CN" altLang="en-US" sz="1800">
              <a:solidFill>
                <a:srgbClr val="000000"/>
              </a:solidFill>
              <a:latin typeface="+mj-lt"/>
              <a:ea typeface="黑体" panose="02010609060101010101" pitchFamily="2" charset="-122"/>
            </a:endParaRPr>
          </a:p>
        </p:txBody>
      </p:sp>
      <p:sp>
        <p:nvSpPr>
          <p:cNvPr id="35" name="Text Box 38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107504" y="1844821"/>
            <a:ext cx="1872208" cy="623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CN" altLang="en-US" sz="1800" b="1">
                <a:solidFill>
                  <a:srgbClr val="0000FF"/>
                </a:solidFill>
                <a:latin typeface="+mj-lt"/>
                <a:ea typeface="黑体" panose="02010609060101010101" pitchFamily="2" charset="-122"/>
              </a:rPr>
              <a:t>不饱和脂肪酸</a:t>
            </a:r>
            <a:r>
              <a:rPr lang="en-US" altLang="zh-CN" sz="1800" b="1">
                <a:solidFill>
                  <a:srgbClr val="FF0000"/>
                </a:solidFill>
                <a:latin typeface="+mj-lt"/>
                <a:ea typeface="黑体" panose="02010609060101010101" pitchFamily="2" charset="-122"/>
              </a:rPr>
              <a:t>CH</a:t>
            </a:r>
            <a:r>
              <a:rPr lang="en-US" altLang="zh-CN" sz="1800" b="1" baseline="-25000">
                <a:solidFill>
                  <a:srgbClr val="FF0000"/>
                </a:solidFill>
                <a:latin typeface="+mj-lt"/>
                <a:ea typeface="黑体" panose="02010609060101010101" pitchFamily="2" charset="-122"/>
              </a:rPr>
              <a:t>2</a:t>
            </a:r>
            <a:r>
              <a:rPr lang="en-US" altLang="zh-CN" sz="1800" b="1">
                <a:solidFill>
                  <a:srgbClr val="FF0000"/>
                </a:solidFill>
                <a:latin typeface="+mj-lt"/>
                <a:ea typeface="黑体" panose="02010609060101010101" pitchFamily="2" charset="-122"/>
              </a:rPr>
              <a:t>=CH</a:t>
            </a:r>
            <a:r>
              <a:rPr lang="en-US" altLang="zh-CN" sz="1800" b="1">
                <a:latin typeface="+mj-lt"/>
                <a:ea typeface="黑体" panose="02010609060101010101" pitchFamily="2" charset="-122"/>
              </a:rPr>
              <a:t>COOH</a:t>
            </a:r>
            <a:endParaRPr lang="zh-CN" altLang="en-US" sz="1800">
              <a:latin typeface="+mj-lt"/>
              <a:ea typeface="黑体" panose="02010609060101010101" pitchFamily="2" charset="-122"/>
            </a:endParaRPr>
          </a:p>
        </p:txBody>
      </p:sp>
      <p:sp>
        <p:nvSpPr>
          <p:cNvPr id="36" name="AutoShape 2"/>
          <p:cNvSpPr/>
          <p:nvPr>
            <p:custDataLst>
              <p:tags r:id="rId15"/>
            </p:custDataLst>
          </p:nvPr>
        </p:nvSpPr>
        <p:spPr bwMode="auto">
          <a:xfrm flipH="1">
            <a:off x="1835696" y="1235932"/>
            <a:ext cx="88558" cy="930335"/>
          </a:xfrm>
          <a:prstGeom prst="leftBrace">
            <a:avLst>
              <a:gd name="adj1" fmla="val 127778"/>
              <a:gd name="adj2" fmla="val 50000"/>
            </a:avLst>
          </a:prstGeom>
          <a:noFill/>
          <a:ln w="19050">
            <a:solidFill>
              <a:schemeClr val="tx1"/>
            </a:solidFill>
            <a:round/>
          </a:ln>
        </p:spPr>
        <p:txBody>
          <a:bodyPr wrap="none" lIns="68580" tIns="34290" rIns="68580" bIns="3429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zh-CN" sz="1800" b="1">
              <a:latin typeface="+mj-lt"/>
              <a:ea typeface="黑体" panose="02010609060101010101" pitchFamily="2" charset="-122"/>
            </a:endParaRPr>
          </a:p>
        </p:txBody>
      </p:sp>
      <p:sp>
        <p:nvSpPr>
          <p:cNvPr id="2048" name="矩形 2047"/>
          <p:cNvSpPr/>
          <p:nvPr>
            <p:custDataLst>
              <p:tags r:id="rId16"/>
            </p:custDataLst>
          </p:nvPr>
        </p:nvSpPr>
        <p:spPr>
          <a:xfrm>
            <a:off x="8226531" y="1346169"/>
            <a:ext cx="7472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800" b="1">
                <a:solidFill>
                  <a:prstClr val="black"/>
                </a:solidFill>
                <a:latin typeface="+mj-lt"/>
                <a:ea typeface="黑体" panose="02010609060101010101" pitchFamily="2" charset="-122"/>
                <a:cs typeface="Times New Roman" panose="02020603050405020304" pitchFamily="18" charset="0"/>
              </a:rPr>
              <a:t>甲酸</a:t>
            </a:r>
            <a:endParaRPr lang="en-US" altLang="zh-CN" sz="1800" b="1">
              <a:solidFill>
                <a:prstClr val="black"/>
              </a:solidFill>
              <a:latin typeface="+mj-lt"/>
              <a:ea typeface="黑体" panose="02010609060101010101" pitchFamily="2" charset="-122"/>
              <a:cs typeface="Times New Roman" panose="02020603050405020304" pitchFamily="18" charset="0"/>
            </a:endParaRPr>
          </a:p>
          <a:p>
            <a:r>
              <a:rPr lang="zh-CN" altLang="en-US" sz="1800" b="1">
                <a:solidFill>
                  <a:prstClr val="black"/>
                </a:solidFill>
                <a:latin typeface="+mj-lt"/>
                <a:ea typeface="黑体" panose="02010609060101010101" pitchFamily="2" charset="-122"/>
                <a:cs typeface="Times New Roman" panose="02020603050405020304" pitchFamily="18" charset="0"/>
              </a:rPr>
              <a:t>乙酸</a:t>
            </a:r>
            <a:endParaRPr lang="zh-CN" altLang="en-US">
              <a:latin typeface="+mj-lt"/>
              <a:ea typeface="黑体" panose="02010609060101010101" pitchFamily="2" charset="-122"/>
            </a:endParaRPr>
          </a:p>
        </p:txBody>
      </p:sp>
      <p:cxnSp>
        <p:nvCxnSpPr>
          <p:cNvPr id="2053" name="直接连接符 2052"/>
          <p:cNvCxnSpPr/>
          <p:nvPr>
            <p:custDataLst>
              <p:tags r:id="rId17"/>
            </p:custDataLst>
          </p:nvPr>
        </p:nvCxnSpPr>
        <p:spPr bwMode="auto">
          <a:xfrm flipH="1">
            <a:off x="7092280" y="2395003"/>
            <a:ext cx="0" cy="123105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7" name="矩形 36"/>
          <p:cNvSpPr/>
          <p:nvPr>
            <p:custDataLst>
              <p:tags r:id="rId18"/>
            </p:custDataLst>
          </p:nvPr>
        </p:nvSpPr>
        <p:spPr>
          <a:xfrm>
            <a:off x="4103811" y="2008685"/>
            <a:ext cx="596638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>
                <a:solidFill>
                  <a:srgbClr val="000000"/>
                </a:solidFill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羧</a:t>
            </a:r>
            <a:endParaRPr lang="en-US" altLang="zh-CN" sz="3200" b="1">
              <a:solidFill>
                <a:srgbClr val="000000"/>
              </a:solidFill>
              <a:latin typeface="方正舒体" panose="02010601030101010101" pitchFamily="2" charset="-122"/>
              <a:ea typeface="方正舒体" panose="02010601030101010101" pitchFamily="2" charset="-122"/>
              <a:cs typeface="Times New Roman" panose="02020603050405020304" pitchFamily="18" charset="0"/>
            </a:endParaRPr>
          </a:p>
          <a:p>
            <a:r>
              <a:rPr lang="zh-CN" altLang="en-US" sz="3200" b="1">
                <a:solidFill>
                  <a:srgbClr val="000000"/>
                </a:solidFill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酸</a:t>
            </a:r>
            <a:endParaRPr lang="zh-CN" altLang="en-US" sz="4000">
              <a:latin typeface="方正舒体" panose="02010601030101010101" pitchFamily="2" charset="-122"/>
              <a:ea typeface="方正舒体" panose="02010601030101010101" pitchFamily="2" charset="-122"/>
            </a:endParaRPr>
          </a:p>
        </p:txBody>
      </p:sp>
      <p:sp>
        <p:nvSpPr>
          <p:cNvPr id="38" name="Rectangle 10"/>
          <p:cNvSpPr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7333437" y="4310039"/>
            <a:ext cx="1552575" cy="369332"/>
          </a:xfrm>
          <a:prstGeom prst="rect">
            <a:avLst/>
          </a:prstGeom>
          <a:noFill/>
          <a:ln w="19050">
            <a:noFill/>
            <a:miter lim="800000"/>
          </a:ln>
          <a:effectLst/>
        </p:spPr>
        <p:txBody>
          <a:bodyPr wrap="square">
            <a:spAutoFit/>
          </a:bodyPr>
          <a:lstStyle>
            <a:defPPr>
              <a:defRPr lang="zh-CN"/>
            </a:defPPr>
            <a:lvl1pPr marL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lvl="1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lvl="5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lvl="6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lvl="7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lvl="8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黑体" panose="02010609060101010101" pitchFamily="2" charset="-122"/>
                <a:cs typeface="+mn-cs"/>
              </a:rPr>
              <a:t>柠檬酸</a:t>
            </a:r>
            <a:endParaRPr kumimoji="1" lang="zh-CN" altLang="en-US" sz="1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黑体" panose="02010609060101010101" pitchFamily="2" charset="-122"/>
              <a:cs typeface="+mn-cs"/>
            </a:endParaRPr>
          </a:p>
        </p:txBody>
      </p:sp>
      <p:pic>
        <p:nvPicPr>
          <p:cNvPr id="39" name="Picture 3"/>
          <p:cNvPicPr>
            <a:picLocks noChangeAspect="1" noChangeArrowheads="1"/>
          </p:cNvPicPr>
          <p:nvPr>
            <p:custDataLst>
              <p:tags r:id="rId20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9" r="5418"/>
          <a:stretch>
            <a:fillRect/>
          </a:stretch>
        </p:blipFill>
        <p:spPr bwMode="auto">
          <a:xfrm>
            <a:off x="6957597" y="2797870"/>
            <a:ext cx="2078899" cy="1612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>
            <p:custDataLst>
              <p:tags r:id="rId22"/>
            </p:custDataLst>
          </p:nvPr>
        </p:nvSpPr>
        <p:spPr>
          <a:xfrm>
            <a:off x="2995829" y="1516433"/>
            <a:ext cx="11681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00" b="1">
                <a:latin typeface="黑体" panose="02010609060101010101" pitchFamily="2" charset="-122"/>
                <a:ea typeface="黑体" panose="02010609060101010101" pitchFamily="2" charset="-122"/>
              </a:rPr>
              <a:t>脂肪酸</a:t>
            </a:r>
            <a:endParaRPr lang="zh-CN" altLang="en-US" sz="1800" b="1"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42" name="TextBox 41"/>
          <p:cNvSpPr txBox="1"/>
          <p:nvPr>
            <p:custDataLst>
              <p:tags r:id="rId23"/>
            </p:custDataLst>
          </p:nvPr>
        </p:nvSpPr>
        <p:spPr>
          <a:xfrm>
            <a:off x="2987824" y="3264258"/>
            <a:ext cx="11681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00" b="1">
                <a:latin typeface="黑体" panose="02010609060101010101" pitchFamily="2" charset="-122"/>
                <a:ea typeface="黑体" panose="02010609060101010101" pitchFamily="2" charset="-122"/>
              </a:rPr>
              <a:t>芳香酸</a:t>
            </a:r>
            <a:endParaRPr lang="zh-CN" altLang="en-US" sz="1800" b="1"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pic>
        <p:nvPicPr>
          <p:cNvPr id="3074" name="Picture 2" descr="D:\360安全浏览器下载\图片\苯甲酸.jpg"/>
          <p:cNvPicPr>
            <a:picLocks noChangeAspect="1" noChangeArrowheads="1"/>
          </p:cNvPicPr>
          <p:nvPr>
            <p:custDataLst>
              <p:tags r:id="rId24"/>
            </p:custDataLst>
          </p:nvPr>
        </p:nvPicPr>
        <p:blipFill>
          <a:blip r:embed="rId2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36399" y="3088209"/>
            <a:ext cx="1334927" cy="721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AutoShape 2"/>
          <p:cNvSpPr/>
          <p:nvPr>
            <p:custDataLst>
              <p:tags r:id="rId26"/>
            </p:custDataLst>
          </p:nvPr>
        </p:nvSpPr>
        <p:spPr bwMode="auto">
          <a:xfrm flipH="1">
            <a:off x="3851920" y="1774329"/>
            <a:ext cx="144016" cy="1674595"/>
          </a:xfrm>
          <a:prstGeom prst="leftBrace">
            <a:avLst>
              <a:gd name="adj1" fmla="val 127778"/>
              <a:gd name="adj2" fmla="val 50000"/>
            </a:avLst>
          </a:prstGeom>
          <a:noFill/>
          <a:ln w="19050">
            <a:solidFill>
              <a:schemeClr val="tx1"/>
            </a:solidFill>
            <a:round/>
          </a:ln>
        </p:spPr>
        <p:txBody>
          <a:bodyPr wrap="none" lIns="68580" tIns="34290" rIns="68580" bIns="3429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zh-CN" sz="1800" b="1">
              <a:latin typeface="+mj-lt"/>
              <a:ea typeface="黑体" panose="02010609060101010101" pitchFamily="2" charset="-122"/>
            </a:endParaRPr>
          </a:p>
        </p:txBody>
      </p:sp>
      <p:sp>
        <p:nvSpPr>
          <p:cNvPr id="12" name="TextBox 11"/>
          <p:cNvSpPr txBox="1"/>
          <p:nvPr>
            <p:custDataLst>
              <p:tags r:id="rId27"/>
            </p:custDataLst>
          </p:nvPr>
        </p:nvSpPr>
        <p:spPr>
          <a:xfrm>
            <a:off x="2912112" y="1885765"/>
            <a:ext cx="11916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不含苯环</a:t>
            </a:r>
            <a:endParaRPr lang="zh-CN" altLang="en-US" sz="1600" b="1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13" name="TextBox 12"/>
          <p:cNvSpPr txBox="1"/>
          <p:nvPr>
            <p:custDataLst>
              <p:tags r:id="rId28"/>
            </p:custDataLst>
          </p:nvPr>
        </p:nvSpPr>
        <p:spPr>
          <a:xfrm>
            <a:off x="3015572" y="3608961"/>
            <a:ext cx="9803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含苯环</a:t>
            </a:r>
            <a:endParaRPr lang="zh-CN" altLang="en-US" sz="1600" b="1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36867" name="矩形 7"/>
          <p:cNvSpPr/>
          <p:nvPr>
            <p:custDataLst>
              <p:tags r:id="rId29"/>
            </p:custDataLst>
          </p:nvPr>
        </p:nvSpPr>
        <p:spPr>
          <a:xfrm>
            <a:off x="251460" y="266700"/>
            <a:ext cx="283400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en-US" altLang="zh-CN" sz="2800">
                <a:solidFill>
                  <a:srgbClr val="0B0BF3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2.</a:t>
            </a:r>
            <a:r>
              <a:rPr lang="zh-CN" altLang="en-US" sz="2800">
                <a:solidFill>
                  <a:srgbClr val="0B0BF3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羧酸的分类</a:t>
            </a:r>
            <a:endParaRPr lang="zh-CN" altLang="en-US" sz="2800">
              <a:solidFill>
                <a:srgbClr val="0B0BF3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23850" y="4371975"/>
            <a:ext cx="4572000" cy="575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>
              <a:lnSpc>
                <a:spcPct val="150000"/>
              </a:lnSpc>
              <a:buClr>
                <a:srgbClr val="E5378E"/>
              </a:buClr>
              <a:buFont typeface="Wingdings" panose="05000000000000000000" pitchFamily="2" charset="2"/>
              <a:buNone/>
            </a:pPr>
            <a:r>
              <a:rPr lang="zh-CN" altLang="en-US" sz="2100">
                <a:ea typeface="黑体" panose="02010609060101010101" pitchFamily="2" charset="-122"/>
                <a:cs typeface="Times New Roman" panose="02020603050405020304" pitchFamily="18" charset="0"/>
                <a:sym typeface="+mn-ea"/>
              </a:rPr>
              <a:t>饱和一元羧酸</a:t>
            </a:r>
            <a:r>
              <a:rPr lang="zh-CN" altLang="en-US" sz="2100">
                <a:solidFill>
                  <a:srgbClr val="FF0000"/>
                </a:solidFill>
                <a:ea typeface="黑体" panose="02010609060101010101" pitchFamily="2" charset="-122"/>
                <a:cs typeface="Times New Roman" panose="02020603050405020304" pitchFamily="18" charset="0"/>
                <a:sym typeface="+mn-ea"/>
              </a:rPr>
              <a:t>通式</a:t>
            </a:r>
            <a:r>
              <a:rPr lang="zh-CN" altLang="en-US" sz="2100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  <a:sym typeface="+mn-ea"/>
              </a:rPr>
              <a:t>：</a:t>
            </a:r>
            <a:endParaRPr lang="zh-CN" altLang="en-US" sz="2100">
              <a:latin typeface="黑体" panose="02010609060101010101" pitchFamily="2" charset="-122"/>
              <a:ea typeface="黑体" panose="02010609060101010101" pitchFamily="2" charset="-122"/>
              <a:cs typeface="黑体" panose="02010609060101010101" pitchFamily="2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700020" y="4370705"/>
            <a:ext cx="5220335" cy="575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algn="ctr">
              <a:lnSpc>
                <a:spcPct val="150000"/>
              </a:lnSpc>
              <a:buClr>
                <a:srgbClr val="E5378E"/>
              </a:buClr>
              <a:buFont typeface="Wingdings" panose="05000000000000000000" pitchFamily="2" charset="2"/>
              <a:buNone/>
            </a:pPr>
            <a:r>
              <a:rPr lang="en-US" altLang="zh-CN" sz="2100">
                <a:ea typeface="黑体" panose="02010609060101010101" pitchFamily="2" charset="-122"/>
                <a:cs typeface="Times New Roman" panose="02020603050405020304" pitchFamily="18" charset="0"/>
                <a:sym typeface="+mn-ea"/>
              </a:rPr>
              <a:t>C</a:t>
            </a:r>
            <a:r>
              <a:rPr lang="en-US" altLang="zh-CN" sz="2100" i="1" baseline="-25000">
                <a:ea typeface="黑体" panose="02010609060101010101" pitchFamily="2" charset="-122"/>
                <a:cs typeface="Times New Roman" panose="02020603050405020304" pitchFamily="18" charset="0"/>
                <a:sym typeface="+mn-ea"/>
              </a:rPr>
              <a:t>n</a:t>
            </a:r>
            <a:r>
              <a:rPr lang="en-US" altLang="zh-CN" sz="2100">
                <a:ea typeface="黑体" panose="02010609060101010101" pitchFamily="2" charset="-122"/>
                <a:cs typeface="Times New Roman" panose="02020603050405020304" pitchFamily="18" charset="0"/>
                <a:sym typeface="+mn-ea"/>
              </a:rPr>
              <a:t>H</a:t>
            </a:r>
            <a:r>
              <a:rPr lang="en-US" altLang="zh-CN" sz="2100" baseline="-25000">
                <a:ea typeface="黑体" panose="02010609060101010101" pitchFamily="2" charset="-122"/>
                <a:cs typeface="Times New Roman" panose="02020603050405020304" pitchFamily="18" charset="0"/>
                <a:sym typeface="+mn-ea"/>
              </a:rPr>
              <a:t>2</a:t>
            </a:r>
            <a:r>
              <a:rPr lang="en-US" altLang="zh-CN" sz="2100" i="1" baseline="-25000">
                <a:ea typeface="黑体" panose="02010609060101010101" pitchFamily="2" charset="-122"/>
                <a:cs typeface="Times New Roman" panose="02020603050405020304" pitchFamily="18" charset="0"/>
                <a:sym typeface="+mn-ea"/>
              </a:rPr>
              <a:t>n</a:t>
            </a:r>
            <a:r>
              <a:rPr lang="zh-CN" altLang="en-US" sz="2100" baseline="-25000">
                <a:ea typeface="黑体" panose="02010609060101010101" pitchFamily="2" charset="-122"/>
                <a:cs typeface="Times New Roman" panose="02020603050405020304" pitchFamily="18" charset="0"/>
                <a:sym typeface="+mn-ea"/>
              </a:rPr>
              <a:t>＋</a:t>
            </a:r>
            <a:r>
              <a:rPr lang="en-US" altLang="zh-CN" sz="2100" baseline="-25000">
                <a:ea typeface="黑体" panose="02010609060101010101" pitchFamily="2" charset="-122"/>
                <a:cs typeface="Times New Roman" panose="02020603050405020304" pitchFamily="18" charset="0"/>
                <a:sym typeface="+mn-ea"/>
              </a:rPr>
              <a:t>1</a:t>
            </a:r>
            <a:r>
              <a:rPr lang="en-US" altLang="zh-CN" sz="2100">
                <a:ea typeface="黑体" panose="02010609060101010101" pitchFamily="2" charset="-122"/>
                <a:cs typeface="Times New Roman" panose="02020603050405020304" pitchFamily="18" charset="0"/>
                <a:sym typeface="+mn-ea"/>
              </a:rPr>
              <a:t>COOH</a:t>
            </a:r>
            <a:r>
              <a:rPr lang="zh-CN" altLang="en-US" sz="2100">
                <a:ea typeface="黑体" panose="02010609060101010101" pitchFamily="2" charset="-122"/>
                <a:cs typeface="Times New Roman" panose="02020603050405020304" pitchFamily="18" charset="0"/>
                <a:sym typeface="+mn-ea"/>
              </a:rPr>
              <a:t>（</a:t>
            </a:r>
            <a:r>
              <a:rPr lang="en-US" altLang="zh-CN" sz="2100">
                <a:ea typeface="黑体" panose="02010609060101010101" pitchFamily="2" charset="-122"/>
                <a:cs typeface="Times New Roman" panose="02020603050405020304" pitchFamily="18" charset="0"/>
                <a:sym typeface="+mn-ea"/>
              </a:rPr>
              <a:t>n</a:t>
            </a:r>
            <a:r>
              <a:rPr lang="en-US" altLang="zh-CN" sz="2100">
                <a:solidFill>
                  <a:srgbClr val="FF0000"/>
                </a:solidFill>
                <a:ea typeface="黑体" panose="02010609060101010101" pitchFamily="2" charset="-122"/>
                <a:cs typeface="Arial" panose="020B0604020202020204" pitchFamily="34" charset="0"/>
                <a:sym typeface="+mn-ea"/>
              </a:rPr>
              <a:t>    </a:t>
            </a:r>
            <a:r>
              <a:rPr lang="en-US" altLang="zh-CN" sz="2100">
                <a:ea typeface="黑体" panose="02010609060101010101" pitchFamily="2" charset="-122"/>
                <a:cs typeface="Times New Roman" panose="02020603050405020304" pitchFamily="18" charset="0"/>
                <a:sym typeface="+mn-ea"/>
              </a:rPr>
              <a:t>0</a:t>
            </a:r>
            <a:r>
              <a:rPr lang="zh-CN" altLang="en-US" sz="2100">
                <a:ea typeface="黑体" panose="02010609060101010101" pitchFamily="2" charset="-122"/>
                <a:cs typeface="Times New Roman" panose="02020603050405020304" pitchFamily="18" charset="0"/>
                <a:sym typeface="+mn-ea"/>
              </a:rPr>
              <a:t>）或</a:t>
            </a:r>
            <a:r>
              <a:rPr lang="en-US" altLang="zh-CN" sz="2100">
                <a:ea typeface="黑体" panose="02010609060101010101" pitchFamily="2" charset="-122"/>
                <a:cs typeface="Times New Roman" panose="02020603050405020304" pitchFamily="18" charset="0"/>
                <a:sym typeface="+mn-ea"/>
              </a:rPr>
              <a:t> C</a:t>
            </a:r>
            <a:r>
              <a:rPr lang="en-US" altLang="zh-CN" sz="2100" i="1" baseline="-25000">
                <a:ea typeface="黑体" panose="02010609060101010101" pitchFamily="2" charset="-122"/>
                <a:cs typeface="Times New Roman" panose="02020603050405020304" pitchFamily="18" charset="0"/>
                <a:sym typeface="+mn-ea"/>
              </a:rPr>
              <a:t>n</a:t>
            </a:r>
            <a:r>
              <a:rPr lang="en-US" altLang="zh-CN" sz="2100">
                <a:ea typeface="黑体" panose="02010609060101010101" pitchFamily="2" charset="-122"/>
                <a:cs typeface="Times New Roman" panose="02020603050405020304" pitchFamily="18" charset="0"/>
                <a:sym typeface="+mn-ea"/>
              </a:rPr>
              <a:t>H</a:t>
            </a:r>
            <a:r>
              <a:rPr lang="en-US" altLang="zh-CN" sz="2100" baseline="-25000">
                <a:ea typeface="黑体" panose="02010609060101010101" pitchFamily="2" charset="-122"/>
                <a:cs typeface="Times New Roman" panose="02020603050405020304" pitchFamily="18" charset="0"/>
                <a:sym typeface="+mn-ea"/>
              </a:rPr>
              <a:t>2</a:t>
            </a:r>
            <a:r>
              <a:rPr lang="en-US" altLang="zh-CN" sz="2100" i="1" baseline="-25000">
                <a:ea typeface="黑体" panose="02010609060101010101" pitchFamily="2" charset="-122"/>
                <a:cs typeface="Times New Roman" panose="02020603050405020304" pitchFamily="18" charset="0"/>
                <a:sym typeface="+mn-ea"/>
              </a:rPr>
              <a:t>n</a:t>
            </a:r>
            <a:r>
              <a:rPr lang="en-US" altLang="zh-CN" sz="2100">
                <a:ea typeface="黑体" panose="02010609060101010101" pitchFamily="2" charset="-122"/>
                <a:cs typeface="Times New Roman" panose="02020603050405020304" pitchFamily="18" charset="0"/>
                <a:sym typeface="+mn-ea"/>
              </a:rPr>
              <a:t>O</a:t>
            </a:r>
            <a:r>
              <a:rPr lang="en-US" altLang="zh-CN" sz="2100" baseline="-25000">
                <a:ea typeface="黑体" panose="02010609060101010101" pitchFamily="2" charset="-122"/>
                <a:cs typeface="Times New Roman" panose="02020603050405020304" pitchFamily="18" charset="0"/>
                <a:sym typeface="+mn-ea"/>
              </a:rPr>
              <a:t>2</a:t>
            </a:r>
            <a:r>
              <a:rPr lang="zh-CN" altLang="en-US" sz="2100">
                <a:ea typeface="黑体" panose="02010609060101010101" pitchFamily="2" charset="-122"/>
                <a:cs typeface="Times New Roman" panose="02020603050405020304" pitchFamily="18" charset="0"/>
                <a:sym typeface="+mn-ea"/>
              </a:rPr>
              <a:t>（</a:t>
            </a:r>
            <a:r>
              <a:rPr lang="en-US" altLang="zh-CN" sz="2100">
                <a:ea typeface="黑体" panose="02010609060101010101" pitchFamily="2" charset="-122"/>
                <a:cs typeface="Times New Roman" panose="02020603050405020304" pitchFamily="18" charset="0"/>
                <a:sym typeface="+mn-ea"/>
              </a:rPr>
              <a:t>n  </a:t>
            </a:r>
            <a:r>
              <a:rPr lang="en-US" altLang="zh-CN" sz="2100">
                <a:solidFill>
                  <a:srgbClr val="FF0000"/>
                </a:solidFill>
                <a:ea typeface="黑体" panose="02010609060101010101" pitchFamily="2" charset="-122"/>
                <a:cs typeface="Arial" panose="020B0604020202020204" pitchFamily="34" charset="0"/>
                <a:sym typeface="+mn-ea"/>
              </a:rPr>
              <a:t>  </a:t>
            </a:r>
            <a:r>
              <a:rPr lang="en-US" altLang="zh-CN" sz="2100">
                <a:ea typeface="黑体" panose="02010609060101010101" pitchFamily="2" charset="-122"/>
                <a:cs typeface="Times New Roman" panose="02020603050405020304" pitchFamily="18" charset="0"/>
                <a:sym typeface="+mn-ea"/>
              </a:rPr>
              <a:t>1</a:t>
            </a:r>
            <a:r>
              <a:rPr lang="zh-CN" altLang="en-US" sz="2100">
                <a:ea typeface="黑体" panose="02010609060101010101" pitchFamily="2" charset="-122"/>
                <a:cs typeface="Times New Roman" panose="02020603050405020304" pitchFamily="18" charset="0"/>
                <a:sym typeface="+mn-ea"/>
              </a:rPr>
              <a:t>）</a:t>
            </a:r>
            <a:endParaRPr lang="zh-CN" altLang="en-US" sz="2100">
              <a:ea typeface="黑体" panose="0201060906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100" name="图片 99"/>
          <p:cNvPicPr/>
          <p:nvPr>
            <p:custDataLst>
              <p:tags r:id="rId30"/>
            </p:custDataLst>
          </p:nvPr>
        </p:nvPicPr>
        <p:blipFill>
          <a:blip r:embed="rId31"/>
          <a:stretch>
            <a:fillRect/>
          </a:stretch>
        </p:blipFill>
        <p:spPr>
          <a:xfrm>
            <a:off x="4857591" y="4564539"/>
            <a:ext cx="226219" cy="2895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5"/>
          <p:cNvPicPr/>
          <p:nvPr>
            <p:custDataLst>
              <p:tags r:id="rId32"/>
            </p:custDataLst>
          </p:nvPr>
        </p:nvPicPr>
        <p:blipFill>
          <a:blip r:embed="rId31"/>
          <a:stretch>
            <a:fillRect/>
          </a:stretch>
        </p:blipFill>
        <p:spPr>
          <a:xfrm>
            <a:off x="7179786" y="4603115"/>
            <a:ext cx="226219" cy="28956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6" grpId="0"/>
      <p:bldP spid="24" grpId="0"/>
      <p:bldP spid="25" grpId="0"/>
      <p:bldP spid="26" grpId="0"/>
      <p:bldP spid="27" grpId="0" bldLvl="0" animBg="1"/>
      <p:bldP spid="28" grpId="0"/>
      <p:bldP spid="29" grpId="0"/>
      <p:bldP spid="22" grpId="0"/>
      <p:bldP spid="34" grpId="0"/>
      <p:bldP spid="35" grpId="0"/>
      <p:bldP spid="36" grpId="0" bldLvl="0" animBg="1"/>
      <p:bldP spid="2048" grpId="0"/>
      <p:bldP spid="38" grpId="0" bldLvl="0" animBg="1"/>
      <p:bldP spid="3" grpId="0"/>
      <p:bldP spid="42" grpId="0"/>
      <p:bldP spid="45" grpId="0" bldLvl="0" animBg="1"/>
      <p:bldP spid="12" grpId="0"/>
      <p:bldP spid="13" grpId="0"/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矩形 7"/>
          <p:cNvSpPr/>
          <p:nvPr>
            <p:custDataLst>
              <p:tags r:id="rId1"/>
            </p:custDataLst>
          </p:nvPr>
        </p:nvSpPr>
        <p:spPr>
          <a:xfrm>
            <a:off x="504825" y="411480"/>
            <a:ext cx="243649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zh-CN" sz="2800">
                <a:solidFill>
                  <a:srgbClr val="0B0BF3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3.</a:t>
            </a:r>
            <a:r>
              <a:rPr lang="zh-CN" altLang="en-US" sz="2800">
                <a:solidFill>
                  <a:srgbClr val="0B0BF3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物理性质</a:t>
            </a:r>
            <a:endParaRPr lang="zh-CN" altLang="en-US" sz="2800">
              <a:solidFill>
                <a:srgbClr val="0B0BF3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504825" y="1389221"/>
            <a:ext cx="7848124" cy="3599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2100">
                <a:latin typeface="黑体" panose="02010609060101010101" pitchFamily="2" charset="-122"/>
                <a:ea typeface="黑体" panose="02010609060101010101" pitchFamily="2" charset="-122"/>
              </a:rPr>
              <a:t>⑴状态：非气体</a:t>
            </a:r>
            <a:endParaRPr lang="zh-CN" altLang="en-US" sz="2100">
              <a:latin typeface="黑体" panose="02010609060101010101" pitchFamily="2" charset="-122"/>
              <a:ea typeface="黑体" panose="02010609060101010101" pitchFamily="2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2100">
                <a:latin typeface="黑体" panose="02010609060101010101" pitchFamily="2" charset="-122"/>
                <a:ea typeface="黑体" panose="02010609060101010101" pitchFamily="2" charset="-122"/>
                <a:sym typeface="+mn-ea"/>
              </a:rPr>
              <a:t>⑵气味：强烈刺激性气味</a:t>
            </a:r>
            <a:endParaRPr lang="zh-CN" altLang="en-US" sz="2100">
              <a:latin typeface="黑体" panose="02010609060101010101" pitchFamily="2" charset="-122"/>
              <a:ea typeface="黑体" panose="02010609060101010101" pitchFamily="2" charset="-122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zh-CN" altLang="en-US" sz="2100">
                <a:latin typeface="黑体" panose="02010609060101010101" pitchFamily="2" charset="-122"/>
                <a:ea typeface="黑体" panose="02010609060101010101" pitchFamily="2" charset="-122"/>
                <a:sym typeface="+mn-ea"/>
              </a:rPr>
              <a:t>⑶溶解性：</a:t>
            </a:r>
            <a:r>
              <a:rPr lang="zh-CN" altLang="en-US" sz="180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  <a:sym typeface="+mn-ea"/>
              </a:rPr>
              <a:t>甲酸、乙酸</a:t>
            </a:r>
            <a:r>
              <a:rPr lang="zh-CN" altLang="en-US" sz="1800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  <a:sym typeface="+mn-ea"/>
              </a:rPr>
              <a:t>等分子中</a:t>
            </a:r>
            <a:r>
              <a:rPr lang="zh-CN" altLang="en-US" sz="180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  <a:sym typeface="+mn-ea"/>
              </a:rPr>
              <a:t>碳原子数较少</a:t>
            </a:r>
            <a:r>
              <a:rPr lang="zh-CN" altLang="en-US" sz="1800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  <a:sym typeface="+mn-ea"/>
              </a:rPr>
              <a:t>的羧酸能够</a:t>
            </a:r>
            <a:r>
              <a:rPr lang="zh-CN" altLang="en-US" sz="180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  <a:sym typeface="+mn-ea"/>
              </a:rPr>
              <a:t>与水互溶</a:t>
            </a:r>
            <a:r>
              <a:rPr lang="zh-CN" altLang="en-US" sz="1800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  <a:sym typeface="+mn-ea"/>
              </a:rPr>
              <a:t>。</a:t>
            </a:r>
            <a:endParaRPr lang="zh-CN" altLang="en-US" sz="1800">
              <a:latin typeface="黑体" panose="02010609060101010101" pitchFamily="2" charset="-122"/>
              <a:ea typeface="黑体" panose="02010609060101010101" pitchFamily="2" charset="-122"/>
              <a:cs typeface="黑体" panose="02010609060101010101" pitchFamily="2" charset="-122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zh-CN" altLang="en-US" sz="1800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  <a:sym typeface="+mn-ea"/>
              </a:rPr>
              <a:t> </a:t>
            </a:r>
            <a:r>
              <a:rPr lang="en-US" altLang="zh-CN" sz="1800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  <a:sym typeface="+mn-ea"/>
              </a:rPr>
              <a:t>          </a:t>
            </a:r>
            <a:r>
              <a:rPr lang="zh-CN" altLang="en-US" sz="1800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  <a:sym typeface="+mn-ea"/>
              </a:rPr>
              <a:t>随着分子中</a:t>
            </a:r>
            <a:r>
              <a:rPr lang="zh-CN" altLang="en-US" sz="1800">
                <a:solidFill>
                  <a:srgbClr val="0B0BF3"/>
                </a:solidFill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  <a:sym typeface="+mn-ea"/>
              </a:rPr>
              <a:t>碳原子数的增加</a:t>
            </a:r>
            <a:r>
              <a:rPr lang="zh-CN" altLang="en-US" sz="1800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  <a:sym typeface="+mn-ea"/>
              </a:rPr>
              <a:t>，一元羧酸在水中的</a:t>
            </a:r>
            <a:r>
              <a:rPr lang="zh-CN" altLang="en-US" sz="1800">
                <a:solidFill>
                  <a:srgbClr val="0B0BF3"/>
                </a:solidFill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  <a:sym typeface="+mn-ea"/>
              </a:rPr>
              <a:t>溶解度迅速减小</a:t>
            </a:r>
            <a:r>
              <a:rPr lang="zh-CN" altLang="en-US" sz="1800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  <a:sym typeface="+mn-ea"/>
              </a:rPr>
              <a:t>，</a:t>
            </a:r>
            <a:endParaRPr lang="zh-CN" altLang="en-US" sz="1800">
              <a:latin typeface="黑体" panose="02010609060101010101" pitchFamily="2" charset="-122"/>
              <a:ea typeface="黑体" panose="02010609060101010101" pitchFamily="2" charset="-122"/>
              <a:cs typeface="黑体" panose="02010609060101010101" pitchFamily="2" charset="-122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zh-CN" altLang="en-US" sz="1800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  <a:sym typeface="+mn-ea"/>
              </a:rPr>
              <a:t> </a:t>
            </a:r>
            <a:r>
              <a:rPr lang="en-US" altLang="zh-CN" sz="1800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  <a:sym typeface="+mn-ea"/>
              </a:rPr>
              <a:t>          </a:t>
            </a:r>
            <a:r>
              <a:rPr lang="zh-CN" altLang="en-US" sz="1800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  <a:sym typeface="+mn-ea"/>
              </a:rPr>
              <a:t>甚至不溶于水。分子中含碳原子数较多的脂肪酸称为</a:t>
            </a:r>
            <a:r>
              <a:rPr lang="zh-CN" altLang="en-US" sz="180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  <a:sym typeface="+mn-ea"/>
              </a:rPr>
              <a:t>高级脂肪酸</a:t>
            </a:r>
            <a:r>
              <a:rPr lang="zh-CN" altLang="en-US" sz="1800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  <a:sym typeface="+mn-ea"/>
              </a:rPr>
              <a:t>。</a:t>
            </a:r>
            <a:endParaRPr lang="zh-CN" altLang="en-US" sz="1800">
              <a:latin typeface="黑体" panose="02010609060101010101" pitchFamily="2" charset="-122"/>
              <a:ea typeface="黑体" panose="02010609060101010101" pitchFamily="2" charset="-122"/>
              <a:cs typeface="黑体" panose="02010609060101010101" pitchFamily="2" charset="-122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zh-CN" altLang="en-US" sz="1800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  <a:sym typeface="+mn-ea"/>
              </a:rPr>
              <a:t> </a:t>
            </a:r>
            <a:r>
              <a:rPr lang="en-US" altLang="zh-CN" sz="1800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  <a:sym typeface="+mn-ea"/>
              </a:rPr>
              <a:t>          </a:t>
            </a:r>
            <a:r>
              <a:rPr lang="zh-CN" altLang="en-US" sz="1800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  <a:sym typeface="+mn-ea"/>
              </a:rPr>
              <a:t>高级脂肪酸是不溶于水的蜡状固体。</a:t>
            </a:r>
            <a:endParaRPr lang="zh-CN" altLang="en-US" sz="1800">
              <a:latin typeface="黑体" panose="02010609060101010101" pitchFamily="2" charset="-122"/>
              <a:ea typeface="黑体" panose="02010609060101010101" pitchFamily="2" charset="-122"/>
              <a:cs typeface="黑体" panose="02010609060101010101" pitchFamily="2" charset="-122"/>
            </a:endParaRPr>
          </a:p>
          <a:p>
            <a:pPr algn="l">
              <a:lnSpc>
                <a:spcPct val="150000"/>
              </a:lnSpc>
            </a:pPr>
            <a:endParaRPr lang="en-US" altLang="zh-CN" sz="2100">
              <a:latin typeface="黑体" panose="02010609060101010101" pitchFamily="2" charset="-122"/>
              <a:ea typeface="黑体" panose="02010609060101010101" pitchFamily="2" charset="-122"/>
            </a:endParaRPr>
          </a:p>
          <a:p>
            <a:endParaRPr lang="en-US" altLang="zh-CN" sz="2100"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16"/>
          <p:cNvSpPr txBox="1"/>
          <p:nvPr>
            <p:custDataLst>
              <p:tags r:id="rId1"/>
            </p:custDataLst>
          </p:nvPr>
        </p:nvSpPr>
        <p:spPr>
          <a:xfrm>
            <a:off x="3733324" y="636270"/>
            <a:ext cx="2596515" cy="506730"/>
          </a:xfrm>
          <a:prstGeom prst="rect">
            <a:avLst/>
          </a:prstGeom>
          <a:noFill/>
          <a:ln w="38100" cmpd="sng">
            <a:solidFill>
              <a:schemeClr val="tx1"/>
            </a:solidFill>
            <a:prstDash val="solid"/>
          </a:ln>
        </p:spPr>
        <p:txBody>
          <a:bodyPr wrap="none" rtlCol="0">
            <a:spAutoFit/>
          </a:bodyPr>
          <a:lstStyle/>
          <a:p>
            <a:r>
              <a:rPr lang="zh-CN" altLang="en-US" sz="2700" b="1">
                <a:solidFill>
                  <a:srgbClr val="3A1FDF"/>
                </a:solidFill>
              </a:rPr>
              <a:t>结构决定性质：</a:t>
            </a:r>
            <a:endParaRPr lang="zh-CN" altLang="en-US" sz="2700" b="1">
              <a:solidFill>
                <a:srgbClr val="3A1FDF"/>
              </a:solidFill>
            </a:endParaRPr>
          </a:p>
        </p:txBody>
      </p:sp>
      <p:sp>
        <p:nvSpPr>
          <p:cNvPr id="19" name="文本框 18"/>
          <p:cNvSpPr txBox="1"/>
          <p:nvPr>
            <p:custDataLst>
              <p:tags r:id="rId2"/>
            </p:custDataLst>
          </p:nvPr>
        </p:nvSpPr>
        <p:spPr>
          <a:xfrm>
            <a:off x="662305" y="1160621"/>
            <a:ext cx="644525" cy="238887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algn="l"/>
            <a:r>
              <a:rPr lang="en-US" altLang="zh-CN" sz="3000" b="1">
                <a:solidFill>
                  <a:srgbClr val="FF0000"/>
                </a:solidFill>
                <a:sym typeface="+mn-ea"/>
              </a:rPr>
              <a:t>【</a:t>
            </a:r>
            <a:r>
              <a:rPr lang="zh-CN" altLang="en-US" sz="3000" b="1">
                <a:solidFill>
                  <a:srgbClr val="FF0000"/>
                </a:solidFill>
                <a:sym typeface="+mn-ea"/>
              </a:rPr>
              <a:t>模型构建</a:t>
            </a:r>
            <a:r>
              <a:rPr lang="en-US" altLang="zh-CN" sz="3000" b="1">
                <a:solidFill>
                  <a:srgbClr val="FF0000"/>
                </a:solidFill>
                <a:sym typeface="+mn-ea"/>
              </a:rPr>
              <a:t>】</a:t>
            </a:r>
            <a:endParaRPr lang="en-US" altLang="zh-CN" sz="3000" b="1">
              <a:solidFill>
                <a:srgbClr val="FF0000"/>
              </a:solidFill>
              <a:sym typeface="+mn-ea"/>
            </a:endParaRPr>
          </a:p>
        </p:txBody>
      </p:sp>
      <p:sp>
        <p:nvSpPr>
          <p:cNvPr id="20" name="文本框 19"/>
          <p:cNvSpPr txBox="1"/>
          <p:nvPr>
            <p:custDataLst>
              <p:tags r:id="rId3"/>
            </p:custDataLst>
          </p:nvPr>
        </p:nvSpPr>
        <p:spPr>
          <a:xfrm>
            <a:off x="3732848" y="3865245"/>
            <a:ext cx="2537936" cy="506730"/>
          </a:xfrm>
          <a:prstGeom prst="rect">
            <a:avLst/>
          </a:prstGeom>
          <a:noFill/>
          <a:ln w="38100" cmpd="sng">
            <a:solidFill>
              <a:schemeClr val="tx1"/>
            </a:solidFill>
            <a:prstDash val="solid"/>
          </a:ln>
        </p:spPr>
        <p:txBody>
          <a:bodyPr wrap="square" rtlCol="0">
            <a:spAutoFit/>
          </a:bodyPr>
          <a:lstStyle/>
          <a:p>
            <a:r>
              <a:rPr lang="zh-CN" altLang="en-US" sz="2700" b="1">
                <a:solidFill>
                  <a:srgbClr val="3A1FDF"/>
                </a:solidFill>
              </a:rPr>
              <a:t>性质决定用途：</a:t>
            </a:r>
            <a:endParaRPr lang="zh-CN" altLang="en-US" sz="2700" b="1">
              <a:solidFill>
                <a:srgbClr val="3A1FDF"/>
              </a:solidFill>
            </a:endParaRPr>
          </a:p>
        </p:txBody>
      </p:sp>
      <p:sp>
        <p:nvSpPr>
          <p:cNvPr id="22" name="文本框 21"/>
          <p:cNvSpPr txBox="1"/>
          <p:nvPr>
            <p:custDataLst>
              <p:tags r:id="rId4"/>
            </p:custDataLst>
          </p:nvPr>
        </p:nvSpPr>
        <p:spPr>
          <a:xfrm>
            <a:off x="1905476" y="1299210"/>
            <a:ext cx="1747361" cy="829945"/>
          </a:xfrm>
          <a:prstGeom prst="rect">
            <a:avLst/>
          </a:prstGeom>
          <a:noFill/>
          <a:ln w="38100" cmpd="sng">
            <a:solidFill>
              <a:schemeClr val="accent1">
                <a:shade val="50000"/>
              </a:schemeClr>
            </a:solidFill>
            <a:prstDash val="solid"/>
          </a:ln>
        </p:spPr>
        <p:txBody>
          <a:bodyPr wrap="square" rtlCol="0">
            <a:spAutoFit/>
          </a:bodyPr>
          <a:lstStyle/>
          <a:p>
            <a:r>
              <a:rPr lang="zh-CN" altLang="en-US" b="1"/>
              <a:t>官能团决定有机物性质</a:t>
            </a:r>
            <a:endParaRPr lang="zh-CN" altLang="en-US" b="1"/>
          </a:p>
        </p:txBody>
      </p:sp>
      <p:cxnSp>
        <p:nvCxnSpPr>
          <p:cNvPr id="23" name="直接箭头连接符 22"/>
          <p:cNvCxnSpPr>
            <a:endCxn id="24" idx="0"/>
          </p:cNvCxnSpPr>
          <p:nvPr>
            <p:custDataLst>
              <p:tags r:id="rId5"/>
            </p:custDataLst>
          </p:nvPr>
        </p:nvCxnSpPr>
        <p:spPr>
          <a:xfrm>
            <a:off x="2774315" y="2160746"/>
            <a:ext cx="5239" cy="651034"/>
          </a:xfrm>
          <a:prstGeom prst="straightConnector1">
            <a:avLst/>
          </a:prstGeom>
          <a:ln w="476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文本框 23"/>
          <p:cNvSpPr txBox="1"/>
          <p:nvPr>
            <p:custDataLst>
              <p:tags r:id="rId6"/>
            </p:custDataLst>
          </p:nvPr>
        </p:nvSpPr>
        <p:spPr>
          <a:xfrm>
            <a:off x="2338388" y="2811780"/>
            <a:ext cx="880745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100" b="1">
                <a:solidFill>
                  <a:srgbClr val="C02CC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性质</a:t>
            </a:r>
            <a:r>
              <a:rPr lang="en-US" altLang="zh-CN" sz="2100" b="1">
                <a:solidFill>
                  <a:srgbClr val="C02CC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endParaRPr lang="en-US" altLang="zh-CN" sz="2100" b="1">
              <a:solidFill>
                <a:srgbClr val="C02CC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5" name="文本框 24"/>
          <p:cNvSpPr txBox="1"/>
          <p:nvPr>
            <p:custDataLst>
              <p:tags r:id="rId7"/>
            </p:custDataLst>
          </p:nvPr>
        </p:nvSpPr>
        <p:spPr>
          <a:xfrm>
            <a:off x="2338705" y="3195955"/>
            <a:ext cx="1314450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100" b="1">
                <a:solidFill>
                  <a:srgbClr val="C02CC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性质</a:t>
            </a:r>
            <a:r>
              <a:rPr lang="en-US" altLang="zh-CN" sz="2100" b="1">
                <a:solidFill>
                  <a:srgbClr val="C02CC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endParaRPr lang="en-US" altLang="zh-CN" sz="2100" b="1">
              <a:solidFill>
                <a:srgbClr val="C02CC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6" name="文本框 25"/>
          <p:cNvSpPr txBox="1"/>
          <p:nvPr>
            <p:custDataLst>
              <p:tags r:id="rId8"/>
            </p:custDataLst>
          </p:nvPr>
        </p:nvSpPr>
        <p:spPr>
          <a:xfrm>
            <a:off x="2388394" y="3451860"/>
            <a:ext cx="901065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/>
            <a:r>
              <a:rPr lang="zh-CN" altLang="en-US" sz="2100" b="1">
                <a:solidFill>
                  <a:srgbClr val="C02CC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……</a:t>
            </a:r>
            <a:endParaRPr lang="zh-CN" altLang="en-US" sz="2100" b="1">
              <a:solidFill>
                <a:srgbClr val="C02CCE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7" name="文本框 26"/>
          <p:cNvSpPr txBox="1"/>
          <p:nvPr>
            <p:custDataLst>
              <p:tags r:id="rId9"/>
            </p:custDataLst>
          </p:nvPr>
        </p:nvSpPr>
        <p:spPr>
          <a:xfrm>
            <a:off x="6382385" y="1299210"/>
            <a:ext cx="1267460" cy="829945"/>
          </a:xfrm>
          <a:prstGeom prst="rect">
            <a:avLst/>
          </a:prstGeom>
          <a:noFill/>
          <a:ln w="38100" cmpd="sng">
            <a:solidFill>
              <a:schemeClr val="accent1">
                <a:shade val="50000"/>
              </a:schemeClr>
            </a:solidFill>
            <a:prstDash val="solid"/>
          </a:ln>
        </p:spPr>
        <p:txBody>
          <a:bodyPr wrap="square" rtlCol="0">
            <a:spAutoFit/>
          </a:bodyPr>
          <a:lstStyle/>
          <a:p>
            <a:r>
              <a:rPr lang="zh-CN" altLang="en-US" b="1"/>
              <a:t>基团相互影响</a:t>
            </a:r>
            <a:endParaRPr lang="zh-CN" altLang="en-US" b="1"/>
          </a:p>
        </p:txBody>
      </p:sp>
      <p:cxnSp>
        <p:nvCxnSpPr>
          <p:cNvPr id="28" name="直接箭头连接符 27"/>
          <p:cNvCxnSpPr/>
          <p:nvPr>
            <p:custDataLst>
              <p:tags r:id="rId10"/>
            </p:custDataLst>
          </p:nvPr>
        </p:nvCxnSpPr>
        <p:spPr>
          <a:xfrm flipV="1">
            <a:off x="3501390" y="2987040"/>
            <a:ext cx="2125980" cy="7144"/>
          </a:xfrm>
          <a:prstGeom prst="straightConnector1">
            <a:avLst/>
          </a:prstGeom>
          <a:ln w="476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箭头连接符 28"/>
          <p:cNvCxnSpPr/>
          <p:nvPr>
            <p:custDataLst>
              <p:tags r:id="rId11"/>
            </p:custDataLst>
          </p:nvPr>
        </p:nvCxnSpPr>
        <p:spPr>
          <a:xfrm flipV="1">
            <a:off x="3501390" y="3444716"/>
            <a:ext cx="2125980" cy="7144"/>
          </a:xfrm>
          <a:prstGeom prst="straightConnector1">
            <a:avLst/>
          </a:prstGeom>
          <a:ln w="476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文本框 29"/>
          <p:cNvSpPr txBox="1"/>
          <p:nvPr>
            <p:custDataLst>
              <p:tags r:id="rId12"/>
            </p:custDataLst>
          </p:nvPr>
        </p:nvSpPr>
        <p:spPr>
          <a:xfrm>
            <a:off x="5803900" y="2811780"/>
            <a:ext cx="2564765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100" b="1">
                <a:solidFill>
                  <a:srgbClr val="00B05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基团</a:t>
            </a:r>
            <a:r>
              <a:rPr lang="en-US" altLang="zh-CN" sz="2100" b="1">
                <a:solidFill>
                  <a:srgbClr val="00B05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</a:t>
            </a:r>
            <a:r>
              <a:rPr lang="zh-CN" altLang="en-US" sz="2100" b="1">
                <a:solidFill>
                  <a:srgbClr val="00B05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影响基团</a:t>
            </a:r>
            <a:r>
              <a:rPr lang="en-US" altLang="zh-CN" sz="2100" b="1">
                <a:solidFill>
                  <a:srgbClr val="00B05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</a:t>
            </a:r>
            <a:r>
              <a:rPr lang="en-US" altLang="zh-CN" sz="2100" b="1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⋯</a:t>
            </a:r>
            <a:endParaRPr lang="en-US" altLang="zh-CN" sz="2100" b="1">
              <a:solidFill>
                <a:srgbClr val="00B05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1" name="文本框 30"/>
          <p:cNvSpPr txBox="1"/>
          <p:nvPr>
            <p:custDataLst>
              <p:tags r:id="rId13"/>
            </p:custDataLst>
          </p:nvPr>
        </p:nvSpPr>
        <p:spPr>
          <a:xfrm>
            <a:off x="5803900" y="3252470"/>
            <a:ext cx="2674620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100" b="1">
                <a:solidFill>
                  <a:srgbClr val="00B05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基团</a:t>
            </a:r>
            <a:r>
              <a:rPr lang="en-US" altLang="zh-CN" sz="2100" b="1">
                <a:solidFill>
                  <a:srgbClr val="00B05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</a:t>
            </a:r>
            <a:r>
              <a:rPr lang="zh-CN" altLang="en-US" sz="2100" b="1">
                <a:solidFill>
                  <a:srgbClr val="00B05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影响基团</a:t>
            </a:r>
            <a:r>
              <a:rPr lang="en-US" altLang="zh-CN" sz="2100" b="1">
                <a:solidFill>
                  <a:srgbClr val="00B05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</a:t>
            </a:r>
            <a:r>
              <a:rPr lang="en-US" altLang="zh-CN" sz="2100" b="1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⋯</a:t>
            </a:r>
            <a:endParaRPr lang="en-US" altLang="zh-CN" sz="2100" b="1">
              <a:solidFill>
                <a:srgbClr val="00B05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cxnSp>
        <p:nvCxnSpPr>
          <p:cNvPr id="32" name="直接箭头连接符 31"/>
          <p:cNvCxnSpPr/>
          <p:nvPr>
            <p:custDataLst>
              <p:tags r:id="rId14"/>
            </p:custDataLst>
          </p:nvPr>
        </p:nvCxnSpPr>
        <p:spPr>
          <a:xfrm flipH="1">
            <a:off x="6929438" y="2148364"/>
            <a:ext cx="4763" cy="643890"/>
          </a:xfrm>
          <a:prstGeom prst="straightConnector1">
            <a:avLst/>
          </a:prstGeom>
          <a:ln w="476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圆角矩形 32"/>
          <p:cNvSpPr/>
          <p:nvPr>
            <p:custDataLst>
              <p:tags r:id="rId15"/>
            </p:custDataLst>
          </p:nvPr>
        </p:nvSpPr>
        <p:spPr>
          <a:xfrm>
            <a:off x="1779746" y="1214438"/>
            <a:ext cx="5870258" cy="933450"/>
          </a:xfrm>
          <a:prstGeom prst="round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2" name="文本框 1"/>
          <p:cNvSpPr txBox="1"/>
          <p:nvPr>
            <p:custDataLst>
              <p:tags r:id="rId16"/>
            </p:custDataLst>
          </p:nvPr>
        </p:nvSpPr>
        <p:spPr>
          <a:xfrm>
            <a:off x="5865971" y="3451860"/>
            <a:ext cx="821055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100" b="1">
                <a:solidFill>
                  <a:srgbClr val="00B05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……</a:t>
            </a:r>
            <a:endParaRPr lang="zh-CN" altLang="en-US" sz="2100" b="1">
              <a:solidFill>
                <a:srgbClr val="00B05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>
            <p:custDataLst>
              <p:tags r:id="rId17"/>
            </p:custDataLst>
          </p:nvPr>
        </p:nvSpPr>
        <p:spPr>
          <a:xfrm>
            <a:off x="2306003" y="2150269"/>
            <a:ext cx="413385" cy="66675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15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类别观</a:t>
            </a:r>
            <a:endParaRPr lang="zh-CN" altLang="en-US" sz="15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2" grpId="0" animBg="1"/>
      <p:bldP spid="27" grpId="0" animBg="1"/>
      <p:bldP spid="33" grpId="0" animBg="1"/>
      <p:bldP spid="3" grpId="0"/>
      <p:bldP spid="24" grpId="0"/>
      <p:bldP spid="26" grpId="0"/>
      <p:bldP spid="30" grpId="0"/>
      <p:bldP spid="2" grpId="0"/>
      <p:bldP spid="31" grpId="0"/>
      <p:bldP spid="20" grpId="0" animBg="1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/>
          <p:nvPr/>
        </p:nvSpPr>
        <p:spPr>
          <a:xfrm>
            <a:off x="1441133" y="1152525"/>
            <a:ext cx="2269331" cy="398859"/>
          </a:xfrm>
          <a:prstGeom prst="rect">
            <a:avLst/>
          </a:prstGeom>
          <a:solidFill>
            <a:srgbClr val="99CCFF"/>
          </a:solidFill>
          <a:ln w="9525">
            <a:noFill/>
          </a:ln>
        </p:spPr>
        <p:txBody>
          <a:bodyPr/>
          <a:lstStyle/>
          <a:p>
            <a:r>
              <a:rPr lang="zh-CN" altLang="en-US">
                <a:solidFill>
                  <a:srgbClr val="0000CC"/>
                </a:solidFill>
                <a:latin typeface="Arial" panose="020B0604020202020204" pitchFamily="34" charset="0"/>
                <a:ea typeface="华文彩云" panose="02010800040101010101" pitchFamily="2" charset="-122"/>
              </a:rPr>
              <a:t>结构分析</a:t>
            </a:r>
            <a:endParaRPr lang="zh-CN" altLang="en-US">
              <a:solidFill>
                <a:srgbClr val="0000CC"/>
              </a:solidFill>
              <a:latin typeface="Arial" panose="020B0604020202020204" pitchFamily="34" charset="0"/>
              <a:ea typeface="华文彩云" panose="02010800040101010101" pitchFamily="2" charset="-122"/>
            </a:endParaRPr>
          </a:p>
        </p:txBody>
      </p:sp>
      <p:sp>
        <p:nvSpPr>
          <p:cNvPr id="14339" name="Text Box 3"/>
          <p:cNvSpPr txBox="1"/>
          <p:nvPr/>
        </p:nvSpPr>
        <p:spPr>
          <a:xfrm>
            <a:off x="2008346" y="3182303"/>
            <a:ext cx="810816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zh-CN" altLang="en-US">
                <a:solidFill>
                  <a:srgbClr val="0000FF"/>
                </a:solidFill>
                <a:latin typeface="Arial" panose="020B0604020202020204" pitchFamily="34" charset="0"/>
                <a:ea typeface="黑体" panose="02010609060101010101" pitchFamily="2" charset="-122"/>
              </a:rPr>
              <a:t>羧基</a:t>
            </a:r>
            <a:endParaRPr lang="zh-CN" altLang="en-US">
              <a:solidFill>
                <a:srgbClr val="0000FF"/>
              </a:solidFill>
              <a:latin typeface="Arial" panose="020B0604020202020204" pitchFamily="34" charset="0"/>
              <a:ea typeface="黑体" panose="02010609060101010101" pitchFamily="2" charset="-122"/>
            </a:endParaRPr>
          </a:p>
        </p:txBody>
      </p:sp>
      <p:sp>
        <p:nvSpPr>
          <p:cNvPr id="120836" name="Rectangle 4"/>
          <p:cNvSpPr/>
          <p:nvPr/>
        </p:nvSpPr>
        <p:spPr>
          <a:xfrm>
            <a:off x="4141470" y="1986915"/>
            <a:ext cx="3494246" cy="5067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l"/>
            <a:r>
              <a:rPr lang="zh-CN" altLang="en-US" sz="2700">
                <a:latin typeface="黑体" panose="02010609060101010101" pitchFamily="2" charset="-122"/>
                <a:ea typeface="黑体" panose="02010609060101010101" pitchFamily="2" charset="-122"/>
              </a:rPr>
              <a:t>1</a:t>
            </a:r>
            <a:r>
              <a:rPr lang="en-US" altLang="zh-CN" sz="2700">
                <a:latin typeface="黑体" panose="02010609060101010101" pitchFamily="2" charset="-122"/>
                <a:ea typeface="黑体" panose="02010609060101010101" pitchFamily="2" charset="-122"/>
              </a:rPr>
              <a:t>.</a:t>
            </a:r>
            <a:r>
              <a:rPr lang="zh-CN" altLang="en-US" sz="2700">
                <a:latin typeface="黑体" panose="02010609060101010101" pitchFamily="2" charset="-122"/>
                <a:ea typeface="黑体" panose="02010609060101010101" pitchFamily="2" charset="-122"/>
              </a:rPr>
              <a:t>断裂氢氧键（</a:t>
            </a:r>
            <a:r>
              <a:rPr lang="zh-CN" altLang="en-US" sz="2700">
                <a:solidFill>
                  <a:srgbClr val="FF33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酸性</a:t>
            </a:r>
            <a:r>
              <a:rPr lang="zh-CN" altLang="en-US" sz="2700">
                <a:latin typeface="黑体" panose="02010609060101010101" pitchFamily="2" charset="-122"/>
                <a:ea typeface="黑体" panose="02010609060101010101" pitchFamily="2" charset="-122"/>
              </a:rPr>
              <a:t>）</a:t>
            </a:r>
            <a:endParaRPr lang="zh-CN" altLang="en-US" sz="2700"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pic>
        <p:nvPicPr>
          <p:cNvPr id="14341" name="Pictur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70" y="1928813"/>
            <a:ext cx="2106216" cy="95369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0838" name="Oval 6"/>
          <p:cNvSpPr/>
          <p:nvPr/>
        </p:nvSpPr>
        <p:spPr>
          <a:xfrm>
            <a:off x="2312670" y="2443163"/>
            <a:ext cx="1458516" cy="467915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dash"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zh-CN" altLang="en-US" sz="1800">
              <a:latin typeface="Arial" panose="020B0604020202020204" pitchFamily="34" charset="0"/>
            </a:endParaRPr>
          </a:p>
        </p:txBody>
      </p:sp>
      <p:sp>
        <p:nvSpPr>
          <p:cNvPr id="120839" name="Oval 7"/>
          <p:cNvSpPr/>
          <p:nvPr/>
        </p:nvSpPr>
        <p:spPr>
          <a:xfrm>
            <a:off x="1684020" y="1788320"/>
            <a:ext cx="607219" cy="1158478"/>
          </a:xfrm>
          <a:prstGeom prst="ellipse">
            <a:avLst/>
          </a:prstGeom>
          <a:noFill/>
          <a:ln w="38100" cap="flat" cmpd="sng">
            <a:solidFill>
              <a:srgbClr val="0000FF"/>
            </a:solidFill>
            <a:prstDash val="dash"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zh-CN" altLang="en-US" sz="1800">
              <a:latin typeface="Arial" panose="020B0604020202020204" pitchFamily="34" charset="0"/>
            </a:endParaRPr>
          </a:p>
        </p:txBody>
      </p:sp>
      <p:sp>
        <p:nvSpPr>
          <p:cNvPr id="120840" name="Rectangle 8"/>
          <p:cNvSpPr/>
          <p:nvPr/>
        </p:nvSpPr>
        <p:spPr>
          <a:xfrm>
            <a:off x="4141470" y="2636520"/>
            <a:ext cx="4708208" cy="5067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l"/>
            <a:r>
              <a:rPr lang="zh-CN" altLang="en-US" sz="2700">
                <a:latin typeface="黑体" panose="02010609060101010101" pitchFamily="2" charset="-122"/>
                <a:ea typeface="黑体" panose="02010609060101010101" pitchFamily="2" charset="-122"/>
              </a:rPr>
              <a:t>2</a:t>
            </a:r>
            <a:r>
              <a:rPr lang="en-US" altLang="zh-CN" sz="2700">
                <a:latin typeface="黑体" panose="02010609060101010101" pitchFamily="2" charset="-122"/>
                <a:ea typeface="黑体" panose="02010609060101010101" pitchFamily="2" charset="-122"/>
              </a:rPr>
              <a:t>.</a:t>
            </a:r>
            <a:r>
              <a:rPr lang="zh-CN" altLang="en-US" sz="2700">
                <a:latin typeface="黑体" panose="02010609060101010101" pitchFamily="2" charset="-122"/>
                <a:ea typeface="黑体" panose="02010609060101010101" pitchFamily="2" charset="-122"/>
              </a:rPr>
              <a:t>断裂碳氧单键（</a:t>
            </a:r>
            <a:r>
              <a:rPr lang="zh-CN" altLang="en-US" sz="2700">
                <a:solidFill>
                  <a:srgbClr val="FF33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酯化反应</a:t>
            </a:r>
            <a:r>
              <a:rPr lang="zh-CN" altLang="en-US" sz="2700">
                <a:latin typeface="黑体" panose="02010609060101010101" pitchFamily="2" charset="-122"/>
                <a:ea typeface="黑体" panose="02010609060101010101" pitchFamily="2" charset="-122"/>
              </a:rPr>
              <a:t>）</a:t>
            </a:r>
            <a:endParaRPr lang="zh-CN" altLang="en-US" sz="2700"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120841" name="Line 9"/>
          <p:cNvSpPr/>
          <p:nvPr/>
        </p:nvSpPr>
        <p:spPr>
          <a:xfrm flipH="1" flipV="1">
            <a:off x="3006805" y="2037160"/>
            <a:ext cx="9525" cy="1053704"/>
          </a:xfrm>
          <a:prstGeom prst="line">
            <a:avLst/>
          </a:prstGeom>
          <a:ln w="38100" cap="flat" cmpd="sng">
            <a:solidFill>
              <a:schemeClr val="tx1"/>
            </a:solidFill>
            <a:prstDash val="sysDot"/>
            <a:headEnd type="none" w="med" len="med"/>
            <a:tailEnd type="none" w="med" len="med"/>
          </a:ln>
        </p:spPr>
        <p:txBody>
          <a:bodyPr/>
          <a:lstStyle/>
          <a:p>
            <a:endParaRPr sz="1800"/>
          </a:p>
        </p:txBody>
      </p:sp>
      <p:sp>
        <p:nvSpPr>
          <p:cNvPr id="120842" name="Line 10"/>
          <p:cNvSpPr/>
          <p:nvPr/>
        </p:nvSpPr>
        <p:spPr>
          <a:xfrm flipH="1">
            <a:off x="2312670" y="1928813"/>
            <a:ext cx="0" cy="1144190"/>
          </a:xfrm>
          <a:prstGeom prst="line">
            <a:avLst/>
          </a:prstGeom>
          <a:ln w="38100" cap="flat" cmpd="sng">
            <a:solidFill>
              <a:schemeClr val="tx1"/>
            </a:solidFill>
            <a:prstDash val="sysDot"/>
            <a:headEnd type="none" w="med" len="med"/>
            <a:tailEnd type="none" w="med" len="med"/>
          </a:ln>
        </p:spPr>
        <p:txBody>
          <a:bodyPr/>
          <a:lstStyle/>
          <a:p>
            <a:endParaRPr sz="1800"/>
          </a:p>
        </p:txBody>
      </p:sp>
      <p:sp>
        <p:nvSpPr>
          <p:cNvPr id="120844" name="Text Box 12"/>
          <p:cNvSpPr txBox="1"/>
          <p:nvPr/>
        </p:nvSpPr>
        <p:spPr>
          <a:xfrm>
            <a:off x="4142185" y="3182303"/>
            <a:ext cx="2917031" cy="55308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 sz="3000" b="0">
                <a:latin typeface="黑体" panose="02010609060101010101" pitchFamily="2" charset="-122"/>
                <a:ea typeface="黑体" panose="02010609060101010101" pitchFamily="2" charset="-122"/>
              </a:rPr>
              <a:t>3.</a:t>
            </a:r>
            <a:r>
              <a:rPr lang="zh-CN" altLang="en-US" sz="2700">
                <a:latin typeface="黑体" panose="02010609060101010101" pitchFamily="2" charset="-122"/>
                <a:ea typeface="黑体" panose="02010609060101010101" pitchFamily="2" charset="-122"/>
              </a:rPr>
              <a:t>断裂碳氧双键</a:t>
            </a:r>
            <a:endParaRPr lang="zh-CN" altLang="en-US" sz="2700"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120845" name="Line 13"/>
          <p:cNvSpPr/>
          <p:nvPr/>
        </p:nvSpPr>
        <p:spPr>
          <a:xfrm>
            <a:off x="1170861" y="2346722"/>
            <a:ext cx="891778" cy="0"/>
          </a:xfrm>
          <a:prstGeom prst="line">
            <a:avLst/>
          </a:prstGeom>
          <a:ln w="38100" cap="flat" cmpd="sng">
            <a:solidFill>
              <a:schemeClr val="tx1"/>
            </a:solidFill>
            <a:prstDash val="sysDot"/>
            <a:headEnd type="none" w="med" len="med"/>
            <a:tailEnd type="none" w="med" len="med"/>
          </a:ln>
        </p:spPr>
        <p:txBody>
          <a:bodyPr/>
          <a:lstStyle/>
          <a:p>
            <a:endParaRPr sz="1800"/>
          </a:p>
        </p:txBody>
      </p:sp>
      <p:grpSp>
        <p:nvGrpSpPr>
          <p:cNvPr id="2" name="Group 14"/>
          <p:cNvGrpSpPr/>
          <p:nvPr/>
        </p:nvGrpSpPr>
        <p:grpSpPr>
          <a:xfrm>
            <a:off x="4142423" y="3348752"/>
            <a:ext cx="432197" cy="309563"/>
            <a:chOff x="0" y="0"/>
            <a:chExt cx="363" cy="318"/>
          </a:xfrm>
        </p:grpSpPr>
        <p:sp>
          <p:nvSpPr>
            <p:cNvPr id="14356" name="Line 15"/>
            <p:cNvSpPr/>
            <p:nvPr/>
          </p:nvSpPr>
          <p:spPr>
            <a:xfrm flipH="1">
              <a:off x="0" y="0"/>
              <a:ext cx="363" cy="318"/>
            </a:xfrm>
            <a:prstGeom prst="line">
              <a:avLst/>
            </a:prstGeom>
            <a:ln w="38100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sz="1800"/>
            </a:p>
          </p:txBody>
        </p:sp>
        <p:sp>
          <p:nvSpPr>
            <p:cNvPr id="14357" name="Line 16"/>
            <p:cNvSpPr/>
            <p:nvPr/>
          </p:nvSpPr>
          <p:spPr>
            <a:xfrm>
              <a:off x="0" y="0"/>
              <a:ext cx="363" cy="318"/>
            </a:xfrm>
            <a:prstGeom prst="line">
              <a:avLst/>
            </a:prstGeom>
            <a:ln w="38100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sz="1800"/>
            </a:p>
          </p:txBody>
        </p:sp>
      </p:grpSp>
      <p:sp>
        <p:nvSpPr>
          <p:cNvPr id="120849" name="Rectangle 17"/>
          <p:cNvSpPr/>
          <p:nvPr/>
        </p:nvSpPr>
        <p:spPr>
          <a:xfrm>
            <a:off x="922973" y="4025265"/>
            <a:ext cx="7678579" cy="5067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l"/>
            <a:r>
              <a:rPr lang="zh-CN" altLang="en-US" sz="2700">
                <a:solidFill>
                  <a:srgbClr val="FF33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受</a:t>
            </a:r>
            <a:r>
              <a:rPr lang="en-US" altLang="zh-CN" sz="2700">
                <a:solidFill>
                  <a:srgbClr val="FF33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-OH</a:t>
            </a:r>
            <a:r>
              <a:rPr lang="zh-CN" altLang="en-US" sz="2700">
                <a:solidFill>
                  <a:srgbClr val="FF33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的影响</a:t>
            </a:r>
            <a:r>
              <a:rPr lang="en-US" altLang="zh-CN" sz="2700">
                <a:solidFill>
                  <a:srgbClr val="FF33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,</a:t>
            </a:r>
            <a:r>
              <a:rPr lang="zh-CN" altLang="en-US" sz="2700">
                <a:solidFill>
                  <a:srgbClr val="FF33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碳氧双键不易断</a:t>
            </a:r>
            <a:r>
              <a:rPr lang="en-US" altLang="zh-CN" sz="2700">
                <a:solidFill>
                  <a:srgbClr val="FF33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,</a:t>
            </a:r>
            <a:r>
              <a:rPr lang="zh-CN" altLang="en-US" sz="2700">
                <a:solidFill>
                  <a:srgbClr val="FF33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不能发生加成反应</a:t>
            </a:r>
            <a:endParaRPr lang="zh-CN" altLang="en-US" sz="2700">
              <a:solidFill>
                <a:srgbClr val="FF33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120851" name="Text Box 19"/>
          <p:cNvSpPr txBox="1"/>
          <p:nvPr/>
        </p:nvSpPr>
        <p:spPr>
          <a:xfrm>
            <a:off x="2844880" y="1771651"/>
            <a:ext cx="540544" cy="29908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 sz="1350" b="0">
                <a:solidFill>
                  <a:srgbClr val="0000FF"/>
                </a:solidFill>
                <a:latin typeface="Arial" panose="020B0604020202020204" pitchFamily="34" charset="0"/>
              </a:rPr>
              <a:t>①</a:t>
            </a:r>
            <a:endParaRPr lang="en-US" altLang="zh-CN" sz="1350" b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120852" name="Text Box 20"/>
          <p:cNvSpPr txBox="1"/>
          <p:nvPr/>
        </p:nvSpPr>
        <p:spPr>
          <a:xfrm>
            <a:off x="2143601" y="1683545"/>
            <a:ext cx="540544" cy="29908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 sz="1350" b="0">
                <a:solidFill>
                  <a:srgbClr val="0000FF"/>
                </a:solidFill>
                <a:latin typeface="Arial" panose="020B0604020202020204" pitchFamily="34" charset="0"/>
              </a:rPr>
              <a:t>②</a:t>
            </a:r>
            <a:endParaRPr lang="en-US" altLang="zh-CN" sz="1350" b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120853" name="Text Box 21"/>
          <p:cNvSpPr txBox="1"/>
          <p:nvPr/>
        </p:nvSpPr>
        <p:spPr>
          <a:xfrm>
            <a:off x="847011" y="2258616"/>
            <a:ext cx="540544" cy="29908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 sz="1350" b="0">
                <a:solidFill>
                  <a:srgbClr val="0000FF"/>
                </a:solidFill>
                <a:latin typeface="Arial" panose="020B0604020202020204" pitchFamily="34" charset="0"/>
              </a:rPr>
              <a:t>③</a:t>
            </a:r>
            <a:endParaRPr lang="en-US" altLang="zh-CN" sz="1350" b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7538" y="0"/>
            <a:ext cx="2176463" cy="2007394"/>
          </a:xfrm>
          <a:prstGeom prst="rect">
            <a:avLst/>
          </a:prstGeom>
        </p:spPr>
      </p:pic>
      <p:sp>
        <p:nvSpPr>
          <p:cNvPr id="36867" name="矩形 7"/>
          <p:cNvSpPr/>
          <p:nvPr>
            <p:custDataLst>
              <p:tags r:id="rId3"/>
            </p:custDataLst>
          </p:nvPr>
        </p:nvSpPr>
        <p:spPr>
          <a:xfrm>
            <a:off x="504825" y="339725"/>
            <a:ext cx="224409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en-US" altLang="zh-CN" sz="2800">
                <a:solidFill>
                  <a:srgbClr val="0B0BF3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4.</a:t>
            </a:r>
            <a:r>
              <a:rPr lang="zh-CN" altLang="en-US" sz="2800">
                <a:solidFill>
                  <a:srgbClr val="0B0BF3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化学性质</a:t>
            </a:r>
            <a:endParaRPr lang="zh-CN" altLang="en-US" sz="2800">
              <a:solidFill>
                <a:srgbClr val="0B0BF3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08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08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08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08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20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208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1" dur="500"/>
                                        <p:tgtEl>
                                          <p:spTgt spid="120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1208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9" dur="500"/>
                                        <p:tgtEl>
                                          <p:spTgt spid="120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836" grpId="0"/>
      <p:bldP spid="120838" grpId="0" bldLvl="0" animBg="1"/>
      <p:bldP spid="120839" grpId="0" bldLvl="0" animBg="1"/>
      <p:bldP spid="120840" grpId="0"/>
      <p:bldP spid="120844" grpId="0"/>
      <p:bldP spid="120849" grpId="0"/>
      <p:bldP spid="12085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5" name="文本框 34824"/>
          <p:cNvSpPr txBox="1"/>
          <p:nvPr>
            <p:custDataLst>
              <p:tags r:id="rId1"/>
            </p:custDataLst>
          </p:nvPr>
        </p:nvSpPr>
        <p:spPr>
          <a:xfrm>
            <a:off x="3977640" y="3812858"/>
            <a:ext cx="4395311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endParaRPr lang="zh-CN" altLang="en-US" sz="1800">
              <a:effectLst/>
              <a:latin typeface="Times New Roman" panose="02020603050405020304" pitchFamily="18" charset="0"/>
              <a:ea typeface="黑体" panose="0201060906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矩形 3"/>
          <p:cNvSpPr>
            <a:spLocks noChangeAspect="1"/>
          </p:cNvSpPr>
          <p:nvPr>
            <p:custDataLst>
              <p:tags r:id="rId2"/>
            </p:custDataLst>
          </p:nvPr>
        </p:nvSpPr>
        <p:spPr>
          <a:xfrm>
            <a:off x="183515" y="734695"/>
            <a:ext cx="8987790" cy="37617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ct val="150000"/>
              </a:lnSpc>
              <a:spcAft>
                <a:spcPct val="0"/>
              </a:spcAft>
              <a:tabLst>
                <a:tab pos="1029335" algn="l"/>
                <a:tab pos="1850390" algn="l"/>
                <a:tab pos="2538095" algn="l"/>
                <a:tab pos="3221990" algn="l"/>
              </a:tabLst>
            </a:pPr>
            <a:r>
              <a:rPr lang="zh-CN" altLang="zh-CN">
                <a:solidFill>
                  <a:srgbClr val="0B0BF3"/>
                </a:solidFill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（</a:t>
            </a:r>
            <a:r>
              <a:rPr lang="en-US" altLang="zh-CN">
                <a:solidFill>
                  <a:srgbClr val="0B0BF3"/>
                </a:solidFill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1</a:t>
            </a:r>
            <a:r>
              <a:rPr lang="zh-CN" altLang="en-US">
                <a:solidFill>
                  <a:srgbClr val="0B0BF3"/>
                </a:solidFill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）</a:t>
            </a:r>
            <a:r>
              <a:rPr lang="zh-CN" altLang="zh-CN">
                <a:solidFill>
                  <a:srgbClr val="0B0BF3"/>
                </a:solidFill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酸性</a:t>
            </a:r>
            <a:r>
              <a:rPr lang="zh-CN" altLang="zh-CN">
                <a:solidFill>
                  <a:srgbClr val="000000"/>
                </a:solidFill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（以乙酸为例）</a:t>
            </a:r>
            <a:r>
              <a:rPr lang="en-US" altLang="zh-CN">
                <a:solidFill>
                  <a:srgbClr val="000000"/>
                </a:solidFill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  </a:t>
            </a:r>
            <a:endParaRPr lang="en-US" altLang="zh-CN">
              <a:solidFill>
                <a:srgbClr val="000000"/>
              </a:solidFill>
              <a:latin typeface="黑体" panose="02010609060101010101" pitchFamily="2" charset="-122"/>
              <a:ea typeface="黑体" panose="02010609060101010101" pitchFamily="2" charset="-122"/>
              <a:cs typeface="黑体" panose="02010609060101010101" pitchFamily="2" charset="-122"/>
            </a:endParaRPr>
          </a:p>
          <a:p>
            <a:pPr fontAlgn="auto">
              <a:lnSpc>
                <a:spcPct val="150000"/>
              </a:lnSpc>
              <a:spcAft>
                <a:spcPct val="0"/>
              </a:spcAft>
              <a:tabLst>
                <a:tab pos="1029335" algn="l"/>
                <a:tab pos="1850390" algn="l"/>
                <a:tab pos="2538095" algn="l"/>
                <a:tab pos="3221990" algn="l"/>
              </a:tabLst>
            </a:pPr>
            <a:r>
              <a:rPr lang="en-US" altLang="zh-CN" sz="1800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  <a:sym typeface="+mn-ea"/>
              </a:rPr>
              <a:t>    </a:t>
            </a:r>
            <a:r>
              <a:rPr lang="zh-CN" altLang="zh-CN" sz="180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  <a:sym typeface="+mn-ea"/>
              </a:rPr>
              <a:t>羧酸是一类弱酸</a:t>
            </a:r>
            <a:r>
              <a:rPr lang="en-US" altLang="zh-CN" sz="180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  <a:sym typeface="+mn-ea"/>
              </a:rPr>
              <a:t>,</a:t>
            </a:r>
            <a:r>
              <a:rPr lang="zh-CN" altLang="zh-CN" sz="180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  <a:sym typeface="+mn-ea"/>
              </a:rPr>
              <a:t>具有酸类的通性。</a:t>
            </a:r>
            <a:endParaRPr lang="zh-CN" altLang="zh-CN" sz="1800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  <a:cs typeface="黑体" panose="02010609060101010101" pitchFamily="2" charset="-122"/>
              <a:sym typeface="+mn-ea"/>
            </a:endParaRPr>
          </a:p>
          <a:p>
            <a:pPr fontAlgn="auto">
              <a:lnSpc>
                <a:spcPct val="150000"/>
              </a:lnSpc>
              <a:spcAft>
                <a:spcPct val="0"/>
              </a:spcAft>
              <a:tabLst>
                <a:tab pos="1029335" algn="l"/>
                <a:tab pos="1850390" algn="l"/>
                <a:tab pos="2538095" algn="l"/>
                <a:tab pos="3221990" algn="l"/>
              </a:tabLst>
            </a:pPr>
            <a:r>
              <a:rPr lang="en-US" altLang="zh-CN" sz="2100">
                <a:solidFill>
                  <a:srgbClr val="0000FF"/>
                </a:solidFill>
                <a:effectLst/>
                <a:latin typeface="黑体" panose="02010609060101010101" pitchFamily="2" charset="-122"/>
                <a:ea typeface="黑体" panose="02010609060101010101" pitchFamily="2" charset="-122"/>
                <a:cs typeface="Times New Roman" panose="02020603050405020304" pitchFamily="18" charset="0"/>
                <a:sym typeface="+mn-ea"/>
              </a:rPr>
              <a:t>   </a:t>
            </a:r>
            <a:r>
              <a:rPr lang="zh-CN" altLang="en-US" sz="2100">
                <a:solidFill>
                  <a:srgbClr val="0000FF"/>
                </a:solidFill>
                <a:effectLst/>
                <a:latin typeface="黑体" panose="02010609060101010101" pitchFamily="2" charset="-122"/>
                <a:ea typeface="黑体" panose="02010609060101010101" pitchFamily="2" charset="-122"/>
                <a:cs typeface="Times New Roman" panose="02020603050405020304" pitchFamily="18" charset="0"/>
                <a:sym typeface="+mn-ea"/>
              </a:rPr>
              <a:t>①使酸碱指示剂变色</a:t>
            </a:r>
            <a:r>
              <a:rPr lang="en-US" altLang="zh-CN" sz="2100">
                <a:solidFill>
                  <a:srgbClr val="0000FF"/>
                </a:solidFill>
                <a:effectLst/>
                <a:latin typeface="黑体" panose="02010609060101010101" pitchFamily="2" charset="-122"/>
                <a:ea typeface="黑体" panose="02010609060101010101" pitchFamily="2" charset="-122"/>
                <a:cs typeface="Times New Roman" panose="02020603050405020304" pitchFamily="18" charset="0"/>
                <a:sym typeface="+mn-ea"/>
              </a:rPr>
              <a:t>   </a:t>
            </a:r>
            <a:r>
              <a:rPr lang="en-US" altLang="zh-CN" sz="1800">
                <a:solidFill>
                  <a:srgbClr val="0000FF"/>
                </a:solidFill>
                <a:effectLst/>
                <a:latin typeface="黑体" panose="02010609060101010101" pitchFamily="2" charset="-122"/>
                <a:ea typeface="黑体" panose="02010609060101010101" pitchFamily="2" charset="-122"/>
                <a:cs typeface="Times New Roman" panose="02020603050405020304" pitchFamily="18" charset="0"/>
                <a:sym typeface="+mn-ea"/>
              </a:rPr>
              <a:t>     </a:t>
            </a:r>
            <a:r>
              <a:rPr lang="zh-CN" altLang="en-US" sz="1800">
                <a:solidFill>
                  <a:schemeClr val="tx1"/>
                </a:solidFill>
                <a:effectLst/>
                <a:latin typeface="黑体" panose="02010609060101010101" pitchFamily="2" charset="-122"/>
                <a:ea typeface="黑体" panose="02010609060101010101" pitchFamily="2" charset="-122"/>
                <a:cs typeface="Times New Roman" panose="02020603050405020304" pitchFamily="18" charset="0"/>
                <a:sym typeface="+mn-ea"/>
              </a:rPr>
              <a:t>能使紫色石蕊试液变红</a:t>
            </a:r>
            <a:endParaRPr lang="zh-CN" altLang="en-US" sz="1800">
              <a:solidFill>
                <a:srgbClr val="FF0000"/>
              </a:solidFill>
              <a:effectLst/>
              <a:latin typeface="黑体" panose="02010609060101010101" pitchFamily="2" charset="-122"/>
              <a:ea typeface="黑体" panose="02010609060101010101" pitchFamily="2" charset="-122"/>
              <a:cs typeface="Times New Roman" panose="02020603050405020304" pitchFamily="18" charset="0"/>
            </a:endParaRPr>
          </a:p>
          <a:p>
            <a:pPr fontAlgn="auto">
              <a:lnSpc>
                <a:spcPct val="150000"/>
              </a:lnSpc>
              <a:spcAft>
                <a:spcPct val="0"/>
              </a:spcAft>
              <a:tabLst>
                <a:tab pos="1029335" algn="l"/>
                <a:tab pos="1850390" algn="l"/>
                <a:tab pos="2538095" algn="l"/>
                <a:tab pos="3221990" algn="l"/>
              </a:tabLst>
            </a:pPr>
            <a:r>
              <a:rPr lang="en-US" altLang="zh-CN" sz="2100">
                <a:solidFill>
                  <a:srgbClr val="0000FF"/>
                </a:solidFill>
                <a:effectLst/>
                <a:latin typeface="黑体" panose="02010609060101010101" pitchFamily="2" charset="-122"/>
                <a:ea typeface="黑体" panose="02010609060101010101" pitchFamily="2" charset="-122"/>
                <a:cs typeface="Times New Roman" panose="02020603050405020304" pitchFamily="18" charset="0"/>
                <a:sym typeface="+mn-ea"/>
              </a:rPr>
              <a:t>   </a:t>
            </a:r>
            <a:r>
              <a:rPr lang="zh-CN" altLang="en-US" sz="2100">
                <a:solidFill>
                  <a:srgbClr val="0000FF"/>
                </a:solidFill>
                <a:effectLst/>
                <a:latin typeface="黑体" panose="02010609060101010101" pitchFamily="2" charset="-122"/>
                <a:ea typeface="黑体" panose="02010609060101010101" pitchFamily="2" charset="-122"/>
                <a:cs typeface="Times New Roman" panose="02020603050405020304" pitchFamily="18" charset="0"/>
                <a:sym typeface="+mn-ea"/>
              </a:rPr>
              <a:t>②与活泼金属反应</a:t>
            </a:r>
            <a:r>
              <a:rPr lang="en-US" altLang="zh-CN" sz="2100">
                <a:solidFill>
                  <a:srgbClr val="0000FF"/>
                </a:solidFill>
                <a:effectLst/>
                <a:latin typeface="黑体" panose="02010609060101010101" pitchFamily="2" charset="-122"/>
                <a:ea typeface="黑体" panose="02010609060101010101" pitchFamily="2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1800">
                <a:solidFill>
                  <a:srgbClr val="0000FF"/>
                </a:solidFill>
                <a:effectLst/>
                <a:latin typeface="黑体" panose="02010609060101010101" pitchFamily="2" charset="-122"/>
                <a:ea typeface="黑体" panose="02010609060101010101" pitchFamily="2" charset="-122"/>
                <a:cs typeface="Times New Roman" panose="02020603050405020304" pitchFamily="18" charset="0"/>
                <a:sym typeface="+mn-ea"/>
              </a:rPr>
              <a:t>          </a:t>
            </a:r>
            <a:r>
              <a:rPr lang="zh-CN" altLang="en-US" sz="1800">
                <a:effectLst/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  <a:sym typeface="+mn-ea"/>
              </a:rPr>
              <a:t>2CH</a:t>
            </a:r>
            <a:r>
              <a:rPr lang="zh-CN" altLang="en-US" sz="1800" baseline="-25000">
                <a:effectLst/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  <a:sym typeface="+mn-ea"/>
              </a:rPr>
              <a:t>3</a:t>
            </a:r>
            <a:r>
              <a:rPr lang="zh-CN" altLang="en-US" sz="1800">
                <a:effectLst/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  <a:sym typeface="+mn-ea"/>
              </a:rPr>
              <a:t>COOH + Zn </a:t>
            </a:r>
            <a:r>
              <a:rPr lang="en-US" altLang="zh-CN" sz="1800">
                <a:effectLst/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  <a:sym typeface="+mn-ea"/>
              </a:rPr>
              <a:t>=</a:t>
            </a:r>
            <a:r>
              <a:rPr lang="zh-CN" altLang="en-US" sz="1800">
                <a:effectLst/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  <a:sym typeface="+mn-ea"/>
              </a:rPr>
              <a:t> (CH</a:t>
            </a:r>
            <a:r>
              <a:rPr lang="zh-CN" altLang="en-US" sz="1800" baseline="-25000">
                <a:effectLst/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  <a:sym typeface="+mn-ea"/>
              </a:rPr>
              <a:t>3</a:t>
            </a:r>
            <a:r>
              <a:rPr lang="zh-CN" altLang="en-US" sz="1800">
                <a:effectLst/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  <a:sym typeface="+mn-ea"/>
              </a:rPr>
              <a:t>COO)</a:t>
            </a:r>
            <a:r>
              <a:rPr lang="zh-CN" altLang="en-US" sz="1800" baseline="-25000">
                <a:effectLst/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  <a:sym typeface="+mn-ea"/>
              </a:rPr>
              <a:t>2</a:t>
            </a:r>
            <a:r>
              <a:rPr lang="zh-CN" altLang="en-US" sz="1800">
                <a:effectLst/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  <a:sym typeface="+mn-ea"/>
              </a:rPr>
              <a:t>Zn+H</a:t>
            </a:r>
            <a:r>
              <a:rPr lang="zh-CN" altLang="en-US" sz="1800" baseline="-25000">
                <a:effectLst/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  <a:sym typeface="+mn-ea"/>
              </a:rPr>
              <a:t>2</a:t>
            </a:r>
            <a:r>
              <a:rPr lang="zh-CN" altLang="en-US" sz="1800">
                <a:effectLst/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  <a:sym typeface="+mn-ea"/>
              </a:rPr>
              <a:t>↑</a:t>
            </a:r>
            <a:endParaRPr lang="en-US" altLang="zh-CN" sz="1800">
              <a:solidFill>
                <a:srgbClr val="0000FF"/>
              </a:solidFill>
              <a:effectLst/>
              <a:latin typeface="黑体" panose="02010609060101010101" pitchFamily="2" charset="-122"/>
              <a:ea typeface="黑体" panose="02010609060101010101" pitchFamily="2" charset="-122"/>
              <a:cs typeface="Times New Roman" panose="02020603050405020304" pitchFamily="18" charset="0"/>
              <a:sym typeface="+mn-ea"/>
            </a:endParaRPr>
          </a:p>
          <a:p>
            <a:pPr fontAlgn="auto">
              <a:lnSpc>
                <a:spcPct val="150000"/>
              </a:lnSpc>
              <a:spcAft>
                <a:spcPct val="0"/>
              </a:spcAft>
              <a:tabLst>
                <a:tab pos="1029335" algn="l"/>
                <a:tab pos="1850390" algn="l"/>
                <a:tab pos="2538095" algn="l"/>
                <a:tab pos="3221990" algn="l"/>
              </a:tabLst>
            </a:pPr>
            <a:r>
              <a:rPr lang="en-US" altLang="zh-CN" sz="2100">
                <a:solidFill>
                  <a:srgbClr val="0000FF"/>
                </a:solidFill>
                <a:effectLst/>
                <a:latin typeface="黑体" panose="02010609060101010101" pitchFamily="2" charset="-122"/>
                <a:ea typeface="黑体" panose="02010609060101010101" pitchFamily="2" charset="-122"/>
                <a:cs typeface="Times New Roman" panose="02020603050405020304" pitchFamily="18" charset="0"/>
                <a:sym typeface="+mn-ea"/>
              </a:rPr>
              <a:t>   </a:t>
            </a:r>
            <a:r>
              <a:rPr lang="zh-CN" altLang="en-US" sz="2100">
                <a:solidFill>
                  <a:srgbClr val="0000FF"/>
                </a:solidFill>
                <a:effectLst/>
                <a:latin typeface="黑体" panose="02010609060101010101" pitchFamily="2" charset="-122"/>
                <a:ea typeface="黑体" panose="02010609060101010101" pitchFamily="2" charset="-122"/>
                <a:cs typeface="Times New Roman" panose="02020603050405020304" pitchFamily="18" charset="0"/>
                <a:sym typeface="+mn-ea"/>
              </a:rPr>
              <a:t>③与碱性氧化物反应</a:t>
            </a:r>
            <a:r>
              <a:rPr lang="en-US" altLang="zh-CN" sz="2100">
                <a:solidFill>
                  <a:srgbClr val="0000FF"/>
                </a:solidFill>
                <a:effectLst/>
                <a:latin typeface="黑体" panose="02010609060101010101" pitchFamily="2" charset="-122"/>
                <a:ea typeface="黑体" panose="02010609060101010101" pitchFamily="2" charset="-122"/>
                <a:cs typeface="Times New Roman" panose="02020603050405020304" pitchFamily="18" charset="0"/>
                <a:sym typeface="+mn-ea"/>
              </a:rPr>
              <a:t>   </a:t>
            </a:r>
            <a:r>
              <a:rPr lang="en-US" altLang="zh-CN" sz="1800">
                <a:solidFill>
                  <a:srgbClr val="0000FF"/>
                </a:solidFill>
                <a:effectLst/>
                <a:latin typeface="黑体" panose="02010609060101010101" pitchFamily="2" charset="-122"/>
                <a:ea typeface="黑体" panose="02010609060101010101" pitchFamily="2" charset="-122"/>
                <a:cs typeface="Times New Roman" panose="02020603050405020304" pitchFamily="18" charset="0"/>
                <a:sym typeface="+mn-ea"/>
              </a:rPr>
              <a:t>     </a:t>
            </a:r>
            <a:r>
              <a:rPr lang="zh-CN" altLang="en-US" sz="1800">
                <a:effectLst/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  <a:sym typeface="+mn-ea"/>
              </a:rPr>
              <a:t>2CH</a:t>
            </a:r>
            <a:r>
              <a:rPr lang="zh-CN" altLang="en-US" sz="1800" baseline="-25000">
                <a:effectLst/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  <a:sym typeface="+mn-ea"/>
              </a:rPr>
              <a:t>3</a:t>
            </a:r>
            <a:r>
              <a:rPr lang="zh-CN" altLang="en-US" sz="1800">
                <a:effectLst/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  <a:sym typeface="+mn-ea"/>
              </a:rPr>
              <a:t>COOH + CuO</a:t>
            </a:r>
            <a:r>
              <a:rPr lang="zh-CN" altLang="en-US" sz="1800" baseline="-25000">
                <a:effectLst/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1800">
                <a:effectLst/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  <a:sym typeface="+mn-ea"/>
              </a:rPr>
              <a:t>=</a:t>
            </a:r>
            <a:r>
              <a:rPr lang="zh-CN" altLang="en-US" sz="1800">
                <a:effectLst/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  <a:sym typeface="+mn-ea"/>
              </a:rPr>
              <a:t>(CH</a:t>
            </a:r>
            <a:r>
              <a:rPr lang="zh-CN" altLang="en-US" sz="1800" baseline="-25000">
                <a:effectLst/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  <a:sym typeface="+mn-ea"/>
              </a:rPr>
              <a:t>3</a:t>
            </a:r>
            <a:r>
              <a:rPr lang="zh-CN" altLang="en-US" sz="1800">
                <a:effectLst/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  <a:sym typeface="+mn-ea"/>
              </a:rPr>
              <a:t>COO)</a:t>
            </a:r>
            <a:r>
              <a:rPr lang="zh-CN" altLang="en-US" sz="1800" baseline="-25000">
                <a:effectLst/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  <a:sym typeface="+mn-ea"/>
              </a:rPr>
              <a:t>2</a:t>
            </a:r>
            <a:r>
              <a:rPr lang="zh-CN" altLang="en-US" sz="1800">
                <a:effectLst/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  <a:sym typeface="+mn-ea"/>
              </a:rPr>
              <a:t>Cu</a:t>
            </a:r>
            <a:r>
              <a:rPr lang="zh-CN" altLang="en-US" sz="1800" baseline="-25000">
                <a:effectLst/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zh-CN" altLang="en-US" sz="1800">
                <a:effectLst/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  <a:sym typeface="+mn-ea"/>
              </a:rPr>
              <a:t>+ H</a:t>
            </a:r>
            <a:r>
              <a:rPr lang="zh-CN" altLang="en-US" sz="1800" baseline="-25000">
                <a:effectLst/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  <a:sym typeface="+mn-ea"/>
              </a:rPr>
              <a:t>2</a:t>
            </a:r>
            <a:r>
              <a:rPr lang="zh-CN" altLang="en-US" sz="1800">
                <a:effectLst/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  <a:sym typeface="+mn-ea"/>
              </a:rPr>
              <a:t>O</a:t>
            </a:r>
            <a:endParaRPr lang="zh-CN" altLang="en-US" sz="1800">
              <a:solidFill>
                <a:srgbClr val="0000FF"/>
              </a:solidFill>
              <a:effectLst/>
              <a:latin typeface="黑体" panose="02010609060101010101" pitchFamily="2" charset="-122"/>
              <a:ea typeface="黑体" panose="02010609060101010101" pitchFamily="2" charset="-122"/>
              <a:cs typeface="Times New Roman" panose="02020603050405020304" pitchFamily="18" charset="0"/>
            </a:endParaRPr>
          </a:p>
          <a:p>
            <a:pPr fontAlgn="auto">
              <a:lnSpc>
                <a:spcPct val="150000"/>
              </a:lnSpc>
              <a:spcAft>
                <a:spcPct val="0"/>
              </a:spcAft>
              <a:tabLst>
                <a:tab pos="1029335" algn="l"/>
                <a:tab pos="1850390" algn="l"/>
                <a:tab pos="2538095" algn="l"/>
                <a:tab pos="3221990" algn="l"/>
              </a:tabLst>
            </a:pPr>
            <a:r>
              <a:rPr lang="en-US" altLang="zh-CN" sz="2100">
                <a:solidFill>
                  <a:srgbClr val="3333FF"/>
                </a:solidFill>
                <a:effectLst/>
                <a:latin typeface="黑体" panose="02010609060101010101" pitchFamily="2" charset="-122"/>
                <a:ea typeface="黑体" panose="02010609060101010101" pitchFamily="2" charset="-122"/>
                <a:cs typeface="Times New Roman" panose="02020603050405020304" pitchFamily="18" charset="0"/>
                <a:sym typeface="+mn-ea"/>
              </a:rPr>
              <a:t>   </a:t>
            </a:r>
            <a:r>
              <a:rPr lang="zh-CN" altLang="en-US" sz="2100">
                <a:solidFill>
                  <a:srgbClr val="3333FF"/>
                </a:solidFill>
                <a:effectLst/>
                <a:latin typeface="黑体" panose="02010609060101010101" pitchFamily="2" charset="-122"/>
                <a:ea typeface="黑体" panose="02010609060101010101" pitchFamily="2" charset="-122"/>
                <a:cs typeface="Times New Roman" panose="02020603050405020304" pitchFamily="18" charset="0"/>
                <a:sym typeface="+mn-ea"/>
              </a:rPr>
              <a:t>④与碱反应</a:t>
            </a:r>
            <a:r>
              <a:rPr lang="en-US" altLang="zh-CN" sz="2100">
                <a:solidFill>
                  <a:srgbClr val="3333FF"/>
                </a:solidFill>
                <a:effectLst/>
                <a:latin typeface="黑体" panose="02010609060101010101" pitchFamily="2" charset="-122"/>
                <a:ea typeface="黑体" panose="02010609060101010101" pitchFamily="2" charset="-122"/>
                <a:cs typeface="Times New Roman" panose="02020603050405020304" pitchFamily="18" charset="0"/>
                <a:sym typeface="+mn-ea"/>
              </a:rPr>
              <a:t>                </a:t>
            </a:r>
            <a:r>
              <a:rPr lang="zh-CN" altLang="en-US" sz="1800">
                <a:effectLst/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  <a:sym typeface="+mn-ea"/>
              </a:rPr>
              <a:t>CH</a:t>
            </a:r>
            <a:r>
              <a:rPr lang="zh-CN" altLang="en-US" sz="1800" baseline="-25000">
                <a:effectLst/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  <a:sym typeface="+mn-ea"/>
              </a:rPr>
              <a:t>3</a:t>
            </a:r>
            <a:r>
              <a:rPr lang="zh-CN" altLang="en-US" sz="1800">
                <a:effectLst/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  <a:sym typeface="+mn-ea"/>
              </a:rPr>
              <a:t>COOH + NaOH</a:t>
            </a:r>
            <a:r>
              <a:rPr lang="en-US" altLang="zh-CN" sz="1800">
                <a:effectLst/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  <a:sym typeface="+mn-ea"/>
              </a:rPr>
              <a:t>=</a:t>
            </a:r>
            <a:r>
              <a:rPr lang="zh-CN" altLang="en-US" sz="1800">
                <a:effectLst/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  <a:sym typeface="+mn-ea"/>
              </a:rPr>
              <a:t> CH</a:t>
            </a:r>
            <a:r>
              <a:rPr lang="zh-CN" altLang="en-US" sz="1800" baseline="-25000">
                <a:effectLst/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  <a:sym typeface="+mn-ea"/>
              </a:rPr>
              <a:t>3</a:t>
            </a:r>
            <a:r>
              <a:rPr lang="zh-CN" altLang="en-US" sz="1800">
                <a:effectLst/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  <a:sym typeface="+mn-ea"/>
              </a:rPr>
              <a:t>COONa+ H</a:t>
            </a:r>
            <a:r>
              <a:rPr lang="zh-CN" altLang="en-US" sz="1800" baseline="-25000">
                <a:effectLst/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  <a:sym typeface="+mn-ea"/>
              </a:rPr>
              <a:t>2</a:t>
            </a:r>
            <a:r>
              <a:rPr lang="zh-CN" altLang="en-US" sz="1800">
                <a:effectLst/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  <a:sym typeface="+mn-ea"/>
              </a:rPr>
              <a:t>O</a:t>
            </a:r>
            <a:endParaRPr lang="zh-CN" altLang="en-US" sz="1800">
              <a:effectLst/>
              <a:latin typeface="Times New Roman" panose="02020603050405020304" pitchFamily="18" charset="0"/>
              <a:ea typeface="黑体" panose="02010609060101010101" pitchFamily="2" charset="-122"/>
              <a:cs typeface="Times New Roman" panose="02020603050405020304" pitchFamily="18" charset="0"/>
              <a:sym typeface="+mn-ea"/>
            </a:endParaRPr>
          </a:p>
          <a:p>
            <a:pPr fontAlgn="auto">
              <a:lnSpc>
                <a:spcPct val="150000"/>
              </a:lnSpc>
              <a:spcAft>
                <a:spcPct val="0"/>
              </a:spcAft>
              <a:tabLst>
                <a:tab pos="1029335" algn="l"/>
                <a:tab pos="1850390" algn="l"/>
                <a:tab pos="2538095" algn="l"/>
                <a:tab pos="3221990" algn="l"/>
              </a:tabLst>
            </a:pPr>
            <a:r>
              <a:rPr lang="en-US" altLang="zh-CN" sz="2100">
                <a:solidFill>
                  <a:srgbClr val="0000FF"/>
                </a:solidFill>
                <a:effectLst/>
                <a:latin typeface="黑体" panose="02010609060101010101" pitchFamily="2" charset="-122"/>
                <a:ea typeface="黑体" panose="02010609060101010101" pitchFamily="2" charset="-122"/>
                <a:cs typeface="Times New Roman" panose="02020603050405020304" pitchFamily="18" charset="0"/>
                <a:sym typeface="+mn-ea"/>
              </a:rPr>
              <a:t>   </a:t>
            </a:r>
            <a:r>
              <a:rPr lang="zh-CN" altLang="en-US" sz="2100">
                <a:solidFill>
                  <a:srgbClr val="0000FF"/>
                </a:solidFill>
                <a:effectLst/>
                <a:latin typeface="黑体" panose="02010609060101010101" pitchFamily="2" charset="-122"/>
                <a:ea typeface="黑体" panose="02010609060101010101" pitchFamily="2" charset="-122"/>
                <a:cs typeface="Times New Roman" panose="02020603050405020304" pitchFamily="18" charset="0"/>
                <a:sym typeface="+mn-ea"/>
              </a:rPr>
              <a:t>⑤与</a:t>
            </a:r>
            <a:r>
              <a:rPr lang="zh-CN" altLang="en-US" sz="2100">
                <a:solidFill>
                  <a:srgbClr val="0000FF"/>
                </a:solidFill>
                <a:effectLst/>
                <a:latin typeface="黑体" panose="02010609060101010101" pitchFamily="2" charset="-122"/>
                <a:ea typeface="黑体" panose="02010609060101010101" pitchFamily="2" charset="-122"/>
                <a:cs typeface="Times New Roman" panose="02020603050405020304" pitchFamily="18" charset="0"/>
                <a:sym typeface="+mn-ea"/>
              </a:rPr>
              <a:t>某些盐反应</a:t>
            </a:r>
            <a:r>
              <a:rPr lang="en-US" altLang="zh-CN" sz="2100">
                <a:solidFill>
                  <a:srgbClr val="0000FF"/>
                </a:solidFill>
                <a:effectLst/>
                <a:latin typeface="黑体" panose="02010609060101010101" pitchFamily="2" charset="-122"/>
                <a:ea typeface="黑体" panose="02010609060101010101" pitchFamily="2" charset="-122"/>
                <a:cs typeface="Times New Roman" panose="02020603050405020304" pitchFamily="18" charset="0"/>
                <a:sym typeface="+mn-ea"/>
              </a:rPr>
              <a:t>          </a:t>
            </a:r>
            <a:r>
              <a:rPr lang="en-US" altLang="zh-CN" sz="1800">
                <a:effectLst/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  <a:sym typeface="+mn-ea"/>
              </a:rPr>
              <a:t>   </a:t>
            </a:r>
            <a:r>
              <a:rPr lang="zh-CN" altLang="en-US" sz="1800">
                <a:effectLst/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  <a:sym typeface="+mn-ea"/>
              </a:rPr>
              <a:t>2CH</a:t>
            </a:r>
            <a:r>
              <a:rPr lang="zh-CN" altLang="en-US" sz="1800" baseline="-25000">
                <a:effectLst/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  <a:sym typeface="+mn-ea"/>
              </a:rPr>
              <a:t>3</a:t>
            </a:r>
            <a:r>
              <a:rPr lang="zh-CN" altLang="en-US" sz="1800">
                <a:effectLst/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  <a:sym typeface="+mn-ea"/>
              </a:rPr>
              <a:t>COOH + CaCO</a:t>
            </a:r>
            <a:r>
              <a:rPr lang="zh-CN" altLang="en-US" sz="1800" baseline="-25000">
                <a:effectLst/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  <a:sym typeface="+mn-ea"/>
              </a:rPr>
              <a:t>3 </a:t>
            </a:r>
            <a:r>
              <a:rPr lang="en-US" altLang="zh-CN" sz="1800">
                <a:effectLst/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  <a:sym typeface="+mn-ea"/>
              </a:rPr>
              <a:t>=</a:t>
            </a:r>
            <a:r>
              <a:rPr lang="zh-CN" altLang="en-US" sz="1800">
                <a:effectLst/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  <a:sym typeface="+mn-ea"/>
              </a:rPr>
              <a:t> (CH</a:t>
            </a:r>
            <a:r>
              <a:rPr lang="zh-CN" altLang="en-US" sz="1800" baseline="-25000">
                <a:effectLst/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  <a:sym typeface="+mn-ea"/>
              </a:rPr>
              <a:t>3</a:t>
            </a:r>
            <a:r>
              <a:rPr lang="zh-CN" altLang="en-US" sz="1800">
                <a:effectLst/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  <a:sym typeface="+mn-ea"/>
              </a:rPr>
              <a:t>COO)</a:t>
            </a:r>
            <a:r>
              <a:rPr lang="zh-CN" altLang="en-US" sz="1800" baseline="-25000">
                <a:effectLst/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  <a:sym typeface="+mn-ea"/>
              </a:rPr>
              <a:t>2</a:t>
            </a:r>
            <a:r>
              <a:rPr lang="zh-CN" altLang="en-US" sz="1800">
                <a:effectLst/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  <a:sym typeface="+mn-ea"/>
              </a:rPr>
              <a:t>Ca +H</a:t>
            </a:r>
            <a:r>
              <a:rPr lang="zh-CN" altLang="en-US" sz="1800" baseline="-25000">
                <a:effectLst/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  <a:sym typeface="+mn-ea"/>
              </a:rPr>
              <a:t>2</a:t>
            </a:r>
            <a:r>
              <a:rPr lang="zh-CN" altLang="en-US" sz="1800">
                <a:effectLst/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  <a:sym typeface="+mn-ea"/>
              </a:rPr>
              <a:t>O+CO</a:t>
            </a:r>
            <a:r>
              <a:rPr lang="zh-CN" altLang="en-US" sz="1800" baseline="-25000">
                <a:effectLst/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  <a:sym typeface="+mn-ea"/>
              </a:rPr>
              <a:t>2</a:t>
            </a:r>
            <a:r>
              <a:rPr lang="zh-CN" altLang="en-US" sz="1800">
                <a:effectLst/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  <a:sym typeface="+mn-ea"/>
              </a:rPr>
              <a:t>↑</a:t>
            </a:r>
            <a:endParaRPr lang="zh-CN" altLang="en-US" sz="1800">
              <a:effectLst/>
              <a:latin typeface="Times New Roman" panose="02020603050405020304" pitchFamily="18" charset="0"/>
              <a:ea typeface="黑体" panose="02010609060101010101" pitchFamily="2" charset="-122"/>
              <a:cs typeface="Times New Roman" panose="02020603050405020304" pitchFamily="18" charset="0"/>
            </a:endParaRPr>
          </a:p>
          <a:p>
            <a:pPr fontAlgn="auto">
              <a:lnSpc>
                <a:spcPct val="100000"/>
              </a:lnSpc>
              <a:spcAft>
                <a:spcPct val="0"/>
              </a:spcAft>
              <a:tabLst>
                <a:tab pos="1029335" algn="l"/>
                <a:tab pos="1850390" algn="l"/>
                <a:tab pos="2538095" algn="l"/>
                <a:tab pos="3221990" algn="l"/>
              </a:tabLst>
            </a:pPr>
            <a:endParaRPr lang="en-US" altLang="zh-CN" sz="1800">
              <a:solidFill>
                <a:srgbClr val="000000"/>
              </a:solidFill>
              <a:effectLst/>
              <a:latin typeface="黑体" panose="02010609060101010101" pitchFamily="2" charset="-122"/>
              <a:ea typeface="方正书宋_GBK" panose="03000509000000000000" pitchFamily="65" charset="-122"/>
              <a:cs typeface="黑体" panose="02010609060101010101" pitchFamily="2" charset="-122"/>
            </a:endParaRPr>
          </a:p>
        </p:txBody>
      </p:sp>
      <p:sp>
        <p:nvSpPr>
          <p:cNvPr id="36867" name="矩形 7"/>
          <p:cNvSpPr/>
          <p:nvPr>
            <p:custDataLst>
              <p:tags r:id="rId3"/>
            </p:custDataLst>
          </p:nvPr>
        </p:nvSpPr>
        <p:spPr>
          <a:xfrm>
            <a:off x="450215" y="267335"/>
            <a:ext cx="250126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en-US" altLang="zh-CN" sz="2800">
                <a:solidFill>
                  <a:srgbClr val="0B0BF3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4.</a:t>
            </a:r>
            <a:r>
              <a:rPr lang="zh-CN" altLang="en-US" sz="2800">
                <a:solidFill>
                  <a:srgbClr val="0B0BF3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化学性质</a:t>
            </a:r>
            <a:endParaRPr lang="zh-CN" altLang="en-US" sz="2800">
              <a:solidFill>
                <a:srgbClr val="0B0BF3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2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766286" y="305753"/>
            <a:ext cx="7746206" cy="105029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fontAlgn="auto">
              <a:lnSpc>
                <a:spcPct val="130000"/>
              </a:lnSpc>
              <a:spcBef>
                <a:spcPct val="0"/>
              </a:spcBef>
            </a:pPr>
            <a:r>
              <a:rPr kumimoji="1" lang="zh-CN" altLang="en-US" b="1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利用下图所示仪器和药品，设计一个简单的一次性完成的实验装置，比较乙酸、碳酸和苯酚的酸性强弱。</a:t>
            </a:r>
            <a:endParaRPr kumimoji="1" lang="zh-CN" altLang="en-US" b="1">
              <a:solidFill>
                <a:schemeClr val="tx1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grpSp>
        <p:nvGrpSpPr>
          <p:cNvPr id="38" name="组合 37"/>
          <p:cNvGrpSpPr/>
          <p:nvPr>
            <p:custDataLst>
              <p:tags r:id="rId2"/>
            </p:custDataLst>
          </p:nvPr>
        </p:nvGrpSpPr>
        <p:grpSpPr>
          <a:xfrm>
            <a:off x="766286" y="1478756"/>
            <a:ext cx="6277928" cy="3211513"/>
            <a:chOff x="2093696" y="3658664"/>
            <a:chExt cx="12447833" cy="5551658"/>
          </a:xfrm>
        </p:grpSpPr>
        <p:pic>
          <p:nvPicPr>
            <p:cNvPr id="9" name="图片 8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40000" contrast="4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3696" y="3776652"/>
              <a:ext cx="11480132" cy="4450294"/>
            </a:xfrm>
            <a:prstGeom prst="rect">
              <a:avLst/>
            </a:prstGeom>
          </p:spPr>
        </p:pic>
        <p:grpSp>
          <p:nvGrpSpPr>
            <p:cNvPr id="16" name="组合 15"/>
            <p:cNvGrpSpPr/>
            <p:nvPr>
              <p:custDataLst>
                <p:tags r:id="rId6"/>
              </p:custDataLst>
            </p:nvPr>
          </p:nvGrpSpPr>
          <p:grpSpPr>
            <a:xfrm>
              <a:off x="2655757" y="3658664"/>
              <a:ext cx="2117286" cy="1016442"/>
              <a:chOff x="2655757" y="3658664"/>
              <a:chExt cx="2117286" cy="1016442"/>
            </a:xfrm>
          </p:grpSpPr>
          <p:sp>
            <p:nvSpPr>
              <p:cNvPr id="11" name="Text Box 2"/>
              <p:cNvSpPr txBox="1">
                <a:spLocks noChangeArrowheads="1"/>
              </p:cNvSpPr>
              <p:nvPr>
                <p:custDataLst>
                  <p:tags r:id="rId7"/>
                </p:custDataLst>
              </p:nvPr>
            </p:nvSpPr>
            <p:spPr bwMode="auto">
              <a:xfrm>
                <a:off x="2655757" y="3658664"/>
                <a:ext cx="2117286" cy="436888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  <a:effectLst/>
            </p:spPr>
            <p:txBody>
              <a:bodyPr wrap="square">
                <a:spAutoFit/>
              </a:bodyPr>
              <a:lstStyle/>
              <a:p>
                <a:pPr>
                  <a:spcBef>
                    <a:spcPct val="0"/>
                  </a:spcBef>
                </a:pPr>
                <a:r>
                  <a:rPr kumimoji="1" lang="en-US" altLang="zh-CN" sz="1050" b="1">
                    <a:latin typeface="Times New Roman" panose="02020603050405020304" pitchFamily="18" charset="0"/>
                    <a:ea typeface="黑体" panose="02010609060101010101" pitchFamily="2" charset="-122"/>
                    <a:cs typeface="Times New Roman" panose="02020603050405020304" pitchFamily="18" charset="0"/>
                  </a:rPr>
                  <a:t>CH</a:t>
                </a:r>
                <a:r>
                  <a:rPr kumimoji="1" lang="en-US" altLang="zh-CN" sz="1050" b="1" baseline="-25000">
                    <a:latin typeface="Times New Roman" panose="02020603050405020304" pitchFamily="18" charset="0"/>
                    <a:ea typeface="黑体" panose="02010609060101010101" pitchFamily="2" charset="-122"/>
                    <a:cs typeface="Times New Roman" panose="02020603050405020304" pitchFamily="18" charset="0"/>
                  </a:rPr>
                  <a:t>3</a:t>
                </a:r>
                <a:r>
                  <a:rPr kumimoji="1" lang="en-US" altLang="zh-CN" sz="1050" b="1">
                    <a:latin typeface="Times New Roman" panose="02020603050405020304" pitchFamily="18" charset="0"/>
                    <a:ea typeface="黑体" panose="02010609060101010101" pitchFamily="2" charset="-122"/>
                    <a:cs typeface="Times New Roman" panose="02020603050405020304" pitchFamily="18" charset="0"/>
                  </a:rPr>
                  <a:t>COOH</a:t>
                </a:r>
                <a:endParaRPr kumimoji="1" lang="zh-CN" altLang="en-US" sz="1050" b="1">
                  <a:latin typeface="Times New Roman" panose="02020603050405020304" pitchFamily="18" charset="0"/>
                  <a:ea typeface="黑体" panose="02010609060101010101" pitchFamily="2" charset="-122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3" name="直接连接符 12"/>
              <p:cNvCxnSpPr/>
              <p:nvPr>
                <p:custDataLst>
                  <p:tags r:id="rId8"/>
                </p:custDataLst>
              </p:nvPr>
            </p:nvCxnSpPr>
            <p:spPr>
              <a:xfrm flipV="1">
                <a:off x="2676617" y="4169730"/>
                <a:ext cx="371161" cy="505376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" name="Text Box 2"/>
            <p:cNvSpPr txBox="1"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2238844" y="8154938"/>
              <a:ext cx="482802" cy="636671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 wrap="square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kumimoji="1" lang="en-US" altLang="zh-CN" sz="1800" b="1">
                  <a:latin typeface="Times New Roman" panose="02020603050405020304" pitchFamily="18" charset="0"/>
                  <a:ea typeface="黑体" panose="02010609060101010101" pitchFamily="2" charset="-122"/>
                  <a:cs typeface="Times New Roman" panose="02020603050405020304" pitchFamily="18" charset="0"/>
                </a:rPr>
                <a:t>A</a:t>
              </a:r>
              <a:endParaRPr kumimoji="1" lang="zh-CN" altLang="en-US" sz="1800" b="1"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8" name="Text Box 2"/>
            <p:cNvSpPr txBox="1"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3390093" y="4886630"/>
              <a:ext cx="482802" cy="636671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 wrap="square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kumimoji="1" lang="en-US" altLang="zh-CN" sz="1800" b="1">
                  <a:latin typeface="Times New Roman" panose="02020603050405020304" pitchFamily="18" charset="0"/>
                  <a:ea typeface="黑体" panose="02010609060101010101" pitchFamily="2" charset="-122"/>
                  <a:cs typeface="Times New Roman" panose="02020603050405020304" pitchFamily="18" charset="0"/>
                </a:rPr>
                <a:t>B</a:t>
              </a:r>
              <a:endParaRPr kumimoji="1" lang="zh-CN" altLang="en-US" sz="1800" b="1"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9" name="Text Box 2"/>
            <p:cNvSpPr txBox="1"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4290964" y="8269407"/>
              <a:ext cx="482802" cy="636671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 wrap="square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kumimoji="1" lang="en-US" altLang="zh-CN" sz="1800" b="1">
                  <a:latin typeface="Times New Roman" panose="02020603050405020304" pitchFamily="18" charset="0"/>
                  <a:ea typeface="黑体" panose="02010609060101010101" pitchFamily="2" charset="-122"/>
                  <a:cs typeface="Times New Roman" panose="02020603050405020304" pitchFamily="18" charset="0"/>
                </a:rPr>
                <a:t>C</a:t>
              </a:r>
              <a:endParaRPr kumimoji="1" lang="zh-CN" altLang="en-US" sz="1800" b="1"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endParaRPr>
            </a:p>
          </p:txBody>
        </p:sp>
        <p:grpSp>
          <p:nvGrpSpPr>
            <p:cNvPr id="21" name="组合 20"/>
            <p:cNvGrpSpPr/>
            <p:nvPr>
              <p:custDataLst>
                <p:tags r:id="rId12"/>
              </p:custDataLst>
            </p:nvPr>
          </p:nvGrpSpPr>
          <p:grpSpPr>
            <a:xfrm>
              <a:off x="5391581" y="7999780"/>
              <a:ext cx="1661977" cy="821233"/>
              <a:chOff x="2679991" y="3096299"/>
              <a:chExt cx="1661977" cy="821233"/>
            </a:xfrm>
          </p:grpSpPr>
          <p:sp>
            <p:nvSpPr>
              <p:cNvPr id="22" name="Text Box 2"/>
              <p:cNvSpPr txBox="1">
                <a:spLocks noChangeArrowheads="1"/>
              </p:cNvSpPr>
              <p:nvPr>
                <p:custDataLst>
                  <p:tags r:id="rId13"/>
                </p:custDataLst>
              </p:nvPr>
            </p:nvSpPr>
            <p:spPr bwMode="auto">
              <a:xfrm>
                <a:off x="2679991" y="3360994"/>
                <a:ext cx="1661977" cy="556538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  <a:effectLst/>
            </p:spPr>
            <p:txBody>
              <a:bodyPr wrap="square">
                <a:spAutoFit/>
              </a:bodyPr>
              <a:lstStyle/>
              <a:p>
                <a:pPr>
                  <a:spcBef>
                    <a:spcPct val="0"/>
                  </a:spcBef>
                </a:pPr>
                <a:r>
                  <a:rPr kumimoji="1" lang="en-US" altLang="zh-CN" sz="1500" b="1">
                    <a:latin typeface="Times New Roman" panose="02020603050405020304" pitchFamily="18" charset="0"/>
                    <a:ea typeface="黑体" panose="02010609060101010101" pitchFamily="2" charset="-122"/>
                    <a:cs typeface="Times New Roman" panose="02020603050405020304" pitchFamily="18" charset="0"/>
                  </a:rPr>
                  <a:t>Na</a:t>
                </a:r>
                <a:r>
                  <a:rPr kumimoji="1" lang="en-US" altLang="zh-CN" sz="1500" b="1" baseline="-25000">
                    <a:latin typeface="Times New Roman" panose="02020603050405020304" pitchFamily="18" charset="0"/>
                    <a:ea typeface="黑体" panose="02010609060101010101" pitchFamily="2" charset="-122"/>
                    <a:cs typeface="Times New Roman" panose="02020603050405020304" pitchFamily="18" charset="0"/>
                  </a:rPr>
                  <a:t>2</a:t>
                </a:r>
                <a:r>
                  <a:rPr kumimoji="1" lang="en-US" altLang="zh-CN" sz="1500" b="1">
                    <a:latin typeface="Times New Roman" panose="02020603050405020304" pitchFamily="18" charset="0"/>
                    <a:ea typeface="黑体" panose="02010609060101010101" pitchFamily="2" charset="-122"/>
                    <a:cs typeface="Times New Roman" panose="02020603050405020304" pitchFamily="18" charset="0"/>
                  </a:rPr>
                  <a:t>CO</a:t>
                </a:r>
                <a:r>
                  <a:rPr kumimoji="1" lang="en-US" altLang="zh-CN" sz="1500" b="1" baseline="-25000">
                    <a:latin typeface="Times New Roman" panose="02020603050405020304" pitchFamily="18" charset="0"/>
                    <a:ea typeface="黑体" panose="02010609060101010101" pitchFamily="2" charset="-122"/>
                    <a:cs typeface="Times New Roman" panose="02020603050405020304" pitchFamily="18" charset="0"/>
                  </a:rPr>
                  <a:t>3</a:t>
                </a:r>
                <a:endParaRPr kumimoji="1" lang="zh-CN" altLang="en-US" sz="1500" b="1">
                  <a:latin typeface="Times New Roman" panose="02020603050405020304" pitchFamily="18" charset="0"/>
                  <a:ea typeface="黑体" panose="02010609060101010101" pitchFamily="2" charset="-122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23" name="直接连接符 22"/>
              <p:cNvCxnSpPr/>
              <p:nvPr>
                <p:custDataLst>
                  <p:tags r:id="rId14"/>
                </p:custDataLst>
              </p:nvPr>
            </p:nvCxnSpPr>
            <p:spPr>
              <a:xfrm flipV="1">
                <a:off x="3360524" y="3096299"/>
                <a:ext cx="270970" cy="34515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" name="组合 24"/>
            <p:cNvGrpSpPr/>
            <p:nvPr>
              <p:custDataLst>
                <p:tags r:id="rId15"/>
              </p:custDataLst>
            </p:nvPr>
          </p:nvGrpSpPr>
          <p:grpSpPr>
            <a:xfrm>
              <a:off x="7505629" y="8077358"/>
              <a:ext cx="3379669" cy="809969"/>
              <a:chOff x="2122885" y="3096299"/>
              <a:chExt cx="3379669" cy="809969"/>
            </a:xfrm>
          </p:grpSpPr>
          <p:sp>
            <p:nvSpPr>
              <p:cNvPr id="26" name="Text Box 2"/>
              <p:cNvSpPr txBox="1">
                <a:spLocks noChangeArrowheads="1"/>
              </p:cNvSpPr>
              <p:nvPr>
                <p:custDataLst>
                  <p:tags r:id="rId16"/>
                </p:custDataLst>
              </p:nvPr>
            </p:nvSpPr>
            <p:spPr bwMode="auto">
              <a:xfrm>
                <a:off x="2122885" y="3349730"/>
                <a:ext cx="3379669" cy="556538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  <a:effectLst/>
            </p:spPr>
            <p:txBody>
              <a:bodyPr wrap="square">
                <a:spAutoFit/>
              </a:bodyPr>
              <a:lstStyle/>
              <a:p>
                <a:pPr>
                  <a:spcBef>
                    <a:spcPct val="0"/>
                  </a:spcBef>
                </a:pPr>
                <a:r>
                  <a:rPr kumimoji="1" lang="zh-CN" altLang="en-US" sz="1500" b="1"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</a:rPr>
                  <a:t>饱和</a:t>
                </a:r>
                <a:r>
                  <a:rPr kumimoji="1" lang="en-US" altLang="zh-CN" sz="1500" b="1"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</a:rPr>
                  <a:t>NaHCO</a:t>
                </a:r>
                <a:r>
                  <a:rPr kumimoji="1" lang="en-US" altLang="zh-CN" sz="1500" b="1" baseline="-25000"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</a:rPr>
                  <a:t>3</a:t>
                </a:r>
                <a:r>
                  <a:rPr kumimoji="1" lang="zh-CN" altLang="en-US" sz="1500" b="1"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</a:rPr>
                  <a:t>溶液</a:t>
                </a:r>
                <a:endParaRPr kumimoji="1" lang="zh-CN" altLang="en-US" sz="1500" b="1"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27" name="直接连接符 26"/>
              <p:cNvCxnSpPr/>
              <p:nvPr>
                <p:custDataLst>
                  <p:tags r:id="rId17"/>
                </p:custDataLst>
              </p:nvPr>
            </p:nvCxnSpPr>
            <p:spPr>
              <a:xfrm flipV="1">
                <a:off x="3360524" y="3096299"/>
                <a:ext cx="270970" cy="34515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8" name="Text Box 2"/>
            <p:cNvSpPr txBox="1">
              <a:spLocks noChangeArrowheads="1"/>
            </p:cNvSpPr>
            <p:nvPr>
              <p:custDataLst>
                <p:tags r:id="rId18"/>
              </p:custDataLst>
            </p:nvPr>
          </p:nvSpPr>
          <p:spPr bwMode="auto">
            <a:xfrm>
              <a:off x="12305414" y="8254218"/>
              <a:ext cx="2236115" cy="956104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kumimoji="1" lang="zh-CN" altLang="en-US" sz="1500" b="1">
                  <a:latin typeface="楷体" panose="02010609060101010101" charset="-122"/>
                  <a:ea typeface="楷体" panose="02010609060101010101" charset="-122"/>
                  <a:cs typeface="Times New Roman" panose="02020603050405020304" pitchFamily="18" charset="0"/>
                </a:rPr>
                <a:t>苯酚钠溶液</a:t>
              </a:r>
              <a:endParaRPr kumimoji="1" lang="zh-CN" altLang="en-US" sz="1500" b="1">
                <a:latin typeface="楷体" panose="02010609060101010101" charset="-122"/>
                <a:ea typeface="楷体" panose="02010609060101010101" charset="-122"/>
                <a:cs typeface="Times New Roman" panose="02020603050405020304" pitchFamily="18" charset="0"/>
              </a:endParaRPr>
            </a:p>
          </p:txBody>
        </p:sp>
        <p:sp>
          <p:nvSpPr>
            <p:cNvPr id="29" name="Text Box 2"/>
            <p:cNvSpPr txBox="1"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5886289" y="4252432"/>
              <a:ext cx="482802" cy="636671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 wrap="square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kumimoji="1" lang="en-US" altLang="zh-CN" sz="1800" b="1">
                  <a:latin typeface="Times New Roman" panose="02020603050405020304" pitchFamily="18" charset="0"/>
                  <a:ea typeface="黑体" panose="02010609060101010101" pitchFamily="2" charset="-122"/>
                  <a:cs typeface="Times New Roman" panose="02020603050405020304" pitchFamily="18" charset="0"/>
                </a:rPr>
                <a:t>D</a:t>
              </a:r>
              <a:endParaRPr kumimoji="1" lang="zh-CN" altLang="en-US" sz="1800" b="1"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30" name="Text Box 2"/>
            <p:cNvSpPr txBox="1"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>
              <a:off x="6338209" y="4252432"/>
              <a:ext cx="482802" cy="636671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 wrap="square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kumimoji="1" lang="en-US" altLang="zh-CN" sz="1800" b="1">
                  <a:latin typeface="Times New Roman" panose="02020603050405020304" pitchFamily="18" charset="0"/>
                  <a:ea typeface="黑体" panose="02010609060101010101" pitchFamily="2" charset="-122"/>
                  <a:cs typeface="Times New Roman" panose="02020603050405020304" pitchFamily="18" charset="0"/>
                </a:rPr>
                <a:t>E</a:t>
              </a:r>
              <a:endParaRPr kumimoji="1" lang="zh-CN" altLang="en-US" sz="1800" b="1"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31" name="Text Box 2"/>
            <p:cNvSpPr txBox="1"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8593776" y="4252432"/>
              <a:ext cx="482802" cy="636671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 wrap="square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kumimoji="1" lang="en-US" altLang="zh-CN" sz="1800" b="1">
                  <a:latin typeface="Times New Roman" panose="02020603050405020304" pitchFamily="18" charset="0"/>
                  <a:ea typeface="黑体" panose="02010609060101010101" pitchFamily="2" charset="-122"/>
                  <a:cs typeface="Times New Roman" panose="02020603050405020304" pitchFamily="18" charset="0"/>
                </a:rPr>
                <a:t>F</a:t>
              </a:r>
              <a:endParaRPr kumimoji="1" lang="zh-CN" altLang="en-US" sz="1800" b="1"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32" name="Text Box 2"/>
            <p:cNvSpPr txBox="1">
              <a:spLocks noChangeArrowheads="1"/>
            </p:cNvSpPr>
            <p:nvPr>
              <p:custDataLst>
                <p:tags r:id="rId22"/>
              </p:custDataLst>
            </p:nvPr>
          </p:nvSpPr>
          <p:spPr bwMode="auto">
            <a:xfrm>
              <a:off x="9045696" y="4252432"/>
              <a:ext cx="482802" cy="636671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 wrap="square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kumimoji="1" lang="en-US" altLang="zh-CN" sz="1800" b="1">
                  <a:latin typeface="Times New Roman" panose="02020603050405020304" pitchFamily="18" charset="0"/>
                  <a:ea typeface="黑体" panose="02010609060101010101" pitchFamily="2" charset="-122"/>
                  <a:cs typeface="Times New Roman" panose="02020603050405020304" pitchFamily="18" charset="0"/>
                </a:rPr>
                <a:t>G</a:t>
              </a:r>
              <a:endParaRPr kumimoji="1" lang="zh-CN" altLang="en-US" sz="1800" b="1"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33" name="Text Box 2"/>
            <p:cNvSpPr txBox="1">
              <a:spLocks noChangeArrowheads="1"/>
            </p:cNvSpPr>
            <p:nvPr>
              <p:custDataLst>
                <p:tags r:id="rId23"/>
              </p:custDataLst>
            </p:nvPr>
          </p:nvSpPr>
          <p:spPr bwMode="auto">
            <a:xfrm>
              <a:off x="10734966" y="4827543"/>
              <a:ext cx="482802" cy="636671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 wrap="square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kumimoji="1" lang="en-US" altLang="zh-CN" sz="1800" b="1">
                  <a:latin typeface="Times New Roman" panose="02020603050405020304" pitchFamily="18" charset="0"/>
                  <a:ea typeface="黑体" panose="02010609060101010101" pitchFamily="2" charset="-122"/>
                  <a:cs typeface="Times New Roman" panose="02020603050405020304" pitchFamily="18" charset="0"/>
                </a:rPr>
                <a:t>H</a:t>
              </a:r>
              <a:endParaRPr kumimoji="1" lang="zh-CN" altLang="en-US" sz="1800" b="1"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34" name="Text Box 2"/>
            <p:cNvSpPr txBox="1">
              <a:spLocks noChangeArrowheads="1"/>
            </p:cNvSpPr>
            <p:nvPr>
              <p:custDataLst>
                <p:tags r:id="rId24"/>
              </p:custDataLst>
            </p:nvPr>
          </p:nvSpPr>
          <p:spPr bwMode="auto">
            <a:xfrm>
              <a:off x="13006136" y="3836943"/>
              <a:ext cx="482802" cy="636671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 wrap="square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kumimoji="1" lang="en-US" altLang="zh-CN" sz="1800" b="1">
                  <a:latin typeface="Times New Roman" panose="02020603050405020304" pitchFamily="18" charset="0"/>
                  <a:ea typeface="黑体" panose="02010609060101010101" pitchFamily="2" charset="-122"/>
                  <a:cs typeface="Times New Roman" panose="02020603050405020304" pitchFamily="18" charset="0"/>
                </a:rPr>
                <a:t>J</a:t>
              </a:r>
              <a:endParaRPr kumimoji="1" lang="zh-CN" altLang="en-US" sz="1800" b="1"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37" name="Text Box 2"/>
            <p:cNvSpPr txBox="1">
              <a:spLocks noChangeArrowheads="1"/>
            </p:cNvSpPr>
            <p:nvPr>
              <p:custDataLst>
                <p:tags r:id="rId25"/>
              </p:custDataLst>
            </p:nvPr>
          </p:nvSpPr>
          <p:spPr bwMode="auto">
            <a:xfrm>
              <a:off x="11640535" y="8100028"/>
              <a:ext cx="482802" cy="636671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 wrap="square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kumimoji="1" lang="en-US" altLang="zh-CN" sz="1800" b="1">
                  <a:latin typeface="Times New Roman" panose="02020603050405020304" pitchFamily="18" charset="0"/>
                  <a:ea typeface="黑体" panose="02010609060101010101" pitchFamily="2" charset="-122"/>
                  <a:cs typeface="Times New Roman" panose="02020603050405020304" pitchFamily="18" charset="0"/>
                </a:rPr>
                <a:t>I</a:t>
              </a:r>
              <a:endParaRPr kumimoji="1" lang="zh-CN" altLang="en-US" sz="1800" b="1"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Text Box 2"/>
          <p:cNvSpPr txBox="1"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6847046" y="2114074"/>
            <a:ext cx="1665446" cy="203009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kumimoji="1" lang="zh-CN" altLang="en-US" sz="21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注：</a:t>
            </a:r>
            <a:r>
              <a:rPr kumimoji="1" lang="en-US" altLang="zh-CN" sz="21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D</a:t>
            </a:r>
            <a:r>
              <a:rPr kumimoji="1" lang="zh-CN" altLang="en-US" sz="21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、</a:t>
            </a:r>
            <a:r>
              <a:rPr kumimoji="1" lang="en-US" altLang="zh-CN" sz="21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E</a:t>
            </a:r>
            <a:r>
              <a:rPr kumimoji="1" lang="zh-CN" altLang="en-US" sz="21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、</a:t>
            </a:r>
            <a:r>
              <a:rPr kumimoji="1" lang="en-US" altLang="zh-CN" sz="21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F</a:t>
            </a:r>
            <a:r>
              <a:rPr kumimoji="1" lang="zh-CN" altLang="en-US" sz="21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、</a:t>
            </a:r>
            <a:r>
              <a:rPr kumimoji="1" lang="en-US" altLang="zh-CN" sz="21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G</a:t>
            </a:r>
            <a:r>
              <a:rPr kumimoji="1" lang="zh-CN" altLang="en-US" sz="21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分别是双孔橡胶塞上的孔</a:t>
            </a:r>
            <a:endParaRPr kumimoji="1" lang="zh-CN" altLang="en-US" sz="2100" b="1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random/>
      </p:transition>
    </mc:Choice>
    <mc:Fallback>
      <p:transition>
        <p:random/>
      </p:transition>
    </mc:Fallback>
  </mc:AlternateContent>
</p:sld>
</file>

<file path=ppt/tags/tag1.xml><?xml version="1.0" encoding="utf-8"?>
<p:tagLst xmlns:p="http://schemas.openxmlformats.org/presentationml/2006/main">
  <p:tag name="AS_UNIQUEID" val="335"/>
</p:tagLst>
</file>

<file path=ppt/tags/tag10.xml><?xml version="1.0" encoding="utf-8"?>
<p:tagLst xmlns:p="http://schemas.openxmlformats.org/presentationml/2006/main">
  <p:tag name="AS_UNIQUEID" val="345"/>
</p:tagLst>
</file>

<file path=ppt/tags/tag100.xml><?xml version="1.0" encoding="utf-8"?>
<p:tagLst xmlns:p="http://schemas.openxmlformats.org/presentationml/2006/main">
  <p:tag name="AS_UNIQUEID" val="29"/>
</p:tagLst>
</file>

<file path=ppt/tags/tag101.xml><?xml version="1.0" encoding="utf-8"?>
<p:tagLst xmlns:p="http://schemas.openxmlformats.org/presentationml/2006/main">
  <p:tag name="AS_UNIQUEID" val="30"/>
</p:tagLst>
</file>

<file path=ppt/tags/tag102.xml><?xml version="1.0" encoding="utf-8"?>
<p:tagLst xmlns:p="http://schemas.openxmlformats.org/presentationml/2006/main">
  <p:tag name="AS_UNIQUEID" val="31"/>
</p:tagLst>
</file>

<file path=ppt/tags/tag103.xml><?xml version="1.0" encoding="utf-8"?>
<p:tagLst xmlns:p="http://schemas.openxmlformats.org/presentationml/2006/main">
  <p:tag name="AS_UNIQUEID" val="32"/>
</p:tagLst>
</file>

<file path=ppt/tags/tag104.xml><?xml version="1.0" encoding="utf-8"?>
<p:tagLst xmlns:p="http://schemas.openxmlformats.org/presentationml/2006/main">
  <p:tag name="AS_UNIQUEID" val="33"/>
</p:tagLst>
</file>

<file path=ppt/tags/tag105.xml><?xml version="1.0" encoding="utf-8"?>
<p:tagLst xmlns:p="http://schemas.openxmlformats.org/presentationml/2006/main">
  <p:tag name="AS_UNIQUEID" val="34"/>
</p:tagLst>
</file>

<file path=ppt/tags/tag106.xml><?xml version="1.0" encoding="utf-8"?>
<p:tagLst xmlns:p="http://schemas.openxmlformats.org/presentationml/2006/main">
  <p:tag name="AS_UNIQUEID" val="35"/>
</p:tagLst>
</file>

<file path=ppt/tags/tag107.xml><?xml version="1.0" encoding="utf-8"?>
<p:tagLst xmlns:p="http://schemas.openxmlformats.org/presentationml/2006/main">
  <p:tag name="AS_UNIQUEID" val="36"/>
</p:tagLst>
</file>

<file path=ppt/tags/tag108.xml><?xml version="1.0" encoding="utf-8"?>
<p:tagLst xmlns:p="http://schemas.openxmlformats.org/presentationml/2006/main">
  <p:tag name="AS_UNIQUEID" val="37"/>
</p:tagLst>
</file>

<file path=ppt/tags/tag109.xml><?xml version="1.0" encoding="utf-8"?>
<p:tagLst xmlns:p="http://schemas.openxmlformats.org/presentationml/2006/main">
  <p:tag name="AS_UNIQUEID" val="38"/>
</p:tagLst>
</file>

<file path=ppt/tags/tag11.xml><?xml version="1.0" encoding="utf-8"?>
<p:tagLst xmlns:p="http://schemas.openxmlformats.org/presentationml/2006/main">
  <p:tag name="AS_UNIQUEID" val="347"/>
</p:tagLst>
</file>

<file path=ppt/tags/tag110.xml><?xml version="1.0" encoding="utf-8"?>
<p:tagLst xmlns:p="http://schemas.openxmlformats.org/presentationml/2006/main">
  <p:tag name="AS_UNIQUEID" val="40"/>
</p:tagLst>
</file>

<file path=ppt/tags/tag111.xml><?xml version="1.0" encoding="utf-8"?>
<p:tagLst xmlns:p="http://schemas.openxmlformats.org/presentationml/2006/main">
  <p:tag name="AS_UNIQUEID" val="436"/>
</p:tagLst>
</file>

<file path=ppt/tags/tag112.xml><?xml version="1.0" encoding="utf-8"?>
<p:tagLst xmlns:p="http://schemas.openxmlformats.org/presentationml/2006/main">
  <p:tag name="AS_UNIQUEID" val="2082"/>
</p:tagLst>
</file>

<file path=ppt/tags/tag113.xml><?xml version="1.0" encoding="utf-8"?>
<p:tagLst xmlns:p="http://schemas.openxmlformats.org/presentationml/2006/main">
  <p:tag name="AS_UNIQUEID" val="2083"/>
</p:tagLst>
</file>

<file path=ppt/tags/tag114.xml><?xml version="1.0" encoding="utf-8"?>
<p:tagLst xmlns:p="http://schemas.openxmlformats.org/presentationml/2006/main">
  <p:tag name="AS_UNIQUEID" val="2084"/>
</p:tagLst>
</file>

<file path=ppt/tags/tag115.xml><?xml version="1.0" encoding="utf-8"?>
<p:tagLst xmlns:p="http://schemas.openxmlformats.org/presentationml/2006/main">
  <p:tag name="AS_UNIQUEID" val="1559"/>
</p:tagLst>
</file>

<file path=ppt/tags/tag116.xml><?xml version="1.0" encoding="utf-8"?>
<p:tagLst xmlns:p="http://schemas.openxmlformats.org/presentationml/2006/main">
  <p:tag name="AS_UNIQUEID" val="1560"/>
</p:tagLst>
</file>

<file path=ppt/tags/tag117.xml><?xml version="1.0" encoding="utf-8"?>
<p:tagLst xmlns:p="http://schemas.openxmlformats.org/presentationml/2006/main">
  <p:tag name="AS_UNIQUEID" val="1561"/>
</p:tagLst>
</file>

<file path=ppt/tags/tag118.xml><?xml version="1.0" encoding="utf-8"?>
<p:tagLst xmlns:p="http://schemas.openxmlformats.org/presentationml/2006/main">
  <p:tag name="AS_UNIQUEID" val="1562"/>
</p:tagLst>
</file>

<file path=ppt/tags/tag119.xml><?xml version="1.0" encoding="utf-8"?>
<p:tagLst xmlns:p="http://schemas.openxmlformats.org/presentationml/2006/main">
  <p:tag name="AS_UNIQUEID" val="1563"/>
</p:tagLst>
</file>

<file path=ppt/tags/tag12.xml><?xml version="1.0" encoding="utf-8"?>
<p:tagLst xmlns:p="http://schemas.openxmlformats.org/presentationml/2006/main">
  <p:tag name="AS_UNIQUEID" val="348"/>
</p:tagLst>
</file>

<file path=ppt/tags/tag120.xml><?xml version="1.0" encoding="utf-8"?>
<p:tagLst xmlns:p="http://schemas.openxmlformats.org/presentationml/2006/main">
  <p:tag name="AS_UNIQUEID" val="1566"/>
</p:tagLst>
</file>

<file path=ppt/tags/tag121.xml><?xml version="1.0" encoding="utf-8"?>
<p:tagLst xmlns:p="http://schemas.openxmlformats.org/presentationml/2006/main">
  <p:tag name="AS_UNIQUEID" val="2085"/>
</p:tagLst>
</file>

<file path=ppt/tags/tag122.xml><?xml version="1.0" encoding="utf-8"?>
<p:tagLst xmlns:p="http://schemas.openxmlformats.org/presentationml/2006/main">
  <p:tag name="AS_UNIQUEID" val="553"/>
</p:tagLst>
</file>

<file path=ppt/tags/tag123.xml><?xml version="1.0" encoding="utf-8"?>
<p:tagLst xmlns:p="http://schemas.openxmlformats.org/presentationml/2006/main">
  <p:tag name="AS_UNIQUEID" val="554"/>
</p:tagLst>
</file>

<file path=ppt/tags/tag124.xml><?xml version="1.0" encoding="utf-8"?>
<p:tagLst xmlns:p="http://schemas.openxmlformats.org/presentationml/2006/main">
  <p:tag name="AS_UNIQUEID" val="555"/>
</p:tagLst>
</file>

<file path=ppt/tags/tag125.xml><?xml version="1.0" encoding="utf-8"?>
<p:tagLst xmlns:p="http://schemas.openxmlformats.org/presentationml/2006/main">
  <p:tag name="AS_UNIQUEID" val="556"/>
</p:tagLst>
</file>

<file path=ppt/tags/tag126.xml><?xml version="1.0" encoding="utf-8"?>
<p:tagLst xmlns:p="http://schemas.openxmlformats.org/presentationml/2006/main">
  <p:tag name="AS_UNIQUEID" val="557"/>
</p:tagLst>
</file>

<file path=ppt/tags/tag127.xml><?xml version="1.0" encoding="utf-8"?>
<p:tagLst xmlns:p="http://schemas.openxmlformats.org/presentationml/2006/main">
  <p:tag name="AS_UNIQUEID" val="558"/>
</p:tagLst>
</file>

<file path=ppt/tags/tag128.xml><?xml version="1.0" encoding="utf-8"?>
<p:tagLst xmlns:p="http://schemas.openxmlformats.org/presentationml/2006/main">
  <p:tag name="AS_UNIQUEID" val="559"/>
</p:tagLst>
</file>

<file path=ppt/tags/tag129.xml><?xml version="1.0" encoding="utf-8"?>
<p:tagLst xmlns:p="http://schemas.openxmlformats.org/presentationml/2006/main">
  <p:tag name="AS_UNIQUEID" val="560"/>
</p:tagLst>
</file>

<file path=ppt/tags/tag13.xml><?xml version="1.0" encoding="utf-8"?>
<p:tagLst xmlns:p="http://schemas.openxmlformats.org/presentationml/2006/main">
  <p:tag name="AS_UNIQUEID" val="349"/>
</p:tagLst>
</file>

<file path=ppt/tags/tag130.xml><?xml version="1.0" encoding="utf-8"?>
<p:tagLst xmlns:p="http://schemas.openxmlformats.org/presentationml/2006/main">
  <p:tag name="AS_UNIQUEID" val="561"/>
</p:tagLst>
</file>

<file path=ppt/tags/tag131.xml><?xml version="1.0" encoding="utf-8"?>
<p:tagLst xmlns:p="http://schemas.openxmlformats.org/presentationml/2006/main">
  <p:tag name="AS_UNIQUEID" val="562"/>
</p:tagLst>
</file>

<file path=ppt/tags/tag132.xml><?xml version="1.0" encoding="utf-8"?>
<p:tagLst xmlns:p="http://schemas.openxmlformats.org/presentationml/2006/main">
  <p:tag name="AS_UNIQUEID" val="563"/>
</p:tagLst>
</file>

<file path=ppt/tags/tag133.xml><?xml version="1.0" encoding="utf-8"?>
<p:tagLst xmlns:p="http://schemas.openxmlformats.org/presentationml/2006/main">
  <p:tag name="AS_UNIQUEID" val="564"/>
</p:tagLst>
</file>

<file path=ppt/tags/tag134.xml><?xml version="1.0" encoding="utf-8"?>
<p:tagLst xmlns:p="http://schemas.openxmlformats.org/presentationml/2006/main">
  <p:tag name="AS_UNIQUEID" val="565"/>
</p:tagLst>
</file>

<file path=ppt/tags/tag135.xml><?xml version="1.0" encoding="utf-8"?>
<p:tagLst xmlns:p="http://schemas.openxmlformats.org/presentationml/2006/main">
  <p:tag name="AS_UNIQUEID" val="566"/>
</p:tagLst>
</file>

<file path=ppt/tags/tag136.xml><?xml version="1.0" encoding="utf-8"?>
<p:tagLst xmlns:p="http://schemas.openxmlformats.org/presentationml/2006/main">
  <p:tag name="AS_UNIQUEID" val="567"/>
</p:tagLst>
</file>

<file path=ppt/tags/tag137.xml><?xml version="1.0" encoding="utf-8"?>
<p:tagLst xmlns:p="http://schemas.openxmlformats.org/presentationml/2006/main">
  <p:tag name="AS_UNIQUEID" val="568"/>
</p:tagLst>
</file>

<file path=ppt/tags/tag138.xml><?xml version="1.0" encoding="utf-8"?>
<p:tagLst xmlns:p="http://schemas.openxmlformats.org/presentationml/2006/main">
  <p:tag name="AS_UNIQUEID" val="569"/>
</p:tagLst>
</file>

<file path=ppt/tags/tag139.xml><?xml version="1.0" encoding="utf-8"?>
<p:tagLst xmlns:p="http://schemas.openxmlformats.org/presentationml/2006/main">
  <p:tag name="AS_UNIQUEID" val="574"/>
</p:tagLst>
</file>

<file path=ppt/tags/tag14.xml><?xml version="1.0" encoding="utf-8"?>
<p:tagLst xmlns:p="http://schemas.openxmlformats.org/presentationml/2006/main">
  <p:tag name="AS_UNIQUEID" val="350"/>
</p:tagLst>
</file>

<file path=ppt/tags/tag140.xml><?xml version="1.0" encoding="utf-8"?>
<p:tagLst xmlns:p="http://schemas.openxmlformats.org/presentationml/2006/main">
  <p:tag name="AS_UNIQUEID" val="575"/>
</p:tagLst>
</file>

<file path=ppt/tags/tag141.xml><?xml version="1.0" encoding="utf-8"?>
<p:tagLst xmlns:p="http://schemas.openxmlformats.org/presentationml/2006/main">
  <p:tag name="AS_UNIQUEID" val="576"/>
</p:tagLst>
</file>

<file path=ppt/tags/tag142.xml><?xml version="1.0" encoding="utf-8"?>
<p:tagLst xmlns:p="http://schemas.openxmlformats.org/presentationml/2006/main">
  <p:tag name="AS_UNIQUEID" val="577"/>
</p:tagLst>
</file>

<file path=ppt/tags/tag143.xml><?xml version="1.0" encoding="utf-8"?>
<p:tagLst xmlns:p="http://schemas.openxmlformats.org/presentationml/2006/main">
  <p:tag name="AS_UNIQUEID" val="578"/>
</p:tagLst>
</file>

<file path=ppt/tags/tag144.xml><?xml version="1.0" encoding="utf-8"?>
<p:tagLst xmlns:p="http://schemas.openxmlformats.org/presentationml/2006/main">
  <p:tag name="AS_UNIQUEID" val="579"/>
</p:tagLst>
</file>

<file path=ppt/tags/tag145.xml><?xml version="1.0" encoding="utf-8"?>
<p:tagLst xmlns:p="http://schemas.openxmlformats.org/presentationml/2006/main">
  <p:tag name="AS_UNIQUEID" val="580"/>
</p:tagLst>
</file>

<file path=ppt/tags/tag146.xml><?xml version="1.0" encoding="utf-8"?>
<p:tagLst xmlns:p="http://schemas.openxmlformats.org/presentationml/2006/main">
  <p:tag name="AS_UNIQUEID" val="581"/>
</p:tagLst>
</file>

<file path=ppt/tags/tag147.xml><?xml version="1.0" encoding="utf-8"?>
<p:tagLst xmlns:p="http://schemas.openxmlformats.org/presentationml/2006/main">
  <p:tag name="AS_UNIQUEID" val="582"/>
</p:tagLst>
</file>

<file path=ppt/tags/tag148.xml><?xml version="1.0" encoding="utf-8"?>
<p:tagLst xmlns:p="http://schemas.openxmlformats.org/presentationml/2006/main">
  <p:tag name="AS_UNIQUEID" val="2089"/>
</p:tagLst>
</file>

<file path=ppt/tags/tag149.xml><?xml version="1.0" encoding="utf-8"?>
<p:tagLst xmlns:p="http://schemas.openxmlformats.org/presentationml/2006/main">
  <p:tag name="AS_UNIQUEID" val="2086"/>
</p:tagLst>
</file>

<file path=ppt/tags/tag15.xml><?xml version="1.0" encoding="utf-8"?>
<p:tagLst xmlns:p="http://schemas.openxmlformats.org/presentationml/2006/main">
  <p:tag name="AS_UNIQUEID" val="351"/>
</p:tagLst>
</file>

<file path=ppt/tags/tag150.xml><?xml version="1.0" encoding="utf-8"?>
<p:tagLst xmlns:p="http://schemas.openxmlformats.org/presentationml/2006/main">
  <p:tag name="AS_UNIQUEID" val="2087"/>
</p:tagLst>
</file>

<file path=ppt/tags/tag151.xml><?xml version="1.0" encoding="utf-8"?>
<p:tagLst xmlns:p="http://schemas.openxmlformats.org/presentationml/2006/main">
  <p:tag name="AS_UNIQUEID" val="2102"/>
</p:tagLst>
</file>

<file path=ppt/tags/tag152.xml><?xml version="1.0" encoding="utf-8"?>
<p:tagLst xmlns:p="http://schemas.openxmlformats.org/presentationml/2006/main">
  <p:tag name="AS_UNIQUEID" val="2103"/>
</p:tagLst>
</file>

<file path=ppt/tags/tag153.xml><?xml version="1.0" encoding="utf-8"?>
<p:tagLst xmlns:p="http://schemas.openxmlformats.org/presentationml/2006/main">
  <p:tag name="AS_UNIQUEID" val="2508"/>
</p:tagLst>
</file>

<file path=ppt/tags/tag154.xml><?xml version="1.0" encoding="utf-8"?>
<p:tagLst xmlns:p="http://schemas.openxmlformats.org/presentationml/2006/main">
  <p:tag name="AS_UNIQUEID" val="2509"/>
</p:tagLst>
</file>

<file path=ppt/tags/tag155.xml><?xml version="1.0" encoding="utf-8"?>
<p:tagLst xmlns:p="http://schemas.openxmlformats.org/presentationml/2006/main">
  <p:tag name="AS_UNIQUEID" val="2510"/>
</p:tagLst>
</file>

<file path=ppt/tags/tag156.xml><?xml version="1.0" encoding="utf-8"?>
<p:tagLst xmlns:p="http://schemas.openxmlformats.org/presentationml/2006/main">
  <p:tag name="AS_UNIQUEID" val="2511"/>
</p:tagLst>
</file>

<file path=ppt/tags/tag157.xml><?xml version="1.0" encoding="utf-8"?>
<p:tagLst xmlns:p="http://schemas.openxmlformats.org/presentationml/2006/main">
  <p:tag name="AS_UNIQUEID" val="2512"/>
</p:tagLst>
</file>

<file path=ppt/tags/tag158.xml><?xml version="1.0" encoding="utf-8"?>
<p:tagLst xmlns:p="http://schemas.openxmlformats.org/presentationml/2006/main">
  <p:tag name="AS_UNIQUEID" val="2513"/>
</p:tagLst>
</file>

<file path=ppt/tags/tag159.xml><?xml version="1.0" encoding="utf-8"?>
<p:tagLst xmlns:p="http://schemas.openxmlformats.org/presentationml/2006/main">
  <p:tag name="AS_UNIQUEID" val="2514"/>
</p:tagLst>
</file>

<file path=ppt/tags/tag16.xml><?xml version="1.0" encoding="utf-8"?>
<p:tagLst xmlns:p="http://schemas.openxmlformats.org/presentationml/2006/main">
  <p:tag name="AS_UNIQUEID" val="353"/>
</p:tagLst>
</file>

<file path=ppt/tags/tag160.xml><?xml version="1.0" encoding="utf-8"?>
<p:tagLst xmlns:p="http://schemas.openxmlformats.org/presentationml/2006/main">
  <p:tag name="AS_UNIQUEID" val="2515"/>
</p:tagLst>
</file>

<file path=ppt/tags/tag161.xml><?xml version="1.0" encoding="utf-8"?>
<p:tagLst xmlns:p="http://schemas.openxmlformats.org/presentationml/2006/main">
  <p:tag name="AS_UNIQUEID" val="2516"/>
</p:tagLst>
</file>

<file path=ppt/tags/tag162.xml><?xml version="1.0" encoding="utf-8"?>
<p:tagLst xmlns:p="http://schemas.openxmlformats.org/presentationml/2006/main">
  <p:tag name="AS_UNIQUEID" val="2517"/>
</p:tagLst>
</file>

<file path=ppt/tags/tag163.xml><?xml version="1.0" encoding="utf-8"?>
<p:tagLst xmlns:p="http://schemas.openxmlformats.org/presentationml/2006/main">
  <p:tag name="AS_UNIQUEID" val="2518"/>
</p:tagLst>
</file>

<file path=ppt/tags/tag164.xml><?xml version="1.0" encoding="utf-8"?>
<p:tagLst xmlns:p="http://schemas.openxmlformats.org/presentationml/2006/main">
  <p:tag name="AS_UNIQUEID" val="2519"/>
</p:tagLst>
</file>

<file path=ppt/tags/tag165.xml><?xml version="1.0" encoding="utf-8"?>
<p:tagLst xmlns:p="http://schemas.openxmlformats.org/presentationml/2006/main">
  <p:tag name="AS_UNIQUEID" val="2520"/>
</p:tagLst>
</file>

<file path=ppt/tags/tag166.xml><?xml version="1.0" encoding="utf-8"?>
<p:tagLst xmlns:p="http://schemas.openxmlformats.org/presentationml/2006/main">
  <p:tag name="AS_UNIQUEID" val="2521"/>
</p:tagLst>
</file>

<file path=ppt/tags/tag167.xml><?xml version="1.0" encoding="utf-8"?>
<p:tagLst xmlns:p="http://schemas.openxmlformats.org/presentationml/2006/main">
  <p:tag name="AS_UNIQUEID" val="2522"/>
</p:tagLst>
</file>

<file path=ppt/tags/tag168.xml><?xml version="1.0" encoding="utf-8"?>
<p:tagLst xmlns:p="http://schemas.openxmlformats.org/presentationml/2006/main">
  <p:tag name="AS_UNIQUEID" val="2523"/>
</p:tagLst>
</file>

<file path=ppt/tags/tag169.xml><?xml version="1.0" encoding="utf-8"?>
<p:tagLst xmlns:p="http://schemas.openxmlformats.org/presentationml/2006/main">
  <p:tag name="AS_UNIQUEID" val="2524"/>
</p:tagLst>
</file>

<file path=ppt/tags/tag17.xml><?xml version="1.0" encoding="utf-8"?>
<p:tagLst xmlns:p="http://schemas.openxmlformats.org/presentationml/2006/main">
  <p:tag name="AS_UNIQUEID" val="354"/>
</p:tagLst>
</file>

<file path=ppt/tags/tag170.xml><?xml version="1.0" encoding="utf-8"?>
<p:tagLst xmlns:p="http://schemas.openxmlformats.org/presentationml/2006/main">
  <p:tag name="AS_UNIQUEID" val="2102"/>
</p:tagLst>
</file>

<file path=ppt/tags/tag171.xml><?xml version="1.0" encoding="utf-8"?>
<p:tagLst xmlns:p="http://schemas.openxmlformats.org/presentationml/2006/main">
  <p:tag name="AS_UNIQUEID" val="1838"/>
</p:tagLst>
</file>

<file path=ppt/tags/tag172.xml><?xml version="1.0" encoding="utf-8"?>
<p:tagLst xmlns:p="http://schemas.openxmlformats.org/presentationml/2006/main">
  <p:tag name="AS_UNIQUEID" val="1709"/>
</p:tagLst>
</file>

<file path=ppt/tags/tag173.xml><?xml version="1.0" encoding="utf-8"?>
<p:tagLst xmlns:p="http://schemas.openxmlformats.org/presentationml/2006/main">
  <p:tag name="AS_UNIQUEID" val="2102"/>
</p:tagLst>
</file>

<file path=ppt/tags/tag174.xml><?xml version="1.0" encoding="utf-8"?>
<p:tagLst xmlns:p="http://schemas.openxmlformats.org/presentationml/2006/main">
  <p:tag name="AS_UNIQUEID" val="1721"/>
</p:tagLst>
</file>

<file path=ppt/tags/tag175.xml><?xml version="1.0" encoding="utf-8"?>
<p:tagLst xmlns:p="http://schemas.openxmlformats.org/presentationml/2006/main">
  <p:tag name="AS_UNIQUEID" val="1722"/>
</p:tagLst>
</file>

<file path=ppt/tags/tag176.xml><?xml version="1.0" encoding="utf-8"?>
<p:tagLst xmlns:p="http://schemas.openxmlformats.org/presentationml/2006/main">
  <p:tag name="AS_UNIQUEID" val="1723"/>
</p:tagLst>
</file>

<file path=ppt/tags/tag177.xml><?xml version="1.0" encoding="utf-8"?>
<p:tagLst xmlns:p="http://schemas.openxmlformats.org/presentationml/2006/main">
  <p:tag name="AS_UNIQUEID" val="1724"/>
</p:tagLst>
</file>

<file path=ppt/tags/tag178.xml><?xml version="1.0" encoding="utf-8"?>
<p:tagLst xmlns:p="http://schemas.openxmlformats.org/presentationml/2006/main">
  <p:tag name="AS_UNIQUEID" val="1725"/>
</p:tagLst>
</file>

<file path=ppt/tags/tag179.xml><?xml version="1.0" encoding="utf-8"?>
<p:tagLst xmlns:p="http://schemas.openxmlformats.org/presentationml/2006/main">
  <p:tag name="AS_UNIQUEID" val="1726"/>
</p:tagLst>
</file>

<file path=ppt/tags/tag18.xml><?xml version="1.0" encoding="utf-8"?>
<p:tagLst xmlns:p="http://schemas.openxmlformats.org/presentationml/2006/main">
  <p:tag name="AS_UNIQUEID" val="355"/>
</p:tagLst>
</file>

<file path=ppt/tags/tag180.xml><?xml version="1.0" encoding="utf-8"?>
<p:tagLst xmlns:p="http://schemas.openxmlformats.org/presentationml/2006/main">
  <p:tag name="AS_UNIQUEID" val="1727"/>
</p:tagLst>
</file>

<file path=ppt/tags/tag181.xml><?xml version="1.0" encoding="utf-8"?>
<p:tagLst xmlns:p="http://schemas.openxmlformats.org/presentationml/2006/main">
  <p:tag name="AS_UNIQUEID" val="1728"/>
</p:tagLst>
</file>

<file path=ppt/tags/tag182.xml><?xml version="1.0" encoding="utf-8"?>
<p:tagLst xmlns:p="http://schemas.openxmlformats.org/presentationml/2006/main">
  <p:tag name="AS_UNIQUEID" val="1729"/>
</p:tagLst>
</file>

<file path=ppt/tags/tag183.xml><?xml version="1.0" encoding="utf-8"?>
<p:tagLst xmlns:p="http://schemas.openxmlformats.org/presentationml/2006/main">
  <p:tag name="AS_UNIQUEID" val="1730"/>
</p:tagLst>
</file>

<file path=ppt/tags/tag184.xml><?xml version="1.0" encoding="utf-8"?>
<p:tagLst xmlns:p="http://schemas.openxmlformats.org/presentationml/2006/main">
  <p:tag name="AS_UNIQUEID" val="1731"/>
</p:tagLst>
</file>

<file path=ppt/tags/tag185.xml><?xml version="1.0" encoding="utf-8"?>
<p:tagLst xmlns:p="http://schemas.openxmlformats.org/presentationml/2006/main">
  <p:tag name="AS_UNIQUEID" val="1732"/>
</p:tagLst>
</file>

<file path=ppt/tags/tag186.xml><?xml version="1.0" encoding="utf-8"?>
<p:tagLst xmlns:p="http://schemas.openxmlformats.org/presentationml/2006/main">
  <p:tag name="AS_UNIQUEID" val="1733"/>
</p:tagLst>
</file>

<file path=ppt/tags/tag187.xml><?xml version="1.0" encoding="utf-8"?>
<p:tagLst xmlns:p="http://schemas.openxmlformats.org/presentationml/2006/main">
  <p:tag name="AS_UNIQUEID" val="1734"/>
</p:tagLst>
</file>

<file path=ppt/tags/tag188.xml><?xml version="1.0" encoding="utf-8"?>
<p:tagLst xmlns:p="http://schemas.openxmlformats.org/presentationml/2006/main">
  <p:tag name="AS_UNIQUEID" val="1735"/>
</p:tagLst>
</file>

<file path=ppt/tags/tag189.xml><?xml version="1.0" encoding="utf-8"?>
<p:tagLst xmlns:p="http://schemas.openxmlformats.org/presentationml/2006/main">
  <p:tag name="AS_UNIQUEID" val="1736"/>
</p:tagLst>
</file>

<file path=ppt/tags/tag19.xml><?xml version="1.0" encoding="utf-8"?>
<p:tagLst xmlns:p="http://schemas.openxmlformats.org/presentationml/2006/main">
  <p:tag name="AS_UNIQUEID" val="356"/>
</p:tagLst>
</file>

<file path=ppt/tags/tag190.xml><?xml version="1.0" encoding="utf-8"?>
<p:tagLst xmlns:p="http://schemas.openxmlformats.org/presentationml/2006/main">
  <p:tag name="AS_UNIQUEID" val="1737"/>
</p:tagLst>
</file>

<file path=ppt/tags/tag191.xml><?xml version="1.0" encoding="utf-8"?>
<p:tagLst xmlns:p="http://schemas.openxmlformats.org/presentationml/2006/main">
  <p:tag name="AS_UNIQUEID" val="1738"/>
</p:tagLst>
</file>

<file path=ppt/tags/tag192.xml><?xml version="1.0" encoding="utf-8"?>
<p:tagLst xmlns:p="http://schemas.openxmlformats.org/presentationml/2006/main">
  <p:tag name="AS_UNIQUEID" val="1739"/>
</p:tagLst>
</file>

<file path=ppt/tags/tag193.xml><?xml version="1.0" encoding="utf-8"?>
<p:tagLst xmlns:p="http://schemas.openxmlformats.org/presentationml/2006/main">
  <p:tag name="AS_UNIQUEID" val="1740"/>
</p:tagLst>
</file>

<file path=ppt/tags/tag194.xml><?xml version="1.0" encoding="utf-8"?>
<p:tagLst xmlns:p="http://schemas.openxmlformats.org/presentationml/2006/main">
  <p:tag name="AS_UNIQUEID" val="1741"/>
</p:tagLst>
</file>

<file path=ppt/tags/tag195.xml><?xml version="1.0" encoding="utf-8"?>
<p:tagLst xmlns:p="http://schemas.openxmlformats.org/presentationml/2006/main">
  <p:tag name="AS_UNIQUEID" val="1742"/>
</p:tagLst>
</file>

<file path=ppt/tags/tag196.xml><?xml version="1.0" encoding="utf-8"?>
<p:tagLst xmlns:p="http://schemas.openxmlformats.org/presentationml/2006/main">
  <p:tag name="AS_UNIQUEID" val="1744"/>
</p:tagLst>
</file>

<file path=ppt/tags/tag197.xml><?xml version="1.0" encoding="utf-8"?>
<p:tagLst xmlns:p="http://schemas.openxmlformats.org/presentationml/2006/main">
  <p:tag name="AS_UNIQUEID" val="1743"/>
</p:tagLst>
</file>

<file path=ppt/tags/tag198.xml><?xml version="1.0" encoding="utf-8"?>
<p:tagLst xmlns:p="http://schemas.openxmlformats.org/presentationml/2006/main">
  <p:tag name="AS_UNIQUEID" val="784"/>
</p:tagLst>
</file>

<file path=ppt/tags/tag199.xml><?xml version="1.0" encoding="utf-8"?>
<p:tagLst xmlns:p="http://schemas.openxmlformats.org/presentationml/2006/main">
  <p:tag name="AS_UNIQUEID" val="786"/>
  <p:tag name="KSO_WM_UNIT_TABLE_BEAUTIFY" val="smartTable{c30c1cb0-b45c-4230-8ae2-7fff48448ebb}"/>
  <p:tag name="TABLE_ENDDRAG_ORIGIN_RECT" val="819*334"/>
  <p:tag name="TABLE_ENDDRAG_RECT" val="31*188*819*334"/>
</p:tagLst>
</file>

<file path=ppt/tags/tag2.xml><?xml version="1.0" encoding="utf-8"?>
<p:tagLst xmlns:p="http://schemas.openxmlformats.org/presentationml/2006/main">
  <p:tag name="AS_UNIQUEID" val="336"/>
</p:tagLst>
</file>

<file path=ppt/tags/tag20.xml><?xml version="1.0" encoding="utf-8"?>
<p:tagLst xmlns:p="http://schemas.openxmlformats.org/presentationml/2006/main">
  <p:tag name="AS_UNIQUEID" val="357"/>
</p:tagLst>
</file>

<file path=ppt/tags/tag200.xml><?xml version="1.0" encoding="utf-8"?>
<p:tagLst xmlns:p="http://schemas.openxmlformats.org/presentationml/2006/main">
  <p:tag name="AS_UNIQUEID" val="788"/>
</p:tagLst>
</file>

<file path=ppt/tags/tag201.xml><?xml version="1.0" encoding="utf-8"?>
<p:tagLst xmlns:p="http://schemas.openxmlformats.org/presentationml/2006/main">
  <p:tag name="AS_UNIQUEID" val="789"/>
</p:tagLst>
</file>

<file path=ppt/tags/tag202.xml><?xml version="1.0" encoding="utf-8"?>
<p:tagLst xmlns:p="http://schemas.openxmlformats.org/presentationml/2006/main">
  <p:tag name="AS_UNIQUEID" val="1430"/>
</p:tagLst>
</file>

<file path=ppt/tags/tag203.xml><?xml version="1.0" encoding="utf-8"?>
<p:tagLst xmlns:p="http://schemas.openxmlformats.org/presentationml/2006/main">
  <p:tag name="AS_UNIQUEID" val="1746"/>
</p:tagLst>
</file>

<file path=ppt/tags/tag204.xml><?xml version="1.0" encoding="utf-8"?>
<p:tagLst xmlns:p="http://schemas.openxmlformats.org/presentationml/2006/main">
  <p:tag name="AS_UNIQUEID" val="1751"/>
  <p:tag name="KSO_WM_UNIT_PLACING_PICTURE_USER_VIEWPORT" val="{&quot;height&quot;:3385,&quot;width&quot;:7442}"/>
</p:tagLst>
</file>

<file path=ppt/tags/tag205.xml><?xml version="1.0" encoding="utf-8"?>
<p:tagLst xmlns:p="http://schemas.openxmlformats.org/presentationml/2006/main">
  <p:tag name="AS_UNIQUEID" val="780"/>
</p:tagLst>
</file>

<file path=ppt/tags/tag206.xml><?xml version="1.0" encoding="utf-8"?>
<p:tagLst xmlns:p="http://schemas.openxmlformats.org/presentationml/2006/main">
  <p:tag name="AS_UNIQUEID" val="781"/>
</p:tagLst>
</file>

<file path=ppt/tags/tag207.xml><?xml version="1.0" encoding="utf-8"?>
<p:tagLst xmlns:p="http://schemas.openxmlformats.org/presentationml/2006/main">
  <p:tag name="AS_UNIQUEID" val="782"/>
</p:tagLst>
</file>

<file path=ppt/tags/tag208.xml><?xml version="1.0" encoding="utf-8"?>
<p:tagLst xmlns:p="http://schemas.openxmlformats.org/presentationml/2006/main">
  <p:tag name="AS_UNIQUEID" val="1749"/>
</p:tagLst>
</file>

<file path=ppt/tags/tag209.xml><?xml version="1.0" encoding="utf-8"?>
<p:tagLst xmlns:p="http://schemas.openxmlformats.org/presentationml/2006/main">
  <p:tag name="AS_UNIQUEID" val="1750"/>
</p:tagLst>
</file>

<file path=ppt/tags/tag21.xml><?xml version="1.0" encoding="utf-8"?>
<p:tagLst xmlns:p="http://schemas.openxmlformats.org/presentationml/2006/main">
  <p:tag name="AS_UNIQUEID" val="358"/>
</p:tagLst>
</file>

<file path=ppt/tags/tag210.xml><?xml version="1.0" encoding="utf-8"?>
<p:tagLst xmlns:p="http://schemas.openxmlformats.org/presentationml/2006/main">
  <p:tag name="AS_UNIQUEID" val="1751"/>
  <p:tag name="KSO_WM_UNIT_PLACING_PICTURE_USER_VIEWPORT" val="{&quot;height&quot;:3385,&quot;width&quot;:7442}"/>
</p:tagLst>
</file>

<file path=ppt/tags/tag211.xml><?xml version="1.0" encoding="utf-8"?>
<p:tagLst xmlns:p="http://schemas.openxmlformats.org/presentationml/2006/main">
  <p:tag name="AS_UNIQUEID" val="1438"/>
</p:tagLst>
</file>

<file path=ppt/tags/tag212.xml><?xml version="1.0" encoding="utf-8"?>
<p:tagLst xmlns:p="http://schemas.openxmlformats.org/presentationml/2006/main">
  <p:tag name="AS_UNIQUEID" val="1300"/>
  <p:tag name="KSO_WM_UNIT_TABLE_BEAUTIFY" val="smartTable{2e7c5611-83c1-4e94-815b-ac10613844cd}"/>
  <p:tag name="TABLE_ENDDRAG_ORIGIN_RECT" val="99*146"/>
  <p:tag name="TABLE_ENDDRAG_RECT" val="73*145*99*146"/>
</p:tagLst>
</file>

<file path=ppt/tags/tag213.xml><?xml version="1.0" encoding="utf-8"?>
<p:tagLst xmlns:p="http://schemas.openxmlformats.org/presentationml/2006/main">
  <p:tag name="AS_UNIQUEID" val="698"/>
</p:tagLst>
</file>

<file path=ppt/tags/tag214.xml><?xml version="1.0" encoding="utf-8"?>
<p:tagLst xmlns:p="http://schemas.openxmlformats.org/presentationml/2006/main">
  <p:tag name="AS_UNIQUEID" val="1302"/>
</p:tagLst>
</file>

<file path=ppt/tags/tag215.xml><?xml version="1.0" encoding="utf-8"?>
<p:tagLst xmlns:p="http://schemas.openxmlformats.org/presentationml/2006/main">
  <p:tag name="AS_UNIQUEID" val="684"/>
</p:tagLst>
</file>

<file path=ppt/tags/tag216.xml><?xml version="1.0" encoding="utf-8"?>
<p:tagLst xmlns:p="http://schemas.openxmlformats.org/presentationml/2006/main">
  <p:tag name="AS_UNIQUEID" val="1465"/>
</p:tagLst>
</file>

<file path=ppt/tags/tag217.xml><?xml version="1.0" encoding="utf-8"?>
<p:tagLst xmlns:p="http://schemas.openxmlformats.org/presentationml/2006/main">
  <p:tag name="AS_UNIQUEID" val="2223"/>
</p:tagLst>
</file>

<file path=ppt/tags/tag218.xml><?xml version="1.0" encoding="utf-8"?>
<p:tagLst xmlns:p="http://schemas.openxmlformats.org/presentationml/2006/main">
  <p:tag name="AS_UNIQUEID" val="2224"/>
</p:tagLst>
</file>

<file path=ppt/tags/tag219.xml><?xml version="1.0" encoding="utf-8"?>
<p:tagLst xmlns:p="http://schemas.openxmlformats.org/presentationml/2006/main">
  <p:tag name="AS_UNIQUEID" val="2225"/>
</p:tagLst>
</file>

<file path=ppt/tags/tag22.xml><?xml version="1.0" encoding="utf-8"?>
<p:tagLst xmlns:p="http://schemas.openxmlformats.org/presentationml/2006/main">
  <p:tag name="AS_UNIQUEID" val="360"/>
</p:tagLst>
</file>

<file path=ppt/tags/tag220.xml><?xml version="1.0" encoding="utf-8"?>
<p:tagLst xmlns:p="http://schemas.openxmlformats.org/presentationml/2006/main">
  <p:tag name="AS_UNIQUEID" val="2226"/>
</p:tagLst>
</file>

<file path=ppt/tags/tag221.xml><?xml version="1.0" encoding="utf-8"?>
<p:tagLst xmlns:p="http://schemas.openxmlformats.org/presentationml/2006/main">
  <p:tag name="AS_UNIQUEID" val="2227"/>
</p:tagLst>
</file>

<file path=ppt/tags/tag222.xml><?xml version="1.0" encoding="utf-8"?>
<p:tagLst xmlns:p="http://schemas.openxmlformats.org/presentationml/2006/main">
  <p:tag name="AS_UNIQUEID" val="499"/>
</p:tagLst>
</file>

<file path=ppt/tags/tag223.xml><?xml version="1.0" encoding="utf-8"?>
<p:tagLst xmlns:p="http://schemas.openxmlformats.org/presentationml/2006/main">
  <p:tag name="AS_UNIQUEID" val="460"/>
</p:tagLst>
</file>

<file path=ppt/tags/tag224.xml><?xml version="1.0" encoding="utf-8"?>
<p:tagLst xmlns:p="http://schemas.openxmlformats.org/presentationml/2006/main">
  <p:tag name="AS_UNIQUEID" val="461"/>
</p:tagLst>
</file>

<file path=ppt/tags/tag225.xml><?xml version="1.0" encoding="utf-8"?>
<p:tagLst xmlns:p="http://schemas.openxmlformats.org/presentationml/2006/main">
  <p:tag name="AS_UNIQUEID" val="462"/>
</p:tagLst>
</file>

<file path=ppt/tags/tag226.xml><?xml version="1.0" encoding="utf-8"?>
<p:tagLst xmlns:p="http://schemas.openxmlformats.org/presentationml/2006/main">
  <p:tag name="AS_UNIQUEID" val="301"/>
</p:tagLst>
</file>

<file path=ppt/tags/tag227.xml><?xml version="1.0" encoding="utf-8"?>
<p:tagLst xmlns:p="http://schemas.openxmlformats.org/presentationml/2006/main">
  <p:tag name="AS_UNIQUEID" val="463"/>
</p:tagLst>
</file>

<file path=ppt/tags/tag228.xml><?xml version="1.0" encoding="utf-8"?>
<p:tagLst xmlns:p="http://schemas.openxmlformats.org/presentationml/2006/main">
  <p:tag name="AS_UNIQUEID" val="464"/>
</p:tagLst>
</file>

<file path=ppt/tags/tag229.xml><?xml version="1.0" encoding="utf-8"?>
<p:tagLst xmlns:p="http://schemas.openxmlformats.org/presentationml/2006/main">
  <p:tag name="AS_UNIQUEID" val="465"/>
</p:tagLst>
</file>

<file path=ppt/tags/tag23.xml><?xml version="1.0" encoding="utf-8"?>
<p:tagLst xmlns:p="http://schemas.openxmlformats.org/presentationml/2006/main">
  <p:tag name="AS_UNIQUEID" val="361"/>
</p:tagLst>
</file>

<file path=ppt/tags/tag230.xml><?xml version="1.0" encoding="utf-8"?>
<p:tagLst xmlns:p="http://schemas.openxmlformats.org/presentationml/2006/main">
  <p:tag name="AS_UNIQUEID" val="466"/>
</p:tagLst>
</file>

<file path=ppt/tags/tag231.xml><?xml version="1.0" encoding="utf-8"?>
<p:tagLst xmlns:p="http://schemas.openxmlformats.org/presentationml/2006/main">
  <p:tag name="AS_UNIQUEID" val="467"/>
</p:tagLst>
</file>

<file path=ppt/tags/tag232.xml><?xml version="1.0" encoding="utf-8"?>
<p:tagLst xmlns:p="http://schemas.openxmlformats.org/presentationml/2006/main">
  <p:tag name="AS_UNIQUEID" val="468"/>
</p:tagLst>
</file>

<file path=ppt/tags/tag233.xml><?xml version="1.0" encoding="utf-8"?>
<p:tagLst xmlns:p="http://schemas.openxmlformats.org/presentationml/2006/main">
  <p:tag name="AS_UNIQUEID" val="469"/>
</p:tagLst>
</file>

<file path=ppt/tags/tag234.xml><?xml version="1.0" encoding="utf-8"?>
<p:tagLst xmlns:p="http://schemas.openxmlformats.org/presentationml/2006/main">
  <p:tag name="AS_UNIQUEID" val="470"/>
</p:tagLst>
</file>

<file path=ppt/tags/tag235.xml><?xml version="1.0" encoding="utf-8"?>
<p:tagLst xmlns:p="http://schemas.openxmlformats.org/presentationml/2006/main">
  <p:tag name="AS_UNIQUEID" val="327"/>
</p:tagLst>
</file>

<file path=ppt/tags/tag236.xml><?xml version="1.0" encoding="utf-8"?>
<p:tagLst xmlns:p="http://schemas.openxmlformats.org/presentationml/2006/main">
  <p:tag name="AS_UNIQUEID" val="328"/>
</p:tagLst>
</file>

<file path=ppt/tags/tag237.xml><?xml version="1.0" encoding="utf-8"?>
<p:tagLst xmlns:p="http://schemas.openxmlformats.org/presentationml/2006/main">
  <p:tag name="AS_UNIQUEID" val="329"/>
</p:tagLst>
</file>

<file path=ppt/tags/tag238.xml><?xml version="1.0" encoding="utf-8"?>
<p:tagLst xmlns:p="http://schemas.openxmlformats.org/presentationml/2006/main">
  <p:tag name="AS_UNIQUEID" val="330"/>
</p:tagLst>
</file>

<file path=ppt/tags/tag239.xml><?xml version="1.0" encoding="utf-8"?>
<p:tagLst xmlns:p="http://schemas.openxmlformats.org/presentationml/2006/main">
  <p:tag name="AS_UNIQUEID" val="331"/>
</p:tagLst>
</file>

<file path=ppt/tags/tag24.xml><?xml version="1.0" encoding="utf-8"?>
<p:tagLst xmlns:p="http://schemas.openxmlformats.org/presentationml/2006/main">
  <p:tag name="AS_UNIQUEID" val="362"/>
</p:tagLst>
</file>

<file path=ppt/tags/tag240.xml><?xml version="1.0" encoding="utf-8"?>
<p:tagLst xmlns:p="http://schemas.openxmlformats.org/presentationml/2006/main">
  <p:tag name="AS_UNIQUEID" val="332"/>
</p:tagLst>
</file>

<file path=ppt/tags/tag241.xml><?xml version="1.0" encoding="utf-8"?>
<p:tagLst xmlns:p="http://schemas.openxmlformats.org/presentationml/2006/main">
  <p:tag name="AS_UNIQUEID" val="333"/>
</p:tagLst>
</file>

<file path=ppt/tags/tag242.xml><?xml version="1.0" encoding="utf-8"?>
<p:tagLst xmlns:p="http://schemas.openxmlformats.org/presentationml/2006/main">
  <p:tag name="AS_UNIQUEID" val="471"/>
</p:tagLst>
</file>

<file path=ppt/tags/tag243.xml><?xml version="1.0" encoding="utf-8"?>
<p:tagLst xmlns:p="http://schemas.openxmlformats.org/presentationml/2006/main">
  <p:tag name="AS_UNIQUEID" val="472"/>
</p:tagLst>
</file>

<file path=ppt/tags/tag244.xml><?xml version="1.0" encoding="utf-8"?>
<p:tagLst xmlns:p="http://schemas.openxmlformats.org/presentationml/2006/main">
  <p:tag name="AS_UNIQUEID" val="2102"/>
</p:tagLst>
</file>

<file path=ppt/tags/tag245.xml><?xml version="1.0" encoding="utf-8"?>
<p:tagLst xmlns:p="http://schemas.openxmlformats.org/presentationml/2006/main">
  <p:tag name="AS_UNIQUEID" val="327"/>
</p:tagLst>
</file>

<file path=ppt/tags/tag246.xml><?xml version="1.0" encoding="utf-8"?>
<p:tagLst xmlns:p="http://schemas.openxmlformats.org/presentationml/2006/main">
  <p:tag name="AS_UNIQUEID" val="328"/>
</p:tagLst>
</file>

<file path=ppt/tags/tag247.xml><?xml version="1.0" encoding="utf-8"?>
<p:tagLst xmlns:p="http://schemas.openxmlformats.org/presentationml/2006/main">
  <p:tag name="AS_UNIQUEID" val="329"/>
</p:tagLst>
</file>

<file path=ppt/tags/tag248.xml><?xml version="1.0" encoding="utf-8"?>
<p:tagLst xmlns:p="http://schemas.openxmlformats.org/presentationml/2006/main">
  <p:tag name="AS_UNIQUEID" val="330"/>
</p:tagLst>
</file>

<file path=ppt/tags/tag249.xml><?xml version="1.0" encoding="utf-8"?>
<p:tagLst xmlns:p="http://schemas.openxmlformats.org/presentationml/2006/main">
  <p:tag name="AS_UNIQUEID" val="331"/>
</p:tagLst>
</file>

<file path=ppt/tags/tag25.xml><?xml version="1.0" encoding="utf-8"?>
<p:tagLst xmlns:p="http://schemas.openxmlformats.org/presentationml/2006/main">
  <p:tag name="AS_UNIQUEID" val="363"/>
</p:tagLst>
</file>

<file path=ppt/tags/tag250.xml><?xml version="1.0" encoding="utf-8"?>
<p:tagLst xmlns:p="http://schemas.openxmlformats.org/presentationml/2006/main">
  <p:tag name="AS_UNIQUEID" val="332"/>
</p:tagLst>
</file>

<file path=ppt/tags/tag251.xml><?xml version="1.0" encoding="utf-8"?>
<p:tagLst xmlns:p="http://schemas.openxmlformats.org/presentationml/2006/main">
  <p:tag name="AS_UNIQUEID" val="333"/>
</p:tagLst>
</file>

<file path=ppt/tags/tag252.xml><?xml version="1.0" encoding="utf-8"?>
<p:tagLst xmlns:p="http://schemas.openxmlformats.org/presentationml/2006/main">
  <p:tag name="AS_UNIQUEID" val="474"/>
</p:tagLst>
</file>

<file path=ppt/tags/tag253.xml><?xml version="1.0" encoding="utf-8"?>
<p:tagLst xmlns:p="http://schemas.openxmlformats.org/presentationml/2006/main">
  <p:tag name="AS_UNIQUEID" val="475"/>
</p:tagLst>
</file>

<file path=ppt/tags/tag254.xml><?xml version="1.0" encoding="utf-8"?>
<p:tagLst xmlns:p="http://schemas.openxmlformats.org/presentationml/2006/main">
  <p:tag name="AS_UNIQUEID" val="476"/>
</p:tagLst>
</file>

<file path=ppt/tags/tag255.xml><?xml version="1.0" encoding="utf-8"?>
<p:tagLst xmlns:p="http://schemas.openxmlformats.org/presentationml/2006/main">
  <p:tag name="AS_UNIQUEID" val="477"/>
</p:tagLst>
</file>

<file path=ppt/tags/tag256.xml><?xml version="1.0" encoding="utf-8"?>
<p:tagLst xmlns:p="http://schemas.openxmlformats.org/presentationml/2006/main">
  <p:tag name="AS_UNIQUEID" val="478"/>
</p:tagLst>
</file>

<file path=ppt/tags/tag257.xml><?xml version="1.0" encoding="utf-8"?>
<p:tagLst xmlns:p="http://schemas.openxmlformats.org/presentationml/2006/main">
  <p:tag name="AS_UNIQUEID" val="479"/>
</p:tagLst>
</file>

<file path=ppt/tags/tag258.xml><?xml version="1.0" encoding="utf-8"?>
<p:tagLst xmlns:p="http://schemas.openxmlformats.org/presentationml/2006/main">
  <p:tag name="AS_UNIQUEID" val="1107"/>
</p:tagLst>
</file>

<file path=ppt/tags/tag259.xml><?xml version="1.0" encoding="utf-8"?>
<p:tagLst xmlns:p="http://schemas.openxmlformats.org/presentationml/2006/main">
  <p:tag name="AS_UNIQUEID" val="2593"/>
</p:tagLst>
</file>

<file path=ppt/tags/tag26.xml><?xml version="1.0" encoding="utf-8"?>
<p:tagLst xmlns:p="http://schemas.openxmlformats.org/presentationml/2006/main">
  <p:tag name="AS_UNIQUEID" val="364"/>
</p:tagLst>
</file>

<file path=ppt/tags/tag260.xml><?xml version="1.0" encoding="utf-8"?>
<p:tagLst xmlns:p="http://schemas.openxmlformats.org/presentationml/2006/main">
  <p:tag name="AS_UNIQUEID" val="2594"/>
</p:tagLst>
</file>

<file path=ppt/tags/tag261.xml><?xml version="1.0" encoding="utf-8"?>
<p:tagLst xmlns:p="http://schemas.openxmlformats.org/presentationml/2006/main">
  <p:tag name="AS_UNIQUEID" val="1597"/>
</p:tagLst>
</file>

<file path=ppt/tags/tag262.xml><?xml version="1.0" encoding="utf-8"?>
<p:tagLst xmlns:p="http://schemas.openxmlformats.org/presentationml/2006/main">
  <p:tag name="AS_UNIQUEID" val="1598"/>
</p:tagLst>
</file>

<file path=ppt/tags/tag263.xml><?xml version="1.0" encoding="utf-8"?>
<p:tagLst xmlns:p="http://schemas.openxmlformats.org/presentationml/2006/main">
  <p:tag name="AS_UNIQUEID" val="1599"/>
</p:tagLst>
</file>

<file path=ppt/tags/tag264.xml><?xml version="1.0" encoding="utf-8"?>
<p:tagLst xmlns:p="http://schemas.openxmlformats.org/presentationml/2006/main">
  <p:tag name="AS_UNIQUEID" val="1001"/>
</p:tagLst>
</file>

<file path=ppt/tags/tag265.xml><?xml version="1.0" encoding="utf-8"?>
<p:tagLst xmlns:p="http://schemas.openxmlformats.org/presentationml/2006/main">
  <p:tag name="AS_UNIQUEID" val="2595"/>
</p:tagLst>
</file>

<file path=ppt/tags/tag266.xml><?xml version="1.0" encoding="utf-8"?>
<p:tagLst xmlns:p="http://schemas.openxmlformats.org/presentationml/2006/main">
  <p:tag name="AS_UNIQUEID" val="999"/>
</p:tagLst>
</file>

<file path=ppt/tags/tag267.xml><?xml version="1.0" encoding="utf-8"?>
<p:tagLst xmlns:p="http://schemas.openxmlformats.org/presentationml/2006/main">
  <p:tag name="AS_UNIQUEID" val="1772"/>
</p:tagLst>
</file>

<file path=ppt/tags/tag268.xml><?xml version="1.0" encoding="utf-8"?>
<p:tagLst xmlns:p="http://schemas.openxmlformats.org/presentationml/2006/main">
  <p:tag name="AS_UNIQUEID" val="1773"/>
</p:tagLst>
</file>

<file path=ppt/tags/tag269.xml><?xml version="1.0" encoding="utf-8"?>
<p:tagLst xmlns:p="http://schemas.openxmlformats.org/presentationml/2006/main">
  <p:tag name="AS_UNIQUEID" val="2596"/>
</p:tagLst>
</file>

<file path=ppt/tags/tag27.xml><?xml version="1.0" encoding="utf-8"?>
<p:tagLst xmlns:p="http://schemas.openxmlformats.org/presentationml/2006/main">
  <p:tag name="AS_UNIQUEID" val="365"/>
</p:tagLst>
</file>

<file path=ppt/tags/tag270.xml><?xml version="1.0" encoding="utf-8"?>
<p:tagLst xmlns:p="http://schemas.openxmlformats.org/presentationml/2006/main">
  <p:tag name="AS_UNIQUEID" val="2597"/>
</p:tagLst>
</file>

<file path=ppt/tags/tag271.xml><?xml version="1.0" encoding="utf-8"?>
<p:tagLst xmlns:p="http://schemas.openxmlformats.org/presentationml/2006/main">
  <p:tag name="AS_UNIQUEID" val="2598"/>
</p:tagLst>
</file>

<file path=ppt/tags/tag272.xml><?xml version="1.0" encoding="utf-8"?>
<p:tagLst xmlns:p="http://schemas.openxmlformats.org/presentationml/2006/main">
  <p:tag name="AS_UNIQUEID" val="1597"/>
</p:tagLst>
</file>

<file path=ppt/tags/tag273.xml><?xml version="1.0" encoding="utf-8"?>
<p:tagLst xmlns:p="http://schemas.openxmlformats.org/presentationml/2006/main">
  <p:tag name="AS_UNIQUEID" val="1599"/>
</p:tagLst>
</file>

<file path=ppt/tags/tag274.xml><?xml version="1.0" encoding="utf-8"?>
<p:tagLst xmlns:p="http://schemas.openxmlformats.org/presentationml/2006/main">
  <p:tag name="AS_UNIQUEID" val="1597"/>
</p:tagLst>
</file>

<file path=ppt/tags/tag275.xml><?xml version="1.0" encoding="utf-8"?>
<p:tagLst xmlns:p="http://schemas.openxmlformats.org/presentationml/2006/main">
  <p:tag name="AS_UNIQUEID" val="1001"/>
</p:tagLst>
</file>

<file path=ppt/tags/tag276.xml><?xml version="1.0" encoding="utf-8"?>
<p:tagLst xmlns:p="http://schemas.openxmlformats.org/presentationml/2006/main">
  <p:tag name="AS_UNIQUEID" val="2599"/>
</p:tagLst>
</file>

<file path=ppt/tags/tag277.xml><?xml version="1.0" encoding="utf-8"?>
<p:tagLst xmlns:p="http://schemas.openxmlformats.org/presentationml/2006/main">
  <p:tag name="AS_UNIQUEID" val="2600"/>
</p:tagLst>
</file>

<file path=ppt/tags/tag278.xml><?xml version="1.0" encoding="utf-8"?>
<p:tagLst xmlns:p="http://schemas.openxmlformats.org/presentationml/2006/main">
  <p:tag name="AS_UNIQUEID" val="1597"/>
</p:tagLst>
</file>

<file path=ppt/tags/tag279.xml><?xml version="1.0" encoding="utf-8"?>
<p:tagLst xmlns:p="http://schemas.openxmlformats.org/presentationml/2006/main">
  <p:tag name="AS_UNIQUEID" val="1599"/>
</p:tagLst>
</file>

<file path=ppt/tags/tag28.xml><?xml version="1.0" encoding="utf-8"?>
<p:tagLst xmlns:p="http://schemas.openxmlformats.org/presentationml/2006/main">
  <p:tag name="AS_UNIQUEID" val="366"/>
</p:tagLst>
</file>

<file path=ppt/tags/tag280.xml><?xml version="1.0" encoding="utf-8"?>
<p:tagLst xmlns:p="http://schemas.openxmlformats.org/presentationml/2006/main">
  <p:tag name="AS_UNIQUEID" val="1597"/>
</p:tagLst>
</file>

<file path=ppt/tags/tag281.xml><?xml version="1.0" encoding="utf-8"?>
<p:tagLst xmlns:p="http://schemas.openxmlformats.org/presentationml/2006/main">
  <p:tag name="AS_UNIQUEID" val="2601"/>
</p:tagLst>
</file>

<file path=ppt/tags/tag282.xml><?xml version="1.0" encoding="utf-8"?>
<p:tagLst xmlns:p="http://schemas.openxmlformats.org/presentationml/2006/main">
  <p:tag name="AS_UNIQUEID" val="2602"/>
</p:tagLst>
</file>

<file path=ppt/tags/tag283.xml><?xml version="1.0" encoding="utf-8"?>
<p:tagLst xmlns:p="http://schemas.openxmlformats.org/presentationml/2006/main">
  <p:tag name="AS_UNIQUEID" val="999"/>
</p:tagLst>
</file>

<file path=ppt/tags/tag284.xml><?xml version="1.0" encoding="utf-8"?>
<p:tagLst xmlns:p="http://schemas.openxmlformats.org/presentationml/2006/main">
  <p:tag name="AS_UNIQUEID" val="1772"/>
</p:tagLst>
</file>

<file path=ppt/tags/tag285.xml><?xml version="1.0" encoding="utf-8"?>
<p:tagLst xmlns:p="http://schemas.openxmlformats.org/presentationml/2006/main">
  <p:tag name="AS_UNIQUEID" val="1773"/>
</p:tagLst>
</file>

<file path=ppt/tags/tag286.xml><?xml version="1.0" encoding="utf-8"?>
<p:tagLst xmlns:p="http://schemas.openxmlformats.org/presentationml/2006/main">
  <p:tag name="AS_UNIQUEID" val="2603"/>
</p:tagLst>
</file>

<file path=ppt/tags/tag287.xml><?xml version="1.0" encoding="utf-8"?>
<p:tagLst xmlns:p="http://schemas.openxmlformats.org/presentationml/2006/main">
  <p:tag name="AS_UNIQUEID" val="2604"/>
</p:tagLst>
</file>

<file path=ppt/tags/tag288.xml><?xml version="1.0" encoding="utf-8"?>
<p:tagLst xmlns:p="http://schemas.openxmlformats.org/presentationml/2006/main">
  <p:tag name="AS_UNIQUEID" val="1597"/>
</p:tagLst>
</file>

<file path=ppt/tags/tag289.xml><?xml version="1.0" encoding="utf-8"?>
<p:tagLst xmlns:p="http://schemas.openxmlformats.org/presentationml/2006/main">
  <p:tag name="AS_UNIQUEID" val="1599"/>
</p:tagLst>
</file>

<file path=ppt/tags/tag29.xml><?xml version="1.0" encoding="utf-8"?>
<p:tagLst xmlns:p="http://schemas.openxmlformats.org/presentationml/2006/main">
  <p:tag name="AS_UNIQUEID" val="367"/>
</p:tagLst>
</file>

<file path=ppt/tags/tag290.xml><?xml version="1.0" encoding="utf-8"?>
<p:tagLst xmlns:p="http://schemas.openxmlformats.org/presentationml/2006/main">
  <p:tag name="AS_UNIQUEID" val="1597"/>
</p:tagLst>
</file>

<file path=ppt/tags/tag291.xml><?xml version="1.0" encoding="utf-8"?>
<p:tagLst xmlns:p="http://schemas.openxmlformats.org/presentationml/2006/main">
  <p:tag name="AS_UNIQUEID" val="1001"/>
</p:tagLst>
</file>

<file path=ppt/tags/tag292.xml><?xml version="1.0" encoding="utf-8"?>
<p:tagLst xmlns:p="http://schemas.openxmlformats.org/presentationml/2006/main">
  <p:tag name="AS_UNIQUEID" val="2605"/>
</p:tagLst>
</file>

<file path=ppt/tags/tag293.xml><?xml version="1.0" encoding="utf-8"?>
<p:tagLst xmlns:p="http://schemas.openxmlformats.org/presentationml/2006/main">
  <p:tag name="AS_UNIQUEID" val="1740"/>
</p:tagLst>
</file>

<file path=ppt/tags/tag294.xml><?xml version="1.0" encoding="utf-8"?>
<p:tagLst xmlns:p="http://schemas.openxmlformats.org/presentationml/2006/main">
  <p:tag name="AS_UNIQUEID" val="2590"/>
</p:tagLst>
</file>

<file path=ppt/tags/tag295.xml><?xml version="1.0" encoding="utf-8"?>
<p:tagLst xmlns:p="http://schemas.openxmlformats.org/presentationml/2006/main">
  <p:tag name="AS_UNIQUEID" val="2591"/>
</p:tagLst>
</file>

<file path=ppt/tags/tag296.xml><?xml version="1.0" encoding="utf-8"?>
<p:tagLst xmlns:p="http://schemas.openxmlformats.org/presentationml/2006/main">
  <p:tag name="AS_UNIQUEID" val="109"/>
</p:tagLst>
</file>

<file path=ppt/tags/tag297.xml><?xml version="1.0" encoding="utf-8"?>
<p:tagLst xmlns:p="http://schemas.openxmlformats.org/presentationml/2006/main">
  <p:tag name="AS_UNIQUEID" val="110"/>
</p:tagLst>
</file>

<file path=ppt/tags/tag298.xml><?xml version="1.0" encoding="utf-8"?>
<p:tagLst xmlns:p="http://schemas.openxmlformats.org/presentationml/2006/main">
  <p:tag name="AS_UNIQUEID" val="111"/>
</p:tagLst>
</file>

<file path=ppt/tags/tag299.xml><?xml version="1.0" encoding="utf-8"?>
<p:tagLst xmlns:p="http://schemas.openxmlformats.org/presentationml/2006/main">
  <p:tag name="AS_UNIQUEID" val="112"/>
</p:tagLst>
</file>

<file path=ppt/tags/tag3.xml><?xml version="1.0" encoding="utf-8"?>
<p:tagLst xmlns:p="http://schemas.openxmlformats.org/presentationml/2006/main">
  <p:tag name="AS_UNIQUEID" val="337"/>
</p:tagLst>
</file>

<file path=ppt/tags/tag30.xml><?xml version="1.0" encoding="utf-8"?>
<p:tagLst xmlns:p="http://schemas.openxmlformats.org/presentationml/2006/main">
  <p:tag name="AS_UNIQUEID" val="369"/>
</p:tagLst>
</file>

<file path=ppt/tags/tag300.xml><?xml version="1.0" encoding="utf-8"?>
<p:tagLst xmlns:p="http://schemas.openxmlformats.org/presentationml/2006/main">
  <p:tag name="AS_UNIQUEID" val="113"/>
</p:tagLst>
</file>

<file path=ppt/tags/tag301.xml><?xml version="1.0" encoding="utf-8"?>
<p:tagLst xmlns:p="http://schemas.openxmlformats.org/presentationml/2006/main">
  <p:tag name="AS_UNIQUEID" val="114"/>
</p:tagLst>
</file>

<file path=ppt/tags/tag302.xml><?xml version="1.0" encoding="utf-8"?>
<p:tagLst xmlns:p="http://schemas.openxmlformats.org/presentationml/2006/main">
  <p:tag name="AS_UNIQUEID" val="115"/>
</p:tagLst>
</file>

<file path=ppt/tags/tag303.xml><?xml version="1.0" encoding="utf-8"?>
<p:tagLst xmlns:p="http://schemas.openxmlformats.org/presentationml/2006/main">
  <p:tag name="AS_UNIQUEID" val="116"/>
</p:tagLst>
</file>

<file path=ppt/tags/tag304.xml><?xml version="1.0" encoding="utf-8"?>
<p:tagLst xmlns:p="http://schemas.openxmlformats.org/presentationml/2006/main">
  <p:tag name="AS_UNIQUEID" val="117"/>
</p:tagLst>
</file>

<file path=ppt/tags/tag305.xml><?xml version="1.0" encoding="utf-8"?>
<p:tagLst xmlns:p="http://schemas.openxmlformats.org/presentationml/2006/main">
  <p:tag name="AS_UNIQUEID" val="118"/>
</p:tagLst>
</file>

<file path=ppt/tags/tag306.xml><?xml version="1.0" encoding="utf-8"?>
<p:tagLst xmlns:p="http://schemas.openxmlformats.org/presentationml/2006/main">
  <p:tag name="AS_UNIQUEID" val="119"/>
</p:tagLst>
</file>

<file path=ppt/tags/tag307.xml><?xml version="1.0" encoding="utf-8"?>
<p:tagLst xmlns:p="http://schemas.openxmlformats.org/presentationml/2006/main">
  <p:tag name="AS_UNIQUEID" val="120"/>
</p:tagLst>
</file>

<file path=ppt/tags/tag308.xml><?xml version="1.0" encoding="utf-8"?>
<p:tagLst xmlns:p="http://schemas.openxmlformats.org/presentationml/2006/main">
  <p:tag name="AS_UNIQUEID" val="121"/>
</p:tagLst>
</file>

<file path=ppt/tags/tag309.xml><?xml version="1.0" encoding="utf-8"?>
<p:tagLst xmlns:p="http://schemas.openxmlformats.org/presentationml/2006/main">
  <p:tag name="AS_UNIQUEID" val="122"/>
</p:tagLst>
</file>

<file path=ppt/tags/tag31.xml><?xml version="1.0" encoding="utf-8"?>
<p:tagLst xmlns:p="http://schemas.openxmlformats.org/presentationml/2006/main">
  <p:tag name="AS_UNIQUEID" val="370"/>
</p:tagLst>
</file>

<file path=ppt/tags/tag310.xml><?xml version="1.0" encoding="utf-8"?>
<p:tagLst xmlns:p="http://schemas.openxmlformats.org/presentationml/2006/main">
  <p:tag name="AS_UNIQUEID" val="123"/>
</p:tagLst>
</file>

<file path=ppt/tags/tag311.xml><?xml version="1.0" encoding="utf-8"?>
<p:tagLst xmlns:p="http://schemas.openxmlformats.org/presentationml/2006/main">
  <p:tag name="AS_UNIQUEID" val="124"/>
</p:tagLst>
</file>

<file path=ppt/tags/tag312.xml><?xml version="1.0" encoding="utf-8"?>
<p:tagLst xmlns:p="http://schemas.openxmlformats.org/presentationml/2006/main">
  <p:tag name="AS_UNIQUEID" val="125"/>
</p:tagLst>
</file>

<file path=ppt/tags/tag313.xml><?xml version="1.0" encoding="utf-8"?>
<p:tagLst xmlns:p="http://schemas.openxmlformats.org/presentationml/2006/main">
  <p:tag name="AS_UNIQUEID" val="126"/>
</p:tagLst>
</file>

<file path=ppt/tags/tag314.xml><?xml version="1.0" encoding="utf-8"?>
<p:tagLst xmlns:p="http://schemas.openxmlformats.org/presentationml/2006/main">
  <p:tag name="AS_UNIQUEID" val="127"/>
</p:tagLst>
</file>

<file path=ppt/tags/tag315.xml><?xml version="1.0" encoding="utf-8"?>
<p:tagLst xmlns:p="http://schemas.openxmlformats.org/presentationml/2006/main">
  <p:tag name="AS_UNIQUEID" val="128"/>
</p:tagLst>
</file>

<file path=ppt/tags/tag316.xml><?xml version="1.0" encoding="utf-8"?>
<p:tagLst xmlns:p="http://schemas.openxmlformats.org/presentationml/2006/main">
  <p:tag name="AS_UNIQUEID" val="129"/>
</p:tagLst>
</file>

<file path=ppt/tags/tag317.xml><?xml version="1.0" encoding="utf-8"?>
<p:tagLst xmlns:p="http://schemas.openxmlformats.org/presentationml/2006/main">
  <p:tag name="AS_UNIQUEID" val="130"/>
</p:tagLst>
</file>

<file path=ppt/tags/tag318.xml><?xml version="1.0" encoding="utf-8"?>
<p:tagLst xmlns:p="http://schemas.openxmlformats.org/presentationml/2006/main">
  <p:tag name="AS_UNIQUEID" val="131"/>
</p:tagLst>
</file>

<file path=ppt/tags/tag319.xml><?xml version="1.0" encoding="utf-8"?>
<p:tagLst xmlns:p="http://schemas.openxmlformats.org/presentationml/2006/main">
  <p:tag name="AS_UNIQUEID" val="132"/>
</p:tagLst>
</file>

<file path=ppt/tags/tag32.xml><?xml version="1.0" encoding="utf-8"?>
<p:tagLst xmlns:p="http://schemas.openxmlformats.org/presentationml/2006/main">
  <p:tag name="AS_UNIQUEID" val="371"/>
</p:tagLst>
</file>

<file path=ppt/tags/tag320.xml><?xml version="1.0" encoding="utf-8"?>
<p:tagLst xmlns:p="http://schemas.openxmlformats.org/presentationml/2006/main">
  <p:tag name="AS_UNIQUEID" val="133"/>
</p:tagLst>
</file>

<file path=ppt/tags/tag321.xml><?xml version="1.0" encoding="utf-8"?>
<p:tagLst xmlns:p="http://schemas.openxmlformats.org/presentationml/2006/main">
  <p:tag name="AS_UNIQUEID" val="134"/>
</p:tagLst>
</file>

<file path=ppt/tags/tag322.xml><?xml version="1.0" encoding="utf-8"?>
<p:tagLst xmlns:p="http://schemas.openxmlformats.org/presentationml/2006/main">
  <p:tag name="AS_UNIQUEID" val="135"/>
</p:tagLst>
</file>

<file path=ppt/tags/tag323.xml><?xml version="1.0" encoding="utf-8"?>
<p:tagLst xmlns:p="http://schemas.openxmlformats.org/presentationml/2006/main">
  <p:tag name="AS_UNIQUEID" val="136"/>
</p:tagLst>
</file>

<file path=ppt/tags/tag324.xml><?xml version="1.0" encoding="utf-8"?>
<p:tagLst xmlns:p="http://schemas.openxmlformats.org/presentationml/2006/main">
  <p:tag name="AS_UNIQUEID" val="137"/>
</p:tagLst>
</file>

<file path=ppt/tags/tag325.xml><?xml version="1.0" encoding="utf-8"?>
<p:tagLst xmlns:p="http://schemas.openxmlformats.org/presentationml/2006/main">
  <p:tag name="AS_UNIQUEID" val="138"/>
</p:tagLst>
</file>

<file path=ppt/tags/tag326.xml><?xml version="1.0" encoding="utf-8"?>
<p:tagLst xmlns:p="http://schemas.openxmlformats.org/presentationml/2006/main">
  <p:tag name="AS_UNIQUEID" val="139"/>
</p:tagLst>
</file>

<file path=ppt/tags/tag327.xml><?xml version="1.0" encoding="utf-8"?>
<p:tagLst xmlns:p="http://schemas.openxmlformats.org/presentationml/2006/main">
  <p:tag name="AS_UNIQUEID" val="140"/>
</p:tagLst>
</file>

<file path=ppt/tags/tag328.xml><?xml version="1.0" encoding="utf-8"?>
<p:tagLst xmlns:p="http://schemas.openxmlformats.org/presentationml/2006/main">
  <p:tag name="AS_UNIQUEID" val="141"/>
</p:tagLst>
</file>

<file path=ppt/tags/tag329.xml><?xml version="1.0" encoding="utf-8"?>
<p:tagLst xmlns:p="http://schemas.openxmlformats.org/presentationml/2006/main">
  <p:tag name="AS_UNIQUEID" val="142"/>
</p:tagLst>
</file>

<file path=ppt/tags/tag33.xml><?xml version="1.0" encoding="utf-8"?>
<p:tagLst xmlns:p="http://schemas.openxmlformats.org/presentationml/2006/main">
  <p:tag name="AS_UNIQUEID" val="372"/>
</p:tagLst>
</file>

<file path=ppt/tags/tag330.xml><?xml version="1.0" encoding="utf-8"?>
<p:tagLst xmlns:p="http://schemas.openxmlformats.org/presentationml/2006/main">
  <p:tag name="AS_UNIQUEID" val="143"/>
</p:tagLst>
</file>

<file path=ppt/tags/tag331.xml><?xml version="1.0" encoding="utf-8"?>
<p:tagLst xmlns:p="http://schemas.openxmlformats.org/presentationml/2006/main">
  <p:tag name="AS_UNIQUEID" val="144"/>
</p:tagLst>
</file>

<file path=ppt/tags/tag332.xml><?xml version="1.0" encoding="utf-8"?>
<p:tagLst xmlns:p="http://schemas.openxmlformats.org/presentationml/2006/main">
  <p:tag name="AS_UNIQUEID" val="145"/>
</p:tagLst>
</file>

<file path=ppt/tags/tag333.xml><?xml version="1.0" encoding="utf-8"?>
<p:tagLst xmlns:p="http://schemas.openxmlformats.org/presentationml/2006/main">
  <p:tag name="AS_UNIQUEID" val="146"/>
</p:tagLst>
</file>

<file path=ppt/tags/tag334.xml><?xml version="1.0" encoding="utf-8"?>
<p:tagLst xmlns:p="http://schemas.openxmlformats.org/presentationml/2006/main">
  <p:tag name="AS_UNIQUEID" val="147"/>
</p:tagLst>
</file>

<file path=ppt/tags/tag335.xml><?xml version="1.0" encoding="utf-8"?>
<p:tagLst xmlns:p="http://schemas.openxmlformats.org/presentationml/2006/main">
  <p:tag name="AS_UNIQUEID" val="148"/>
</p:tagLst>
</file>

<file path=ppt/tags/tag336.xml><?xml version="1.0" encoding="utf-8"?>
<p:tagLst xmlns:p="http://schemas.openxmlformats.org/presentationml/2006/main">
  <p:tag name="AS_UNIQUEID" val="149"/>
</p:tagLst>
</file>

<file path=ppt/tags/tag337.xml><?xml version="1.0" encoding="utf-8"?>
<p:tagLst xmlns:p="http://schemas.openxmlformats.org/presentationml/2006/main">
  <p:tag name="AS_UNIQUEID" val="150"/>
</p:tagLst>
</file>

<file path=ppt/tags/tag338.xml><?xml version="1.0" encoding="utf-8"?>
<p:tagLst xmlns:p="http://schemas.openxmlformats.org/presentationml/2006/main">
  <p:tag name="AS_UNIQUEID" val="171"/>
</p:tagLst>
</file>

<file path=ppt/tags/tag339.xml><?xml version="1.0" encoding="utf-8"?>
<p:tagLst xmlns:p="http://schemas.openxmlformats.org/presentationml/2006/main">
  <p:tag name="AS_UNIQUEID" val="172"/>
</p:tagLst>
</file>

<file path=ppt/tags/tag34.xml><?xml version="1.0" encoding="utf-8"?>
<p:tagLst xmlns:p="http://schemas.openxmlformats.org/presentationml/2006/main">
  <p:tag name="AS_UNIQUEID" val="374"/>
</p:tagLst>
</file>

<file path=ppt/tags/tag340.xml><?xml version="1.0" encoding="utf-8"?>
<p:tagLst xmlns:p="http://schemas.openxmlformats.org/presentationml/2006/main">
  <p:tag name="AS_UNIQUEID" val="173"/>
</p:tagLst>
</file>

<file path=ppt/tags/tag341.xml><?xml version="1.0" encoding="utf-8"?>
<p:tagLst xmlns:p="http://schemas.openxmlformats.org/presentationml/2006/main">
  <p:tag name="AS_UNIQUEID" val="174"/>
</p:tagLst>
</file>

<file path=ppt/tags/tag342.xml><?xml version="1.0" encoding="utf-8"?>
<p:tagLst xmlns:p="http://schemas.openxmlformats.org/presentationml/2006/main">
  <p:tag name="AS_UNIQUEID" val="175"/>
</p:tagLst>
</file>

<file path=ppt/tags/tag343.xml><?xml version="1.0" encoding="utf-8"?>
<p:tagLst xmlns:p="http://schemas.openxmlformats.org/presentationml/2006/main">
  <p:tag name="AS_UNIQUEID" val="176"/>
</p:tagLst>
</file>

<file path=ppt/tags/tag344.xml><?xml version="1.0" encoding="utf-8"?>
<p:tagLst xmlns:p="http://schemas.openxmlformats.org/presentationml/2006/main">
  <p:tag name="AS_UNIQUEID" val="177"/>
</p:tagLst>
</file>

<file path=ppt/tags/tag345.xml><?xml version="1.0" encoding="utf-8"?>
<p:tagLst xmlns:p="http://schemas.openxmlformats.org/presentationml/2006/main">
  <p:tag name="AS_UNIQUEID" val="178"/>
</p:tagLst>
</file>

<file path=ppt/tags/tag346.xml><?xml version="1.0" encoding="utf-8"?>
<p:tagLst xmlns:p="http://schemas.openxmlformats.org/presentationml/2006/main">
  <p:tag name="AS_UNIQUEID" val="179"/>
</p:tagLst>
</file>

<file path=ppt/tags/tag347.xml><?xml version="1.0" encoding="utf-8"?>
<p:tagLst xmlns:p="http://schemas.openxmlformats.org/presentationml/2006/main">
  <p:tag name="AS_UNIQUEID" val="1740"/>
</p:tagLst>
</file>

<file path=ppt/tags/tag348.xml><?xml version="1.0" encoding="utf-8"?>
<p:tagLst xmlns:p="http://schemas.openxmlformats.org/presentationml/2006/main">
  <p:tag name="AS_UNIQUEID" val="2606"/>
</p:tagLst>
</file>

<file path=ppt/tags/tag349.xml><?xml version="1.0" encoding="utf-8"?>
<p:tagLst xmlns:p="http://schemas.openxmlformats.org/presentationml/2006/main">
  <p:tag name="AS_UNIQUEID" val="504"/>
</p:tagLst>
</file>

<file path=ppt/tags/tag35.xml><?xml version="1.0" encoding="utf-8"?>
<p:tagLst xmlns:p="http://schemas.openxmlformats.org/presentationml/2006/main">
  <p:tag name="AS_UNIQUEID" val="375"/>
</p:tagLst>
</file>

<file path=ppt/tags/tag350.xml><?xml version="1.0" encoding="utf-8"?>
<p:tagLst xmlns:p="http://schemas.openxmlformats.org/presentationml/2006/main">
  <p:tag name="AS_UNIQUEID" val="494"/>
</p:tagLst>
</file>

<file path=ppt/tags/tag351.xml><?xml version="1.0" encoding="utf-8"?>
<p:tagLst xmlns:p="http://schemas.openxmlformats.org/presentationml/2006/main">
  <p:tag name="AS_UNIQUEID" val="498"/>
</p:tagLst>
</file>

<file path=ppt/tags/tag352.xml><?xml version="1.0" encoding="utf-8"?>
<p:tagLst xmlns:p="http://schemas.openxmlformats.org/presentationml/2006/main">
  <p:tag name="AS_UNIQUEID" val="499"/>
</p:tagLst>
</file>

<file path=ppt/tags/tag353.xml><?xml version="1.0" encoding="utf-8"?>
<p:tagLst xmlns:p="http://schemas.openxmlformats.org/presentationml/2006/main">
  <p:tag name="AS_UNIQUEID" val="515"/>
</p:tagLst>
</file>

<file path=ppt/tags/tag354.xml><?xml version="1.0" encoding="utf-8"?>
<p:tagLst xmlns:p="http://schemas.openxmlformats.org/presentationml/2006/main">
  <p:tag name="AS_UNIQUEID" val="520"/>
</p:tagLst>
</file>

<file path=ppt/tags/tag355.xml><?xml version="1.0" encoding="utf-8"?>
<p:tagLst xmlns:p="http://schemas.openxmlformats.org/presentationml/2006/main">
  <p:tag name="AS_UNIQUEID" val="518"/>
</p:tagLst>
</file>

<file path=ppt/tags/tag356.xml><?xml version="1.0" encoding="utf-8"?>
<p:tagLst xmlns:p="http://schemas.openxmlformats.org/presentationml/2006/main">
  <p:tag name="AS_UNIQUEID" val="519"/>
</p:tagLst>
</file>

<file path=ppt/tags/tag357.xml><?xml version="1.0" encoding="utf-8"?>
<p:tagLst xmlns:p="http://schemas.openxmlformats.org/presentationml/2006/main">
  <p:tag name="AS_UNIQUEID" val="522"/>
</p:tagLst>
</file>

<file path=ppt/tags/tag358.xml><?xml version="1.0" encoding="utf-8"?>
<p:tagLst xmlns:p="http://schemas.openxmlformats.org/presentationml/2006/main">
  <p:tag name="AS_UNIQUEID" val="217"/>
</p:tagLst>
</file>

<file path=ppt/tags/tag359.xml><?xml version="1.0" encoding="utf-8"?>
<p:tagLst xmlns:p="http://schemas.openxmlformats.org/presentationml/2006/main">
  <p:tag name="AS_UNIQUEID" val="218"/>
</p:tagLst>
</file>

<file path=ppt/tags/tag36.xml><?xml version="1.0" encoding="utf-8"?>
<p:tagLst xmlns:p="http://schemas.openxmlformats.org/presentationml/2006/main">
  <p:tag name="AS_UNIQUEID" val="376"/>
</p:tagLst>
</file>

<file path=ppt/tags/tag360.xml><?xml version="1.0" encoding="utf-8"?>
<p:tagLst xmlns:p="http://schemas.openxmlformats.org/presentationml/2006/main">
  <p:tag name="AS_UNIQUEID" val="219"/>
</p:tagLst>
</file>

<file path=ppt/tags/tag361.xml><?xml version="1.0" encoding="utf-8"?>
<p:tagLst xmlns:p="http://schemas.openxmlformats.org/presentationml/2006/main">
  <p:tag name="AS_UNIQUEID" val="526"/>
</p:tagLst>
</file>

<file path=ppt/tags/tag362.xml><?xml version="1.0" encoding="utf-8"?>
<p:tagLst xmlns:p="http://schemas.openxmlformats.org/presentationml/2006/main">
  <p:tag name="AS_UNIQUEID" val="527"/>
</p:tagLst>
</file>

<file path=ppt/tags/tag363.xml><?xml version="1.0" encoding="utf-8"?>
<p:tagLst xmlns:p="http://schemas.openxmlformats.org/presentationml/2006/main">
  <p:tag name="AS_UNIQUEID" val="528"/>
</p:tagLst>
</file>

<file path=ppt/tags/tag364.xml><?xml version="1.0" encoding="utf-8"?>
<p:tagLst xmlns:p="http://schemas.openxmlformats.org/presentationml/2006/main">
  <p:tag name="AS_UNIQUEID" val="529"/>
</p:tagLst>
</file>

<file path=ppt/tags/tag365.xml><?xml version="1.0" encoding="utf-8"?>
<p:tagLst xmlns:p="http://schemas.openxmlformats.org/presentationml/2006/main">
  <p:tag name="AS_UNIQUEID" val="530"/>
</p:tagLst>
</file>

<file path=ppt/tags/tag366.xml><?xml version="1.0" encoding="utf-8"?>
<p:tagLst xmlns:p="http://schemas.openxmlformats.org/presentationml/2006/main">
  <p:tag name="AS_UNIQUEID" val="531"/>
</p:tagLst>
</file>

<file path=ppt/tags/tag367.xml><?xml version="1.0" encoding="utf-8"?>
<p:tagLst xmlns:p="http://schemas.openxmlformats.org/presentationml/2006/main">
  <p:tag name="AS_UNIQUEID" val="301"/>
</p:tagLst>
</file>

<file path=ppt/tags/tag368.xml><?xml version="1.0" encoding="utf-8"?>
<p:tagLst xmlns:p="http://schemas.openxmlformats.org/presentationml/2006/main">
  <p:tag name="AS_UNIQUEID" val="327"/>
</p:tagLst>
</file>

<file path=ppt/tags/tag369.xml><?xml version="1.0" encoding="utf-8"?>
<p:tagLst xmlns:p="http://schemas.openxmlformats.org/presentationml/2006/main">
  <p:tag name="AS_UNIQUEID" val="328"/>
</p:tagLst>
</file>

<file path=ppt/tags/tag37.xml><?xml version="1.0" encoding="utf-8"?>
<p:tagLst xmlns:p="http://schemas.openxmlformats.org/presentationml/2006/main">
  <p:tag name="AS_UNIQUEID" val="378"/>
</p:tagLst>
</file>

<file path=ppt/tags/tag370.xml><?xml version="1.0" encoding="utf-8"?>
<p:tagLst xmlns:p="http://schemas.openxmlformats.org/presentationml/2006/main">
  <p:tag name="AS_UNIQUEID" val="329"/>
</p:tagLst>
</file>

<file path=ppt/tags/tag371.xml><?xml version="1.0" encoding="utf-8"?>
<p:tagLst xmlns:p="http://schemas.openxmlformats.org/presentationml/2006/main">
  <p:tag name="AS_UNIQUEID" val="330"/>
</p:tagLst>
</file>

<file path=ppt/tags/tag372.xml><?xml version="1.0" encoding="utf-8"?>
<p:tagLst xmlns:p="http://schemas.openxmlformats.org/presentationml/2006/main">
  <p:tag name="AS_UNIQUEID" val="331"/>
</p:tagLst>
</file>

<file path=ppt/tags/tag373.xml><?xml version="1.0" encoding="utf-8"?>
<p:tagLst xmlns:p="http://schemas.openxmlformats.org/presentationml/2006/main">
  <p:tag name="AS_UNIQUEID" val="332"/>
</p:tagLst>
</file>

<file path=ppt/tags/tag374.xml><?xml version="1.0" encoding="utf-8"?>
<p:tagLst xmlns:p="http://schemas.openxmlformats.org/presentationml/2006/main">
  <p:tag name="AS_UNIQUEID" val="333"/>
</p:tagLst>
</file>

<file path=ppt/tags/tag375.xml><?xml version="1.0" encoding="utf-8"?>
<p:tagLst xmlns:p="http://schemas.openxmlformats.org/presentationml/2006/main">
  <p:tag name="AS_UNIQUEID" val="532"/>
</p:tagLst>
</file>

<file path=ppt/tags/tag376.xml><?xml version="1.0" encoding="utf-8"?>
<p:tagLst xmlns:p="http://schemas.openxmlformats.org/presentationml/2006/main">
  <p:tag name="AS_UNIQUEID" val="533"/>
</p:tagLst>
</file>

<file path=ppt/tags/tag377.xml><?xml version="1.0" encoding="utf-8"?>
<p:tagLst xmlns:p="http://schemas.openxmlformats.org/presentationml/2006/main">
  <p:tag name="AS_UNIQUEID" val="534"/>
</p:tagLst>
</file>

<file path=ppt/tags/tag378.xml><?xml version="1.0" encoding="utf-8"?>
<p:tagLst xmlns:p="http://schemas.openxmlformats.org/presentationml/2006/main">
  <p:tag name="AS_UNIQUEID" val="540"/>
</p:tagLst>
</file>

<file path=ppt/tags/tag379.xml><?xml version="1.0" encoding="utf-8"?>
<p:tagLst xmlns:p="http://schemas.openxmlformats.org/presentationml/2006/main">
  <p:tag name="AS_UNIQUEID" val="541"/>
</p:tagLst>
</file>

<file path=ppt/tags/tag38.xml><?xml version="1.0" encoding="utf-8"?>
<p:tagLst xmlns:p="http://schemas.openxmlformats.org/presentationml/2006/main">
  <p:tag name="AS_UNIQUEID" val="379"/>
</p:tagLst>
</file>

<file path=ppt/tags/tag380.xml><?xml version="1.0" encoding="utf-8"?>
<p:tagLst xmlns:p="http://schemas.openxmlformats.org/presentationml/2006/main">
  <p:tag name="AS_UNIQUEID" val="542"/>
</p:tagLst>
</file>

<file path=ppt/tags/tag381.xml><?xml version="1.0" encoding="utf-8"?>
<p:tagLst xmlns:p="http://schemas.openxmlformats.org/presentationml/2006/main">
  <p:tag name="AS_UNIQUEID" val="543"/>
</p:tagLst>
</file>

<file path=ppt/tags/tag382.xml><?xml version="1.0" encoding="utf-8"?>
<p:tagLst xmlns:p="http://schemas.openxmlformats.org/presentationml/2006/main">
  <p:tag name="AS_UNIQUEID" val="544"/>
</p:tagLst>
</file>

<file path=ppt/tags/tag383.xml><?xml version="1.0" encoding="utf-8"?>
<p:tagLst xmlns:p="http://schemas.openxmlformats.org/presentationml/2006/main">
  <p:tag name="AS_UNIQUEID" val="545"/>
</p:tagLst>
</file>

<file path=ppt/tags/tag384.xml><?xml version="1.0" encoding="utf-8"?>
<p:tagLst xmlns:p="http://schemas.openxmlformats.org/presentationml/2006/main">
  <p:tag name="AS_UNIQUEID" val="546"/>
</p:tagLst>
</file>

<file path=ppt/tags/tag385.xml><?xml version="1.0" encoding="utf-8"?>
<p:tagLst xmlns:p="http://schemas.openxmlformats.org/presentationml/2006/main">
  <p:tag name="AS_UNIQUEID" val="547"/>
</p:tagLst>
</file>

<file path=ppt/tags/tag386.xml><?xml version="1.0" encoding="utf-8"?>
<p:tagLst xmlns:p="http://schemas.openxmlformats.org/presentationml/2006/main">
  <p:tag name="AS_UNIQUEID" val="548"/>
</p:tagLst>
</file>

<file path=ppt/tags/tag387.xml><?xml version="1.0" encoding="utf-8"?>
<p:tagLst xmlns:p="http://schemas.openxmlformats.org/presentationml/2006/main">
  <p:tag name="AS_UNIQUEID" val="549"/>
</p:tagLst>
</file>

<file path=ppt/tags/tag388.xml><?xml version="1.0" encoding="utf-8"?>
<p:tagLst xmlns:p="http://schemas.openxmlformats.org/presentationml/2006/main">
  <p:tag name="AS_UNIQUEID" val="550"/>
</p:tagLst>
</file>

<file path=ppt/tags/tag389.xml><?xml version="1.0" encoding="utf-8"?>
<p:tagLst xmlns:p="http://schemas.openxmlformats.org/presentationml/2006/main">
  <p:tag name="AS_UNIQUEID" val="551"/>
</p:tagLst>
</file>

<file path=ppt/tags/tag39.xml><?xml version="1.0" encoding="utf-8"?>
<p:tagLst xmlns:p="http://schemas.openxmlformats.org/presentationml/2006/main">
  <p:tag name="AS_UNIQUEID" val="380"/>
</p:tagLst>
</file>

<file path=ppt/tags/tag390.xml><?xml version="1.0" encoding="utf-8"?>
<p:tagLst xmlns:p="http://schemas.openxmlformats.org/presentationml/2006/main">
  <p:tag name="AS_UNIQUEID" val="536"/>
</p:tagLst>
</file>

<file path=ppt/tags/tag391.xml><?xml version="1.0" encoding="utf-8"?>
<p:tagLst xmlns:p="http://schemas.openxmlformats.org/presentationml/2006/main">
  <p:tag name="AS_UNIQUEID" val="537"/>
</p:tagLst>
</file>

<file path=ppt/tags/tag392.xml><?xml version="1.0" encoding="utf-8"?>
<p:tagLst xmlns:p="http://schemas.openxmlformats.org/presentationml/2006/main">
  <p:tag name="AS_UNIQUEID" val="538"/>
</p:tagLst>
</file>

<file path=ppt/tags/tag393.xml><?xml version="1.0" encoding="utf-8"?>
<p:tagLst xmlns:p="http://schemas.openxmlformats.org/presentationml/2006/main">
  <p:tag name="AS_UNIQUEID" val="584"/>
</p:tagLst>
</file>

<file path=ppt/tags/tag394.xml><?xml version="1.0" encoding="utf-8"?>
<p:tagLst xmlns:p="http://schemas.openxmlformats.org/presentationml/2006/main">
  <p:tag name="AS_UNIQUEID" val="585"/>
</p:tagLst>
</file>

<file path=ppt/tags/tag395.xml><?xml version="1.0" encoding="utf-8"?>
<p:tagLst xmlns:p="http://schemas.openxmlformats.org/presentationml/2006/main">
  <p:tag name="AS_UNIQUEID" val="586"/>
</p:tagLst>
</file>

<file path=ppt/tags/tag396.xml><?xml version="1.0" encoding="utf-8"?>
<p:tagLst xmlns:p="http://schemas.openxmlformats.org/presentationml/2006/main">
  <p:tag name="AS_UNIQUEID" val="587"/>
</p:tagLst>
</file>

<file path=ppt/tags/tag397.xml><?xml version="1.0" encoding="utf-8"?>
<p:tagLst xmlns:p="http://schemas.openxmlformats.org/presentationml/2006/main">
  <p:tag name="AS_UNIQUEID" val="588"/>
</p:tagLst>
</file>

<file path=ppt/tags/tag398.xml><?xml version="1.0" encoding="utf-8"?>
<p:tagLst xmlns:p="http://schemas.openxmlformats.org/presentationml/2006/main">
  <p:tag name="AS_UNIQUEID" val="589"/>
</p:tagLst>
</file>

<file path=ppt/tags/tag399.xml><?xml version="1.0" encoding="utf-8"?>
<p:tagLst xmlns:p="http://schemas.openxmlformats.org/presentationml/2006/main">
  <p:tag name="AS_UNIQUEID" val="590"/>
</p:tagLst>
</file>

<file path=ppt/tags/tag4.xml><?xml version="1.0" encoding="utf-8"?>
<p:tagLst xmlns:p="http://schemas.openxmlformats.org/presentationml/2006/main">
  <p:tag name="AS_UNIQUEID" val="338"/>
</p:tagLst>
</file>

<file path=ppt/tags/tag40.xml><?xml version="1.0" encoding="utf-8"?>
<p:tagLst xmlns:p="http://schemas.openxmlformats.org/presentationml/2006/main">
  <p:tag name="AS_UNIQUEID" val="381"/>
</p:tagLst>
</file>

<file path=ppt/tags/tag400.xml><?xml version="1.0" encoding="utf-8"?>
<p:tagLst xmlns:p="http://schemas.openxmlformats.org/presentationml/2006/main">
  <p:tag name="AS_UNIQUEID" val="591"/>
</p:tagLst>
</file>

<file path=ppt/tags/tag401.xml><?xml version="1.0" encoding="utf-8"?>
<p:tagLst xmlns:p="http://schemas.openxmlformats.org/presentationml/2006/main">
  <p:tag name="AS_UNIQUEID" val="592"/>
</p:tagLst>
</file>

<file path=ppt/tags/tag402.xml><?xml version="1.0" encoding="utf-8"?>
<p:tagLst xmlns:p="http://schemas.openxmlformats.org/presentationml/2006/main">
  <p:tag name="AS_UNIQUEID" val="593"/>
</p:tagLst>
</file>

<file path=ppt/tags/tag403.xml><?xml version="1.0" encoding="utf-8"?>
<p:tagLst xmlns:p="http://schemas.openxmlformats.org/presentationml/2006/main">
  <p:tag name="AS_UNIQUEID" val="594"/>
</p:tagLst>
</file>

<file path=ppt/tags/tag404.xml><?xml version="1.0" encoding="utf-8"?>
<p:tagLst xmlns:p="http://schemas.openxmlformats.org/presentationml/2006/main">
  <p:tag name="AS_UNIQUEID" val="595"/>
</p:tagLst>
</file>

<file path=ppt/tags/tag405.xml><?xml version="1.0" encoding="utf-8"?>
<p:tagLst xmlns:p="http://schemas.openxmlformats.org/presentationml/2006/main">
  <p:tag name="AS_UNIQUEID" val="596"/>
</p:tagLst>
</file>

<file path=ppt/tags/tag406.xml><?xml version="1.0" encoding="utf-8"?>
<p:tagLst xmlns:p="http://schemas.openxmlformats.org/presentationml/2006/main">
  <p:tag name="AS_UNIQUEID" val="597"/>
</p:tagLst>
</file>

<file path=ppt/tags/tag407.xml><?xml version="1.0" encoding="utf-8"?>
<p:tagLst xmlns:p="http://schemas.openxmlformats.org/presentationml/2006/main">
  <p:tag name="AS_UNIQUEID" val="598"/>
</p:tagLst>
</file>

<file path=ppt/tags/tag408.xml><?xml version="1.0" encoding="utf-8"?>
<p:tagLst xmlns:p="http://schemas.openxmlformats.org/presentationml/2006/main">
  <p:tag name="AS_UNIQUEID" val="599"/>
</p:tagLst>
</file>

<file path=ppt/tags/tag409.xml><?xml version="1.0" encoding="utf-8"?>
<p:tagLst xmlns:p="http://schemas.openxmlformats.org/presentationml/2006/main">
  <p:tag name="AS_UNIQUEID" val="600"/>
</p:tagLst>
</file>

<file path=ppt/tags/tag41.xml><?xml version="1.0" encoding="utf-8"?>
<p:tagLst xmlns:p="http://schemas.openxmlformats.org/presentationml/2006/main">
  <p:tag name="AS_UNIQUEID" val="382"/>
</p:tagLst>
</file>

<file path=ppt/tags/tag410.xml><?xml version="1.0" encoding="utf-8"?>
<p:tagLst xmlns:p="http://schemas.openxmlformats.org/presentationml/2006/main">
  <p:tag name="AS_UNIQUEID" val="601"/>
</p:tagLst>
</file>

<file path=ppt/tags/tag411.xml><?xml version="1.0" encoding="utf-8"?>
<p:tagLst xmlns:p="http://schemas.openxmlformats.org/presentationml/2006/main">
  <p:tag name="AS_UNIQUEID" val="602"/>
</p:tagLst>
</file>

<file path=ppt/tags/tag412.xml><?xml version="1.0" encoding="utf-8"?>
<p:tagLst xmlns:p="http://schemas.openxmlformats.org/presentationml/2006/main">
  <p:tag name="AS_UNIQUEID" val="603"/>
</p:tagLst>
</file>

<file path=ppt/tags/tag413.xml><?xml version="1.0" encoding="utf-8"?>
<p:tagLst xmlns:p="http://schemas.openxmlformats.org/presentationml/2006/main">
  <p:tag name="AS_UNIQUEID" val="604"/>
</p:tagLst>
</file>

<file path=ppt/tags/tag414.xml><?xml version="1.0" encoding="utf-8"?>
<p:tagLst xmlns:p="http://schemas.openxmlformats.org/presentationml/2006/main">
  <p:tag name="AS_UNIQUEID" val="605"/>
</p:tagLst>
</file>

<file path=ppt/tags/tag415.xml><?xml version="1.0" encoding="utf-8"?>
<p:tagLst xmlns:p="http://schemas.openxmlformats.org/presentationml/2006/main">
  <p:tag name="AS_UNIQUEID" val="606"/>
</p:tagLst>
</file>

<file path=ppt/tags/tag416.xml><?xml version="1.0" encoding="utf-8"?>
<p:tagLst xmlns:p="http://schemas.openxmlformats.org/presentationml/2006/main">
  <p:tag name="AS_UNIQUEID" val="607"/>
</p:tagLst>
</file>

<file path=ppt/tags/tag417.xml><?xml version="1.0" encoding="utf-8"?>
<p:tagLst xmlns:p="http://schemas.openxmlformats.org/presentationml/2006/main">
  <p:tag name="AS_UNIQUEID" val="608"/>
</p:tagLst>
</file>

<file path=ppt/tags/tag418.xml><?xml version="1.0" encoding="utf-8"?>
<p:tagLst xmlns:p="http://schemas.openxmlformats.org/presentationml/2006/main">
  <p:tag name="AS_UNIQUEID" val="609"/>
</p:tagLst>
</file>

<file path=ppt/tags/tag419.xml><?xml version="1.0" encoding="utf-8"?>
<p:tagLst xmlns:p="http://schemas.openxmlformats.org/presentationml/2006/main">
  <p:tag name="AS_UNIQUEID" val="610"/>
</p:tagLst>
</file>

<file path=ppt/tags/tag42.xml><?xml version="1.0" encoding="utf-8"?>
<p:tagLst xmlns:p="http://schemas.openxmlformats.org/presentationml/2006/main">
  <p:tag name="AS_UNIQUEID" val="383"/>
</p:tagLst>
</file>

<file path=ppt/tags/tag420.xml><?xml version="1.0" encoding="utf-8"?>
<p:tagLst xmlns:p="http://schemas.openxmlformats.org/presentationml/2006/main">
  <p:tag name="AS_UNIQUEID" val="612"/>
</p:tagLst>
</file>

<file path=ppt/tags/tag421.xml><?xml version="1.0" encoding="utf-8"?>
<p:tagLst xmlns:p="http://schemas.openxmlformats.org/presentationml/2006/main">
  <p:tag name="AS_UNIQUEID" val="613"/>
</p:tagLst>
</file>

<file path=ppt/tags/tag422.xml><?xml version="1.0" encoding="utf-8"?>
<p:tagLst xmlns:p="http://schemas.openxmlformats.org/presentationml/2006/main">
  <p:tag name="AS_UNIQUEID" val="614"/>
</p:tagLst>
</file>

<file path=ppt/tags/tag423.xml><?xml version="1.0" encoding="utf-8"?>
<p:tagLst xmlns:p="http://schemas.openxmlformats.org/presentationml/2006/main">
  <p:tag name="AS_UNIQUEID" val="615"/>
</p:tagLst>
</file>

<file path=ppt/tags/tag424.xml><?xml version="1.0" encoding="utf-8"?>
<p:tagLst xmlns:p="http://schemas.openxmlformats.org/presentationml/2006/main">
  <p:tag name="AS_UNIQUEID" val="616"/>
</p:tagLst>
</file>

<file path=ppt/tags/tag425.xml><?xml version="1.0" encoding="utf-8"?>
<p:tagLst xmlns:p="http://schemas.openxmlformats.org/presentationml/2006/main">
  <p:tag name="AS_UNIQUEID" val="617"/>
</p:tagLst>
</file>

<file path=ppt/tags/tag426.xml><?xml version="1.0" encoding="utf-8"?>
<p:tagLst xmlns:p="http://schemas.openxmlformats.org/presentationml/2006/main">
  <p:tag name="AS_UNIQUEID" val="619"/>
</p:tagLst>
</file>

<file path=ppt/tags/tag427.xml><?xml version="1.0" encoding="utf-8"?>
<p:tagLst xmlns:p="http://schemas.openxmlformats.org/presentationml/2006/main">
  <p:tag name="AS_UNIQUEID" val="620"/>
</p:tagLst>
</file>

<file path=ppt/tags/tag428.xml><?xml version="1.0" encoding="utf-8"?>
<p:tagLst xmlns:p="http://schemas.openxmlformats.org/presentationml/2006/main">
  <p:tag name="AS_UNIQUEID" val="621"/>
</p:tagLst>
</file>

<file path=ppt/tags/tag429.xml><?xml version="1.0" encoding="utf-8"?>
<p:tagLst xmlns:p="http://schemas.openxmlformats.org/presentationml/2006/main">
  <p:tag name="AS_UNIQUEID" val="622"/>
</p:tagLst>
</file>

<file path=ppt/tags/tag43.xml><?xml version="1.0" encoding="utf-8"?>
<p:tagLst xmlns:p="http://schemas.openxmlformats.org/presentationml/2006/main">
  <p:tag name="AS_UNIQUEID" val="385"/>
</p:tagLst>
</file>

<file path=ppt/tags/tag430.xml><?xml version="1.0" encoding="utf-8"?>
<p:tagLst xmlns:p="http://schemas.openxmlformats.org/presentationml/2006/main">
  <p:tag name="AS_UNIQUEID" val="623"/>
</p:tagLst>
</file>

<file path=ppt/tags/tag431.xml><?xml version="1.0" encoding="utf-8"?>
<p:tagLst xmlns:p="http://schemas.openxmlformats.org/presentationml/2006/main">
  <p:tag name="AS_UNIQUEID" val="624"/>
</p:tagLst>
</file>

<file path=ppt/tags/tag432.xml><?xml version="1.0" encoding="utf-8"?>
<p:tagLst xmlns:p="http://schemas.openxmlformats.org/presentationml/2006/main">
  <p:tag name="AS_UNIQUEID" val="625"/>
</p:tagLst>
</file>

<file path=ppt/tags/tag433.xml><?xml version="1.0" encoding="utf-8"?>
<p:tagLst xmlns:p="http://schemas.openxmlformats.org/presentationml/2006/main">
  <p:tag name="AS_UNIQUEID" val="626"/>
</p:tagLst>
</file>

<file path=ppt/tags/tag434.xml><?xml version="1.0" encoding="utf-8"?>
<p:tagLst xmlns:p="http://schemas.openxmlformats.org/presentationml/2006/main">
  <p:tag name="AS_UNIQUEID" val="627"/>
</p:tagLst>
</file>

<file path=ppt/tags/tag435.xml><?xml version="1.0" encoding="utf-8"?>
<p:tagLst xmlns:p="http://schemas.openxmlformats.org/presentationml/2006/main">
  <p:tag name="AS_UNIQUEID" val="628"/>
</p:tagLst>
</file>

<file path=ppt/tags/tag436.xml><?xml version="1.0" encoding="utf-8"?>
<p:tagLst xmlns:p="http://schemas.openxmlformats.org/presentationml/2006/main">
  <p:tag name="AS_UNIQUEID" val="629"/>
</p:tagLst>
</file>

<file path=ppt/tags/tag437.xml><?xml version="1.0" encoding="utf-8"?>
<p:tagLst xmlns:p="http://schemas.openxmlformats.org/presentationml/2006/main">
  <p:tag name="AS_UNIQUEID" val="630"/>
</p:tagLst>
</file>

<file path=ppt/tags/tag438.xml><?xml version="1.0" encoding="utf-8"?>
<p:tagLst xmlns:p="http://schemas.openxmlformats.org/presentationml/2006/main">
  <p:tag name="AS_UNIQUEID" val="631"/>
</p:tagLst>
</file>

<file path=ppt/tags/tag439.xml><?xml version="1.0" encoding="utf-8"?>
<p:tagLst xmlns:p="http://schemas.openxmlformats.org/presentationml/2006/main">
  <p:tag name="AS_UNIQUEID" val="632"/>
</p:tagLst>
</file>

<file path=ppt/tags/tag44.xml><?xml version="1.0" encoding="utf-8"?>
<p:tagLst xmlns:p="http://schemas.openxmlformats.org/presentationml/2006/main">
  <p:tag name="AS_UNIQUEID" val="386"/>
</p:tagLst>
</file>

<file path=ppt/tags/tag440.xml><?xml version="1.0" encoding="utf-8"?>
<p:tagLst xmlns:p="http://schemas.openxmlformats.org/presentationml/2006/main">
  <p:tag name="AS_UNIQUEID" val="633"/>
</p:tagLst>
</file>

<file path=ppt/tags/tag441.xml><?xml version="1.0" encoding="utf-8"?>
<p:tagLst xmlns:p="http://schemas.openxmlformats.org/presentationml/2006/main">
  <p:tag name="AS_UNIQUEID" val="634"/>
</p:tagLst>
</file>

<file path=ppt/tags/tag442.xml><?xml version="1.0" encoding="utf-8"?>
<p:tagLst xmlns:p="http://schemas.openxmlformats.org/presentationml/2006/main">
  <p:tag name="AS_UNIQUEID" val="635"/>
</p:tagLst>
</file>

<file path=ppt/tags/tag443.xml><?xml version="1.0" encoding="utf-8"?>
<p:tagLst xmlns:p="http://schemas.openxmlformats.org/presentationml/2006/main">
  <p:tag name="AS_UNIQUEID" val="641"/>
</p:tagLst>
</file>

<file path=ppt/tags/tag444.xml><?xml version="1.0" encoding="utf-8"?>
<p:tagLst xmlns:p="http://schemas.openxmlformats.org/presentationml/2006/main">
  <p:tag name="AS_UNIQUEID" val="642"/>
</p:tagLst>
</file>

<file path=ppt/tags/tag445.xml><?xml version="1.0" encoding="utf-8"?>
<p:tagLst xmlns:p="http://schemas.openxmlformats.org/presentationml/2006/main">
  <p:tag name="AS_UNIQUEID" val="643"/>
</p:tagLst>
</file>

<file path=ppt/tags/tag446.xml><?xml version="1.0" encoding="utf-8"?>
<p:tagLst xmlns:p="http://schemas.openxmlformats.org/presentationml/2006/main">
  <p:tag name="AS_UNIQUEID" val="644"/>
</p:tagLst>
</file>

<file path=ppt/tags/tag447.xml><?xml version="1.0" encoding="utf-8"?>
<p:tagLst xmlns:p="http://schemas.openxmlformats.org/presentationml/2006/main">
  <p:tag name="AS_UNIQUEID" val="645"/>
</p:tagLst>
</file>

<file path=ppt/tags/tag448.xml><?xml version="1.0" encoding="utf-8"?>
<p:tagLst xmlns:p="http://schemas.openxmlformats.org/presentationml/2006/main">
  <p:tag name="AS_UNIQUEID" val="646"/>
</p:tagLst>
</file>

<file path=ppt/tags/tag449.xml><?xml version="1.0" encoding="utf-8"?>
<p:tagLst xmlns:p="http://schemas.openxmlformats.org/presentationml/2006/main">
  <p:tag name="AS_UNIQUEID" val="647"/>
</p:tagLst>
</file>

<file path=ppt/tags/tag45.xml><?xml version="1.0" encoding="utf-8"?>
<p:tagLst xmlns:p="http://schemas.openxmlformats.org/presentationml/2006/main">
  <p:tag name="AS_UNIQUEID" val="387"/>
</p:tagLst>
</file>

<file path=ppt/tags/tag450.xml><?xml version="1.0" encoding="utf-8"?>
<p:tagLst xmlns:p="http://schemas.openxmlformats.org/presentationml/2006/main">
  <p:tag name="AS_UNIQUEID" val="648"/>
</p:tagLst>
</file>

<file path=ppt/tags/tag451.xml><?xml version="1.0" encoding="utf-8"?>
<p:tagLst xmlns:p="http://schemas.openxmlformats.org/presentationml/2006/main">
  <p:tag name="AS_UNIQUEID" val="649"/>
</p:tagLst>
</file>

<file path=ppt/tags/tag452.xml><?xml version="1.0" encoding="utf-8"?>
<p:tagLst xmlns:p="http://schemas.openxmlformats.org/presentationml/2006/main">
  <p:tag name="AS_UNIQUEID" val="650"/>
</p:tagLst>
</file>

<file path=ppt/tags/tag453.xml><?xml version="1.0" encoding="utf-8"?>
<p:tagLst xmlns:p="http://schemas.openxmlformats.org/presentationml/2006/main">
  <p:tag name="AS_UNIQUEID" val="651"/>
</p:tagLst>
</file>

<file path=ppt/tags/tag454.xml><?xml version="1.0" encoding="utf-8"?>
<p:tagLst xmlns:p="http://schemas.openxmlformats.org/presentationml/2006/main">
  <p:tag name="AS_UNIQUEID" val="652"/>
</p:tagLst>
</file>

<file path=ppt/tags/tag455.xml><?xml version="1.0" encoding="utf-8"?>
<p:tagLst xmlns:p="http://schemas.openxmlformats.org/presentationml/2006/main">
  <p:tag name="AS_UNIQUEID" val="653"/>
</p:tagLst>
</file>

<file path=ppt/tags/tag456.xml><?xml version="1.0" encoding="utf-8"?>
<p:tagLst xmlns:p="http://schemas.openxmlformats.org/presentationml/2006/main">
  <p:tag name="AS_UNIQUEID" val="654"/>
</p:tagLst>
</file>

<file path=ppt/tags/tag457.xml><?xml version="1.0" encoding="utf-8"?>
<p:tagLst xmlns:p="http://schemas.openxmlformats.org/presentationml/2006/main">
  <p:tag name="AS_UNIQUEID" val="655"/>
</p:tagLst>
</file>

<file path=ppt/tags/tag458.xml><?xml version="1.0" encoding="utf-8"?>
<p:tagLst xmlns:p="http://schemas.openxmlformats.org/presentationml/2006/main">
  <p:tag name="AS_UNIQUEID" val="656"/>
</p:tagLst>
</file>

<file path=ppt/tags/tag459.xml><?xml version="1.0" encoding="utf-8"?>
<p:tagLst xmlns:p="http://schemas.openxmlformats.org/presentationml/2006/main">
  <p:tag name="AS_UNIQUEID" val="657"/>
</p:tagLst>
</file>

<file path=ppt/tags/tag46.xml><?xml version="1.0" encoding="utf-8"?>
<p:tagLst xmlns:p="http://schemas.openxmlformats.org/presentationml/2006/main">
  <p:tag name="AS_UNIQUEID" val="388"/>
</p:tagLst>
</file>

<file path=ppt/tags/tag460.xml><?xml version="1.0" encoding="utf-8"?>
<p:tagLst xmlns:p="http://schemas.openxmlformats.org/presentationml/2006/main">
  <p:tag name="AS_UNIQUEID" val="658"/>
</p:tagLst>
</file>

<file path=ppt/tags/tag461.xml><?xml version="1.0" encoding="utf-8"?>
<p:tagLst xmlns:p="http://schemas.openxmlformats.org/presentationml/2006/main">
  <p:tag name="AS_UNIQUEID" val="659"/>
</p:tagLst>
</file>

<file path=ppt/tags/tag462.xml><?xml version="1.0" encoding="utf-8"?>
<p:tagLst xmlns:p="http://schemas.openxmlformats.org/presentationml/2006/main">
  <p:tag name="AS_UNIQUEID" val="660"/>
</p:tagLst>
</file>

<file path=ppt/tags/tag463.xml><?xml version="1.0" encoding="utf-8"?>
<p:tagLst xmlns:p="http://schemas.openxmlformats.org/presentationml/2006/main">
  <p:tag name="AS_UNIQUEID" val="661"/>
</p:tagLst>
</file>

<file path=ppt/tags/tag464.xml><?xml version="1.0" encoding="utf-8"?>
<p:tagLst xmlns:p="http://schemas.openxmlformats.org/presentationml/2006/main">
  <p:tag name="AS_UNIQUEID" val="662"/>
</p:tagLst>
</file>

<file path=ppt/tags/tag465.xml><?xml version="1.0" encoding="utf-8"?>
<p:tagLst xmlns:p="http://schemas.openxmlformats.org/presentationml/2006/main">
  <p:tag name="AS_UNIQUEID" val="663"/>
</p:tagLst>
</file>

<file path=ppt/tags/tag466.xml><?xml version="1.0" encoding="utf-8"?>
<p:tagLst xmlns:p="http://schemas.openxmlformats.org/presentationml/2006/main">
  <p:tag name="AS_UNIQUEID" val="664"/>
</p:tagLst>
</file>

<file path=ppt/tags/tag467.xml><?xml version="1.0" encoding="utf-8"?>
<p:tagLst xmlns:p="http://schemas.openxmlformats.org/presentationml/2006/main">
  <p:tag name="AS_UNIQUEID" val="665"/>
</p:tagLst>
</file>

<file path=ppt/tags/tag468.xml><?xml version="1.0" encoding="utf-8"?>
<p:tagLst xmlns:p="http://schemas.openxmlformats.org/presentationml/2006/main">
  <p:tag name="AS_UNIQUEID" val="666"/>
</p:tagLst>
</file>

<file path=ppt/tags/tag469.xml><?xml version="1.0" encoding="utf-8"?>
<p:tagLst xmlns:p="http://schemas.openxmlformats.org/presentationml/2006/main">
  <p:tag name="AS_UNIQUEID" val="667"/>
</p:tagLst>
</file>

<file path=ppt/tags/tag47.xml><?xml version="1.0" encoding="utf-8"?>
<p:tagLst xmlns:p="http://schemas.openxmlformats.org/presentationml/2006/main">
  <p:tag name="AS_UNIQUEID" val="389"/>
</p:tagLst>
</file>

<file path=ppt/tags/tag470.xml><?xml version="1.0" encoding="utf-8"?>
<p:tagLst xmlns:p="http://schemas.openxmlformats.org/presentationml/2006/main">
  <p:tag name="AS_UNIQUEID" val="668"/>
</p:tagLst>
</file>

<file path=ppt/tags/tag471.xml><?xml version="1.0" encoding="utf-8"?>
<p:tagLst xmlns:p="http://schemas.openxmlformats.org/presentationml/2006/main">
  <p:tag name="AS_UNIQUEID" val="669"/>
</p:tagLst>
</file>

<file path=ppt/tags/tag472.xml><?xml version="1.0" encoding="utf-8"?>
<p:tagLst xmlns:p="http://schemas.openxmlformats.org/presentationml/2006/main">
  <p:tag name="AS_UNIQUEID" val="670"/>
</p:tagLst>
</file>

<file path=ppt/tags/tag473.xml><?xml version="1.0" encoding="utf-8"?>
<p:tagLst xmlns:p="http://schemas.openxmlformats.org/presentationml/2006/main">
  <p:tag name="AS_UNIQUEID" val="671"/>
</p:tagLst>
</file>

<file path=ppt/tags/tag474.xml><?xml version="1.0" encoding="utf-8"?>
<p:tagLst xmlns:p="http://schemas.openxmlformats.org/presentationml/2006/main">
  <p:tag name="AS_UNIQUEID" val="672"/>
</p:tagLst>
</file>

<file path=ppt/tags/tag475.xml><?xml version="1.0" encoding="utf-8"?>
<p:tagLst xmlns:p="http://schemas.openxmlformats.org/presentationml/2006/main">
  <p:tag name="AS_UNIQUEID" val="673"/>
</p:tagLst>
</file>

<file path=ppt/tags/tag476.xml><?xml version="1.0" encoding="utf-8"?>
<p:tagLst xmlns:p="http://schemas.openxmlformats.org/presentationml/2006/main">
  <p:tag name="AS_UNIQUEID" val="674"/>
</p:tagLst>
</file>

<file path=ppt/tags/tag477.xml><?xml version="1.0" encoding="utf-8"?>
<p:tagLst xmlns:p="http://schemas.openxmlformats.org/presentationml/2006/main">
  <p:tag name="AS_UNIQUEID" val="675"/>
</p:tagLst>
</file>

<file path=ppt/tags/tag478.xml><?xml version="1.0" encoding="utf-8"?>
<p:tagLst xmlns:p="http://schemas.openxmlformats.org/presentationml/2006/main">
  <p:tag name="AS_UNIQUEID" val="676"/>
</p:tagLst>
</file>

<file path=ppt/tags/tag479.xml><?xml version="1.0" encoding="utf-8"?>
<p:tagLst xmlns:p="http://schemas.openxmlformats.org/presentationml/2006/main">
  <p:tag name="AS_UNIQUEID" val="677"/>
</p:tagLst>
</file>

<file path=ppt/tags/tag48.xml><?xml version="1.0" encoding="utf-8"?>
<p:tagLst xmlns:p="http://schemas.openxmlformats.org/presentationml/2006/main">
  <p:tag name="AS_UNIQUEID" val="390"/>
</p:tagLst>
</file>

<file path=ppt/tags/tag480.xml><?xml version="1.0" encoding="utf-8"?>
<p:tagLst xmlns:p="http://schemas.openxmlformats.org/presentationml/2006/main">
  <p:tag name="AS_UNIQUEID" val="678"/>
</p:tagLst>
</file>

<file path=ppt/tags/tag481.xml><?xml version="1.0" encoding="utf-8"?>
<p:tagLst xmlns:p="http://schemas.openxmlformats.org/presentationml/2006/main">
  <p:tag name="AS_UNIQUEID" val="679"/>
</p:tagLst>
</file>

<file path=ppt/tags/tag482.xml><?xml version="1.0" encoding="utf-8"?>
<p:tagLst xmlns:p="http://schemas.openxmlformats.org/presentationml/2006/main">
  <p:tag name="AS_UNIQUEID" val="680"/>
</p:tagLst>
</file>

<file path=ppt/tags/tag483.xml><?xml version="1.0" encoding="utf-8"?>
<p:tagLst xmlns:p="http://schemas.openxmlformats.org/presentationml/2006/main">
  <p:tag name="AS_UNIQUEID" val="681"/>
</p:tagLst>
</file>

<file path=ppt/tags/tag484.xml><?xml version="1.0" encoding="utf-8"?>
<p:tagLst xmlns:p="http://schemas.openxmlformats.org/presentationml/2006/main">
  <p:tag name="AS_UNIQUEID" val="682"/>
</p:tagLst>
</file>

<file path=ppt/tags/tag485.xml><?xml version="1.0" encoding="utf-8"?>
<p:tagLst xmlns:p="http://schemas.openxmlformats.org/presentationml/2006/main">
  <p:tag name="AS_UNIQUEID" val="683"/>
</p:tagLst>
</file>

<file path=ppt/tags/tag486.xml><?xml version="1.0" encoding="utf-8"?>
<p:tagLst xmlns:p="http://schemas.openxmlformats.org/presentationml/2006/main">
  <p:tag name="AS_UNIQUEID" val="684"/>
</p:tagLst>
</file>

<file path=ppt/tags/tag487.xml><?xml version="1.0" encoding="utf-8"?>
<p:tagLst xmlns:p="http://schemas.openxmlformats.org/presentationml/2006/main">
  <p:tag name="AS_UNIQUEID" val="685"/>
</p:tagLst>
</file>

<file path=ppt/tags/tag488.xml><?xml version="1.0" encoding="utf-8"?>
<p:tagLst xmlns:p="http://schemas.openxmlformats.org/presentationml/2006/main">
  <p:tag name="AS_UNIQUEID" val="686"/>
</p:tagLst>
</file>

<file path=ppt/tags/tag489.xml><?xml version="1.0" encoding="utf-8"?>
<p:tagLst xmlns:p="http://schemas.openxmlformats.org/presentationml/2006/main">
  <p:tag name="AS_UNIQUEID" val="687"/>
</p:tagLst>
</file>

<file path=ppt/tags/tag49.xml><?xml version="1.0" encoding="utf-8"?>
<p:tagLst xmlns:p="http://schemas.openxmlformats.org/presentationml/2006/main">
  <p:tag name="AS_UNIQUEID" val="392"/>
</p:tagLst>
</file>

<file path=ppt/tags/tag490.xml><?xml version="1.0" encoding="utf-8"?>
<p:tagLst xmlns:p="http://schemas.openxmlformats.org/presentationml/2006/main">
  <p:tag name="AS_UNIQUEID" val="637"/>
</p:tagLst>
</file>

<file path=ppt/tags/tag491.xml><?xml version="1.0" encoding="utf-8"?>
<p:tagLst xmlns:p="http://schemas.openxmlformats.org/presentationml/2006/main">
  <p:tag name="AS_UNIQUEID" val="638"/>
</p:tagLst>
</file>

<file path=ppt/tags/tag492.xml><?xml version="1.0" encoding="utf-8"?>
<p:tagLst xmlns:p="http://schemas.openxmlformats.org/presentationml/2006/main">
  <p:tag name="AS_UNIQUEID" val="639"/>
</p:tagLst>
</file>

<file path=ppt/tags/tag493.xml><?xml version="1.0" encoding="utf-8"?>
<p:tagLst xmlns:p="http://schemas.openxmlformats.org/presentationml/2006/main">
  <p:tag name="AS_UNIQUEID" val="689"/>
</p:tagLst>
</file>

<file path=ppt/tags/tag494.xml><?xml version="1.0" encoding="utf-8"?>
<p:tagLst xmlns:p="http://schemas.openxmlformats.org/presentationml/2006/main">
  <p:tag name="AS_UNIQUEID" val="690"/>
</p:tagLst>
</file>

<file path=ppt/tags/tag495.xml><?xml version="1.0" encoding="utf-8"?>
<p:tagLst xmlns:p="http://schemas.openxmlformats.org/presentationml/2006/main">
  <p:tag name="AS_UNIQUEID" val="691"/>
</p:tagLst>
</file>

<file path=ppt/tags/tag496.xml><?xml version="1.0" encoding="utf-8"?>
<p:tagLst xmlns:p="http://schemas.openxmlformats.org/presentationml/2006/main">
  <p:tag name="AS_UNIQUEID" val="692"/>
</p:tagLst>
</file>

<file path=ppt/tags/tag497.xml><?xml version="1.0" encoding="utf-8"?>
<p:tagLst xmlns:p="http://schemas.openxmlformats.org/presentationml/2006/main">
  <p:tag name="AS_UNIQUEID" val="693"/>
</p:tagLst>
</file>

<file path=ppt/tags/tag498.xml><?xml version="1.0" encoding="utf-8"?>
<p:tagLst xmlns:p="http://schemas.openxmlformats.org/presentationml/2006/main">
  <p:tag name="AS_UNIQUEID" val="694"/>
</p:tagLst>
</file>

<file path=ppt/tags/tag499.xml><?xml version="1.0" encoding="utf-8"?>
<p:tagLst xmlns:p="http://schemas.openxmlformats.org/presentationml/2006/main">
  <p:tag name="AS_UNIQUEID" val="695"/>
</p:tagLst>
</file>

<file path=ppt/tags/tag5.xml><?xml version="1.0" encoding="utf-8"?>
<p:tagLst xmlns:p="http://schemas.openxmlformats.org/presentationml/2006/main">
  <p:tag name="AS_UNIQUEID" val="339"/>
</p:tagLst>
</file>

<file path=ppt/tags/tag50.xml><?xml version="1.0" encoding="utf-8"?>
<p:tagLst xmlns:p="http://schemas.openxmlformats.org/presentationml/2006/main">
  <p:tag name="AS_UNIQUEID" val="393"/>
</p:tagLst>
</file>

<file path=ppt/tags/tag500.xml><?xml version="1.0" encoding="utf-8"?>
<p:tagLst xmlns:p="http://schemas.openxmlformats.org/presentationml/2006/main">
  <p:tag name="AS_UNIQUEID" val="696"/>
</p:tagLst>
</file>

<file path=ppt/tags/tag501.xml><?xml version="1.0" encoding="utf-8"?>
<p:tagLst xmlns:p="http://schemas.openxmlformats.org/presentationml/2006/main">
  <p:tag name="AS_UNIQUEID" val="697"/>
</p:tagLst>
</file>

<file path=ppt/tags/tag502.xml><?xml version="1.0" encoding="utf-8"?>
<p:tagLst xmlns:p="http://schemas.openxmlformats.org/presentationml/2006/main">
  <p:tag name="AS_UNIQUEID" val="698"/>
</p:tagLst>
</file>

<file path=ppt/tags/tag503.xml><?xml version="1.0" encoding="utf-8"?>
<p:tagLst xmlns:p="http://schemas.openxmlformats.org/presentationml/2006/main">
  <p:tag name="AS_UNIQUEID" val="699"/>
</p:tagLst>
</file>

<file path=ppt/tags/tag504.xml><?xml version="1.0" encoding="utf-8"?>
<p:tagLst xmlns:p="http://schemas.openxmlformats.org/presentationml/2006/main">
  <p:tag name="AS_UNIQUEID" val="701"/>
</p:tagLst>
</file>

<file path=ppt/tags/tag505.xml><?xml version="1.0" encoding="utf-8"?>
<p:tagLst xmlns:p="http://schemas.openxmlformats.org/presentationml/2006/main">
  <p:tag name="AS_UNIQUEID" val="702"/>
</p:tagLst>
</file>

<file path=ppt/tags/tag506.xml><?xml version="1.0" encoding="utf-8"?>
<p:tagLst xmlns:p="http://schemas.openxmlformats.org/presentationml/2006/main">
  <p:tag name="AS_UNIQUEID" val="704"/>
</p:tagLst>
</file>

<file path=ppt/tags/tag507.xml><?xml version="1.0" encoding="utf-8"?>
<p:tagLst xmlns:p="http://schemas.openxmlformats.org/presentationml/2006/main">
  <p:tag name="AS_UNIQUEID" val="705"/>
</p:tagLst>
</file>

<file path=ppt/tags/tag508.xml><?xml version="1.0" encoding="utf-8"?>
<p:tagLst xmlns:p="http://schemas.openxmlformats.org/presentationml/2006/main">
  <p:tag name="AS_UNIQUEID" val="706"/>
</p:tagLst>
</file>

<file path=ppt/tags/tag509.xml><?xml version="1.0" encoding="utf-8"?>
<p:tagLst xmlns:p="http://schemas.openxmlformats.org/presentationml/2006/main">
  <p:tag name="AS_UNIQUEID" val="411"/>
</p:tagLst>
</file>

<file path=ppt/tags/tag51.xml><?xml version="1.0" encoding="utf-8"?>
<p:tagLst xmlns:p="http://schemas.openxmlformats.org/presentationml/2006/main">
  <p:tag name="AS_UNIQUEID" val="394"/>
</p:tagLst>
</file>

<file path=ppt/tags/tag510.xml><?xml version="1.0" encoding="utf-8"?>
<p:tagLst xmlns:p="http://schemas.openxmlformats.org/presentationml/2006/main">
  <p:tag name="AS_UNIQUEID" val="412"/>
</p:tagLst>
</file>

<file path=ppt/tags/tag511.xml><?xml version="1.0" encoding="utf-8"?>
<p:tagLst xmlns:p="http://schemas.openxmlformats.org/presentationml/2006/main">
  <p:tag name="AS_UNIQUEID" val="413"/>
</p:tagLst>
</file>

<file path=ppt/tags/tag512.xml><?xml version="1.0" encoding="utf-8"?>
<p:tagLst xmlns:p="http://schemas.openxmlformats.org/presentationml/2006/main">
  <p:tag name="AS_UNIQUEID" val="414"/>
</p:tagLst>
</file>

<file path=ppt/tags/tag513.xml><?xml version="1.0" encoding="utf-8"?>
<p:tagLst xmlns:p="http://schemas.openxmlformats.org/presentationml/2006/main">
  <p:tag name="AS_UNIQUEID" val="415"/>
</p:tagLst>
</file>

<file path=ppt/tags/tag514.xml><?xml version="1.0" encoding="utf-8"?>
<p:tagLst xmlns:p="http://schemas.openxmlformats.org/presentationml/2006/main">
  <p:tag name="AS_UNIQUEID" val="416"/>
</p:tagLst>
</file>

<file path=ppt/tags/tag515.xml><?xml version="1.0" encoding="utf-8"?>
<p:tagLst xmlns:p="http://schemas.openxmlformats.org/presentationml/2006/main">
  <p:tag name="AS_OS" val="Unix 3.10 unknown"/>
  <p:tag name="AS_RELEASE_DATE" val="2020.11.30"/>
  <p:tag name="AS_TITLE" val="Aspose.Slides for Java"/>
  <p:tag name="AS_VERSION" val="20.11"/>
  <p:tag name="KSO_WPP_MARK_KEY" val="8518fa6a-4796-4fcb-92db-94f0ab858fc9"/>
  <p:tag name="COMMONDATA" val="eyJoZGlkIjoiZGFlYmM2M2M0NDg1M2M2NTM3ZTRhMDIxZWJjNWUzYjQifQ=="/>
</p:tagLst>
</file>

<file path=ppt/tags/tag52.xml><?xml version="1.0" encoding="utf-8"?>
<p:tagLst xmlns:p="http://schemas.openxmlformats.org/presentationml/2006/main">
  <p:tag name="AS_UNIQUEID" val="395"/>
</p:tagLst>
</file>

<file path=ppt/tags/tag53.xml><?xml version="1.0" encoding="utf-8"?>
<p:tagLst xmlns:p="http://schemas.openxmlformats.org/presentationml/2006/main">
  <p:tag name="AS_UNIQUEID" val="396"/>
</p:tagLst>
</file>

<file path=ppt/tags/tag54.xml><?xml version="1.0" encoding="utf-8"?>
<p:tagLst xmlns:p="http://schemas.openxmlformats.org/presentationml/2006/main">
  <p:tag name="AS_UNIQUEID" val="398"/>
</p:tagLst>
</file>

<file path=ppt/tags/tag55.xml><?xml version="1.0" encoding="utf-8"?>
<p:tagLst xmlns:p="http://schemas.openxmlformats.org/presentationml/2006/main">
  <p:tag name="AS_UNIQUEID" val="399"/>
</p:tagLst>
</file>

<file path=ppt/tags/tag56.xml><?xml version="1.0" encoding="utf-8"?>
<p:tagLst xmlns:p="http://schemas.openxmlformats.org/presentationml/2006/main">
  <p:tag name="AS_UNIQUEID" val="400"/>
</p:tagLst>
</file>

<file path=ppt/tags/tag57.xml><?xml version="1.0" encoding="utf-8"?>
<p:tagLst xmlns:p="http://schemas.openxmlformats.org/presentationml/2006/main">
  <p:tag name="AS_UNIQUEID" val="401"/>
</p:tagLst>
</file>

<file path=ppt/tags/tag58.xml><?xml version="1.0" encoding="utf-8"?>
<p:tagLst xmlns:p="http://schemas.openxmlformats.org/presentationml/2006/main">
  <p:tag name="AS_UNIQUEID" val="402"/>
</p:tagLst>
</file>

<file path=ppt/tags/tag59.xml><?xml version="1.0" encoding="utf-8"?>
<p:tagLst xmlns:p="http://schemas.openxmlformats.org/presentationml/2006/main">
  <p:tag name="AS_UNIQUEID" val="404"/>
</p:tagLst>
</file>

<file path=ppt/tags/tag6.xml><?xml version="1.0" encoding="utf-8"?>
<p:tagLst xmlns:p="http://schemas.openxmlformats.org/presentationml/2006/main">
  <p:tag name="AS_UNIQUEID" val="341"/>
</p:tagLst>
</file>

<file path=ppt/tags/tag60.xml><?xml version="1.0" encoding="utf-8"?>
<p:tagLst xmlns:p="http://schemas.openxmlformats.org/presentationml/2006/main">
  <p:tag name="AS_UNIQUEID" val="405"/>
</p:tagLst>
</file>

<file path=ppt/tags/tag61.xml><?xml version="1.0" encoding="utf-8"?>
<p:tagLst xmlns:p="http://schemas.openxmlformats.org/presentationml/2006/main">
  <p:tag name="AS_UNIQUEID" val="406"/>
</p:tagLst>
</file>

<file path=ppt/tags/tag62.xml><?xml version="1.0" encoding="utf-8"?>
<p:tagLst xmlns:p="http://schemas.openxmlformats.org/presentationml/2006/main">
  <p:tag name="AS_UNIQUEID" val="407"/>
</p:tagLst>
</file>

<file path=ppt/tags/tag63.xml><?xml version="1.0" encoding="utf-8"?>
<p:tagLst xmlns:p="http://schemas.openxmlformats.org/presentationml/2006/main">
  <p:tag name="AS_UNIQUEID" val="408"/>
</p:tagLst>
</file>

<file path=ppt/tags/tag64.xml><?xml version="1.0" encoding="utf-8"?>
<p:tagLst xmlns:p="http://schemas.openxmlformats.org/presentationml/2006/main">
  <p:tag name="AS_UNIQUEID" val="409"/>
</p:tagLst>
</file>

<file path=ppt/tags/tag65.xml><?xml version="1.0" encoding="utf-8"?>
<p:tagLst xmlns:p="http://schemas.openxmlformats.org/presentationml/2006/main">
  <p:tag name="AS_UNIQUEID" val="418"/>
</p:tagLst>
</file>

<file path=ppt/tags/tag66.xml><?xml version="1.0" encoding="utf-8"?>
<p:tagLst xmlns:p="http://schemas.openxmlformats.org/presentationml/2006/main">
  <p:tag name="AS_UNIQUEID" val="419"/>
</p:tagLst>
</file>

<file path=ppt/tags/tag67.xml><?xml version="1.0" encoding="utf-8"?>
<p:tagLst xmlns:p="http://schemas.openxmlformats.org/presentationml/2006/main">
  <p:tag name="AS_UNIQUEID" val="420"/>
</p:tagLst>
</file>

<file path=ppt/tags/tag68.xml><?xml version="1.0" encoding="utf-8"?>
<p:tagLst xmlns:p="http://schemas.openxmlformats.org/presentationml/2006/main">
  <p:tag name="AS_UNIQUEID" val="421"/>
</p:tagLst>
</file>

<file path=ppt/tags/tag69.xml><?xml version="1.0" encoding="utf-8"?>
<p:tagLst xmlns:p="http://schemas.openxmlformats.org/presentationml/2006/main">
  <p:tag name="AS_UNIQUEID" val="422"/>
</p:tagLst>
</file>

<file path=ppt/tags/tag7.xml><?xml version="1.0" encoding="utf-8"?>
<p:tagLst xmlns:p="http://schemas.openxmlformats.org/presentationml/2006/main">
  <p:tag name="AS_UNIQUEID" val="342"/>
</p:tagLst>
</file>

<file path=ppt/tags/tag70.xml><?xml version="1.0" encoding="utf-8"?>
<p:tagLst xmlns:p="http://schemas.openxmlformats.org/presentationml/2006/main">
  <p:tag name="AS_UNIQUEID" val="423"/>
</p:tagLst>
</file>

<file path=ppt/tags/tag71.xml><?xml version="1.0" encoding="utf-8"?>
<p:tagLst xmlns:p="http://schemas.openxmlformats.org/presentationml/2006/main">
  <p:tag name="AS_UNIQUEID" val="424"/>
</p:tagLst>
</file>

<file path=ppt/tags/tag72.xml><?xml version="1.0" encoding="utf-8"?>
<p:tagLst xmlns:p="http://schemas.openxmlformats.org/presentationml/2006/main">
  <p:tag name="AS_UNIQUEID" val="425"/>
</p:tagLst>
</file>

<file path=ppt/tags/tag73.xml><?xml version="1.0" encoding="utf-8"?>
<p:tagLst xmlns:p="http://schemas.openxmlformats.org/presentationml/2006/main">
  <p:tag name="AS_UNIQUEID" val="426"/>
</p:tagLst>
</file>

<file path=ppt/tags/tag74.xml><?xml version="1.0" encoding="utf-8"?>
<p:tagLst xmlns:p="http://schemas.openxmlformats.org/presentationml/2006/main">
  <p:tag name="AS_UNIQUEID" val="3"/>
</p:tagLst>
</file>

<file path=ppt/tags/tag75.xml><?xml version="1.0" encoding="utf-8"?>
<p:tagLst xmlns:p="http://schemas.openxmlformats.org/presentationml/2006/main">
  <p:tag name="AS_UNIQUEID" val="4"/>
</p:tagLst>
</file>

<file path=ppt/tags/tag76.xml><?xml version="1.0" encoding="utf-8"?>
<p:tagLst xmlns:p="http://schemas.openxmlformats.org/presentationml/2006/main">
  <p:tag name="AS_UNIQUEID" val="5"/>
</p:tagLst>
</file>

<file path=ppt/tags/tag77.xml><?xml version="1.0" encoding="utf-8"?>
<p:tagLst xmlns:p="http://schemas.openxmlformats.org/presentationml/2006/main">
  <p:tag name="AS_UNIQUEID" val="6"/>
</p:tagLst>
</file>

<file path=ppt/tags/tag78.xml><?xml version="1.0" encoding="utf-8"?>
<p:tagLst xmlns:p="http://schemas.openxmlformats.org/presentationml/2006/main">
  <p:tag name="AS_UNIQUEID" val="7"/>
</p:tagLst>
</file>

<file path=ppt/tags/tag79.xml><?xml version="1.0" encoding="utf-8"?>
<p:tagLst xmlns:p="http://schemas.openxmlformats.org/presentationml/2006/main">
  <p:tag name="AS_UNIQUEID" val="8"/>
</p:tagLst>
</file>

<file path=ppt/tags/tag8.xml><?xml version="1.0" encoding="utf-8"?>
<p:tagLst xmlns:p="http://schemas.openxmlformats.org/presentationml/2006/main">
  <p:tag name="AS_UNIQUEID" val="343"/>
</p:tagLst>
</file>

<file path=ppt/tags/tag80.xml><?xml version="1.0" encoding="utf-8"?>
<p:tagLst xmlns:p="http://schemas.openxmlformats.org/presentationml/2006/main">
  <p:tag name="AS_UNIQUEID" val="9"/>
</p:tagLst>
</file>

<file path=ppt/tags/tag81.xml><?xml version="1.0" encoding="utf-8"?>
<p:tagLst xmlns:p="http://schemas.openxmlformats.org/presentationml/2006/main">
  <p:tag name="AS_UNIQUEID" val="10"/>
</p:tagLst>
</file>

<file path=ppt/tags/tag82.xml><?xml version="1.0" encoding="utf-8"?>
<p:tagLst xmlns:p="http://schemas.openxmlformats.org/presentationml/2006/main">
  <p:tag name="AS_UNIQUEID" val="11"/>
</p:tagLst>
</file>

<file path=ppt/tags/tag83.xml><?xml version="1.0" encoding="utf-8"?>
<p:tagLst xmlns:p="http://schemas.openxmlformats.org/presentationml/2006/main">
  <p:tag name="AS_UNIQUEID" val="12"/>
</p:tagLst>
</file>

<file path=ppt/tags/tag84.xml><?xml version="1.0" encoding="utf-8"?>
<p:tagLst xmlns:p="http://schemas.openxmlformats.org/presentationml/2006/main">
  <p:tag name="AS_UNIQUEID" val="13"/>
</p:tagLst>
</file>

<file path=ppt/tags/tag85.xml><?xml version="1.0" encoding="utf-8"?>
<p:tagLst xmlns:p="http://schemas.openxmlformats.org/presentationml/2006/main">
  <p:tag name="AS_UNIQUEID" val="14"/>
</p:tagLst>
</file>

<file path=ppt/tags/tag86.xml><?xml version="1.0" encoding="utf-8"?>
<p:tagLst xmlns:p="http://schemas.openxmlformats.org/presentationml/2006/main">
  <p:tag name="AS_UNIQUEID" val="15"/>
</p:tagLst>
</file>

<file path=ppt/tags/tag87.xml><?xml version="1.0" encoding="utf-8"?>
<p:tagLst xmlns:p="http://schemas.openxmlformats.org/presentationml/2006/main">
  <p:tag name="AS_UNIQUEID" val="16"/>
</p:tagLst>
</file>

<file path=ppt/tags/tag88.xml><?xml version="1.0" encoding="utf-8"?>
<p:tagLst xmlns:p="http://schemas.openxmlformats.org/presentationml/2006/main">
  <p:tag name="AS_UNIQUEID" val="17"/>
</p:tagLst>
</file>

<file path=ppt/tags/tag89.xml><?xml version="1.0" encoding="utf-8"?>
<p:tagLst xmlns:p="http://schemas.openxmlformats.org/presentationml/2006/main">
  <p:tag name="AS_UNIQUEID" val="18"/>
</p:tagLst>
</file>

<file path=ppt/tags/tag9.xml><?xml version="1.0" encoding="utf-8"?>
<p:tagLst xmlns:p="http://schemas.openxmlformats.org/presentationml/2006/main">
  <p:tag name="AS_UNIQUEID" val="344"/>
</p:tagLst>
</file>

<file path=ppt/tags/tag90.xml><?xml version="1.0" encoding="utf-8"?>
<p:tagLst xmlns:p="http://schemas.openxmlformats.org/presentationml/2006/main">
  <p:tag name="AS_UNIQUEID" val="19"/>
</p:tagLst>
</file>

<file path=ppt/tags/tag91.xml><?xml version="1.0" encoding="utf-8"?>
<p:tagLst xmlns:p="http://schemas.openxmlformats.org/presentationml/2006/main">
  <p:tag name="AS_UNIQUEID" val="20"/>
</p:tagLst>
</file>

<file path=ppt/tags/tag92.xml><?xml version="1.0" encoding="utf-8"?>
<p:tagLst xmlns:p="http://schemas.openxmlformats.org/presentationml/2006/main">
  <p:tag name="AS_UNIQUEID" val="21"/>
</p:tagLst>
</file>

<file path=ppt/tags/tag93.xml><?xml version="1.0" encoding="utf-8"?>
<p:tagLst xmlns:p="http://schemas.openxmlformats.org/presentationml/2006/main">
  <p:tag name="AS_UNIQUEID" val="22"/>
</p:tagLst>
</file>

<file path=ppt/tags/tag94.xml><?xml version="1.0" encoding="utf-8"?>
<p:tagLst xmlns:p="http://schemas.openxmlformats.org/presentationml/2006/main">
  <p:tag name="AS_UNIQUEID" val="23"/>
</p:tagLst>
</file>

<file path=ppt/tags/tag95.xml><?xml version="1.0" encoding="utf-8"?>
<p:tagLst xmlns:p="http://schemas.openxmlformats.org/presentationml/2006/main">
  <p:tag name="AS_UNIQUEID" val="24"/>
</p:tagLst>
</file>

<file path=ppt/tags/tag96.xml><?xml version="1.0" encoding="utf-8"?>
<p:tagLst xmlns:p="http://schemas.openxmlformats.org/presentationml/2006/main">
  <p:tag name="AS_UNIQUEID" val="25"/>
</p:tagLst>
</file>

<file path=ppt/tags/tag97.xml><?xml version="1.0" encoding="utf-8"?>
<p:tagLst xmlns:p="http://schemas.openxmlformats.org/presentationml/2006/main">
  <p:tag name="AS_UNIQUEID" val="26"/>
</p:tagLst>
</file>

<file path=ppt/tags/tag98.xml><?xml version="1.0" encoding="utf-8"?>
<p:tagLst xmlns:p="http://schemas.openxmlformats.org/presentationml/2006/main">
  <p:tag name="AS_UNIQUEID" val="27"/>
</p:tagLst>
</file>

<file path=ppt/tags/tag99.xml><?xml version="1.0" encoding="utf-8"?>
<p:tagLst xmlns:p="http://schemas.openxmlformats.org/presentationml/2006/main">
  <p:tag name="AS_UNIQUEID" val="28"/>
</p:tagLst>
</file>

<file path=ppt/theme/theme1.xml><?xml version="1.0" encoding="utf-8"?>
<a:theme xmlns:a="http://schemas.openxmlformats.org/drawingml/2006/main" name="默认设计模板">
  <a:themeElements>
    <a:clrScheme name="自定义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FF0000"/>
      </a:hlink>
      <a:folHlink>
        <a:srgbClr val="FF0000"/>
      </a:folHlink>
    </a:clrScheme>
    <a:fontScheme name="默认设计模板">
      <a:majorFont>
        <a:latin typeface="Times New Roman"/>
        <a:ea typeface="宋体"/>
        <a:cs typeface="Arial"/>
      </a:majorFont>
      <a:minorFont>
        <a:latin typeface="Times New Roman"/>
        <a:ea typeface="宋体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1" lang="zh-CN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1" lang="zh-CN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4758</Words>
  <Application>WPS 演示</Application>
  <PresentationFormat>On-screen Show (16:9)</PresentationFormat>
  <Paragraphs>653</Paragraphs>
  <Slides>29</Slides>
  <Notes>3</Notes>
  <HiddenSlides>2</HiddenSlides>
  <MMClips>2</MMClips>
  <ScaleCrop>false</ScaleCrop>
  <HeadingPairs>
    <vt:vector size="8" baseType="variant">
      <vt:variant>
        <vt:lpstr>已用的字体</vt:lpstr>
      </vt:variant>
      <vt:variant>
        <vt:i4>30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2</vt:i4>
      </vt:variant>
      <vt:variant>
        <vt:lpstr>幻灯片标题</vt:lpstr>
      </vt:variant>
      <vt:variant>
        <vt:i4>29</vt:i4>
      </vt:variant>
    </vt:vector>
  </HeadingPairs>
  <TitlesOfParts>
    <vt:vector size="62" baseType="lpstr">
      <vt:lpstr>Arial</vt:lpstr>
      <vt:lpstr>宋体</vt:lpstr>
      <vt:lpstr>Wingdings</vt:lpstr>
      <vt:lpstr>Times New Roman</vt:lpstr>
      <vt:lpstr>华文中宋</vt:lpstr>
      <vt:lpstr>隶书</vt:lpstr>
      <vt:lpstr>楷体_GB2312</vt:lpstr>
      <vt:lpstr>新宋体</vt:lpstr>
      <vt:lpstr>黑体</vt:lpstr>
      <vt:lpstr>Tahoma</vt:lpstr>
      <vt:lpstr>华文行楷</vt:lpstr>
      <vt:lpstr>方正舒体</vt:lpstr>
      <vt:lpstr>微软雅黑</vt:lpstr>
      <vt:lpstr>楷体</vt:lpstr>
      <vt:lpstr>华文彩云</vt:lpstr>
      <vt:lpstr>方正书宋_GBK</vt:lpstr>
      <vt:lpstr>Arial Unicode MS</vt:lpstr>
      <vt:lpstr>Calibri</vt:lpstr>
      <vt:lpstr>方正中等线简体</vt:lpstr>
      <vt:lpstr>Courier New</vt:lpstr>
      <vt:lpstr>华文细黑</vt:lpstr>
      <vt:lpstr>幼圆</vt:lpstr>
      <vt:lpstr>等线</vt:lpstr>
      <vt:lpstr>华文楷体</vt:lpstr>
      <vt:lpstr>Verdana</vt:lpstr>
      <vt:lpstr>华文新魏</vt:lpstr>
      <vt:lpstr>方正楷体简体</vt:lpstr>
      <vt:lpstr>方正综艺简体</vt:lpstr>
      <vt:lpstr>Times New Roman</vt:lpstr>
      <vt:lpstr>Arial</vt:lpstr>
      <vt:lpstr>默认设计模板</vt:lpstr>
      <vt:lpstr>ChemDraw.Document.6.0</vt:lpstr>
      <vt:lpstr>ChemDraw.Document.6.0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学科网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rbm.xkw.com</dc:creator>
  <cp:lastModifiedBy>喜欢暖暖的阳光</cp:lastModifiedBy>
  <cp:revision>15</cp:revision>
  <cp:lastPrinted>2022-09-09T21:43:00Z</cp:lastPrinted>
  <dcterms:created xsi:type="dcterms:W3CDTF">2022-09-09T21:43:00Z</dcterms:created>
  <dcterms:modified xsi:type="dcterms:W3CDTF">2022-10-28T01:46:35Z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  <property fmtid="{D5CDD505-2E9C-101B-9397-08002B2CF9AE}" pid="6" name="ICV">
    <vt:lpwstr>8A9AF8052BC042A7899A6D4123A258C6</vt:lpwstr>
  </property>
  <property fmtid="{D5CDD505-2E9C-101B-9397-08002B2CF9AE}" pid="7" name="KSOProductBuildVer">
    <vt:lpwstr>2052-11.1.0.12598</vt:lpwstr>
  </property>
</Properties>
</file>