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2" r:id="rId3"/>
    <p:sldId id="290" r:id="rId5"/>
    <p:sldId id="293" r:id="rId6"/>
    <p:sldId id="256" r:id="rId7"/>
    <p:sldId id="264" r:id="rId8"/>
    <p:sldId id="303" r:id="rId9"/>
    <p:sldId id="279" r:id="rId10"/>
    <p:sldId id="320" r:id="rId11"/>
    <p:sldId id="316" r:id="rId12"/>
    <p:sldId id="321" r:id="rId13"/>
    <p:sldId id="324" r:id="rId14"/>
    <p:sldId id="315" r:id="rId15"/>
    <p:sldId id="347" r:id="rId16"/>
    <p:sldId id="323" r:id="rId17"/>
    <p:sldId id="325" r:id="rId18"/>
    <p:sldId id="326" r:id="rId19"/>
  </p:sldIdLst>
  <p:sldSz cx="9144000" cy="5143500" type="screen16x9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83" d="100"/>
          <a:sy n="83" d="100"/>
        </p:scale>
        <p:origin x="-1038" y="-84"/>
      </p:cViewPr>
      <p:guideLst>
        <p:guide orient="horz" pos="1738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15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tags" Target="../tags/tag14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4BEFE-8535-4AE2-8D2B-D0C6BC9A6E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756B0-23FD-484B-A727-A60D61B059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536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fld id="{BF109D1B-2EA1-48C0-9530-0E0B792DBAE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7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jpe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" y="0"/>
            <a:ext cx="914129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98548"/>
            <a:ext cx="2554514" cy="27716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6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4.xml"/><Relationship Id="rId2" Type="http://schemas.openxmlformats.org/officeDocument/2006/relationships/image" Target="../media/image5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2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5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7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40.xml"/><Relationship Id="rId2" Type="http://schemas.openxmlformats.org/officeDocument/2006/relationships/tags" Target="../tags/tag139.xml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image" Target="../media/image22.png"/><Relationship Id="rId7" Type="http://schemas.openxmlformats.org/officeDocument/2006/relationships/tags" Target="../tags/tag144.xml"/><Relationship Id="rId6" Type="http://schemas.openxmlformats.org/officeDocument/2006/relationships/image" Target="../media/image21.png"/><Relationship Id="rId5" Type="http://schemas.openxmlformats.org/officeDocument/2006/relationships/tags" Target="../tags/tag143.xml"/><Relationship Id="rId4" Type="http://schemas.openxmlformats.org/officeDocument/2006/relationships/image" Target="../media/image20.jpeg"/><Relationship Id="rId3" Type="http://schemas.openxmlformats.org/officeDocument/2006/relationships/tags" Target="../tags/tag142.xml"/><Relationship Id="rId2" Type="http://schemas.openxmlformats.org/officeDocument/2006/relationships/image" Target="../media/image19.jpeg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41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5.xml"/><Relationship Id="rId2" Type="http://schemas.openxmlformats.org/officeDocument/2006/relationships/hyperlink" Target="216508258-1-208.mp4" TargetMode="Externa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71.xml"/><Relationship Id="rId4" Type="http://schemas.openxmlformats.org/officeDocument/2006/relationships/image" Target="../media/image9.jpeg"/><Relationship Id="rId3" Type="http://schemas.openxmlformats.org/officeDocument/2006/relationships/tags" Target="../tags/tag7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80.xml"/><Relationship Id="rId1" Type="http://schemas.openxmlformats.org/officeDocument/2006/relationships/tags" Target="../tags/tag7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84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93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6" Type="http://schemas.openxmlformats.org/officeDocument/2006/relationships/slideLayout" Target="../slideLayouts/slideLayout7.xml"/><Relationship Id="rId45" Type="http://schemas.openxmlformats.org/officeDocument/2006/relationships/tags" Target="../tags/tag129.xml"/><Relationship Id="rId44" Type="http://schemas.openxmlformats.org/officeDocument/2006/relationships/tags" Target="../tags/tag128.xml"/><Relationship Id="rId43" Type="http://schemas.openxmlformats.org/officeDocument/2006/relationships/tags" Target="../tags/tag127.xml"/><Relationship Id="rId42" Type="http://schemas.openxmlformats.org/officeDocument/2006/relationships/tags" Target="../tags/tag126.xml"/><Relationship Id="rId41" Type="http://schemas.openxmlformats.org/officeDocument/2006/relationships/tags" Target="../tags/tag125.xml"/><Relationship Id="rId40" Type="http://schemas.openxmlformats.org/officeDocument/2006/relationships/tags" Target="../tags/tag124.xml"/><Relationship Id="rId4" Type="http://schemas.openxmlformats.org/officeDocument/2006/relationships/tags" Target="../tags/tag88.xml"/><Relationship Id="rId39" Type="http://schemas.openxmlformats.org/officeDocument/2006/relationships/tags" Target="../tags/tag123.xml"/><Relationship Id="rId38" Type="http://schemas.openxmlformats.org/officeDocument/2006/relationships/tags" Target="../tags/tag122.xml"/><Relationship Id="rId37" Type="http://schemas.openxmlformats.org/officeDocument/2006/relationships/tags" Target="../tags/tag121.xml"/><Relationship Id="rId36" Type="http://schemas.openxmlformats.org/officeDocument/2006/relationships/tags" Target="../tags/tag120.xml"/><Relationship Id="rId35" Type="http://schemas.openxmlformats.org/officeDocument/2006/relationships/tags" Target="../tags/tag119.xml"/><Relationship Id="rId34" Type="http://schemas.openxmlformats.org/officeDocument/2006/relationships/tags" Target="../tags/tag118.xml"/><Relationship Id="rId33" Type="http://schemas.openxmlformats.org/officeDocument/2006/relationships/tags" Target="../tags/tag117.xml"/><Relationship Id="rId32" Type="http://schemas.openxmlformats.org/officeDocument/2006/relationships/tags" Target="../tags/tag116.xml"/><Relationship Id="rId31" Type="http://schemas.openxmlformats.org/officeDocument/2006/relationships/tags" Target="../tags/tag115.xml"/><Relationship Id="rId30" Type="http://schemas.openxmlformats.org/officeDocument/2006/relationships/tags" Target="../tags/tag114.xml"/><Relationship Id="rId3" Type="http://schemas.openxmlformats.org/officeDocument/2006/relationships/tags" Target="../tags/tag87.xml"/><Relationship Id="rId29" Type="http://schemas.openxmlformats.org/officeDocument/2006/relationships/tags" Target="../tags/tag113.xml"/><Relationship Id="rId28" Type="http://schemas.openxmlformats.org/officeDocument/2006/relationships/tags" Target="../tags/tag112.xml"/><Relationship Id="rId27" Type="http://schemas.openxmlformats.org/officeDocument/2006/relationships/tags" Target="../tags/tag111.xml"/><Relationship Id="rId26" Type="http://schemas.openxmlformats.org/officeDocument/2006/relationships/tags" Target="../tags/tag110.xml"/><Relationship Id="rId25" Type="http://schemas.openxmlformats.org/officeDocument/2006/relationships/tags" Target="../tags/tag109.xml"/><Relationship Id="rId24" Type="http://schemas.openxmlformats.org/officeDocument/2006/relationships/tags" Target="../tags/tag108.xml"/><Relationship Id="rId23" Type="http://schemas.openxmlformats.org/officeDocument/2006/relationships/tags" Target="../tags/tag107.xml"/><Relationship Id="rId22" Type="http://schemas.openxmlformats.org/officeDocument/2006/relationships/tags" Target="../tags/tag106.xml"/><Relationship Id="rId21" Type="http://schemas.openxmlformats.org/officeDocument/2006/relationships/tags" Target="../tags/tag105.xml"/><Relationship Id="rId20" Type="http://schemas.openxmlformats.org/officeDocument/2006/relationships/tags" Target="../tags/tag104.xml"/><Relationship Id="rId2" Type="http://schemas.openxmlformats.org/officeDocument/2006/relationships/tags" Target="../tags/tag86.xml"/><Relationship Id="rId19" Type="http://schemas.openxmlformats.org/officeDocument/2006/relationships/tags" Target="../tags/tag103.xml"/><Relationship Id="rId18" Type="http://schemas.openxmlformats.org/officeDocument/2006/relationships/tags" Target="../tags/tag102.xml"/><Relationship Id="rId17" Type="http://schemas.openxmlformats.org/officeDocument/2006/relationships/tags" Target="../tags/tag101.xml"/><Relationship Id="rId16" Type="http://schemas.openxmlformats.org/officeDocument/2006/relationships/tags" Target="../tags/tag100.xml"/><Relationship Id="rId15" Type="http://schemas.openxmlformats.org/officeDocument/2006/relationships/tags" Target="../tags/tag99.xml"/><Relationship Id="rId14" Type="http://schemas.openxmlformats.org/officeDocument/2006/relationships/tags" Target="../tags/tag98.xml"/><Relationship Id="rId13" Type="http://schemas.openxmlformats.org/officeDocument/2006/relationships/tags" Target="../tags/tag97.xml"/><Relationship Id="rId12" Type="http://schemas.openxmlformats.org/officeDocument/2006/relationships/tags" Target="../tags/tag96.xml"/><Relationship Id="rId11" Type="http://schemas.openxmlformats.org/officeDocument/2006/relationships/tags" Target="../tags/tag95.xml"/><Relationship Id="rId10" Type="http://schemas.openxmlformats.org/officeDocument/2006/relationships/tags" Target="../tags/tag94.xml"/><Relationship Id="rId1" Type="http://schemas.openxmlformats.org/officeDocument/2006/relationships/tags" Target="../tags/tag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1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5441950"/>
          </a:xfrm>
          <a:prstGeom prst="rect">
            <a:avLst/>
          </a:prstGeom>
        </p:spPr>
      </p:pic>
      <p:sp>
        <p:nvSpPr>
          <p:cNvPr id="14340" name="标题 1"/>
          <p:cNvSpPr txBox="1">
            <a:spLocks noChangeArrowheads="1"/>
          </p:cNvSpPr>
          <p:nvPr/>
        </p:nvSpPr>
        <p:spPr bwMode="auto">
          <a:xfrm>
            <a:off x="1413272" y="3197781"/>
            <a:ext cx="6317456" cy="1426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Lights, camera, action!</a:t>
            </a:r>
            <a:endParaRPr lang="en-US" altLang="zh-C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Reading </a:t>
            </a:r>
            <a:endParaRPr lang="en-US" altLang="zh-CN" sz="30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640080" y="-20320"/>
            <a:ext cx="9986010" cy="11525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800">
                <a:solidFill>
                  <a:srgbClr val="0070C0"/>
                </a:solidFill>
                <a:highlight>
                  <a:srgbClr val="00FFFF"/>
                </a:highlight>
              </a:rPr>
              <a:t>Among these examples in the speech, which one </a:t>
            </a:r>
            <a:endParaRPr lang="zh-CN" altLang="en-US" sz="2800">
              <a:solidFill>
                <a:srgbClr val="0070C0"/>
              </a:solidFill>
              <a:highlight>
                <a:srgbClr val="00FFFF"/>
              </a:highlight>
            </a:endParaRPr>
          </a:p>
          <a:p>
            <a:pPr algn="l"/>
            <a:r>
              <a:rPr lang="zh-CN" altLang="en-US" sz="2800">
                <a:solidFill>
                  <a:srgbClr val="0070C0"/>
                </a:solidFill>
                <a:highlight>
                  <a:srgbClr val="00FFFF"/>
                </a:highlight>
              </a:rPr>
              <a:t>best</a:t>
            </a:r>
            <a:r>
              <a:rPr lang="en-US" altLang="zh-CN" sz="2800">
                <a:solidFill>
                  <a:srgbClr val="0070C0"/>
                </a:solidFill>
                <a:highlight>
                  <a:srgbClr val="00FFFF"/>
                </a:highlight>
              </a:rPr>
              <a:t> </a:t>
            </a:r>
            <a:r>
              <a:rPr lang="zh-CN" altLang="en-US" sz="2800">
                <a:solidFill>
                  <a:srgbClr val="0070C0"/>
                </a:solidFill>
                <a:highlight>
                  <a:srgbClr val="00FFFF"/>
                </a:highlight>
              </a:rPr>
              <a:t>reflects</a:t>
            </a:r>
            <a:r>
              <a:rPr lang="en-US" altLang="zh-CN" sz="2800">
                <a:solidFill>
                  <a:srgbClr val="0070C0"/>
                </a:solidFill>
                <a:highlight>
                  <a:srgbClr val="00FFFF"/>
                </a:highlight>
              </a:rPr>
              <a:t> </a:t>
            </a:r>
            <a:r>
              <a:rPr lang="zh-CN" altLang="en-US" sz="2800">
                <a:solidFill>
                  <a:srgbClr val="0070C0"/>
                </a:solidFill>
                <a:highlight>
                  <a:srgbClr val="00FFFF"/>
                </a:highlight>
              </a:rPr>
              <a:t>the</a:t>
            </a:r>
            <a:r>
              <a:rPr lang="en-US" altLang="zh-CN" sz="2800">
                <a:solidFill>
                  <a:srgbClr val="0070C0"/>
                </a:solidFill>
                <a:highlight>
                  <a:srgbClr val="00FFFF"/>
                </a:highlight>
              </a:rPr>
              <a:t> </a:t>
            </a:r>
            <a:r>
              <a:rPr lang="zh-CN" altLang="en-US" sz="2800">
                <a:solidFill>
                  <a:srgbClr val="0070C0"/>
                </a:solidFill>
                <a:highlight>
                  <a:srgbClr val="00FFFF"/>
                </a:highlight>
              </a:rPr>
              <a:t>devotion and efforts of the director?</a:t>
            </a:r>
            <a:endParaRPr lang="zh-CN" altLang="en-US" sz="2800">
              <a:solidFill>
                <a:srgbClr val="0070C0"/>
              </a:solidFill>
              <a:highlight>
                <a:srgbClr val="00FFFF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60065" y="411480"/>
            <a:ext cx="5547360" cy="8121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  <a:p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</a:rPr>
              <a:t>·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</a:rPr>
              <a:t>spent six months looking at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</a:rPr>
              <a:t>and revising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</a:rPr>
              <a:t>plans</a:t>
            </a:r>
            <a:endParaRPr lang="zh-CN" altLang="en-US" sz="240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zh-CN" altLang="en-US"/>
          </a:p>
          <a:p>
            <a:endParaRPr lang="zh-CN" altLang="en-US"/>
          </a:p>
          <a:p>
            <a:pPr algn="l">
              <a:buClrTx/>
              <a:buSzTx/>
              <a:buFontTx/>
            </a:pPr>
            <a:endParaRPr lang="zh-CN" altLang="en-US" sz="2400"/>
          </a:p>
          <a:p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49755" y="3055620"/>
            <a:ext cx="5602605" cy="6115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63750" y="3796030"/>
            <a:ext cx="5017135" cy="7232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11" name="图片 10" descr="泰坦尼克号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31570"/>
            <a:ext cx="2780030" cy="37217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060065" y="1203325"/>
            <a:ext cx="55479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>
              <a:sym typeface="+mn-ea"/>
            </a:endParaRPr>
          </a:p>
          <a:p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·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talked to historians to know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better about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the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ship</a:t>
            </a:r>
            <a:endParaRPr lang="zh-CN" altLang="en-US" sz="240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zh-CN" altLang="en-US" sz="240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060065" y="1923415"/>
            <a:ext cx="53473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>
              <a:sym typeface="+mn-ea"/>
            </a:endParaRPr>
          </a:p>
          <a:p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·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went down to the bottom of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the Atlantic 0cean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to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see what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was left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of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the ship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for himself</a:t>
            </a:r>
            <a:endParaRPr lang="en-US" altLang="zh-CN" sz="2400">
              <a:solidFill>
                <a:schemeClr val="tx2">
                  <a:lumMod val="40000"/>
                  <a:lumOff val="60000"/>
                </a:schemeClr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060065" y="3055620"/>
            <a:ext cx="55473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400">
              <a:sym typeface="+mn-ea"/>
            </a:endParaRPr>
          </a:p>
          <a:p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·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lt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took 500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workers 100 days to build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the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fine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model,not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to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mention</a:t>
            </a:r>
            <a:r>
              <a:rPr lang="en-US" altLang="zh-CN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 </a:t>
            </a:r>
            <a:r>
              <a:rPr lang="zh-CN" altLang="en-US" sz="2400">
                <a:solidFill>
                  <a:schemeClr val="tx2">
                    <a:lumMod val="40000"/>
                    <a:lumOff val="60000"/>
                  </a:schemeClr>
                </a:solidFill>
                <a:sym typeface="+mn-ea"/>
              </a:rPr>
              <a:t>the thousands of props inside.</a:t>
            </a:r>
            <a:endParaRPr lang="zh-CN" altLang="en-US" sz="2400">
              <a:solidFill>
                <a:schemeClr val="tx2">
                  <a:lumMod val="40000"/>
                  <a:lumOff val="60000"/>
                </a:schemeClr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8" grpId="0"/>
      <p:bldP spid="8" grpId="1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0" y="1126490"/>
            <a:ext cx="91039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0000">
                    <a:alpha val="0"/>
                  </a:srgbClr>
                </a:highlight>
                <a:sym typeface="+mn-ea"/>
              </a:rPr>
              <a:t>1.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0000">
                    <a:alpha val="0"/>
                  </a:srgbClr>
                </a:highlight>
                <a:sym typeface="+mn-ea"/>
              </a:rPr>
              <a:t>Why are the sound effects mentioned in the speech added after</a:t>
            </a:r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0000">
                    <a:alpha val="0"/>
                  </a:srgbClr>
                </a:highlight>
                <a:sym typeface="+mn-ea"/>
              </a:rPr>
              <a:t> 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0000">
                    <a:alpha val="0"/>
                  </a:srgbClr>
                </a:highlight>
                <a:sym typeface="+mn-ea"/>
              </a:rPr>
              <a:t>the scene has been shot?</a:t>
            </a:r>
            <a:endParaRPr lang="zh-CN" altLang="en-US" sz="2800">
              <a:solidFill>
                <a:schemeClr val="tx2">
                  <a:lumMod val="60000"/>
                  <a:lumOff val="40000"/>
                </a:schemeClr>
              </a:solidFill>
              <a:highlight>
                <a:srgbClr val="000000">
                  <a:alpha val="0"/>
                </a:srgbClr>
              </a:highlight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2931795"/>
            <a:ext cx="85248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FontTx/>
            </a:pPr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2.Why do some directors prefer using CGI in films? </a:t>
            </a:r>
            <a:endParaRPr lang="en-US" altLang="zh-CN" sz="2800">
              <a:solidFill>
                <a:schemeClr val="tx2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36195" y="195580"/>
            <a:ext cx="2831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1"/>
                </a:solidFill>
              </a:rPr>
              <a:t>Discussion</a:t>
            </a:r>
            <a:endParaRPr lang="en-US" altLang="zh-CN" sz="3200" b="1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movie-photogram_44934"/>
          <p:cNvSpPr/>
          <p:nvPr/>
        </p:nvSpPr>
        <p:spPr>
          <a:xfrm>
            <a:off x="-36195" y="0"/>
            <a:ext cx="1698625" cy="926465"/>
          </a:xfrm>
          <a:custGeom>
            <a:avLst/>
            <a:gdLst>
              <a:gd name="T0" fmla="*/ 463 w 490"/>
              <a:gd name="T1" fmla="*/ 0 h 400"/>
              <a:gd name="T2" fmla="*/ 27 w 490"/>
              <a:gd name="T3" fmla="*/ 0 h 400"/>
              <a:gd name="T4" fmla="*/ 0 w 490"/>
              <a:gd name="T5" fmla="*/ 27 h 400"/>
              <a:gd name="T6" fmla="*/ 0 w 490"/>
              <a:gd name="T7" fmla="*/ 373 h 400"/>
              <a:gd name="T8" fmla="*/ 27 w 490"/>
              <a:gd name="T9" fmla="*/ 400 h 400"/>
              <a:gd name="T10" fmla="*/ 463 w 490"/>
              <a:gd name="T11" fmla="*/ 400 h 400"/>
              <a:gd name="T12" fmla="*/ 490 w 490"/>
              <a:gd name="T13" fmla="*/ 373 h 400"/>
              <a:gd name="T14" fmla="*/ 490 w 490"/>
              <a:gd name="T15" fmla="*/ 27 h 400"/>
              <a:gd name="T16" fmla="*/ 463 w 490"/>
              <a:gd name="T17" fmla="*/ 0 h 400"/>
              <a:gd name="T18" fmla="*/ 80 w 490"/>
              <a:gd name="T19" fmla="*/ 350 h 400"/>
              <a:gd name="T20" fmla="*/ 30 w 490"/>
              <a:gd name="T21" fmla="*/ 350 h 400"/>
              <a:gd name="T22" fmla="*/ 30 w 490"/>
              <a:gd name="T23" fmla="*/ 283 h 400"/>
              <a:gd name="T24" fmla="*/ 80 w 490"/>
              <a:gd name="T25" fmla="*/ 283 h 400"/>
              <a:gd name="T26" fmla="*/ 80 w 490"/>
              <a:gd name="T27" fmla="*/ 350 h 400"/>
              <a:gd name="T28" fmla="*/ 80 w 490"/>
              <a:gd name="T29" fmla="*/ 234 h 400"/>
              <a:gd name="T30" fmla="*/ 30 w 490"/>
              <a:gd name="T31" fmla="*/ 234 h 400"/>
              <a:gd name="T32" fmla="*/ 30 w 490"/>
              <a:gd name="T33" fmla="*/ 166 h 400"/>
              <a:gd name="T34" fmla="*/ 80 w 490"/>
              <a:gd name="T35" fmla="*/ 166 h 400"/>
              <a:gd name="T36" fmla="*/ 80 w 490"/>
              <a:gd name="T37" fmla="*/ 234 h 400"/>
              <a:gd name="T38" fmla="*/ 80 w 490"/>
              <a:gd name="T39" fmla="*/ 117 h 400"/>
              <a:gd name="T40" fmla="*/ 30 w 490"/>
              <a:gd name="T41" fmla="*/ 117 h 400"/>
              <a:gd name="T42" fmla="*/ 30 w 490"/>
              <a:gd name="T43" fmla="*/ 50 h 400"/>
              <a:gd name="T44" fmla="*/ 80 w 490"/>
              <a:gd name="T45" fmla="*/ 50 h 400"/>
              <a:gd name="T46" fmla="*/ 80 w 490"/>
              <a:gd name="T47" fmla="*/ 117 h 400"/>
              <a:gd name="T48" fmla="*/ 379 w 490"/>
              <a:gd name="T49" fmla="*/ 347 h 400"/>
              <a:gd name="T50" fmla="*/ 111 w 490"/>
              <a:gd name="T51" fmla="*/ 347 h 400"/>
              <a:gd name="T52" fmla="*/ 111 w 490"/>
              <a:gd name="T53" fmla="*/ 53 h 400"/>
              <a:gd name="T54" fmla="*/ 379 w 490"/>
              <a:gd name="T55" fmla="*/ 53 h 400"/>
              <a:gd name="T56" fmla="*/ 379 w 490"/>
              <a:gd name="T57" fmla="*/ 347 h 400"/>
              <a:gd name="T58" fmla="*/ 379 w 490"/>
              <a:gd name="T59" fmla="*/ 347 h 400"/>
              <a:gd name="T60" fmla="*/ 460 w 490"/>
              <a:gd name="T61" fmla="*/ 350 h 400"/>
              <a:gd name="T62" fmla="*/ 410 w 490"/>
              <a:gd name="T63" fmla="*/ 350 h 400"/>
              <a:gd name="T64" fmla="*/ 410 w 490"/>
              <a:gd name="T65" fmla="*/ 283 h 400"/>
              <a:gd name="T66" fmla="*/ 460 w 490"/>
              <a:gd name="T67" fmla="*/ 283 h 400"/>
              <a:gd name="T68" fmla="*/ 460 w 490"/>
              <a:gd name="T69" fmla="*/ 350 h 400"/>
              <a:gd name="T70" fmla="*/ 460 w 490"/>
              <a:gd name="T71" fmla="*/ 234 h 400"/>
              <a:gd name="T72" fmla="*/ 410 w 490"/>
              <a:gd name="T73" fmla="*/ 234 h 400"/>
              <a:gd name="T74" fmla="*/ 410 w 490"/>
              <a:gd name="T75" fmla="*/ 166 h 400"/>
              <a:gd name="T76" fmla="*/ 460 w 490"/>
              <a:gd name="T77" fmla="*/ 166 h 400"/>
              <a:gd name="T78" fmla="*/ 460 w 490"/>
              <a:gd name="T79" fmla="*/ 234 h 400"/>
              <a:gd name="T80" fmla="*/ 460 w 490"/>
              <a:gd name="T81" fmla="*/ 117 h 400"/>
              <a:gd name="T82" fmla="*/ 410 w 490"/>
              <a:gd name="T83" fmla="*/ 117 h 400"/>
              <a:gd name="T84" fmla="*/ 410 w 490"/>
              <a:gd name="T85" fmla="*/ 50 h 400"/>
              <a:gd name="T86" fmla="*/ 460 w 490"/>
              <a:gd name="T87" fmla="*/ 50 h 400"/>
              <a:gd name="T88" fmla="*/ 460 w 490"/>
              <a:gd name="T89" fmla="*/ 11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0" h="400">
                <a:moveTo>
                  <a:pt x="463" y="0"/>
                </a:moveTo>
                <a:lnTo>
                  <a:pt x="27" y="0"/>
                </a:lnTo>
                <a:cubicBezTo>
                  <a:pt x="12" y="0"/>
                  <a:pt x="0" y="12"/>
                  <a:pt x="0" y="27"/>
                </a:cubicBezTo>
                <a:lnTo>
                  <a:pt x="0" y="373"/>
                </a:lnTo>
                <a:cubicBezTo>
                  <a:pt x="0" y="388"/>
                  <a:pt x="12" y="400"/>
                  <a:pt x="27" y="400"/>
                </a:cubicBezTo>
                <a:lnTo>
                  <a:pt x="463" y="400"/>
                </a:lnTo>
                <a:cubicBezTo>
                  <a:pt x="478" y="400"/>
                  <a:pt x="490" y="388"/>
                  <a:pt x="490" y="373"/>
                </a:cubicBezTo>
                <a:lnTo>
                  <a:pt x="490" y="27"/>
                </a:lnTo>
                <a:cubicBezTo>
                  <a:pt x="490" y="12"/>
                  <a:pt x="478" y="0"/>
                  <a:pt x="463" y="0"/>
                </a:cubicBezTo>
                <a:close/>
                <a:moveTo>
                  <a:pt x="80" y="350"/>
                </a:moveTo>
                <a:lnTo>
                  <a:pt x="30" y="350"/>
                </a:lnTo>
                <a:lnTo>
                  <a:pt x="30" y="283"/>
                </a:lnTo>
                <a:lnTo>
                  <a:pt x="80" y="283"/>
                </a:lnTo>
                <a:lnTo>
                  <a:pt x="80" y="350"/>
                </a:lnTo>
                <a:close/>
                <a:moveTo>
                  <a:pt x="80" y="234"/>
                </a:moveTo>
                <a:lnTo>
                  <a:pt x="30" y="234"/>
                </a:lnTo>
                <a:lnTo>
                  <a:pt x="30" y="166"/>
                </a:lnTo>
                <a:lnTo>
                  <a:pt x="80" y="166"/>
                </a:lnTo>
                <a:lnTo>
                  <a:pt x="80" y="234"/>
                </a:lnTo>
                <a:close/>
                <a:moveTo>
                  <a:pt x="80" y="117"/>
                </a:moveTo>
                <a:lnTo>
                  <a:pt x="30" y="117"/>
                </a:lnTo>
                <a:lnTo>
                  <a:pt x="30" y="50"/>
                </a:lnTo>
                <a:lnTo>
                  <a:pt x="80" y="50"/>
                </a:lnTo>
                <a:lnTo>
                  <a:pt x="80" y="117"/>
                </a:lnTo>
                <a:close/>
                <a:moveTo>
                  <a:pt x="379" y="347"/>
                </a:moveTo>
                <a:lnTo>
                  <a:pt x="111" y="347"/>
                </a:lnTo>
                <a:lnTo>
                  <a:pt x="111" y="53"/>
                </a:lnTo>
                <a:lnTo>
                  <a:pt x="379" y="53"/>
                </a:lnTo>
                <a:lnTo>
                  <a:pt x="379" y="347"/>
                </a:lnTo>
                <a:lnTo>
                  <a:pt x="379" y="347"/>
                </a:lnTo>
                <a:close/>
                <a:moveTo>
                  <a:pt x="460" y="350"/>
                </a:moveTo>
                <a:lnTo>
                  <a:pt x="410" y="350"/>
                </a:lnTo>
                <a:lnTo>
                  <a:pt x="410" y="283"/>
                </a:lnTo>
                <a:lnTo>
                  <a:pt x="460" y="283"/>
                </a:lnTo>
                <a:lnTo>
                  <a:pt x="460" y="350"/>
                </a:lnTo>
                <a:close/>
                <a:moveTo>
                  <a:pt x="460" y="234"/>
                </a:moveTo>
                <a:lnTo>
                  <a:pt x="410" y="234"/>
                </a:lnTo>
                <a:lnTo>
                  <a:pt x="410" y="166"/>
                </a:lnTo>
                <a:lnTo>
                  <a:pt x="460" y="166"/>
                </a:lnTo>
                <a:lnTo>
                  <a:pt x="460" y="234"/>
                </a:lnTo>
                <a:close/>
                <a:moveTo>
                  <a:pt x="460" y="117"/>
                </a:moveTo>
                <a:lnTo>
                  <a:pt x="410" y="117"/>
                </a:lnTo>
                <a:lnTo>
                  <a:pt x="410" y="50"/>
                </a:lnTo>
                <a:lnTo>
                  <a:pt x="460" y="50"/>
                </a:lnTo>
                <a:lnTo>
                  <a:pt x="460" y="1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35560" y="1258570"/>
            <a:ext cx="8229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Why are the sound effects mentioned in the speech added after</a:t>
            </a:r>
            <a:r>
              <a:rPr lang="en-US" altLang="zh-CN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zh-CN" altLang="en-US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the scene has been shot?</a:t>
            </a:r>
            <a:endParaRPr lang="zh-CN" altLang="en-US" sz="3200">
              <a:solidFill>
                <a:schemeClr val="tx2">
                  <a:lumMod val="60000"/>
                  <a:lumOff val="40000"/>
                </a:schemeClr>
              </a:solidFill>
              <a:highlight>
                <a:srgbClr val="00FFFF"/>
              </a:highlight>
            </a:endParaRPr>
          </a:p>
        </p:txBody>
      </p:sp>
      <p:sp>
        <p:nvSpPr>
          <p:cNvPr id="7" name="movie-symbol_73456"/>
          <p:cNvSpPr/>
          <p:nvPr/>
        </p:nvSpPr>
        <p:spPr>
          <a:xfrm>
            <a:off x="323850" y="118745"/>
            <a:ext cx="962025" cy="762635"/>
          </a:xfrm>
          <a:custGeom>
            <a:avLst/>
            <a:gdLst>
              <a:gd name="T0" fmla="*/ 0 w 2632"/>
              <a:gd name="T1" fmla="*/ 67 h 2632"/>
              <a:gd name="T2" fmla="*/ 0 w 2632"/>
              <a:gd name="T3" fmla="*/ 765 h 2632"/>
              <a:gd name="T4" fmla="*/ 0 w 2632"/>
              <a:gd name="T5" fmla="*/ 2305 h 2632"/>
              <a:gd name="T6" fmla="*/ 2565 w 2632"/>
              <a:gd name="T7" fmla="*/ 2632 h 2632"/>
              <a:gd name="T8" fmla="*/ 2565 w 2632"/>
              <a:gd name="T9" fmla="*/ 0 h 2632"/>
              <a:gd name="T10" fmla="*/ 233 w 2632"/>
              <a:gd name="T11" fmla="*/ 2404 h 2632"/>
              <a:gd name="T12" fmla="*/ 233 w 2632"/>
              <a:gd name="T13" fmla="*/ 2072 h 2632"/>
              <a:gd name="T14" fmla="*/ 141 w 2632"/>
              <a:gd name="T15" fmla="*/ 1912 h 2632"/>
              <a:gd name="T16" fmla="*/ 141 w 2632"/>
              <a:gd name="T17" fmla="*/ 699 h 2632"/>
              <a:gd name="T18" fmla="*/ 233 w 2632"/>
              <a:gd name="T19" fmla="*/ 551 h 2632"/>
              <a:gd name="T20" fmla="*/ 233 w 2632"/>
              <a:gd name="T21" fmla="*/ 219 h 2632"/>
              <a:gd name="T22" fmla="*/ 2499 w 2632"/>
              <a:gd name="T23" fmla="*/ 134 h 2632"/>
              <a:gd name="T24" fmla="*/ 2271 w 2632"/>
              <a:gd name="T25" fmla="*/ 318 h 2632"/>
              <a:gd name="T26" fmla="*/ 2499 w 2632"/>
              <a:gd name="T27" fmla="*/ 551 h 2632"/>
              <a:gd name="T28" fmla="*/ 2205 w 2632"/>
              <a:gd name="T29" fmla="*/ 911 h 2632"/>
              <a:gd name="T30" fmla="*/ 2499 w 2632"/>
              <a:gd name="T31" fmla="*/ 1912 h 2632"/>
              <a:gd name="T32" fmla="*/ 2271 w 2632"/>
              <a:gd name="T33" fmla="*/ 2171 h 2632"/>
              <a:gd name="T34" fmla="*/ 2499 w 2632"/>
              <a:gd name="T35" fmla="*/ 2404 h 2632"/>
              <a:gd name="T36" fmla="*/ 1789 w 2632"/>
              <a:gd name="T37" fmla="*/ 1912 h 2632"/>
              <a:gd name="T38" fmla="*/ 527 w 2632"/>
              <a:gd name="T39" fmla="*/ 986 h 2632"/>
              <a:gd name="T40" fmla="*/ 2077 w 2632"/>
              <a:gd name="T41" fmla="*/ 986 h 2632"/>
              <a:gd name="T42" fmla="*/ 787 w 2632"/>
              <a:gd name="T43" fmla="*/ 2171 h 2632"/>
              <a:gd name="T44" fmla="*/ 554 w 2632"/>
              <a:gd name="T45" fmla="*/ 2404 h 2632"/>
              <a:gd name="T46" fmla="*/ 554 w 2632"/>
              <a:gd name="T47" fmla="*/ 2072 h 2632"/>
              <a:gd name="T48" fmla="*/ 1241 w 2632"/>
              <a:gd name="T49" fmla="*/ 2171 h 2632"/>
              <a:gd name="T50" fmla="*/ 1008 w 2632"/>
              <a:gd name="T51" fmla="*/ 2404 h 2632"/>
              <a:gd name="T52" fmla="*/ 1008 w 2632"/>
              <a:gd name="T53" fmla="*/ 2072 h 2632"/>
              <a:gd name="T54" fmla="*/ 1695 w 2632"/>
              <a:gd name="T55" fmla="*/ 2171 h 2632"/>
              <a:gd name="T56" fmla="*/ 1462 w 2632"/>
              <a:gd name="T57" fmla="*/ 2404 h 2632"/>
              <a:gd name="T58" fmla="*/ 1462 w 2632"/>
              <a:gd name="T59" fmla="*/ 2072 h 2632"/>
              <a:gd name="T60" fmla="*/ 2149 w 2632"/>
              <a:gd name="T61" fmla="*/ 2171 h 2632"/>
              <a:gd name="T62" fmla="*/ 1916 w 2632"/>
              <a:gd name="T63" fmla="*/ 2404 h 2632"/>
              <a:gd name="T64" fmla="*/ 1916 w 2632"/>
              <a:gd name="T65" fmla="*/ 2072 h 2632"/>
              <a:gd name="T66" fmla="*/ 454 w 2632"/>
              <a:gd name="T67" fmla="*/ 452 h 2632"/>
              <a:gd name="T68" fmla="*/ 687 w 2632"/>
              <a:gd name="T69" fmla="*/ 219 h 2632"/>
              <a:gd name="T70" fmla="*/ 687 w 2632"/>
              <a:gd name="T71" fmla="*/ 551 h 2632"/>
              <a:gd name="T72" fmla="*/ 908 w 2632"/>
              <a:gd name="T73" fmla="*/ 452 h 2632"/>
              <a:gd name="T74" fmla="*/ 1142 w 2632"/>
              <a:gd name="T75" fmla="*/ 219 h 2632"/>
              <a:gd name="T76" fmla="*/ 1142 w 2632"/>
              <a:gd name="T77" fmla="*/ 551 h 2632"/>
              <a:gd name="T78" fmla="*/ 1363 w 2632"/>
              <a:gd name="T79" fmla="*/ 452 h 2632"/>
              <a:gd name="T80" fmla="*/ 1596 w 2632"/>
              <a:gd name="T81" fmla="*/ 219 h 2632"/>
              <a:gd name="T82" fmla="*/ 1596 w 2632"/>
              <a:gd name="T83" fmla="*/ 551 h 2632"/>
              <a:gd name="T84" fmla="*/ 2149 w 2632"/>
              <a:gd name="T85" fmla="*/ 318 h 2632"/>
              <a:gd name="T86" fmla="*/ 1916 w 2632"/>
              <a:gd name="T87" fmla="*/ 551 h 2632"/>
              <a:gd name="T88" fmla="*/ 1916 w 2632"/>
              <a:gd name="T89" fmla="*/ 219 h 2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32" h="2632">
                <a:moveTo>
                  <a:pt x="2565" y="0"/>
                </a:moveTo>
                <a:lnTo>
                  <a:pt x="67" y="0"/>
                </a:lnTo>
                <a:cubicBezTo>
                  <a:pt x="30" y="0"/>
                  <a:pt x="0" y="30"/>
                  <a:pt x="0" y="67"/>
                </a:cubicBezTo>
                <a:lnTo>
                  <a:pt x="0" y="318"/>
                </a:lnTo>
                <a:lnTo>
                  <a:pt x="0" y="452"/>
                </a:lnTo>
                <a:lnTo>
                  <a:pt x="0" y="765"/>
                </a:lnTo>
                <a:lnTo>
                  <a:pt x="0" y="1845"/>
                </a:lnTo>
                <a:lnTo>
                  <a:pt x="0" y="2171"/>
                </a:lnTo>
                <a:lnTo>
                  <a:pt x="0" y="2305"/>
                </a:lnTo>
                <a:lnTo>
                  <a:pt x="0" y="2565"/>
                </a:lnTo>
                <a:cubicBezTo>
                  <a:pt x="0" y="2602"/>
                  <a:pt x="30" y="2632"/>
                  <a:pt x="67" y="2632"/>
                </a:cubicBezTo>
                <a:lnTo>
                  <a:pt x="2565" y="2632"/>
                </a:lnTo>
                <a:cubicBezTo>
                  <a:pt x="2602" y="2632"/>
                  <a:pt x="2632" y="2602"/>
                  <a:pt x="2632" y="2565"/>
                </a:cubicBezTo>
                <a:lnTo>
                  <a:pt x="2632" y="67"/>
                </a:lnTo>
                <a:cubicBezTo>
                  <a:pt x="2632" y="30"/>
                  <a:pt x="2602" y="0"/>
                  <a:pt x="2565" y="0"/>
                </a:cubicBezTo>
                <a:close/>
                <a:moveTo>
                  <a:pt x="133" y="2498"/>
                </a:moveTo>
                <a:lnTo>
                  <a:pt x="133" y="2404"/>
                </a:lnTo>
                <a:lnTo>
                  <a:pt x="233" y="2404"/>
                </a:lnTo>
                <a:cubicBezTo>
                  <a:pt x="288" y="2404"/>
                  <a:pt x="332" y="2360"/>
                  <a:pt x="332" y="2305"/>
                </a:cubicBezTo>
                <a:lnTo>
                  <a:pt x="332" y="2171"/>
                </a:lnTo>
                <a:cubicBezTo>
                  <a:pt x="332" y="2116"/>
                  <a:pt x="288" y="2072"/>
                  <a:pt x="233" y="2072"/>
                </a:cubicBezTo>
                <a:lnTo>
                  <a:pt x="133" y="2072"/>
                </a:lnTo>
                <a:lnTo>
                  <a:pt x="133" y="1912"/>
                </a:lnTo>
                <a:lnTo>
                  <a:pt x="141" y="1912"/>
                </a:lnTo>
                <a:cubicBezTo>
                  <a:pt x="283" y="1912"/>
                  <a:pt x="398" y="1816"/>
                  <a:pt x="398" y="1699"/>
                </a:cubicBezTo>
                <a:lnTo>
                  <a:pt x="398" y="911"/>
                </a:lnTo>
                <a:cubicBezTo>
                  <a:pt x="398" y="794"/>
                  <a:pt x="283" y="699"/>
                  <a:pt x="141" y="699"/>
                </a:cubicBezTo>
                <a:lnTo>
                  <a:pt x="133" y="699"/>
                </a:lnTo>
                <a:lnTo>
                  <a:pt x="133" y="551"/>
                </a:lnTo>
                <a:lnTo>
                  <a:pt x="233" y="551"/>
                </a:lnTo>
                <a:cubicBezTo>
                  <a:pt x="288" y="551"/>
                  <a:pt x="332" y="507"/>
                  <a:pt x="332" y="452"/>
                </a:cubicBezTo>
                <a:lnTo>
                  <a:pt x="332" y="318"/>
                </a:lnTo>
                <a:cubicBezTo>
                  <a:pt x="332" y="263"/>
                  <a:pt x="288" y="219"/>
                  <a:pt x="233" y="219"/>
                </a:cubicBezTo>
                <a:lnTo>
                  <a:pt x="133" y="219"/>
                </a:lnTo>
                <a:lnTo>
                  <a:pt x="133" y="134"/>
                </a:lnTo>
                <a:lnTo>
                  <a:pt x="2499" y="134"/>
                </a:lnTo>
                <a:lnTo>
                  <a:pt x="2499" y="219"/>
                </a:lnTo>
                <a:lnTo>
                  <a:pt x="2370" y="219"/>
                </a:lnTo>
                <a:cubicBezTo>
                  <a:pt x="2316" y="219"/>
                  <a:pt x="2271" y="263"/>
                  <a:pt x="2271" y="318"/>
                </a:cubicBezTo>
                <a:lnTo>
                  <a:pt x="2271" y="452"/>
                </a:lnTo>
                <a:cubicBezTo>
                  <a:pt x="2271" y="507"/>
                  <a:pt x="2316" y="551"/>
                  <a:pt x="2370" y="551"/>
                </a:cubicBezTo>
                <a:lnTo>
                  <a:pt x="2499" y="551"/>
                </a:lnTo>
                <a:lnTo>
                  <a:pt x="2499" y="699"/>
                </a:lnTo>
                <a:lnTo>
                  <a:pt x="2463" y="699"/>
                </a:lnTo>
                <a:cubicBezTo>
                  <a:pt x="2321" y="699"/>
                  <a:pt x="2205" y="794"/>
                  <a:pt x="2205" y="911"/>
                </a:cubicBezTo>
                <a:lnTo>
                  <a:pt x="2205" y="1699"/>
                </a:lnTo>
                <a:cubicBezTo>
                  <a:pt x="2205" y="1816"/>
                  <a:pt x="2321" y="1912"/>
                  <a:pt x="2463" y="1912"/>
                </a:cubicBezTo>
                <a:lnTo>
                  <a:pt x="2499" y="1912"/>
                </a:lnTo>
                <a:lnTo>
                  <a:pt x="2499" y="2072"/>
                </a:lnTo>
                <a:lnTo>
                  <a:pt x="2370" y="2072"/>
                </a:lnTo>
                <a:cubicBezTo>
                  <a:pt x="2316" y="2072"/>
                  <a:pt x="2271" y="2116"/>
                  <a:pt x="2271" y="2171"/>
                </a:cubicBezTo>
                <a:lnTo>
                  <a:pt x="2271" y="2305"/>
                </a:lnTo>
                <a:cubicBezTo>
                  <a:pt x="2271" y="2360"/>
                  <a:pt x="2316" y="2404"/>
                  <a:pt x="2370" y="2404"/>
                </a:cubicBezTo>
                <a:lnTo>
                  <a:pt x="2499" y="2404"/>
                </a:lnTo>
                <a:lnTo>
                  <a:pt x="2499" y="2498"/>
                </a:lnTo>
                <a:lnTo>
                  <a:pt x="133" y="2498"/>
                </a:lnTo>
                <a:close/>
                <a:moveTo>
                  <a:pt x="1789" y="1912"/>
                </a:moveTo>
                <a:lnTo>
                  <a:pt x="814" y="1912"/>
                </a:lnTo>
                <a:cubicBezTo>
                  <a:pt x="656" y="1912"/>
                  <a:pt x="527" y="1783"/>
                  <a:pt x="527" y="1624"/>
                </a:cubicBezTo>
                <a:lnTo>
                  <a:pt x="527" y="986"/>
                </a:lnTo>
                <a:cubicBezTo>
                  <a:pt x="527" y="828"/>
                  <a:pt x="656" y="699"/>
                  <a:pt x="814" y="699"/>
                </a:cubicBezTo>
                <a:lnTo>
                  <a:pt x="1789" y="699"/>
                </a:lnTo>
                <a:cubicBezTo>
                  <a:pt x="1948" y="699"/>
                  <a:pt x="2077" y="828"/>
                  <a:pt x="2077" y="986"/>
                </a:cubicBezTo>
                <a:lnTo>
                  <a:pt x="2077" y="1624"/>
                </a:lnTo>
                <a:cubicBezTo>
                  <a:pt x="2077" y="1783"/>
                  <a:pt x="1948" y="1912"/>
                  <a:pt x="1789" y="1912"/>
                </a:cubicBezTo>
                <a:close/>
                <a:moveTo>
                  <a:pt x="787" y="2171"/>
                </a:moveTo>
                <a:lnTo>
                  <a:pt x="787" y="2305"/>
                </a:lnTo>
                <a:cubicBezTo>
                  <a:pt x="787" y="2360"/>
                  <a:pt x="742" y="2404"/>
                  <a:pt x="687" y="2404"/>
                </a:cubicBezTo>
                <a:lnTo>
                  <a:pt x="554" y="2404"/>
                </a:lnTo>
                <a:cubicBezTo>
                  <a:pt x="499" y="2404"/>
                  <a:pt x="454" y="2360"/>
                  <a:pt x="454" y="2305"/>
                </a:cubicBezTo>
                <a:lnTo>
                  <a:pt x="454" y="2171"/>
                </a:lnTo>
                <a:cubicBezTo>
                  <a:pt x="454" y="2116"/>
                  <a:pt x="499" y="2072"/>
                  <a:pt x="554" y="2072"/>
                </a:cubicBezTo>
                <a:lnTo>
                  <a:pt x="687" y="2072"/>
                </a:lnTo>
                <a:cubicBezTo>
                  <a:pt x="742" y="2072"/>
                  <a:pt x="787" y="2116"/>
                  <a:pt x="787" y="2171"/>
                </a:cubicBezTo>
                <a:close/>
                <a:moveTo>
                  <a:pt x="1241" y="2171"/>
                </a:moveTo>
                <a:lnTo>
                  <a:pt x="1241" y="2305"/>
                </a:lnTo>
                <a:cubicBezTo>
                  <a:pt x="1241" y="2360"/>
                  <a:pt x="1196" y="2404"/>
                  <a:pt x="1142" y="2404"/>
                </a:cubicBezTo>
                <a:lnTo>
                  <a:pt x="1008" y="2404"/>
                </a:lnTo>
                <a:cubicBezTo>
                  <a:pt x="953" y="2404"/>
                  <a:pt x="908" y="2360"/>
                  <a:pt x="908" y="2305"/>
                </a:cubicBezTo>
                <a:lnTo>
                  <a:pt x="908" y="2171"/>
                </a:lnTo>
                <a:cubicBezTo>
                  <a:pt x="908" y="2116"/>
                  <a:pt x="953" y="2072"/>
                  <a:pt x="1008" y="2072"/>
                </a:cubicBezTo>
                <a:lnTo>
                  <a:pt x="1142" y="2072"/>
                </a:lnTo>
                <a:cubicBezTo>
                  <a:pt x="1196" y="2072"/>
                  <a:pt x="1241" y="2116"/>
                  <a:pt x="1241" y="2171"/>
                </a:cubicBezTo>
                <a:close/>
                <a:moveTo>
                  <a:pt x="1695" y="2171"/>
                </a:moveTo>
                <a:lnTo>
                  <a:pt x="1695" y="2305"/>
                </a:lnTo>
                <a:cubicBezTo>
                  <a:pt x="1695" y="2360"/>
                  <a:pt x="1651" y="2404"/>
                  <a:pt x="1596" y="2404"/>
                </a:cubicBezTo>
                <a:lnTo>
                  <a:pt x="1462" y="2404"/>
                </a:lnTo>
                <a:cubicBezTo>
                  <a:pt x="1407" y="2404"/>
                  <a:pt x="1363" y="2360"/>
                  <a:pt x="1363" y="2305"/>
                </a:cubicBezTo>
                <a:lnTo>
                  <a:pt x="1363" y="2171"/>
                </a:lnTo>
                <a:cubicBezTo>
                  <a:pt x="1363" y="2116"/>
                  <a:pt x="1407" y="2072"/>
                  <a:pt x="1462" y="2072"/>
                </a:cubicBezTo>
                <a:lnTo>
                  <a:pt x="1596" y="2072"/>
                </a:lnTo>
                <a:cubicBezTo>
                  <a:pt x="1651" y="2072"/>
                  <a:pt x="1695" y="2116"/>
                  <a:pt x="1695" y="2171"/>
                </a:cubicBezTo>
                <a:close/>
                <a:moveTo>
                  <a:pt x="2149" y="2171"/>
                </a:moveTo>
                <a:lnTo>
                  <a:pt x="2149" y="2305"/>
                </a:lnTo>
                <a:cubicBezTo>
                  <a:pt x="2149" y="2360"/>
                  <a:pt x="2105" y="2404"/>
                  <a:pt x="2050" y="2404"/>
                </a:cubicBezTo>
                <a:lnTo>
                  <a:pt x="1916" y="2404"/>
                </a:lnTo>
                <a:cubicBezTo>
                  <a:pt x="1861" y="2404"/>
                  <a:pt x="1817" y="2360"/>
                  <a:pt x="1817" y="2305"/>
                </a:cubicBezTo>
                <a:lnTo>
                  <a:pt x="1817" y="2171"/>
                </a:lnTo>
                <a:cubicBezTo>
                  <a:pt x="1817" y="2116"/>
                  <a:pt x="1861" y="2072"/>
                  <a:pt x="1916" y="2072"/>
                </a:cubicBezTo>
                <a:lnTo>
                  <a:pt x="2050" y="2072"/>
                </a:lnTo>
                <a:cubicBezTo>
                  <a:pt x="2105" y="2072"/>
                  <a:pt x="2149" y="2116"/>
                  <a:pt x="2149" y="2171"/>
                </a:cubicBezTo>
                <a:close/>
                <a:moveTo>
                  <a:pt x="454" y="452"/>
                </a:moveTo>
                <a:lnTo>
                  <a:pt x="454" y="318"/>
                </a:lnTo>
                <a:cubicBezTo>
                  <a:pt x="454" y="263"/>
                  <a:pt x="499" y="219"/>
                  <a:pt x="553" y="219"/>
                </a:cubicBezTo>
                <a:lnTo>
                  <a:pt x="687" y="219"/>
                </a:lnTo>
                <a:cubicBezTo>
                  <a:pt x="742" y="219"/>
                  <a:pt x="787" y="263"/>
                  <a:pt x="787" y="318"/>
                </a:cubicBezTo>
                <a:lnTo>
                  <a:pt x="787" y="452"/>
                </a:lnTo>
                <a:cubicBezTo>
                  <a:pt x="787" y="507"/>
                  <a:pt x="742" y="551"/>
                  <a:pt x="687" y="551"/>
                </a:cubicBezTo>
                <a:lnTo>
                  <a:pt x="554" y="551"/>
                </a:lnTo>
                <a:cubicBezTo>
                  <a:pt x="499" y="551"/>
                  <a:pt x="454" y="507"/>
                  <a:pt x="454" y="452"/>
                </a:cubicBezTo>
                <a:close/>
                <a:moveTo>
                  <a:pt x="908" y="452"/>
                </a:moveTo>
                <a:lnTo>
                  <a:pt x="908" y="318"/>
                </a:lnTo>
                <a:cubicBezTo>
                  <a:pt x="908" y="263"/>
                  <a:pt x="953" y="219"/>
                  <a:pt x="1008" y="219"/>
                </a:cubicBezTo>
                <a:lnTo>
                  <a:pt x="1142" y="219"/>
                </a:lnTo>
                <a:cubicBezTo>
                  <a:pt x="1196" y="219"/>
                  <a:pt x="1241" y="263"/>
                  <a:pt x="1241" y="318"/>
                </a:cubicBezTo>
                <a:lnTo>
                  <a:pt x="1241" y="452"/>
                </a:lnTo>
                <a:cubicBezTo>
                  <a:pt x="1241" y="507"/>
                  <a:pt x="1196" y="551"/>
                  <a:pt x="1142" y="551"/>
                </a:cubicBezTo>
                <a:lnTo>
                  <a:pt x="1008" y="551"/>
                </a:lnTo>
                <a:cubicBezTo>
                  <a:pt x="953" y="551"/>
                  <a:pt x="908" y="507"/>
                  <a:pt x="908" y="452"/>
                </a:cubicBezTo>
                <a:close/>
                <a:moveTo>
                  <a:pt x="1363" y="452"/>
                </a:moveTo>
                <a:lnTo>
                  <a:pt x="1363" y="318"/>
                </a:lnTo>
                <a:cubicBezTo>
                  <a:pt x="1363" y="263"/>
                  <a:pt x="1407" y="219"/>
                  <a:pt x="1462" y="219"/>
                </a:cubicBezTo>
                <a:lnTo>
                  <a:pt x="1596" y="219"/>
                </a:lnTo>
                <a:cubicBezTo>
                  <a:pt x="1651" y="219"/>
                  <a:pt x="1695" y="263"/>
                  <a:pt x="1695" y="318"/>
                </a:cubicBezTo>
                <a:lnTo>
                  <a:pt x="1695" y="452"/>
                </a:lnTo>
                <a:cubicBezTo>
                  <a:pt x="1695" y="507"/>
                  <a:pt x="1651" y="551"/>
                  <a:pt x="1596" y="551"/>
                </a:cubicBezTo>
                <a:lnTo>
                  <a:pt x="1462" y="551"/>
                </a:lnTo>
                <a:cubicBezTo>
                  <a:pt x="1407" y="551"/>
                  <a:pt x="1363" y="507"/>
                  <a:pt x="1363" y="452"/>
                </a:cubicBezTo>
                <a:close/>
                <a:moveTo>
                  <a:pt x="2149" y="318"/>
                </a:moveTo>
                <a:lnTo>
                  <a:pt x="2149" y="452"/>
                </a:lnTo>
                <a:cubicBezTo>
                  <a:pt x="2149" y="507"/>
                  <a:pt x="2105" y="551"/>
                  <a:pt x="2050" y="551"/>
                </a:cubicBezTo>
                <a:lnTo>
                  <a:pt x="1916" y="551"/>
                </a:lnTo>
                <a:cubicBezTo>
                  <a:pt x="1861" y="551"/>
                  <a:pt x="1817" y="507"/>
                  <a:pt x="1817" y="452"/>
                </a:cubicBezTo>
                <a:lnTo>
                  <a:pt x="1817" y="318"/>
                </a:lnTo>
                <a:cubicBezTo>
                  <a:pt x="1817" y="263"/>
                  <a:pt x="1861" y="219"/>
                  <a:pt x="1916" y="219"/>
                </a:cubicBezTo>
                <a:lnTo>
                  <a:pt x="2050" y="219"/>
                </a:lnTo>
                <a:cubicBezTo>
                  <a:pt x="2105" y="219"/>
                  <a:pt x="2149" y="263"/>
                  <a:pt x="2149" y="31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107950" y="2499995"/>
            <a:ext cx="82784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200">
                <a:solidFill>
                  <a:srgbClr val="00B050"/>
                </a:solidFill>
              </a:rPr>
              <a:t>It's inconvenient or impossible to add the sound effects when</a:t>
            </a:r>
            <a:r>
              <a:rPr lang="en-US" altLang="zh-CN" sz="3200">
                <a:solidFill>
                  <a:srgbClr val="00B050"/>
                </a:solidFill>
              </a:rPr>
              <a:t> </a:t>
            </a:r>
            <a:r>
              <a:rPr lang="zh-CN" altLang="en-US" sz="3200">
                <a:solidFill>
                  <a:srgbClr val="00B050"/>
                </a:solidFill>
              </a:rPr>
              <a:t>the scene is being shot, like the dinosaur sound, so the</a:t>
            </a:r>
            <a:r>
              <a:rPr lang="en-US" altLang="zh-CN" sz="3200">
                <a:solidFill>
                  <a:srgbClr val="00B050"/>
                </a:solidFill>
              </a:rPr>
              <a:t> </a:t>
            </a:r>
            <a:r>
              <a:rPr lang="zh-CN" altLang="en-US" sz="3200">
                <a:solidFill>
                  <a:srgbClr val="00B050"/>
                </a:solidFill>
              </a:rPr>
              <a:t>directors come up with creative ways to mix several sounds to produce the vivid sound.</a:t>
            </a:r>
            <a:endParaRPr lang="zh-CN" altLang="en-US" sz="3200">
              <a:solidFill>
                <a:srgbClr val="00B050"/>
              </a:solidFill>
            </a:endParaRPr>
          </a:p>
        </p:txBody>
      </p:sp>
      <p:sp>
        <p:nvSpPr>
          <p:cNvPr id="8" name="video-camera_349464"/>
          <p:cNvSpPr/>
          <p:nvPr/>
        </p:nvSpPr>
        <p:spPr>
          <a:xfrm>
            <a:off x="7956550" y="1347470"/>
            <a:ext cx="835660" cy="881380"/>
          </a:xfrm>
          <a:custGeom>
            <a:avLst/>
            <a:gdLst>
              <a:gd name="connsiteX0" fmla="*/ 323955 w 607528"/>
              <a:gd name="connsiteY0" fmla="*/ 283143 h 606722"/>
              <a:gd name="connsiteX1" fmla="*/ 323955 w 607528"/>
              <a:gd name="connsiteY1" fmla="*/ 303317 h 606722"/>
              <a:gd name="connsiteX2" fmla="*/ 344248 w 607528"/>
              <a:gd name="connsiteY2" fmla="*/ 323579 h 606722"/>
              <a:gd name="connsiteX3" fmla="*/ 405040 w 607528"/>
              <a:gd name="connsiteY3" fmla="*/ 323579 h 606722"/>
              <a:gd name="connsiteX4" fmla="*/ 425244 w 607528"/>
              <a:gd name="connsiteY4" fmla="*/ 303317 h 606722"/>
              <a:gd name="connsiteX5" fmla="*/ 425244 w 607528"/>
              <a:gd name="connsiteY5" fmla="*/ 283143 h 606722"/>
              <a:gd name="connsiteX6" fmla="*/ 516386 w 607528"/>
              <a:gd name="connsiteY6" fmla="*/ 222444 h 606722"/>
              <a:gd name="connsiteX7" fmla="*/ 506239 w 607528"/>
              <a:gd name="connsiteY7" fmla="*/ 232575 h 606722"/>
              <a:gd name="connsiteX8" fmla="*/ 516386 w 607528"/>
              <a:gd name="connsiteY8" fmla="*/ 242707 h 606722"/>
              <a:gd name="connsiteX9" fmla="*/ 526533 w 607528"/>
              <a:gd name="connsiteY9" fmla="*/ 232575 h 606722"/>
              <a:gd name="connsiteX10" fmla="*/ 516386 w 607528"/>
              <a:gd name="connsiteY10" fmla="*/ 222444 h 606722"/>
              <a:gd name="connsiteX11" fmla="*/ 232813 w 607528"/>
              <a:gd name="connsiteY11" fmla="*/ 222444 h 606722"/>
              <a:gd name="connsiteX12" fmla="*/ 222755 w 607528"/>
              <a:gd name="connsiteY12" fmla="*/ 232575 h 606722"/>
              <a:gd name="connsiteX13" fmla="*/ 232813 w 607528"/>
              <a:gd name="connsiteY13" fmla="*/ 242707 h 606722"/>
              <a:gd name="connsiteX14" fmla="*/ 242960 w 607528"/>
              <a:gd name="connsiteY14" fmla="*/ 232575 h 606722"/>
              <a:gd name="connsiteX15" fmla="*/ 232813 w 607528"/>
              <a:gd name="connsiteY15" fmla="*/ 222444 h 606722"/>
              <a:gd name="connsiteX16" fmla="*/ 343393 w 607528"/>
              <a:gd name="connsiteY16" fmla="*/ 181988 h 606722"/>
              <a:gd name="connsiteX17" fmla="*/ 405790 w 607528"/>
              <a:gd name="connsiteY17" fmla="*/ 181988 h 606722"/>
              <a:gd name="connsiteX18" fmla="*/ 422435 w 607528"/>
              <a:gd name="connsiteY18" fmla="*/ 202240 h 606722"/>
              <a:gd name="connsiteX19" fmla="*/ 326748 w 607528"/>
              <a:gd name="connsiteY19" fmla="*/ 202240 h 606722"/>
              <a:gd name="connsiteX20" fmla="*/ 343393 w 607528"/>
              <a:gd name="connsiteY20" fmla="*/ 181988 h 606722"/>
              <a:gd name="connsiteX21" fmla="*/ 475853 w 607528"/>
              <a:gd name="connsiteY21" fmla="*/ 121302 h 606722"/>
              <a:gd name="connsiteX22" fmla="*/ 475853 w 607528"/>
              <a:gd name="connsiteY22" fmla="*/ 161736 h 606722"/>
              <a:gd name="connsiteX23" fmla="*/ 455671 w 607528"/>
              <a:gd name="connsiteY23" fmla="*/ 141563 h 606722"/>
              <a:gd name="connsiteX24" fmla="*/ 475853 w 607528"/>
              <a:gd name="connsiteY24" fmla="*/ 121302 h 606722"/>
              <a:gd name="connsiteX25" fmla="*/ 351799 w 607528"/>
              <a:gd name="connsiteY25" fmla="*/ 121302 h 606722"/>
              <a:gd name="connsiteX26" fmla="*/ 397455 w 607528"/>
              <a:gd name="connsiteY26" fmla="*/ 121302 h 606722"/>
              <a:gd name="connsiteX27" fmla="*/ 397277 w 607528"/>
              <a:gd name="connsiteY27" fmla="*/ 122457 h 606722"/>
              <a:gd name="connsiteX28" fmla="*/ 395853 w 607528"/>
              <a:gd name="connsiteY28" fmla="*/ 129655 h 606722"/>
              <a:gd name="connsiteX29" fmla="*/ 395497 w 607528"/>
              <a:gd name="connsiteY29" fmla="*/ 132144 h 606722"/>
              <a:gd name="connsiteX30" fmla="*/ 394874 w 607528"/>
              <a:gd name="connsiteY30" fmla="*/ 141563 h 606722"/>
              <a:gd name="connsiteX31" fmla="*/ 395497 w 607528"/>
              <a:gd name="connsiteY31" fmla="*/ 150983 h 606722"/>
              <a:gd name="connsiteX32" fmla="*/ 395853 w 607528"/>
              <a:gd name="connsiteY32" fmla="*/ 153471 h 606722"/>
              <a:gd name="connsiteX33" fmla="*/ 397277 w 607528"/>
              <a:gd name="connsiteY33" fmla="*/ 160670 h 606722"/>
              <a:gd name="connsiteX34" fmla="*/ 397455 w 607528"/>
              <a:gd name="connsiteY34" fmla="*/ 161736 h 606722"/>
              <a:gd name="connsiteX35" fmla="*/ 351799 w 607528"/>
              <a:gd name="connsiteY35" fmla="*/ 161736 h 606722"/>
              <a:gd name="connsiteX36" fmla="*/ 351977 w 607528"/>
              <a:gd name="connsiteY36" fmla="*/ 160670 h 606722"/>
              <a:gd name="connsiteX37" fmla="*/ 353401 w 607528"/>
              <a:gd name="connsiteY37" fmla="*/ 153471 h 606722"/>
              <a:gd name="connsiteX38" fmla="*/ 353757 w 607528"/>
              <a:gd name="connsiteY38" fmla="*/ 150983 h 606722"/>
              <a:gd name="connsiteX39" fmla="*/ 354380 w 607528"/>
              <a:gd name="connsiteY39" fmla="*/ 141563 h 606722"/>
              <a:gd name="connsiteX40" fmla="*/ 353757 w 607528"/>
              <a:gd name="connsiteY40" fmla="*/ 132144 h 606722"/>
              <a:gd name="connsiteX41" fmla="*/ 353401 w 607528"/>
              <a:gd name="connsiteY41" fmla="*/ 129655 h 606722"/>
              <a:gd name="connsiteX42" fmla="*/ 351977 w 607528"/>
              <a:gd name="connsiteY42" fmla="*/ 122457 h 606722"/>
              <a:gd name="connsiteX43" fmla="*/ 351799 w 607528"/>
              <a:gd name="connsiteY43" fmla="*/ 121302 h 606722"/>
              <a:gd name="connsiteX44" fmla="*/ 273401 w 607528"/>
              <a:gd name="connsiteY44" fmla="*/ 121302 h 606722"/>
              <a:gd name="connsiteX45" fmla="*/ 293583 w 607528"/>
              <a:gd name="connsiteY45" fmla="*/ 141563 h 606722"/>
              <a:gd name="connsiteX46" fmla="*/ 273401 w 607528"/>
              <a:gd name="connsiteY46" fmla="*/ 161736 h 606722"/>
              <a:gd name="connsiteX47" fmla="*/ 475853 w 607528"/>
              <a:gd name="connsiteY47" fmla="*/ 80868 h 606722"/>
              <a:gd name="connsiteX48" fmla="*/ 475853 w 607528"/>
              <a:gd name="connsiteY48" fmla="*/ 101126 h 606722"/>
              <a:gd name="connsiteX49" fmla="*/ 435378 w 607528"/>
              <a:gd name="connsiteY49" fmla="*/ 141555 h 606722"/>
              <a:gd name="connsiteX50" fmla="*/ 475853 w 607528"/>
              <a:gd name="connsiteY50" fmla="*/ 181983 h 606722"/>
              <a:gd name="connsiteX51" fmla="*/ 475853 w 607528"/>
              <a:gd name="connsiteY51" fmla="*/ 202241 h 606722"/>
              <a:gd name="connsiteX52" fmla="*/ 420967 w 607528"/>
              <a:gd name="connsiteY52" fmla="*/ 167411 h 606722"/>
              <a:gd name="connsiteX53" fmla="*/ 418565 w 607528"/>
              <a:gd name="connsiteY53" fmla="*/ 161546 h 606722"/>
              <a:gd name="connsiteX54" fmla="*/ 418387 w 607528"/>
              <a:gd name="connsiteY54" fmla="*/ 161102 h 606722"/>
              <a:gd name="connsiteX55" fmla="*/ 416786 w 607528"/>
              <a:gd name="connsiteY55" fmla="*/ 155504 h 606722"/>
              <a:gd name="connsiteX56" fmla="*/ 416608 w 607528"/>
              <a:gd name="connsiteY56" fmla="*/ 154616 h 606722"/>
              <a:gd name="connsiteX57" fmla="*/ 415719 w 607528"/>
              <a:gd name="connsiteY57" fmla="*/ 149285 h 606722"/>
              <a:gd name="connsiteX58" fmla="*/ 415541 w 607528"/>
              <a:gd name="connsiteY58" fmla="*/ 148041 h 606722"/>
              <a:gd name="connsiteX59" fmla="*/ 415096 w 607528"/>
              <a:gd name="connsiteY59" fmla="*/ 141555 h 606722"/>
              <a:gd name="connsiteX60" fmla="*/ 415541 w 607528"/>
              <a:gd name="connsiteY60" fmla="*/ 135068 h 606722"/>
              <a:gd name="connsiteX61" fmla="*/ 415719 w 607528"/>
              <a:gd name="connsiteY61" fmla="*/ 133824 h 606722"/>
              <a:gd name="connsiteX62" fmla="*/ 416608 w 607528"/>
              <a:gd name="connsiteY62" fmla="*/ 128493 h 606722"/>
              <a:gd name="connsiteX63" fmla="*/ 416786 w 607528"/>
              <a:gd name="connsiteY63" fmla="*/ 127605 h 606722"/>
              <a:gd name="connsiteX64" fmla="*/ 418387 w 607528"/>
              <a:gd name="connsiteY64" fmla="*/ 122007 h 606722"/>
              <a:gd name="connsiteX65" fmla="*/ 418565 w 607528"/>
              <a:gd name="connsiteY65" fmla="*/ 121563 h 606722"/>
              <a:gd name="connsiteX66" fmla="*/ 420967 w 607528"/>
              <a:gd name="connsiteY66" fmla="*/ 115698 h 606722"/>
              <a:gd name="connsiteX67" fmla="*/ 475853 w 607528"/>
              <a:gd name="connsiteY67" fmla="*/ 80868 h 606722"/>
              <a:gd name="connsiteX68" fmla="*/ 326748 w 607528"/>
              <a:gd name="connsiteY68" fmla="*/ 80868 h 606722"/>
              <a:gd name="connsiteX69" fmla="*/ 422435 w 607528"/>
              <a:gd name="connsiteY69" fmla="*/ 80868 h 606722"/>
              <a:gd name="connsiteX70" fmla="*/ 405790 w 607528"/>
              <a:gd name="connsiteY70" fmla="*/ 101120 h 606722"/>
              <a:gd name="connsiteX71" fmla="*/ 343393 w 607528"/>
              <a:gd name="connsiteY71" fmla="*/ 101120 h 606722"/>
              <a:gd name="connsiteX72" fmla="*/ 326748 w 607528"/>
              <a:gd name="connsiteY72" fmla="*/ 80868 h 606722"/>
              <a:gd name="connsiteX73" fmla="*/ 273401 w 607528"/>
              <a:gd name="connsiteY73" fmla="*/ 80868 h 606722"/>
              <a:gd name="connsiteX74" fmla="*/ 328214 w 607528"/>
              <a:gd name="connsiteY74" fmla="*/ 115698 h 606722"/>
              <a:gd name="connsiteX75" fmla="*/ 330617 w 607528"/>
              <a:gd name="connsiteY75" fmla="*/ 121563 h 606722"/>
              <a:gd name="connsiteX76" fmla="*/ 330795 w 607528"/>
              <a:gd name="connsiteY76" fmla="*/ 122007 h 606722"/>
              <a:gd name="connsiteX77" fmla="*/ 332396 w 607528"/>
              <a:gd name="connsiteY77" fmla="*/ 127605 h 606722"/>
              <a:gd name="connsiteX78" fmla="*/ 332663 w 607528"/>
              <a:gd name="connsiteY78" fmla="*/ 128493 h 606722"/>
              <a:gd name="connsiteX79" fmla="*/ 333553 w 607528"/>
              <a:gd name="connsiteY79" fmla="*/ 133824 h 606722"/>
              <a:gd name="connsiteX80" fmla="*/ 333731 w 607528"/>
              <a:gd name="connsiteY80" fmla="*/ 135068 h 606722"/>
              <a:gd name="connsiteX81" fmla="*/ 334087 w 607528"/>
              <a:gd name="connsiteY81" fmla="*/ 141555 h 606722"/>
              <a:gd name="connsiteX82" fmla="*/ 333731 w 607528"/>
              <a:gd name="connsiteY82" fmla="*/ 148041 h 606722"/>
              <a:gd name="connsiteX83" fmla="*/ 333553 w 607528"/>
              <a:gd name="connsiteY83" fmla="*/ 149285 h 606722"/>
              <a:gd name="connsiteX84" fmla="*/ 332663 w 607528"/>
              <a:gd name="connsiteY84" fmla="*/ 154527 h 606722"/>
              <a:gd name="connsiteX85" fmla="*/ 332396 w 607528"/>
              <a:gd name="connsiteY85" fmla="*/ 155504 h 606722"/>
              <a:gd name="connsiteX86" fmla="*/ 330795 w 607528"/>
              <a:gd name="connsiteY86" fmla="*/ 161102 h 606722"/>
              <a:gd name="connsiteX87" fmla="*/ 330617 w 607528"/>
              <a:gd name="connsiteY87" fmla="*/ 161546 h 606722"/>
              <a:gd name="connsiteX88" fmla="*/ 328214 w 607528"/>
              <a:gd name="connsiteY88" fmla="*/ 167411 h 606722"/>
              <a:gd name="connsiteX89" fmla="*/ 273401 w 607528"/>
              <a:gd name="connsiteY89" fmla="*/ 202241 h 606722"/>
              <a:gd name="connsiteX90" fmla="*/ 273401 w 607528"/>
              <a:gd name="connsiteY90" fmla="*/ 181983 h 606722"/>
              <a:gd name="connsiteX91" fmla="*/ 313888 w 607528"/>
              <a:gd name="connsiteY91" fmla="*/ 141555 h 606722"/>
              <a:gd name="connsiteX92" fmla="*/ 273401 w 607528"/>
              <a:gd name="connsiteY92" fmla="*/ 101126 h 606722"/>
              <a:gd name="connsiteX93" fmla="*/ 567030 w 607528"/>
              <a:gd name="connsiteY93" fmla="*/ 72519 h 606722"/>
              <a:gd name="connsiteX94" fmla="*/ 567030 w 607528"/>
              <a:gd name="connsiteY94" fmla="*/ 210624 h 606722"/>
              <a:gd name="connsiteX95" fmla="*/ 587324 w 607528"/>
              <a:gd name="connsiteY95" fmla="*/ 182008 h 606722"/>
              <a:gd name="connsiteX96" fmla="*/ 587324 w 607528"/>
              <a:gd name="connsiteY96" fmla="*/ 101135 h 606722"/>
              <a:gd name="connsiteX97" fmla="*/ 567030 w 607528"/>
              <a:gd name="connsiteY97" fmla="*/ 72519 h 606722"/>
              <a:gd name="connsiteX98" fmla="*/ 263253 w 607528"/>
              <a:gd name="connsiteY98" fmla="*/ 60699 h 606722"/>
              <a:gd name="connsiteX99" fmla="*/ 253106 w 607528"/>
              <a:gd name="connsiteY99" fmla="*/ 70741 h 606722"/>
              <a:gd name="connsiteX100" fmla="*/ 253106 w 607528"/>
              <a:gd name="connsiteY100" fmla="*/ 71541 h 606722"/>
              <a:gd name="connsiteX101" fmla="*/ 253106 w 607528"/>
              <a:gd name="connsiteY101" fmla="*/ 113044 h 606722"/>
              <a:gd name="connsiteX102" fmla="*/ 253106 w 607528"/>
              <a:gd name="connsiteY102" fmla="*/ 170010 h 606722"/>
              <a:gd name="connsiteX103" fmla="*/ 253106 w 607528"/>
              <a:gd name="connsiteY103" fmla="*/ 211513 h 606722"/>
              <a:gd name="connsiteX104" fmla="*/ 253106 w 607528"/>
              <a:gd name="connsiteY104" fmla="*/ 212313 h 606722"/>
              <a:gd name="connsiteX105" fmla="*/ 263253 w 607528"/>
              <a:gd name="connsiteY105" fmla="*/ 222444 h 606722"/>
              <a:gd name="connsiteX106" fmla="*/ 486035 w 607528"/>
              <a:gd name="connsiteY106" fmla="*/ 222444 h 606722"/>
              <a:gd name="connsiteX107" fmla="*/ 496182 w 607528"/>
              <a:gd name="connsiteY107" fmla="*/ 212313 h 606722"/>
              <a:gd name="connsiteX108" fmla="*/ 496182 w 607528"/>
              <a:gd name="connsiteY108" fmla="*/ 211513 h 606722"/>
              <a:gd name="connsiteX109" fmla="*/ 496182 w 607528"/>
              <a:gd name="connsiteY109" fmla="*/ 170010 h 606722"/>
              <a:gd name="connsiteX110" fmla="*/ 496182 w 607528"/>
              <a:gd name="connsiteY110" fmla="*/ 113044 h 606722"/>
              <a:gd name="connsiteX111" fmla="*/ 496182 w 607528"/>
              <a:gd name="connsiteY111" fmla="*/ 71541 h 606722"/>
              <a:gd name="connsiteX112" fmla="*/ 496182 w 607528"/>
              <a:gd name="connsiteY112" fmla="*/ 70741 h 606722"/>
              <a:gd name="connsiteX113" fmla="*/ 486035 w 607528"/>
              <a:gd name="connsiteY113" fmla="*/ 60699 h 606722"/>
              <a:gd name="connsiteX114" fmla="*/ 21935 w 607528"/>
              <a:gd name="connsiteY114" fmla="*/ 40636 h 606722"/>
              <a:gd name="connsiteX115" fmla="*/ 60646 w 607528"/>
              <a:gd name="connsiteY115" fmla="*/ 47479 h 606722"/>
              <a:gd name="connsiteX116" fmla="*/ 60646 w 607528"/>
              <a:gd name="connsiteY116" fmla="*/ 235724 h 606722"/>
              <a:gd name="connsiteX117" fmla="*/ 21935 w 607528"/>
              <a:gd name="connsiteY117" fmla="*/ 242567 h 606722"/>
              <a:gd name="connsiteX118" fmla="*/ 20155 w 607528"/>
              <a:gd name="connsiteY118" fmla="*/ 242745 h 606722"/>
              <a:gd name="connsiteX119" fmla="*/ 10278 w 607528"/>
              <a:gd name="connsiteY119" fmla="*/ 234746 h 606722"/>
              <a:gd name="connsiteX120" fmla="*/ 10278 w 607528"/>
              <a:gd name="connsiteY120" fmla="*/ 48279 h 606722"/>
              <a:gd name="connsiteX121" fmla="*/ 21935 w 607528"/>
              <a:gd name="connsiteY121" fmla="*/ 40636 h 606722"/>
              <a:gd name="connsiteX122" fmla="*/ 516386 w 607528"/>
              <a:gd name="connsiteY122" fmla="*/ 40436 h 606722"/>
              <a:gd name="connsiteX123" fmla="*/ 506239 w 607528"/>
              <a:gd name="connsiteY123" fmla="*/ 50568 h 606722"/>
              <a:gd name="connsiteX124" fmla="*/ 516386 w 607528"/>
              <a:gd name="connsiteY124" fmla="*/ 60699 h 606722"/>
              <a:gd name="connsiteX125" fmla="*/ 526533 w 607528"/>
              <a:gd name="connsiteY125" fmla="*/ 50568 h 606722"/>
              <a:gd name="connsiteX126" fmla="*/ 516386 w 607528"/>
              <a:gd name="connsiteY126" fmla="*/ 40436 h 606722"/>
              <a:gd name="connsiteX127" fmla="*/ 232813 w 607528"/>
              <a:gd name="connsiteY127" fmla="*/ 40436 h 606722"/>
              <a:gd name="connsiteX128" fmla="*/ 222755 w 607528"/>
              <a:gd name="connsiteY128" fmla="*/ 50568 h 606722"/>
              <a:gd name="connsiteX129" fmla="*/ 232813 w 607528"/>
              <a:gd name="connsiteY129" fmla="*/ 60699 h 606722"/>
              <a:gd name="connsiteX130" fmla="*/ 242960 w 607528"/>
              <a:gd name="connsiteY130" fmla="*/ 50568 h 606722"/>
              <a:gd name="connsiteX131" fmla="*/ 232813 w 607528"/>
              <a:gd name="connsiteY131" fmla="*/ 40436 h 606722"/>
              <a:gd name="connsiteX132" fmla="*/ 212609 w 607528"/>
              <a:gd name="connsiteY132" fmla="*/ 0 h 606722"/>
              <a:gd name="connsiteX133" fmla="*/ 536679 w 607528"/>
              <a:gd name="connsiteY133" fmla="*/ 0 h 606722"/>
              <a:gd name="connsiteX134" fmla="*/ 567030 w 607528"/>
              <a:gd name="connsiteY134" fmla="*/ 30305 h 606722"/>
              <a:gd name="connsiteX135" fmla="*/ 567030 w 607528"/>
              <a:gd name="connsiteY135" fmla="*/ 51545 h 606722"/>
              <a:gd name="connsiteX136" fmla="*/ 607528 w 607528"/>
              <a:gd name="connsiteY136" fmla="*/ 101135 h 606722"/>
              <a:gd name="connsiteX137" fmla="*/ 607528 w 607528"/>
              <a:gd name="connsiteY137" fmla="*/ 182008 h 606722"/>
              <a:gd name="connsiteX138" fmla="*/ 567030 w 607528"/>
              <a:gd name="connsiteY138" fmla="*/ 231509 h 606722"/>
              <a:gd name="connsiteX139" fmla="*/ 567030 w 607528"/>
              <a:gd name="connsiteY139" fmla="*/ 252749 h 606722"/>
              <a:gd name="connsiteX140" fmla="*/ 536679 w 607528"/>
              <a:gd name="connsiteY140" fmla="*/ 283143 h 606722"/>
              <a:gd name="connsiteX141" fmla="*/ 445537 w 607528"/>
              <a:gd name="connsiteY141" fmla="*/ 283143 h 606722"/>
              <a:gd name="connsiteX142" fmla="*/ 445537 w 607528"/>
              <a:gd name="connsiteY142" fmla="*/ 303317 h 606722"/>
              <a:gd name="connsiteX143" fmla="*/ 421061 w 607528"/>
              <a:gd name="connsiteY143" fmla="*/ 340465 h 606722"/>
              <a:gd name="connsiteX144" fmla="*/ 551009 w 607528"/>
              <a:gd name="connsiteY144" fmla="*/ 551889 h 606722"/>
              <a:gd name="connsiteX145" fmla="*/ 552700 w 607528"/>
              <a:gd name="connsiteY145" fmla="*/ 588059 h 606722"/>
              <a:gd name="connsiteX146" fmla="*/ 521459 w 607528"/>
              <a:gd name="connsiteY146" fmla="*/ 606722 h 606722"/>
              <a:gd name="connsiteX147" fmla="*/ 491998 w 607528"/>
              <a:gd name="connsiteY147" fmla="*/ 590992 h 606722"/>
              <a:gd name="connsiteX148" fmla="*/ 374600 w 607528"/>
              <a:gd name="connsiteY148" fmla="*/ 398142 h 606722"/>
              <a:gd name="connsiteX149" fmla="*/ 257468 w 607528"/>
              <a:gd name="connsiteY149" fmla="*/ 590636 h 606722"/>
              <a:gd name="connsiteX150" fmla="*/ 227829 w 607528"/>
              <a:gd name="connsiteY150" fmla="*/ 606722 h 606722"/>
              <a:gd name="connsiteX151" fmla="*/ 196588 w 607528"/>
              <a:gd name="connsiteY151" fmla="*/ 588059 h 606722"/>
              <a:gd name="connsiteX152" fmla="*/ 198368 w 607528"/>
              <a:gd name="connsiteY152" fmla="*/ 551711 h 606722"/>
              <a:gd name="connsiteX153" fmla="*/ 328227 w 607528"/>
              <a:gd name="connsiteY153" fmla="*/ 340465 h 606722"/>
              <a:gd name="connsiteX154" fmla="*/ 303751 w 607528"/>
              <a:gd name="connsiteY154" fmla="*/ 303317 h 606722"/>
              <a:gd name="connsiteX155" fmla="*/ 303751 w 607528"/>
              <a:gd name="connsiteY155" fmla="*/ 283143 h 606722"/>
              <a:gd name="connsiteX156" fmla="*/ 212609 w 607528"/>
              <a:gd name="connsiteY156" fmla="*/ 283143 h 606722"/>
              <a:gd name="connsiteX157" fmla="*/ 182258 w 607528"/>
              <a:gd name="connsiteY157" fmla="*/ 252749 h 606722"/>
              <a:gd name="connsiteX158" fmla="*/ 182258 w 607528"/>
              <a:gd name="connsiteY158" fmla="*/ 214268 h 606722"/>
              <a:gd name="connsiteX159" fmla="*/ 80969 w 607528"/>
              <a:gd name="connsiteY159" fmla="*/ 232131 h 606722"/>
              <a:gd name="connsiteX160" fmla="*/ 80969 w 607528"/>
              <a:gd name="connsiteY160" fmla="*/ 51012 h 606722"/>
              <a:gd name="connsiteX161" fmla="*/ 182258 w 607528"/>
              <a:gd name="connsiteY161" fmla="*/ 68875 h 606722"/>
              <a:gd name="connsiteX162" fmla="*/ 182258 w 607528"/>
              <a:gd name="connsiteY162" fmla="*/ 30305 h 606722"/>
              <a:gd name="connsiteX163" fmla="*/ 212609 w 607528"/>
              <a:gd name="connsiteY163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07528" h="606722">
                <a:moveTo>
                  <a:pt x="323955" y="283143"/>
                </a:moveTo>
                <a:lnTo>
                  <a:pt x="323955" y="303317"/>
                </a:lnTo>
                <a:cubicBezTo>
                  <a:pt x="323955" y="314514"/>
                  <a:pt x="333123" y="323579"/>
                  <a:pt x="344248" y="323579"/>
                </a:cubicBezTo>
                <a:lnTo>
                  <a:pt x="405040" y="323579"/>
                </a:lnTo>
                <a:cubicBezTo>
                  <a:pt x="416165" y="323579"/>
                  <a:pt x="425244" y="314514"/>
                  <a:pt x="425244" y="303317"/>
                </a:cubicBezTo>
                <a:lnTo>
                  <a:pt x="425244" y="283143"/>
                </a:lnTo>
                <a:close/>
                <a:moveTo>
                  <a:pt x="516386" y="222444"/>
                </a:moveTo>
                <a:cubicBezTo>
                  <a:pt x="510779" y="222444"/>
                  <a:pt x="506239" y="226976"/>
                  <a:pt x="506239" y="232575"/>
                </a:cubicBezTo>
                <a:cubicBezTo>
                  <a:pt x="506239" y="238174"/>
                  <a:pt x="510779" y="242707"/>
                  <a:pt x="516386" y="242707"/>
                </a:cubicBezTo>
                <a:cubicBezTo>
                  <a:pt x="521993" y="242707"/>
                  <a:pt x="526533" y="238174"/>
                  <a:pt x="526533" y="232575"/>
                </a:cubicBezTo>
                <a:cubicBezTo>
                  <a:pt x="526533" y="226976"/>
                  <a:pt x="521993" y="222444"/>
                  <a:pt x="516386" y="222444"/>
                </a:cubicBezTo>
                <a:close/>
                <a:moveTo>
                  <a:pt x="232813" y="222444"/>
                </a:moveTo>
                <a:cubicBezTo>
                  <a:pt x="227295" y="222444"/>
                  <a:pt x="222755" y="226976"/>
                  <a:pt x="222755" y="232575"/>
                </a:cubicBezTo>
                <a:cubicBezTo>
                  <a:pt x="222755" y="238174"/>
                  <a:pt x="227295" y="242707"/>
                  <a:pt x="232813" y="242707"/>
                </a:cubicBezTo>
                <a:cubicBezTo>
                  <a:pt x="238420" y="242707"/>
                  <a:pt x="242960" y="238174"/>
                  <a:pt x="242960" y="232575"/>
                </a:cubicBezTo>
                <a:cubicBezTo>
                  <a:pt x="242960" y="226976"/>
                  <a:pt x="238420" y="222444"/>
                  <a:pt x="232813" y="222444"/>
                </a:cubicBezTo>
                <a:close/>
                <a:moveTo>
                  <a:pt x="343393" y="181988"/>
                </a:moveTo>
                <a:lnTo>
                  <a:pt x="405790" y="181988"/>
                </a:lnTo>
                <a:cubicBezTo>
                  <a:pt x="410240" y="189627"/>
                  <a:pt x="415848" y="196378"/>
                  <a:pt x="422435" y="202240"/>
                </a:cubicBezTo>
                <a:lnTo>
                  <a:pt x="326748" y="202240"/>
                </a:lnTo>
                <a:cubicBezTo>
                  <a:pt x="333335" y="196378"/>
                  <a:pt x="338943" y="189627"/>
                  <a:pt x="343393" y="181988"/>
                </a:cubicBezTo>
                <a:close/>
                <a:moveTo>
                  <a:pt x="475853" y="121302"/>
                </a:moveTo>
                <a:lnTo>
                  <a:pt x="475853" y="161736"/>
                </a:lnTo>
                <a:cubicBezTo>
                  <a:pt x="464740" y="161736"/>
                  <a:pt x="455671" y="152672"/>
                  <a:pt x="455671" y="141563"/>
                </a:cubicBezTo>
                <a:cubicBezTo>
                  <a:pt x="455671" y="130366"/>
                  <a:pt x="464740" y="121302"/>
                  <a:pt x="475853" y="121302"/>
                </a:cubicBezTo>
                <a:close/>
                <a:moveTo>
                  <a:pt x="351799" y="121302"/>
                </a:moveTo>
                <a:lnTo>
                  <a:pt x="397455" y="121302"/>
                </a:lnTo>
                <a:cubicBezTo>
                  <a:pt x="397366" y="121657"/>
                  <a:pt x="397366" y="122102"/>
                  <a:pt x="397277" y="122457"/>
                </a:cubicBezTo>
                <a:cubicBezTo>
                  <a:pt x="396654" y="124768"/>
                  <a:pt x="396209" y="127256"/>
                  <a:pt x="395853" y="129655"/>
                </a:cubicBezTo>
                <a:cubicBezTo>
                  <a:pt x="395764" y="130455"/>
                  <a:pt x="395586" y="131255"/>
                  <a:pt x="395497" y="132144"/>
                </a:cubicBezTo>
                <a:cubicBezTo>
                  <a:pt x="395141" y="135165"/>
                  <a:pt x="394874" y="138364"/>
                  <a:pt x="394874" y="141563"/>
                </a:cubicBezTo>
                <a:cubicBezTo>
                  <a:pt x="394874" y="144763"/>
                  <a:pt x="395141" y="147873"/>
                  <a:pt x="395497" y="150983"/>
                </a:cubicBezTo>
                <a:cubicBezTo>
                  <a:pt x="395586" y="151872"/>
                  <a:pt x="395764" y="152672"/>
                  <a:pt x="395853" y="153471"/>
                </a:cubicBezTo>
                <a:cubicBezTo>
                  <a:pt x="396209" y="155871"/>
                  <a:pt x="396654" y="158270"/>
                  <a:pt x="397277" y="160670"/>
                </a:cubicBezTo>
                <a:cubicBezTo>
                  <a:pt x="397366" y="161025"/>
                  <a:pt x="397366" y="161381"/>
                  <a:pt x="397455" y="161736"/>
                </a:cubicBezTo>
                <a:lnTo>
                  <a:pt x="351799" y="161736"/>
                </a:lnTo>
                <a:cubicBezTo>
                  <a:pt x="351888" y="161381"/>
                  <a:pt x="351888" y="161025"/>
                  <a:pt x="351977" y="160670"/>
                </a:cubicBezTo>
                <a:cubicBezTo>
                  <a:pt x="352600" y="158270"/>
                  <a:pt x="353045" y="155871"/>
                  <a:pt x="353401" y="153471"/>
                </a:cubicBezTo>
                <a:cubicBezTo>
                  <a:pt x="353490" y="152672"/>
                  <a:pt x="353668" y="151872"/>
                  <a:pt x="353757" y="150983"/>
                </a:cubicBezTo>
                <a:cubicBezTo>
                  <a:pt x="354113" y="147873"/>
                  <a:pt x="354380" y="144763"/>
                  <a:pt x="354380" y="141563"/>
                </a:cubicBezTo>
                <a:cubicBezTo>
                  <a:pt x="354380" y="138364"/>
                  <a:pt x="354113" y="135165"/>
                  <a:pt x="353757" y="132144"/>
                </a:cubicBezTo>
                <a:cubicBezTo>
                  <a:pt x="353668" y="131255"/>
                  <a:pt x="353490" y="130455"/>
                  <a:pt x="353401" y="129655"/>
                </a:cubicBezTo>
                <a:cubicBezTo>
                  <a:pt x="353045" y="127256"/>
                  <a:pt x="352600" y="124768"/>
                  <a:pt x="351977" y="122457"/>
                </a:cubicBezTo>
                <a:cubicBezTo>
                  <a:pt x="351888" y="122102"/>
                  <a:pt x="351888" y="121657"/>
                  <a:pt x="351799" y="121302"/>
                </a:cubicBezTo>
                <a:close/>
                <a:moveTo>
                  <a:pt x="273401" y="121302"/>
                </a:moveTo>
                <a:cubicBezTo>
                  <a:pt x="284514" y="121302"/>
                  <a:pt x="293583" y="130366"/>
                  <a:pt x="293583" y="141563"/>
                </a:cubicBezTo>
                <a:cubicBezTo>
                  <a:pt x="293583" y="152672"/>
                  <a:pt x="284514" y="161736"/>
                  <a:pt x="273401" y="161736"/>
                </a:cubicBezTo>
                <a:close/>
                <a:moveTo>
                  <a:pt x="475853" y="80868"/>
                </a:moveTo>
                <a:lnTo>
                  <a:pt x="475853" y="101126"/>
                </a:lnTo>
                <a:cubicBezTo>
                  <a:pt x="453614" y="100860"/>
                  <a:pt x="435378" y="119164"/>
                  <a:pt x="435378" y="141555"/>
                </a:cubicBezTo>
                <a:cubicBezTo>
                  <a:pt x="435378" y="163857"/>
                  <a:pt x="453525" y="181983"/>
                  <a:pt x="475853" y="181983"/>
                </a:cubicBezTo>
                <a:lnTo>
                  <a:pt x="475853" y="202241"/>
                </a:lnTo>
                <a:cubicBezTo>
                  <a:pt x="451657" y="202241"/>
                  <a:pt x="430752" y="187936"/>
                  <a:pt x="420967" y="167411"/>
                </a:cubicBezTo>
                <a:cubicBezTo>
                  <a:pt x="420078" y="165456"/>
                  <a:pt x="419277" y="163501"/>
                  <a:pt x="418565" y="161546"/>
                </a:cubicBezTo>
                <a:cubicBezTo>
                  <a:pt x="418565" y="161369"/>
                  <a:pt x="418476" y="161280"/>
                  <a:pt x="418387" y="161102"/>
                </a:cubicBezTo>
                <a:cubicBezTo>
                  <a:pt x="417765" y="159236"/>
                  <a:pt x="417320" y="157370"/>
                  <a:pt x="416786" y="155504"/>
                </a:cubicBezTo>
                <a:cubicBezTo>
                  <a:pt x="416786" y="155238"/>
                  <a:pt x="416697" y="154882"/>
                  <a:pt x="416608" y="154616"/>
                </a:cubicBezTo>
                <a:cubicBezTo>
                  <a:pt x="416163" y="152839"/>
                  <a:pt x="415897" y="151062"/>
                  <a:pt x="415719" y="149285"/>
                </a:cubicBezTo>
                <a:cubicBezTo>
                  <a:pt x="415630" y="148840"/>
                  <a:pt x="415541" y="148485"/>
                  <a:pt x="415541" y="148041"/>
                </a:cubicBezTo>
                <a:cubicBezTo>
                  <a:pt x="415274" y="145908"/>
                  <a:pt x="415096" y="143776"/>
                  <a:pt x="415096" y="141555"/>
                </a:cubicBezTo>
                <a:cubicBezTo>
                  <a:pt x="415096" y="139333"/>
                  <a:pt x="415274" y="137201"/>
                  <a:pt x="415541" y="135068"/>
                </a:cubicBezTo>
                <a:cubicBezTo>
                  <a:pt x="415541" y="134624"/>
                  <a:pt x="415630" y="134180"/>
                  <a:pt x="415719" y="133824"/>
                </a:cubicBezTo>
                <a:cubicBezTo>
                  <a:pt x="415897" y="132047"/>
                  <a:pt x="416163" y="130270"/>
                  <a:pt x="416608" y="128493"/>
                </a:cubicBezTo>
                <a:cubicBezTo>
                  <a:pt x="416697" y="128227"/>
                  <a:pt x="416786" y="127871"/>
                  <a:pt x="416786" y="127605"/>
                </a:cubicBezTo>
                <a:cubicBezTo>
                  <a:pt x="417320" y="125739"/>
                  <a:pt x="417765" y="123873"/>
                  <a:pt x="418387" y="122007"/>
                </a:cubicBezTo>
                <a:cubicBezTo>
                  <a:pt x="418476" y="121829"/>
                  <a:pt x="418565" y="121651"/>
                  <a:pt x="418565" y="121563"/>
                </a:cubicBezTo>
                <a:cubicBezTo>
                  <a:pt x="419277" y="119519"/>
                  <a:pt x="420078" y="117653"/>
                  <a:pt x="420967" y="115698"/>
                </a:cubicBezTo>
                <a:cubicBezTo>
                  <a:pt x="430752" y="95173"/>
                  <a:pt x="451657" y="80868"/>
                  <a:pt x="475853" y="80868"/>
                </a:cubicBezTo>
                <a:close/>
                <a:moveTo>
                  <a:pt x="326748" y="80868"/>
                </a:moveTo>
                <a:lnTo>
                  <a:pt x="422435" y="80868"/>
                </a:lnTo>
                <a:cubicBezTo>
                  <a:pt x="415848" y="86642"/>
                  <a:pt x="410240" y="93481"/>
                  <a:pt x="405790" y="101120"/>
                </a:cubicBezTo>
                <a:lnTo>
                  <a:pt x="343393" y="101120"/>
                </a:lnTo>
                <a:cubicBezTo>
                  <a:pt x="338943" y="93481"/>
                  <a:pt x="333335" y="86642"/>
                  <a:pt x="326748" y="80868"/>
                </a:cubicBezTo>
                <a:close/>
                <a:moveTo>
                  <a:pt x="273401" y="80868"/>
                </a:moveTo>
                <a:cubicBezTo>
                  <a:pt x="297604" y="80868"/>
                  <a:pt x="318515" y="95173"/>
                  <a:pt x="328214" y="115698"/>
                </a:cubicBezTo>
                <a:cubicBezTo>
                  <a:pt x="329193" y="117653"/>
                  <a:pt x="329905" y="119519"/>
                  <a:pt x="330617" y="121563"/>
                </a:cubicBezTo>
                <a:cubicBezTo>
                  <a:pt x="330706" y="121651"/>
                  <a:pt x="330795" y="121829"/>
                  <a:pt x="330795" y="122007"/>
                </a:cubicBezTo>
                <a:cubicBezTo>
                  <a:pt x="331418" y="123873"/>
                  <a:pt x="331951" y="125739"/>
                  <a:pt x="332396" y="127605"/>
                </a:cubicBezTo>
                <a:cubicBezTo>
                  <a:pt x="332485" y="127871"/>
                  <a:pt x="332574" y="128227"/>
                  <a:pt x="332663" y="128493"/>
                </a:cubicBezTo>
                <a:cubicBezTo>
                  <a:pt x="333019" y="130270"/>
                  <a:pt x="333286" y="132047"/>
                  <a:pt x="333553" y="133824"/>
                </a:cubicBezTo>
                <a:cubicBezTo>
                  <a:pt x="333642" y="134180"/>
                  <a:pt x="333731" y="134624"/>
                  <a:pt x="333731" y="135068"/>
                </a:cubicBezTo>
                <a:cubicBezTo>
                  <a:pt x="333998" y="137201"/>
                  <a:pt x="334087" y="139333"/>
                  <a:pt x="334087" y="141555"/>
                </a:cubicBezTo>
                <a:cubicBezTo>
                  <a:pt x="334087" y="143687"/>
                  <a:pt x="333998" y="145908"/>
                  <a:pt x="333731" y="148041"/>
                </a:cubicBezTo>
                <a:cubicBezTo>
                  <a:pt x="333731" y="148485"/>
                  <a:pt x="333642" y="148929"/>
                  <a:pt x="333553" y="149285"/>
                </a:cubicBezTo>
                <a:cubicBezTo>
                  <a:pt x="333286" y="151062"/>
                  <a:pt x="333019" y="152839"/>
                  <a:pt x="332663" y="154527"/>
                </a:cubicBezTo>
                <a:cubicBezTo>
                  <a:pt x="332574" y="154882"/>
                  <a:pt x="332485" y="155238"/>
                  <a:pt x="332396" y="155504"/>
                </a:cubicBezTo>
                <a:cubicBezTo>
                  <a:pt x="331951" y="157370"/>
                  <a:pt x="331418" y="159236"/>
                  <a:pt x="330795" y="161102"/>
                </a:cubicBezTo>
                <a:cubicBezTo>
                  <a:pt x="330795" y="161280"/>
                  <a:pt x="330706" y="161369"/>
                  <a:pt x="330617" y="161546"/>
                </a:cubicBezTo>
                <a:cubicBezTo>
                  <a:pt x="329905" y="163501"/>
                  <a:pt x="329193" y="165456"/>
                  <a:pt x="328214" y="167411"/>
                </a:cubicBezTo>
                <a:cubicBezTo>
                  <a:pt x="318515" y="187936"/>
                  <a:pt x="297604" y="202241"/>
                  <a:pt x="273401" y="202241"/>
                </a:cubicBezTo>
                <a:lnTo>
                  <a:pt x="273401" y="181983"/>
                </a:lnTo>
                <a:cubicBezTo>
                  <a:pt x="295647" y="181983"/>
                  <a:pt x="313888" y="163857"/>
                  <a:pt x="313888" y="141555"/>
                </a:cubicBezTo>
                <a:cubicBezTo>
                  <a:pt x="313888" y="119164"/>
                  <a:pt x="295647" y="100860"/>
                  <a:pt x="273401" y="101126"/>
                </a:cubicBezTo>
                <a:close/>
                <a:moveTo>
                  <a:pt x="567030" y="72519"/>
                </a:moveTo>
                <a:lnTo>
                  <a:pt x="567030" y="210624"/>
                </a:lnTo>
                <a:cubicBezTo>
                  <a:pt x="578868" y="206447"/>
                  <a:pt x="587324" y="195161"/>
                  <a:pt x="587324" y="182008"/>
                </a:cubicBezTo>
                <a:lnTo>
                  <a:pt x="587324" y="101135"/>
                </a:lnTo>
                <a:cubicBezTo>
                  <a:pt x="587324" y="87893"/>
                  <a:pt x="578868" y="76696"/>
                  <a:pt x="567030" y="72519"/>
                </a:cubicBezTo>
                <a:close/>
                <a:moveTo>
                  <a:pt x="263253" y="60699"/>
                </a:moveTo>
                <a:cubicBezTo>
                  <a:pt x="257646" y="60699"/>
                  <a:pt x="253106" y="65231"/>
                  <a:pt x="253106" y="70741"/>
                </a:cubicBezTo>
                <a:lnTo>
                  <a:pt x="253106" y="71541"/>
                </a:lnTo>
                <a:lnTo>
                  <a:pt x="253106" y="113044"/>
                </a:lnTo>
                <a:lnTo>
                  <a:pt x="253106" y="170010"/>
                </a:lnTo>
                <a:lnTo>
                  <a:pt x="253106" y="211513"/>
                </a:lnTo>
                <a:lnTo>
                  <a:pt x="253106" y="212313"/>
                </a:lnTo>
                <a:cubicBezTo>
                  <a:pt x="253106" y="217912"/>
                  <a:pt x="257646" y="222444"/>
                  <a:pt x="263253" y="222444"/>
                </a:cubicBezTo>
                <a:lnTo>
                  <a:pt x="486035" y="222444"/>
                </a:lnTo>
                <a:cubicBezTo>
                  <a:pt x="491642" y="222444"/>
                  <a:pt x="496182" y="217912"/>
                  <a:pt x="496182" y="212313"/>
                </a:cubicBezTo>
                <a:lnTo>
                  <a:pt x="496182" y="211513"/>
                </a:lnTo>
                <a:lnTo>
                  <a:pt x="496182" y="170010"/>
                </a:lnTo>
                <a:lnTo>
                  <a:pt x="496182" y="113044"/>
                </a:lnTo>
                <a:lnTo>
                  <a:pt x="496182" y="71541"/>
                </a:lnTo>
                <a:lnTo>
                  <a:pt x="496182" y="70741"/>
                </a:lnTo>
                <a:cubicBezTo>
                  <a:pt x="496182" y="65231"/>
                  <a:pt x="491642" y="60699"/>
                  <a:pt x="486035" y="60699"/>
                </a:cubicBezTo>
                <a:close/>
                <a:moveTo>
                  <a:pt x="21935" y="40636"/>
                </a:moveTo>
                <a:lnTo>
                  <a:pt x="60646" y="47479"/>
                </a:lnTo>
                <a:lnTo>
                  <a:pt x="60646" y="235724"/>
                </a:lnTo>
                <a:lnTo>
                  <a:pt x="21935" y="242567"/>
                </a:lnTo>
                <a:cubicBezTo>
                  <a:pt x="21312" y="242656"/>
                  <a:pt x="20778" y="242745"/>
                  <a:pt x="20155" y="242745"/>
                </a:cubicBezTo>
                <a:cubicBezTo>
                  <a:pt x="15528" y="242745"/>
                  <a:pt x="11345" y="239457"/>
                  <a:pt x="10278" y="234746"/>
                </a:cubicBezTo>
                <a:cubicBezTo>
                  <a:pt x="-3427" y="172531"/>
                  <a:pt x="-3427" y="108094"/>
                  <a:pt x="10278" y="48279"/>
                </a:cubicBezTo>
                <a:cubicBezTo>
                  <a:pt x="11523" y="43035"/>
                  <a:pt x="16596" y="39658"/>
                  <a:pt x="21935" y="40636"/>
                </a:cubicBezTo>
                <a:close/>
                <a:moveTo>
                  <a:pt x="516386" y="40436"/>
                </a:moveTo>
                <a:cubicBezTo>
                  <a:pt x="510779" y="40436"/>
                  <a:pt x="506239" y="44969"/>
                  <a:pt x="506239" y="50568"/>
                </a:cubicBezTo>
                <a:cubicBezTo>
                  <a:pt x="506239" y="56166"/>
                  <a:pt x="510779" y="60699"/>
                  <a:pt x="516386" y="60699"/>
                </a:cubicBezTo>
                <a:cubicBezTo>
                  <a:pt x="521993" y="60699"/>
                  <a:pt x="526533" y="56166"/>
                  <a:pt x="526533" y="50568"/>
                </a:cubicBezTo>
                <a:cubicBezTo>
                  <a:pt x="526533" y="44969"/>
                  <a:pt x="521993" y="40436"/>
                  <a:pt x="516386" y="40436"/>
                </a:cubicBezTo>
                <a:close/>
                <a:moveTo>
                  <a:pt x="232813" y="40436"/>
                </a:moveTo>
                <a:cubicBezTo>
                  <a:pt x="227295" y="40436"/>
                  <a:pt x="222755" y="44969"/>
                  <a:pt x="222755" y="50568"/>
                </a:cubicBezTo>
                <a:cubicBezTo>
                  <a:pt x="222755" y="56166"/>
                  <a:pt x="227295" y="60699"/>
                  <a:pt x="232813" y="60699"/>
                </a:cubicBezTo>
                <a:cubicBezTo>
                  <a:pt x="238420" y="60699"/>
                  <a:pt x="242960" y="56166"/>
                  <a:pt x="242960" y="50568"/>
                </a:cubicBezTo>
                <a:cubicBezTo>
                  <a:pt x="242960" y="44969"/>
                  <a:pt x="238420" y="40436"/>
                  <a:pt x="232813" y="40436"/>
                </a:cubicBezTo>
                <a:close/>
                <a:moveTo>
                  <a:pt x="212609" y="0"/>
                </a:moveTo>
                <a:lnTo>
                  <a:pt x="536679" y="0"/>
                </a:lnTo>
                <a:cubicBezTo>
                  <a:pt x="553412" y="0"/>
                  <a:pt x="567030" y="13597"/>
                  <a:pt x="567030" y="30305"/>
                </a:cubicBezTo>
                <a:lnTo>
                  <a:pt x="567030" y="51545"/>
                </a:lnTo>
                <a:cubicBezTo>
                  <a:pt x="590083" y="56255"/>
                  <a:pt x="607528" y="76696"/>
                  <a:pt x="607528" y="101135"/>
                </a:cubicBezTo>
                <a:lnTo>
                  <a:pt x="607528" y="182008"/>
                </a:lnTo>
                <a:cubicBezTo>
                  <a:pt x="607528" y="206447"/>
                  <a:pt x="590083" y="226799"/>
                  <a:pt x="567030" y="231509"/>
                </a:cubicBezTo>
                <a:lnTo>
                  <a:pt x="567030" y="252749"/>
                </a:lnTo>
                <a:cubicBezTo>
                  <a:pt x="567030" y="269546"/>
                  <a:pt x="553412" y="283143"/>
                  <a:pt x="536679" y="283143"/>
                </a:cubicBezTo>
                <a:lnTo>
                  <a:pt x="445537" y="283143"/>
                </a:lnTo>
                <a:lnTo>
                  <a:pt x="445537" y="303317"/>
                </a:lnTo>
                <a:cubicBezTo>
                  <a:pt x="445537" y="319935"/>
                  <a:pt x="435391" y="334244"/>
                  <a:pt x="421061" y="340465"/>
                </a:cubicBezTo>
                <a:lnTo>
                  <a:pt x="551009" y="551889"/>
                </a:lnTo>
                <a:cubicBezTo>
                  <a:pt x="558219" y="562731"/>
                  <a:pt x="558842" y="576595"/>
                  <a:pt x="552700" y="588059"/>
                </a:cubicBezTo>
                <a:cubicBezTo>
                  <a:pt x="546559" y="599523"/>
                  <a:pt x="534543" y="606722"/>
                  <a:pt x="521459" y="606722"/>
                </a:cubicBezTo>
                <a:cubicBezTo>
                  <a:pt x="509622" y="606722"/>
                  <a:pt x="498585" y="600768"/>
                  <a:pt x="491998" y="590992"/>
                </a:cubicBezTo>
                <a:lnTo>
                  <a:pt x="374600" y="398142"/>
                </a:lnTo>
                <a:lnTo>
                  <a:pt x="257468" y="590636"/>
                </a:lnTo>
                <a:cubicBezTo>
                  <a:pt x="250703" y="600768"/>
                  <a:pt x="239667" y="606722"/>
                  <a:pt x="227829" y="606722"/>
                </a:cubicBezTo>
                <a:cubicBezTo>
                  <a:pt x="214745" y="606722"/>
                  <a:pt x="202729" y="599523"/>
                  <a:pt x="196588" y="588059"/>
                </a:cubicBezTo>
                <a:cubicBezTo>
                  <a:pt x="190446" y="576506"/>
                  <a:pt x="191069" y="562642"/>
                  <a:pt x="198368" y="551711"/>
                </a:cubicBezTo>
                <a:lnTo>
                  <a:pt x="328227" y="340465"/>
                </a:lnTo>
                <a:cubicBezTo>
                  <a:pt x="313808" y="334244"/>
                  <a:pt x="303751" y="319935"/>
                  <a:pt x="303751" y="303317"/>
                </a:cubicBezTo>
                <a:lnTo>
                  <a:pt x="303751" y="283143"/>
                </a:lnTo>
                <a:lnTo>
                  <a:pt x="212609" y="283143"/>
                </a:lnTo>
                <a:cubicBezTo>
                  <a:pt x="195876" y="283143"/>
                  <a:pt x="182258" y="269546"/>
                  <a:pt x="182258" y="252749"/>
                </a:cubicBezTo>
                <a:lnTo>
                  <a:pt x="182258" y="214268"/>
                </a:lnTo>
                <a:lnTo>
                  <a:pt x="80969" y="232131"/>
                </a:lnTo>
                <a:lnTo>
                  <a:pt x="80969" y="51012"/>
                </a:lnTo>
                <a:lnTo>
                  <a:pt x="182258" y="68875"/>
                </a:lnTo>
                <a:lnTo>
                  <a:pt x="182258" y="30305"/>
                </a:lnTo>
                <a:cubicBezTo>
                  <a:pt x="182258" y="13597"/>
                  <a:pt x="195876" y="0"/>
                  <a:pt x="2126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文本框 8"/>
          <p:cNvSpPr txBox="1"/>
          <p:nvPr/>
        </p:nvSpPr>
        <p:spPr>
          <a:xfrm>
            <a:off x="1692275" y="195580"/>
            <a:ext cx="1997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/>
              <a:t>Discussion</a:t>
            </a:r>
            <a:endParaRPr lang="en-US" altLang="zh-CN" sz="3200" b="1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23850" y="267335"/>
            <a:ext cx="80733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  <a:sym typeface="+mn-ea"/>
              </a:rPr>
              <a:t>Why do some directors prefer using</a:t>
            </a:r>
            <a:r>
              <a:rPr lang="en-US" altLang="zh-CN" sz="3200" dirty="0">
                <a:solidFill>
                  <a:srgbClr val="00B050"/>
                </a:solidFill>
                <a:sym typeface="+mn-ea"/>
              </a:rPr>
              <a:t>·vivid experience</a:t>
            </a:r>
            <a:endParaRPr lang="en-US" altLang="zh-CN" sz="3200" dirty="0">
              <a:solidFill>
                <a:srgbClr val="00B050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  <a:sym typeface="+mn-ea"/>
              </a:rPr>
              <a:t> CGI in films?</a:t>
            </a:r>
            <a:endParaRPr lang="en-US" altLang="zh-CN" sz="3200">
              <a:solidFill>
                <a:schemeClr val="tx2">
                  <a:lumMod val="60000"/>
                  <a:lumOff val="40000"/>
                </a:schemeClr>
              </a:solidFill>
              <a:highlight>
                <a:srgbClr val="00FFFF"/>
              </a:highlight>
              <a:sym typeface="+mn-ea"/>
            </a:endParaRPr>
          </a:p>
        </p:txBody>
      </p:sp>
      <p:pic>
        <p:nvPicPr>
          <p:cNvPr id="3" name="图片 2" descr="微信图片_20221116232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910205"/>
            <a:ext cx="3150235" cy="2233295"/>
          </a:xfrm>
          <a:prstGeom prst="rect">
            <a:avLst/>
          </a:prstGeom>
        </p:spPr>
      </p:pic>
      <p:pic>
        <p:nvPicPr>
          <p:cNvPr id="4" name="图片 3" descr="微信图片_202211162323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874395"/>
            <a:ext cx="3150235" cy="19888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24300" y="1707515"/>
            <a:ext cx="47307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rgbClr val="00B050"/>
                </a:solidFill>
                <a:sym typeface="+mn-ea"/>
              </a:rPr>
              <a:t>·save lot of trouble and budget</a:t>
            </a:r>
            <a:endParaRPr lang="en-US" altLang="zh-CN" sz="2800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24300" y="2499995"/>
            <a:ext cx="37452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800" dirty="0">
                <a:solidFill>
                  <a:srgbClr val="00B050"/>
                </a:solidFill>
                <a:sym typeface="+mn-ea"/>
              </a:rPr>
              <a:t>·vivid experience</a:t>
            </a:r>
            <a:endParaRPr lang="en-US" altLang="zh-CN" sz="2800" dirty="0">
              <a:solidFill>
                <a:srgbClr val="00B05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23665" y="3220085"/>
            <a:ext cx="51320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dirty="0">
                <a:solidFill>
                  <a:srgbClr val="00B050"/>
                </a:solidFill>
                <a:sym typeface="+mn-ea"/>
              </a:rPr>
              <a:t>·ensure actor’s or actress’s safety</a:t>
            </a:r>
            <a:endParaRPr lang="zh-CN" altLang="en-US" sz="2800" dirty="0"/>
          </a:p>
          <a:p>
            <a:endParaRPr lang="zh-CN" altLang="en-US" sz="2800" dirty="0"/>
          </a:p>
        </p:txBody>
      </p:sp>
      <p:sp>
        <p:nvSpPr>
          <p:cNvPr id="10" name="文本框 9"/>
          <p:cNvSpPr txBox="1"/>
          <p:nvPr/>
        </p:nvSpPr>
        <p:spPr>
          <a:xfrm>
            <a:off x="3923665" y="3940175"/>
            <a:ext cx="4565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B050"/>
                </a:solidFill>
              </a:rPr>
              <a:t>·a strong sense of authenticity</a:t>
            </a:r>
            <a:endParaRPr lang="en-US" altLang="zh-CN" sz="2800">
              <a:solidFill>
                <a:srgbClr val="00B05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 idx="4294967295"/>
          </p:nvPr>
        </p:nvSpPr>
        <p:spPr>
          <a:xfrm>
            <a:off x="1143000" y="108109"/>
            <a:ext cx="5915025" cy="580549"/>
          </a:xfrm>
        </p:spPr>
        <p:txBody>
          <a:bodyPr>
            <a:normAutofit fontScale="90000"/>
          </a:bodyPr>
          <a:lstStyle/>
          <a:p>
            <a:r>
              <a:rPr lang="zh-CN" altLang="en-US" smtClean="0"/>
              <a:t> </a:t>
            </a:r>
            <a:endParaRPr lang="en-US" altLang="zh-CN" smtClean="0"/>
          </a:p>
        </p:txBody>
      </p:sp>
      <p:sp>
        <p:nvSpPr>
          <p:cNvPr id="3" name="动作按钮: 帮助 2">
            <a:hlinkClick r:id="" action="ppaction://noaction" highlightClick="1"/>
          </p:cNvPr>
          <p:cNvSpPr/>
          <p:nvPr/>
        </p:nvSpPr>
        <p:spPr>
          <a:xfrm rot="21219771">
            <a:off x="6062298" y="723529"/>
            <a:ext cx="913064" cy="974947"/>
          </a:xfrm>
          <a:prstGeom prst="actionButtonHelp">
            <a:avLst/>
          </a:prstGeom>
          <a:solidFill>
            <a:srgbClr val="FCAC64"/>
          </a:solidFill>
          <a:ln>
            <a:solidFill>
              <a:srgbClr val="F28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3" name="文本框 32"/>
          <p:cNvSpPr txBox="1"/>
          <p:nvPr/>
        </p:nvSpPr>
        <p:spPr>
          <a:xfrm>
            <a:off x="251460" y="627380"/>
            <a:ext cx="4923155" cy="2675890"/>
          </a:xfrm>
          <a:prstGeom prst="rect">
            <a:avLst/>
          </a:prstGeom>
          <a:solidFill>
            <a:srgbClr val="FCE1C4"/>
          </a:solidFill>
          <a:ln>
            <a:solidFill>
              <a:srgbClr val="FCE1C4"/>
            </a:solidFill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100" b="1" i="0" u="none" strike="noStrike" kern="0" cap="none" spc="0" normalizeH="0" baseline="0" noProof="0" smtClean="0">
                <a:ln>
                  <a:noFill/>
                </a:ln>
                <a:solidFill>
                  <a:srgbClr val="612F0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Film-making involves a lot of hard work behind the scenes. What we see is just a tip of the iceberg.</a:t>
            </a:r>
            <a:endParaRPr kumimoji="0" lang="en-US" altLang="zh-CN" sz="2100" b="1" i="0" u="none" strike="noStrike" kern="0" cap="none" spc="0" normalizeH="0" baseline="0" noProof="0" smtClean="0">
              <a:ln>
                <a:noFill/>
              </a:ln>
              <a:solidFill>
                <a:srgbClr val="612F0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100" b="1" kern="0" smtClean="0">
                <a:solidFill>
                  <a:srgbClr val="612F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Spare a thought for all those talented/dedicated people behind the  scenes next time we go to the cinema.</a:t>
            </a:r>
            <a:endParaRPr kumimoji="0" lang="zh-CN" altLang="en-US" sz="2100" b="1" i="0" u="none" strike="noStrike" kern="0" cap="none" spc="0" normalizeH="0" baseline="0" noProof="0" smtClean="0">
              <a:ln>
                <a:noFill/>
              </a:ln>
              <a:solidFill>
                <a:srgbClr val="612F0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 rot="1348815">
            <a:off x="4941570" y="1904365"/>
            <a:ext cx="2624455" cy="1323975"/>
          </a:xfrm>
          <a:prstGeom prst="rect">
            <a:avLst/>
          </a:prstGeom>
          <a:solidFill>
            <a:srgbClr val="FCAC64"/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en-US" altLang="zh-CN" sz="2100" b="1" smtClean="0">
                <a:solidFill>
                  <a:srgbClr val="753B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conclusions can you draw from the lecture?</a:t>
            </a:r>
            <a:endParaRPr lang="en-US" altLang="zh-CN" sz="2100" b="1">
              <a:solidFill>
                <a:srgbClr val="753B0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水中的倒影&#10;&#10;中度可信度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59605" y="3532505"/>
            <a:ext cx="2190115" cy="15716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06855" y="676005"/>
            <a:ext cx="260350" cy="2990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350" b="1"/>
              <a:t>  </a:t>
            </a:r>
            <a:endParaRPr lang="en-US" altLang="zh-CN" sz="1350" b="1"/>
          </a:p>
        </p:txBody>
      </p:sp>
      <p:pic>
        <p:nvPicPr>
          <p:cNvPr id="9" name="图片 8" descr="微信图片_202211151521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" y="3507740"/>
            <a:ext cx="2081530" cy="1635760"/>
          </a:xfrm>
          <a:prstGeom prst="rect">
            <a:avLst/>
          </a:prstGeom>
        </p:spPr>
      </p:pic>
      <p:pic>
        <p:nvPicPr>
          <p:cNvPr id="10" name="图片 9" descr="微信图片_202211151522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025" y="0"/>
            <a:ext cx="2113280" cy="1452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-20320"/>
            <a:ext cx="18516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1"/>
                </a:solidFill>
              </a:rPr>
              <a:t>Summary</a:t>
            </a:r>
            <a:endParaRPr lang="en-US" altLang="zh-CN" sz="3200" b="1">
              <a:solidFill>
                <a:schemeClr val="accent1"/>
              </a:solidFill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3" grpId="0" bldLvl="0" animBg="1"/>
      <p:bldP spid="16" grpId="0" bldLvl="0" animBg="1"/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0098" name="矩形 245762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3168254" y="897731"/>
            <a:ext cx="2484834" cy="648891"/>
          </a:xfrm>
          <a:solidFill>
            <a:srgbClr val="FFCC99"/>
          </a:solidFill>
          <a:ln>
            <a:solidFill>
              <a:srgbClr val="FF0066"/>
            </a:solidFill>
            <a:round/>
          </a:ln>
        </p:spPr>
        <p:txBody>
          <a:bodyPr wrap="none" fromWordArt="1" anchor="t" anchorCtr="0">
            <a:prstTxWarp prst="textPlain">
              <a:avLst/>
            </a:prstTxWarp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ctr"/>
            <a:r>
              <a:rPr sz="2700">
                <a:solidFill>
                  <a:srgbClr val="FFCC99"/>
                </a:solidFill>
                <a:latin typeface="Arial" panose="020B0604020202020204" pitchFamily="34" charset="0"/>
              </a:rPr>
              <a:t>Homework </a:t>
            </a:r>
            <a:endParaRPr sz="2700">
              <a:solidFill>
                <a:srgbClr val="FFCC99"/>
              </a:solidFill>
              <a:latin typeface="Arial" panose="020B0604020202020204" pitchFamily="34" charset="0"/>
            </a:endParaRPr>
          </a:p>
        </p:txBody>
      </p:sp>
      <p:sp>
        <p:nvSpPr>
          <p:cNvPr id="260099" name="矩形 245763"/>
          <p:cNvSpPr/>
          <p:nvPr>
            <p:custDataLst>
              <p:tags r:id="rId2"/>
            </p:custDataLst>
          </p:nvPr>
        </p:nvSpPr>
        <p:spPr>
          <a:xfrm>
            <a:off x="755650" y="1851660"/>
            <a:ext cx="7227570" cy="258445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3600" b="1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marR="0" lvl="0" indent="0" algn="just"/>
            <a:r>
              <a:rPr lang="en-US" altLang="zh-CN" sz="2700"/>
              <a:t>If you are the director of </a:t>
            </a:r>
            <a:r>
              <a:rPr lang="en-US" altLang="zh-CN" sz="2700" i="1"/>
              <a:t>The Wandering Earth(</a:t>
            </a:r>
            <a:r>
              <a:rPr altLang="zh-CN" sz="2700"/>
              <a:t>流浪地球</a:t>
            </a:r>
            <a:r>
              <a:rPr lang="en-US" altLang="zh-CN" sz="2700" i="1"/>
              <a:t>)</a:t>
            </a:r>
            <a:r>
              <a:rPr lang="en-US" altLang="zh-CN" sz="2700"/>
              <a:t>, you are awarded with The Best Feature(</a:t>
            </a:r>
            <a:r>
              <a:rPr altLang="zh-CN" sz="2700"/>
              <a:t>最佳故事片</a:t>
            </a:r>
            <a:r>
              <a:rPr lang="en-US" altLang="zh-CN" sz="2700"/>
              <a:t>) and The best Recording(</a:t>
            </a:r>
            <a:r>
              <a:rPr altLang="zh-CN" sz="2700">
                <a:sym typeface="+mn-ea"/>
              </a:rPr>
              <a:t>最佳录音奖</a:t>
            </a:r>
            <a:r>
              <a:rPr lang="en-US" altLang="zh-CN" sz="2700"/>
              <a:t>) in Gold Award(</a:t>
            </a:r>
            <a:r>
              <a:rPr altLang="zh-CN" sz="2700"/>
              <a:t>金鸡奖</a:t>
            </a:r>
            <a:r>
              <a:rPr lang="en-US" altLang="zh-CN" sz="2700"/>
              <a:t>). Please write a mini-speech to express thanks to the various talented people behind the scenes.</a:t>
            </a:r>
            <a:endParaRPr lang="en-US" altLang="zh-CN" sz="2700"/>
          </a:p>
        </p:txBody>
      </p:sp>
    </p:spTree>
    <p:custDataLst>
      <p:tags r:id="rId3"/>
    </p:custData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1122" name="图片 202753" descr="图片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5315" y="267335"/>
            <a:ext cx="7914005" cy="461518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61123" name="图片 202754" descr="thank-you-greeting-card-lettering_3865-193"/>
          <p:cNvPicPr/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1559" y="1113234"/>
            <a:ext cx="3024188" cy="302418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61124" name="New picture" hidden="1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439275" y="7658100"/>
            <a:ext cx="257175" cy="190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61125" name="New picture" hidden="1"/>
          <p:cNvPicPr/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553450" y="7705725"/>
            <a:ext cx="276225" cy="190500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</p:pic>
    </p:spTree>
    <p:custDataLst>
      <p:tags r:id="rId9"/>
    </p:custData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e154002750821088-56720cb98d21cfe2-fe296e490c85035bcaca9542fdfc330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92710"/>
            <a:ext cx="9144635" cy="52368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67585" y="2283460"/>
            <a:ext cx="4805680" cy="128333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noAutofit/>
          </a:bodyPr>
          <a:p>
            <a:r>
              <a:rPr lang="en-US" altLang="zh-CN" sz="8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Zootopia</a:t>
            </a:r>
            <a:endParaRPr lang="en-US" altLang="zh-CN" sz="8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51723"/>
            <a:ext cx="2549753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600" b="1" i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Free-talk</a:t>
            </a:r>
            <a:endParaRPr lang="en-US" altLang="zh-CN" sz="3600" b="1" i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5650" y="2322195"/>
            <a:ext cx="9738360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 indent="457200">
              <a:lnSpc>
                <a:spcPct val="120000"/>
              </a:lnSpc>
            </a:pP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What elements of a film can you think of?</a:t>
            </a:r>
            <a:r>
              <a:rPr lang="en-US" altLang="zh-CN" sz="2800" b="1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en-US" altLang="zh-CN" sz="2800" b="1" smtClean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755586" y="1275204"/>
            <a:ext cx="6781800" cy="755650"/>
          </a:xfrm>
          <a:prstGeom prst="rect">
            <a:avLst/>
          </a:prstGeom>
        </p:spPr>
        <p:txBody>
          <a:bodyPr wrap="none">
            <a:spAutoFit/>
          </a:bodyPr>
          <a:p>
            <a:pPr indent="457200">
              <a:lnSpc>
                <a:spcPct val="120000"/>
              </a:lnSpc>
            </a:pPr>
            <a:r>
              <a:rPr lang="en-US" altLang="zh-CN" sz="28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you like this type of film? why</a:t>
            </a:r>
            <a:r>
              <a:rPr lang="zh-CN" altLang="en-US" sz="280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r>
              <a:rPr lang="en-US" altLang="zh-CN" sz="360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360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film-strip_92198"/>
          <p:cNvSpPr/>
          <p:nvPr/>
        </p:nvSpPr>
        <p:spPr>
          <a:xfrm>
            <a:off x="107315" y="3796030"/>
            <a:ext cx="1064260" cy="1024890"/>
          </a:xfrm>
          <a:custGeom>
            <a:avLst/>
            <a:gdLst>
              <a:gd name="connsiteX0" fmla="*/ 300750 w 601429"/>
              <a:gd name="connsiteY0" fmla="*/ 389221 h 600582"/>
              <a:gd name="connsiteX1" fmla="*/ 248571 w 601429"/>
              <a:gd name="connsiteY1" fmla="*/ 441317 h 600582"/>
              <a:gd name="connsiteX2" fmla="*/ 300750 w 601429"/>
              <a:gd name="connsiteY2" fmla="*/ 493412 h 600582"/>
              <a:gd name="connsiteX3" fmla="*/ 352928 w 601429"/>
              <a:gd name="connsiteY3" fmla="*/ 441317 h 600582"/>
              <a:gd name="connsiteX4" fmla="*/ 300750 w 601429"/>
              <a:gd name="connsiteY4" fmla="*/ 389221 h 600582"/>
              <a:gd name="connsiteX5" fmla="*/ 300750 w 601429"/>
              <a:gd name="connsiteY5" fmla="*/ 352404 h 600582"/>
              <a:gd name="connsiteX6" fmla="*/ 389803 w 601429"/>
              <a:gd name="connsiteY6" fmla="*/ 441317 h 600582"/>
              <a:gd name="connsiteX7" fmla="*/ 300750 w 601429"/>
              <a:gd name="connsiteY7" fmla="*/ 530229 h 600582"/>
              <a:gd name="connsiteX8" fmla="*/ 211696 w 601429"/>
              <a:gd name="connsiteY8" fmla="*/ 441317 h 600582"/>
              <a:gd name="connsiteX9" fmla="*/ 300750 w 601429"/>
              <a:gd name="connsiteY9" fmla="*/ 352404 h 600582"/>
              <a:gd name="connsiteX10" fmla="*/ 300714 w 601429"/>
              <a:gd name="connsiteY10" fmla="*/ 276687 h 600582"/>
              <a:gd name="connsiteX11" fmla="*/ 324318 w 601429"/>
              <a:gd name="connsiteY11" fmla="*/ 300256 h 600582"/>
              <a:gd name="connsiteX12" fmla="*/ 300714 w 601429"/>
              <a:gd name="connsiteY12" fmla="*/ 323825 h 600582"/>
              <a:gd name="connsiteX13" fmla="*/ 277110 w 601429"/>
              <a:gd name="connsiteY13" fmla="*/ 300256 h 600582"/>
              <a:gd name="connsiteX14" fmla="*/ 300714 w 601429"/>
              <a:gd name="connsiteY14" fmla="*/ 276687 h 600582"/>
              <a:gd name="connsiteX15" fmla="*/ 441952 w 601429"/>
              <a:gd name="connsiteY15" fmla="*/ 248160 h 600582"/>
              <a:gd name="connsiteX16" fmla="*/ 389773 w 601429"/>
              <a:gd name="connsiteY16" fmla="*/ 300256 h 600582"/>
              <a:gd name="connsiteX17" fmla="*/ 441952 w 601429"/>
              <a:gd name="connsiteY17" fmla="*/ 352351 h 600582"/>
              <a:gd name="connsiteX18" fmla="*/ 494130 w 601429"/>
              <a:gd name="connsiteY18" fmla="*/ 300256 h 600582"/>
              <a:gd name="connsiteX19" fmla="*/ 441952 w 601429"/>
              <a:gd name="connsiteY19" fmla="*/ 248160 h 600582"/>
              <a:gd name="connsiteX20" fmla="*/ 159676 w 601429"/>
              <a:gd name="connsiteY20" fmla="*/ 248160 h 600582"/>
              <a:gd name="connsiteX21" fmla="*/ 107505 w 601429"/>
              <a:gd name="connsiteY21" fmla="*/ 300256 h 600582"/>
              <a:gd name="connsiteX22" fmla="*/ 159676 w 601429"/>
              <a:gd name="connsiteY22" fmla="*/ 352351 h 600582"/>
              <a:gd name="connsiteX23" fmla="*/ 211662 w 601429"/>
              <a:gd name="connsiteY23" fmla="*/ 300256 h 600582"/>
              <a:gd name="connsiteX24" fmla="*/ 159676 w 601429"/>
              <a:gd name="connsiteY24" fmla="*/ 248160 h 600582"/>
              <a:gd name="connsiteX25" fmla="*/ 441952 w 601429"/>
              <a:gd name="connsiteY25" fmla="*/ 211343 h 600582"/>
              <a:gd name="connsiteX26" fmla="*/ 531005 w 601429"/>
              <a:gd name="connsiteY26" fmla="*/ 300256 h 600582"/>
              <a:gd name="connsiteX27" fmla="*/ 441952 w 601429"/>
              <a:gd name="connsiteY27" fmla="*/ 389168 h 600582"/>
              <a:gd name="connsiteX28" fmla="*/ 352898 w 601429"/>
              <a:gd name="connsiteY28" fmla="*/ 300256 h 600582"/>
              <a:gd name="connsiteX29" fmla="*/ 441952 w 601429"/>
              <a:gd name="connsiteY29" fmla="*/ 211343 h 600582"/>
              <a:gd name="connsiteX30" fmla="*/ 159676 w 601429"/>
              <a:gd name="connsiteY30" fmla="*/ 211343 h 600582"/>
              <a:gd name="connsiteX31" fmla="*/ 248531 w 601429"/>
              <a:gd name="connsiteY31" fmla="*/ 300256 h 600582"/>
              <a:gd name="connsiteX32" fmla="*/ 159676 w 601429"/>
              <a:gd name="connsiteY32" fmla="*/ 389168 h 600582"/>
              <a:gd name="connsiteX33" fmla="*/ 70636 w 601429"/>
              <a:gd name="connsiteY33" fmla="*/ 300256 h 600582"/>
              <a:gd name="connsiteX34" fmla="*/ 159676 w 601429"/>
              <a:gd name="connsiteY34" fmla="*/ 211343 h 600582"/>
              <a:gd name="connsiteX35" fmla="*/ 300750 w 601429"/>
              <a:gd name="connsiteY35" fmla="*/ 107321 h 600582"/>
              <a:gd name="connsiteX36" fmla="*/ 248571 w 601429"/>
              <a:gd name="connsiteY36" fmla="*/ 159429 h 600582"/>
              <a:gd name="connsiteX37" fmla="*/ 300750 w 601429"/>
              <a:gd name="connsiteY37" fmla="*/ 211354 h 600582"/>
              <a:gd name="connsiteX38" fmla="*/ 352928 w 601429"/>
              <a:gd name="connsiteY38" fmla="*/ 159429 h 600582"/>
              <a:gd name="connsiteX39" fmla="*/ 300750 w 601429"/>
              <a:gd name="connsiteY39" fmla="*/ 107321 h 600582"/>
              <a:gd name="connsiteX40" fmla="*/ 300750 w 601429"/>
              <a:gd name="connsiteY40" fmla="*/ 70495 h 600582"/>
              <a:gd name="connsiteX41" fmla="*/ 389803 w 601429"/>
              <a:gd name="connsiteY41" fmla="*/ 159429 h 600582"/>
              <a:gd name="connsiteX42" fmla="*/ 300750 w 601429"/>
              <a:gd name="connsiteY42" fmla="*/ 248179 h 600582"/>
              <a:gd name="connsiteX43" fmla="*/ 211696 w 601429"/>
              <a:gd name="connsiteY43" fmla="*/ 159429 h 600582"/>
              <a:gd name="connsiteX44" fmla="*/ 300750 w 601429"/>
              <a:gd name="connsiteY44" fmla="*/ 70495 h 600582"/>
              <a:gd name="connsiteX45" fmla="*/ 300714 w 601429"/>
              <a:gd name="connsiteY45" fmla="*/ 36823 h 600582"/>
              <a:gd name="connsiteX46" fmla="*/ 36875 w 601429"/>
              <a:gd name="connsiteY46" fmla="*/ 300291 h 600582"/>
              <a:gd name="connsiteX47" fmla="*/ 300714 w 601429"/>
              <a:gd name="connsiteY47" fmla="*/ 563759 h 600582"/>
              <a:gd name="connsiteX48" fmla="*/ 564554 w 601429"/>
              <a:gd name="connsiteY48" fmla="*/ 300291 h 600582"/>
              <a:gd name="connsiteX49" fmla="*/ 300714 w 601429"/>
              <a:gd name="connsiteY49" fmla="*/ 36823 h 600582"/>
              <a:gd name="connsiteX50" fmla="*/ 300714 w 601429"/>
              <a:gd name="connsiteY50" fmla="*/ 0 h 600582"/>
              <a:gd name="connsiteX51" fmla="*/ 601429 w 601429"/>
              <a:gd name="connsiteY51" fmla="*/ 300291 h 600582"/>
              <a:gd name="connsiteX52" fmla="*/ 444895 w 601429"/>
              <a:gd name="connsiteY52" fmla="*/ 563759 h 600582"/>
              <a:gd name="connsiteX53" fmla="*/ 582992 w 601429"/>
              <a:gd name="connsiteY53" fmla="*/ 563759 h 600582"/>
              <a:gd name="connsiteX54" fmla="*/ 601429 w 601429"/>
              <a:gd name="connsiteY54" fmla="*/ 582171 h 600582"/>
              <a:gd name="connsiteX55" fmla="*/ 582992 w 601429"/>
              <a:gd name="connsiteY55" fmla="*/ 600582 h 600582"/>
              <a:gd name="connsiteX56" fmla="*/ 300714 w 601429"/>
              <a:gd name="connsiteY56" fmla="*/ 600582 h 600582"/>
              <a:gd name="connsiteX57" fmla="*/ 0 w 601429"/>
              <a:gd name="connsiteY57" fmla="*/ 300291 h 600582"/>
              <a:gd name="connsiteX58" fmla="*/ 300714 w 601429"/>
              <a:gd name="connsiteY58" fmla="*/ 0 h 60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601429" h="600582">
                <a:moveTo>
                  <a:pt x="300750" y="389221"/>
                </a:moveTo>
                <a:cubicBezTo>
                  <a:pt x="271987" y="389221"/>
                  <a:pt x="248571" y="412600"/>
                  <a:pt x="248571" y="441317"/>
                </a:cubicBezTo>
                <a:cubicBezTo>
                  <a:pt x="248571" y="470034"/>
                  <a:pt x="271987" y="493412"/>
                  <a:pt x="300750" y="493412"/>
                </a:cubicBezTo>
                <a:cubicBezTo>
                  <a:pt x="329512" y="493412"/>
                  <a:pt x="352928" y="470034"/>
                  <a:pt x="352928" y="441317"/>
                </a:cubicBezTo>
                <a:cubicBezTo>
                  <a:pt x="352928" y="412600"/>
                  <a:pt x="329512" y="389221"/>
                  <a:pt x="300750" y="389221"/>
                </a:cubicBezTo>
                <a:close/>
                <a:moveTo>
                  <a:pt x="300750" y="352404"/>
                </a:moveTo>
                <a:cubicBezTo>
                  <a:pt x="349793" y="352404"/>
                  <a:pt x="389803" y="392350"/>
                  <a:pt x="389803" y="441317"/>
                </a:cubicBezTo>
                <a:cubicBezTo>
                  <a:pt x="389803" y="490283"/>
                  <a:pt x="349793" y="530229"/>
                  <a:pt x="300750" y="530229"/>
                </a:cubicBezTo>
                <a:cubicBezTo>
                  <a:pt x="251706" y="530229"/>
                  <a:pt x="211696" y="490283"/>
                  <a:pt x="211696" y="441317"/>
                </a:cubicBezTo>
                <a:cubicBezTo>
                  <a:pt x="211696" y="392350"/>
                  <a:pt x="251706" y="352404"/>
                  <a:pt x="300750" y="352404"/>
                </a:cubicBezTo>
                <a:close/>
                <a:moveTo>
                  <a:pt x="300714" y="276687"/>
                </a:moveTo>
                <a:cubicBezTo>
                  <a:pt x="313750" y="276687"/>
                  <a:pt x="324318" y="287239"/>
                  <a:pt x="324318" y="300256"/>
                </a:cubicBezTo>
                <a:cubicBezTo>
                  <a:pt x="324318" y="313273"/>
                  <a:pt x="313750" y="323825"/>
                  <a:pt x="300714" y="323825"/>
                </a:cubicBezTo>
                <a:cubicBezTo>
                  <a:pt x="287678" y="323825"/>
                  <a:pt x="277110" y="313273"/>
                  <a:pt x="277110" y="300256"/>
                </a:cubicBezTo>
                <a:cubicBezTo>
                  <a:pt x="277110" y="287239"/>
                  <a:pt x="287678" y="276687"/>
                  <a:pt x="300714" y="276687"/>
                </a:cubicBezTo>
                <a:close/>
                <a:moveTo>
                  <a:pt x="441952" y="248160"/>
                </a:moveTo>
                <a:cubicBezTo>
                  <a:pt x="413189" y="248160"/>
                  <a:pt x="389773" y="271539"/>
                  <a:pt x="389773" y="300256"/>
                </a:cubicBezTo>
                <a:cubicBezTo>
                  <a:pt x="389773" y="328973"/>
                  <a:pt x="413189" y="352351"/>
                  <a:pt x="441952" y="352351"/>
                </a:cubicBezTo>
                <a:cubicBezTo>
                  <a:pt x="470714" y="352351"/>
                  <a:pt x="494130" y="328973"/>
                  <a:pt x="494130" y="300256"/>
                </a:cubicBezTo>
                <a:cubicBezTo>
                  <a:pt x="494130" y="271539"/>
                  <a:pt x="470714" y="248160"/>
                  <a:pt x="441952" y="248160"/>
                </a:cubicBezTo>
                <a:close/>
                <a:moveTo>
                  <a:pt x="159676" y="248160"/>
                </a:moveTo>
                <a:cubicBezTo>
                  <a:pt x="130918" y="248160"/>
                  <a:pt x="107505" y="271539"/>
                  <a:pt x="107505" y="300256"/>
                </a:cubicBezTo>
                <a:cubicBezTo>
                  <a:pt x="107505" y="328973"/>
                  <a:pt x="130918" y="352351"/>
                  <a:pt x="159676" y="352351"/>
                </a:cubicBezTo>
                <a:cubicBezTo>
                  <a:pt x="188434" y="352351"/>
                  <a:pt x="211662" y="328973"/>
                  <a:pt x="211662" y="300256"/>
                </a:cubicBezTo>
                <a:cubicBezTo>
                  <a:pt x="211662" y="271539"/>
                  <a:pt x="188434" y="248160"/>
                  <a:pt x="159676" y="248160"/>
                </a:cubicBezTo>
                <a:close/>
                <a:moveTo>
                  <a:pt x="441952" y="211343"/>
                </a:moveTo>
                <a:cubicBezTo>
                  <a:pt x="490995" y="211343"/>
                  <a:pt x="531005" y="251289"/>
                  <a:pt x="531005" y="300256"/>
                </a:cubicBezTo>
                <a:cubicBezTo>
                  <a:pt x="531005" y="349222"/>
                  <a:pt x="490995" y="389168"/>
                  <a:pt x="441952" y="389168"/>
                </a:cubicBezTo>
                <a:cubicBezTo>
                  <a:pt x="392908" y="389168"/>
                  <a:pt x="352898" y="349222"/>
                  <a:pt x="352898" y="300256"/>
                </a:cubicBezTo>
                <a:cubicBezTo>
                  <a:pt x="352898" y="251289"/>
                  <a:pt x="392908" y="211343"/>
                  <a:pt x="441952" y="211343"/>
                </a:cubicBezTo>
                <a:close/>
                <a:moveTo>
                  <a:pt x="159676" y="211343"/>
                </a:moveTo>
                <a:cubicBezTo>
                  <a:pt x="208712" y="211343"/>
                  <a:pt x="248531" y="251289"/>
                  <a:pt x="248531" y="300256"/>
                </a:cubicBezTo>
                <a:cubicBezTo>
                  <a:pt x="248531" y="349222"/>
                  <a:pt x="208712" y="389168"/>
                  <a:pt x="159676" y="389168"/>
                </a:cubicBezTo>
                <a:cubicBezTo>
                  <a:pt x="110455" y="389168"/>
                  <a:pt x="70636" y="349222"/>
                  <a:pt x="70636" y="300256"/>
                </a:cubicBezTo>
                <a:cubicBezTo>
                  <a:pt x="70636" y="251289"/>
                  <a:pt x="110455" y="211343"/>
                  <a:pt x="159676" y="211343"/>
                </a:cubicBezTo>
                <a:close/>
                <a:moveTo>
                  <a:pt x="300750" y="107321"/>
                </a:moveTo>
                <a:cubicBezTo>
                  <a:pt x="271987" y="107321"/>
                  <a:pt x="248571" y="130705"/>
                  <a:pt x="248571" y="159429"/>
                </a:cubicBezTo>
                <a:cubicBezTo>
                  <a:pt x="248571" y="188153"/>
                  <a:pt x="271987" y="211354"/>
                  <a:pt x="300750" y="211354"/>
                </a:cubicBezTo>
                <a:cubicBezTo>
                  <a:pt x="329512" y="211354"/>
                  <a:pt x="352928" y="188153"/>
                  <a:pt x="352928" y="159429"/>
                </a:cubicBezTo>
                <a:cubicBezTo>
                  <a:pt x="352928" y="130705"/>
                  <a:pt x="329512" y="107321"/>
                  <a:pt x="300750" y="107321"/>
                </a:cubicBezTo>
                <a:close/>
                <a:moveTo>
                  <a:pt x="300750" y="70495"/>
                </a:moveTo>
                <a:cubicBezTo>
                  <a:pt x="349793" y="70495"/>
                  <a:pt x="389803" y="110267"/>
                  <a:pt x="389803" y="159429"/>
                </a:cubicBezTo>
                <a:cubicBezTo>
                  <a:pt x="389803" y="208407"/>
                  <a:pt x="349793" y="248179"/>
                  <a:pt x="300750" y="248179"/>
                </a:cubicBezTo>
                <a:cubicBezTo>
                  <a:pt x="251706" y="248179"/>
                  <a:pt x="211696" y="208407"/>
                  <a:pt x="211696" y="159429"/>
                </a:cubicBezTo>
                <a:cubicBezTo>
                  <a:pt x="211696" y="110267"/>
                  <a:pt x="251706" y="70495"/>
                  <a:pt x="300750" y="70495"/>
                </a:cubicBezTo>
                <a:close/>
                <a:moveTo>
                  <a:pt x="300714" y="36823"/>
                </a:moveTo>
                <a:cubicBezTo>
                  <a:pt x="155243" y="36823"/>
                  <a:pt x="36875" y="155025"/>
                  <a:pt x="36875" y="300291"/>
                </a:cubicBezTo>
                <a:cubicBezTo>
                  <a:pt x="36875" y="445558"/>
                  <a:pt x="155243" y="563759"/>
                  <a:pt x="300714" y="563759"/>
                </a:cubicBezTo>
                <a:cubicBezTo>
                  <a:pt x="446186" y="563759"/>
                  <a:pt x="564554" y="445558"/>
                  <a:pt x="564554" y="300291"/>
                </a:cubicBezTo>
                <a:cubicBezTo>
                  <a:pt x="564554" y="155025"/>
                  <a:pt x="446186" y="36823"/>
                  <a:pt x="300714" y="36823"/>
                </a:cubicBezTo>
                <a:close/>
                <a:moveTo>
                  <a:pt x="300714" y="0"/>
                </a:moveTo>
                <a:cubicBezTo>
                  <a:pt x="466651" y="0"/>
                  <a:pt x="601429" y="134772"/>
                  <a:pt x="601429" y="300291"/>
                </a:cubicBezTo>
                <a:cubicBezTo>
                  <a:pt x="601429" y="413706"/>
                  <a:pt x="538189" y="512760"/>
                  <a:pt x="444895" y="563759"/>
                </a:cubicBezTo>
                <a:lnTo>
                  <a:pt x="582992" y="563759"/>
                </a:lnTo>
                <a:cubicBezTo>
                  <a:pt x="593316" y="563759"/>
                  <a:pt x="601429" y="572044"/>
                  <a:pt x="601429" y="582171"/>
                </a:cubicBezTo>
                <a:cubicBezTo>
                  <a:pt x="601429" y="592481"/>
                  <a:pt x="593316" y="600582"/>
                  <a:pt x="582992" y="600582"/>
                </a:cubicBezTo>
                <a:lnTo>
                  <a:pt x="300714" y="600582"/>
                </a:lnTo>
                <a:cubicBezTo>
                  <a:pt x="134962" y="600582"/>
                  <a:pt x="0" y="465994"/>
                  <a:pt x="0" y="300291"/>
                </a:cubicBezTo>
                <a:cubicBezTo>
                  <a:pt x="0" y="134772"/>
                  <a:pt x="134962" y="0"/>
                  <a:pt x="3007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文本框 4"/>
          <p:cNvSpPr txBox="1"/>
          <p:nvPr/>
        </p:nvSpPr>
        <p:spPr>
          <a:xfrm>
            <a:off x="1259840" y="3075940"/>
            <a:ext cx="71310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00B0F0"/>
                </a:solidFill>
              </a:rPr>
              <a:t>screenplay(</a:t>
            </a:r>
            <a:r>
              <a:rPr lang="zh-CN" altLang="zh-CN" sz="2800">
                <a:solidFill>
                  <a:srgbClr val="00B0F0"/>
                </a:solidFill>
              </a:rPr>
              <a:t>剧本</a:t>
            </a:r>
            <a:r>
              <a:rPr lang="en-US" altLang="zh-CN" sz="2800">
                <a:solidFill>
                  <a:srgbClr val="00B0F0"/>
                </a:solidFill>
              </a:rPr>
              <a:t>), film stars, acting, amazing settings, music, sound effect, props, special visual effect,etc.</a:t>
            </a:r>
            <a:endParaRPr lang="en-US" altLang="zh-CN" sz="2800">
              <a:solidFill>
                <a:srgbClr val="00B0F0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2211111320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9251950" cy="5195570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895" y="0"/>
            <a:ext cx="9281795" cy="5194935"/>
          </a:xfrm>
          <a:prstGeom prst="rect">
            <a:avLst/>
          </a:prstGeom>
        </p:spPr>
      </p:pic>
      <p:sp>
        <p:nvSpPr>
          <p:cNvPr id="3075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180404" y="1635463"/>
            <a:ext cx="9001000" cy="977265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lvl="1" algn="ctr">
              <a:lnSpc>
                <a:spcPct val="120000"/>
              </a:lnSpc>
            </a:pPr>
            <a:r>
              <a:rPr lang="en-US" altLang="zh-CN" sz="48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Behind the scenes</a:t>
            </a:r>
            <a:endParaRPr lang="en-US" altLang="zh-CN" sz="4800" b="1" spc="5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AFAFA">
                  <a:alpha val="100000"/>
                </a:srgbClr>
              </a:clrFrom>
              <a:clrTo>
                <a:srgbClr val="FAFAFA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9851" r="9851" b="7737"/>
          <a:stretch>
            <a:fillRect/>
          </a:stretch>
        </p:blipFill>
        <p:spPr>
          <a:xfrm rot="9302243" flipH="1" flipV="1">
            <a:off x="5788660" y="2465705"/>
            <a:ext cx="3042920" cy="2153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文本框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08585" y="0"/>
            <a:ext cx="423481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i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</a:t>
            </a:r>
            <a:r>
              <a:rPr lang="en-US" altLang="zh-CN" sz="32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Fast reading</a:t>
            </a:r>
            <a:r>
              <a:rPr lang="en-US" altLang="zh-CN" sz="3200" b="1" i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st-reading</a:t>
            </a:r>
            <a:endParaRPr lang="zh-CN" altLang="en-US" sz="3200" b="1" i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3347863" y="843558"/>
            <a:ext cx="5400600" cy="10147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zh-CN" sz="2000" b="1" kern="1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Today</a:t>
            </a:r>
            <a:r>
              <a:rPr lang="en-US" altLang="zh-CN" sz="2000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I’ll give you a brief introduction to some aspects of film-making you might not be familiar with.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>
            <p:custDataLst>
              <p:tags r:id="rId3"/>
            </p:custDataLst>
          </p:nvPr>
        </p:nvSpPr>
        <p:spPr>
          <a:xfrm>
            <a:off x="3347863" y="4126228"/>
            <a:ext cx="5400599" cy="7067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altLang="zh-CN" sz="2000" b="1" kern="1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What we see on the cinema...people behind the scenes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4"/>
            </p:custDataLst>
          </p:nvPr>
        </p:nvSpPr>
        <p:spPr>
          <a:xfrm>
            <a:off x="3347228" y="2009685"/>
            <a:ext cx="5400600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 begin with </a:t>
            </a:r>
            <a:r>
              <a:rPr lang="en-US" altLang="zh-CN" sz="2000" b="1" kern="1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 s</a:t>
            </a:r>
            <a:r>
              <a:rPr lang="en-US" altLang="zh-CN" sz="2000" b="1" kern="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ound </a:t>
            </a:r>
            <a:r>
              <a:rPr lang="en-US" altLang="zh-CN" sz="2000" b="1" kern="1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effects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>
            <p:custDataLst>
              <p:tags r:id="rId5"/>
            </p:custDataLst>
          </p:nvPr>
        </p:nvSpPr>
        <p:spPr>
          <a:xfrm>
            <a:off x="3347863" y="2571689"/>
            <a:ext cx="5400599" cy="3987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Another aspect </a:t>
            </a:r>
            <a:r>
              <a:rPr lang="en-US" altLang="zh-CN" sz="2000" b="1" kern="1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…v</a:t>
            </a:r>
            <a:r>
              <a:rPr lang="en-US" altLang="zh-CN" sz="2000" b="1" kern="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isual special </a:t>
            </a:r>
            <a:r>
              <a:rPr lang="en-US" altLang="zh-CN" sz="2000" b="1" kern="1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effects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26"/>
          <p:cNvSpPr/>
          <p:nvPr>
            <p:custDataLst>
              <p:tags r:id="rId6"/>
            </p:custDataLst>
          </p:nvPr>
        </p:nvSpPr>
        <p:spPr>
          <a:xfrm>
            <a:off x="3347085" y="3219450"/>
            <a:ext cx="5401310" cy="70675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b="1" kern="10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Props also contribute to a film’s success</a:t>
            </a:r>
            <a:endParaRPr lang="zh-CN" altLang="en-US" sz="2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68445" y="195580"/>
            <a:ext cx="36195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topic sentences</a:t>
            </a:r>
            <a:endParaRPr lang="en-US" altLang="zh-CN" sz="3200" b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9" y="682213"/>
            <a:ext cx="6127085" cy="4337809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1" grpId="1" bldLvl="0" animBg="1"/>
      <p:bldP spid="24" grpId="2" bldLvl="0" animBg="1"/>
      <p:bldP spid="25" grpId="3" bldLvl="0" animBg="1"/>
      <p:bldP spid="27" grpId="4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115960" y="240436"/>
            <a:ext cx="7426269" cy="4779010"/>
            <a:chOff x="983263" y="39202"/>
            <a:chExt cx="11027963" cy="8570636"/>
          </a:xfrm>
        </p:grpSpPr>
        <p:sp>
          <p:nvSpPr>
            <p:cNvPr id="26" name="文本框 25"/>
            <p:cNvSpPr txBox="1"/>
            <p:nvPr/>
          </p:nvSpPr>
          <p:spPr>
            <a:xfrm>
              <a:off x="983263" y="39202"/>
              <a:ext cx="10485838" cy="148841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Introduction (Para. 1): </a:t>
              </a:r>
              <a:r>
                <a:rPr kumimoji="0" lang="en-US" altLang="zh-CN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Some aspects of film-making behind the scenes require a lot of hard work. </a:t>
              </a:r>
              <a:endParaRPr kumimoji="0" lang="en-US" altLang="zh-CN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78503" y="3558104"/>
              <a:ext cx="2435694" cy="8256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Main body:</a:t>
              </a:r>
              <a:r>
                <a:rPr kumimoji="0" lang="en-US" altLang="zh-CN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左大括号 28"/>
            <p:cNvSpPr/>
            <p:nvPr/>
          </p:nvSpPr>
          <p:spPr>
            <a:xfrm>
              <a:off x="3649042" y="2644784"/>
              <a:ext cx="371531" cy="2684160"/>
            </a:xfrm>
            <a:prstGeom prst="leftBrac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081866" y="2248481"/>
              <a:ext cx="3790743" cy="8256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Aspect 1 (Para. 2):</a:t>
              </a:r>
              <a:endParaRPr kumimoji="0" lang="en-US" altLang="zh-CN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081866" y="3629849"/>
              <a:ext cx="3801116" cy="8256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Aspect 2 (Para. 3):</a:t>
              </a:r>
              <a:endParaRPr kumimoji="0" lang="en-US" altLang="zh-CN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084695" y="5012357"/>
              <a:ext cx="3857694" cy="8256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Aspect 3 (Para. 4):</a:t>
              </a:r>
              <a:endParaRPr kumimoji="0" lang="en-US" altLang="zh-CN" sz="2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933901" y="2411329"/>
              <a:ext cx="3926531" cy="66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(1) __________________</a:t>
              </a:r>
              <a:endPara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7943751" y="3640611"/>
              <a:ext cx="4055165" cy="66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(2) ___________________</a:t>
              </a:r>
              <a:endPara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7956061" y="5030103"/>
              <a:ext cx="4055165" cy="66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(3) ___________________</a:t>
              </a:r>
              <a:endPara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983263" y="6932380"/>
              <a:ext cx="10844167" cy="167745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Conclusion (Para. 5): </a:t>
              </a:r>
              <a:r>
                <a:rPr kumimoji="0" lang="en-US" altLang="zh-CN" sz="240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(4) </a:t>
              </a:r>
              <a:r>
                <a:rPr kumimoji="0" lang="en-US" altLang="zh-CN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kumimoji="0" lang="zh-CN" altLang="en-US" sz="2400" b="0" i="0" u="sng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下箭头 39"/>
            <p:cNvSpPr/>
            <p:nvPr/>
          </p:nvSpPr>
          <p:spPr>
            <a:xfrm>
              <a:off x="5687465" y="1637512"/>
              <a:ext cx="424069" cy="569837"/>
            </a:xfrm>
            <a:prstGeom prst="downArrow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  <p:sp>
          <p:nvSpPr>
            <p:cNvPr id="41" name="下箭头 40"/>
            <p:cNvSpPr/>
            <p:nvPr/>
          </p:nvSpPr>
          <p:spPr>
            <a:xfrm>
              <a:off x="5672247" y="6220672"/>
              <a:ext cx="424069" cy="569837"/>
            </a:xfrm>
            <a:prstGeom prst="downArrow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cs typeface="+mn-cs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6157028" y="1456792"/>
            <a:ext cx="221577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Sound effects</a:t>
            </a:r>
            <a:endParaRPr lang="en-US" altLang="zh-CN" sz="2400" b="1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144260" y="2155190"/>
            <a:ext cx="2882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special effects</a:t>
            </a:r>
            <a:endParaRPr lang="en-US" altLang="zh-CN" sz="2400" b="1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228147" y="2910145"/>
            <a:ext cx="221577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Props </a:t>
            </a:r>
            <a:endParaRPr lang="en-US" altLang="zh-CN" sz="2400" b="1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472305" y="4083685"/>
            <a:ext cx="40697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of and appreciate the work done behind the scenes.</a:t>
            </a:r>
            <a:endParaRPr lang="en-US" altLang="zh-CN" sz="2400" b="1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600575" y="4803775"/>
            <a:ext cx="3571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605020" y="4443730"/>
            <a:ext cx="3571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2" grpId="0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460615" y="555466"/>
            <a:ext cx="61741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Structure of the lecture transcript</a:t>
            </a:r>
            <a:endParaRPr lang="en-US" altLang="zh-CN" sz="2800" b="1" smtClean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>
            <p:custDataLst>
              <p:tags r:id="rId2"/>
            </p:custDataLst>
          </p:nvPr>
        </p:nvSpPr>
        <p:spPr>
          <a:xfrm>
            <a:off x="901716" y="1896244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220986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696632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1172278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647923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>
            <a:stCxn id="3" idx="4"/>
            <a:endCxn id="4" idx="0"/>
          </p:cNvCxnSpPr>
          <p:nvPr>
            <p:custDataLst>
              <p:tags r:id="rId7"/>
            </p:custDataLst>
          </p:nvPr>
        </p:nvCxnSpPr>
        <p:spPr>
          <a:xfrm flipH="1">
            <a:off x="509018" y="2472308"/>
            <a:ext cx="680730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3" idx="4"/>
            <a:endCxn id="5" idx="0"/>
          </p:cNvCxnSpPr>
          <p:nvPr>
            <p:custDataLst>
              <p:tags r:id="rId8"/>
            </p:custDataLst>
          </p:nvPr>
        </p:nvCxnSpPr>
        <p:spPr>
          <a:xfrm flipH="1">
            <a:off x="984664" y="2472308"/>
            <a:ext cx="205084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stCxn id="3" idx="4"/>
            <a:endCxn id="7" idx="0"/>
          </p:cNvCxnSpPr>
          <p:nvPr>
            <p:custDataLst>
              <p:tags r:id="rId9"/>
            </p:custDataLst>
          </p:nvPr>
        </p:nvCxnSpPr>
        <p:spPr>
          <a:xfrm>
            <a:off x="1189748" y="2472308"/>
            <a:ext cx="746207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3177721" y="1896244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>
            <p:custDataLst>
              <p:tags r:id="rId11"/>
            </p:custDataLst>
          </p:nvPr>
        </p:nvSpPr>
        <p:spPr>
          <a:xfrm>
            <a:off x="2496991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>
            <a:stCxn id="3" idx="4"/>
            <a:endCxn id="6" idx="0"/>
          </p:cNvCxnSpPr>
          <p:nvPr>
            <p:custDataLst>
              <p:tags r:id="rId12"/>
            </p:custDataLst>
          </p:nvPr>
        </p:nvCxnSpPr>
        <p:spPr>
          <a:xfrm>
            <a:off x="1189748" y="2472308"/>
            <a:ext cx="270562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>
            <p:custDataLst>
              <p:tags r:id="rId13"/>
            </p:custDataLst>
          </p:nvPr>
        </p:nvSpPr>
        <p:spPr>
          <a:xfrm>
            <a:off x="3210460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>
            <p:custDataLst>
              <p:tags r:id="rId14"/>
            </p:custDataLst>
          </p:nvPr>
        </p:nvSpPr>
        <p:spPr>
          <a:xfrm>
            <a:off x="3210460" y="4227934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3923928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3" name="直接箭头连接符 22"/>
          <p:cNvCxnSpPr>
            <a:stCxn id="18" idx="4"/>
            <a:endCxn id="19" idx="0"/>
          </p:cNvCxnSpPr>
          <p:nvPr>
            <p:custDataLst>
              <p:tags r:id="rId16"/>
            </p:custDataLst>
          </p:nvPr>
        </p:nvCxnSpPr>
        <p:spPr>
          <a:xfrm flipH="1">
            <a:off x="2785023" y="2472308"/>
            <a:ext cx="680730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>
            <a:stCxn id="18" idx="4"/>
          </p:cNvCxnSpPr>
          <p:nvPr>
            <p:custDataLst>
              <p:tags r:id="rId17"/>
            </p:custDataLst>
          </p:nvPr>
        </p:nvCxnSpPr>
        <p:spPr>
          <a:xfrm>
            <a:off x="3465753" y="2472308"/>
            <a:ext cx="26035" cy="531495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18" idx="4"/>
            <a:endCxn id="22" idx="0"/>
          </p:cNvCxnSpPr>
          <p:nvPr>
            <p:custDataLst>
              <p:tags r:id="rId18"/>
            </p:custDataLst>
          </p:nvPr>
        </p:nvCxnSpPr>
        <p:spPr>
          <a:xfrm>
            <a:off x="3465753" y="2472308"/>
            <a:ext cx="746207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椭圆 26"/>
          <p:cNvSpPr/>
          <p:nvPr>
            <p:custDataLst>
              <p:tags r:id="rId19"/>
            </p:custDataLst>
          </p:nvPr>
        </p:nvSpPr>
        <p:spPr>
          <a:xfrm>
            <a:off x="5396746" y="1896244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>
            <p:custDataLst>
              <p:tags r:id="rId20"/>
            </p:custDataLst>
          </p:nvPr>
        </p:nvSpPr>
        <p:spPr>
          <a:xfrm>
            <a:off x="4716016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>
            <p:custDataLst>
              <p:tags r:id="rId21"/>
            </p:custDataLst>
          </p:nvPr>
        </p:nvSpPr>
        <p:spPr>
          <a:xfrm>
            <a:off x="4716016" y="4227934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22"/>
            </p:custDataLst>
          </p:nvPr>
        </p:nvSpPr>
        <p:spPr>
          <a:xfrm>
            <a:off x="6142953" y="4227934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椭圆 30"/>
          <p:cNvSpPr/>
          <p:nvPr>
            <p:custDataLst>
              <p:tags r:id="rId23"/>
            </p:custDataLst>
          </p:nvPr>
        </p:nvSpPr>
        <p:spPr>
          <a:xfrm>
            <a:off x="6142953" y="3048372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2" name="直接箭头连接符 31"/>
          <p:cNvCxnSpPr>
            <a:stCxn id="27" idx="4"/>
            <a:endCxn id="28" idx="0"/>
          </p:cNvCxnSpPr>
          <p:nvPr>
            <p:custDataLst>
              <p:tags r:id="rId24"/>
            </p:custDataLst>
          </p:nvPr>
        </p:nvCxnSpPr>
        <p:spPr>
          <a:xfrm flipH="1">
            <a:off x="5004048" y="2472308"/>
            <a:ext cx="680730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28" idx="4"/>
            <a:endCxn id="29" idx="0"/>
          </p:cNvCxnSpPr>
          <p:nvPr>
            <p:custDataLst>
              <p:tags r:id="rId25"/>
            </p:custDataLst>
          </p:nvPr>
        </p:nvCxnSpPr>
        <p:spPr>
          <a:xfrm flipH="1">
            <a:off x="5004048" y="3624436"/>
            <a:ext cx="0" cy="60349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stCxn id="31" idx="4"/>
            <a:endCxn id="30" idx="0"/>
          </p:cNvCxnSpPr>
          <p:nvPr>
            <p:custDataLst>
              <p:tags r:id="rId26"/>
            </p:custDataLst>
          </p:nvPr>
        </p:nvCxnSpPr>
        <p:spPr>
          <a:xfrm flipH="1">
            <a:off x="6430985" y="3624436"/>
            <a:ext cx="0" cy="60349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>
            <a:stCxn id="27" idx="4"/>
            <a:endCxn id="31" idx="0"/>
          </p:cNvCxnSpPr>
          <p:nvPr>
            <p:custDataLst>
              <p:tags r:id="rId27"/>
            </p:custDataLst>
          </p:nvPr>
        </p:nvCxnSpPr>
        <p:spPr>
          <a:xfrm>
            <a:off x="5684778" y="2472308"/>
            <a:ext cx="746207" cy="57606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>
            <p:custDataLst>
              <p:tags r:id="rId28"/>
            </p:custDataLst>
          </p:nvPr>
        </p:nvSpPr>
        <p:spPr>
          <a:xfrm>
            <a:off x="7630386" y="4155926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椭圆 46"/>
          <p:cNvSpPr/>
          <p:nvPr>
            <p:custDataLst>
              <p:tags r:id="rId29"/>
            </p:custDataLst>
          </p:nvPr>
        </p:nvSpPr>
        <p:spPr>
          <a:xfrm>
            <a:off x="6946194" y="2931790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椭圆 47"/>
          <p:cNvSpPr/>
          <p:nvPr>
            <p:custDataLst>
              <p:tags r:id="rId30"/>
            </p:custDataLst>
          </p:nvPr>
        </p:nvSpPr>
        <p:spPr>
          <a:xfrm>
            <a:off x="7421840" y="2931790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椭圆 48"/>
          <p:cNvSpPr/>
          <p:nvPr>
            <p:custDataLst>
              <p:tags r:id="rId31"/>
            </p:custDataLst>
          </p:nvPr>
        </p:nvSpPr>
        <p:spPr>
          <a:xfrm>
            <a:off x="7897486" y="2931790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椭圆 49"/>
          <p:cNvSpPr/>
          <p:nvPr>
            <p:custDataLst>
              <p:tags r:id="rId32"/>
            </p:custDataLst>
          </p:nvPr>
        </p:nvSpPr>
        <p:spPr>
          <a:xfrm>
            <a:off x="8373131" y="2931790"/>
            <a:ext cx="576064" cy="5760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1" name="直接箭头连接符 50"/>
          <p:cNvCxnSpPr>
            <a:stCxn id="46" idx="0"/>
            <a:endCxn id="47" idx="4"/>
          </p:cNvCxnSpPr>
          <p:nvPr>
            <p:custDataLst>
              <p:tags r:id="rId33"/>
            </p:custDataLst>
          </p:nvPr>
        </p:nvCxnSpPr>
        <p:spPr>
          <a:xfrm flipH="1" flipV="1">
            <a:off x="7234226" y="3507854"/>
            <a:ext cx="684192" cy="648072"/>
          </a:xfrm>
          <a:prstGeom prst="straightConnector1">
            <a:avLst/>
          </a:prstGeom>
          <a:ln w="22225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箭头连接符 51"/>
          <p:cNvCxnSpPr>
            <a:stCxn id="46" idx="0"/>
            <a:endCxn id="48" idx="4"/>
          </p:cNvCxnSpPr>
          <p:nvPr>
            <p:custDataLst>
              <p:tags r:id="rId34"/>
            </p:custDataLst>
          </p:nvPr>
        </p:nvCxnSpPr>
        <p:spPr>
          <a:xfrm flipH="1" flipV="1">
            <a:off x="7709872" y="3507854"/>
            <a:ext cx="208546" cy="648072"/>
          </a:xfrm>
          <a:prstGeom prst="straightConnector1">
            <a:avLst/>
          </a:prstGeom>
          <a:ln w="22225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/>
          <p:cNvCxnSpPr>
            <a:stCxn id="46" idx="0"/>
            <a:endCxn id="49" idx="4"/>
          </p:cNvCxnSpPr>
          <p:nvPr>
            <p:custDataLst>
              <p:tags r:id="rId35"/>
            </p:custDataLst>
          </p:nvPr>
        </p:nvCxnSpPr>
        <p:spPr>
          <a:xfrm flipV="1">
            <a:off x="7918418" y="3507854"/>
            <a:ext cx="267100" cy="648072"/>
          </a:xfrm>
          <a:prstGeom prst="straightConnector1">
            <a:avLst/>
          </a:prstGeom>
          <a:ln w="22225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箭头连接符 53"/>
          <p:cNvCxnSpPr>
            <a:stCxn id="46" idx="0"/>
            <a:endCxn id="50" idx="4"/>
          </p:cNvCxnSpPr>
          <p:nvPr>
            <p:custDataLst>
              <p:tags r:id="rId36"/>
            </p:custDataLst>
          </p:nvPr>
        </p:nvCxnSpPr>
        <p:spPr>
          <a:xfrm flipV="1">
            <a:off x="7918418" y="3507854"/>
            <a:ext cx="742745" cy="648072"/>
          </a:xfrm>
          <a:prstGeom prst="straightConnector1">
            <a:avLst/>
          </a:prstGeom>
          <a:ln w="22225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箭头连接符 56"/>
          <p:cNvCxnSpPr>
            <a:stCxn id="19" idx="4"/>
            <a:endCxn id="21" idx="0"/>
          </p:cNvCxnSpPr>
          <p:nvPr>
            <p:custDataLst>
              <p:tags r:id="rId37"/>
            </p:custDataLst>
          </p:nvPr>
        </p:nvCxnSpPr>
        <p:spPr>
          <a:xfrm>
            <a:off x="2785023" y="3624436"/>
            <a:ext cx="713469" cy="603498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stCxn id="20" idx="4"/>
            <a:endCxn id="21" idx="0"/>
          </p:cNvCxnSpPr>
          <p:nvPr>
            <p:custDataLst>
              <p:tags r:id="rId38"/>
            </p:custDataLst>
          </p:nvPr>
        </p:nvCxnSpPr>
        <p:spPr>
          <a:xfrm flipH="1">
            <a:off x="3498492" y="3624436"/>
            <a:ext cx="0" cy="60349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箭头连接符 62"/>
          <p:cNvCxnSpPr>
            <a:stCxn id="22" idx="4"/>
            <a:endCxn id="21" idx="0"/>
          </p:cNvCxnSpPr>
          <p:nvPr>
            <p:custDataLst>
              <p:tags r:id="rId39"/>
            </p:custDataLst>
          </p:nvPr>
        </p:nvCxnSpPr>
        <p:spPr>
          <a:xfrm flipH="1">
            <a:off x="3498492" y="3624436"/>
            <a:ext cx="713468" cy="603498"/>
          </a:xfrm>
          <a:prstGeom prst="straightConnector1">
            <a:avLst/>
          </a:prstGeom>
          <a:ln w="222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>
            <p:custDataLst>
              <p:tags r:id="rId40"/>
            </p:custDataLst>
          </p:nvPr>
        </p:nvSpPr>
        <p:spPr>
          <a:xfrm>
            <a:off x="962763" y="1142824"/>
            <a:ext cx="450215" cy="52197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altLang="zh-CN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TextBox 82"/>
          <p:cNvSpPr txBox="1"/>
          <p:nvPr>
            <p:custDataLst>
              <p:tags r:id="rId41"/>
            </p:custDataLst>
          </p:nvPr>
        </p:nvSpPr>
        <p:spPr>
          <a:xfrm>
            <a:off x="3238768" y="1142824"/>
            <a:ext cx="426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TextBox 83"/>
          <p:cNvSpPr txBox="1"/>
          <p:nvPr>
            <p:custDataLst>
              <p:tags r:id="rId42"/>
            </p:custDataLst>
          </p:nvPr>
        </p:nvSpPr>
        <p:spPr>
          <a:xfrm>
            <a:off x="5445125" y="1143000"/>
            <a:ext cx="439420" cy="52197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en-US" altLang="zh-CN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TextBox 84"/>
          <p:cNvSpPr txBox="1"/>
          <p:nvPr>
            <p:custDataLst>
              <p:tags r:id="rId43"/>
            </p:custDataLst>
          </p:nvPr>
        </p:nvSpPr>
        <p:spPr>
          <a:xfrm>
            <a:off x="7646422" y="1143001"/>
            <a:ext cx="464185" cy="52197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en-US" altLang="zh-CN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TextBox 85"/>
          <p:cNvSpPr txBox="1"/>
          <p:nvPr>
            <p:custDataLst>
              <p:tags r:id="rId44"/>
            </p:custDataLst>
          </p:nvPr>
        </p:nvSpPr>
        <p:spPr>
          <a:xfrm>
            <a:off x="3238411" y="1143001"/>
            <a:ext cx="426085" cy="52197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en-US" altLang="zh-CN" sz="2800" b="1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047365" y="1077595"/>
            <a:ext cx="807720" cy="6781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0" y="2860040"/>
            <a:ext cx="92100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buClrTx/>
              <a:buSzTx/>
              <a:buFontTx/>
            </a:pPr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2.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Among these examples in the speech, which one best reflects the devotion and efforts of the director?</a:t>
            </a:r>
            <a:endParaRPr lang="zh-CN" altLang="en-US" sz="2800">
              <a:solidFill>
                <a:schemeClr val="tx2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987425"/>
            <a:ext cx="852487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/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1.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Why are the scenes requiring CGI</a:t>
            </a:r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(</a:t>
            </a:r>
            <a:r>
              <a:rPr lang="zh-CN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计算机生成图像）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 filmed in front of a</a:t>
            </a:r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 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green screen</a:t>
            </a:r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 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in</a:t>
            </a:r>
            <a:r>
              <a:rPr lang="en-US" altLang="zh-CN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 </a:t>
            </a:r>
            <a:r>
              <a:rPr lang="zh-CN" altLang="en-US" sz="2800">
                <a:solidFill>
                  <a:schemeClr val="tx2">
                    <a:lumMod val="60000"/>
                    <a:lumOff val="40000"/>
                  </a:schemeClr>
                </a:solidFill>
                <a:sym typeface="+mn-ea"/>
              </a:rPr>
              <a:t>the studio?</a:t>
            </a:r>
            <a:endParaRPr lang="zh-CN" altLang="en-US" sz="2800">
              <a:solidFill>
                <a:schemeClr val="tx2">
                  <a:lumMod val="60000"/>
                  <a:lumOff val="40000"/>
                </a:schemeClr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7315" y="195580"/>
            <a:ext cx="2831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accent1"/>
                </a:solidFill>
              </a:rPr>
              <a:t>Careful reading</a:t>
            </a:r>
            <a:endParaRPr lang="en-US" altLang="zh-CN" sz="3200" b="1">
              <a:solidFill>
                <a:schemeClr val="accent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" name="组合 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4784090" y="2863215"/>
            <a:ext cx="4277995" cy="2279650"/>
            <a:chOff x="2827266" y="1512094"/>
            <a:chExt cx="6537468" cy="3833812"/>
          </a:xfrm>
        </p:grpSpPr>
        <p:sp>
          <p:nvSpPr>
            <p:cNvPr id="6" name="iṥḻiḓé"/>
            <p:cNvSpPr/>
            <p:nvPr/>
          </p:nvSpPr>
          <p:spPr bwMode="auto">
            <a:xfrm>
              <a:off x="3025644" y="4889035"/>
              <a:ext cx="6339090" cy="456871"/>
            </a:xfrm>
            <a:custGeom>
              <a:avLst/>
              <a:gdLst>
                <a:gd name="T0" fmla="*/ 773 w 3853"/>
                <a:gd name="T1" fmla="*/ 0 h 278"/>
                <a:gd name="T2" fmla="*/ 197 w 3853"/>
                <a:gd name="T3" fmla="*/ 58 h 278"/>
                <a:gd name="T4" fmla="*/ 81 w 3853"/>
                <a:gd name="T5" fmla="*/ 123 h 278"/>
                <a:gd name="T6" fmla="*/ 412 w 3853"/>
                <a:gd name="T7" fmla="*/ 266 h 278"/>
                <a:gd name="T8" fmla="*/ 959 w 3853"/>
                <a:gd name="T9" fmla="*/ 278 h 278"/>
                <a:gd name="T10" fmla="*/ 3155 w 3853"/>
                <a:gd name="T11" fmla="*/ 217 h 278"/>
                <a:gd name="T12" fmla="*/ 3198 w 3853"/>
                <a:gd name="T13" fmla="*/ 217 h 278"/>
                <a:gd name="T14" fmla="*/ 3546 w 3853"/>
                <a:gd name="T15" fmla="*/ 224 h 278"/>
                <a:gd name="T16" fmla="*/ 3690 w 3853"/>
                <a:gd name="T17" fmla="*/ 228 h 278"/>
                <a:gd name="T18" fmla="*/ 3805 w 3853"/>
                <a:gd name="T19" fmla="*/ 218 h 278"/>
                <a:gd name="T20" fmla="*/ 3812 w 3853"/>
                <a:gd name="T21" fmla="*/ 151 h 278"/>
                <a:gd name="T22" fmla="*/ 3564 w 3853"/>
                <a:gd name="T23" fmla="*/ 111 h 278"/>
                <a:gd name="T24" fmla="*/ 2599 w 3853"/>
                <a:gd name="T25" fmla="*/ 82 h 278"/>
                <a:gd name="T26" fmla="*/ 1744 w 3853"/>
                <a:gd name="T27" fmla="*/ 57 h 278"/>
                <a:gd name="T28" fmla="*/ 1610 w 3853"/>
                <a:gd name="T29" fmla="*/ 48 h 278"/>
                <a:gd name="T30" fmla="*/ 1521 w 3853"/>
                <a:gd name="T31" fmla="*/ 42 h 278"/>
                <a:gd name="T32" fmla="*/ 773 w 3853"/>
                <a:gd name="T33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53" h="278">
                  <a:moveTo>
                    <a:pt x="773" y="0"/>
                  </a:moveTo>
                  <a:cubicBezTo>
                    <a:pt x="579" y="0"/>
                    <a:pt x="386" y="15"/>
                    <a:pt x="197" y="58"/>
                  </a:cubicBezTo>
                  <a:cubicBezTo>
                    <a:pt x="152" y="68"/>
                    <a:pt x="103" y="84"/>
                    <a:pt x="81" y="123"/>
                  </a:cubicBezTo>
                  <a:cubicBezTo>
                    <a:pt x="0" y="267"/>
                    <a:pt x="355" y="264"/>
                    <a:pt x="412" y="266"/>
                  </a:cubicBezTo>
                  <a:cubicBezTo>
                    <a:pt x="595" y="274"/>
                    <a:pt x="777" y="278"/>
                    <a:pt x="959" y="278"/>
                  </a:cubicBezTo>
                  <a:cubicBezTo>
                    <a:pt x="1692" y="278"/>
                    <a:pt x="2421" y="224"/>
                    <a:pt x="3155" y="217"/>
                  </a:cubicBezTo>
                  <a:cubicBezTo>
                    <a:pt x="3170" y="217"/>
                    <a:pt x="3184" y="217"/>
                    <a:pt x="3198" y="217"/>
                  </a:cubicBezTo>
                  <a:cubicBezTo>
                    <a:pt x="3314" y="217"/>
                    <a:pt x="3431" y="221"/>
                    <a:pt x="3546" y="224"/>
                  </a:cubicBezTo>
                  <a:cubicBezTo>
                    <a:pt x="3590" y="224"/>
                    <a:pt x="3641" y="228"/>
                    <a:pt x="3690" y="228"/>
                  </a:cubicBezTo>
                  <a:cubicBezTo>
                    <a:pt x="3731" y="228"/>
                    <a:pt x="3770" y="226"/>
                    <a:pt x="3805" y="218"/>
                  </a:cubicBezTo>
                  <a:cubicBezTo>
                    <a:pt x="3853" y="207"/>
                    <a:pt x="3849" y="170"/>
                    <a:pt x="3812" y="151"/>
                  </a:cubicBezTo>
                  <a:cubicBezTo>
                    <a:pt x="3743" y="117"/>
                    <a:pt x="3641" y="114"/>
                    <a:pt x="3564" y="111"/>
                  </a:cubicBezTo>
                  <a:cubicBezTo>
                    <a:pt x="3241" y="99"/>
                    <a:pt x="2922" y="82"/>
                    <a:pt x="2599" y="82"/>
                  </a:cubicBezTo>
                  <a:cubicBezTo>
                    <a:pt x="2314" y="81"/>
                    <a:pt x="2029" y="73"/>
                    <a:pt x="1744" y="57"/>
                  </a:cubicBezTo>
                  <a:cubicBezTo>
                    <a:pt x="1699" y="54"/>
                    <a:pt x="1655" y="51"/>
                    <a:pt x="1610" y="48"/>
                  </a:cubicBezTo>
                  <a:cubicBezTo>
                    <a:pt x="1580" y="46"/>
                    <a:pt x="1551" y="44"/>
                    <a:pt x="1521" y="42"/>
                  </a:cubicBezTo>
                  <a:cubicBezTo>
                    <a:pt x="1273" y="24"/>
                    <a:pt x="1022" y="0"/>
                    <a:pt x="773" y="0"/>
                  </a:cubicBezTo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" name="ïṧḻiďé"/>
            <p:cNvSpPr/>
            <p:nvPr/>
          </p:nvSpPr>
          <p:spPr bwMode="auto">
            <a:xfrm>
              <a:off x="7973080" y="2691844"/>
              <a:ext cx="154796" cy="160807"/>
            </a:xfrm>
            <a:custGeom>
              <a:avLst/>
              <a:gdLst>
                <a:gd name="T0" fmla="*/ 103 w 103"/>
                <a:gd name="T1" fmla="*/ 79 h 107"/>
                <a:gd name="T2" fmla="*/ 77 w 103"/>
                <a:gd name="T3" fmla="*/ 58 h 107"/>
                <a:gd name="T4" fmla="*/ 73 w 103"/>
                <a:gd name="T5" fmla="*/ 29 h 107"/>
                <a:gd name="T6" fmla="*/ 67 w 103"/>
                <a:gd name="T7" fmla="*/ 27 h 107"/>
                <a:gd name="T8" fmla="*/ 64 w 103"/>
                <a:gd name="T9" fmla="*/ 34 h 107"/>
                <a:gd name="T10" fmla="*/ 54 w 103"/>
                <a:gd name="T11" fmla="*/ 10 h 107"/>
                <a:gd name="T12" fmla="*/ 36 w 103"/>
                <a:gd name="T13" fmla="*/ 0 h 107"/>
                <a:gd name="T14" fmla="*/ 12 w 103"/>
                <a:gd name="T15" fmla="*/ 13 h 107"/>
                <a:gd name="T16" fmla="*/ 0 w 103"/>
                <a:gd name="T17" fmla="*/ 39 h 107"/>
                <a:gd name="T18" fmla="*/ 14 w 103"/>
                <a:gd name="T19" fmla="*/ 62 h 107"/>
                <a:gd name="T20" fmla="*/ 43 w 103"/>
                <a:gd name="T21" fmla="*/ 77 h 107"/>
                <a:gd name="T22" fmla="*/ 78 w 103"/>
                <a:gd name="T23" fmla="*/ 107 h 107"/>
                <a:gd name="T24" fmla="*/ 103 w 103"/>
                <a:gd name="T25" fmla="*/ 7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7">
                  <a:moveTo>
                    <a:pt x="103" y="79"/>
                  </a:moveTo>
                  <a:lnTo>
                    <a:pt x="77" y="58"/>
                  </a:lnTo>
                  <a:lnTo>
                    <a:pt x="73" y="29"/>
                  </a:lnTo>
                  <a:lnTo>
                    <a:pt x="67" y="27"/>
                  </a:lnTo>
                  <a:lnTo>
                    <a:pt x="64" y="34"/>
                  </a:lnTo>
                  <a:lnTo>
                    <a:pt x="54" y="10"/>
                  </a:lnTo>
                  <a:lnTo>
                    <a:pt x="36" y="0"/>
                  </a:lnTo>
                  <a:lnTo>
                    <a:pt x="12" y="13"/>
                  </a:lnTo>
                  <a:lnTo>
                    <a:pt x="0" y="39"/>
                  </a:lnTo>
                  <a:lnTo>
                    <a:pt x="14" y="62"/>
                  </a:lnTo>
                  <a:lnTo>
                    <a:pt x="43" y="77"/>
                  </a:lnTo>
                  <a:lnTo>
                    <a:pt x="78" y="107"/>
                  </a:lnTo>
                  <a:lnTo>
                    <a:pt x="103" y="79"/>
                  </a:lnTo>
                  <a:close/>
                </a:path>
              </a:pathLst>
            </a:custGeom>
            <a:solidFill>
              <a:srgbClr val="7B4F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" name="iṣļïḓe"/>
            <p:cNvSpPr/>
            <p:nvPr/>
          </p:nvSpPr>
          <p:spPr bwMode="auto">
            <a:xfrm>
              <a:off x="8042212" y="2777507"/>
              <a:ext cx="743919" cy="539529"/>
            </a:xfrm>
            <a:custGeom>
              <a:avLst/>
              <a:gdLst>
                <a:gd name="T0" fmla="*/ 62 w 495"/>
                <a:gd name="T1" fmla="*/ 0 h 359"/>
                <a:gd name="T2" fmla="*/ 315 w 495"/>
                <a:gd name="T3" fmla="*/ 215 h 359"/>
                <a:gd name="T4" fmla="*/ 446 w 495"/>
                <a:gd name="T5" fmla="*/ 202 h 359"/>
                <a:gd name="T6" fmla="*/ 495 w 495"/>
                <a:gd name="T7" fmla="*/ 329 h 359"/>
                <a:gd name="T8" fmla="*/ 267 w 495"/>
                <a:gd name="T9" fmla="*/ 359 h 359"/>
                <a:gd name="T10" fmla="*/ 216 w 495"/>
                <a:gd name="T11" fmla="*/ 333 h 359"/>
                <a:gd name="T12" fmla="*/ 0 w 495"/>
                <a:gd name="T13" fmla="*/ 47 h 359"/>
                <a:gd name="T14" fmla="*/ 62 w 495"/>
                <a:gd name="T15" fmla="*/ 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5" h="359">
                  <a:moveTo>
                    <a:pt x="62" y="0"/>
                  </a:moveTo>
                  <a:lnTo>
                    <a:pt x="315" y="215"/>
                  </a:lnTo>
                  <a:lnTo>
                    <a:pt x="446" y="202"/>
                  </a:lnTo>
                  <a:lnTo>
                    <a:pt x="495" y="329"/>
                  </a:lnTo>
                  <a:lnTo>
                    <a:pt x="267" y="359"/>
                  </a:lnTo>
                  <a:lnTo>
                    <a:pt x="216" y="333"/>
                  </a:lnTo>
                  <a:lnTo>
                    <a:pt x="0" y="47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EEC7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" name="ïś1ïḑé"/>
            <p:cNvSpPr/>
            <p:nvPr/>
          </p:nvSpPr>
          <p:spPr bwMode="auto">
            <a:xfrm>
              <a:off x="8680930" y="2540054"/>
              <a:ext cx="318608" cy="459877"/>
            </a:xfrm>
            <a:custGeom>
              <a:avLst/>
              <a:gdLst>
                <a:gd name="T0" fmla="*/ 20 w 194"/>
                <a:gd name="T1" fmla="*/ 70 h 280"/>
                <a:gd name="T2" fmla="*/ 34 w 194"/>
                <a:gd name="T3" fmla="*/ 51 h 280"/>
                <a:gd name="T4" fmla="*/ 39 w 194"/>
                <a:gd name="T5" fmla="*/ 48 h 280"/>
                <a:gd name="T6" fmla="*/ 193 w 194"/>
                <a:gd name="T7" fmla="*/ 127 h 280"/>
                <a:gd name="T8" fmla="*/ 102 w 194"/>
                <a:gd name="T9" fmla="*/ 234 h 280"/>
                <a:gd name="T10" fmla="*/ 94 w 194"/>
                <a:gd name="T11" fmla="*/ 273 h 280"/>
                <a:gd name="T12" fmla="*/ 92 w 194"/>
                <a:gd name="T13" fmla="*/ 278 h 280"/>
                <a:gd name="T14" fmla="*/ 87 w 194"/>
                <a:gd name="T15" fmla="*/ 280 h 280"/>
                <a:gd name="T16" fmla="*/ 40 w 194"/>
                <a:gd name="T17" fmla="*/ 263 h 280"/>
                <a:gd name="T18" fmla="*/ 38 w 194"/>
                <a:gd name="T19" fmla="*/ 260 h 280"/>
                <a:gd name="T20" fmla="*/ 38 w 194"/>
                <a:gd name="T21" fmla="*/ 255 h 280"/>
                <a:gd name="T22" fmla="*/ 45 w 194"/>
                <a:gd name="T23" fmla="*/ 223 h 280"/>
                <a:gd name="T24" fmla="*/ 2 w 194"/>
                <a:gd name="T25" fmla="*/ 151 h 280"/>
                <a:gd name="T26" fmla="*/ 20 w 194"/>
                <a:gd name="T27" fmla="*/ 7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4" h="280">
                  <a:moveTo>
                    <a:pt x="20" y="70"/>
                  </a:moveTo>
                  <a:cubicBezTo>
                    <a:pt x="23" y="63"/>
                    <a:pt x="27" y="56"/>
                    <a:pt x="34" y="51"/>
                  </a:cubicBezTo>
                  <a:cubicBezTo>
                    <a:pt x="35" y="50"/>
                    <a:pt x="37" y="49"/>
                    <a:pt x="39" y="48"/>
                  </a:cubicBezTo>
                  <a:cubicBezTo>
                    <a:pt x="97" y="0"/>
                    <a:pt x="194" y="31"/>
                    <a:pt x="193" y="127"/>
                  </a:cubicBezTo>
                  <a:cubicBezTo>
                    <a:pt x="192" y="178"/>
                    <a:pt x="150" y="225"/>
                    <a:pt x="102" y="234"/>
                  </a:cubicBezTo>
                  <a:cubicBezTo>
                    <a:pt x="101" y="247"/>
                    <a:pt x="96" y="263"/>
                    <a:pt x="94" y="273"/>
                  </a:cubicBezTo>
                  <a:cubicBezTo>
                    <a:pt x="94" y="275"/>
                    <a:pt x="93" y="277"/>
                    <a:pt x="92" y="278"/>
                  </a:cubicBezTo>
                  <a:cubicBezTo>
                    <a:pt x="90" y="279"/>
                    <a:pt x="88" y="280"/>
                    <a:pt x="87" y="280"/>
                  </a:cubicBezTo>
                  <a:cubicBezTo>
                    <a:pt x="70" y="280"/>
                    <a:pt x="53" y="274"/>
                    <a:pt x="40" y="263"/>
                  </a:cubicBezTo>
                  <a:cubicBezTo>
                    <a:pt x="39" y="262"/>
                    <a:pt x="38" y="261"/>
                    <a:pt x="38" y="260"/>
                  </a:cubicBezTo>
                  <a:cubicBezTo>
                    <a:pt x="37" y="258"/>
                    <a:pt x="37" y="257"/>
                    <a:pt x="38" y="255"/>
                  </a:cubicBezTo>
                  <a:cubicBezTo>
                    <a:pt x="39" y="244"/>
                    <a:pt x="42" y="233"/>
                    <a:pt x="45" y="223"/>
                  </a:cubicBezTo>
                  <a:cubicBezTo>
                    <a:pt x="20" y="209"/>
                    <a:pt x="5" y="180"/>
                    <a:pt x="2" y="151"/>
                  </a:cubicBezTo>
                  <a:cubicBezTo>
                    <a:pt x="0" y="123"/>
                    <a:pt x="7" y="95"/>
                    <a:pt x="20" y="70"/>
                  </a:cubicBezTo>
                  <a:close/>
                </a:path>
              </a:pathLst>
            </a:custGeom>
            <a:solidFill>
              <a:srgbClr val="7B4F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" name="îsľíḑè"/>
            <p:cNvSpPr/>
            <p:nvPr/>
          </p:nvSpPr>
          <p:spPr bwMode="auto">
            <a:xfrm>
              <a:off x="8671913" y="2785022"/>
              <a:ext cx="129246" cy="120229"/>
            </a:xfrm>
            <a:custGeom>
              <a:avLst/>
              <a:gdLst>
                <a:gd name="T0" fmla="*/ 56 w 78"/>
                <a:gd name="T1" fmla="*/ 65 h 73"/>
                <a:gd name="T2" fmla="*/ 53 w 78"/>
                <a:gd name="T3" fmla="*/ 70 h 73"/>
                <a:gd name="T4" fmla="*/ 38 w 78"/>
                <a:gd name="T5" fmla="*/ 69 h 73"/>
                <a:gd name="T6" fmla="*/ 13 w 78"/>
                <a:gd name="T7" fmla="*/ 54 h 73"/>
                <a:gd name="T8" fmla="*/ 0 w 78"/>
                <a:gd name="T9" fmla="*/ 29 h 73"/>
                <a:gd name="T10" fmla="*/ 3 w 78"/>
                <a:gd name="T11" fmla="*/ 19 h 73"/>
                <a:gd name="T12" fmla="*/ 13 w 78"/>
                <a:gd name="T13" fmla="*/ 18 h 73"/>
                <a:gd name="T14" fmla="*/ 15 w 78"/>
                <a:gd name="T15" fmla="*/ 23 h 73"/>
                <a:gd name="T16" fmla="*/ 28 w 78"/>
                <a:gd name="T17" fmla="*/ 33 h 73"/>
                <a:gd name="T18" fmla="*/ 45 w 78"/>
                <a:gd name="T19" fmla="*/ 35 h 73"/>
                <a:gd name="T20" fmla="*/ 56 w 78"/>
                <a:gd name="T21" fmla="*/ 16 h 73"/>
                <a:gd name="T22" fmla="*/ 77 w 78"/>
                <a:gd name="T23" fmla="*/ 16 h 73"/>
                <a:gd name="T24" fmla="*/ 56 w 78"/>
                <a:gd name="T2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73">
                  <a:moveTo>
                    <a:pt x="56" y="65"/>
                  </a:moveTo>
                  <a:cubicBezTo>
                    <a:pt x="55" y="67"/>
                    <a:pt x="54" y="68"/>
                    <a:pt x="53" y="70"/>
                  </a:cubicBezTo>
                  <a:cubicBezTo>
                    <a:pt x="49" y="73"/>
                    <a:pt x="43" y="71"/>
                    <a:pt x="38" y="69"/>
                  </a:cubicBezTo>
                  <a:cubicBezTo>
                    <a:pt x="29" y="65"/>
                    <a:pt x="20" y="61"/>
                    <a:pt x="13" y="54"/>
                  </a:cubicBezTo>
                  <a:cubicBezTo>
                    <a:pt x="6" y="48"/>
                    <a:pt x="1" y="39"/>
                    <a:pt x="0" y="29"/>
                  </a:cubicBezTo>
                  <a:cubicBezTo>
                    <a:pt x="0" y="26"/>
                    <a:pt x="1" y="22"/>
                    <a:pt x="3" y="19"/>
                  </a:cubicBezTo>
                  <a:cubicBezTo>
                    <a:pt x="6" y="17"/>
                    <a:pt x="10" y="16"/>
                    <a:pt x="13" y="18"/>
                  </a:cubicBezTo>
                  <a:cubicBezTo>
                    <a:pt x="14" y="20"/>
                    <a:pt x="15" y="22"/>
                    <a:pt x="15" y="23"/>
                  </a:cubicBezTo>
                  <a:cubicBezTo>
                    <a:pt x="18" y="28"/>
                    <a:pt x="23" y="31"/>
                    <a:pt x="28" y="33"/>
                  </a:cubicBezTo>
                  <a:cubicBezTo>
                    <a:pt x="33" y="36"/>
                    <a:pt x="39" y="37"/>
                    <a:pt x="45" y="35"/>
                  </a:cubicBezTo>
                  <a:cubicBezTo>
                    <a:pt x="51" y="31"/>
                    <a:pt x="54" y="23"/>
                    <a:pt x="56" y="16"/>
                  </a:cubicBezTo>
                  <a:cubicBezTo>
                    <a:pt x="61" y="4"/>
                    <a:pt x="78" y="0"/>
                    <a:pt x="77" y="16"/>
                  </a:cubicBezTo>
                  <a:cubicBezTo>
                    <a:pt x="76" y="30"/>
                    <a:pt x="62" y="52"/>
                    <a:pt x="56" y="65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" name="íṧļïḍe"/>
            <p:cNvSpPr/>
            <p:nvPr/>
          </p:nvSpPr>
          <p:spPr bwMode="auto">
            <a:xfrm>
              <a:off x="8267642" y="4977703"/>
              <a:ext cx="201384" cy="162310"/>
            </a:xfrm>
            <a:custGeom>
              <a:avLst/>
              <a:gdLst>
                <a:gd name="T0" fmla="*/ 39 w 122"/>
                <a:gd name="T1" fmla="*/ 24 h 99"/>
                <a:gd name="T2" fmla="*/ 15 w 122"/>
                <a:gd name="T3" fmla="*/ 46 h 99"/>
                <a:gd name="T4" fmla="*/ 22 w 122"/>
                <a:gd name="T5" fmla="*/ 95 h 99"/>
                <a:gd name="T6" fmla="*/ 71 w 122"/>
                <a:gd name="T7" fmla="*/ 84 h 99"/>
                <a:gd name="T8" fmla="*/ 122 w 122"/>
                <a:gd name="T9" fmla="*/ 26 h 99"/>
                <a:gd name="T10" fmla="*/ 113 w 122"/>
                <a:gd name="T11" fmla="*/ 8 h 99"/>
                <a:gd name="T12" fmla="*/ 61 w 122"/>
                <a:gd name="T13" fmla="*/ 0 h 99"/>
                <a:gd name="T14" fmla="*/ 39 w 122"/>
                <a:gd name="T15" fmla="*/ 2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99">
                  <a:moveTo>
                    <a:pt x="39" y="24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0" y="60"/>
                    <a:pt x="3" y="86"/>
                    <a:pt x="22" y="95"/>
                  </a:cubicBezTo>
                  <a:cubicBezTo>
                    <a:pt x="34" y="99"/>
                    <a:pt x="49" y="99"/>
                    <a:pt x="71" y="84"/>
                  </a:cubicBezTo>
                  <a:cubicBezTo>
                    <a:pt x="122" y="26"/>
                    <a:pt x="122" y="26"/>
                    <a:pt x="122" y="26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39" y="24"/>
                  </a:ln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" name="ïŝ1iḍé"/>
            <p:cNvSpPr/>
            <p:nvPr/>
          </p:nvSpPr>
          <p:spPr bwMode="auto">
            <a:xfrm>
              <a:off x="8242093" y="3954252"/>
              <a:ext cx="598141" cy="1042989"/>
            </a:xfrm>
            <a:custGeom>
              <a:avLst/>
              <a:gdLst>
                <a:gd name="T0" fmla="*/ 27 w 364"/>
                <a:gd name="T1" fmla="*/ 0 h 635"/>
                <a:gd name="T2" fmla="*/ 0 w 364"/>
                <a:gd name="T3" fmla="*/ 357 h 635"/>
                <a:gd name="T4" fmla="*/ 64 w 364"/>
                <a:gd name="T5" fmla="*/ 635 h 635"/>
                <a:gd name="T6" fmla="*/ 137 w 364"/>
                <a:gd name="T7" fmla="*/ 633 h 635"/>
                <a:gd name="T8" fmla="*/ 170 w 364"/>
                <a:gd name="T9" fmla="*/ 397 h 635"/>
                <a:gd name="T10" fmla="*/ 350 w 364"/>
                <a:gd name="T11" fmla="*/ 72 h 635"/>
                <a:gd name="T12" fmla="*/ 27 w 364"/>
                <a:gd name="T13" fmla="*/ 0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4" h="635">
                  <a:moveTo>
                    <a:pt x="27" y="0"/>
                  </a:moveTo>
                  <a:cubicBezTo>
                    <a:pt x="0" y="357"/>
                    <a:pt x="0" y="357"/>
                    <a:pt x="0" y="357"/>
                  </a:cubicBezTo>
                  <a:cubicBezTo>
                    <a:pt x="64" y="635"/>
                    <a:pt x="64" y="635"/>
                    <a:pt x="64" y="635"/>
                  </a:cubicBezTo>
                  <a:cubicBezTo>
                    <a:pt x="137" y="633"/>
                    <a:pt x="137" y="633"/>
                    <a:pt x="137" y="633"/>
                  </a:cubicBezTo>
                  <a:cubicBezTo>
                    <a:pt x="170" y="397"/>
                    <a:pt x="170" y="397"/>
                    <a:pt x="170" y="397"/>
                  </a:cubicBezTo>
                  <a:cubicBezTo>
                    <a:pt x="170" y="397"/>
                    <a:pt x="364" y="82"/>
                    <a:pt x="350" y="72"/>
                  </a:cubicBezTo>
                  <a:cubicBezTo>
                    <a:pt x="335" y="62"/>
                    <a:pt x="27" y="0"/>
                    <a:pt x="27" y="0"/>
                  </a:cubicBezTo>
                  <a:close/>
                </a:path>
              </a:pathLst>
            </a:custGeom>
            <a:solidFill>
              <a:srgbClr val="514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3" name="iṣḻîḋè"/>
            <p:cNvSpPr/>
            <p:nvPr/>
          </p:nvSpPr>
          <p:spPr bwMode="auto">
            <a:xfrm>
              <a:off x="9106241" y="4962675"/>
              <a:ext cx="150287" cy="201384"/>
            </a:xfrm>
            <a:custGeom>
              <a:avLst/>
              <a:gdLst>
                <a:gd name="T0" fmla="*/ 17 w 91"/>
                <a:gd name="T1" fmla="*/ 50 h 122"/>
                <a:gd name="T2" fmla="*/ 7 w 91"/>
                <a:gd name="T3" fmla="*/ 81 h 122"/>
                <a:gd name="T4" fmla="*/ 36 w 91"/>
                <a:gd name="T5" fmla="*/ 120 h 122"/>
                <a:gd name="T6" fmla="*/ 74 w 91"/>
                <a:gd name="T7" fmla="*/ 87 h 122"/>
                <a:gd name="T8" fmla="*/ 91 w 91"/>
                <a:gd name="T9" fmla="*/ 13 h 122"/>
                <a:gd name="T10" fmla="*/ 75 w 91"/>
                <a:gd name="T11" fmla="*/ 0 h 122"/>
                <a:gd name="T12" fmla="*/ 25 w 91"/>
                <a:gd name="T13" fmla="*/ 18 h 122"/>
                <a:gd name="T14" fmla="*/ 17 w 91"/>
                <a:gd name="T15" fmla="*/ 5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122">
                  <a:moveTo>
                    <a:pt x="17" y="50"/>
                  </a:moveTo>
                  <a:cubicBezTo>
                    <a:pt x="7" y="81"/>
                    <a:pt x="7" y="81"/>
                    <a:pt x="7" y="81"/>
                  </a:cubicBezTo>
                  <a:cubicBezTo>
                    <a:pt x="0" y="101"/>
                    <a:pt x="15" y="122"/>
                    <a:pt x="36" y="120"/>
                  </a:cubicBezTo>
                  <a:cubicBezTo>
                    <a:pt x="48" y="119"/>
                    <a:pt x="62" y="111"/>
                    <a:pt x="74" y="8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25" y="18"/>
                    <a:pt x="25" y="18"/>
                    <a:pt x="25" y="18"/>
                  </a:cubicBezTo>
                  <a:lnTo>
                    <a:pt x="17" y="50"/>
                  </a:ln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4" name="isḻiḍê"/>
            <p:cNvSpPr/>
            <p:nvPr/>
          </p:nvSpPr>
          <p:spPr bwMode="auto">
            <a:xfrm>
              <a:off x="8590758" y="3979800"/>
              <a:ext cx="652244" cy="1041487"/>
            </a:xfrm>
            <a:custGeom>
              <a:avLst/>
              <a:gdLst>
                <a:gd name="T0" fmla="*/ 0 w 397"/>
                <a:gd name="T1" fmla="*/ 92 h 633"/>
                <a:gd name="T2" fmla="*/ 146 w 397"/>
                <a:gd name="T3" fmla="*/ 418 h 633"/>
                <a:gd name="T4" fmla="*/ 333 w 397"/>
                <a:gd name="T5" fmla="*/ 633 h 633"/>
                <a:gd name="T6" fmla="*/ 397 w 397"/>
                <a:gd name="T7" fmla="*/ 597 h 633"/>
                <a:gd name="T8" fmla="*/ 314 w 397"/>
                <a:gd name="T9" fmla="*/ 373 h 633"/>
                <a:gd name="T10" fmla="*/ 318 w 397"/>
                <a:gd name="T11" fmla="*/ 2 h 633"/>
                <a:gd name="T12" fmla="*/ 0 w 397"/>
                <a:gd name="T13" fmla="*/ 92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7" h="633">
                  <a:moveTo>
                    <a:pt x="0" y="92"/>
                  </a:moveTo>
                  <a:cubicBezTo>
                    <a:pt x="146" y="418"/>
                    <a:pt x="146" y="418"/>
                    <a:pt x="146" y="418"/>
                  </a:cubicBezTo>
                  <a:cubicBezTo>
                    <a:pt x="333" y="633"/>
                    <a:pt x="333" y="633"/>
                    <a:pt x="333" y="633"/>
                  </a:cubicBezTo>
                  <a:cubicBezTo>
                    <a:pt x="397" y="597"/>
                    <a:pt x="397" y="597"/>
                    <a:pt x="397" y="597"/>
                  </a:cubicBezTo>
                  <a:cubicBezTo>
                    <a:pt x="314" y="373"/>
                    <a:pt x="314" y="373"/>
                    <a:pt x="314" y="373"/>
                  </a:cubicBezTo>
                  <a:cubicBezTo>
                    <a:pt x="314" y="373"/>
                    <a:pt x="336" y="4"/>
                    <a:pt x="318" y="2"/>
                  </a:cubicBezTo>
                  <a:cubicBezTo>
                    <a:pt x="301" y="0"/>
                    <a:pt x="0" y="92"/>
                    <a:pt x="0" y="92"/>
                  </a:cubicBezTo>
                  <a:close/>
                </a:path>
              </a:pathLst>
            </a:custGeom>
            <a:solidFill>
              <a:srgbClr val="514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5" name="í$ḻiḑé"/>
            <p:cNvSpPr/>
            <p:nvPr/>
          </p:nvSpPr>
          <p:spPr bwMode="auto">
            <a:xfrm>
              <a:off x="8163944" y="2860165"/>
              <a:ext cx="1033972" cy="1351077"/>
            </a:xfrm>
            <a:custGeom>
              <a:avLst/>
              <a:gdLst>
                <a:gd name="T0" fmla="*/ 560 w 628"/>
                <a:gd name="T1" fmla="*/ 132 h 822"/>
                <a:gd name="T2" fmla="*/ 626 w 628"/>
                <a:gd name="T3" fmla="*/ 409 h 822"/>
                <a:gd name="T4" fmla="*/ 608 w 628"/>
                <a:gd name="T5" fmla="*/ 669 h 822"/>
                <a:gd name="T6" fmla="*/ 577 w 628"/>
                <a:gd name="T7" fmla="*/ 753 h 822"/>
                <a:gd name="T8" fmla="*/ 525 w 628"/>
                <a:gd name="T9" fmla="*/ 779 h 822"/>
                <a:gd name="T10" fmla="*/ 98 w 628"/>
                <a:gd name="T11" fmla="*/ 788 h 822"/>
                <a:gd name="T12" fmla="*/ 55 w 628"/>
                <a:gd name="T13" fmla="*/ 767 h 822"/>
                <a:gd name="T14" fmla="*/ 38 w 628"/>
                <a:gd name="T15" fmla="*/ 734 h 822"/>
                <a:gd name="T16" fmla="*/ 53 w 628"/>
                <a:gd name="T17" fmla="*/ 363 h 822"/>
                <a:gd name="T18" fmla="*/ 167 w 628"/>
                <a:gd name="T19" fmla="*/ 121 h 822"/>
                <a:gd name="T20" fmla="*/ 560 w 628"/>
                <a:gd name="T21" fmla="*/ 132 h 8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28" h="822">
                  <a:moveTo>
                    <a:pt x="560" y="132"/>
                  </a:moveTo>
                  <a:cubicBezTo>
                    <a:pt x="620" y="206"/>
                    <a:pt x="628" y="311"/>
                    <a:pt x="626" y="409"/>
                  </a:cubicBezTo>
                  <a:cubicBezTo>
                    <a:pt x="625" y="496"/>
                    <a:pt x="619" y="583"/>
                    <a:pt x="608" y="669"/>
                  </a:cubicBezTo>
                  <a:cubicBezTo>
                    <a:pt x="604" y="699"/>
                    <a:pt x="599" y="732"/>
                    <a:pt x="577" y="753"/>
                  </a:cubicBezTo>
                  <a:cubicBezTo>
                    <a:pt x="563" y="767"/>
                    <a:pt x="543" y="773"/>
                    <a:pt x="525" y="779"/>
                  </a:cubicBezTo>
                  <a:cubicBezTo>
                    <a:pt x="386" y="819"/>
                    <a:pt x="238" y="822"/>
                    <a:pt x="98" y="788"/>
                  </a:cubicBezTo>
                  <a:cubicBezTo>
                    <a:pt x="83" y="784"/>
                    <a:pt x="66" y="779"/>
                    <a:pt x="55" y="767"/>
                  </a:cubicBezTo>
                  <a:cubicBezTo>
                    <a:pt x="47" y="758"/>
                    <a:pt x="42" y="746"/>
                    <a:pt x="38" y="734"/>
                  </a:cubicBezTo>
                  <a:cubicBezTo>
                    <a:pt x="0" y="615"/>
                    <a:pt x="20" y="484"/>
                    <a:pt x="53" y="363"/>
                  </a:cubicBezTo>
                  <a:cubicBezTo>
                    <a:pt x="76" y="275"/>
                    <a:pt x="107" y="187"/>
                    <a:pt x="167" y="121"/>
                  </a:cubicBezTo>
                  <a:cubicBezTo>
                    <a:pt x="276" y="0"/>
                    <a:pt x="459" y="9"/>
                    <a:pt x="560" y="132"/>
                  </a:cubicBezTo>
                  <a:close/>
                </a:path>
              </a:pathLst>
            </a:custGeom>
            <a:solidFill>
              <a:srgbClr val="EEC7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6" name="iṣlîḓe"/>
            <p:cNvSpPr/>
            <p:nvPr/>
          </p:nvSpPr>
          <p:spPr bwMode="auto">
            <a:xfrm>
              <a:off x="6005829" y="1994515"/>
              <a:ext cx="468894" cy="474906"/>
            </a:xfrm>
            <a:custGeom>
              <a:avLst/>
              <a:gdLst>
                <a:gd name="T0" fmla="*/ 3 w 285"/>
                <a:gd name="T1" fmla="*/ 242 h 289"/>
                <a:gd name="T2" fmla="*/ 28 w 285"/>
                <a:gd name="T3" fmla="*/ 215 h 289"/>
                <a:gd name="T4" fmla="*/ 27 w 285"/>
                <a:gd name="T5" fmla="*/ 206 h 289"/>
                <a:gd name="T6" fmla="*/ 193 w 285"/>
                <a:gd name="T7" fmla="*/ 70 h 289"/>
                <a:gd name="T8" fmla="*/ 106 w 285"/>
                <a:gd name="T9" fmla="*/ 246 h 289"/>
                <a:gd name="T10" fmla="*/ 63 w 285"/>
                <a:gd name="T11" fmla="*/ 251 h 289"/>
                <a:gd name="T12" fmla="*/ 42 w 285"/>
                <a:gd name="T13" fmla="*/ 289 h 289"/>
                <a:gd name="T14" fmla="*/ 4 w 285"/>
                <a:gd name="T15" fmla="*/ 255 h 289"/>
                <a:gd name="T16" fmla="*/ 0 w 285"/>
                <a:gd name="T17" fmla="*/ 248 h 289"/>
                <a:gd name="T18" fmla="*/ 3 w 285"/>
                <a:gd name="T19" fmla="*/ 24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5" h="289">
                  <a:moveTo>
                    <a:pt x="3" y="242"/>
                  </a:moveTo>
                  <a:cubicBezTo>
                    <a:pt x="11" y="233"/>
                    <a:pt x="20" y="224"/>
                    <a:pt x="28" y="215"/>
                  </a:cubicBezTo>
                  <a:cubicBezTo>
                    <a:pt x="28" y="212"/>
                    <a:pt x="27" y="209"/>
                    <a:pt x="27" y="206"/>
                  </a:cubicBezTo>
                  <a:cubicBezTo>
                    <a:pt x="21" y="154"/>
                    <a:pt x="92" y="0"/>
                    <a:pt x="193" y="70"/>
                  </a:cubicBezTo>
                  <a:cubicBezTo>
                    <a:pt x="285" y="134"/>
                    <a:pt x="167" y="223"/>
                    <a:pt x="106" y="246"/>
                  </a:cubicBezTo>
                  <a:cubicBezTo>
                    <a:pt x="93" y="251"/>
                    <a:pt x="77" y="254"/>
                    <a:pt x="63" y="251"/>
                  </a:cubicBezTo>
                  <a:cubicBezTo>
                    <a:pt x="55" y="263"/>
                    <a:pt x="48" y="276"/>
                    <a:pt x="42" y="289"/>
                  </a:cubicBezTo>
                  <a:cubicBezTo>
                    <a:pt x="29" y="278"/>
                    <a:pt x="17" y="266"/>
                    <a:pt x="4" y="255"/>
                  </a:cubicBezTo>
                  <a:cubicBezTo>
                    <a:pt x="2" y="253"/>
                    <a:pt x="0" y="251"/>
                    <a:pt x="0" y="248"/>
                  </a:cubicBezTo>
                  <a:cubicBezTo>
                    <a:pt x="0" y="246"/>
                    <a:pt x="2" y="244"/>
                    <a:pt x="3" y="242"/>
                  </a:cubicBezTo>
                  <a:close/>
                </a:path>
              </a:pathLst>
            </a:custGeom>
            <a:solidFill>
              <a:srgbClr val="FEE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7" name="ïślíde"/>
            <p:cNvSpPr/>
            <p:nvPr/>
          </p:nvSpPr>
          <p:spPr bwMode="auto">
            <a:xfrm>
              <a:off x="6177155" y="2259019"/>
              <a:ext cx="207396" cy="135258"/>
            </a:xfrm>
            <a:custGeom>
              <a:avLst/>
              <a:gdLst>
                <a:gd name="T0" fmla="*/ 61 w 126"/>
                <a:gd name="T1" fmla="*/ 69 h 83"/>
                <a:gd name="T2" fmla="*/ 0 w 126"/>
                <a:gd name="T3" fmla="*/ 83 h 83"/>
                <a:gd name="T4" fmla="*/ 76 w 126"/>
                <a:gd name="T5" fmla="*/ 5 h 83"/>
                <a:gd name="T6" fmla="*/ 82 w 126"/>
                <a:gd name="T7" fmla="*/ 0 h 83"/>
                <a:gd name="T8" fmla="*/ 89 w 126"/>
                <a:gd name="T9" fmla="*/ 3 h 83"/>
                <a:gd name="T10" fmla="*/ 61 w 126"/>
                <a:gd name="T11" fmla="*/ 69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6" h="83">
                  <a:moveTo>
                    <a:pt x="61" y="69"/>
                  </a:moveTo>
                  <a:cubicBezTo>
                    <a:pt x="41" y="77"/>
                    <a:pt x="21" y="81"/>
                    <a:pt x="0" y="83"/>
                  </a:cubicBezTo>
                  <a:cubicBezTo>
                    <a:pt x="29" y="61"/>
                    <a:pt x="55" y="34"/>
                    <a:pt x="76" y="5"/>
                  </a:cubicBezTo>
                  <a:cubicBezTo>
                    <a:pt x="78" y="3"/>
                    <a:pt x="80" y="0"/>
                    <a:pt x="82" y="0"/>
                  </a:cubicBezTo>
                  <a:cubicBezTo>
                    <a:pt x="85" y="0"/>
                    <a:pt x="87" y="1"/>
                    <a:pt x="89" y="3"/>
                  </a:cubicBezTo>
                  <a:cubicBezTo>
                    <a:pt x="126" y="32"/>
                    <a:pt x="95" y="57"/>
                    <a:pt x="61" y="69"/>
                  </a:cubicBezTo>
                  <a:close/>
                </a:path>
              </a:pathLst>
            </a:custGeom>
            <a:solidFill>
              <a:srgbClr val="C99A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8" name="iṧḷíḓe"/>
            <p:cNvSpPr/>
            <p:nvPr/>
          </p:nvSpPr>
          <p:spPr bwMode="auto">
            <a:xfrm>
              <a:off x="6026869" y="1988503"/>
              <a:ext cx="276527" cy="290054"/>
            </a:xfrm>
            <a:custGeom>
              <a:avLst/>
              <a:gdLst>
                <a:gd name="T0" fmla="*/ 34 w 168"/>
                <a:gd name="T1" fmla="*/ 176 h 176"/>
                <a:gd name="T2" fmla="*/ 11 w 168"/>
                <a:gd name="T3" fmla="*/ 150 h 176"/>
                <a:gd name="T4" fmla="*/ 72 w 168"/>
                <a:gd name="T5" fmla="*/ 20 h 176"/>
                <a:gd name="T6" fmla="*/ 134 w 168"/>
                <a:gd name="T7" fmla="*/ 62 h 176"/>
                <a:gd name="T8" fmla="*/ 81 w 168"/>
                <a:gd name="T9" fmla="*/ 99 h 176"/>
                <a:gd name="T10" fmla="*/ 34 w 168"/>
                <a:gd name="T11" fmla="*/ 17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76">
                  <a:moveTo>
                    <a:pt x="34" y="176"/>
                  </a:moveTo>
                  <a:cubicBezTo>
                    <a:pt x="22" y="176"/>
                    <a:pt x="14" y="162"/>
                    <a:pt x="11" y="150"/>
                  </a:cubicBezTo>
                  <a:cubicBezTo>
                    <a:pt x="0" y="100"/>
                    <a:pt x="26" y="44"/>
                    <a:pt x="72" y="20"/>
                  </a:cubicBezTo>
                  <a:cubicBezTo>
                    <a:pt x="110" y="0"/>
                    <a:pt x="168" y="21"/>
                    <a:pt x="134" y="62"/>
                  </a:cubicBezTo>
                  <a:cubicBezTo>
                    <a:pt x="122" y="77"/>
                    <a:pt x="95" y="84"/>
                    <a:pt x="81" y="99"/>
                  </a:cubicBezTo>
                  <a:cubicBezTo>
                    <a:pt x="60" y="121"/>
                    <a:pt x="47" y="149"/>
                    <a:pt x="34" y="176"/>
                  </a:cubicBezTo>
                  <a:close/>
                </a:path>
              </a:pathLst>
            </a:custGeom>
            <a:solidFill>
              <a:srgbClr val="DDB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9" name="ïSḻidè"/>
            <p:cNvSpPr/>
            <p:nvPr/>
          </p:nvSpPr>
          <p:spPr bwMode="auto">
            <a:xfrm>
              <a:off x="6208715" y="2021566"/>
              <a:ext cx="372711" cy="381728"/>
            </a:xfrm>
            <a:custGeom>
              <a:avLst/>
              <a:gdLst>
                <a:gd name="T0" fmla="*/ 166 w 226"/>
                <a:gd name="T1" fmla="*/ 111 h 232"/>
                <a:gd name="T2" fmla="*/ 171 w 226"/>
                <a:gd name="T3" fmla="*/ 127 h 232"/>
                <a:gd name="T4" fmla="*/ 192 w 226"/>
                <a:gd name="T5" fmla="*/ 151 h 232"/>
                <a:gd name="T6" fmla="*/ 226 w 226"/>
                <a:gd name="T7" fmla="*/ 150 h 232"/>
                <a:gd name="T8" fmla="*/ 142 w 226"/>
                <a:gd name="T9" fmla="*/ 209 h 232"/>
                <a:gd name="T10" fmla="*/ 73 w 226"/>
                <a:gd name="T11" fmla="*/ 224 h 232"/>
                <a:gd name="T12" fmla="*/ 46 w 226"/>
                <a:gd name="T13" fmla="*/ 171 h 232"/>
                <a:gd name="T14" fmla="*/ 24 w 226"/>
                <a:gd name="T15" fmla="*/ 117 h 232"/>
                <a:gd name="T16" fmla="*/ 38 w 226"/>
                <a:gd name="T17" fmla="*/ 21 h 232"/>
                <a:gd name="T18" fmla="*/ 145 w 226"/>
                <a:gd name="T19" fmla="*/ 66 h 232"/>
                <a:gd name="T20" fmla="*/ 166 w 226"/>
                <a:gd name="T21" fmla="*/ 11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6" h="232">
                  <a:moveTo>
                    <a:pt x="166" y="111"/>
                  </a:moveTo>
                  <a:cubicBezTo>
                    <a:pt x="168" y="116"/>
                    <a:pt x="169" y="122"/>
                    <a:pt x="171" y="127"/>
                  </a:cubicBezTo>
                  <a:cubicBezTo>
                    <a:pt x="175" y="139"/>
                    <a:pt x="179" y="147"/>
                    <a:pt x="192" y="151"/>
                  </a:cubicBezTo>
                  <a:cubicBezTo>
                    <a:pt x="195" y="153"/>
                    <a:pt x="226" y="157"/>
                    <a:pt x="226" y="150"/>
                  </a:cubicBezTo>
                  <a:cubicBezTo>
                    <a:pt x="226" y="196"/>
                    <a:pt x="174" y="201"/>
                    <a:pt x="142" y="209"/>
                  </a:cubicBezTo>
                  <a:cubicBezTo>
                    <a:pt x="120" y="215"/>
                    <a:pt x="96" y="232"/>
                    <a:pt x="73" y="224"/>
                  </a:cubicBezTo>
                  <a:cubicBezTo>
                    <a:pt x="47" y="216"/>
                    <a:pt x="52" y="192"/>
                    <a:pt x="46" y="171"/>
                  </a:cubicBezTo>
                  <a:cubicBezTo>
                    <a:pt x="40" y="153"/>
                    <a:pt x="31" y="135"/>
                    <a:pt x="24" y="117"/>
                  </a:cubicBezTo>
                  <a:cubicBezTo>
                    <a:pt x="14" y="86"/>
                    <a:pt x="0" y="39"/>
                    <a:pt x="38" y="21"/>
                  </a:cubicBezTo>
                  <a:cubicBezTo>
                    <a:pt x="82" y="0"/>
                    <a:pt x="121" y="30"/>
                    <a:pt x="145" y="66"/>
                  </a:cubicBezTo>
                  <a:cubicBezTo>
                    <a:pt x="156" y="81"/>
                    <a:pt x="161" y="95"/>
                    <a:pt x="166" y="111"/>
                  </a:cubicBezTo>
                  <a:close/>
                </a:path>
              </a:pathLst>
            </a:custGeom>
            <a:solidFill>
              <a:srgbClr val="DDB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0" name="ísľïḍe"/>
            <p:cNvSpPr/>
            <p:nvPr/>
          </p:nvSpPr>
          <p:spPr bwMode="auto">
            <a:xfrm>
              <a:off x="6655067" y="3703273"/>
              <a:ext cx="103698" cy="93178"/>
            </a:xfrm>
            <a:custGeom>
              <a:avLst/>
              <a:gdLst>
                <a:gd name="T0" fmla="*/ 0 w 69"/>
                <a:gd name="T1" fmla="*/ 35 h 62"/>
                <a:gd name="T2" fmla="*/ 54 w 69"/>
                <a:gd name="T3" fmla="*/ 62 h 62"/>
                <a:gd name="T4" fmla="*/ 69 w 69"/>
                <a:gd name="T5" fmla="*/ 30 h 62"/>
                <a:gd name="T6" fmla="*/ 10 w 69"/>
                <a:gd name="T7" fmla="*/ 0 h 62"/>
                <a:gd name="T8" fmla="*/ 0 w 69"/>
                <a:gd name="T9" fmla="*/ 3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62">
                  <a:moveTo>
                    <a:pt x="0" y="35"/>
                  </a:moveTo>
                  <a:lnTo>
                    <a:pt x="54" y="62"/>
                  </a:lnTo>
                  <a:lnTo>
                    <a:pt x="69" y="30"/>
                  </a:lnTo>
                  <a:lnTo>
                    <a:pt x="10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EDD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1" name="íṥ1íďê"/>
            <p:cNvSpPr/>
            <p:nvPr/>
          </p:nvSpPr>
          <p:spPr bwMode="auto">
            <a:xfrm>
              <a:off x="6737724" y="3724313"/>
              <a:ext cx="123235" cy="111212"/>
            </a:xfrm>
            <a:custGeom>
              <a:avLst/>
              <a:gdLst>
                <a:gd name="T0" fmla="*/ 13 w 75"/>
                <a:gd name="T1" fmla="*/ 14 h 67"/>
                <a:gd name="T2" fmla="*/ 0 w 75"/>
                <a:gd name="T3" fmla="*/ 40 h 67"/>
                <a:gd name="T4" fmla="*/ 0 w 75"/>
                <a:gd name="T5" fmla="*/ 52 h 67"/>
                <a:gd name="T6" fmla="*/ 16 w 75"/>
                <a:gd name="T7" fmla="*/ 67 h 67"/>
                <a:gd name="T8" fmla="*/ 75 w 75"/>
                <a:gd name="T9" fmla="*/ 17 h 67"/>
                <a:gd name="T10" fmla="*/ 51 w 75"/>
                <a:gd name="T11" fmla="*/ 5 h 67"/>
                <a:gd name="T12" fmla="*/ 47 w 75"/>
                <a:gd name="T13" fmla="*/ 7 h 67"/>
                <a:gd name="T14" fmla="*/ 13 w 75"/>
                <a:gd name="T15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7">
                  <a:moveTo>
                    <a:pt x="13" y="1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3" y="6"/>
                    <a:pt x="61" y="0"/>
                    <a:pt x="51" y="5"/>
                  </a:cubicBezTo>
                  <a:cubicBezTo>
                    <a:pt x="47" y="7"/>
                    <a:pt x="47" y="7"/>
                    <a:pt x="47" y="7"/>
                  </a:cubicBezTo>
                  <a:lnTo>
                    <a:pt x="13" y="1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2" name="íṣḻîḑê"/>
            <p:cNvSpPr/>
            <p:nvPr/>
          </p:nvSpPr>
          <p:spPr bwMode="auto">
            <a:xfrm>
              <a:off x="6498769" y="3886623"/>
              <a:ext cx="96183" cy="85664"/>
            </a:xfrm>
            <a:custGeom>
              <a:avLst/>
              <a:gdLst>
                <a:gd name="T0" fmla="*/ 0 w 64"/>
                <a:gd name="T1" fmla="*/ 28 h 57"/>
                <a:gd name="T2" fmla="*/ 45 w 64"/>
                <a:gd name="T3" fmla="*/ 57 h 57"/>
                <a:gd name="T4" fmla="*/ 64 w 64"/>
                <a:gd name="T5" fmla="*/ 31 h 57"/>
                <a:gd name="T6" fmla="*/ 13 w 64"/>
                <a:gd name="T7" fmla="*/ 0 h 57"/>
                <a:gd name="T8" fmla="*/ 0 w 64"/>
                <a:gd name="T9" fmla="*/ 2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57">
                  <a:moveTo>
                    <a:pt x="0" y="28"/>
                  </a:moveTo>
                  <a:lnTo>
                    <a:pt x="45" y="57"/>
                  </a:lnTo>
                  <a:lnTo>
                    <a:pt x="64" y="31"/>
                  </a:lnTo>
                  <a:lnTo>
                    <a:pt x="13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EDD3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3" name="iŝḻïḋé"/>
            <p:cNvSpPr/>
            <p:nvPr/>
          </p:nvSpPr>
          <p:spPr bwMode="auto">
            <a:xfrm>
              <a:off x="6566397" y="3895640"/>
              <a:ext cx="118727" cy="117224"/>
            </a:xfrm>
            <a:custGeom>
              <a:avLst/>
              <a:gdLst>
                <a:gd name="T0" fmla="*/ 17 w 72"/>
                <a:gd name="T1" fmla="*/ 23 h 71"/>
                <a:gd name="T2" fmla="*/ 0 w 72"/>
                <a:gd name="T3" fmla="*/ 46 h 71"/>
                <a:gd name="T4" fmla="*/ 6 w 72"/>
                <a:gd name="T5" fmla="*/ 62 h 71"/>
                <a:gd name="T6" fmla="*/ 25 w 72"/>
                <a:gd name="T7" fmla="*/ 71 h 71"/>
                <a:gd name="T8" fmla="*/ 72 w 72"/>
                <a:gd name="T9" fmla="*/ 13 h 71"/>
                <a:gd name="T10" fmla="*/ 69 w 72"/>
                <a:gd name="T11" fmla="*/ 9 h 71"/>
                <a:gd name="T12" fmla="*/ 43 w 72"/>
                <a:gd name="T13" fmla="*/ 7 h 71"/>
                <a:gd name="T14" fmla="*/ 42 w 72"/>
                <a:gd name="T15" fmla="*/ 9 h 71"/>
                <a:gd name="T16" fmla="*/ 17 w 72"/>
                <a:gd name="T17" fmla="*/ 23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" h="71">
                  <a:moveTo>
                    <a:pt x="17" y="2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72" y="13"/>
                    <a:pt x="72" y="13"/>
                    <a:pt x="72" y="13"/>
                  </a:cubicBezTo>
                  <a:cubicBezTo>
                    <a:pt x="69" y="9"/>
                    <a:pt x="69" y="9"/>
                    <a:pt x="69" y="9"/>
                  </a:cubicBezTo>
                  <a:cubicBezTo>
                    <a:pt x="63" y="1"/>
                    <a:pt x="51" y="0"/>
                    <a:pt x="43" y="7"/>
                  </a:cubicBezTo>
                  <a:cubicBezTo>
                    <a:pt x="42" y="9"/>
                    <a:pt x="42" y="9"/>
                    <a:pt x="42" y="9"/>
                  </a:cubicBezTo>
                  <a:lnTo>
                    <a:pt x="17" y="2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4" name="išļïḍé"/>
            <p:cNvSpPr/>
            <p:nvPr/>
          </p:nvSpPr>
          <p:spPr bwMode="auto">
            <a:xfrm>
              <a:off x="5720284" y="3055538"/>
              <a:ext cx="880680" cy="927269"/>
            </a:xfrm>
            <a:custGeom>
              <a:avLst/>
              <a:gdLst>
                <a:gd name="T0" fmla="*/ 80 w 535"/>
                <a:gd name="T1" fmla="*/ 234 h 564"/>
                <a:gd name="T2" fmla="*/ 178 w 535"/>
                <a:gd name="T3" fmla="*/ 333 h 564"/>
                <a:gd name="T4" fmla="*/ 342 w 535"/>
                <a:gd name="T5" fmla="*/ 466 h 564"/>
                <a:gd name="T6" fmla="*/ 495 w 535"/>
                <a:gd name="T7" fmla="*/ 564 h 564"/>
                <a:gd name="T8" fmla="*/ 535 w 535"/>
                <a:gd name="T9" fmla="*/ 502 h 564"/>
                <a:gd name="T10" fmla="*/ 432 w 535"/>
                <a:gd name="T11" fmla="*/ 424 h 564"/>
                <a:gd name="T12" fmla="*/ 300 w 535"/>
                <a:gd name="T13" fmla="*/ 275 h 564"/>
                <a:gd name="T14" fmla="*/ 139 w 535"/>
                <a:gd name="T15" fmla="*/ 0 h 564"/>
                <a:gd name="T16" fmla="*/ 0 w 535"/>
                <a:gd name="T17" fmla="*/ 89 h 564"/>
                <a:gd name="T18" fmla="*/ 80 w 535"/>
                <a:gd name="T19" fmla="*/ 23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5" h="564">
                  <a:moveTo>
                    <a:pt x="80" y="234"/>
                  </a:moveTo>
                  <a:cubicBezTo>
                    <a:pt x="178" y="333"/>
                    <a:pt x="178" y="333"/>
                    <a:pt x="178" y="333"/>
                  </a:cubicBezTo>
                  <a:cubicBezTo>
                    <a:pt x="227" y="383"/>
                    <a:pt x="282" y="427"/>
                    <a:pt x="342" y="466"/>
                  </a:cubicBezTo>
                  <a:cubicBezTo>
                    <a:pt x="495" y="564"/>
                    <a:pt x="495" y="564"/>
                    <a:pt x="495" y="564"/>
                  </a:cubicBezTo>
                  <a:cubicBezTo>
                    <a:pt x="535" y="502"/>
                    <a:pt x="535" y="502"/>
                    <a:pt x="535" y="502"/>
                  </a:cubicBezTo>
                  <a:cubicBezTo>
                    <a:pt x="432" y="424"/>
                    <a:pt x="432" y="424"/>
                    <a:pt x="432" y="424"/>
                  </a:cubicBezTo>
                  <a:cubicBezTo>
                    <a:pt x="379" y="383"/>
                    <a:pt x="334" y="333"/>
                    <a:pt x="300" y="275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9"/>
                    <a:pt x="0" y="89"/>
                    <a:pt x="0" y="89"/>
                  </a:cubicBezTo>
                  <a:lnTo>
                    <a:pt x="80" y="234"/>
                  </a:lnTo>
                  <a:close/>
                </a:path>
              </a:pathLst>
            </a:custGeom>
            <a:solidFill>
              <a:srgbClr val="516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5" name="îSļïdé"/>
            <p:cNvSpPr/>
            <p:nvPr/>
          </p:nvSpPr>
          <p:spPr bwMode="auto">
            <a:xfrm>
              <a:off x="5926176" y="2969874"/>
              <a:ext cx="844611" cy="831085"/>
            </a:xfrm>
            <a:custGeom>
              <a:avLst/>
              <a:gdLst>
                <a:gd name="T0" fmla="*/ 218 w 513"/>
                <a:gd name="T1" fmla="*/ 109 h 505"/>
                <a:gd name="T2" fmla="*/ 289 w 513"/>
                <a:gd name="T3" fmla="*/ 219 h 505"/>
                <a:gd name="T4" fmla="*/ 394 w 513"/>
                <a:gd name="T5" fmla="*/ 338 h 505"/>
                <a:gd name="T6" fmla="*/ 513 w 513"/>
                <a:gd name="T7" fmla="*/ 436 h 505"/>
                <a:gd name="T8" fmla="*/ 473 w 513"/>
                <a:gd name="T9" fmla="*/ 505 h 505"/>
                <a:gd name="T10" fmla="*/ 386 w 513"/>
                <a:gd name="T11" fmla="*/ 449 h 505"/>
                <a:gd name="T12" fmla="*/ 110 w 513"/>
                <a:gd name="T13" fmla="*/ 220 h 505"/>
                <a:gd name="T14" fmla="*/ 86 w 513"/>
                <a:gd name="T15" fmla="*/ 194 h 505"/>
                <a:gd name="T16" fmla="*/ 0 w 513"/>
                <a:gd name="T17" fmla="*/ 85 h 505"/>
                <a:gd name="T18" fmla="*/ 109 w 513"/>
                <a:gd name="T19" fmla="*/ 0 h 505"/>
                <a:gd name="T20" fmla="*/ 218 w 513"/>
                <a:gd name="T21" fmla="*/ 109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3" h="505">
                  <a:moveTo>
                    <a:pt x="218" y="109"/>
                  </a:moveTo>
                  <a:cubicBezTo>
                    <a:pt x="289" y="219"/>
                    <a:pt x="289" y="219"/>
                    <a:pt x="289" y="219"/>
                  </a:cubicBezTo>
                  <a:cubicBezTo>
                    <a:pt x="318" y="264"/>
                    <a:pt x="353" y="304"/>
                    <a:pt x="394" y="338"/>
                  </a:cubicBezTo>
                  <a:cubicBezTo>
                    <a:pt x="513" y="436"/>
                    <a:pt x="513" y="436"/>
                    <a:pt x="513" y="436"/>
                  </a:cubicBezTo>
                  <a:cubicBezTo>
                    <a:pt x="473" y="505"/>
                    <a:pt x="473" y="505"/>
                    <a:pt x="473" y="505"/>
                  </a:cubicBezTo>
                  <a:cubicBezTo>
                    <a:pt x="386" y="449"/>
                    <a:pt x="386" y="449"/>
                    <a:pt x="386" y="449"/>
                  </a:cubicBezTo>
                  <a:cubicBezTo>
                    <a:pt x="286" y="383"/>
                    <a:pt x="193" y="306"/>
                    <a:pt x="110" y="220"/>
                  </a:cubicBezTo>
                  <a:cubicBezTo>
                    <a:pt x="86" y="194"/>
                    <a:pt x="86" y="194"/>
                    <a:pt x="86" y="194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109" y="0"/>
                    <a:pt x="109" y="0"/>
                    <a:pt x="109" y="0"/>
                  </a:cubicBezTo>
                  <a:lnTo>
                    <a:pt x="218" y="109"/>
                  </a:lnTo>
                  <a:close/>
                </a:path>
              </a:pathLst>
            </a:custGeom>
            <a:solidFill>
              <a:srgbClr val="5167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6" name="ï$ḷidé"/>
            <p:cNvSpPr/>
            <p:nvPr/>
          </p:nvSpPr>
          <p:spPr bwMode="auto">
            <a:xfrm>
              <a:off x="5625603" y="2296590"/>
              <a:ext cx="785999" cy="1017441"/>
            </a:xfrm>
            <a:custGeom>
              <a:avLst/>
              <a:gdLst>
                <a:gd name="T0" fmla="*/ 242 w 478"/>
                <a:gd name="T1" fmla="*/ 30 h 619"/>
                <a:gd name="T2" fmla="*/ 111 w 478"/>
                <a:gd name="T3" fmla="*/ 73 h 619"/>
                <a:gd name="T4" fmla="*/ 47 w 478"/>
                <a:gd name="T5" fmla="*/ 157 h 619"/>
                <a:gd name="T6" fmla="*/ 20 w 478"/>
                <a:gd name="T7" fmla="*/ 228 h 619"/>
                <a:gd name="T8" fmla="*/ 22 w 478"/>
                <a:gd name="T9" fmla="*/ 438 h 619"/>
                <a:gd name="T10" fmla="*/ 44 w 478"/>
                <a:gd name="T11" fmla="*/ 543 h 619"/>
                <a:gd name="T12" fmla="*/ 68 w 478"/>
                <a:gd name="T13" fmla="*/ 619 h 619"/>
                <a:gd name="T14" fmla="*/ 231 w 478"/>
                <a:gd name="T15" fmla="*/ 539 h 619"/>
                <a:gd name="T16" fmla="*/ 315 w 478"/>
                <a:gd name="T17" fmla="*/ 518 h 619"/>
                <a:gd name="T18" fmla="*/ 367 w 478"/>
                <a:gd name="T19" fmla="*/ 527 h 619"/>
                <a:gd name="T20" fmla="*/ 402 w 478"/>
                <a:gd name="T21" fmla="*/ 513 h 619"/>
                <a:gd name="T22" fmla="*/ 478 w 478"/>
                <a:gd name="T23" fmla="*/ 514 h 619"/>
                <a:gd name="T24" fmla="*/ 453 w 478"/>
                <a:gd name="T25" fmla="*/ 492 h 619"/>
                <a:gd name="T26" fmla="*/ 419 w 478"/>
                <a:gd name="T27" fmla="*/ 485 h 619"/>
                <a:gd name="T28" fmla="*/ 346 w 478"/>
                <a:gd name="T29" fmla="*/ 409 h 619"/>
                <a:gd name="T30" fmla="*/ 296 w 478"/>
                <a:gd name="T31" fmla="*/ 211 h 619"/>
                <a:gd name="T32" fmla="*/ 310 w 478"/>
                <a:gd name="T33" fmla="*/ 158 h 619"/>
                <a:gd name="T34" fmla="*/ 298 w 478"/>
                <a:gd name="T35" fmla="*/ 85 h 619"/>
                <a:gd name="T36" fmla="*/ 242 w 478"/>
                <a:gd name="T37" fmla="*/ 3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78" h="619">
                  <a:moveTo>
                    <a:pt x="242" y="30"/>
                  </a:moveTo>
                  <a:cubicBezTo>
                    <a:pt x="209" y="0"/>
                    <a:pt x="137" y="50"/>
                    <a:pt x="111" y="73"/>
                  </a:cubicBezTo>
                  <a:cubicBezTo>
                    <a:pt x="84" y="96"/>
                    <a:pt x="63" y="126"/>
                    <a:pt x="47" y="157"/>
                  </a:cubicBezTo>
                  <a:cubicBezTo>
                    <a:pt x="36" y="180"/>
                    <a:pt x="27" y="204"/>
                    <a:pt x="20" y="228"/>
                  </a:cubicBezTo>
                  <a:cubicBezTo>
                    <a:pt x="0" y="301"/>
                    <a:pt x="8" y="365"/>
                    <a:pt x="22" y="438"/>
                  </a:cubicBezTo>
                  <a:cubicBezTo>
                    <a:pt x="28" y="473"/>
                    <a:pt x="35" y="508"/>
                    <a:pt x="44" y="543"/>
                  </a:cubicBezTo>
                  <a:cubicBezTo>
                    <a:pt x="49" y="567"/>
                    <a:pt x="56" y="597"/>
                    <a:pt x="68" y="619"/>
                  </a:cubicBezTo>
                  <a:cubicBezTo>
                    <a:pt x="123" y="599"/>
                    <a:pt x="178" y="565"/>
                    <a:pt x="231" y="539"/>
                  </a:cubicBezTo>
                  <a:cubicBezTo>
                    <a:pt x="257" y="526"/>
                    <a:pt x="286" y="513"/>
                    <a:pt x="315" y="518"/>
                  </a:cubicBezTo>
                  <a:cubicBezTo>
                    <a:pt x="332" y="521"/>
                    <a:pt x="349" y="530"/>
                    <a:pt x="367" y="527"/>
                  </a:cubicBezTo>
                  <a:cubicBezTo>
                    <a:pt x="379" y="524"/>
                    <a:pt x="390" y="516"/>
                    <a:pt x="402" y="513"/>
                  </a:cubicBezTo>
                  <a:cubicBezTo>
                    <a:pt x="428" y="508"/>
                    <a:pt x="457" y="529"/>
                    <a:pt x="478" y="514"/>
                  </a:cubicBezTo>
                  <a:cubicBezTo>
                    <a:pt x="476" y="503"/>
                    <a:pt x="464" y="495"/>
                    <a:pt x="453" y="492"/>
                  </a:cubicBezTo>
                  <a:cubicBezTo>
                    <a:pt x="442" y="489"/>
                    <a:pt x="430" y="488"/>
                    <a:pt x="419" y="485"/>
                  </a:cubicBezTo>
                  <a:cubicBezTo>
                    <a:pt x="384" y="475"/>
                    <a:pt x="363" y="441"/>
                    <a:pt x="346" y="409"/>
                  </a:cubicBezTo>
                  <a:cubicBezTo>
                    <a:pt x="313" y="348"/>
                    <a:pt x="282" y="279"/>
                    <a:pt x="296" y="211"/>
                  </a:cubicBezTo>
                  <a:cubicBezTo>
                    <a:pt x="300" y="193"/>
                    <a:pt x="307" y="176"/>
                    <a:pt x="310" y="158"/>
                  </a:cubicBezTo>
                  <a:cubicBezTo>
                    <a:pt x="314" y="133"/>
                    <a:pt x="309" y="107"/>
                    <a:pt x="298" y="85"/>
                  </a:cubicBezTo>
                  <a:cubicBezTo>
                    <a:pt x="284" y="59"/>
                    <a:pt x="262" y="49"/>
                    <a:pt x="242" y="30"/>
                  </a:cubicBezTo>
                  <a:close/>
                </a:path>
              </a:pathLst>
            </a:custGeom>
            <a:solidFill>
              <a:srgbClr val="BA9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7" name="ïṥḷïde"/>
            <p:cNvSpPr/>
            <p:nvPr/>
          </p:nvSpPr>
          <p:spPr bwMode="auto">
            <a:xfrm>
              <a:off x="6489751" y="2884211"/>
              <a:ext cx="120229" cy="100693"/>
            </a:xfrm>
            <a:custGeom>
              <a:avLst/>
              <a:gdLst>
                <a:gd name="T0" fmla="*/ 11 w 80"/>
                <a:gd name="T1" fmla="*/ 11 h 67"/>
                <a:gd name="T2" fmla="*/ 0 w 80"/>
                <a:gd name="T3" fmla="*/ 43 h 67"/>
                <a:gd name="T4" fmla="*/ 52 w 80"/>
                <a:gd name="T5" fmla="*/ 67 h 67"/>
                <a:gd name="T6" fmla="*/ 80 w 80"/>
                <a:gd name="T7" fmla="*/ 44 h 67"/>
                <a:gd name="T8" fmla="*/ 75 w 80"/>
                <a:gd name="T9" fmla="*/ 14 h 67"/>
                <a:gd name="T10" fmla="*/ 49 w 80"/>
                <a:gd name="T11" fmla="*/ 19 h 67"/>
                <a:gd name="T12" fmla="*/ 51 w 80"/>
                <a:gd name="T13" fmla="*/ 12 h 67"/>
                <a:gd name="T14" fmla="*/ 59 w 80"/>
                <a:gd name="T15" fmla="*/ 8 h 67"/>
                <a:gd name="T16" fmla="*/ 54 w 80"/>
                <a:gd name="T17" fmla="*/ 0 h 67"/>
                <a:gd name="T18" fmla="*/ 11 w 80"/>
                <a:gd name="T19" fmla="*/ 1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67">
                  <a:moveTo>
                    <a:pt x="11" y="11"/>
                  </a:moveTo>
                  <a:lnTo>
                    <a:pt x="0" y="43"/>
                  </a:lnTo>
                  <a:lnTo>
                    <a:pt x="52" y="67"/>
                  </a:lnTo>
                  <a:lnTo>
                    <a:pt x="80" y="44"/>
                  </a:lnTo>
                  <a:lnTo>
                    <a:pt x="75" y="14"/>
                  </a:lnTo>
                  <a:lnTo>
                    <a:pt x="49" y="19"/>
                  </a:lnTo>
                  <a:lnTo>
                    <a:pt x="51" y="12"/>
                  </a:lnTo>
                  <a:lnTo>
                    <a:pt x="59" y="8"/>
                  </a:lnTo>
                  <a:lnTo>
                    <a:pt x="54" y="0"/>
                  </a:lnTo>
                  <a:lnTo>
                    <a:pt x="11" y="11"/>
                  </a:lnTo>
                  <a:close/>
                </a:path>
              </a:pathLst>
            </a:custGeom>
            <a:solidFill>
              <a:srgbClr val="FEE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8" name="isļïdè"/>
            <p:cNvSpPr/>
            <p:nvPr/>
          </p:nvSpPr>
          <p:spPr bwMode="auto">
            <a:xfrm>
              <a:off x="6489751" y="2884211"/>
              <a:ext cx="120229" cy="100693"/>
            </a:xfrm>
            <a:custGeom>
              <a:avLst/>
              <a:gdLst>
                <a:gd name="T0" fmla="*/ 11 w 80"/>
                <a:gd name="T1" fmla="*/ 11 h 67"/>
                <a:gd name="T2" fmla="*/ 0 w 80"/>
                <a:gd name="T3" fmla="*/ 43 h 67"/>
                <a:gd name="T4" fmla="*/ 52 w 80"/>
                <a:gd name="T5" fmla="*/ 67 h 67"/>
                <a:gd name="T6" fmla="*/ 80 w 80"/>
                <a:gd name="T7" fmla="*/ 44 h 67"/>
                <a:gd name="T8" fmla="*/ 75 w 80"/>
                <a:gd name="T9" fmla="*/ 14 h 67"/>
                <a:gd name="T10" fmla="*/ 49 w 80"/>
                <a:gd name="T11" fmla="*/ 19 h 67"/>
                <a:gd name="T12" fmla="*/ 51 w 80"/>
                <a:gd name="T13" fmla="*/ 12 h 67"/>
                <a:gd name="T14" fmla="*/ 59 w 80"/>
                <a:gd name="T15" fmla="*/ 8 h 67"/>
                <a:gd name="T16" fmla="*/ 54 w 80"/>
                <a:gd name="T17" fmla="*/ 0 h 67"/>
                <a:gd name="T18" fmla="*/ 11 w 80"/>
                <a:gd name="T19" fmla="*/ 1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0" h="67">
                  <a:moveTo>
                    <a:pt x="11" y="11"/>
                  </a:moveTo>
                  <a:lnTo>
                    <a:pt x="0" y="43"/>
                  </a:lnTo>
                  <a:lnTo>
                    <a:pt x="52" y="67"/>
                  </a:lnTo>
                  <a:lnTo>
                    <a:pt x="80" y="44"/>
                  </a:lnTo>
                  <a:lnTo>
                    <a:pt x="75" y="14"/>
                  </a:lnTo>
                  <a:lnTo>
                    <a:pt x="49" y="19"/>
                  </a:lnTo>
                  <a:lnTo>
                    <a:pt x="51" y="12"/>
                  </a:lnTo>
                  <a:lnTo>
                    <a:pt x="59" y="8"/>
                  </a:lnTo>
                  <a:lnTo>
                    <a:pt x="54" y="0"/>
                  </a:lnTo>
                  <a:lnTo>
                    <a:pt x="11" y="1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29" name="íṥḻïḓé"/>
            <p:cNvSpPr/>
            <p:nvPr/>
          </p:nvSpPr>
          <p:spPr bwMode="auto">
            <a:xfrm>
              <a:off x="5851033" y="2478437"/>
              <a:ext cx="674787" cy="483923"/>
            </a:xfrm>
            <a:custGeom>
              <a:avLst/>
              <a:gdLst>
                <a:gd name="T0" fmla="*/ 117 w 449"/>
                <a:gd name="T1" fmla="*/ 0 h 322"/>
                <a:gd name="T2" fmla="*/ 252 w 449"/>
                <a:gd name="T3" fmla="*/ 194 h 322"/>
                <a:gd name="T4" fmla="*/ 449 w 449"/>
                <a:gd name="T5" fmla="*/ 272 h 322"/>
                <a:gd name="T6" fmla="*/ 436 w 449"/>
                <a:gd name="T7" fmla="*/ 322 h 322"/>
                <a:gd name="T8" fmla="*/ 186 w 449"/>
                <a:gd name="T9" fmla="*/ 269 h 322"/>
                <a:gd name="T10" fmla="*/ 0 w 449"/>
                <a:gd name="T11" fmla="*/ 32 h 322"/>
                <a:gd name="T12" fmla="*/ 117 w 449"/>
                <a:gd name="T1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322">
                  <a:moveTo>
                    <a:pt x="117" y="0"/>
                  </a:moveTo>
                  <a:lnTo>
                    <a:pt x="252" y="194"/>
                  </a:lnTo>
                  <a:lnTo>
                    <a:pt x="449" y="272"/>
                  </a:lnTo>
                  <a:lnTo>
                    <a:pt x="436" y="322"/>
                  </a:lnTo>
                  <a:lnTo>
                    <a:pt x="186" y="269"/>
                  </a:lnTo>
                  <a:lnTo>
                    <a:pt x="0" y="32"/>
                  </a:lnTo>
                  <a:lnTo>
                    <a:pt x="117" y="0"/>
                  </a:lnTo>
                  <a:close/>
                </a:path>
              </a:pathLst>
            </a:custGeom>
            <a:solidFill>
              <a:srgbClr val="BA9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0" name="îṩ1îḓê"/>
            <p:cNvSpPr/>
            <p:nvPr/>
          </p:nvSpPr>
          <p:spPr bwMode="auto">
            <a:xfrm>
              <a:off x="5851033" y="2478437"/>
              <a:ext cx="674787" cy="483923"/>
            </a:xfrm>
            <a:custGeom>
              <a:avLst/>
              <a:gdLst>
                <a:gd name="T0" fmla="*/ 117 w 449"/>
                <a:gd name="T1" fmla="*/ 0 h 322"/>
                <a:gd name="T2" fmla="*/ 252 w 449"/>
                <a:gd name="T3" fmla="*/ 194 h 322"/>
                <a:gd name="T4" fmla="*/ 449 w 449"/>
                <a:gd name="T5" fmla="*/ 272 h 322"/>
                <a:gd name="T6" fmla="*/ 436 w 449"/>
                <a:gd name="T7" fmla="*/ 322 h 322"/>
                <a:gd name="T8" fmla="*/ 186 w 449"/>
                <a:gd name="T9" fmla="*/ 269 h 322"/>
                <a:gd name="T10" fmla="*/ 0 w 449"/>
                <a:gd name="T11" fmla="*/ 32 h 322"/>
                <a:gd name="T12" fmla="*/ 117 w 449"/>
                <a:gd name="T13" fmla="*/ 0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322">
                  <a:moveTo>
                    <a:pt x="117" y="0"/>
                  </a:moveTo>
                  <a:lnTo>
                    <a:pt x="252" y="194"/>
                  </a:lnTo>
                  <a:lnTo>
                    <a:pt x="449" y="272"/>
                  </a:lnTo>
                  <a:lnTo>
                    <a:pt x="436" y="322"/>
                  </a:lnTo>
                  <a:lnTo>
                    <a:pt x="186" y="269"/>
                  </a:lnTo>
                  <a:lnTo>
                    <a:pt x="0" y="32"/>
                  </a:lnTo>
                  <a:lnTo>
                    <a:pt x="11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1" name="íṩļíďè"/>
            <p:cNvSpPr/>
            <p:nvPr/>
          </p:nvSpPr>
          <p:spPr bwMode="auto">
            <a:xfrm>
              <a:off x="6655067" y="2340174"/>
              <a:ext cx="171327" cy="336642"/>
            </a:xfrm>
            <a:custGeom>
              <a:avLst/>
              <a:gdLst>
                <a:gd name="T0" fmla="*/ 52 w 104"/>
                <a:gd name="T1" fmla="*/ 200 h 204"/>
                <a:gd name="T2" fmla="*/ 69 w 104"/>
                <a:gd name="T3" fmla="*/ 204 h 204"/>
                <a:gd name="T4" fmla="*/ 101 w 104"/>
                <a:gd name="T5" fmla="*/ 84 h 204"/>
                <a:gd name="T6" fmla="*/ 75 w 104"/>
                <a:gd name="T7" fmla="*/ 38 h 204"/>
                <a:gd name="T8" fmla="*/ 9 w 104"/>
                <a:gd name="T9" fmla="*/ 0 h 204"/>
                <a:gd name="T10" fmla="*/ 0 w 104"/>
                <a:gd name="T11" fmla="*/ 16 h 204"/>
                <a:gd name="T12" fmla="*/ 67 w 104"/>
                <a:gd name="T13" fmla="*/ 54 h 204"/>
                <a:gd name="T14" fmla="*/ 84 w 104"/>
                <a:gd name="T15" fmla="*/ 79 h 204"/>
                <a:gd name="T16" fmla="*/ 84 w 104"/>
                <a:gd name="T17" fmla="*/ 80 h 204"/>
                <a:gd name="T18" fmla="*/ 52 w 104"/>
                <a:gd name="T19" fmla="*/ 20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204">
                  <a:moveTo>
                    <a:pt x="52" y="200"/>
                  </a:moveTo>
                  <a:cubicBezTo>
                    <a:pt x="69" y="204"/>
                    <a:pt x="69" y="204"/>
                    <a:pt x="69" y="204"/>
                  </a:cubicBezTo>
                  <a:cubicBezTo>
                    <a:pt x="101" y="84"/>
                    <a:pt x="101" y="84"/>
                    <a:pt x="101" y="84"/>
                  </a:cubicBezTo>
                  <a:cubicBezTo>
                    <a:pt x="104" y="75"/>
                    <a:pt x="102" y="53"/>
                    <a:pt x="75" y="38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7" y="54"/>
                    <a:pt x="67" y="54"/>
                    <a:pt x="67" y="54"/>
                  </a:cubicBezTo>
                  <a:cubicBezTo>
                    <a:pt x="88" y="65"/>
                    <a:pt x="84" y="79"/>
                    <a:pt x="84" y="79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52" y="200"/>
                    <a:pt x="52" y="200"/>
                    <a:pt x="52" y="200"/>
                  </a:cubicBezTo>
                </a:path>
              </a:pathLst>
            </a:custGeom>
            <a:solidFill>
              <a:srgbClr val="BF49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2" name="iSļíďé"/>
            <p:cNvSpPr/>
            <p:nvPr/>
          </p:nvSpPr>
          <p:spPr bwMode="auto">
            <a:xfrm>
              <a:off x="6820382" y="2481443"/>
              <a:ext cx="1503" cy="6011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3" name="ïSḷíḓe"/>
            <p:cNvSpPr/>
            <p:nvPr/>
          </p:nvSpPr>
          <p:spPr bwMode="auto">
            <a:xfrm>
              <a:off x="6820382" y="2481443"/>
              <a:ext cx="1503" cy="6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4" name="iŝḻiḍé"/>
            <p:cNvSpPr/>
            <p:nvPr/>
          </p:nvSpPr>
          <p:spPr bwMode="auto">
            <a:xfrm>
              <a:off x="6791827" y="2473928"/>
              <a:ext cx="28555" cy="13526"/>
            </a:xfrm>
            <a:custGeom>
              <a:avLst/>
              <a:gdLst>
                <a:gd name="T0" fmla="*/ 0 w 19"/>
                <a:gd name="T1" fmla="*/ 0 h 9"/>
                <a:gd name="T2" fmla="*/ 0 w 19"/>
                <a:gd name="T3" fmla="*/ 3 h 9"/>
                <a:gd name="T4" fmla="*/ 19 w 19"/>
                <a:gd name="T5" fmla="*/ 9 h 9"/>
                <a:gd name="T6" fmla="*/ 19 w 19"/>
                <a:gd name="T7" fmla="*/ 5 h 9"/>
                <a:gd name="T8" fmla="*/ 0 w 1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lnTo>
                    <a:pt x="0" y="3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C4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5" name="îşļiḍé"/>
            <p:cNvSpPr/>
            <p:nvPr/>
          </p:nvSpPr>
          <p:spPr bwMode="auto">
            <a:xfrm>
              <a:off x="6791827" y="2473928"/>
              <a:ext cx="28555" cy="13526"/>
            </a:xfrm>
            <a:custGeom>
              <a:avLst/>
              <a:gdLst>
                <a:gd name="T0" fmla="*/ 0 w 19"/>
                <a:gd name="T1" fmla="*/ 0 h 9"/>
                <a:gd name="T2" fmla="*/ 0 w 19"/>
                <a:gd name="T3" fmla="*/ 3 h 9"/>
                <a:gd name="T4" fmla="*/ 19 w 19"/>
                <a:gd name="T5" fmla="*/ 9 h 9"/>
                <a:gd name="T6" fmla="*/ 19 w 19"/>
                <a:gd name="T7" fmla="*/ 5 h 9"/>
                <a:gd name="T8" fmla="*/ 0 w 1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9">
                  <a:moveTo>
                    <a:pt x="0" y="0"/>
                  </a:moveTo>
                  <a:lnTo>
                    <a:pt x="0" y="3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6" name="íṡḷïḓé"/>
            <p:cNvSpPr/>
            <p:nvPr/>
          </p:nvSpPr>
          <p:spPr bwMode="auto">
            <a:xfrm>
              <a:off x="6823388" y="2463409"/>
              <a:ext cx="0" cy="6011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3 h 3"/>
                <a:gd name="T4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7" name="îšliḓe"/>
            <p:cNvSpPr/>
            <p:nvPr/>
          </p:nvSpPr>
          <p:spPr bwMode="auto">
            <a:xfrm>
              <a:off x="6793330" y="2463409"/>
              <a:ext cx="30057" cy="7515"/>
            </a:xfrm>
            <a:custGeom>
              <a:avLst/>
              <a:gdLst>
                <a:gd name="T0" fmla="*/ 18 w 18"/>
                <a:gd name="T1" fmla="*/ 0 h 4"/>
                <a:gd name="T2" fmla="*/ 0 w 18"/>
                <a:gd name="T3" fmla="*/ 0 h 4"/>
                <a:gd name="T4" fmla="*/ 0 w 18"/>
                <a:gd name="T5" fmla="*/ 4 h 4"/>
                <a:gd name="T6" fmla="*/ 18 w 18"/>
                <a:gd name="T7" fmla="*/ 3 h 4"/>
                <a:gd name="T8" fmla="*/ 18 w 18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1"/>
                    <a:pt x="18" y="0"/>
                  </a:cubicBezTo>
                </a:path>
              </a:pathLst>
            </a:custGeom>
            <a:solidFill>
              <a:srgbClr val="AC4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8" name="ïSļídé"/>
            <p:cNvSpPr/>
            <p:nvPr/>
          </p:nvSpPr>
          <p:spPr bwMode="auto">
            <a:xfrm>
              <a:off x="6818879" y="2443871"/>
              <a:ext cx="3006" cy="6011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3 h 3"/>
                <a:gd name="T8" fmla="*/ 0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39" name="ïsḷïḑe"/>
            <p:cNvSpPr/>
            <p:nvPr/>
          </p:nvSpPr>
          <p:spPr bwMode="auto">
            <a:xfrm>
              <a:off x="6791827" y="2443871"/>
              <a:ext cx="30057" cy="16532"/>
            </a:xfrm>
            <a:custGeom>
              <a:avLst/>
              <a:gdLst>
                <a:gd name="T0" fmla="*/ 16 w 18"/>
                <a:gd name="T1" fmla="*/ 0 h 10"/>
                <a:gd name="T2" fmla="*/ 0 w 18"/>
                <a:gd name="T3" fmla="*/ 7 h 10"/>
                <a:gd name="T4" fmla="*/ 1 w 18"/>
                <a:gd name="T5" fmla="*/ 10 h 10"/>
                <a:gd name="T6" fmla="*/ 18 w 18"/>
                <a:gd name="T7" fmla="*/ 3 h 10"/>
                <a:gd name="T8" fmla="*/ 16 w 1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0">
                  <a:moveTo>
                    <a:pt x="16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1" y="9"/>
                    <a:pt x="1" y="1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2"/>
                    <a:pt x="17" y="1"/>
                    <a:pt x="16" y="0"/>
                  </a:cubicBezTo>
                </a:path>
              </a:pathLst>
            </a:custGeom>
            <a:solidFill>
              <a:srgbClr val="AC4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0" name="ï$1ïḑê"/>
            <p:cNvSpPr/>
            <p:nvPr/>
          </p:nvSpPr>
          <p:spPr bwMode="auto">
            <a:xfrm>
              <a:off x="6811365" y="2431848"/>
              <a:ext cx="0" cy="1503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0 h 1"/>
                <a:gd name="T5" fmla="*/ 0 h 1"/>
                <a:gd name="T6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1" name="ïşļïďé"/>
            <p:cNvSpPr/>
            <p:nvPr/>
          </p:nvSpPr>
          <p:spPr bwMode="auto">
            <a:xfrm>
              <a:off x="6787319" y="2427340"/>
              <a:ext cx="24046" cy="25549"/>
            </a:xfrm>
            <a:custGeom>
              <a:avLst/>
              <a:gdLst>
                <a:gd name="T0" fmla="*/ 13 w 15"/>
                <a:gd name="T1" fmla="*/ 0 h 15"/>
                <a:gd name="T2" fmla="*/ 0 w 15"/>
                <a:gd name="T3" fmla="*/ 12 h 15"/>
                <a:gd name="T4" fmla="*/ 2 w 15"/>
                <a:gd name="T5" fmla="*/ 15 h 15"/>
                <a:gd name="T6" fmla="*/ 15 w 15"/>
                <a:gd name="T7" fmla="*/ 3 h 15"/>
                <a:gd name="T8" fmla="*/ 15 w 15"/>
                <a:gd name="T9" fmla="*/ 3 h 15"/>
                <a:gd name="T10" fmla="*/ 15 w 15"/>
                <a:gd name="T11" fmla="*/ 2 h 15"/>
                <a:gd name="T12" fmla="*/ 15 w 15"/>
                <a:gd name="T13" fmla="*/ 2 h 15"/>
                <a:gd name="T14" fmla="*/ 13 w 15"/>
                <a:gd name="T1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5">
                  <a:moveTo>
                    <a:pt x="13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4"/>
                    <a:pt x="2" y="1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4" y="1"/>
                    <a:pt x="13" y="0"/>
                  </a:cubicBezTo>
                </a:path>
              </a:pathLst>
            </a:custGeom>
            <a:solidFill>
              <a:srgbClr val="AC4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2" name="ïšľiďê"/>
            <p:cNvSpPr/>
            <p:nvPr/>
          </p:nvSpPr>
          <p:spPr bwMode="auto">
            <a:xfrm>
              <a:off x="6779804" y="2439363"/>
              <a:ext cx="1503" cy="150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3" name="iṧḻïḋè"/>
            <p:cNvSpPr/>
            <p:nvPr/>
          </p:nvSpPr>
          <p:spPr bwMode="auto">
            <a:xfrm>
              <a:off x="6779804" y="2412311"/>
              <a:ext cx="18034" cy="30057"/>
            </a:xfrm>
            <a:custGeom>
              <a:avLst/>
              <a:gdLst>
                <a:gd name="T0" fmla="*/ 8 w 11"/>
                <a:gd name="T1" fmla="*/ 0 h 18"/>
                <a:gd name="T2" fmla="*/ 0 w 11"/>
                <a:gd name="T3" fmla="*/ 16 h 18"/>
                <a:gd name="T4" fmla="*/ 1 w 11"/>
                <a:gd name="T5" fmla="*/ 17 h 18"/>
                <a:gd name="T6" fmla="*/ 2 w 11"/>
                <a:gd name="T7" fmla="*/ 18 h 18"/>
                <a:gd name="T8" fmla="*/ 11 w 11"/>
                <a:gd name="T9" fmla="*/ 2 h 18"/>
                <a:gd name="T10" fmla="*/ 8 w 11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8">
                  <a:moveTo>
                    <a:pt x="8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1" y="17"/>
                    <a:pt x="1" y="17"/>
                  </a:cubicBezTo>
                  <a:cubicBezTo>
                    <a:pt x="1" y="17"/>
                    <a:pt x="2" y="18"/>
                    <a:pt x="2" y="18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1"/>
                    <a:pt x="9" y="1"/>
                    <a:pt x="8" y="0"/>
                  </a:cubicBezTo>
                </a:path>
              </a:pathLst>
            </a:custGeom>
            <a:solidFill>
              <a:srgbClr val="AC42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4" name="ïṡḻïḍè"/>
            <p:cNvSpPr/>
            <p:nvPr/>
          </p:nvSpPr>
          <p:spPr bwMode="auto">
            <a:xfrm>
              <a:off x="6459694" y="2636238"/>
              <a:ext cx="462883" cy="641724"/>
            </a:xfrm>
            <a:custGeom>
              <a:avLst/>
              <a:gdLst>
                <a:gd name="T0" fmla="*/ 0 w 281"/>
                <a:gd name="T1" fmla="*/ 341 h 390"/>
                <a:gd name="T2" fmla="*/ 68 w 281"/>
                <a:gd name="T3" fmla="*/ 0 h 390"/>
                <a:gd name="T4" fmla="*/ 281 w 281"/>
                <a:gd name="T5" fmla="*/ 57 h 390"/>
                <a:gd name="T6" fmla="*/ 171 w 281"/>
                <a:gd name="T7" fmla="*/ 386 h 390"/>
                <a:gd name="T8" fmla="*/ 0 w 281"/>
                <a:gd name="T9" fmla="*/ 341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1" h="390">
                  <a:moveTo>
                    <a:pt x="0" y="341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281" y="57"/>
                    <a:pt x="281" y="57"/>
                    <a:pt x="281" y="57"/>
                  </a:cubicBezTo>
                  <a:cubicBezTo>
                    <a:pt x="171" y="386"/>
                    <a:pt x="171" y="386"/>
                    <a:pt x="171" y="386"/>
                  </a:cubicBezTo>
                  <a:cubicBezTo>
                    <a:pt x="171" y="386"/>
                    <a:pt x="86" y="390"/>
                    <a:pt x="0" y="341"/>
                  </a:cubicBezTo>
                </a:path>
              </a:pathLst>
            </a:custGeom>
            <a:solidFill>
              <a:srgbClr val="BF49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5" name="ïṥḻïďè"/>
            <p:cNvSpPr/>
            <p:nvPr/>
          </p:nvSpPr>
          <p:spPr bwMode="auto">
            <a:xfrm>
              <a:off x="6546860" y="2594158"/>
              <a:ext cx="407277" cy="141269"/>
            </a:xfrm>
            <a:custGeom>
              <a:avLst/>
              <a:gdLst>
                <a:gd name="T0" fmla="*/ 6 w 271"/>
                <a:gd name="T1" fmla="*/ 0 h 94"/>
                <a:gd name="T2" fmla="*/ 271 w 271"/>
                <a:gd name="T3" fmla="*/ 70 h 94"/>
                <a:gd name="T4" fmla="*/ 265 w 271"/>
                <a:gd name="T5" fmla="*/ 94 h 94"/>
                <a:gd name="T6" fmla="*/ 0 w 271"/>
                <a:gd name="T7" fmla="*/ 25 h 94"/>
                <a:gd name="T8" fmla="*/ 6 w 271"/>
                <a:gd name="T9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94">
                  <a:moveTo>
                    <a:pt x="6" y="0"/>
                  </a:moveTo>
                  <a:lnTo>
                    <a:pt x="271" y="70"/>
                  </a:lnTo>
                  <a:lnTo>
                    <a:pt x="265" y="94"/>
                  </a:lnTo>
                  <a:lnTo>
                    <a:pt x="0" y="2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1E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6" name="îṥlíḍê"/>
            <p:cNvSpPr/>
            <p:nvPr/>
          </p:nvSpPr>
          <p:spPr bwMode="auto">
            <a:xfrm>
              <a:off x="6570906" y="2573117"/>
              <a:ext cx="375717" cy="121733"/>
            </a:xfrm>
            <a:custGeom>
              <a:avLst/>
              <a:gdLst>
                <a:gd name="T0" fmla="*/ 5 w 250"/>
                <a:gd name="T1" fmla="*/ 0 h 81"/>
                <a:gd name="T2" fmla="*/ 250 w 250"/>
                <a:gd name="T3" fmla="*/ 65 h 81"/>
                <a:gd name="T4" fmla="*/ 247 w 250"/>
                <a:gd name="T5" fmla="*/ 81 h 81"/>
                <a:gd name="T6" fmla="*/ 0 w 250"/>
                <a:gd name="T7" fmla="*/ 16 h 81"/>
                <a:gd name="T8" fmla="*/ 5 w 250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81">
                  <a:moveTo>
                    <a:pt x="5" y="0"/>
                  </a:moveTo>
                  <a:lnTo>
                    <a:pt x="250" y="65"/>
                  </a:lnTo>
                  <a:lnTo>
                    <a:pt x="247" y="81"/>
                  </a:lnTo>
                  <a:lnTo>
                    <a:pt x="0" y="1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1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7" name="íš1iḍe"/>
            <p:cNvSpPr/>
            <p:nvPr/>
          </p:nvSpPr>
          <p:spPr bwMode="auto">
            <a:xfrm>
              <a:off x="6561889" y="2636238"/>
              <a:ext cx="360688" cy="94681"/>
            </a:xfrm>
            <a:custGeom>
              <a:avLst/>
              <a:gdLst>
                <a:gd name="T0" fmla="*/ 219 w 219"/>
                <a:gd name="T1" fmla="*/ 57 h 57"/>
                <a:gd name="T2" fmla="*/ 0 w 219"/>
                <a:gd name="T3" fmla="*/ 29 h 57"/>
                <a:gd name="T4" fmla="*/ 6 w 219"/>
                <a:gd name="T5" fmla="*/ 0 h 57"/>
                <a:gd name="T6" fmla="*/ 219 w 219"/>
                <a:gd name="T7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9" h="57">
                  <a:moveTo>
                    <a:pt x="219" y="57"/>
                  </a:moveTo>
                  <a:cubicBezTo>
                    <a:pt x="219" y="57"/>
                    <a:pt x="52" y="20"/>
                    <a:pt x="0" y="29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219" y="57"/>
                  </a:lnTo>
                  <a:close/>
                </a:path>
              </a:pathLst>
            </a:custGeom>
            <a:solidFill>
              <a:srgbClr val="AA4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8" name="íṣlïďê"/>
            <p:cNvSpPr/>
            <p:nvPr/>
          </p:nvSpPr>
          <p:spPr bwMode="auto">
            <a:xfrm>
              <a:off x="6459694" y="2771496"/>
              <a:ext cx="281036" cy="506466"/>
            </a:xfrm>
            <a:custGeom>
              <a:avLst/>
              <a:gdLst>
                <a:gd name="T0" fmla="*/ 171 w 171"/>
                <a:gd name="T1" fmla="*/ 304 h 308"/>
                <a:gd name="T2" fmla="*/ 0 w 171"/>
                <a:gd name="T3" fmla="*/ 259 h 308"/>
                <a:gd name="T4" fmla="*/ 51 w 171"/>
                <a:gd name="T5" fmla="*/ 0 h 308"/>
                <a:gd name="T6" fmla="*/ 171 w 171"/>
                <a:gd name="T7" fmla="*/ 30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1" h="308">
                  <a:moveTo>
                    <a:pt x="171" y="304"/>
                  </a:moveTo>
                  <a:cubicBezTo>
                    <a:pt x="171" y="304"/>
                    <a:pt x="86" y="308"/>
                    <a:pt x="0" y="259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9" y="248"/>
                    <a:pt x="171" y="304"/>
                    <a:pt x="171" y="304"/>
                  </a:cubicBezTo>
                </a:path>
              </a:pathLst>
            </a:custGeom>
            <a:solidFill>
              <a:srgbClr val="AA4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49" name="isḻîde"/>
            <p:cNvSpPr/>
            <p:nvPr/>
          </p:nvSpPr>
          <p:spPr bwMode="auto">
            <a:xfrm>
              <a:off x="6488248" y="2786524"/>
              <a:ext cx="392249" cy="318608"/>
            </a:xfrm>
            <a:custGeom>
              <a:avLst/>
              <a:gdLst>
                <a:gd name="T0" fmla="*/ 0 w 261"/>
                <a:gd name="T1" fmla="*/ 156 h 212"/>
                <a:gd name="T2" fmla="*/ 30 w 261"/>
                <a:gd name="T3" fmla="*/ 0 h 212"/>
                <a:gd name="T4" fmla="*/ 261 w 261"/>
                <a:gd name="T5" fmla="*/ 60 h 212"/>
                <a:gd name="T6" fmla="*/ 210 w 261"/>
                <a:gd name="T7" fmla="*/ 212 h 212"/>
                <a:gd name="T8" fmla="*/ 0 w 261"/>
                <a:gd name="T9" fmla="*/ 15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12">
                  <a:moveTo>
                    <a:pt x="0" y="156"/>
                  </a:moveTo>
                  <a:lnTo>
                    <a:pt x="30" y="0"/>
                  </a:lnTo>
                  <a:lnTo>
                    <a:pt x="261" y="60"/>
                  </a:lnTo>
                  <a:lnTo>
                    <a:pt x="210" y="212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A7C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0" name="ïşļíďè"/>
            <p:cNvSpPr/>
            <p:nvPr/>
          </p:nvSpPr>
          <p:spPr bwMode="auto">
            <a:xfrm>
              <a:off x="6488248" y="2786524"/>
              <a:ext cx="392249" cy="318608"/>
            </a:xfrm>
            <a:custGeom>
              <a:avLst/>
              <a:gdLst>
                <a:gd name="T0" fmla="*/ 0 w 261"/>
                <a:gd name="T1" fmla="*/ 156 h 212"/>
                <a:gd name="T2" fmla="*/ 30 w 261"/>
                <a:gd name="T3" fmla="*/ 0 h 212"/>
                <a:gd name="T4" fmla="*/ 261 w 261"/>
                <a:gd name="T5" fmla="*/ 60 h 212"/>
                <a:gd name="T6" fmla="*/ 210 w 261"/>
                <a:gd name="T7" fmla="*/ 212 h 212"/>
                <a:gd name="T8" fmla="*/ 0 w 261"/>
                <a:gd name="T9" fmla="*/ 15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212">
                  <a:moveTo>
                    <a:pt x="0" y="156"/>
                  </a:moveTo>
                  <a:lnTo>
                    <a:pt x="30" y="0"/>
                  </a:lnTo>
                  <a:lnTo>
                    <a:pt x="261" y="60"/>
                  </a:lnTo>
                  <a:lnTo>
                    <a:pt x="210" y="212"/>
                  </a:lnTo>
                  <a:lnTo>
                    <a:pt x="0" y="15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1" name="îS1ïḓè"/>
            <p:cNvSpPr/>
            <p:nvPr/>
          </p:nvSpPr>
          <p:spPr bwMode="auto">
            <a:xfrm>
              <a:off x="6488248" y="2786524"/>
              <a:ext cx="117224" cy="266008"/>
            </a:xfrm>
            <a:custGeom>
              <a:avLst/>
              <a:gdLst>
                <a:gd name="T0" fmla="*/ 28 w 72"/>
                <a:gd name="T1" fmla="*/ 0 h 162"/>
                <a:gd name="T2" fmla="*/ 17 w 72"/>
                <a:gd name="T3" fmla="*/ 58 h 162"/>
                <a:gd name="T4" fmla="*/ 7 w 72"/>
                <a:gd name="T5" fmla="*/ 106 h 162"/>
                <a:gd name="T6" fmla="*/ 0 w 72"/>
                <a:gd name="T7" fmla="*/ 143 h 162"/>
                <a:gd name="T8" fmla="*/ 72 w 72"/>
                <a:gd name="T9" fmla="*/ 162 h 162"/>
                <a:gd name="T10" fmla="*/ 28 w 72"/>
                <a:gd name="T11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162">
                  <a:moveTo>
                    <a:pt x="28" y="0"/>
                  </a:moveTo>
                  <a:cubicBezTo>
                    <a:pt x="17" y="58"/>
                    <a:pt x="17" y="58"/>
                    <a:pt x="17" y="58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72" y="162"/>
                    <a:pt x="72" y="162"/>
                    <a:pt x="72" y="162"/>
                  </a:cubicBezTo>
                  <a:cubicBezTo>
                    <a:pt x="25" y="94"/>
                    <a:pt x="28" y="0"/>
                    <a:pt x="28" y="0"/>
                  </a:cubicBezTo>
                </a:path>
              </a:pathLst>
            </a:custGeom>
            <a:solidFill>
              <a:srgbClr val="9DC3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2" name="îŝliḍè"/>
            <p:cNvSpPr/>
            <p:nvPr/>
          </p:nvSpPr>
          <p:spPr bwMode="auto">
            <a:xfrm>
              <a:off x="6489751" y="3022475"/>
              <a:ext cx="306585" cy="81155"/>
            </a:xfrm>
            <a:custGeom>
              <a:avLst/>
              <a:gdLst>
                <a:gd name="T0" fmla="*/ 204 w 204"/>
                <a:gd name="T1" fmla="*/ 54 h 54"/>
                <a:gd name="T2" fmla="*/ 3 w 204"/>
                <a:gd name="T3" fmla="*/ 0 h 54"/>
                <a:gd name="T4" fmla="*/ 0 w 204"/>
                <a:gd name="T5" fmla="*/ 18 h 54"/>
                <a:gd name="T6" fmla="*/ 204 w 204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4" h="54">
                  <a:moveTo>
                    <a:pt x="204" y="54"/>
                  </a:moveTo>
                  <a:lnTo>
                    <a:pt x="3" y="0"/>
                  </a:lnTo>
                  <a:lnTo>
                    <a:pt x="0" y="18"/>
                  </a:lnTo>
                  <a:lnTo>
                    <a:pt x="204" y="54"/>
                  </a:lnTo>
                  <a:close/>
                </a:path>
              </a:pathLst>
            </a:custGeom>
            <a:solidFill>
              <a:srgbClr val="AA4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3" name="íşḻïḑê"/>
            <p:cNvSpPr/>
            <p:nvPr/>
          </p:nvSpPr>
          <p:spPr bwMode="auto">
            <a:xfrm>
              <a:off x="6570906" y="2573117"/>
              <a:ext cx="174332" cy="70635"/>
            </a:xfrm>
            <a:custGeom>
              <a:avLst/>
              <a:gdLst>
                <a:gd name="T0" fmla="*/ 4 w 106"/>
                <a:gd name="T1" fmla="*/ 0 h 43"/>
                <a:gd name="T2" fmla="*/ 0 w 106"/>
                <a:gd name="T3" fmla="*/ 15 h 43"/>
                <a:gd name="T4" fmla="*/ 106 w 106"/>
                <a:gd name="T5" fmla="*/ 43 h 43"/>
                <a:gd name="T6" fmla="*/ 4 w 106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43">
                  <a:moveTo>
                    <a:pt x="4" y="0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6" y="43"/>
                    <a:pt x="17" y="19"/>
                    <a:pt x="4" y="0"/>
                  </a:cubicBezTo>
                  <a:close/>
                </a:path>
              </a:pathLst>
            </a:custGeom>
            <a:solidFill>
              <a:srgbClr val="D8D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4" name="isļiḓê"/>
            <p:cNvSpPr/>
            <p:nvPr/>
          </p:nvSpPr>
          <p:spPr bwMode="auto">
            <a:xfrm>
              <a:off x="6668592" y="2636238"/>
              <a:ext cx="115721" cy="96183"/>
            </a:xfrm>
            <a:custGeom>
              <a:avLst/>
              <a:gdLst>
                <a:gd name="T0" fmla="*/ 0 w 77"/>
                <a:gd name="T1" fmla="*/ 24 h 64"/>
                <a:gd name="T2" fmla="*/ 1 w 77"/>
                <a:gd name="T3" fmla="*/ 59 h 64"/>
                <a:gd name="T4" fmla="*/ 58 w 77"/>
                <a:gd name="T5" fmla="*/ 64 h 64"/>
                <a:gd name="T6" fmla="*/ 77 w 77"/>
                <a:gd name="T7" fmla="*/ 33 h 64"/>
                <a:gd name="T8" fmla="*/ 62 w 77"/>
                <a:gd name="T9" fmla="*/ 6 h 64"/>
                <a:gd name="T10" fmla="*/ 38 w 77"/>
                <a:gd name="T11" fmla="*/ 19 h 64"/>
                <a:gd name="T12" fmla="*/ 38 w 77"/>
                <a:gd name="T13" fmla="*/ 12 h 64"/>
                <a:gd name="T14" fmla="*/ 45 w 77"/>
                <a:gd name="T15" fmla="*/ 6 h 64"/>
                <a:gd name="T16" fmla="*/ 38 w 77"/>
                <a:gd name="T17" fmla="*/ 0 h 64"/>
                <a:gd name="T18" fmla="*/ 0 w 77"/>
                <a:gd name="T19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7" h="64">
                  <a:moveTo>
                    <a:pt x="0" y="24"/>
                  </a:moveTo>
                  <a:lnTo>
                    <a:pt x="1" y="59"/>
                  </a:lnTo>
                  <a:lnTo>
                    <a:pt x="58" y="64"/>
                  </a:lnTo>
                  <a:lnTo>
                    <a:pt x="77" y="33"/>
                  </a:lnTo>
                  <a:lnTo>
                    <a:pt x="62" y="6"/>
                  </a:lnTo>
                  <a:lnTo>
                    <a:pt x="38" y="19"/>
                  </a:lnTo>
                  <a:lnTo>
                    <a:pt x="38" y="12"/>
                  </a:lnTo>
                  <a:lnTo>
                    <a:pt x="45" y="6"/>
                  </a:lnTo>
                  <a:lnTo>
                    <a:pt x="38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EE7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5" name="îṧļïḋé"/>
            <p:cNvSpPr/>
            <p:nvPr/>
          </p:nvSpPr>
          <p:spPr bwMode="auto">
            <a:xfrm>
              <a:off x="5926176" y="2434854"/>
              <a:ext cx="763456" cy="347163"/>
            </a:xfrm>
            <a:custGeom>
              <a:avLst/>
              <a:gdLst>
                <a:gd name="T0" fmla="*/ 100 w 508"/>
                <a:gd name="T1" fmla="*/ 0 h 231"/>
                <a:gd name="T2" fmla="*/ 291 w 508"/>
                <a:gd name="T3" fmla="*/ 138 h 231"/>
                <a:gd name="T4" fmla="*/ 504 w 508"/>
                <a:gd name="T5" fmla="*/ 145 h 231"/>
                <a:gd name="T6" fmla="*/ 508 w 508"/>
                <a:gd name="T7" fmla="*/ 197 h 231"/>
                <a:gd name="T8" fmla="*/ 255 w 508"/>
                <a:gd name="T9" fmla="*/ 231 h 231"/>
                <a:gd name="T10" fmla="*/ 0 w 508"/>
                <a:gd name="T11" fmla="*/ 69 h 231"/>
                <a:gd name="T12" fmla="*/ 100 w 508"/>
                <a:gd name="T1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8" h="231">
                  <a:moveTo>
                    <a:pt x="100" y="0"/>
                  </a:moveTo>
                  <a:lnTo>
                    <a:pt x="291" y="138"/>
                  </a:lnTo>
                  <a:lnTo>
                    <a:pt x="504" y="145"/>
                  </a:lnTo>
                  <a:lnTo>
                    <a:pt x="508" y="197"/>
                  </a:lnTo>
                  <a:lnTo>
                    <a:pt x="255" y="231"/>
                  </a:lnTo>
                  <a:lnTo>
                    <a:pt x="0" y="69"/>
                  </a:lnTo>
                  <a:lnTo>
                    <a:pt x="100" y="0"/>
                  </a:lnTo>
                  <a:close/>
                </a:path>
              </a:pathLst>
            </a:custGeom>
            <a:solidFill>
              <a:srgbClr val="BA9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6" name="í$ḻîḍè"/>
            <p:cNvSpPr/>
            <p:nvPr/>
          </p:nvSpPr>
          <p:spPr bwMode="auto">
            <a:xfrm>
              <a:off x="4370710" y="2966868"/>
              <a:ext cx="4477039" cy="1436740"/>
            </a:xfrm>
            <a:custGeom>
              <a:avLst/>
              <a:gdLst>
                <a:gd name="T0" fmla="*/ 247 w 2722"/>
                <a:gd name="T1" fmla="*/ 8 h 874"/>
                <a:gd name="T2" fmla="*/ 0 w 2722"/>
                <a:gd name="T3" fmla="*/ 126 h 874"/>
                <a:gd name="T4" fmla="*/ 417 w 2722"/>
                <a:gd name="T5" fmla="*/ 206 h 874"/>
                <a:gd name="T6" fmla="*/ 766 w 2722"/>
                <a:gd name="T7" fmla="*/ 462 h 874"/>
                <a:gd name="T8" fmla="*/ 1063 w 2722"/>
                <a:gd name="T9" fmla="*/ 753 h 874"/>
                <a:gd name="T10" fmla="*/ 1777 w 2722"/>
                <a:gd name="T11" fmla="*/ 763 h 874"/>
                <a:gd name="T12" fmla="*/ 2062 w 2722"/>
                <a:gd name="T13" fmla="*/ 609 h 874"/>
                <a:gd name="T14" fmla="*/ 2263 w 2722"/>
                <a:gd name="T15" fmla="*/ 618 h 874"/>
                <a:gd name="T16" fmla="*/ 2463 w 2722"/>
                <a:gd name="T17" fmla="*/ 705 h 874"/>
                <a:gd name="T18" fmla="*/ 2650 w 2722"/>
                <a:gd name="T19" fmla="*/ 775 h 874"/>
                <a:gd name="T20" fmla="*/ 2689 w 2722"/>
                <a:gd name="T21" fmla="*/ 783 h 874"/>
                <a:gd name="T22" fmla="*/ 2703 w 2722"/>
                <a:gd name="T23" fmla="*/ 743 h 874"/>
                <a:gd name="T24" fmla="*/ 2716 w 2722"/>
                <a:gd name="T25" fmla="*/ 656 h 874"/>
                <a:gd name="T26" fmla="*/ 2321 w 2722"/>
                <a:gd name="T27" fmla="*/ 484 h 874"/>
                <a:gd name="T28" fmla="*/ 1921 w 2722"/>
                <a:gd name="T29" fmla="*/ 518 h 874"/>
                <a:gd name="T30" fmla="*/ 1767 w 2722"/>
                <a:gd name="T31" fmla="*/ 612 h 874"/>
                <a:gd name="T32" fmla="*/ 1075 w 2722"/>
                <a:gd name="T33" fmla="*/ 526 h 874"/>
                <a:gd name="T34" fmla="*/ 966 w 2722"/>
                <a:gd name="T35" fmla="*/ 399 h 874"/>
                <a:gd name="T36" fmla="*/ 247 w 2722"/>
                <a:gd name="T37" fmla="*/ 8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22" h="874">
                  <a:moveTo>
                    <a:pt x="247" y="8"/>
                  </a:moveTo>
                  <a:cubicBezTo>
                    <a:pt x="158" y="0"/>
                    <a:pt x="84" y="20"/>
                    <a:pt x="0" y="126"/>
                  </a:cubicBezTo>
                  <a:cubicBezTo>
                    <a:pt x="141" y="86"/>
                    <a:pt x="296" y="129"/>
                    <a:pt x="417" y="206"/>
                  </a:cubicBezTo>
                  <a:cubicBezTo>
                    <a:pt x="538" y="283"/>
                    <a:pt x="670" y="361"/>
                    <a:pt x="766" y="462"/>
                  </a:cubicBezTo>
                  <a:cubicBezTo>
                    <a:pt x="863" y="564"/>
                    <a:pt x="935" y="679"/>
                    <a:pt x="1063" y="753"/>
                  </a:cubicBezTo>
                  <a:cubicBezTo>
                    <a:pt x="1275" y="874"/>
                    <a:pt x="1550" y="858"/>
                    <a:pt x="1777" y="763"/>
                  </a:cubicBezTo>
                  <a:cubicBezTo>
                    <a:pt x="1880" y="720"/>
                    <a:pt x="1950" y="636"/>
                    <a:pt x="2062" y="609"/>
                  </a:cubicBezTo>
                  <a:cubicBezTo>
                    <a:pt x="2128" y="594"/>
                    <a:pt x="2199" y="598"/>
                    <a:pt x="2263" y="618"/>
                  </a:cubicBezTo>
                  <a:cubicBezTo>
                    <a:pt x="2333" y="639"/>
                    <a:pt x="2396" y="677"/>
                    <a:pt x="2463" y="705"/>
                  </a:cubicBezTo>
                  <a:cubicBezTo>
                    <a:pt x="2524" y="731"/>
                    <a:pt x="2587" y="755"/>
                    <a:pt x="2650" y="775"/>
                  </a:cubicBezTo>
                  <a:cubicBezTo>
                    <a:pt x="2660" y="779"/>
                    <a:pt x="2680" y="789"/>
                    <a:pt x="2689" y="783"/>
                  </a:cubicBezTo>
                  <a:cubicBezTo>
                    <a:pt x="2697" y="779"/>
                    <a:pt x="2701" y="751"/>
                    <a:pt x="2703" y="743"/>
                  </a:cubicBezTo>
                  <a:cubicBezTo>
                    <a:pt x="2705" y="735"/>
                    <a:pt x="2722" y="658"/>
                    <a:pt x="2716" y="656"/>
                  </a:cubicBezTo>
                  <a:cubicBezTo>
                    <a:pt x="2574" y="625"/>
                    <a:pt x="2459" y="527"/>
                    <a:pt x="2321" y="484"/>
                  </a:cubicBezTo>
                  <a:cubicBezTo>
                    <a:pt x="2191" y="443"/>
                    <a:pt x="2041" y="456"/>
                    <a:pt x="1921" y="518"/>
                  </a:cubicBezTo>
                  <a:cubicBezTo>
                    <a:pt x="1868" y="546"/>
                    <a:pt x="1820" y="583"/>
                    <a:pt x="1767" y="612"/>
                  </a:cubicBezTo>
                  <a:cubicBezTo>
                    <a:pt x="1551" y="731"/>
                    <a:pt x="1246" y="696"/>
                    <a:pt x="1075" y="526"/>
                  </a:cubicBezTo>
                  <a:cubicBezTo>
                    <a:pt x="1035" y="487"/>
                    <a:pt x="1002" y="442"/>
                    <a:pt x="966" y="399"/>
                  </a:cubicBezTo>
                  <a:cubicBezTo>
                    <a:pt x="770" y="166"/>
                    <a:pt x="565" y="36"/>
                    <a:pt x="247" y="8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7" name="iṡḻïḋe"/>
            <p:cNvSpPr/>
            <p:nvPr/>
          </p:nvSpPr>
          <p:spPr bwMode="auto">
            <a:xfrm>
              <a:off x="3021136" y="3752868"/>
              <a:ext cx="287048" cy="1143682"/>
            </a:xfrm>
            <a:custGeom>
              <a:avLst/>
              <a:gdLst>
                <a:gd name="T0" fmla="*/ 0 w 191"/>
                <a:gd name="T1" fmla="*/ 51 h 761"/>
                <a:gd name="T2" fmla="*/ 56 w 191"/>
                <a:gd name="T3" fmla="*/ 455 h 761"/>
                <a:gd name="T4" fmla="*/ 36 w 191"/>
                <a:gd name="T5" fmla="*/ 747 h 761"/>
                <a:gd name="T6" fmla="*/ 76 w 191"/>
                <a:gd name="T7" fmla="*/ 761 h 761"/>
                <a:gd name="T8" fmla="*/ 114 w 191"/>
                <a:gd name="T9" fmla="*/ 492 h 761"/>
                <a:gd name="T10" fmla="*/ 191 w 191"/>
                <a:gd name="T11" fmla="*/ 0 h 761"/>
                <a:gd name="T12" fmla="*/ 0 w 191"/>
                <a:gd name="T13" fmla="*/ 51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61">
                  <a:moveTo>
                    <a:pt x="0" y="51"/>
                  </a:moveTo>
                  <a:lnTo>
                    <a:pt x="56" y="455"/>
                  </a:lnTo>
                  <a:lnTo>
                    <a:pt x="36" y="747"/>
                  </a:lnTo>
                  <a:lnTo>
                    <a:pt x="76" y="761"/>
                  </a:lnTo>
                  <a:lnTo>
                    <a:pt x="114" y="492"/>
                  </a:lnTo>
                  <a:lnTo>
                    <a:pt x="191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EBC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8" name="íSļíḍe"/>
            <p:cNvSpPr/>
            <p:nvPr/>
          </p:nvSpPr>
          <p:spPr bwMode="auto">
            <a:xfrm>
              <a:off x="3066222" y="4887531"/>
              <a:ext cx="76647" cy="153292"/>
            </a:xfrm>
            <a:custGeom>
              <a:avLst/>
              <a:gdLst>
                <a:gd name="T0" fmla="*/ 46 w 51"/>
                <a:gd name="T1" fmla="*/ 14 h 102"/>
                <a:gd name="T2" fmla="*/ 51 w 51"/>
                <a:gd name="T3" fmla="*/ 45 h 102"/>
                <a:gd name="T4" fmla="*/ 41 w 51"/>
                <a:gd name="T5" fmla="*/ 102 h 102"/>
                <a:gd name="T6" fmla="*/ 7 w 51"/>
                <a:gd name="T7" fmla="*/ 99 h 102"/>
                <a:gd name="T8" fmla="*/ 0 w 51"/>
                <a:gd name="T9" fmla="*/ 14 h 102"/>
                <a:gd name="T10" fmla="*/ 6 w 51"/>
                <a:gd name="T11" fmla="*/ 0 h 102"/>
                <a:gd name="T12" fmla="*/ 46 w 51"/>
                <a:gd name="T13" fmla="*/ 1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102">
                  <a:moveTo>
                    <a:pt x="46" y="14"/>
                  </a:moveTo>
                  <a:lnTo>
                    <a:pt x="51" y="45"/>
                  </a:lnTo>
                  <a:lnTo>
                    <a:pt x="41" y="102"/>
                  </a:lnTo>
                  <a:lnTo>
                    <a:pt x="7" y="99"/>
                  </a:lnTo>
                  <a:lnTo>
                    <a:pt x="0" y="14"/>
                  </a:lnTo>
                  <a:lnTo>
                    <a:pt x="6" y="0"/>
                  </a:lnTo>
                  <a:lnTo>
                    <a:pt x="46" y="14"/>
                  </a:lnTo>
                  <a:close/>
                </a:path>
              </a:pathLst>
            </a:custGeom>
            <a:solidFill>
              <a:srgbClr val="514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59" name="ísľïḋê"/>
            <p:cNvSpPr/>
            <p:nvPr/>
          </p:nvSpPr>
          <p:spPr bwMode="auto">
            <a:xfrm>
              <a:off x="3261595" y="3764891"/>
              <a:ext cx="255487" cy="1281945"/>
            </a:xfrm>
            <a:custGeom>
              <a:avLst/>
              <a:gdLst>
                <a:gd name="T0" fmla="*/ 170 w 170"/>
                <a:gd name="T1" fmla="*/ 33 h 853"/>
                <a:gd name="T2" fmla="*/ 152 w 170"/>
                <a:gd name="T3" fmla="*/ 374 h 853"/>
                <a:gd name="T4" fmla="*/ 76 w 170"/>
                <a:gd name="T5" fmla="*/ 853 h 853"/>
                <a:gd name="T6" fmla="*/ 35 w 170"/>
                <a:gd name="T7" fmla="*/ 852 h 853"/>
                <a:gd name="T8" fmla="*/ 53 w 170"/>
                <a:gd name="T9" fmla="*/ 409 h 853"/>
                <a:gd name="T10" fmla="*/ 0 w 170"/>
                <a:gd name="T11" fmla="*/ 0 h 853"/>
                <a:gd name="T12" fmla="*/ 170 w 170"/>
                <a:gd name="T13" fmla="*/ 3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853">
                  <a:moveTo>
                    <a:pt x="170" y="33"/>
                  </a:moveTo>
                  <a:lnTo>
                    <a:pt x="152" y="374"/>
                  </a:lnTo>
                  <a:lnTo>
                    <a:pt x="76" y="853"/>
                  </a:lnTo>
                  <a:lnTo>
                    <a:pt x="35" y="852"/>
                  </a:lnTo>
                  <a:lnTo>
                    <a:pt x="53" y="409"/>
                  </a:lnTo>
                  <a:lnTo>
                    <a:pt x="0" y="0"/>
                  </a:lnTo>
                  <a:lnTo>
                    <a:pt x="170" y="33"/>
                  </a:lnTo>
                  <a:close/>
                </a:path>
              </a:pathLst>
            </a:custGeom>
            <a:solidFill>
              <a:srgbClr val="EBC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0" name="ïṥľíḍê"/>
            <p:cNvSpPr/>
            <p:nvPr/>
          </p:nvSpPr>
          <p:spPr bwMode="auto">
            <a:xfrm>
              <a:off x="3299166" y="5033310"/>
              <a:ext cx="154796" cy="102195"/>
            </a:xfrm>
            <a:custGeom>
              <a:avLst/>
              <a:gdLst>
                <a:gd name="T0" fmla="*/ 50 w 103"/>
                <a:gd name="T1" fmla="*/ 0 h 68"/>
                <a:gd name="T2" fmla="*/ 103 w 103"/>
                <a:gd name="T3" fmla="*/ 40 h 68"/>
                <a:gd name="T4" fmla="*/ 96 w 103"/>
                <a:gd name="T5" fmla="*/ 68 h 68"/>
                <a:gd name="T6" fmla="*/ 0 w 103"/>
                <a:gd name="T7" fmla="*/ 45 h 68"/>
                <a:gd name="T8" fmla="*/ 8 w 103"/>
                <a:gd name="T9" fmla="*/ 4 h 68"/>
                <a:gd name="T10" fmla="*/ 50 w 103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3" h="68">
                  <a:moveTo>
                    <a:pt x="50" y="0"/>
                  </a:moveTo>
                  <a:lnTo>
                    <a:pt x="103" y="40"/>
                  </a:lnTo>
                  <a:lnTo>
                    <a:pt x="96" y="68"/>
                  </a:lnTo>
                  <a:lnTo>
                    <a:pt x="0" y="45"/>
                  </a:lnTo>
                  <a:lnTo>
                    <a:pt x="8" y="4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5149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1" name="ïṣľïḓe"/>
            <p:cNvSpPr/>
            <p:nvPr/>
          </p:nvSpPr>
          <p:spPr bwMode="auto">
            <a:xfrm>
              <a:off x="3228532" y="3808473"/>
              <a:ext cx="302077" cy="1080561"/>
            </a:xfrm>
            <a:custGeom>
              <a:avLst/>
              <a:gdLst>
                <a:gd name="T0" fmla="*/ 201 w 201"/>
                <a:gd name="T1" fmla="*/ 54 h 719"/>
                <a:gd name="T2" fmla="*/ 200 w 201"/>
                <a:gd name="T3" fmla="*/ 452 h 719"/>
                <a:gd name="T4" fmla="*/ 151 w 201"/>
                <a:gd name="T5" fmla="*/ 719 h 719"/>
                <a:gd name="T6" fmla="*/ 40 w 201"/>
                <a:gd name="T7" fmla="*/ 701 h 719"/>
                <a:gd name="T8" fmla="*/ 44 w 201"/>
                <a:gd name="T9" fmla="*/ 392 h 719"/>
                <a:gd name="T10" fmla="*/ 0 w 201"/>
                <a:gd name="T11" fmla="*/ 65 h 719"/>
                <a:gd name="T12" fmla="*/ 32 w 201"/>
                <a:gd name="T13" fmla="*/ 0 h 719"/>
                <a:gd name="T14" fmla="*/ 192 w 201"/>
                <a:gd name="T15" fmla="*/ 19 h 719"/>
                <a:gd name="T16" fmla="*/ 201 w 201"/>
                <a:gd name="T17" fmla="*/ 54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1" h="719">
                  <a:moveTo>
                    <a:pt x="201" y="54"/>
                  </a:moveTo>
                  <a:lnTo>
                    <a:pt x="200" y="452"/>
                  </a:lnTo>
                  <a:lnTo>
                    <a:pt x="151" y="719"/>
                  </a:lnTo>
                  <a:lnTo>
                    <a:pt x="40" y="701"/>
                  </a:lnTo>
                  <a:lnTo>
                    <a:pt x="44" y="392"/>
                  </a:lnTo>
                  <a:lnTo>
                    <a:pt x="0" y="65"/>
                  </a:lnTo>
                  <a:lnTo>
                    <a:pt x="32" y="0"/>
                  </a:lnTo>
                  <a:lnTo>
                    <a:pt x="192" y="19"/>
                  </a:lnTo>
                  <a:lnTo>
                    <a:pt x="201" y="54"/>
                  </a:lnTo>
                  <a:close/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2" name="îŝļîḓe"/>
            <p:cNvSpPr/>
            <p:nvPr/>
          </p:nvSpPr>
          <p:spPr bwMode="auto">
            <a:xfrm>
              <a:off x="2967033" y="3867086"/>
              <a:ext cx="305082" cy="963338"/>
            </a:xfrm>
            <a:custGeom>
              <a:avLst/>
              <a:gdLst>
                <a:gd name="T0" fmla="*/ 179 w 203"/>
                <a:gd name="T1" fmla="*/ 358 h 641"/>
                <a:gd name="T2" fmla="*/ 144 w 203"/>
                <a:gd name="T3" fmla="*/ 641 h 641"/>
                <a:gd name="T4" fmla="*/ 48 w 203"/>
                <a:gd name="T5" fmla="*/ 625 h 641"/>
                <a:gd name="T6" fmla="*/ 34 w 203"/>
                <a:gd name="T7" fmla="*/ 384 h 641"/>
                <a:gd name="T8" fmla="*/ 0 w 203"/>
                <a:gd name="T9" fmla="*/ 59 h 641"/>
                <a:gd name="T10" fmla="*/ 36 w 203"/>
                <a:gd name="T11" fmla="*/ 0 h 641"/>
                <a:gd name="T12" fmla="*/ 203 w 203"/>
                <a:gd name="T13" fmla="*/ 16 h 641"/>
                <a:gd name="T14" fmla="*/ 179 w 203"/>
                <a:gd name="T15" fmla="*/ 358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641">
                  <a:moveTo>
                    <a:pt x="179" y="358"/>
                  </a:moveTo>
                  <a:lnTo>
                    <a:pt x="144" y="641"/>
                  </a:lnTo>
                  <a:lnTo>
                    <a:pt x="48" y="625"/>
                  </a:lnTo>
                  <a:lnTo>
                    <a:pt x="34" y="384"/>
                  </a:lnTo>
                  <a:lnTo>
                    <a:pt x="0" y="59"/>
                  </a:lnTo>
                  <a:lnTo>
                    <a:pt x="36" y="0"/>
                  </a:lnTo>
                  <a:lnTo>
                    <a:pt x="203" y="16"/>
                  </a:lnTo>
                  <a:lnTo>
                    <a:pt x="179" y="358"/>
                  </a:lnTo>
                  <a:close/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3" name="ïṡḻíḑé"/>
            <p:cNvSpPr/>
            <p:nvPr/>
          </p:nvSpPr>
          <p:spPr bwMode="auto">
            <a:xfrm>
              <a:off x="2950501" y="2621209"/>
              <a:ext cx="240459" cy="359185"/>
            </a:xfrm>
            <a:custGeom>
              <a:avLst/>
              <a:gdLst>
                <a:gd name="T0" fmla="*/ 4 w 146"/>
                <a:gd name="T1" fmla="*/ 103 h 218"/>
                <a:gd name="T2" fmla="*/ 127 w 146"/>
                <a:gd name="T3" fmla="*/ 65 h 218"/>
                <a:gd name="T4" fmla="*/ 146 w 146"/>
                <a:gd name="T5" fmla="*/ 128 h 218"/>
                <a:gd name="T6" fmla="*/ 120 w 146"/>
                <a:gd name="T7" fmla="*/ 187 h 218"/>
                <a:gd name="T8" fmla="*/ 120 w 146"/>
                <a:gd name="T9" fmla="*/ 187 h 218"/>
                <a:gd name="T10" fmla="*/ 126 w 146"/>
                <a:gd name="T11" fmla="*/ 203 h 218"/>
                <a:gd name="T12" fmla="*/ 126 w 146"/>
                <a:gd name="T13" fmla="*/ 207 h 218"/>
                <a:gd name="T14" fmla="*/ 123 w 146"/>
                <a:gd name="T15" fmla="*/ 209 h 218"/>
                <a:gd name="T16" fmla="*/ 104 w 146"/>
                <a:gd name="T17" fmla="*/ 216 h 218"/>
                <a:gd name="T18" fmla="*/ 94 w 146"/>
                <a:gd name="T19" fmla="*/ 218 h 218"/>
                <a:gd name="T20" fmla="*/ 81 w 146"/>
                <a:gd name="T21" fmla="*/ 203 h 218"/>
                <a:gd name="T22" fmla="*/ 79 w 146"/>
                <a:gd name="T23" fmla="*/ 197 h 218"/>
                <a:gd name="T24" fmla="*/ 4 w 146"/>
                <a:gd name="T25" fmla="*/ 10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6" h="218">
                  <a:moveTo>
                    <a:pt x="4" y="103"/>
                  </a:moveTo>
                  <a:cubicBezTo>
                    <a:pt x="11" y="39"/>
                    <a:pt x="92" y="0"/>
                    <a:pt x="127" y="65"/>
                  </a:cubicBezTo>
                  <a:cubicBezTo>
                    <a:pt x="137" y="85"/>
                    <a:pt x="145" y="106"/>
                    <a:pt x="146" y="128"/>
                  </a:cubicBezTo>
                  <a:cubicBezTo>
                    <a:pt x="146" y="150"/>
                    <a:pt x="138" y="174"/>
                    <a:pt x="120" y="18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122" y="192"/>
                    <a:pt x="124" y="198"/>
                    <a:pt x="126" y="203"/>
                  </a:cubicBezTo>
                  <a:cubicBezTo>
                    <a:pt x="126" y="204"/>
                    <a:pt x="127" y="205"/>
                    <a:pt x="126" y="207"/>
                  </a:cubicBezTo>
                  <a:cubicBezTo>
                    <a:pt x="126" y="208"/>
                    <a:pt x="124" y="208"/>
                    <a:pt x="123" y="209"/>
                  </a:cubicBezTo>
                  <a:cubicBezTo>
                    <a:pt x="117" y="211"/>
                    <a:pt x="110" y="214"/>
                    <a:pt x="104" y="216"/>
                  </a:cubicBezTo>
                  <a:cubicBezTo>
                    <a:pt x="101" y="217"/>
                    <a:pt x="98" y="218"/>
                    <a:pt x="94" y="218"/>
                  </a:cubicBezTo>
                  <a:cubicBezTo>
                    <a:pt x="87" y="217"/>
                    <a:pt x="82" y="210"/>
                    <a:pt x="81" y="203"/>
                  </a:cubicBezTo>
                  <a:cubicBezTo>
                    <a:pt x="80" y="201"/>
                    <a:pt x="80" y="199"/>
                    <a:pt x="79" y="197"/>
                  </a:cubicBezTo>
                  <a:cubicBezTo>
                    <a:pt x="38" y="192"/>
                    <a:pt x="0" y="145"/>
                    <a:pt x="4" y="103"/>
                  </a:cubicBezTo>
                  <a:close/>
                </a:path>
              </a:pathLst>
            </a:custGeom>
            <a:solidFill>
              <a:srgbClr val="EAC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4" name="i$líḑe"/>
            <p:cNvSpPr/>
            <p:nvPr/>
          </p:nvSpPr>
          <p:spPr bwMode="auto">
            <a:xfrm>
              <a:off x="3040673" y="2600169"/>
              <a:ext cx="235950" cy="332134"/>
            </a:xfrm>
            <a:custGeom>
              <a:avLst/>
              <a:gdLst>
                <a:gd name="T0" fmla="*/ 74 w 143"/>
                <a:gd name="T1" fmla="*/ 97 h 202"/>
                <a:gd name="T2" fmla="*/ 88 w 143"/>
                <a:gd name="T3" fmla="*/ 148 h 202"/>
                <a:gd name="T4" fmla="*/ 92 w 143"/>
                <a:gd name="T5" fmla="*/ 200 h 202"/>
                <a:gd name="T6" fmla="*/ 100 w 143"/>
                <a:gd name="T7" fmla="*/ 198 h 202"/>
                <a:gd name="T8" fmla="*/ 139 w 143"/>
                <a:gd name="T9" fmla="*/ 156 h 202"/>
                <a:gd name="T10" fmla="*/ 142 w 143"/>
                <a:gd name="T11" fmla="*/ 151 h 202"/>
                <a:gd name="T12" fmla="*/ 142 w 143"/>
                <a:gd name="T13" fmla="*/ 144 h 202"/>
                <a:gd name="T14" fmla="*/ 74 w 143"/>
                <a:gd name="T15" fmla="*/ 31 h 202"/>
                <a:gd name="T16" fmla="*/ 4 w 143"/>
                <a:gd name="T17" fmla="*/ 25 h 202"/>
                <a:gd name="T18" fmla="*/ 0 w 143"/>
                <a:gd name="T19" fmla="*/ 44 h 202"/>
                <a:gd name="T20" fmla="*/ 1 w 143"/>
                <a:gd name="T21" fmla="*/ 57 h 202"/>
                <a:gd name="T22" fmla="*/ 34 w 143"/>
                <a:gd name="T23" fmla="*/ 72 h 202"/>
                <a:gd name="T24" fmla="*/ 74 w 143"/>
                <a:gd name="T25" fmla="*/ 9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3" h="202">
                  <a:moveTo>
                    <a:pt x="74" y="97"/>
                  </a:moveTo>
                  <a:cubicBezTo>
                    <a:pt x="86" y="111"/>
                    <a:pt x="88" y="130"/>
                    <a:pt x="88" y="148"/>
                  </a:cubicBezTo>
                  <a:cubicBezTo>
                    <a:pt x="88" y="166"/>
                    <a:pt x="93" y="182"/>
                    <a:pt x="92" y="200"/>
                  </a:cubicBezTo>
                  <a:cubicBezTo>
                    <a:pt x="94" y="202"/>
                    <a:pt x="98" y="200"/>
                    <a:pt x="100" y="198"/>
                  </a:cubicBezTo>
                  <a:cubicBezTo>
                    <a:pt x="113" y="184"/>
                    <a:pt x="126" y="170"/>
                    <a:pt x="139" y="156"/>
                  </a:cubicBezTo>
                  <a:cubicBezTo>
                    <a:pt x="140" y="155"/>
                    <a:pt x="141" y="153"/>
                    <a:pt x="142" y="151"/>
                  </a:cubicBezTo>
                  <a:cubicBezTo>
                    <a:pt x="143" y="149"/>
                    <a:pt x="142" y="146"/>
                    <a:pt x="142" y="144"/>
                  </a:cubicBezTo>
                  <a:cubicBezTo>
                    <a:pt x="131" y="97"/>
                    <a:pt x="107" y="65"/>
                    <a:pt x="74" y="31"/>
                  </a:cubicBezTo>
                  <a:cubicBezTo>
                    <a:pt x="59" y="15"/>
                    <a:pt x="21" y="0"/>
                    <a:pt x="4" y="25"/>
                  </a:cubicBezTo>
                  <a:cubicBezTo>
                    <a:pt x="1" y="30"/>
                    <a:pt x="0" y="38"/>
                    <a:pt x="0" y="44"/>
                  </a:cubicBezTo>
                  <a:cubicBezTo>
                    <a:pt x="0" y="49"/>
                    <a:pt x="0" y="53"/>
                    <a:pt x="1" y="57"/>
                  </a:cubicBezTo>
                  <a:cubicBezTo>
                    <a:pt x="7" y="72"/>
                    <a:pt x="22" y="68"/>
                    <a:pt x="34" y="72"/>
                  </a:cubicBezTo>
                  <a:cubicBezTo>
                    <a:pt x="49" y="76"/>
                    <a:pt x="63" y="85"/>
                    <a:pt x="74" y="97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5" name="iṩ1iḓê"/>
            <p:cNvSpPr/>
            <p:nvPr/>
          </p:nvSpPr>
          <p:spPr bwMode="auto">
            <a:xfrm>
              <a:off x="2827266" y="2565604"/>
              <a:ext cx="284042" cy="435831"/>
            </a:xfrm>
            <a:custGeom>
              <a:avLst/>
              <a:gdLst>
                <a:gd name="T0" fmla="*/ 100 w 173"/>
                <a:gd name="T1" fmla="*/ 166 h 265"/>
                <a:gd name="T2" fmla="*/ 113 w 173"/>
                <a:gd name="T3" fmla="*/ 208 h 265"/>
                <a:gd name="T4" fmla="*/ 127 w 173"/>
                <a:gd name="T5" fmla="*/ 224 h 265"/>
                <a:gd name="T6" fmla="*/ 110 w 173"/>
                <a:gd name="T7" fmla="*/ 265 h 265"/>
                <a:gd name="T8" fmla="*/ 18 w 173"/>
                <a:gd name="T9" fmla="*/ 231 h 265"/>
                <a:gd name="T10" fmla="*/ 11 w 173"/>
                <a:gd name="T11" fmla="*/ 227 h 265"/>
                <a:gd name="T12" fmla="*/ 9 w 173"/>
                <a:gd name="T13" fmla="*/ 220 h 265"/>
                <a:gd name="T14" fmla="*/ 17 w 173"/>
                <a:gd name="T15" fmla="*/ 90 h 265"/>
                <a:gd name="T16" fmla="*/ 106 w 173"/>
                <a:gd name="T17" fmla="*/ 4 h 265"/>
                <a:gd name="T18" fmla="*/ 166 w 173"/>
                <a:gd name="T19" fmla="*/ 63 h 265"/>
                <a:gd name="T20" fmla="*/ 109 w 173"/>
                <a:gd name="T21" fmla="*/ 127 h 265"/>
                <a:gd name="T22" fmla="*/ 100 w 173"/>
                <a:gd name="T23" fmla="*/ 16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65">
                  <a:moveTo>
                    <a:pt x="100" y="166"/>
                  </a:moveTo>
                  <a:cubicBezTo>
                    <a:pt x="102" y="180"/>
                    <a:pt x="107" y="195"/>
                    <a:pt x="113" y="208"/>
                  </a:cubicBezTo>
                  <a:cubicBezTo>
                    <a:pt x="116" y="212"/>
                    <a:pt x="126" y="221"/>
                    <a:pt x="127" y="224"/>
                  </a:cubicBezTo>
                  <a:cubicBezTo>
                    <a:pt x="129" y="233"/>
                    <a:pt x="114" y="256"/>
                    <a:pt x="110" y="265"/>
                  </a:cubicBezTo>
                  <a:cubicBezTo>
                    <a:pt x="79" y="253"/>
                    <a:pt x="48" y="242"/>
                    <a:pt x="18" y="231"/>
                  </a:cubicBezTo>
                  <a:cubicBezTo>
                    <a:pt x="15" y="230"/>
                    <a:pt x="13" y="229"/>
                    <a:pt x="11" y="227"/>
                  </a:cubicBezTo>
                  <a:cubicBezTo>
                    <a:pt x="10" y="225"/>
                    <a:pt x="9" y="223"/>
                    <a:pt x="9" y="220"/>
                  </a:cubicBezTo>
                  <a:cubicBezTo>
                    <a:pt x="0" y="176"/>
                    <a:pt x="6" y="133"/>
                    <a:pt x="17" y="90"/>
                  </a:cubicBezTo>
                  <a:cubicBezTo>
                    <a:pt x="27" y="47"/>
                    <a:pt x="61" y="8"/>
                    <a:pt x="106" y="4"/>
                  </a:cubicBezTo>
                  <a:cubicBezTo>
                    <a:pt x="143" y="0"/>
                    <a:pt x="173" y="23"/>
                    <a:pt x="166" y="63"/>
                  </a:cubicBezTo>
                  <a:cubicBezTo>
                    <a:pt x="160" y="93"/>
                    <a:pt x="125" y="105"/>
                    <a:pt x="109" y="127"/>
                  </a:cubicBezTo>
                  <a:cubicBezTo>
                    <a:pt x="99" y="141"/>
                    <a:pt x="97" y="154"/>
                    <a:pt x="100" y="166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6" name="iṧ1ïďé"/>
            <p:cNvSpPr/>
            <p:nvPr/>
          </p:nvSpPr>
          <p:spPr bwMode="auto">
            <a:xfrm>
              <a:off x="2854318" y="2945828"/>
              <a:ext cx="792011" cy="1212813"/>
            </a:xfrm>
            <a:custGeom>
              <a:avLst/>
              <a:gdLst>
                <a:gd name="T0" fmla="*/ 102 w 481"/>
                <a:gd name="T1" fmla="*/ 26 h 738"/>
                <a:gd name="T2" fmla="*/ 100 w 481"/>
                <a:gd name="T3" fmla="*/ 27 h 738"/>
                <a:gd name="T4" fmla="*/ 35 w 481"/>
                <a:gd name="T5" fmla="*/ 144 h 738"/>
                <a:gd name="T6" fmla="*/ 8 w 481"/>
                <a:gd name="T7" fmla="*/ 432 h 738"/>
                <a:gd name="T8" fmla="*/ 29 w 481"/>
                <a:gd name="T9" fmla="*/ 590 h 738"/>
                <a:gd name="T10" fmla="*/ 54 w 481"/>
                <a:gd name="T11" fmla="*/ 738 h 738"/>
                <a:gd name="T12" fmla="*/ 256 w 481"/>
                <a:gd name="T13" fmla="*/ 629 h 738"/>
                <a:gd name="T14" fmla="*/ 481 w 481"/>
                <a:gd name="T15" fmla="*/ 632 h 738"/>
                <a:gd name="T16" fmla="*/ 317 w 481"/>
                <a:gd name="T17" fmla="*/ 109 h 738"/>
                <a:gd name="T18" fmla="*/ 292 w 481"/>
                <a:gd name="T19" fmla="*/ 53 h 738"/>
                <a:gd name="T20" fmla="*/ 245 w 481"/>
                <a:gd name="T21" fmla="*/ 20 h 738"/>
                <a:gd name="T22" fmla="*/ 224 w 481"/>
                <a:gd name="T23" fmla="*/ 11 h 738"/>
                <a:gd name="T24" fmla="*/ 102 w 481"/>
                <a:gd name="T25" fmla="*/ 26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1" h="738">
                  <a:moveTo>
                    <a:pt x="102" y="26"/>
                  </a:moveTo>
                  <a:cubicBezTo>
                    <a:pt x="101" y="26"/>
                    <a:pt x="101" y="27"/>
                    <a:pt x="100" y="27"/>
                  </a:cubicBezTo>
                  <a:cubicBezTo>
                    <a:pt x="67" y="45"/>
                    <a:pt x="47" y="107"/>
                    <a:pt x="35" y="144"/>
                  </a:cubicBezTo>
                  <a:cubicBezTo>
                    <a:pt x="6" y="238"/>
                    <a:pt x="0" y="333"/>
                    <a:pt x="8" y="432"/>
                  </a:cubicBezTo>
                  <a:cubicBezTo>
                    <a:pt x="13" y="485"/>
                    <a:pt x="20" y="538"/>
                    <a:pt x="29" y="590"/>
                  </a:cubicBezTo>
                  <a:cubicBezTo>
                    <a:pt x="31" y="605"/>
                    <a:pt x="60" y="734"/>
                    <a:pt x="54" y="738"/>
                  </a:cubicBezTo>
                  <a:cubicBezTo>
                    <a:pt x="119" y="697"/>
                    <a:pt x="185" y="657"/>
                    <a:pt x="256" y="629"/>
                  </a:cubicBezTo>
                  <a:cubicBezTo>
                    <a:pt x="328" y="601"/>
                    <a:pt x="404" y="625"/>
                    <a:pt x="481" y="632"/>
                  </a:cubicBezTo>
                  <a:cubicBezTo>
                    <a:pt x="438" y="469"/>
                    <a:pt x="384" y="263"/>
                    <a:pt x="317" y="109"/>
                  </a:cubicBezTo>
                  <a:cubicBezTo>
                    <a:pt x="309" y="90"/>
                    <a:pt x="302" y="71"/>
                    <a:pt x="292" y="53"/>
                  </a:cubicBezTo>
                  <a:cubicBezTo>
                    <a:pt x="280" y="34"/>
                    <a:pt x="264" y="30"/>
                    <a:pt x="245" y="20"/>
                  </a:cubicBezTo>
                  <a:cubicBezTo>
                    <a:pt x="238" y="16"/>
                    <a:pt x="231" y="13"/>
                    <a:pt x="224" y="11"/>
                  </a:cubicBezTo>
                  <a:cubicBezTo>
                    <a:pt x="186" y="0"/>
                    <a:pt x="137" y="8"/>
                    <a:pt x="102" y="26"/>
                  </a:cubicBezTo>
                  <a:close/>
                </a:path>
              </a:pathLst>
            </a:custGeom>
            <a:solidFill>
              <a:srgbClr val="8BB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7" name="îŝlíḓê"/>
            <p:cNvSpPr/>
            <p:nvPr/>
          </p:nvSpPr>
          <p:spPr bwMode="auto">
            <a:xfrm>
              <a:off x="3611762" y="2618203"/>
              <a:ext cx="73641" cy="129246"/>
            </a:xfrm>
            <a:custGeom>
              <a:avLst/>
              <a:gdLst>
                <a:gd name="T0" fmla="*/ 40 w 49"/>
                <a:gd name="T1" fmla="*/ 59 h 86"/>
                <a:gd name="T2" fmla="*/ 49 w 49"/>
                <a:gd name="T3" fmla="*/ 5 h 86"/>
                <a:gd name="T4" fmla="*/ 25 w 49"/>
                <a:gd name="T5" fmla="*/ 0 h 86"/>
                <a:gd name="T6" fmla="*/ 11 w 49"/>
                <a:gd name="T7" fmla="*/ 36 h 86"/>
                <a:gd name="T8" fmla="*/ 1 w 49"/>
                <a:gd name="T9" fmla="*/ 30 h 86"/>
                <a:gd name="T10" fmla="*/ 0 w 49"/>
                <a:gd name="T11" fmla="*/ 77 h 86"/>
                <a:gd name="T12" fmla="*/ 23 w 49"/>
                <a:gd name="T13" fmla="*/ 86 h 86"/>
                <a:gd name="T14" fmla="*/ 40 w 49"/>
                <a:gd name="T15" fmla="*/ 5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86">
                  <a:moveTo>
                    <a:pt x="40" y="59"/>
                  </a:moveTo>
                  <a:lnTo>
                    <a:pt x="49" y="5"/>
                  </a:lnTo>
                  <a:lnTo>
                    <a:pt x="25" y="0"/>
                  </a:lnTo>
                  <a:lnTo>
                    <a:pt x="11" y="36"/>
                  </a:lnTo>
                  <a:lnTo>
                    <a:pt x="1" y="30"/>
                  </a:lnTo>
                  <a:lnTo>
                    <a:pt x="0" y="77"/>
                  </a:lnTo>
                  <a:lnTo>
                    <a:pt x="23" y="86"/>
                  </a:lnTo>
                  <a:lnTo>
                    <a:pt x="40" y="59"/>
                  </a:lnTo>
                  <a:close/>
                </a:path>
              </a:pathLst>
            </a:custGeom>
            <a:solidFill>
              <a:srgbClr val="EBC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8" name="îṧľiďê"/>
            <p:cNvSpPr/>
            <p:nvPr/>
          </p:nvSpPr>
          <p:spPr bwMode="auto">
            <a:xfrm>
              <a:off x="3064719" y="2708375"/>
              <a:ext cx="607158" cy="586118"/>
            </a:xfrm>
            <a:custGeom>
              <a:avLst/>
              <a:gdLst>
                <a:gd name="T0" fmla="*/ 1 w 369"/>
                <a:gd name="T1" fmla="*/ 316 h 356"/>
                <a:gd name="T2" fmla="*/ 4 w 369"/>
                <a:gd name="T3" fmla="*/ 304 h 356"/>
                <a:gd name="T4" fmla="*/ 44 w 369"/>
                <a:gd name="T5" fmla="*/ 261 h 356"/>
                <a:gd name="T6" fmla="*/ 132 w 369"/>
                <a:gd name="T7" fmla="*/ 227 h 356"/>
                <a:gd name="T8" fmla="*/ 230 w 369"/>
                <a:gd name="T9" fmla="*/ 185 h 356"/>
                <a:gd name="T10" fmla="*/ 327 w 369"/>
                <a:gd name="T11" fmla="*/ 0 h 356"/>
                <a:gd name="T12" fmla="*/ 369 w 369"/>
                <a:gd name="T13" fmla="*/ 17 h 356"/>
                <a:gd name="T14" fmla="*/ 295 w 369"/>
                <a:gd name="T15" fmla="*/ 262 h 356"/>
                <a:gd name="T16" fmla="*/ 163 w 369"/>
                <a:gd name="T17" fmla="*/ 313 h 356"/>
                <a:gd name="T18" fmla="*/ 43 w 369"/>
                <a:gd name="T19" fmla="*/ 355 h 356"/>
                <a:gd name="T20" fmla="*/ 1 w 369"/>
                <a:gd name="T21" fmla="*/ 31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9" h="356">
                  <a:moveTo>
                    <a:pt x="1" y="316"/>
                  </a:moveTo>
                  <a:cubicBezTo>
                    <a:pt x="2" y="312"/>
                    <a:pt x="3" y="308"/>
                    <a:pt x="4" y="304"/>
                  </a:cubicBezTo>
                  <a:cubicBezTo>
                    <a:pt x="11" y="285"/>
                    <a:pt x="26" y="271"/>
                    <a:pt x="44" y="261"/>
                  </a:cubicBezTo>
                  <a:cubicBezTo>
                    <a:pt x="71" y="246"/>
                    <a:pt x="103" y="239"/>
                    <a:pt x="132" y="227"/>
                  </a:cubicBezTo>
                  <a:cubicBezTo>
                    <a:pt x="164" y="213"/>
                    <a:pt x="197" y="199"/>
                    <a:pt x="230" y="185"/>
                  </a:cubicBezTo>
                  <a:cubicBezTo>
                    <a:pt x="327" y="0"/>
                    <a:pt x="327" y="0"/>
                    <a:pt x="327" y="0"/>
                  </a:cubicBezTo>
                  <a:cubicBezTo>
                    <a:pt x="369" y="17"/>
                    <a:pt x="369" y="17"/>
                    <a:pt x="369" y="17"/>
                  </a:cubicBezTo>
                  <a:cubicBezTo>
                    <a:pt x="295" y="262"/>
                    <a:pt x="295" y="262"/>
                    <a:pt x="295" y="262"/>
                  </a:cubicBezTo>
                  <a:cubicBezTo>
                    <a:pt x="250" y="278"/>
                    <a:pt x="207" y="294"/>
                    <a:pt x="163" y="313"/>
                  </a:cubicBezTo>
                  <a:cubicBezTo>
                    <a:pt x="125" y="330"/>
                    <a:pt x="87" y="356"/>
                    <a:pt x="43" y="355"/>
                  </a:cubicBezTo>
                  <a:cubicBezTo>
                    <a:pt x="18" y="354"/>
                    <a:pt x="0" y="339"/>
                    <a:pt x="1" y="316"/>
                  </a:cubicBezTo>
                  <a:close/>
                </a:path>
              </a:pathLst>
            </a:custGeom>
            <a:solidFill>
              <a:srgbClr val="8BB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69" name="ïṩḻîde"/>
            <p:cNvSpPr/>
            <p:nvPr/>
          </p:nvSpPr>
          <p:spPr bwMode="auto">
            <a:xfrm>
              <a:off x="3715460" y="2717393"/>
              <a:ext cx="2183665" cy="2182162"/>
            </a:xfrm>
            <a:custGeom>
              <a:avLst/>
              <a:gdLst>
                <a:gd name="T0" fmla="*/ 938 w 1327"/>
                <a:gd name="T1" fmla="*/ 151 h 1327"/>
                <a:gd name="T2" fmla="*/ 1176 w 1327"/>
                <a:gd name="T3" fmla="*/ 938 h 1327"/>
                <a:gd name="T4" fmla="*/ 389 w 1327"/>
                <a:gd name="T5" fmla="*/ 1175 h 1327"/>
                <a:gd name="T6" fmla="*/ 152 w 1327"/>
                <a:gd name="T7" fmla="*/ 389 h 1327"/>
                <a:gd name="T8" fmla="*/ 938 w 1327"/>
                <a:gd name="T9" fmla="*/ 151 h 1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7" h="1327">
                  <a:moveTo>
                    <a:pt x="938" y="151"/>
                  </a:moveTo>
                  <a:cubicBezTo>
                    <a:pt x="1221" y="303"/>
                    <a:pt x="1327" y="655"/>
                    <a:pt x="1176" y="938"/>
                  </a:cubicBezTo>
                  <a:cubicBezTo>
                    <a:pt x="1024" y="1220"/>
                    <a:pt x="672" y="1327"/>
                    <a:pt x="389" y="1175"/>
                  </a:cubicBezTo>
                  <a:cubicBezTo>
                    <a:pt x="107" y="1023"/>
                    <a:pt x="0" y="671"/>
                    <a:pt x="152" y="389"/>
                  </a:cubicBezTo>
                  <a:cubicBezTo>
                    <a:pt x="303" y="106"/>
                    <a:pt x="656" y="0"/>
                    <a:pt x="938" y="15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0" name="îṩḻíḑè"/>
            <p:cNvSpPr/>
            <p:nvPr/>
          </p:nvSpPr>
          <p:spPr bwMode="auto">
            <a:xfrm>
              <a:off x="3933376" y="2933805"/>
              <a:ext cx="1747834" cy="1746330"/>
            </a:xfrm>
            <a:custGeom>
              <a:avLst/>
              <a:gdLst>
                <a:gd name="T0" fmla="*/ 751 w 1062"/>
                <a:gd name="T1" fmla="*/ 121 h 1062"/>
                <a:gd name="T2" fmla="*/ 941 w 1062"/>
                <a:gd name="T3" fmla="*/ 751 h 1062"/>
                <a:gd name="T4" fmla="*/ 311 w 1062"/>
                <a:gd name="T5" fmla="*/ 941 h 1062"/>
                <a:gd name="T6" fmla="*/ 121 w 1062"/>
                <a:gd name="T7" fmla="*/ 311 h 1062"/>
                <a:gd name="T8" fmla="*/ 751 w 1062"/>
                <a:gd name="T9" fmla="*/ 121 h 1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2" h="1062">
                  <a:moveTo>
                    <a:pt x="751" y="121"/>
                  </a:moveTo>
                  <a:cubicBezTo>
                    <a:pt x="977" y="243"/>
                    <a:pt x="1062" y="524"/>
                    <a:pt x="941" y="751"/>
                  </a:cubicBezTo>
                  <a:cubicBezTo>
                    <a:pt x="819" y="977"/>
                    <a:pt x="537" y="1062"/>
                    <a:pt x="311" y="941"/>
                  </a:cubicBezTo>
                  <a:cubicBezTo>
                    <a:pt x="85" y="820"/>
                    <a:pt x="0" y="538"/>
                    <a:pt x="121" y="311"/>
                  </a:cubicBezTo>
                  <a:cubicBezTo>
                    <a:pt x="242" y="85"/>
                    <a:pt x="524" y="0"/>
                    <a:pt x="751" y="121"/>
                  </a:cubicBezTo>
                  <a:close/>
                </a:path>
              </a:pathLst>
            </a:custGeom>
            <a:solidFill>
              <a:srgbClr val="4245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1" name="iṥḻîḍê"/>
            <p:cNvSpPr/>
            <p:nvPr/>
          </p:nvSpPr>
          <p:spPr bwMode="auto">
            <a:xfrm>
              <a:off x="3503556" y="2463409"/>
              <a:ext cx="2684119" cy="2637531"/>
            </a:xfrm>
            <a:custGeom>
              <a:avLst/>
              <a:gdLst>
                <a:gd name="T0" fmla="*/ 0 w 1632"/>
                <a:gd name="T1" fmla="*/ 802 h 1604"/>
                <a:gd name="T2" fmla="*/ 1632 w 1632"/>
                <a:gd name="T3" fmla="*/ 802 h 1604"/>
                <a:gd name="T4" fmla="*/ 1159 w 1632"/>
                <a:gd name="T5" fmla="*/ 169 h 1604"/>
                <a:gd name="T6" fmla="*/ 1445 w 1632"/>
                <a:gd name="T7" fmla="*/ 450 h 1604"/>
                <a:gd name="T8" fmla="*/ 999 w 1632"/>
                <a:gd name="T9" fmla="*/ 646 h 1604"/>
                <a:gd name="T10" fmla="*/ 1112 w 1632"/>
                <a:gd name="T11" fmla="*/ 190 h 1604"/>
                <a:gd name="T12" fmla="*/ 884 w 1632"/>
                <a:gd name="T13" fmla="*/ 875 h 1604"/>
                <a:gd name="T14" fmla="*/ 928 w 1632"/>
                <a:gd name="T15" fmla="*/ 922 h 1604"/>
                <a:gd name="T16" fmla="*/ 884 w 1632"/>
                <a:gd name="T17" fmla="*/ 875 h 1604"/>
                <a:gd name="T18" fmla="*/ 931 w 1632"/>
                <a:gd name="T19" fmla="*/ 690 h 1604"/>
                <a:gd name="T20" fmla="*/ 886 w 1632"/>
                <a:gd name="T21" fmla="*/ 735 h 1604"/>
                <a:gd name="T22" fmla="*/ 914 w 1632"/>
                <a:gd name="T23" fmla="*/ 807 h 1604"/>
                <a:gd name="T24" fmla="*/ 978 w 1632"/>
                <a:gd name="T25" fmla="*/ 810 h 1604"/>
                <a:gd name="T26" fmla="*/ 914 w 1632"/>
                <a:gd name="T27" fmla="*/ 807 h 1604"/>
                <a:gd name="T28" fmla="*/ 784 w 1632"/>
                <a:gd name="T29" fmla="*/ 674 h 1604"/>
                <a:gd name="T30" fmla="*/ 848 w 1632"/>
                <a:gd name="T31" fmla="*/ 674 h 1604"/>
                <a:gd name="T32" fmla="*/ 848 w 1632"/>
                <a:gd name="T33" fmla="*/ 935 h 1604"/>
                <a:gd name="T34" fmla="*/ 784 w 1632"/>
                <a:gd name="T35" fmla="*/ 935 h 1604"/>
                <a:gd name="T36" fmla="*/ 848 w 1632"/>
                <a:gd name="T37" fmla="*/ 935 h 1604"/>
                <a:gd name="T38" fmla="*/ 746 w 1632"/>
                <a:gd name="T39" fmla="*/ 873 h 1604"/>
                <a:gd name="T40" fmla="*/ 700 w 1632"/>
                <a:gd name="T41" fmla="*/ 918 h 1604"/>
                <a:gd name="T42" fmla="*/ 685 w 1632"/>
                <a:gd name="T43" fmla="*/ 832 h 1604"/>
                <a:gd name="T44" fmla="*/ 687 w 1632"/>
                <a:gd name="T45" fmla="*/ 768 h 1604"/>
                <a:gd name="T46" fmla="*/ 685 w 1632"/>
                <a:gd name="T47" fmla="*/ 832 h 1604"/>
                <a:gd name="T48" fmla="*/ 703 w 1632"/>
                <a:gd name="T49" fmla="*/ 732 h 1604"/>
                <a:gd name="T50" fmla="*/ 749 w 1632"/>
                <a:gd name="T51" fmla="*/ 688 h 1604"/>
                <a:gd name="T52" fmla="*/ 594 w 1632"/>
                <a:gd name="T53" fmla="*/ 108 h 1604"/>
                <a:gd name="T54" fmla="*/ 1043 w 1632"/>
                <a:gd name="T55" fmla="*/ 108 h 1604"/>
                <a:gd name="T56" fmla="*/ 836 w 1632"/>
                <a:gd name="T57" fmla="*/ 561 h 1604"/>
                <a:gd name="T58" fmla="*/ 573 w 1632"/>
                <a:gd name="T59" fmla="*/ 156 h 1604"/>
                <a:gd name="T60" fmla="*/ 176 w 1632"/>
                <a:gd name="T61" fmla="*/ 418 h 1604"/>
                <a:gd name="T62" fmla="*/ 488 w 1632"/>
                <a:gd name="T63" fmla="*/ 153 h 1604"/>
                <a:gd name="T64" fmla="*/ 643 w 1632"/>
                <a:gd name="T65" fmla="*/ 616 h 1604"/>
                <a:gd name="T66" fmla="*/ 193 w 1632"/>
                <a:gd name="T67" fmla="*/ 468 h 1604"/>
                <a:gd name="T68" fmla="*/ 129 w 1632"/>
                <a:gd name="T69" fmla="*/ 1002 h 1604"/>
                <a:gd name="T70" fmla="*/ 128 w 1632"/>
                <a:gd name="T71" fmla="*/ 554 h 1604"/>
                <a:gd name="T72" fmla="*/ 582 w 1632"/>
                <a:gd name="T73" fmla="*/ 749 h 1604"/>
                <a:gd name="T74" fmla="*/ 178 w 1632"/>
                <a:gd name="T75" fmla="*/ 1023 h 1604"/>
                <a:gd name="T76" fmla="*/ 435 w 1632"/>
                <a:gd name="T77" fmla="*/ 1427 h 1604"/>
                <a:gd name="T78" fmla="*/ 164 w 1632"/>
                <a:gd name="T79" fmla="*/ 1120 h 1604"/>
                <a:gd name="T80" fmla="*/ 624 w 1632"/>
                <a:gd name="T81" fmla="*/ 956 h 1604"/>
                <a:gd name="T82" fmla="*/ 485 w 1632"/>
                <a:gd name="T83" fmla="*/ 1409 h 1604"/>
                <a:gd name="T84" fmla="*/ 1036 w 1632"/>
                <a:gd name="T85" fmla="*/ 1499 h 1604"/>
                <a:gd name="T86" fmla="*/ 588 w 1632"/>
                <a:gd name="T87" fmla="*/ 1502 h 1604"/>
                <a:gd name="T88" fmla="*/ 782 w 1632"/>
                <a:gd name="T89" fmla="*/ 1048 h 1604"/>
                <a:gd name="T90" fmla="*/ 1057 w 1632"/>
                <a:gd name="T91" fmla="*/ 1450 h 1604"/>
                <a:gd name="T92" fmla="*/ 1470 w 1632"/>
                <a:gd name="T93" fmla="*/ 1146 h 1604"/>
                <a:gd name="T94" fmla="*/ 1170 w 1632"/>
                <a:gd name="T95" fmla="*/ 1436 h 1604"/>
                <a:gd name="T96" fmla="*/ 991 w 1632"/>
                <a:gd name="T97" fmla="*/ 979 h 1604"/>
                <a:gd name="T98" fmla="*/ 1450 w 1632"/>
                <a:gd name="T99" fmla="*/ 1097 h 1604"/>
                <a:gd name="T100" fmla="*/ 1470 w 1632"/>
                <a:gd name="T101" fmla="*/ 1023 h 1604"/>
                <a:gd name="T102" fmla="*/ 1066 w 1632"/>
                <a:gd name="T103" fmla="*/ 749 h 1604"/>
                <a:gd name="T104" fmla="*/ 1520 w 1632"/>
                <a:gd name="T105" fmla="*/ 554 h 1604"/>
                <a:gd name="T106" fmla="*/ 1519 w 1632"/>
                <a:gd name="T107" fmla="*/ 1002 h 1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32" h="1604">
                  <a:moveTo>
                    <a:pt x="816" y="0"/>
                  </a:moveTo>
                  <a:cubicBezTo>
                    <a:pt x="365" y="0"/>
                    <a:pt x="0" y="359"/>
                    <a:pt x="0" y="802"/>
                  </a:cubicBezTo>
                  <a:cubicBezTo>
                    <a:pt x="0" y="1245"/>
                    <a:pt x="365" y="1604"/>
                    <a:pt x="816" y="1604"/>
                  </a:cubicBezTo>
                  <a:cubicBezTo>
                    <a:pt x="1267" y="1604"/>
                    <a:pt x="1632" y="1245"/>
                    <a:pt x="1632" y="802"/>
                  </a:cubicBezTo>
                  <a:cubicBezTo>
                    <a:pt x="1632" y="359"/>
                    <a:pt x="1267" y="0"/>
                    <a:pt x="816" y="0"/>
                  </a:cubicBezTo>
                  <a:close/>
                  <a:moveTo>
                    <a:pt x="1159" y="169"/>
                  </a:moveTo>
                  <a:cubicBezTo>
                    <a:pt x="1215" y="192"/>
                    <a:pt x="1266" y="225"/>
                    <a:pt x="1311" y="266"/>
                  </a:cubicBezTo>
                  <a:cubicBezTo>
                    <a:pt x="1369" y="317"/>
                    <a:pt x="1414" y="380"/>
                    <a:pt x="1445" y="450"/>
                  </a:cubicBezTo>
                  <a:cubicBezTo>
                    <a:pt x="1453" y="470"/>
                    <a:pt x="1444" y="492"/>
                    <a:pt x="1424" y="498"/>
                  </a:cubicBezTo>
                  <a:cubicBezTo>
                    <a:pt x="999" y="646"/>
                    <a:pt x="999" y="646"/>
                    <a:pt x="999" y="646"/>
                  </a:cubicBezTo>
                  <a:cubicBezTo>
                    <a:pt x="981" y="653"/>
                    <a:pt x="963" y="635"/>
                    <a:pt x="969" y="618"/>
                  </a:cubicBezTo>
                  <a:cubicBezTo>
                    <a:pt x="1112" y="190"/>
                    <a:pt x="1112" y="190"/>
                    <a:pt x="1112" y="190"/>
                  </a:cubicBezTo>
                  <a:cubicBezTo>
                    <a:pt x="1118" y="171"/>
                    <a:pt x="1140" y="161"/>
                    <a:pt x="1159" y="169"/>
                  </a:cubicBezTo>
                  <a:close/>
                  <a:moveTo>
                    <a:pt x="884" y="875"/>
                  </a:moveTo>
                  <a:cubicBezTo>
                    <a:pt x="897" y="863"/>
                    <a:pt x="917" y="863"/>
                    <a:pt x="929" y="876"/>
                  </a:cubicBezTo>
                  <a:cubicBezTo>
                    <a:pt x="941" y="889"/>
                    <a:pt x="941" y="909"/>
                    <a:pt x="928" y="922"/>
                  </a:cubicBezTo>
                  <a:cubicBezTo>
                    <a:pt x="915" y="934"/>
                    <a:pt x="895" y="933"/>
                    <a:pt x="883" y="921"/>
                  </a:cubicBezTo>
                  <a:cubicBezTo>
                    <a:pt x="871" y="908"/>
                    <a:pt x="871" y="887"/>
                    <a:pt x="884" y="875"/>
                  </a:cubicBezTo>
                  <a:close/>
                  <a:moveTo>
                    <a:pt x="886" y="690"/>
                  </a:moveTo>
                  <a:cubicBezTo>
                    <a:pt x="899" y="677"/>
                    <a:pt x="919" y="677"/>
                    <a:pt x="931" y="690"/>
                  </a:cubicBezTo>
                  <a:cubicBezTo>
                    <a:pt x="944" y="702"/>
                    <a:pt x="944" y="723"/>
                    <a:pt x="931" y="735"/>
                  </a:cubicBezTo>
                  <a:cubicBezTo>
                    <a:pt x="919" y="748"/>
                    <a:pt x="898" y="748"/>
                    <a:pt x="886" y="735"/>
                  </a:cubicBezTo>
                  <a:cubicBezTo>
                    <a:pt x="873" y="722"/>
                    <a:pt x="873" y="702"/>
                    <a:pt x="886" y="690"/>
                  </a:cubicBezTo>
                  <a:close/>
                  <a:moveTo>
                    <a:pt x="914" y="807"/>
                  </a:moveTo>
                  <a:cubicBezTo>
                    <a:pt x="915" y="790"/>
                    <a:pt x="930" y="776"/>
                    <a:pt x="947" y="776"/>
                  </a:cubicBezTo>
                  <a:cubicBezTo>
                    <a:pt x="965" y="777"/>
                    <a:pt x="979" y="792"/>
                    <a:pt x="978" y="810"/>
                  </a:cubicBezTo>
                  <a:cubicBezTo>
                    <a:pt x="978" y="827"/>
                    <a:pt x="963" y="841"/>
                    <a:pt x="945" y="841"/>
                  </a:cubicBezTo>
                  <a:cubicBezTo>
                    <a:pt x="927" y="840"/>
                    <a:pt x="914" y="825"/>
                    <a:pt x="914" y="807"/>
                  </a:cubicBezTo>
                  <a:close/>
                  <a:moveTo>
                    <a:pt x="816" y="706"/>
                  </a:moveTo>
                  <a:cubicBezTo>
                    <a:pt x="798" y="706"/>
                    <a:pt x="784" y="691"/>
                    <a:pt x="784" y="674"/>
                  </a:cubicBezTo>
                  <a:cubicBezTo>
                    <a:pt x="784" y="656"/>
                    <a:pt x="798" y="642"/>
                    <a:pt x="816" y="642"/>
                  </a:cubicBezTo>
                  <a:cubicBezTo>
                    <a:pt x="834" y="642"/>
                    <a:pt x="848" y="656"/>
                    <a:pt x="848" y="674"/>
                  </a:cubicBezTo>
                  <a:cubicBezTo>
                    <a:pt x="848" y="691"/>
                    <a:pt x="834" y="706"/>
                    <a:pt x="816" y="706"/>
                  </a:cubicBezTo>
                  <a:close/>
                  <a:moveTo>
                    <a:pt x="848" y="935"/>
                  </a:moveTo>
                  <a:cubicBezTo>
                    <a:pt x="848" y="952"/>
                    <a:pt x="834" y="967"/>
                    <a:pt x="816" y="967"/>
                  </a:cubicBezTo>
                  <a:cubicBezTo>
                    <a:pt x="798" y="967"/>
                    <a:pt x="784" y="952"/>
                    <a:pt x="784" y="935"/>
                  </a:cubicBezTo>
                  <a:cubicBezTo>
                    <a:pt x="784" y="917"/>
                    <a:pt x="798" y="902"/>
                    <a:pt x="816" y="902"/>
                  </a:cubicBezTo>
                  <a:cubicBezTo>
                    <a:pt x="834" y="902"/>
                    <a:pt x="848" y="917"/>
                    <a:pt x="848" y="935"/>
                  </a:cubicBezTo>
                  <a:close/>
                  <a:moveTo>
                    <a:pt x="701" y="873"/>
                  </a:moveTo>
                  <a:cubicBezTo>
                    <a:pt x="713" y="861"/>
                    <a:pt x="734" y="861"/>
                    <a:pt x="746" y="873"/>
                  </a:cubicBezTo>
                  <a:cubicBezTo>
                    <a:pt x="759" y="886"/>
                    <a:pt x="758" y="906"/>
                    <a:pt x="746" y="919"/>
                  </a:cubicBezTo>
                  <a:cubicBezTo>
                    <a:pt x="733" y="931"/>
                    <a:pt x="713" y="931"/>
                    <a:pt x="700" y="918"/>
                  </a:cubicBezTo>
                  <a:cubicBezTo>
                    <a:pt x="688" y="906"/>
                    <a:pt x="688" y="885"/>
                    <a:pt x="701" y="873"/>
                  </a:cubicBezTo>
                  <a:close/>
                  <a:moveTo>
                    <a:pt x="685" y="832"/>
                  </a:moveTo>
                  <a:cubicBezTo>
                    <a:pt x="667" y="831"/>
                    <a:pt x="653" y="817"/>
                    <a:pt x="654" y="799"/>
                  </a:cubicBezTo>
                  <a:cubicBezTo>
                    <a:pt x="654" y="781"/>
                    <a:pt x="669" y="767"/>
                    <a:pt x="687" y="768"/>
                  </a:cubicBezTo>
                  <a:cubicBezTo>
                    <a:pt x="704" y="768"/>
                    <a:pt x="718" y="783"/>
                    <a:pt x="718" y="801"/>
                  </a:cubicBezTo>
                  <a:cubicBezTo>
                    <a:pt x="717" y="819"/>
                    <a:pt x="702" y="833"/>
                    <a:pt x="685" y="832"/>
                  </a:cubicBezTo>
                  <a:close/>
                  <a:moveTo>
                    <a:pt x="748" y="733"/>
                  </a:moveTo>
                  <a:cubicBezTo>
                    <a:pt x="735" y="745"/>
                    <a:pt x="715" y="745"/>
                    <a:pt x="703" y="732"/>
                  </a:cubicBezTo>
                  <a:cubicBezTo>
                    <a:pt x="690" y="719"/>
                    <a:pt x="691" y="699"/>
                    <a:pt x="704" y="687"/>
                  </a:cubicBezTo>
                  <a:cubicBezTo>
                    <a:pt x="717" y="674"/>
                    <a:pt x="737" y="675"/>
                    <a:pt x="749" y="688"/>
                  </a:cubicBezTo>
                  <a:cubicBezTo>
                    <a:pt x="761" y="701"/>
                    <a:pt x="761" y="721"/>
                    <a:pt x="748" y="733"/>
                  </a:cubicBezTo>
                  <a:close/>
                  <a:moveTo>
                    <a:pt x="594" y="108"/>
                  </a:moveTo>
                  <a:cubicBezTo>
                    <a:pt x="657" y="85"/>
                    <a:pt x="724" y="72"/>
                    <a:pt x="791" y="70"/>
                  </a:cubicBezTo>
                  <a:cubicBezTo>
                    <a:pt x="878" y="66"/>
                    <a:pt x="963" y="79"/>
                    <a:pt x="1043" y="108"/>
                  </a:cubicBezTo>
                  <a:cubicBezTo>
                    <a:pt x="1064" y="115"/>
                    <a:pt x="1074" y="138"/>
                    <a:pt x="1063" y="157"/>
                  </a:cubicBezTo>
                  <a:cubicBezTo>
                    <a:pt x="836" y="561"/>
                    <a:pt x="836" y="561"/>
                    <a:pt x="836" y="561"/>
                  </a:cubicBezTo>
                  <a:cubicBezTo>
                    <a:pt x="827" y="578"/>
                    <a:pt x="799" y="578"/>
                    <a:pt x="790" y="561"/>
                  </a:cubicBezTo>
                  <a:cubicBezTo>
                    <a:pt x="573" y="156"/>
                    <a:pt x="573" y="156"/>
                    <a:pt x="573" y="156"/>
                  </a:cubicBezTo>
                  <a:cubicBezTo>
                    <a:pt x="563" y="138"/>
                    <a:pt x="573" y="115"/>
                    <a:pt x="594" y="108"/>
                  </a:cubicBezTo>
                  <a:close/>
                  <a:moveTo>
                    <a:pt x="176" y="418"/>
                  </a:moveTo>
                  <a:cubicBezTo>
                    <a:pt x="213" y="349"/>
                    <a:pt x="265" y="289"/>
                    <a:pt x="327" y="240"/>
                  </a:cubicBezTo>
                  <a:cubicBezTo>
                    <a:pt x="376" y="203"/>
                    <a:pt x="430" y="173"/>
                    <a:pt x="488" y="153"/>
                  </a:cubicBezTo>
                  <a:cubicBezTo>
                    <a:pt x="509" y="146"/>
                    <a:pt x="530" y="157"/>
                    <a:pt x="535" y="177"/>
                  </a:cubicBezTo>
                  <a:cubicBezTo>
                    <a:pt x="643" y="616"/>
                    <a:pt x="643" y="616"/>
                    <a:pt x="643" y="616"/>
                  </a:cubicBezTo>
                  <a:cubicBezTo>
                    <a:pt x="647" y="635"/>
                    <a:pt x="628" y="651"/>
                    <a:pt x="610" y="643"/>
                  </a:cubicBezTo>
                  <a:cubicBezTo>
                    <a:pt x="193" y="468"/>
                    <a:pt x="193" y="468"/>
                    <a:pt x="193" y="468"/>
                  </a:cubicBezTo>
                  <a:cubicBezTo>
                    <a:pt x="174" y="460"/>
                    <a:pt x="166" y="437"/>
                    <a:pt x="176" y="418"/>
                  </a:cubicBezTo>
                  <a:close/>
                  <a:moveTo>
                    <a:pt x="129" y="1002"/>
                  </a:moveTo>
                  <a:cubicBezTo>
                    <a:pt x="101" y="923"/>
                    <a:pt x="88" y="838"/>
                    <a:pt x="91" y="751"/>
                  </a:cubicBezTo>
                  <a:cubicBezTo>
                    <a:pt x="93" y="684"/>
                    <a:pt x="106" y="617"/>
                    <a:pt x="128" y="554"/>
                  </a:cubicBezTo>
                  <a:cubicBezTo>
                    <a:pt x="136" y="532"/>
                    <a:pt x="158" y="522"/>
                    <a:pt x="177" y="532"/>
                  </a:cubicBezTo>
                  <a:cubicBezTo>
                    <a:pt x="582" y="749"/>
                    <a:pt x="582" y="749"/>
                    <a:pt x="582" y="749"/>
                  </a:cubicBezTo>
                  <a:cubicBezTo>
                    <a:pt x="599" y="758"/>
                    <a:pt x="599" y="785"/>
                    <a:pt x="582" y="795"/>
                  </a:cubicBezTo>
                  <a:cubicBezTo>
                    <a:pt x="178" y="1023"/>
                    <a:pt x="178" y="1023"/>
                    <a:pt x="178" y="1023"/>
                  </a:cubicBezTo>
                  <a:cubicBezTo>
                    <a:pt x="160" y="1033"/>
                    <a:pt x="137" y="1024"/>
                    <a:pt x="129" y="1002"/>
                  </a:cubicBezTo>
                  <a:close/>
                  <a:moveTo>
                    <a:pt x="435" y="1427"/>
                  </a:moveTo>
                  <a:cubicBezTo>
                    <a:pt x="366" y="1391"/>
                    <a:pt x="304" y="1341"/>
                    <a:pt x="255" y="1280"/>
                  </a:cubicBezTo>
                  <a:cubicBezTo>
                    <a:pt x="216" y="1232"/>
                    <a:pt x="185" y="1178"/>
                    <a:pt x="164" y="1120"/>
                  </a:cubicBezTo>
                  <a:cubicBezTo>
                    <a:pt x="156" y="1100"/>
                    <a:pt x="167" y="1078"/>
                    <a:pt x="187" y="1073"/>
                  </a:cubicBezTo>
                  <a:cubicBezTo>
                    <a:pt x="624" y="956"/>
                    <a:pt x="624" y="956"/>
                    <a:pt x="624" y="956"/>
                  </a:cubicBezTo>
                  <a:cubicBezTo>
                    <a:pt x="642" y="951"/>
                    <a:pt x="659" y="970"/>
                    <a:pt x="652" y="988"/>
                  </a:cubicBezTo>
                  <a:cubicBezTo>
                    <a:pt x="485" y="1409"/>
                    <a:pt x="485" y="1409"/>
                    <a:pt x="485" y="1409"/>
                  </a:cubicBezTo>
                  <a:cubicBezTo>
                    <a:pt x="477" y="1428"/>
                    <a:pt x="454" y="1436"/>
                    <a:pt x="435" y="1427"/>
                  </a:cubicBezTo>
                  <a:close/>
                  <a:moveTo>
                    <a:pt x="1036" y="1499"/>
                  </a:moveTo>
                  <a:cubicBezTo>
                    <a:pt x="957" y="1528"/>
                    <a:pt x="872" y="1542"/>
                    <a:pt x="785" y="1539"/>
                  </a:cubicBezTo>
                  <a:cubicBezTo>
                    <a:pt x="718" y="1536"/>
                    <a:pt x="651" y="1524"/>
                    <a:pt x="588" y="1502"/>
                  </a:cubicBezTo>
                  <a:cubicBezTo>
                    <a:pt x="566" y="1494"/>
                    <a:pt x="556" y="1472"/>
                    <a:pt x="566" y="1453"/>
                  </a:cubicBezTo>
                  <a:cubicBezTo>
                    <a:pt x="782" y="1048"/>
                    <a:pt x="782" y="1048"/>
                    <a:pt x="782" y="1048"/>
                  </a:cubicBezTo>
                  <a:cubicBezTo>
                    <a:pt x="791" y="1031"/>
                    <a:pt x="818" y="1031"/>
                    <a:pt x="828" y="1047"/>
                  </a:cubicBezTo>
                  <a:cubicBezTo>
                    <a:pt x="1057" y="1450"/>
                    <a:pt x="1057" y="1450"/>
                    <a:pt x="1057" y="1450"/>
                  </a:cubicBezTo>
                  <a:cubicBezTo>
                    <a:pt x="1067" y="1469"/>
                    <a:pt x="1058" y="1491"/>
                    <a:pt x="1036" y="1499"/>
                  </a:cubicBezTo>
                  <a:close/>
                  <a:moveTo>
                    <a:pt x="1470" y="1146"/>
                  </a:moveTo>
                  <a:cubicBezTo>
                    <a:pt x="1443" y="1202"/>
                    <a:pt x="1408" y="1254"/>
                    <a:pt x="1364" y="1300"/>
                  </a:cubicBezTo>
                  <a:cubicBezTo>
                    <a:pt x="1309" y="1358"/>
                    <a:pt x="1243" y="1405"/>
                    <a:pt x="1170" y="1436"/>
                  </a:cubicBezTo>
                  <a:cubicBezTo>
                    <a:pt x="1150" y="1444"/>
                    <a:pt x="1128" y="1434"/>
                    <a:pt x="1122" y="1414"/>
                  </a:cubicBezTo>
                  <a:cubicBezTo>
                    <a:pt x="991" y="979"/>
                    <a:pt x="991" y="979"/>
                    <a:pt x="991" y="979"/>
                  </a:cubicBezTo>
                  <a:cubicBezTo>
                    <a:pt x="985" y="960"/>
                    <a:pt x="1004" y="943"/>
                    <a:pt x="1022" y="949"/>
                  </a:cubicBezTo>
                  <a:cubicBezTo>
                    <a:pt x="1450" y="1097"/>
                    <a:pt x="1450" y="1097"/>
                    <a:pt x="1450" y="1097"/>
                  </a:cubicBezTo>
                  <a:cubicBezTo>
                    <a:pt x="1470" y="1103"/>
                    <a:pt x="1479" y="1126"/>
                    <a:pt x="1470" y="1146"/>
                  </a:cubicBezTo>
                  <a:close/>
                  <a:moveTo>
                    <a:pt x="1470" y="1023"/>
                  </a:moveTo>
                  <a:cubicBezTo>
                    <a:pt x="1066" y="795"/>
                    <a:pt x="1066" y="795"/>
                    <a:pt x="1066" y="795"/>
                  </a:cubicBezTo>
                  <a:cubicBezTo>
                    <a:pt x="1049" y="785"/>
                    <a:pt x="1049" y="758"/>
                    <a:pt x="1066" y="749"/>
                  </a:cubicBezTo>
                  <a:cubicBezTo>
                    <a:pt x="1471" y="532"/>
                    <a:pt x="1471" y="532"/>
                    <a:pt x="1471" y="532"/>
                  </a:cubicBezTo>
                  <a:cubicBezTo>
                    <a:pt x="1490" y="522"/>
                    <a:pt x="1512" y="532"/>
                    <a:pt x="1520" y="554"/>
                  </a:cubicBezTo>
                  <a:cubicBezTo>
                    <a:pt x="1542" y="617"/>
                    <a:pt x="1555" y="684"/>
                    <a:pt x="1557" y="751"/>
                  </a:cubicBezTo>
                  <a:cubicBezTo>
                    <a:pt x="1560" y="838"/>
                    <a:pt x="1547" y="923"/>
                    <a:pt x="1519" y="1002"/>
                  </a:cubicBezTo>
                  <a:cubicBezTo>
                    <a:pt x="1511" y="1024"/>
                    <a:pt x="1488" y="1033"/>
                    <a:pt x="1470" y="1023"/>
                  </a:cubicBezTo>
                  <a:close/>
                </a:path>
              </a:pathLst>
            </a:custGeom>
            <a:solidFill>
              <a:srgbClr val="B4B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2" name="išľíḓê"/>
            <p:cNvSpPr/>
            <p:nvPr/>
          </p:nvSpPr>
          <p:spPr bwMode="auto">
            <a:xfrm>
              <a:off x="3756037" y="3255419"/>
              <a:ext cx="133756" cy="73641"/>
            </a:xfrm>
            <a:custGeom>
              <a:avLst/>
              <a:gdLst>
                <a:gd name="T0" fmla="*/ 37 w 89"/>
                <a:gd name="T1" fmla="*/ 49 h 49"/>
                <a:gd name="T2" fmla="*/ 89 w 89"/>
                <a:gd name="T3" fmla="*/ 26 h 49"/>
                <a:gd name="T4" fmla="*/ 80 w 89"/>
                <a:gd name="T5" fmla="*/ 4 h 49"/>
                <a:gd name="T6" fmla="*/ 42 w 89"/>
                <a:gd name="T7" fmla="*/ 12 h 49"/>
                <a:gd name="T8" fmla="*/ 42 w 89"/>
                <a:gd name="T9" fmla="*/ 0 h 49"/>
                <a:gd name="T10" fmla="*/ 0 w 89"/>
                <a:gd name="T11" fmla="*/ 24 h 49"/>
                <a:gd name="T12" fmla="*/ 7 w 89"/>
                <a:gd name="T13" fmla="*/ 48 h 49"/>
                <a:gd name="T14" fmla="*/ 37 w 89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49">
                  <a:moveTo>
                    <a:pt x="37" y="49"/>
                  </a:moveTo>
                  <a:lnTo>
                    <a:pt x="89" y="26"/>
                  </a:lnTo>
                  <a:lnTo>
                    <a:pt x="80" y="4"/>
                  </a:lnTo>
                  <a:lnTo>
                    <a:pt x="42" y="12"/>
                  </a:lnTo>
                  <a:lnTo>
                    <a:pt x="42" y="0"/>
                  </a:lnTo>
                  <a:lnTo>
                    <a:pt x="0" y="24"/>
                  </a:lnTo>
                  <a:lnTo>
                    <a:pt x="7" y="48"/>
                  </a:lnTo>
                  <a:lnTo>
                    <a:pt x="37" y="49"/>
                  </a:lnTo>
                  <a:close/>
                </a:path>
              </a:pathLst>
            </a:custGeom>
            <a:solidFill>
              <a:srgbClr val="EBCE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3" name="íŝľîďê"/>
            <p:cNvSpPr/>
            <p:nvPr/>
          </p:nvSpPr>
          <p:spPr bwMode="auto">
            <a:xfrm>
              <a:off x="3009113" y="3082590"/>
              <a:ext cx="778485" cy="372711"/>
            </a:xfrm>
            <a:custGeom>
              <a:avLst/>
              <a:gdLst>
                <a:gd name="T0" fmla="*/ 24 w 473"/>
                <a:gd name="T1" fmla="*/ 9 h 227"/>
                <a:gd name="T2" fmla="*/ 36 w 473"/>
                <a:gd name="T3" fmla="*/ 4 h 227"/>
                <a:gd name="T4" fmla="*/ 93 w 473"/>
                <a:gd name="T5" fmla="*/ 15 h 227"/>
                <a:gd name="T6" fmla="*/ 169 w 473"/>
                <a:gd name="T7" fmla="*/ 71 h 227"/>
                <a:gd name="T8" fmla="*/ 257 w 473"/>
                <a:gd name="T9" fmla="*/ 132 h 227"/>
                <a:gd name="T10" fmla="*/ 465 w 473"/>
                <a:gd name="T11" fmla="*/ 115 h 227"/>
                <a:gd name="T12" fmla="*/ 473 w 473"/>
                <a:gd name="T13" fmla="*/ 159 h 227"/>
                <a:gd name="T14" fmla="*/ 226 w 473"/>
                <a:gd name="T15" fmla="*/ 227 h 227"/>
                <a:gd name="T16" fmla="*/ 113 w 473"/>
                <a:gd name="T17" fmla="*/ 144 h 227"/>
                <a:gd name="T18" fmla="*/ 13 w 473"/>
                <a:gd name="T19" fmla="*/ 64 h 227"/>
                <a:gd name="T20" fmla="*/ 24 w 473"/>
                <a:gd name="T21" fmla="*/ 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3" h="227">
                  <a:moveTo>
                    <a:pt x="24" y="9"/>
                  </a:moveTo>
                  <a:cubicBezTo>
                    <a:pt x="27" y="7"/>
                    <a:pt x="31" y="5"/>
                    <a:pt x="36" y="4"/>
                  </a:cubicBezTo>
                  <a:cubicBezTo>
                    <a:pt x="55" y="0"/>
                    <a:pt x="75" y="5"/>
                    <a:pt x="93" y="15"/>
                  </a:cubicBezTo>
                  <a:cubicBezTo>
                    <a:pt x="120" y="30"/>
                    <a:pt x="143" y="53"/>
                    <a:pt x="169" y="71"/>
                  </a:cubicBezTo>
                  <a:cubicBezTo>
                    <a:pt x="198" y="91"/>
                    <a:pt x="228" y="111"/>
                    <a:pt x="257" y="132"/>
                  </a:cubicBezTo>
                  <a:cubicBezTo>
                    <a:pt x="465" y="115"/>
                    <a:pt x="465" y="115"/>
                    <a:pt x="465" y="115"/>
                  </a:cubicBezTo>
                  <a:cubicBezTo>
                    <a:pt x="473" y="159"/>
                    <a:pt x="473" y="159"/>
                    <a:pt x="473" y="159"/>
                  </a:cubicBezTo>
                  <a:cubicBezTo>
                    <a:pt x="226" y="227"/>
                    <a:pt x="226" y="227"/>
                    <a:pt x="226" y="227"/>
                  </a:cubicBezTo>
                  <a:cubicBezTo>
                    <a:pt x="189" y="199"/>
                    <a:pt x="152" y="170"/>
                    <a:pt x="113" y="144"/>
                  </a:cubicBezTo>
                  <a:cubicBezTo>
                    <a:pt x="78" y="120"/>
                    <a:pt x="35" y="102"/>
                    <a:pt x="13" y="64"/>
                  </a:cubicBezTo>
                  <a:cubicBezTo>
                    <a:pt x="0" y="43"/>
                    <a:pt x="4" y="19"/>
                    <a:pt x="24" y="9"/>
                  </a:cubicBezTo>
                  <a:close/>
                </a:path>
              </a:pathLst>
            </a:custGeom>
            <a:solidFill>
              <a:srgbClr val="8BB2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4" name="ïSļidè"/>
            <p:cNvSpPr/>
            <p:nvPr/>
          </p:nvSpPr>
          <p:spPr bwMode="auto">
            <a:xfrm>
              <a:off x="7254710" y="1899833"/>
              <a:ext cx="1187264" cy="865651"/>
            </a:xfrm>
            <a:custGeom>
              <a:avLst/>
              <a:gdLst>
                <a:gd name="T0" fmla="*/ 790 w 790"/>
                <a:gd name="T1" fmla="*/ 90 h 576"/>
                <a:gd name="T2" fmla="*/ 60 w 790"/>
                <a:gd name="T3" fmla="*/ 0 h 576"/>
                <a:gd name="T4" fmla="*/ 0 w 790"/>
                <a:gd name="T5" fmla="*/ 486 h 576"/>
                <a:gd name="T6" fmla="*/ 730 w 790"/>
                <a:gd name="T7" fmla="*/ 576 h 576"/>
                <a:gd name="T8" fmla="*/ 790 w 790"/>
                <a:gd name="T9" fmla="*/ 9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0" h="576">
                  <a:moveTo>
                    <a:pt x="790" y="90"/>
                  </a:moveTo>
                  <a:lnTo>
                    <a:pt x="60" y="0"/>
                  </a:lnTo>
                  <a:lnTo>
                    <a:pt x="0" y="486"/>
                  </a:lnTo>
                  <a:lnTo>
                    <a:pt x="730" y="576"/>
                  </a:lnTo>
                  <a:lnTo>
                    <a:pt x="790" y="90"/>
                  </a:lnTo>
                  <a:close/>
                </a:path>
              </a:pathLst>
            </a:custGeom>
            <a:solidFill>
              <a:srgbClr val="5A5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5" name="ïśḷïḍè"/>
            <p:cNvSpPr/>
            <p:nvPr/>
          </p:nvSpPr>
          <p:spPr bwMode="auto">
            <a:xfrm>
              <a:off x="7344882" y="1772090"/>
              <a:ext cx="1115127" cy="263002"/>
            </a:xfrm>
            <a:custGeom>
              <a:avLst/>
              <a:gdLst>
                <a:gd name="T0" fmla="*/ 742 w 742"/>
                <a:gd name="T1" fmla="*/ 90 h 175"/>
                <a:gd name="T2" fmla="*/ 10 w 742"/>
                <a:gd name="T3" fmla="*/ 0 h 175"/>
                <a:gd name="T4" fmla="*/ 0 w 742"/>
                <a:gd name="T5" fmla="*/ 85 h 175"/>
                <a:gd name="T6" fmla="*/ 732 w 742"/>
                <a:gd name="T7" fmla="*/ 175 h 175"/>
                <a:gd name="T8" fmla="*/ 742 w 742"/>
                <a:gd name="T9" fmla="*/ 9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2" h="175">
                  <a:moveTo>
                    <a:pt x="742" y="90"/>
                  </a:moveTo>
                  <a:lnTo>
                    <a:pt x="10" y="0"/>
                  </a:lnTo>
                  <a:lnTo>
                    <a:pt x="0" y="85"/>
                  </a:lnTo>
                  <a:lnTo>
                    <a:pt x="732" y="175"/>
                  </a:lnTo>
                  <a:lnTo>
                    <a:pt x="742" y="90"/>
                  </a:lnTo>
                  <a:close/>
                </a:path>
              </a:pathLst>
            </a:custGeom>
            <a:solidFill>
              <a:srgbClr val="5A59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6" name="îṡ1iḋè"/>
            <p:cNvSpPr/>
            <p:nvPr/>
          </p:nvSpPr>
          <p:spPr bwMode="auto">
            <a:xfrm>
              <a:off x="8314231" y="1907348"/>
              <a:ext cx="145778" cy="127744"/>
            </a:xfrm>
            <a:custGeom>
              <a:avLst/>
              <a:gdLst>
                <a:gd name="T0" fmla="*/ 0 w 97"/>
                <a:gd name="T1" fmla="*/ 74 h 85"/>
                <a:gd name="T2" fmla="*/ 87 w 97"/>
                <a:gd name="T3" fmla="*/ 85 h 85"/>
                <a:gd name="T4" fmla="*/ 97 w 97"/>
                <a:gd name="T5" fmla="*/ 0 h 85"/>
                <a:gd name="T6" fmla="*/ 96 w 97"/>
                <a:gd name="T7" fmla="*/ 0 h 85"/>
                <a:gd name="T8" fmla="*/ 0 w 97"/>
                <a:gd name="T9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85">
                  <a:moveTo>
                    <a:pt x="0" y="74"/>
                  </a:moveTo>
                  <a:lnTo>
                    <a:pt x="87" y="85"/>
                  </a:lnTo>
                  <a:lnTo>
                    <a:pt x="97" y="0"/>
                  </a:lnTo>
                  <a:lnTo>
                    <a:pt x="96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7" name="ïṧľíďe"/>
            <p:cNvSpPr/>
            <p:nvPr/>
          </p:nvSpPr>
          <p:spPr bwMode="auto">
            <a:xfrm>
              <a:off x="7346385" y="1772090"/>
              <a:ext cx="121733" cy="108206"/>
            </a:xfrm>
            <a:custGeom>
              <a:avLst/>
              <a:gdLst>
                <a:gd name="T0" fmla="*/ 9 w 81"/>
                <a:gd name="T1" fmla="*/ 0 h 72"/>
                <a:gd name="T2" fmla="*/ 0 w 81"/>
                <a:gd name="T3" fmla="*/ 72 h 72"/>
                <a:gd name="T4" fmla="*/ 81 w 81"/>
                <a:gd name="T5" fmla="*/ 9 h 72"/>
                <a:gd name="T6" fmla="*/ 9 w 81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72">
                  <a:moveTo>
                    <a:pt x="9" y="0"/>
                  </a:moveTo>
                  <a:lnTo>
                    <a:pt x="0" y="72"/>
                  </a:lnTo>
                  <a:lnTo>
                    <a:pt x="81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8" name="íŝḷiḍè"/>
            <p:cNvSpPr/>
            <p:nvPr/>
          </p:nvSpPr>
          <p:spPr bwMode="auto">
            <a:xfrm>
              <a:off x="7519214" y="1809661"/>
              <a:ext cx="347163" cy="136761"/>
            </a:xfrm>
            <a:custGeom>
              <a:avLst/>
              <a:gdLst>
                <a:gd name="T0" fmla="*/ 96 w 231"/>
                <a:gd name="T1" fmla="*/ 0 h 91"/>
                <a:gd name="T2" fmla="*/ 0 w 231"/>
                <a:gd name="T3" fmla="*/ 74 h 91"/>
                <a:gd name="T4" fmla="*/ 135 w 231"/>
                <a:gd name="T5" fmla="*/ 91 h 91"/>
                <a:gd name="T6" fmla="*/ 231 w 231"/>
                <a:gd name="T7" fmla="*/ 16 h 91"/>
                <a:gd name="T8" fmla="*/ 96 w 23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91">
                  <a:moveTo>
                    <a:pt x="96" y="0"/>
                  </a:moveTo>
                  <a:lnTo>
                    <a:pt x="0" y="74"/>
                  </a:lnTo>
                  <a:lnTo>
                    <a:pt x="135" y="91"/>
                  </a:lnTo>
                  <a:lnTo>
                    <a:pt x="231" y="1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79" name="ïSļiḑé"/>
            <p:cNvSpPr/>
            <p:nvPr/>
          </p:nvSpPr>
          <p:spPr bwMode="auto">
            <a:xfrm>
              <a:off x="7917474" y="1857753"/>
              <a:ext cx="345659" cy="138264"/>
            </a:xfrm>
            <a:custGeom>
              <a:avLst/>
              <a:gdLst>
                <a:gd name="T0" fmla="*/ 95 w 230"/>
                <a:gd name="T1" fmla="*/ 0 h 92"/>
                <a:gd name="T2" fmla="*/ 0 w 230"/>
                <a:gd name="T3" fmla="*/ 75 h 92"/>
                <a:gd name="T4" fmla="*/ 135 w 230"/>
                <a:gd name="T5" fmla="*/ 92 h 92"/>
                <a:gd name="T6" fmla="*/ 230 w 230"/>
                <a:gd name="T7" fmla="*/ 16 h 92"/>
                <a:gd name="T8" fmla="*/ 95 w 23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92">
                  <a:moveTo>
                    <a:pt x="95" y="0"/>
                  </a:moveTo>
                  <a:lnTo>
                    <a:pt x="0" y="75"/>
                  </a:lnTo>
                  <a:lnTo>
                    <a:pt x="135" y="92"/>
                  </a:lnTo>
                  <a:lnTo>
                    <a:pt x="230" y="16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0" name="ïşľîďe"/>
            <p:cNvSpPr/>
            <p:nvPr/>
          </p:nvSpPr>
          <p:spPr bwMode="auto">
            <a:xfrm>
              <a:off x="7344882" y="1785616"/>
              <a:ext cx="318608" cy="135258"/>
            </a:xfrm>
            <a:custGeom>
              <a:avLst/>
              <a:gdLst>
                <a:gd name="T0" fmla="*/ 82 w 212"/>
                <a:gd name="T1" fmla="*/ 0 h 90"/>
                <a:gd name="T2" fmla="*/ 1 w 212"/>
                <a:gd name="T3" fmla="*/ 63 h 90"/>
                <a:gd name="T4" fmla="*/ 0 w 212"/>
                <a:gd name="T5" fmla="*/ 76 h 90"/>
                <a:gd name="T6" fmla="*/ 116 w 212"/>
                <a:gd name="T7" fmla="*/ 90 h 90"/>
                <a:gd name="T8" fmla="*/ 212 w 212"/>
                <a:gd name="T9" fmla="*/ 16 h 90"/>
                <a:gd name="T10" fmla="*/ 82 w 212"/>
                <a:gd name="T1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90">
                  <a:moveTo>
                    <a:pt x="82" y="0"/>
                  </a:moveTo>
                  <a:lnTo>
                    <a:pt x="1" y="63"/>
                  </a:lnTo>
                  <a:lnTo>
                    <a:pt x="0" y="76"/>
                  </a:lnTo>
                  <a:lnTo>
                    <a:pt x="116" y="90"/>
                  </a:lnTo>
                  <a:lnTo>
                    <a:pt x="212" y="16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1" name="íṡľiḑè"/>
            <p:cNvSpPr/>
            <p:nvPr/>
          </p:nvSpPr>
          <p:spPr bwMode="auto">
            <a:xfrm>
              <a:off x="7722102" y="1833707"/>
              <a:ext cx="338145" cy="136761"/>
            </a:xfrm>
            <a:custGeom>
              <a:avLst/>
              <a:gdLst>
                <a:gd name="T0" fmla="*/ 96 w 225"/>
                <a:gd name="T1" fmla="*/ 0 h 91"/>
                <a:gd name="T2" fmla="*/ 0 w 225"/>
                <a:gd name="T3" fmla="*/ 75 h 91"/>
                <a:gd name="T4" fmla="*/ 130 w 225"/>
                <a:gd name="T5" fmla="*/ 91 h 91"/>
                <a:gd name="T6" fmla="*/ 225 w 225"/>
                <a:gd name="T7" fmla="*/ 16 h 91"/>
                <a:gd name="T8" fmla="*/ 96 w 225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91">
                  <a:moveTo>
                    <a:pt x="96" y="0"/>
                  </a:moveTo>
                  <a:lnTo>
                    <a:pt x="0" y="75"/>
                  </a:lnTo>
                  <a:lnTo>
                    <a:pt x="130" y="91"/>
                  </a:lnTo>
                  <a:lnTo>
                    <a:pt x="225" y="1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2" name="ïṡľiḓe"/>
            <p:cNvSpPr/>
            <p:nvPr/>
          </p:nvSpPr>
          <p:spPr bwMode="auto">
            <a:xfrm>
              <a:off x="8120361" y="1881799"/>
              <a:ext cx="338145" cy="136761"/>
            </a:xfrm>
            <a:custGeom>
              <a:avLst/>
              <a:gdLst>
                <a:gd name="T0" fmla="*/ 95 w 225"/>
                <a:gd name="T1" fmla="*/ 0 h 91"/>
                <a:gd name="T2" fmla="*/ 0 w 225"/>
                <a:gd name="T3" fmla="*/ 76 h 91"/>
                <a:gd name="T4" fmla="*/ 129 w 225"/>
                <a:gd name="T5" fmla="*/ 91 h 91"/>
                <a:gd name="T6" fmla="*/ 225 w 225"/>
                <a:gd name="T7" fmla="*/ 17 h 91"/>
                <a:gd name="T8" fmla="*/ 95 w 225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91">
                  <a:moveTo>
                    <a:pt x="95" y="0"/>
                  </a:moveTo>
                  <a:lnTo>
                    <a:pt x="0" y="76"/>
                  </a:lnTo>
                  <a:lnTo>
                    <a:pt x="129" y="91"/>
                  </a:lnTo>
                  <a:lnTo>
                    <a:pt x="225" y="1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3" name="íṡ1íďè"/>
            <p:cNvSpPr/>
            <p:nvPr/>
          </p:nvSpPr>
          <p:spPr bwMode="auto">
            <a:xfrm>
              <a:off x="7344882" y="1644346"/>
              <a:ext cx="145778" cy="127744"/>
            </a:xfrm>
            <a:custGeom>
              <a:avLst/>
              <a:gdLst>
                <a:gd name="T0" fmla="*/ 97 w 97"/>
                <a:gd name="T1" fmla="*/ 74 h 85"/>
                <a:gd name="T2" fmla="*/ 11 w 97"/>
                <a:gd name="T3" fmla="*/ 85 h 85"/>
                <a:gd name="T4" fmla="*/ 0 w 97"/>
                <a:gd name="T5" fmla="*/ 0 h 85"/>
                <a:gd name="T6" fmla="*/ 2 w 97"/>
                <a:gd name="T7" fmla="*/ 0 h 85"/>
                <a:gd name="T8" fmla="*/ 97 w 97"/>
                <a:gd name="T9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85">
                  <a:moveTo>
                    <a:pt x="97" y="74"/>
                  </a:moveTo>
                  <a:lnTo>
                    <a:pt x="11" y="85"/>
                  </a:lnTo>
                  <a:lnTo>
                    <a:pt x="0" y="0"/>
                  </a:lnTo>
                  <a:lnTo>
                    <a:pt x="2" y="0"/>
                  </a:lnTo>
                  <a:lnTo>
                    <a:pt x="97" y="74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4" name="îšḻidè"/>
            <p:cNvSpPr/>
            <p:nvPr/>
          </p:nvSpPr>
          <p:spPr bwMode="auto">
            <a:xfrm>
              <a:off x="8338277" y="1512094"/>
              <a:ext cx="121733" cy="109710"/>
            </a:xfrm>
            <a:custGeom>
              <a:avLst/>
              <a:gdLst>
                <a:gd name="T0" fmla="*/ 72 w 81"/>
                <a:gd name="T1" fmla="*/ 0 h 73"/>
                <a:gd name="T2" fmla="*/ 81 w 81"/>
                <a:gd name="T3" fmla="*/ 73 h 73"/>
                <a:gd name="T4" fmla="*/ 0 w 81"/>
                <a:gd name="T5" fmla="*/ 9 h 73"/>
                <a:gd name="T6" fmla="*/ 72 w 81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73">
                  <a:moveTo>
                    <a:pt x="72" y="0"/>
                  </a:moveTo>
                  <a:lnTo>
                    <a:pt x="81" y="73"/>
                  </a:lnTo>
                  <a:lnTo>
                    <a:pt x="0" y="9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5" name="ïṥḻíḋè"/>
            <p:cNvSpPr/>
            <p:nvPr/>
          </p:nvSpPr>
          <p:spPr bwMode="auto">
            <a:xfrm>
              <a:off x="7940017" y="1548163"/>
              <a:ext cx="345659" cy="138264"/>
            </a:xfrm>
            <a:custGeom>
              <a:avLst/>
              <a:gdLst>
                <a:gd name="T0" fmla="*/ 135 w 230"/>
                <a:gd name="T1" fmla="*/ 0 h 92"/>
                <a:gd name="T2" fmla="*/ 230 w 230"/>
                <a:gd name="T3" fmla="*/ 76 h 92"/>
                <a:gd name="T4" fmla="*/ 95 w 230"/>
                <a:gd name="T5" fmla="*/ 92 h 92"/>
                <a:gd name="T6" fmla="*/ 0 w 230"/>
                <a:gd name="T7" fmla="*/ 16 h 92"/>
                <a:gd name="T8" fmla="*/ 135 w 23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0" h="92">
                  <a:moveTo>
                    <a:pt x="135" y="0"/>
                  </a:moveTo>
                  <a:lnTo>
                    <a:pt x="230" y="76"/>
                  </a:lnTo>
                  <a:lnTo>
                    <a:pt x="95" y="92"/>
                  </a:lnTo>
                  <a:lnTo>
                    <a:pt x="0" y="1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6" name="ïsḻidé"/>
            <p:cNvSpPr/>
            <p:nvPr/>
          </p:nvSpPr>
          <p:spPr bwMode="auto">
            <a:xfrm>
              <a:off x="7541758" y="1596255"/>
              <a:ext cx="347163" cy="136761"/>
            </a:xfrm>
            <a:custGeom>
              <a:avLst/>
              <a:gdLst>
                <a:gd name="T0" fmla="*/ 135 w 231"/>
                <a:gd name="T1" fmla="*/ 0 h 91"/>
                <a:gd name="T2" fmla="*/ 231 w 231"/>
                <a:gd name="T3" fmla="*/ 75 h 91"/>
                <a:gd name="T4" fmla="*/ 97 w 231"/>
                <a:gd name="T5" fmla="*/ 91 h 91"/>
                <a:gd name="T6" fmla="*/ 0 w 231"/>
                <a:gd name="T7" fmla="*/ 16 h 91"/>
                <a:gd name="T8" fmla="*/ 135 w 231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91">
                  <a:moveTo>
                    <a:pt x="135" y="0"/>
                  </a:moveTo>
                  <a:lnTo>
                    <a:pt x="231" y="75"/>
                  </a:lnTo>
                  <a:lnTo>
                    <a:pt x="97" y="91"/>
                  </a:lnTo>
                  <a:lnTo>
                    <a:pt x="0" y="16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7" name="î$1íḋe"/>
            <p:cNvSpPr/>
            <p:nvPr/>
          </p:nvSpPr>
          <p:spPr bwMode="auto">
            <a:xfrm>
              <a:off x="8142904" y="1525620"/>
              <a:ext cx="318608" cy="136761"/>
            </a:xfrm>
            <a:custGeom>
              <a:avLst/>
              <a:gdLst>
                <a:gd name="T0" fmla="*/ 130 w 212"/>
                <a:gd name="T1" fmla="*/ 0 h 91"/>
                <a:gd name="T2" fmla="*/ 211 w 212"/>
                <a:gd name="T3" fmla="*/ 64 h 91"/>
                <a:gd name="T4" fmla="*/ 212 w 212"/>
                <a:gd name="T5" fmla="*/ 77 h 91"/>
                <a:gd name="T6" fmla="*/ 95 w 212"/>
                <a:gd name="T7" fmla="*/ 91 h 91"/>
                <a:gd name="T8" fmla="*/ 0 w 212"/>
                <a:gd name="T9" fmla="*/ 15 h 91"/>
                <a:gd name="T10" fmla="*/ 130 w 212"/>
                <a:gd name="T1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91">
                  <a:moveTo>
                    <a:pt x="130" y="0"/>
                  </a:moveTo>
                  <a:lnTo>
                    <a:pt x="211" y="64"/>
                  </a:lnTo>
                  <a:lnTo>
                    <a:pt x="212" y="77"/>
                  </a:lnTo>
                  <a:lnTo>
                    <a:pt x="95" y="91"/>
                  </a:lnTo>
                  <a:lnTo>
                    <a:pt x="0" y="15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8" name="iŝľíḑe"/>
            <p:cNvSpPr/>
            <p:nvPr/>
          </p:nvSpPr>
          <p:spPr bwMode="auto">
            <a:xfrm>
              <a:off x="7744644" y="1572209"/>
              <a:ext cx="338145" cy="136761"/>
            </a:xfrm>
            <a:custGeom>
              <a:avLst/>
              <a:gdLst>
                <a:gd name="T0" fmla="*/ 130 w 225"/>
                <a:gd name="T1" fmla="*/ 0 h 91"/>
                <a:gd name="T2" fmla="*/ 225 w 225"/>
                <a:gd name="T3" fmla="*/ 76 h 91"/>
                <a:gd name="T4" fmla="*/ 96 w 225"/>
                <a:gd name="T5" fmla="*/ 91 h 91"/>
                <a:gd name="T6" fmla="*/ 0 w 225"/>
                <a:gd name="T7" fmla="*/ 16 h 91"/>
                <a:gd name="T8" fmla="*/ 130 w 225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5" h="91">
                  <a:moveTo>
                    <a:pt x="130" y="0"/>
                  </a:moveTo>
                  <a:lnTo>
                    <a:pt x="225" y="76"/>
                  </a:lnTo>
                  <a:lnTo>
                    <a:pt x="96" y="91"/>
                  </a:lnTo>
                  <a:lnTo>
                    <a:pt x="0" y="16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89" name="îṡ1ide"/>
            <p:cNvSpPr/>
            <p:nvPr/>
          </p:nvSpPr>
          <p:spPr bwMode="auto">
            <a:xfrm>
              <a:off x="7347888" y="1620300"/>
              <a:ext cx="339648" cy="135258"/>
            </a:xfrm>
            <a:custGeom>
              <a:avLst/>
              <a:gdLst>
                <a:gd name="T0" fmla="*/ 129 w 226"/>
                <a:gd name="T1" fmla="*/ 0 h 90"/>
                <a:gd name="T2" fmla="*/ 226 w 226"/>
                <a:gd name="T3" fmla="*/ 75 h 90"/>
                <a:gd name="T4" fmla="*/ 95 w 226"/>
                <a:gd name="T5" fmla="*/ 90 h 90"/>
                <a:gd name="T6" fmla="*/ 0 w 226"/>
                <a:gd name="T7" fmla="*/ 16 h 90"/>
                <a:gd name="T8" fmla="*/ 129 w 226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90">
                  <a:moveTo>
                    <a:pt x="129" y="0"/>
                  </a:moveTo>
                  <a:lnTo>
                    <a:pt x="226" y="75"/>
                  </a:lnTo>
                  <a:lnTo>
                    <a:pt x="95" y="90"/>
                  </a:lnTo>
                  <a:lnTo>
                    <a:pt x="0" y="16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0" name="iSľiḍe"/>
            <p:cNvSpPr/>
            <p:nvPr/>
          </p:nvSpPr>
          <p:spPr bwMode="auto">
            <a:xfrm>
              <a:off x="7344882" y="1629318"/>
              <a:ext cx="264504" cy="303579"/>
            </a:xfrm>
            <a:custGeom>
              <a:avLst/>
              <a:gdLst>
                <a:gd name="T0" fmla="*/ 0 w 176"/>
                <a:gd name="T1" fmla="*/ 180 h 202"/>
                <a:gd name="T2" fmla="*/ 0 w 176"/>
                <a:gd name="T3" fmla="*/ 10 h 202"/>
                <a:gd name="T4" fmla="*/ 87 w 176"/>
                <a:gd name="T5" fmla="*/ 0 h 202"/>
                <a:gd name="T6" fmla="*/ 176 w 176"/>
                <a:gd name="T7" fmla="*/ 202 h 202"/>
                <a:gd name="T8" fmla="*/ 0 w 176"/>
                <a:gd name="T9" fmla="*/ 18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2">
                  <a:moveTo>
                    <a:pt x="0" y="180"/>
                  </a:moveTo>
                  <a:lnTo>
                    <a:pt x="0" y="10"/>
                  </a:lnTo>
                  <a:lnTo>
                    <a:pt x="87" y="0"/>
                  </a:lnTo>
                  <a:lnTo>
                    <a:pt x="176" y="202"/>
                  </a:lnTo>
                  <a:lnTo>
                    <a:pt x="0" y="180"/>
                  </a:lnTo>
                  <a:close/>
                </a:path>
              </a:pathLst>
            </a:custGeom>
            <a:solidFill>
              <a:srgbClr val="4342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1" name="íṡ1iḋé"/>
            <p:cNvSpPr/>
            <p:nvPr/>
          </p:nvSpPr>
          <p:spPr bwMode="auto">
            <a:xfrm>
              <a:off x="7475632" y="1629318"/>
              <a:ext cx="97687" cy="121733"/>
            </a:xfrm>
            <a:custGeom>
              <a:avLst/>
              <a:gdLst>
                <a:gd name="T0" fmla="*/ 0 w 65"/>
                <a:gd name="T1" fmla="*/ 0 h 81"/>
                <a:gd name="T2" fmla="*/ 65 w 65"/>
                <a:gd name="T3" fmla="*/ 78 h 81"/>
                <a:gd name="T4" fmla="*/ 35 w 65"/>
                <a:gd name="T5" fmla="*/ 81 h 81"/>
                <a:gd name="T6" fmla="*/ 0 w 65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81">
                  <a:moveTo>
                    <a:pt x="0" y="0"/>
                  </a:moveTo>
                  <a:lnTo>
                    <a:pt x="65" y="78"/>
                  </a:lnTo>
                  <a:lnTo>
                    <a:pt x="35" y="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2" name="iślíḓé"/>
            <p:cNvSpPr/>
            <p:nvPr/>
          </p:nvSpPr>
          <p:spPr bwMode="auto">
            <a:xfrm>
              <a:off x="7549272" y="1794633"/>
              <a:ext cx="97687" cy="142773"/>
            </a:xfrm>
            <a:custGeom>
              <a:avLst/>
              <a:gdLst>
                <a:gd name="T0" fmla="*/ 0 w 65"/>
                <a:gd name="T1" fmla="*/ 0 h 95"/>
                <a:gd name="T2" fmla="*/ 65 w 65"/>
                <a:gd name="T3" fmla="*/ 95 h 95"/>
                <a:gd name="T4" fmla="*/ 40 w 65"/>
                <a:gd name="T5" fmla="*/ 92 h 95"/>
                <a:gd name="T6" fmla="*/ 0 w 65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95">
                  <a:moveTo>
                    <a:pt x="0" y="0"/>
                  </a:moveTo>
                  <a:lnTo>
                    <a:pt x="65" y="95"/>
                  </a:lnTo>
                  <a:lnTo>
                    <a:pt x="4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4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3" name="íSḷïḋè"/>
            <p:cNvSpPr/>
            <p:nvPr/>
          </p:nvSpPr>
          <p:spPr bwMode="auto">
            <a:xfrm>
              <a:off x="7406500" y="1675907"/>
              <a:ext cx="37572" cy="36069"/>
            </a:xfrm>
            <a:custGeom>
              <a:avLst/>
              <a:gdLst>
                <a:gd name="T0" fmla="*/ 21 w 22"/>
                <a:gd name="T1" fmla="*/ 12 h 22"/>
                <a:gd name="T2" fmla="*/ 10 w 22"/>
                <a:gd name="T3" fmla="*/ 21 h 22"/>
                <a:gd name="T4" fmla="*/ 0 w 22"/>
                <a:gd name="T5" fmla="*/ 10 h 22"/>
                <a:gd name="T6" fmla="*/ 12 w 22"/>
                <a:gd name="T7" fmla="*/ 0 h 22"/>
                <a:gd name="T8" fmla="*/ 21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1" y="12"/>
                  </a:moveTo>
                  <a:cubicBezTo>
                    <a:pt x="21" y="18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1" y="4"/>
                    <a:pt x="6" y="0"/>
                    <a:pt x="12" y="0"/>
                  </a:cubicBezTo>
                  <a:cubicBezTo>
                    <a:pt x="18" y="1"/>
                    <a:pt x="22" y="6"/>
                    <a:pt x="21" y="12"/>
                  </a:cubicBezTo>
                  <a:close/>
                </a:path>
              </a:pathLst>
            </a:custGeom>
            <a:solidFill>
              <a:srgbClr val="A4A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4" name="ïśḻïďê"/>
            <p:cNvSpPr/>
            <p:nvPr/>
          </p:nvSpPr>
          <p:spPr bwMode="auto">
            <a:xfrm>
              <a:off x="7374939" y="1829199"/>
              <a:ext cx="36069" cy="36069"/>
            </a:xfrm>
            <a:custGeom>
              <a:avLst/>
              <a:gdLst>
                <a:gd name="T0" fmla="*/ 22 w 22"/>
                <a:gd name="T1" fmla="*/ 12 h 22"/>
                <a:gd name="T2" fmla="*/ 10 w 22"/>
                <a:gd name="T3" fmla="*/ 21 h 22"/>
                <a:gd name="T4" fmla="*/ 1 w 22"/>
                <a:gd name="T5" fmla="*/ 10 h 22"/>
                <a:gd name="T6" fmla="*/ 12 w 22"/>
                <a:gd name="T7" fmla="*/ 0 h 22"/>
                <a:gd name="T8" fmla="*/ 22 w 22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2">
                  <a:moveTo>
                    <a:pt x="22" y="12"/>
                  </a:moveTo>
                  <a:cubicBezTo>
                    <a:pt x="21" y="18"/>
                    <a:pt x="16" y="22"/>
                    <a:pt x="10" y="21"/>
                  </a:cubicBezTo>
                  <a:cubicBezTo>
                    <a:pt x="4" y="21"/>
                    <a:pt x="0" y="16"/>
                    <a:pt x="1" y="10"/>
                  </a:cubicBezTo>
                  <a:cubicBezTo>
                    <a:pt x="1" y="4"/>
                    <a:pt x="6" y="0"/>
                    <a:pt x="12" y="0"/>
                  </a:cubicBezTo>
                  <a:cubicBezTo>
                    <a:pt x="18" y="1"/>
                    <a:pt x="22" y="6"/>
                    <a:pt x="22" y="12"/>
                  </a:cubicBezTo>
                  <a:close/>
                </a:path>
              </a:pathLst>
            </a:custGeom>
            <a:solidFill>
              <a:srgbClr val="A4A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5" name="iŝ1ïďe"/>
            <p:cNvSpPr/>
            <p:nvPr/>
          </p:nvSpPr>
          <p:spPr bwMode="auto">
            <a:xfrm>
              <a:off x="7502683" y="1841222"/>
              <a:ext cx="37572" cy="36069"/>
            </a:xfrm>
            <a:custGeom>
              <a:avLst/>
              <a:gdLst>
                <a:gd name="T0" fmla="*/ 22 w 23"/>
                <a:gd name="T1" fmla="*/ 12 h 22"/>
                <a:gd name="T2" fmla="*/ 10 w 23"/>
                <a:gd name="T3" fmla="*/ 22 h 22"/>
                <a:gd name="T4" fmla="*/ 1 w 23"/>
                <a:gd name="T5" fmla="*/ 10 h 22"/>
                <a:gd name="T6" fmla="*/ 12 w 23"/>
                <a:gd name="T7" fmla="*/ 1 h 22"/>
                <a:gd name="T8" fmla="*/ 22 w 23"/>
                <a:gd name="T9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2">
                  <a:moveTo>
                    <a:pt x="22" y="12"/>
                  </a:moveTo>
                  <a:cubicBezTo>
                    <a:pt x="21" y="18"/>
                    <a:pt x="16" y="22"/>
                    <a:pt x="10" y="22"/>
                  </a:cubicBezTo>
                  <a:cubicBezTo>
                    <a:pt x="5" y="21"/>
                    <a:pt x="0" y="16"/>
                    <a:pt x="1" y="10"/>
                  </a:cubicBezTo>
                  <a:cubicBezTo>
                    <a:pt x="1" y="4"/>
                    <a:pt x="7" y="0"/>
                    <a:pt x="12" y="1"/>
                  </a:cubicBezTo>
                  <a:cubicBezTo>
                    <a:pt x="18" y="1"/>
                    <a:pt x="23" y="6"/>
                    <a:pt x="22" y="12"/>
                  </a:cubicBezTo>
                  <a:close/>
                </a:path>
              </a:pathLst>
            </a:custGeom>
            <a:solidFill>
              <a:srgbClr val="A4A7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6" name="iṥḷidê"/>
            <p:cNvSpPr/>
            <p:nvPr/>
          </p:nvSpPr>
          <p:spPr bwMode="auto">
            <a:xfrm>
              <a:off x="7323842" y="2478437"/>
              <a:ext cx="997903" cy="129246"/>
            </a:xfrm>
            <a:custGeom>
              <a:avLst/>
              <a:gdLst>
                <a:gd name="T0" fmla="*/ 663 w 664"/>
                <a:gd name="T1" fmla="*/ 86 h 86"/>
                <a:gd name="T2" fmla="*/ 0 w 664"/>
                <a:gd name="T3" fmla="*/ 5 h 86"/>
                <a:gd name="T4" fmla="*/ 0 w 664"/>
                <a:gd name="T5" fmla="*/ 0 h 86"/>
                <a:gd name="T6" fmla="*/ 664 w 664"/>
                <a:gd name="T7" fmla="*/ 81 h 86"/>
                <a:gd name="T8" fmla="*/ 663 w 664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4" h="86">
                  <a:moveTo>
                    <a:pt x="663" y="86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664" y="81"/>
                  </a:lnTo>
                  <a:lnTo>
                    <a:pt x="663" y="86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7" name="ïşľïḍè"/>
            <p:cNvSpPr/>
            <p:nvPr/>
          </p:nvSpPr>
          <p:spPr bwMode="auto">
            <a:xfrm>
              <a:off x="7621409" y="2528032"/>
              <a:ext cx="22543" cy="123235"/>
            </a:xfrm>
            <a:custGeom>
              <a:avLst/>
              <a:gdLst>
                <a:gd name="T0" fmla="*/ 15 w 15"/>
                <a:gd name="T1" fmla="*/ 1 h 82"/>
                <a:gd name="T2" fmla="*/ 5 w 15"/>
                <a:gd name="T3" fmla="*/ 82 h 82"/>
                <a:gd name="T4" fmla="*/ 0 w 15"/>
                <a:gd name="T5" fmla="*/ 81 h 82"/>
                <a:gd name="T6" fmla="*/ 10 w 15"/>
                <a:gd name="T7" fmla="*/ 0 h 82"/>
                <a:gd name="T8" fmla="*/ 15 w 1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15" y="1"/>
                  </a:moveTo>
                  <a:lnTo>
                    <a:pt x="5" y="82"/>
                  </a:lnTo>
                  <a:lnTo>
                    <a:pt x="0" y="81"/>
                  </a:lnTo>
                  <a:lnTo>
                    <a:pt x="10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8" name="ïSḷíḓe"/>
            <p:cNvSpPr/>
            <p:nvPr/>
          </p:nvSpPr>
          <p:spPr bwMode="auto">
            <a:xfrm>
              <a:off x="7983600" y="2573117"/>
              <a:ext cx="22543" cy="123235"/>
            </a:xfrm>
            <a:custGeom>
              <a:avLst/>
              <a:gdLst>
                <a:gd name="T0" fmla="*/ 15 w 15"/>
                <a:gd name="T1" fmla="*/ 1 h 82"/>
                <a:gd name="T2" fmla="*/ 5 w 15"/>
                <a:gd name="T3" fmla="*/ 82 h 82"/>
                <a:gd name="T4" fmla="*/ 0 w 15"/>
                <a:gd name="T5" fmla="*/ 81 h 82"/>
                <a:gd name="T6" fmla="*/ 9 w 15"/>
                <a:gd name="T7" fmla="*/ 0 h 82"/>
                <a:gd name="T8" fmla="*/ 15 w 1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82">
                  <a:moveTo>
                    <a:pt x="15" y="1"/>
                  </a:moveTo>
                  <a:lnTo>
                    <a:pt x="5" y="82"/>
                  </a:lnTo>
                  <a:lnTo>
                    <a:pt x="0" y="81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99" name="íśḻide"/>
            <p:cNvSpPr/>
            <p:nvPr/>
          </p:nvSpPr>
          <p:spPr bwMode="auto">
            <a:xfrm>
              <a:off x="7379448" y="2012549"/>
              <a:ext cx="997903" cy="129246"/>
            </a:xfrm>
            <a:custGeom>
              <a:avLst/>
              <a:gdLst>
                <a:gd name="T0" fmla="*/ 664 w 664"/>
                <a:gd name="T1" fmla="*/ 86 h 86"/>
                <a:gd name="T2" fmla="*/ 0 w 664"/>
                <a:gd name="T3" fmla="*/ 5 h 86"/>
                <a:gd name="T4" fmla="*/ 1 w 664"/>
                <a:gd name="T5" fmla="*/ 0 h 86"/>
                <a:gd name="T6" fmla="*/ 664 w 664"/>
                <a:gd name="T7" fmla="*/ 81 h 86"/>
                <a:gd name="T8" fmla="*/ 664 w 664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4" h="86">
                  <a:moveTo>
                    <a:pt x="664" y="86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664" y="81"/>
                  </a:lnTo>
                  <a:lnTo>
                    <a:pt x="664" y="86"/>
                  </a:lnTo>
                  <a:close/>
                </a:path>
              </a:pathLst>
            </a:custGeom>
            <a:solidFill>
              <a:srgbClr val="E5E5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0" name="iṣľíďé"/>
            <p:cNvSpPr/>
            <p:nvPr/>
          </p:nvSpPr>
          <p:spPr bwMode="auto">
            <a:xfrm>
              <a:off x="3426910" y="1707467"/>
              <a:ext cx="846114" cy="291556"/>
            </a:xfrm>
            <a:custGeom>
              <a:avLst/>
              <a:gdLst>
                <a:gd name="T0" fmla="*/ 507 w 514"/>
                <a:gd name="T1" fmla="*/ 177 h 177"/>
                <a:gd name="T2" fmla="*/ 513 w 514"/>
                <a:gd name="T3" fmla="*/ 154 h 177"/>
                <a:gd name="T4" fmla="*/ 492 w 514"/>
                <a:gd name="T5" fmla="*/ 115 h 177"/>
                <a:gd name="T6" fmla="*/ 493 w 514"/>
                <a:gd name="T7" fmla="*/ 108 h 177"/>
                <a:gd name="T8" fmla="*/ 458 w 514"/>
                <a:gd name="T9" fmla="*/ 73 h 177"/>
                <a:gd name="T10" fmla="*/ 453 w 514"/>
                <a:gd name="T11" fmla="*/ 73 h 177"/>
                <a:gd name="T12" fmla="*/ 407 w 514"/>
                <a:gd name="T13" fmla="*/ 45 h 177"/>
                <a:gd name="T14" fmla="*/ 377 w 514"/>
                <a:gd name="T15" fmla="*/ 54 h 177"/>
                <a:gd name="T16" fmla="*/ 377 w 514"/>
                <a:gd name="T17" fmla="*/ 48 h 177"/>
                <a:gd name="T18" fmla="*/ 331 w 514"/>
                <a:gd name="T19" fmla="*/ 1 h 177"/>
                <a:gd name="T20" fmla="*/ 290 w 514"/>
                <a:gd name="T21" fmla="*/ 27 h 177"/>
                <a:gd name="T22" fmla="*/ 252 w 514"/>
                <a:gd name="T23" fmla="*/ 11 h 177"/>
                <a:gd name="T24" fmla="*/ 223 w 514"/>
                <a:gd name="T25" fmla="*/ 20 h 177"/>
                <a:gd name="T26" fmla="*/ 186 w 514"/>
                <a:gd name="T27" fmla="*/ 1 h 177"/>
                <a:gd name="T28" fmla="*/ 144 w 514"/>
                <a:gd name="T29" fmla="*/ 27 h 177"/>
                <a:gd name="T30" fmla="*/ 134 w 514"/>
                <a:gd name="T31" fmla="*/ 25 h 177"/>
                <a:gd name="T32" fmla="*/ 99 w 514"/>
                <a:gd name="T33" fmla="*/ 60 h 177"/>
                <a:gd name="T34" fmla="*/ 100 w 514"/>
                <a:gd name="T35" fmla="*/ 68 h 177"/>
                <a:gd name="T36" fmla="*/ 74 w 514"/>
                <a:gd name="T37" fmla="*/ 59 h 177"/>
                <a:gd name="T38" fmla="*/ 28 w 514"/>
                <a:gd name="T39" fmla="*/ 105 h 177"/>
                <a:gd name="T40" fmla="*/ 32 w 514"/>
                <a:gd name="T41" fmla="*/ 124 h 177"/>
                <a:gd name="T42" fmla="*/ 0 w 514"/>
                <a:gd name="T43" fmla="*/ 167 h 177"/>
                <a:gd name="T44" fmla="*/ 1 w 514"/>
                <a:gd name="T45" fmla="*/ 174 h 177"/>
                <a:gd name="T46" fmla="*/ 507 w 514"/>
                <a:gd name="T4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14" h="177">
                  <a:moveTo>
                    <a:pt x="507" y="177"/>
                  </a:moveTo>
                  <a:cubicBezTo>
                    <a:pt x="511" y="170"/>
                    <a:pt x="513" y="162"/>
                    <a:pt x="513" y="154"/>
                  </a:cubicBezTo>
                  <a:cubicBezTo>
                    <a:pt x="514" y="137"/>
                    <a:pt x="505" y="123"/>
                    <a:pt x="492" y="115"/>
                  </a:cubicBezTo>
                  <a:cubicBezTo>
                    <a:pt x="492" y="112"/>
                    <a:pt x="493" y="110"/>
                    <a:pt x="493" y="108"/>
                  </a:cubicBezTo>
                  <a:cubicBezTo>
                    <a:pt x="493" y="88"/>
                    <a:pt x="477" y="73"/>
                    <a:pt x="458" y="73"/>
                  </a:cubicBezTo>
                  <a:cubicBezTo>
                    <a:pt x="456" y="73"/>
                    <a:pt x="455" y="73"/>
                    <a:pt x="453" y="73"/>
                  </a:cubicBezTo>
                  <a:cubicBezTo>
                    <a:pt x="444" y="56"/>
                    <a:pt x="427" y="45"/>
                    <a:pt x="407" y="45"/>
                  </a:cubicBezTo>
                  <a:cubicBezTo>
                    <a:pt x="396" y="44"/>
                    <a:pt x="385" y="48"/>
                    <a:pt x="377" y="54"/>
                  </a:cubicBezTo>
                  <a:cubicBezTo>
                    <a:pt x="377" y="52"/>
                    <a:pt x="377" y="50"/>
                    <a:pt x="377" y="48"/>
                  </a:cubicBezTo>
                  <a:cubicBezTo>
                    <a:pt x="377" y="22"/>
                    <a:pt x="357" y="1"/>
                    <a:pt x="331" y="1"/>
                  </a:cubicBezTo>
                  <a:cubicBezTo>
                    <a:pt x="313" y="1"/>
                    <a:pt x="298" y="12"/>
                    <a:pt x="290" y="27"/>
                  </a:cubicBezTo>
                  <a:cubicBezTo>
                    <a:pt x="280" y="17"/>
                    <a:pt x="267" y="11"/>
                    <a:pt x="252" y="11"/>
                  </a:cubicBezTo>
                  <a:cubicBezTo>
                    <a:pt x="241" y="11"/>
                    <a:pt x="231" y="14"/>
                    <a:pt x="223" y="20"/>
                  </a:cubicBezTo>
                  <a:cubicBezTo>
                    <a:pt x="215" y="8"/>
                    <a:pt x="201" y="1"/>
                    <a:pt x="186" y="1"/>
                  </a:cubicBezTo>
                  <a:cubicBezTo>
                    <a:pt x="168" y="0"/>
                    <a:pt x="152" y="11"/>
                    <a:pt x="144" y="27"/>
                  </a:cubicBezTo>
                  <a:cubicBezTo>
                    <a:pt x="141" y="26"/>
                    <a:pt x="137" y="25"/>
                    <a:pt x="134" y="25"/>
                  </a:cubicBezTo>
                  <a:cubicBezTo>
                    <a:pt x="115" y="25"/>
                    <a:pt x="99" y="40"/>
                    <a:pt x="99" y="60"/>
                  </a:cubicBezTo>
                  <a:cubicBezTo>
                    <a:pt x="99" y="62"/>
                    <a:pt x="99" y="65"/>
                    <a:pt x="100" y="68"/>
                  </a:cubicBezTo>
                  <a:cubicBezTo>
                    <a:pt x="92" y="62"/>
                    <a:pt x="84" y="59"/>
                    <a:pt x="74" y="59"/>
                  </a:cubicBezTo>
                  <a:cubicBezTo>
                    <a:pt x="48" y="59"/>
                    <a:pt x="28" y="80"/>
                    <a:pt x="28" y="105"/>
                  </a:cubicBezTo>
                  <a:cubicBezTo>
                    <a:pt x="28" y="112"/>
                    <a:pt x="29" y="118"/>
                    <a:pt x="32" y="124"/>
                  </a:cubicBezTo>
                  <a:cubicBezTo>
                    <a:pt x="13" y="130"/>
                    <a:pt x="0" y="147"/>
                    <a:pt x="0" y="167"/>
                  </a:cubicBezTo>
                  <a:cubicBezTo>
                    <a:pt x="0" y="170"/>
                    <a:pt x="1" y="172"/>
                    <a:pt x="1" y="174"/>
                  </a:cubicBezTo>
                  <a:lnTo>
                    <a:pt x="507" y="177"/>
                  </a:lnTo>
                  <a:close/>
                </a:path>
              </a:pathLst>
            </a:custGeom>
            <a:solidFill>
              <a:srgbClr val="EEC7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1" name="î$ľiḋe"/>
            <p:cNvSpPr/>
            <p:nvPr/>
          </p:nvSpPr>
          <p:spPr bwMode="auto">
            <a:xfrm>
              <a:off x="3563670" y="1901337"/>
              <a:ext cx="709353" cy="100693"/>
            </a:xfrm>
            <a:custGeom>
              <a:avLst/>
              <a:gdLst>
                <a:gd name="T0" fmla="*/ 423 w 431"/>
                <a:gd name="T1" fmla="*/ 61 h 61"/>
                <a:gd name="T2" fmla="*/ 430 w 431"/>
                <a:gd name="T3" fmla="*/ 36 h 61"/>
                <a:gd name="T4" fmla="*/ 413 w 431"/>
                <a:gd name="T5" fmla="*/ 0 h 61"/>
                <a:gd name="T6" fmla="*/ 1 w 431"/>
                <a:gd name="T7" fmla="*/ 50 h 61"/>
                <a:gd name="T8" fmla="*/ 0 w 431"/>
                <a:gd name="T9" fmla="*/ 59 h 61"/>
                <a:gd name="T10" fmla="*/ 423 w 431"/>
                <a:gd name="T11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61">
                  <a:moveTo>
                    <a:pt x="423" y="61"/>
                  </a:moveTo>
                  <a:cubicBezTo>
                    <a:pt x="428" y="54"/>
                    <a:pt x="430" y="45"/>
                    <a:pt x="430" y="36"/>
                  </a:cubicBezTo>
                  <a:cubicBezTo>
                    <a:pt x="431" y="21"/>
                    <a:pt x="424" y="8"/>
                    <a:pt x="413" y="0"/>
                  </a:cubicBezTo>
                  <a:cubicBezTo>
                    <a:pt x="286" y="50"/>
                    <a:pt x="1" y="50"/>
                    <a:pt x="1" y="50"/>
                  </a:cubicBezTo>
                  <a:cubicBezTo>
                    <a:pt x="0" y="59"/>
                    <a:pt x="0" y="59"/>
                    <a:pt x="0" y="59"/>
                  </a:cubicBezTo>
                  <a:lnTo>
                    <a:pt x="423" y="61"/>
                  </a:lnTo>
                  <a:close/>
                </a:path>
              </a:pathLst>
            </a:custGeom>
            <a:solidFill>
              <a:srgbClr val="E9B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2" name="ï$1ïde"/>
            <p:cNvSpPr/>
            <p:nvPr/>
          </p:nvSpPr>
          <p:spPr bwMode="auto">
            <a:xfrm>
              <a:off x="3575693" y="2014051"/>
              <a:ext cx="105201" cy="773977"/>
            </a:xfrm>
            <a:custGeom>
              <a:avLst/>
              <a:gdLst>
                <a:gd name="T0" fmla="*/ 0 w 64"/>
                <a:gd name="T1" fmla="*/ 0 h 471"/>
                <a:gd name="T2" fmla="*/ 25 w 64"/>
                <a:gd name="T3" fmla="*/ 465 h 471"/>
                <a:gd name="T4" fmla="*/ 64 w 64"/>
                <a:gd name="T5" fmla="*/ 471 h 471"/>
                <a:gd name="T6" fmla="*/ 51 w 64"/>
                <a:gd name="T7" fmla="*/ 1 h 471"/>
                <a:gd name="T8" fmla="*/ 0 w 64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71">
                  <a:moveTo>
                    <a:pt x="0" y="0"/>
                  </a:moveTo>
                  <a:cubicBezTo>
                    <a:pt x="25" y="465"/>
                    <a:pt x="25" y="465"/>
                    <a:pt x="25" y="465"/>
                  </a:cubicBezTo>
                  <a:cubicBezTo>
                    <a:pt x="37" y="467"/>
                    <a:pt x="50" y="469"/>
                    <a:pt x="64" y="471"/>
                  </a:cubicBezTo>
                  <a:cubicBezTo>
                    <a:pt x="51" y="1"/>
                    <a:pt x="51" y="1"/>
                    <a:pt x="5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3" name="ï$ḻîďê"/>
            <p:cNvSpPr/>
            <p:nvPr/>
          </p:nvSpPr>
          <p:spPr bwMode="auto">
            <a:xfrm>
              <a:off x="3879272" y="2015555"/>
              <a:ext cx="99189" cy="784496"/>
            </a:xfrm>
            <a:custGeom>
              <a:avLst/>
              <a:gdLst>
                <a:gd name="T0" fmla="*/ 2 w 60"/>
                <a:gd name="T1" fmla="*/ 0 h 477"/>
                <a:gd name="T2" fmla="*/ 0 w 60"/>
                <a:gd name="T3" fmla="*/ 477 h 477"/>
                <a:gd name="T4" fmla="*/ 41 w 60"/>
                <a:gd name="T5" fmla="*/ 476 h 477"/>
                <a:gd name="T6" fmla="*/ 60 w 60"/>
                <a:gd name="T7" fmla="*/ 1 h 477"/>
                <a:gd name="T8" fmla="*/ 2 w 60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477">
                  <a:moveTo>
                    <a:pt x="2" y="0"/>
                  </a:moveTo>
                  <a:cubicBezTo>
                    <a:pt x="0" y="477"/>
                    <a:pt x="0" y="477"/>
                    <a:pt x="0" y="477"/>
                  </a:cubicBezTo>
                  <a:cubicBezTo>
                    <a:pt x="13" y="477"/>
                    <a:pt x="27" y="477"/>
                    <a:pt x="41" y="476"/>
                  </a:cubicBezTo>
                  <a:cubicBezTo>
                    <a:pt x="60" y="1"/>
                    <a:pt x="60" y="1"/>
                    <a:pt x="6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C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4" name="išḻïḑé"/>
            <p:cNvSpPr/>
            <p:nvPr/>
          </p:nvSpPr>
          <p:spPr bwMode="auto">
            <a:xfrm>
              <a:off x="3435927" y="2014051"/>
              <a:ext cx="115721" cy="754439"/>
            </a:xfrm>
            <a:custGeom>
              <a:avLst/>
              <a:gdLst>
                <a:gd name="T0" fmla="*/ 0 w 71"/>
                <a:gd name="T1" fmla="*/ 0 h 459"/>
                <a:gd name="T2" fmla="*/ 32 w 71"/>
                <a:gd name="T3" fmla="*/ 451 h 459"/>
                <a:gd name="T4" fmla="*/ 71 w 71"/>
                <a:gd name="T5" fmla="*/ 459 h 459"/>
                <a:gd name="T6" fmla="*/ 46 w 71"/>
                <a:gd name="T7" fmla="*/ 0 h 459"/>
                <a:gd name="T8" fmla="*/ 0 w 71"/>
                <a:gd name="T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459">
                  <a:moveTo>
                    <a:pt x="0" y="0"/>
                  </a:moveTo>
                  <a:cubicBezTo>
                    <a:pt x="32" y="451"/>
                    <a:pt x="32" y="451"/>
                    <a:pt x="32" y="451"/>
                  </a:cubicBezTo>
                  <a:cubicBezTo>
                    <a:pt x="32" y="451"/>
                    <a:pt x="46" y="454"/>
                    <a:pt x="71" y="459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5" name="isľïďè"/>
            <p:cNvSpPr/>
            <p:nvPr/>
          </p:nvSpPr>
          <p:spPr bwMode="auto">
            <a:xfrm>
              <a:off x="3721472" y="2015555"/>
              <a:ext cx="97687" cy="781490"/>
            </a:xfrm>
            <a:custGeom>
              <a:avLst/>
              <a:gdLst>
                <a:gd name="T0" fmla="*/ 0 w 59"/>
                <a:gd name="T1" fmla="*/ 0 h 476"/>
                <a:gd name="T2" fmla="*/ 14 w 59"/>
                <a:gd name="T3" fmla="*/ 473 h 476"/>
                <a:gd name="T4" fmla="*/ 57 w 59"/>
                <a:gd name="T5" fmla="*/ 476 h 476"/>
                <a:gd name="T6" fmla="*/ 59 w 59"/>
                <a:gd name="T7" fmla="*/ 0 h 476"/>
                <a:gd name="T8" fmla="*/ 0 w 59"/>
                <a:gd name="T9" fmla="*/ 0 h 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76">
                  <a:moveTo>
                    <a:pt x="0" y="0"/>
                  </a:moveTo>
                  <a:cubicBezTo>
                    <a:pt x="14" y="473"/>
                    <a:pt x="14" y="473"/>
                    <a:pt x="14" y="473"/>
                  </a:cubicBezTo>
                  <a:cubicBezTo>
                    <a:pt x="28" y="474"/>
                    <a:pt x="42" y="475"/>
                    <a:pt x="57" y="476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6" name="íṥ1ïḋe"/>
            <p:cNvSpPr/>
            <p:nvPr/>
          </p:nvSpPr>
          <p:spPr bwMode="auto">
            <a:xfrm>
              <a:off x="4142274" y="2017057"/>
              <a:ext cx="126241" cy="757445"/>
            </a:xfrm>
            <a:custGeom>
              <a:avLst/>
              <a:gdLst>
                <a:gd name="T0" fmla="*/ 76 w 76"/>
                <a:gd name="T1" fmla="*/ 1 h 461"/>
                <a:gd name="T2" fmla="*/ 29 w 76"/>
                <a:gd name="T3" fmla="*/ 0 h 461"/>
                <a:gd name="T4" fmla="*/ 0 w 76"/>
                <a:gd name="T5" fmla="*/ 461 h 461"/>
                <a:gd name="T6" fmla="*/ 41 w 76"/>
                <a:gd name="T7" fmla="*/ 451 h 461"/>
                <a:gd name="T8" fmla="*/ 76 w 76"/>
                <a:gd name="T9" fmla="*/ 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461">
                  <a:moveTo>
                    <a:pt x="76" y="1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0" y="461"/>
                    <a:pt x="0" y="461"/>
                    <a:pt x="0" y="461"/>
                  </a:cubicBezTo>
                  <a:cubicBezTo>
                    <a:pt x="14" y="458"/>
                    <a:pt x="28" y="455"/>
                    <a:pt x="41" y="451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C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7" name="ïṣḷîḍé"/>
            <p:cNvSpPr/>
            <p:nvPr/>
          </p:nvSpPr>
          <p:spPr bwMode="auto">
            <a:xfrm>
              <a:off x="4011525" y="2017057"/>
              <a:ext cx="115721" cy="776982"/>
            </a:xfrm>
            <a:custGeom>
              <a:avLst/>
              <a:gdLst>
                <a:gd name="T0" fmla="*/ 19 w 70"/>
                <a:gd name="T1" fmla="*/ 0 h 473"/>
                <a:gd name="T2" fmla="*/ 0 w 70"/>
                <a:gd name="T3" fmla="*/ 473 h 473"/>
                <a:gd name="T4" fmla="*/ 41 w 70"/>
                <a:gd name="T5" fmla="*/ 468 h 473"/>
                <a:gd name="T6" fmla="*/ 70 w 70"/>
                <a:gd name="T7" fmla="*/ 0 h 473"/>
                <a:gd name="T8" fmla="*/ 19 w 70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473">
                  <a:moveTo>
                    <a:pt x="19" y="0"/>
                  </a:moveTo>
                  <a:cubicBezTo>
                    <a:pt x="0" y="473"/>
                    <a:pt x="0" y="473"/>
                    <a:pt x="0" y="473"/>
                  </a:cubicBezTo>
                  <a:cubicBezTo>
                    <a:pt x="14" y="471"/>
                    <a:pt x="27" y="470"/>
                    <a:pt x="41" y="468"/>
                  </a:cubicBezTo>
                  <a:cubicBezTo>
                    <a:pt x="70" y="0"/>
                    <a:pt x="70" y="0"/>
                    <a:pt x="70" y="0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C02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8" name="iṥlîḋê"/>
            <p:cNvSpPr/>
            <p:nvPr/>
          </p:nvSpPr>
          <p:spPr bwMode="auto">
            <a:xfrm>
              <a:off x="3816152" y="2015555"/>
              <a:ext cx="66126" cy="784496"/>
            </a:xfrm>
            <a:custGeom>
              <a:avLst/>
              <a:gdLst>
                <a:gd name="T0" fmla="*/ 2 w 41"/>
                <a:gd name="T1" fmla="*/ 0 h 477"/>
                <a:gd name="T2" fmla="*/ 0 w 41"/>
                <a:gd name="T3" fmla="*/ 476 h 477"/>
                <a:gd name="T4" fmla="*/ 39 w 41"/>
                <a:gd name="T5" fmla="*/ 477 h 477"/>
                <a:gd name="T6" fmla="*/ 41 w 41"/>
                <a:gd name="T7" fmla="*/ 0 h 477"/>
                <a:gd name="T8" fmla="*/ 2 w 41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477">
                  <a:moveTo>
                    <a:pt x="2" y="0"/>
                  </a:moveTo>
                  <a:cubicBezTo>
                    <a:pt x="0" y="476"/>
                    <a:pt x="0" y="476"/>
                    <a:pt x="0" y="476"/>
                  </a:cubicBezTo>
                  <a:cubicBezTo>
                    <a:pt x="13" y="476"/>
                    <a:pt x="26" y="477"/>
                    <a:pt x="39" y="477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F0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09" name="iṩḷîḋê"/>
            <p:cNvSpPr/>
            <p:nvPr/>
          </p:nvSpPr>
          <p:spPr bwMode="auto">
            <a:xfrm>
              <a:off x="3511071" y="2014051"/>
              <a:ext cx="105201" cy="763456"/>
            </a:xfrm>
            <a:custGeom>
              <a:avLst/>
              <a:gdLst>
                <a:gd name="T0" fmla="*/ 0 w 64"/>
                <a:gd name="T1" fmla="*/ 0 h 465"/>
                <a:gd name="T2" fmla="*/ 25 w 64"/>
                <a:gd name="T3" fmla="*/ 459 h 465"/>
                <a:gd name="T4" fmla="*/ 64 w 64"/>
                <a:gd name="T5" fmla="*/ 465 h 465"/>
                <a:gd name="T6" fmla="*/ 39 w 64"/>
                <a:gd name="T7" fmla="*/ 0 h 465"/>
                <a:gd name="T8" fmla="*/ 0 w 64"/>
                <a:gd name="T9" fmla="*/ 0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65">
                  <a:moveTo>
                    <a:pt x="0" y="0"/>
                  </a:moveTo>
                  <a:cubicBezTo>
                    <a:pt x="25" y="459"/>
                    <a:pt x="25" y="459"/>
                    <a:pt x="25" y="459"/>
                  </a:cubicBezTo>
                  <a:cubicBezTo>
                    <a:pt x="36" y="461"/>
                    <a:pt x="49" y="463"/>
                    <a:pt x="64" y="465"/>
                  </a:cubicBezTo>
                  <a:cubicBezTo>
                    <a:pt x="39" y="0"/>
                    <a:pt x="39" y="0"/>
                    <a:pt x="3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0" name="îṥļîde"/>
            <p:cNvSpPr/>
            <p:nvPr/>
          </p:nvSpPr>
          <p:spPr bwMode="auto">
            <a:xfrm>
              <a:off x="3659854" y="2015555"/>
              <a:ext cx="85664" cy="776982"/>
            </a:xfrm>
            <a:custGeom>
              <a:avLst/>
              <a:gdLst>
                <a:gd name="T0" fmla="*/ 0 w 52"/>
                <a:gd name="T1" fmla="*/ 0 h 473"/>
                <a:gd name="T2" fmla="*/ 13 w 52"/>
                <a:gd name="T3" fmla="*/ 470 h 473"/>
                <a:gd name="T4" fmla="*/ 52 w 52"/>
                <a:gd name="T5" fmla="*/ 473 h 473"/>
                <a:gd name="T6" fmla="*/ 38 w 52"/>
                <a:gd name="T7" fmla="*/ 0 h 473"/>
                <a:gd name="T8" fmla="*/ 0 w 52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473">
                  <a:moveTo>
                    <a:pt x="0" y="0"/>
                  </a:moveTo>
                  <a:cubicBezTo>
                    <a:pt x="13" y="470"/>
                    <a:pt x="13" y="470"/>
                    <a:pt x="13" y="470"/>
                  </a:cubicBezTo>
                  <a:cubicBezTo>
                    <a:pt x="26" y="471"/>
                    <a:pt x="39" y="472"/>
                    <a:pt x="52" y="473"/>
                  </a:cubicBezTo>
                  <a:cubicBezTo>
                    <a:pt x="38" y="0"/>
                    <a:pt x="38" y="0"/>
                    <a:pt x="3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1" name="ïslîḍé"/>
            <p:cNvSpPr/>
            <p:nvPr/>
          </p:nvSpPr>
          <p:spPr bwMode="auto">
            <a:xfrm>
              <a:off x="4079154" y="2017057"/>
              <a:ext cx="111212" cy="769467"/>
            </a:xfrm>
            <a:custGeom>
              <a:avLst/>
              <a:gdLst>
                <a:gd name="T0" fmla="*/ 29 w 68"/>
                <a:gd name="T1" fmla="*/ 0 h 468"/>
                <a:gd name="T2" fmla="*/ 0 w 68"/>
                <a:gd name="T3" fmla="*/ 468 h 468"/>
                <a:gd name="T4" fmla="*/ 39 w 68"/>
                <a:gd name="T5" fmla="*/ 461 h 468"/>
                <a:gd name="T6" fmla="*/ 68 w 68"/>
                <a:gd name="T7" fmla="*/ 0 h 468"/>
                <a:gd name="T8" fmla="*/ 29 w 68"/>
                <a:gd name="T9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68">
                  <a:moveTo>
                    <a:pt x="29" y="0"/>
                  </a:moveTo>
                  <a:cubicBezTo>
                    <a:pt x="0" y="468"/>
                    <a:pt x="0" y="468"/>
                    <a:pt x="0" y="468"/>
                  </a:cubicBezTo>
                  <a:cubicBezTo>
                    <a:pt x="13" y="466"/>
                    <a:pt x="26" y="464"/>
                    <a:pt x="39" y="461"/>
                  </a:cubicBezTo>
                  <a:cubicBezTo>
                    <a:pt x="68" y="0"/>
                    <a:pt x="68" y="0"/>
                    <a:pt x="68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0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2" name="iSḻïḑè"/>
            <p:cNvSpPr/>
            <p:nvPr/>
          </p:nvSpPr>
          <p:spPr bwMode="auto">
            <a:xfrm>
              <a:off x="3946902" y="2017057"/>
              <a:ext cx="96183" cy="779988"/>
            </a:xfrm>
            <a:custGeom>
              <a:avLst/>
              <a:gdLst>
                <a:gd name="T0" fmla="*/ 19 w 58"/>
                <a:gd name="T1" fmla="*/ 0 h 475"/>
                <a:gd name="T2" fmla="*/ 0 w 58"/>
                <a:gd name="T3" fmla="*/ 475 h 475"/>
                <a:gd name="T4" fmla="*/ 39 w 58"/>
                <a:gd name="T5" fmla="*/ 473 h 475"/>
                <a:gd name="T6" fmla="*/ 58 w 58"/>
                <a:gd name="T7" fmla="*/ 0 h 475"/>
                <a:gd name="T8" fmla="*/ 19 w 58"/>
                <a:gd name="T9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75">
                  <a:moveTo>
                    <a:pt x="19" y="0"/>
                  </a:moveTo>
                  <a:cubicBezTo>
                    <a:pt x="0" y="475"/>
                    <a:pt x="0" y="475"/>
                    <a:pt x="0" y="475"/>
                  </a:cubicBezTo>
                  <a:cubicBezTo>
                    <a:pt x="13" y="474"/>
                    <a:pt x="26" y="474"/>
                    <a:pt x="39" y="473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19" y="0"/>
                  </a:lnTo>
                  <a:close/>
                </a:path>
              </a:pathLst>
            </a:custGeom>
            <a:solidFill>
              <a:srgbClr val="F0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3" name="iṣľíďe"/>
            <p:cNvSpPr/>
            <p:nvPr/>
          </p:nvSpPr>
          <p:spPr bwMode="auto">
            <a:xfrm>
              <a:off x="3419395" y="1983994"/>
              <a:ext cx="865651" cy="34566"/>
            </a:xfrm>
            <a:custGeom>
              <a:avLst/>
              <a:gdLst>
                <a:gd name="T0" fmla="*/ 576 w 576"/>
                <a:gd name="T1" fmla="*/ 3 h 23"/>
                <a:gd name="T2" fmla="*/ 0 w 576"/>
                <a:gd name="T3" fmla="*/ 0 h 23"/>
                <a:gd name="T4" fmla="*/ 0 w 576"/>
                <a:gd name="T5" fmla="*/ 20 h 23"/>
                <a:gd name="T6" fmla="*/ 576 w 576"/>
                <a:gd name="T7" fmla="*/ 23 h 23"/>
                <a:gd name="T8" fmla="*/ 576 w 576"/>
                <a:gd name="T9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6" h="23">
                  <a:moveTo>
                    <a:pt x="576" y="3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576" y="23"/>
                  </a:lnTo>
                  <a:lnTo>
                    <a:pt x="576" y="3"/>
                  </a:lnTo>
                  <a:close/>
                </a:path>
              </a:pathLst>
            </a:custGeom>
            <a:solidFill>
              <a:srgbClr val="E0DF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4" name="íṥḻíḑé"/>
            <p:cNvSpPr/>
            <p:nvPr/>
          </p:nvSpPr>
          <p:spPr bwMode="auto">
            <a:xfrm>
              <a:off x="3721472" y="2015555"/>
              <a:ext cx="547043" cy="37572"/>
            </a:xfrm>
            <a:custGeom>
              <a:avLst/>
              <a:gdLst>
                <a:gd name="T0" fmla="*/ 364 w 364"/>
                <a:gd name="T1" fmla="*/ 2 h 25"/>
                <a:gd name="T2" fmla="*/ 361 w 364"/>
                <a:gd name="T3" fmla="*/ 25 h 25"/>
                <a:gd name="T4" fmla="*/ 0 w 364"/>
                <a:gd name="T5" fmla="*/ 0 h 25"/>
                <a:gd name="T6" fmla="*/ 364 w 364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4" h="25">
                  <a:moveTo>
                    <a:pt x="364" y="2"/>
                  </a:moveTo>
                  <a:lnTo>
                    <a:pt x="361" y="25"/>
                  </a:lnTo>
                  <a:lnTo>
                    <a:pt x="0" y="0"/>
                  </a:lnTo>
                  <a:lnTo>
                    <a:pt x="364" y="2"/>
                  </a:lnTo>
                  <a:close/>
                </a:path>
              </a:pathLst>
            </a:custGeom>
            <a:solidFill>
              <a:srgbClr val="B11A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5" name="îšľiḋé"/>
            <p:cNvSpPr/>
            <p:nvPr/>
          </p:nvSpPr>
          <p:spPr bwMode="auto">
            <a:xfrm>
              <a:off x="3614768" y="2742942"/>
              <a:ext cx="66126" cy="45086"/>
            </a:xfrm>
            <a:custGeom>
              <a:avLst/>
              <a:gdLst>
                <a:gd name="T0" fmla="*/ 0 w 40"/>
                <a:gd name="T1" fmla="*/ 4 h 27"/>
                <a:gd name="T2" fmla="*/ 1 w 40"/>
                <a:gd name="T3" fmla="*/ 21 h 27"/>
                <a:gd name="T4" fmla="*/ 40 w 40"/>
                <a:gd name="T5" fmla="*/ 27 h 27"/>
                <a:gd name="T6" fmla="*/ 40 w 40"/>
                <a:gd name="T7" fmla="*/ 0 h 27"/>
                <a:gd name="T8" fmla="*/ 0 w 40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7">
                  <a:moveTo>
                    <a:pt x="0" y="4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13" y="23"/>
                    <a:pt x="26" y="25"/>
                    <a:pt x="40" y="27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5" y="1"/>
                    <a:pt x="12" y="3"/>
                    <a:pt x="0" y="4"/>
                  </a:cubicBezTo>
                  <a:close/>
                </a:path>
              </a:pathLst>
            </a:custGeom>
            <a:solidFill>
              <a:srgbClr val="B11A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6" name="íśļîḓè"/>
            <p:cNvSpPr/>
            <p:nvPr/>
          </p:nvSpPr>
          <p:spPr bwMode="auto">
            <a:xfrm>
              <a:off x="3879272" y="2679821"/>
              <a:ext cx="72138" cy="120229"/>
            </a:xfrm>
            <a:custGeom>
              <a:avLst/>
              <a:gdLst>
                <a:gd name="T0" fmla="*/ 0 w 44"/>
                <a:gd name="T1" fmla="*/ 15 h 73"/>
                <a:gd name="T2" fmla="*/ 0 w 44"/>
                <a:gd name="T3" fmla="*/ 73 h 73"/>
                <a:gd name="T4" fmla="*/ 41 w 44"/>
                <a:gd name="T5" fmla="*/ 72 h 73"/>
                <a:gd name="T6" fmla="*/ 44 w 44"/>
                <a:gd name="T7" fmla="*/ 0 h 73"/>
                <a:gd name="T8" fmla="*/ 0 w 44"/>
                <a:gd name="T9" fmla="*/ 1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73">
                  <a:moveTo>
                    <a:pt x="0" y="15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13" y="73"/>
                    <a:pt x="27" y="73"/>
                    <a:pt x="41" y="7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6"/>
                    <a:pt x="15" y="10"/>
                    <a:pt x="0" y="15"/>
                  </a:cubicBezTo>
                  <a:close/>
                </a:path>
              </a:pathLst>
            </a:custGeom>
            <a:solidFill>
              <a:srgbClr val="B11A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7" name="íṡ1îḍe"/>
            <p:cNvSpPr/>
            <p:nvPr/>
          </p:nvSpPr>
          <p:spPr bwMode="auto">
            <a:xfrm>
              <a:off x="3488527" y="2753461"/>
              <a:ext cx="63120" cy="15029"/>
            </a:xfrm>
            <a:custGeom>
              <a:avLst/>
              <a:gdLst>
                <a:gd name="T0" fmla="*/ 38 w 39"/>
                <a:gd name="T1" fmla="*/ 0 h 9"/>
                <a:gd name="T2" fmla="*/ 0 w 39"/>
                <a:gd name="T3" fmla="*/ 1 h 9"/>
                <a:gd name="T4" fmla="*/ 39 w 39"/>
                <a:gd name="T5" fmla="*/ 9 h 9"/>
                <a:gd name="T6" fmla="*/ 38 w 39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9">
                  <a:moveTo>
                    <a:pt x="38" y="0"/>
                  </a:moveTo>
                  <a:cubicBezTo>
                    <a:pt x="14" y="1"/>
                    <a:pt x="0" y="1"/>
                    <a:pt x="0" y="1"/>
                  </a:cubicBezTo>
                  <a:cubicBezTo>
                    <a:pt x="0" y="1"/>
                    <a:pt x="14" y="4"/>
                    <a:pt x="39" y="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B11A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8" name="ïśḻíḍé"/>
            <p:cNvSpPr/>
            <p:nvPr/>
          </p:nvSpPr>
          <p:spPr bwMode="auto">
            <a:xfrm>
              <a:off x="3742512" y="2718896"/>
              <a:ext cx="73641" cy="78149"/>
            </a:xfrm>
            <a:custGeom>
              <a:avLst/>
              <a:gdLst>
                <a:gd name="T0" fmla="*/ 0 w 44"/>
                <a:gd name="T1" fmla="*/ 9 h 48"/>
                <a:gd name="T2" fmla="*/ 1 w 44"/>
                <a:gd name="T3" fmla="*/ 45 h 48"/>
                <a:gd name="T4" fmla="*/ 44 w 44"/>
                <a:gd name="T5" fmla="*/ 48 h 48"/>
                <a:gd name="T6" fmla="*/ 44 w 44"/>
                <a:gd name="T7" fmla="*/ 0 h 48"/>
                <a:gd name="T8" fmla="*/ 0 w 44"/>
                <a:gd name="T9" fmla="*/ 9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0" y="9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5" y="46"/>
                    <a:pt x="29" y="47"/>
                    <a:pt x="44" y="48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9" y="4"/>
                    <a:pt x="15" y="7"/>
                    <a:pt x="0" y="9"/>
                  </a:cubicBezTo>
                  <a:close/>
                </a:path>
              </a:pathLst>
            </a:custGeom>
            <a:solidFill>
              <a:srgbClr val="B11A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19" name="î$ļîḋè"/>
            <p:cNvSpPr/>
            <p:nvPr/>
          </p:nvSpPr>
          <p:spPr bwMode="auto">
            <a:xfrm>
              <a:off x="4142274" y="2461905"/>
              <a:ext cx="91675" cy="312596"/>
            </a:xfrm>
            <a:custGeom>
              <a:avLst/>
              <a:gdLst>
                <a:gd name="T0" fmla="*/ 8 w 55"/>
                <a:gd name="T1" fmla="*/ 60 h 190"/>
                <a:gd name="T2" fmla="*/ 0 w 55"/>
                <a:gd name="T3" fmla="*/ 190 h 190"/>
                <a:gd name="T4" fmla="*/ 41 w 55"/>
                <a:gd name="T5" fmla="*/ 180 h 190"/>
                <a:gd name="T6" fmla="*/ 55 w 55"/>
                <a:gd name="T7" fmla="*/ 0 h 190"/>
                <a:gd name="T8" fmla="*/ 8 w 55"/>
                <a:gd name="T9" fmla="*/ 6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190">
                  <a:moveTo>
                    <a:pt x="8" y="60"/>
                  </a:moveTo>
                  <a:cubicBezTo>
                    <a:pt x="0" y="190"/>
                    <a:pt x="0" y="190"/>
                    <a:pt x="0" y="190"/>
                  </a:cubicBezTo>
                  <a:cubicBezTo>
                    <a:pt x="14" y="187"/>
                    <a:pt x="28" y="184"/>
                    <a:pt x="41" y="18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3" y="23"/>
                    <a:pt x="27" y="43"/>
                    <a:pt x="8" y="60"/>
                  </a:cubicBezTo>
                  <a:close/>
                </a:path>
              </a:pathLst>
            </a:custGeom>
            <a:solidFill>
              <a:srgbClr val="B11A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0" name="iṡľîdè"/>
            <p:cNvSpPr/>
            <p:nvPr/>
          </p:nvSpPr>
          <p:spPr bwMode="auto">
            <a:xfrm>
              <a:off x="4011525" y="2613695"/>
              <a:ext cx="78149" cy="180344"/>
            </a:xfrm>
            <a:custGeom>
              <a:avLst/>
              <a:gdLst>
                <a:gd name="T0" fmla="*/ 3 w 48"/>
                <a:gd name="T1" fmla="*/ 24 h 110"/>
                <a:gd name="T2" fmla="*/ 0 w 48"/>
                <a:gd name="T3" fmla="*/ 110 h 110"/>
                <a:gd name="T4" fmla="*/ 41 w 48"/>
                <a:gd name="T5" fmla="*/ 105 h 110"/>
                <a:gd name="T6" fmla="*/ 48 w 48"/>
                <a:gd name="T7" fmla="*/ 0 h 110"/>
                <a:gd name="T8" fmla="*/ 3 w 48"/>
                <a:gd name="T9" fmla="*/ 2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10">
                  <a:moveTo>
                    <a:pt x="3" y="24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14" y="108"/>
                    <a:pt x="27" y="107"/>
                    <a:pt x="41" y="10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34" y="9"/>
                    <a:pt x="19" y="17"/>
                    <a:pt x="3" y="24"/>
                  </a:cubicBezTo>
                  <a:close/>
                </a:path>
              </a:pathLst>
            </a:custGeom>
            <a:solidFill>
              <a:srgbClr val="B11A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1" name="iSḷíḍè"/>
            <p:cNvSpPr/>
            <p:nvPr/>
          </p:nvSpPr>
          <p:spPr bwMode="auto">
            <a:xfrm>
              <a:off x="3816152" y="2703867"/>
              <a:ext cx="63120" cy="96183"/>
            </a:xfrm>
            <a:custGeom>
              <a:avLst/>
              <a:gdLst>
                <a:gd name="T0" fmla="*/ 0 w 39"/>
                <a:gd name="T1" fmla="*/ 9 h 58"/>
                <a:gd name="T2" fmla="*/ 0 w 39"/>
                <a:gd name="T3" fmla="*/ 57 h 58"/>
                <a:gd name="T4" fmla="*/ 39 w 39"/>
                <a:gd name="T5" fmla="*/ 58 h 58"/>
                <a:gd name="T6" fmla="*/ 39 w 39"/>
                <a:gd name="T7" fmla="*/ 0 h 58"/>
                <a:gd name="T8" fmla="*/ 0 w 39"/>
                <a:gd name="T9" fmla="*/ 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8">
                  <a:moveTo>
                    <a:pt x="0" y="9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13" y="57"/>
                    <a:pt x="26" y="58"/>
                    <a:pt x="39" y="58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26" y="3"/>
                    <a:pt x="13" y="7"/>
                    <a:pt x="0" y="9"/>
                  </a:cubicBezTo>
                  <a:close/>
                </a:path>
              </a:pathLst>
            </a:custGeom>
            <a:solidFill>
              <a:srgbClr val="D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2" name="îṥḻiďé"/>
            <p:cNvSpPr/>
            <p:nvPr/>
          </p:nvSpPr>
          <p:spPr bwMode="auto">
            <a:xfrm>
              <a:off x="3550145" y="2750456"/>
              <a:ext cx="66126" cy="27052"/>
            </a:xfrm>
            <a:custGeom>
              <a:avLst/>
              <a:gdLst>
                <a:gd name="T0" fmla="*/ 0 w 40"/>
                <a:gd name="T1" fmla="*/ 2 h 17"/>
                <a:gd name="T2" fmla="*/ 1 w 40"/>
                <a:gd name="T3" fmla="*/ 11 h 17"/>
                <a:gd name="T4" fmla="*/ 40 w 40"/>
                <a:gd name="T5" fmla="*/ 17 h 17"/>
                <a:gd name="T6" fmla="*/ 39 w 40"/>
                <a:gd name="T7" fmla="*/ 0 h 17"/>
                <a:gd name="T8" fmla="*/ 0 w 40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">
                  <a:moveTo>
                    <a:pt x="0" y="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2" y="13"/>
                    <a:pt x="25" y="15"/>
                    <a:pt x="40" y="17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24" y="1"/>
                    <a:pt x="11" y="2"/>
                    <a:pt x="0" y="2"/>
                  </a:cubicBezTo>
                  <a:close/>
                </a:path>
              </a:pathLst>
            </a:custGeom>
            <a:solidFill>
              <a:srgbClr val="D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3" name="ïṧ1ïḍè"/>
            <p:cNvSpPr/>
            <p:nvPr/>
          </p:nvSpPr>
          <p:spPr bwMode="auto">
            <a:xfrm>
              <a:off x="3680894" y="2733925"/>
              <a:ext cx="64624" cy="58612"/>
            </a:xfrm>
            <a:custGeom>
              <a:avLst/>
              <a:gdLst>
                <a:gd name="T0" fmla="*/ 0 w 39"/>
                <a:gd name="T1" fmla="*/ 6 h 36"/>
                <a:gd name="T2" fmla="*/ 0 w 39"/>
                <a:gd name="T3" fmla="*/ 33 h 36"/>
                <a:gd name="T4" fmla="*/ 39 w 39"/>
                <a:gd name="T5" fmla="*/ 36 h 36"/>
                <a:gd name="T6" fmla="*/ 38 w 39"/>
                <a:gd name="T7" fmla="*/ 0 h 36"/>
                <a:gd name="T8" fmla="*/ 0 w 39"/>
                <a:gd name="T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6">
                  <a:moveTo>
                    <a:pt x="0" y="6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3" y="34"/>
                    <a:pt x="26" y="35"/>
                    <a:pt x="39" y="3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25" y="2"/>
                    <a:pt x="12" y="4"/>
                    <a:pt x="0" y="6"/>
                  </a:cubicBezTo>
                  <a:close/>
                </a:path>
              </a:pathLst>
            </a:custGeom>
            <a:solidFill>
              <a:srgbClr val="D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4" name="îsļïḑe"/>
            <p:cNvSpPr/>
            <p:nvPr/>
          </p:nvSpPr>
          <p:spPr bwMode="auto">
            <a:xfrm>
              <a:off x="4079154" y="2561095"/>
              <a:ext cx="76647" cy="225430"/>
            </a:xfrm>
            <a:custGeom>
              <a:avLst/>
              <a:gdLst>
                <a:gd name="T0" fmla="*/ 7 w 47"/>
                <a:gd name="T1" fmla="*/ 32 h 137"/>
                <a:gd name="T2" fmla="*/ 0 w 47"/>
                <a:gd name="T3" fmla="*/ 137 h 137"/>
                <a:gd name="T4" fmla="*/ 39 w 47"/>
                <a:gd name="T5" fmla="*/ 130 h 137"/>
                <a:gd name="T6" fmla="*/ 47 w 47"/>
                <a:gd name="T7" fmla="*/ 0 h 137"/>
                <a:gd name="T8" fmla="*/ 7 w 47"/>
                <a:gd name="T9" fmla="*/ 3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37">
                  <a:moveTo>
                    <a:pt x="7" y="32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13" y="135"/>
                    <a:pt x="26" y="133"/>
                    <a:pt x="39" y="13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35" y="12"/>
                    <a:pt x="21" y="22"/>
                    <a:pt x="7" y="32"/>
                  </a:cubicBezTo>
                  <a:close/>
                </a:path>
              </a:pathLst>
            </a:custGeom>
            <a:solidFill>
              <a:srgbClr val="D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5" name="iš1iḍè"/>
            <p:cNvSpPr/>
            <p:nvPr/>
          </p:nvSpPr>
          <p:spPr bwMode="auto">
            <a:xfrm>
              <a:off x="3946902" y="2652770"/>
              <a:ext cx="69132" cy="144275"/>
            </a:xfrm>
            <a:custGeom>
              <a:avLst/>
              <a:gdLst>
                <a:gd name="T0" fmla="*/ 3 w 42"/>
                <a:gd name="T1" fmla="*/ 16 h 88"/>
                <a:gd name="T2" fmla="*/ 0 w 42"/>
                <a:gd name="T3" fmla="*/ 88 h 88"/>
                <a:gd name="T4" fmla="*/ 39 w 42"/>
                <a:gd name="T5" fmla="*/ 86 h 88"/>
                <a:gd name="T6" fmla="*/ 42 w 42"/>
                <a:gd name="T7" fmla="*/ 0 h 88"/>
                <a:gd name="T8" fmla="*/ 3 w 42"/>
                <a:gd name="T9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88">
                  <a:moveTo>
                    <a:pt x="3" y="16"/>
                  </a:moveTo>
                  <a:cubicBezTo>
                    <a:pt x="0" y="88"/>
                    <a:pt x="0" y="88"/>
                    <a:pt x="0" y="88"/>
                  </a:cubicBezTo>
                  <a:cubicBezTo>
                    <a:pt x="13" y="87"/>
                    <a:pt x="26" y="87"/>
                    <a:pt x="39" y="86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0" y="6"/>
                    <a:pt x="16" y="11"/>
                    <a:pt x="3" y="16"/>
                  </a:cubicBezTo>
                  <a:close/>
                </a:path>
              </a:pathLst>
            </a:custGeom>
            <a:solidFill>
              <a:srgbClr val="DF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6" name="ïŝlîḑè"/>
            <p:cNvSpPr/>
            <p:nvPr/>
          </p:nvSpPr>
          <p:spPr bwMode="auto">
            <a:xfrm>
              <a:off x="8452495" y="3825005"/>
              <a:ext cx="154796" cy="159304"/>
            </a:xfrm>
            <a:custGeom>
              <a:avLst/>
              <a:gdLst>
                <a:gd name="T0" fmla="*/ 73 w 103"/>
                <a:gd name="T1" fmla="*/ 0 h 106"/>
                <a:gd name="T2" fmla="*/ 54 w 103"/>
                <a:gd name="T3" fmla="*/ 28 h 106"/>
                <a:gd name="T4" fmla="*/ 26 w 103"/>
                <a:gd name="T5" fmla="*/ 33 h 106"/>
                <a:gd name="T6" fmla="*/ 24 w 103"/>
                <a:gd name="T7" fmla="*/ 40 h 106"/>
                <a:gd name="T8" fmla="*/ 31 w 103"/>
                <a:gd name="T9" fmla="*/ 43 h 106"/>
                <a:gd name="T10" fmla="*/ 8 w 103"/>
                <a:gd name="T11" fmla="*/ 54 h 106"/>
                <a:gd name="T12" fmla="*/ 0 w 103"/>
                <a:gd name="T13" fmla="*/ 72 h 106"/>
                <a:gd name="T14" fmla="*/ 14 w 103"/>
                <a:gd name="T15" fmla="*/ 95 h 106"/>
                <a:gd name="T16" fmla="*/ 40 w 103"/>
                <a:gd name="T17" fmla="*/ 106 h 106"/>
                <a:gd name="T18" fmla="*/ 62 w 103"/>
                <a:gd name="T19" fmla="*/ 90 h 106"/>
                <a:gd name="T20" fmla="*/ 75 w 103"/>
                <a:gd name="T21" fmla="*/ 60 h 106"/>
                <a:gd name="T22" fmla="*/ 103 w 103"/>
                <a:gd name="T23" fmla="*/ 23 h 106"/>
                <a:gd name="T24" fmla="*/ 73 w 103"/>
                <a:gd name="T2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6">
                  <a:moveTo>
                    <a:pt x="73" y="0"/>
                  </a:moveTo>
                  <a:lnTo>
                    <a:pt x="54" y="28"/>
                  </a:lnTo>
                  <a:lnTo>
                    <a:pt x="26" y="33"/>
                  </a:lnTo>
                  <a:lnTo>
                    <a:pt x="24" y="40"/>
                  </a:lnTo>
                  <a:lnTo>
                    <a:pt x="31" y="43"/>
                  </a:lnTo>
                  <a:lnTo>
                    <a:pt x="8" y="54"/>
                  </a:lnTo>
                  <a:lnTo>
                    <a:pt x="0" y="72"/>
                  </a:lnTo>
                  <a:lnTo>
                    <a:pt x="14" y="95"/>
                  </a:lnTo>
                  <a:lnTo>
                    <a:pt x="40" y="106"/>
                  </a:lnTo>
                  <a:lnTo>
                    <a:pt x="62" y="90"/>
                  </a:lnTo>
                  <a:lnTo>
                    <a:pt x="75" y="60"/>
                  </a:lnTo>
                  <a:lnTo>
                    <a:pt x="103" y="23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7B4F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7" name="íŝḻîḓê"/>
            <p:cNvSpPr/>
            <p:nvPr/>
          </p:nvSpPr>
          <p:spPr bwMode="auto">
            <a:xfrm>
              <a:off x="8529140" y="3138195"/>
              <a:ext cx="516986" cy="769467"/>
            </a:xfrm>
            <a:custGeom>
              <a:avLst/>
              <a:gdLst>
                <a:gd name="T0" fmla="*/ 0 w 344"/>
                <a:gd name="T1" fmla="*/ 454 h 512"/>
                <a:gd name="T2" fmla="*/ 196 w 344"/>
                <a:gd name="T3" fmla="*/ 186 h 512"/>
                <a:gd name="T4" fmla="*/ 175 w 344"/>
                <a:gd name="T5" fmla="*/ 58 h 512"/>
                <a:gd name="T6" fmla="*/ 298 w 344"/>
                <a:gd name="T7" fmla="*/ 0 h 512"/>
                <a:gd name="T8" fmla="*/ 344 w 344"/>
                <a:gd name="T9" fmla="*/ 223 h 512"/>
                <a:gd name="T10" fmla="*/ 322 w 344"/>
                <a:gd name="T11" fmla="*/ 277 h 512"/>
                <a:gd name="T12" fmla="*/ 53 w 344"/>
                <a:gd name="T13" fmla="*/ 512 h 512"/>
                <a:gd name="T14" fmla="*/ 0 w 344"/>
                <a:gd name="T15" fmla="*/ 454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512">
                  <a:moveTo>
                    <a:pt x="0" y="454"/>
                  </a:moveTo>
                  <a:lnTo>
                    <a:pt x="196" y="186"/>
                  </a:lnTo>
                  <a:lnTo>
                    <a:pt x="175" y="58"/>
                  </a:lnTo>
                  <a:lnTo>
                    <a:pt x="298" y="0"/>
                  </a:lnTo>
                  <a:lnTo>
                    <a:pt x="344" y="223"/>
                  </a:lnTo>
                  <a:lnTo>
                    <a:pt x="322" y="277"/>
                  </a:lnTo>
                  <a:lnTo>
                    <a:pt x="53" y="512"/>
                  </a:lnTo>
                  <a:lnTo>
                    <a:pt x="0" y="454"/>
                  </a:lnTo>
                  <a:close/>
                </a:path>
              </a:pathLst>
            </a:custGeom>
            <a:solidFill>
              <a:srgbClr val="EEC7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8" name="îṩliḓè"/>
            <p:cNvSpPr/>
            <p:nvPr/>
          </p:nvSpPr>
          <p:spPr bwMode="auto">
            <a:xfrm>
              <a:off x="6668592" y="2254510"/>
              <a:ext cx="34566" cy="55607"/>
            </a:xfrm>
            <a:custGeom>
              <a:avLst/>
              <a:gdLst>
                <a:gd name="T0" fmla="*/ 18 w 21"/>
                <a:gd name="T1" fmla="*/ 2 h 33"/>
                <a:gd name="T2" fmla="*/ 9 w 21"/>
                <a:gd name="T3" fmla="*/ 3 h 33"/>
                <a:gd name="T4" fmla="*/ 3 w 21"/>
                <a:gd name="T5" fmla="*/ 12 h 33"/>
                <a:gd name="T6" fmla="*/ 0 w 21"/>
                <a:gd name="T7" fmla="*/ 31 h 33"/>
                <a:gd name="T8" fmla="*/ 1 w 21"/>
                <a:gd name="T9" fmla="*/ 33 h 33"/>
                <a:gd name="T10" fmla="*/ 12 w 21"/>
                <a:gd name="T11" fmla="*/ 18 h 33"/>
                <a:gd name="T12" fmla="*/ 18 w 21"/>
                <a:gd name="T13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33">
                  <a:moveTo>
                    <a:pt x="18" y="2"/>
                  </a:moveTo>
                  <a:cubicBezTo>
                    <a:pt x="15" y="0"/>
                    <a:pt x="11" y="1"/>
                    <a:pt x="9" y="3"/>
                  </a:cubicBezTo>
                  <a:cubicBezTo>
                    <a:pt x="6" y="6"/>
                    <a:pt x="4" y="9"/>
                    <a:pt x="3" y="12"/>
                  </a:cubicBezTo>
                  <a:cubicBezTo>
                    <a:pt x="1" y="18"/>
                    <a:pt x="0" y="25"/>
                    <a:pt x="0" y="31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3" y="27"/>
                    <a:pt x="8" y="23"/>
                    <a:pt x="12" y="18"/>
                  </a:cubicBezTo>
                  <a:cubicBezTo>
                    <a:pt x="17" y="14"/>
                    <a:pt x="21" y="7"/>
                    <a:pt x="18" y="2"/>
                  </a:cubicBezTo>
                  <a:close/>
                </a:path>
              </a:pathLst>
            </a:custGeom>
            <a:solidFill>
              <a:srgbClr val="A7C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29" name="íṡ1idê"/>
            <p:cNvSpPr/>
            <p:nvPr/>
          </p:nvSpPr>
          <p:spPr bwMode="auto">
            <a:xfrm>
              <a:off x="6682118" y="2295088"/>
              <a:ext cx="87166" cy="31561"/>
            </a:xfrm>
            <a:custGeom>
              <a:avLst/>
              <a:gdLst>
                <a:gd name="T0" fmla="*/ 44 w 53"/>
                <a:gd name="T1" fmla="*/ 1 h 19"/>
                <a:gd name="T2" fmla="*/ 29 w 53"/>
                <a:gd name="T3" fmla="*/ 1 h 19"/>
                <a:gd name="T4" fmla="*/ 2 w 53"/>
                <a:gd name="T5" fmla="*/ 11 h 19"/>
                <a:gd name="T6" fmla="*/ 0 w 53"/>
                <a:gd name="T7" fmla="*/ 15 h 19"/>
                <a:gd name="T8" fmla="*/ 28 w 53"/>
                <a:gd name="T9" fmla="*/ 17 h 19"/>
                <a:gd name="T10" fmla="*/ 53 w 53"/>
                <a:gd name="T11" fmla="*/ 12 h 19"/>
                <a:gd name="T12" fmla="*/ 44 w 5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19">
                  <a:moveTo>
                    <a:pt x="44" y="1"/>
                  </a:moveTo>
                  <a:cubicBezTo>
                    <a:pt x="39" y="0"/>
                    <a:pt x="34" y="0"/>
                    <a:pt x="29" y="1"/>
                  </a:cubicBezTo>
                  <a:cubicBezTo>
                    <a:pt x="19" y="3"/>
                    <a:pt x="10" y="6"/>
                    <a:pt x="2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9" y="12"/>
                    <a:pt x="18" y="15"/>
                    <a:pt x="28" y="17"/>
                  </a:cubicBezTo>
                  <a:cubicBezTo>
                    <a:pt x="37" y="19"/>
                    <a:pt x="48" y="19"/>
                    <a:pt x="53" y="12"/>
                  </a:cubicBezTo>
                  <a:cubicBezTo>
                    <a:pt x="53" y="7"/>
                    <a:pt x="48" y="3"/>
                    <a:pt x="44" y="1"/>
                  </a:cubicBezTo>
                  <a:close/>
                </a:path>
              </a:pathLst>
            </a:custGeom>
            <a:solidFill>
              <a:srgbClr val="A7C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  <p:sp>
          <p:nvSpPr>
            <p:cNvPr id="130" name="ïṡľïḋé"/>
            <p:cNvSpPr/>
            <p:nvPr/>
          </p:nvSpPr>
          <p:spPr bwMode="auto">
            <a:xfrm>
              <a:off x="6611483" y="2275550"/>
              <a:ext cx="48092" cy="43584"/>
            </a:xfrm>
            <a:custGeom>
              <a:avLst/>
              <a:gdLst>
                <a:gd name="T0" fmla="*/ 4 w 30"/>
                <a:gd name="T1" fmla="*/ 12 h 27"/>
                <a:gd name="T2" fmla="*/ 0 w 30"/>
                <a:gd name="T3" fmla="*/ 5 h 27"/>
                <a:gd name="T4" fmla="*/ 3 w 30"/>
                <a:gd name="T5" fmla="*/ 2 h 27"/>
                <a:gd name="T6" fmla="*/ 14 w 30"/>
                <a:gd name="T7" fmla="*/ 3 h 27"/>
                <a:gd name="T8" fmla="*/ 22 w 30"/>
                <a:gd name="T9" fmla="*/ 13 h 27"/>
                <a:gd name="T10" fmla="*/ 28 w 30"/>
                <a:gd name="T11" fmla="*/ 22 h 27"/>
                <a:gd name="T12" fmla="*/ 23 w 30"/>
                <a:gd name="T13" fmla="*/ 24 h 27"/>
                <a:gd name="T14" fmla="*/ 4 w 30"/>
                <a:gd name="T1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27">
                  <a:moveTo>
                    <a:pt x="4" y="12"/>
                  </a:moveTo>
                  <a:cubicBezTo>
                    <a:pt x="2" y="10"/>
                    <a:pt x="0" y="7"/>
                    <a:pt x="0" y="5"/>
                  </a:cubicBezTo>
                  <a:cubicBezTo>
                    <a:pt x="1" y="3"/>
                    <a:pt x="2" y="2"/>
                    <a:pt x="3" y="2"/>
                  </a:cubicBezTo>
                  <a:cubicBezTo>
                    <a:pt x="6" y="0"/>
                    <a:pt x="10" y="1"/>
                    <a:pt x="14" y="3"/>
                  </a:cubicBezTo>
                  <a:cubicBezTo>
                    <a:pt x="17" y="6"/>
                    <a:pt x="20" y="9"/>
                    <a:pt x="22" y="13"/>
                  </a:cubicBezTo>
                  <a:cubicBezTo>
                    <a:pt x="24" y="16"/>
                    <a:pt x="26" y="19"/>
                    <a:pt x="28" y="22"/>
                  </a:cubicBezTo>
                  <a:cubicBezTo>
                    <a:pt x="30" y="27"/>
                    <a:pt x="26" y="25"/>
                    <a:pt x="23" y="24"/>
                  </a:cubicBezTo>
                  <a:cubicBezTo>
                    <a:pt x="16" y="22"/>
                    <a:pt x="9" y="18"/>
                    <a:pt x="4" y="12"/>
                  </a:cubicBezTo>
                  <a:close/>
                </a:path>
              </a:pathLst>
            </a:custGeom>
            <a:solidFill>
              <a:srgbClr val="A7C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p>
              <a:pPr algn="ctr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79705" y="1127760"/>
            <a:ext cx="3384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C000"/>
                </a:solidFill>
              </a:rPr>
              <a:t>Visual effects</a:t>
            </a:r>
            <a:endParaRPr lang="en-US" altLang="zh-CN" sz="3200" b="1">
              <a:solidFill>
                <a:srgbClr val="FFC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705" y="51435"/>
            <a:ext cx="874458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Why are the scenes requiring CGI filmed in front of a</a:t>
            </a:r>
            <a:r>
              <a:rPr lang="en-US" altLang="zh-CN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zh-CN" altLang="en-US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green screen</a:t>
            </a:r>
            <a:r>
              <a:rPr lang="en-US" altLang="zh-CN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zh-CN" altLang="en-US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in</a:t>
            </a:r>
            <a:r>
              <a:rPr lang="en-US" altLang="zh-CN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 </a:t>
            </a:r>
            <a:r>
              <a:rPr lang="zh-CN" altLang="en-US" sz="320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00FFFF"/>
                </a:highlight>
              </a:rPr>
              <a:t>the studio?</a:t>
            </a:r>
            <a:endParaRPr lang="zh-CN" altLang="en-US" sz="3200">
              <a:solidFill>
                <a:schemeClr val="tx2">
                  <a:lumMod val="60000"/>
                  <a:lumOff val="40000"/>
                </a:schemeClr>
              </a:solidFill>
              <a:highlight>
                <a:srgbClr val="00FFFF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65" y="1707515"/>
            <a:ext cx="76511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zh-CN" altLang="en-US" sz="3200">
                <a:solidFill>
                  <a:srgbClr val="00B050"/>
                </a:solidFill>
              </a:rPr>
              <a:t>As green doesn</a:t>
            </a:r>
            <a:r>
              <a:rPr lang="en-US" altLang="zh-CN" sz="3200">
                <a:solidFill>
                  <a:srgbClr val="00B050"/>
                </a:solidFill>
              </a:rPr>
              <a:t>’</a:t>
            </a:r>
            <a:r>
              <a:rPr lang="zh-CN" altLang="en-US" sz="3200">
                <a:solidFill>
                  <a:srgbClr val="00B050"/>
                </a:solidFill>
              </a:rPr>
              <a:t>t match any natural</a:t>
            </a:r>
            <a:r>
              <a:rPr lang="en-US" altLang="zh-CN" sz="3200">
                <a:solidFill>
                  <a:srgbClr val="00B050"/>
                </a:solidFill>
              </a:rPr>
              <a:t> </a:t>
            </a:r>
            <a:r>
              <a:rPr lang="zh-CN" altLang="en-US" sz="3200">
                <a:solidFill>
                  <a:srgbClr val="00B050"/>
                </a:solidFill>
              </a:rPr>
              <a:t>hair or skin color,actors</a:t>
            </a:r>
            <a:r>
              <a:rPr lang="en-US" altLang="zh-CN" sz="3200">
                <a:solidFill>
                  <a:srgbClr val="00B050"/>
                </a:solidFill>
              </a:rPr>
              <a:t> </a:t>
            </a:r>
            <a:r>
              <a:rPr lang="zh-CN" altLang="en-US" sz="3200">
                <a:solidFill>
                  <a:srgbClr val="00B050"/>
                </a:solidFill>
              </a:rPr>
              <a:t>can be easily separated from the background.</a:t>
            </a:r>
            <a:endParaRPr lang="zh-CN" altLang="en-US" sz="3200">
              <a:solidFill>
                <a:srgbClr val="00B050"/>
              </a:solidFill>
            </a:endParaRPr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510" y="3307080"/>
            <a:ext cx="2533650" cy="17278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AS_UNIQUEID" val="152"/>
</p:tagLst>
</file>

<file path=ppt/tags/tag10.xml><?xml version="1.0" encoding="utf-8"?>
<p:tagLst xmlns:p="http://schemas.openxmlformats.org/presentationml/2006/main">
  <p:tag name="AS_UNIQUEID" val="163"/>
</p:tagLst>
</file>

<file path=ppt/tags/tag100.xml><?xml version="1.0" encoding="utf-8"?>
<p:tagLst xmlns:p="http://schemas.openxmlformats.org/presentationml/2006/main">
  <p:tag name="AS_UNIQUEID" val="92"/>
</p:tagLst>
</file>

<file path=ppt/tags/tag101.xml><?xml version="1.0" encoding="utf-8"?>
<p:tagLst xmlns:p="http://schemas.openxmlformats.org/presentationml/2006/main">
  <p:tag name="AS_UNIQUEID" val="93"/>
</p:tagLst>
</file>

<file path=ppt/tags/tag102.xml><?xml version="1.0" encoding="utf-8"?>
<p:tagLst xmlns:p="http://schemas.openxmlformats.org/presentationml/2006/main">
  <p:tag name="AS_UNIQUEID" val="94"/>
</p:tagLst>
</file>

<file path=ppt/tags/tag103.xml><?xml version="1.0" encoding="utf-8"?>
<p:tagLst xmlns:p="http://schemas.openxmlformats.org/presentationml/2006/main">
  <p:tag name="AS_UNIQUEID" val="95"/>
</p:tagLst>
</file>

<file path=ppt/tags/tag104.xml><?xml version="1.0" encoding="utf-8"?>
<p:tagLst xmlns:p="http://schemas.openxmlformats.org/presentationml/2006/main">
  <p:tag name="AS_UNIQUEID" val="96"/>
</p:tagLst>
</file>

<file path=ppt/tags/tag105.xml><?xml version="1.0" encoding="utf-8"?>
<p:tagLst xmlns:p="http://schemas.openxmlformats.org/presentationml/2006/main">
  <p:tag name="AS_UNIQUEID" val="97"/>
</p:tagLst>
</file>

<file path=ppt/tags/tag106.xml><?xml version="1.0" encoding="utf-8"?>
<p:tagLst xmlns:p="http://schemas.openxmlformats.org/presentationml/2006/main">
  <p:tag name="AS_UNIQUEID" val="98"/>
</p:tagLst>
</file>

<file path=ppt/tags/tag107.xml><?xml version="1.0" encoding="utf-8"?>
<p:tagLst xmlns:p="http://schemas.openxmlformats.org/presentationml/2006/main">
  <p:tag name="AS_UNIQUEID" val="99"/>
</p:tagLst>
</file>

<file path=ppt/tags/tag108.xml><?xml version="1.0" encoding="utf-8"?>
<p:tagLst xmlns:p="http://schemas.openxmlformats.org/presentationml/2006/main">
  <p:tag name="AS_UNIQUEID" val="100"/>
</p:tagLst>
</file>

<file path=ppt/tags/tag109.xml><?xml version="1.0" encoding="utf-8"?>
<p:tagLst xmlns:p="http://schemas.openxmlformats.org/presentationml/2006/main">
  <p:tag name="AS_UNIQUEID" val="101"/>
</p:tagLst>
</file>

<file path=ppt/tags/tag11.xml><?xml version="1.0" encoding="utf-8"?>
<p:tagLst xmlns:p="http://schemas.openxmlformats.org/presentationml/2006/main">
  <p:tag name="AS_UNIQUEID" val="164"/>
</p:tagLst>
</file>

<file path=ppt/tags/tag110.xml><?xml version="1.0" encoding="utf-8"?>
<p:tagLst xmlns:p="http://schemas.openxmlformats.org/presentationml/2006/main">
  <p:tag name="AS_UNIQUEID" val="102"/>
</p:tagLst>
</file>

<file path=ppt/tags/tag111.xml><?xml version="1.0" encoding="utf-8"?>
<p:tagLst xmlns:p="http://schemas.openxmlformats.org/presentationml/2006/main">
  <p:tag name="AS_UNIQUEID" val="103"/>
</p:tagLst>
</file>

<file path=ppt/tags/tag112.xml><?xml version="1.0" encoding="utf-8"?>
<p:tagLst xmlns:p="http://schemas.openxmlformats.org/presentationml/2006/main">
  <p:tag name="AS_UNIQUEID" val="104"/>
</p:tagLst>
</file>

<file path=ppt/tags/tag113.xml><?xml version="1.0" encoding="utf-8"?>
<p:tagLst xmlns:p="http://schemas.openxmlformats.org/presentationml/2006/main">
  <p:tag name="AS_UNIQUEID" val="105"/>
</p:tagLst>
</file>

<file path=ppt/tags/tag114.xml><?xml version="1.0" encoding="utf-8"?>
<p:tagLst xmlns:p="http://schemas.openxmlformats.org/presentationml/2006/main">
  <p:tag name="AS_UNIQUEID" val="106"/>
</p:tagLst>
</file>

<file path=ppt/tags/tag115.xml><?xml version="1.0" encoding="utf-8"?>
<p:tagLst xmlns:p="http://schemas.openxmlformats.org/presentationml/2006/main">
  <p:tag name="AS_UNIQUEID" val="107"/>
</p:tagLst>
</file>

<file path=ppt/tags/tag116.xml><?xml version="1.0" encoding="utf-8"?>
<p:tagLst xmlns:p="http://schemas.openxmlformats.org/presentationml/2006/main">
  <p:tag name="AS_UNIQUEID" val="108"/>
</p:tagLst>
</file>

<file path=ppt/tags/tag117.xml><?xml version="1.0" encoding="utf-8"?>
<p:tagLst xmlns:p="http://schemas.openxmlformats.org/presentationml/2006/main">
  <p:tag name="AS_UNIQUEID" val="109"/>
</p:tagLst>
</file>

<file path=ppt/tags/tag118.xml><?xml version="1.0" encoding="utf-8"?>
<p:tagLst xmlns:p="http://schemas.openxmlformats.org/presentationml/2006/main">
  <p:tag name="AS_UNIQUEID" val="110"/>
</p:tagLst>
</file>

<file path=ppt/tags/tag119.xml><?xml version="1.0" encoding="utf-8"?>
<p:tagLst xmlns:p="http://schemas.openxmlformats.org/presentationml/2006/main">
  <p:tag name="AS_UNIQUEID" val="111"/>
</p:tagLst>
</file>

<file path=ppt/tags/tag12.xml><?xml version="1.0" encoding="utf-8"?>
<p:tagLst xmlns:p="http://schemas.openxmlformats.org/presentationml/2006/main">
  <p:tag name="AS_UNIQUEID" val="165"/>
</p:tagLst>
</file>

<file path=ppt/tags/tag120.xml><?xml version="1.0" encoding="utf-8"?>
<p:tagLst xmlns:p="http://schemas.openxmlformats.org/presentationml/2006/main">
  <p:tag name="AS_UNIQUEID" val="112"/>
</p:tagLst>
</file>

<file path=ppt/tags/tag121.xml><?xml version="1.0" encoding="utf-8"?>
<p:tagLst xmlns:p="http://schemas.openxmlformats.org/presentationml/2006/main">
  <p:tag name="AS_UNIQUEID" val="113"/>
</p:tagLst>
</file>

<file path=ppt/tags/tag122.xml><?xml version="1.0" encoding="utf-8"?>
<p:tagLst xmlns:p="http://schemas.openxmlformats.org/presentationml/2006/main">
  <p:tag name="AS_UNIQUEID" val="114"/>
</p:tagLst>
</file>

<file path=ppt/tags/tag123.xml><?xml version="1.0" encoding="utf-8"?>
<p:tagLst xmlns:p="http://schemas.openxmlformats.org/presentationml/2006/main">
  <p:tag name="AS_UNIQUEID" val="115"/>
</p:tagLst>
</file>

<file path=ppt/tags/tag124.xml><?xml version="1.0" encoding="utf-8"?>
<p:tagLst xmlns:p="http://schemas.openxmlformats.org/presentationml/2006/main">
  <p:tag name="AS_UNIQUEID" val="116"/>
</p:tagLst>
</file>

<file path=ppt/tags/tag125.xml><?xml version="1.0" encoding="utf-8"?>
<p:tagLst xmlns:p="http://schemas.openxmlformats.org/presentationml/2006/main">
  <p:tag name="AS_UNIQUEID" val="117"/>
</p:tagLst>
</file>

<file path=ppt/tags/tag126.xml><?xml version="1.0" encoding="utf-8"?>
<p:tagLst xmlns:p="http://schemas.openxmlformats.org/presentationml/2006/main">
  <p:tag name="AS_UNIQUEID" val="118"/>
</p:tagLst>
</file>

<file path=ppt/tags/tag127.xml><?xml version="1.0" encoding="utf-8"?>
<p:tagLst xmlns:p="http://schemas.openxmlformats.org/presentationml/2006/main">
  <p:tag name="AS_UNIQUEID" val="119"/>
</p:tagLst>
</file>

<file path=ppt/tags/tag128.xml><?xml version="1.0" encoding="utf-8"?>
<p:tagLst xmlns:p="http://schemas.openxmlformats.org/presentationml/2006/main">
  <p:tag name="AS_UNIQUEID" val="120"/>
</p:tagLst>
</file>

<file path=ppt/tags/tag129.xml><?xml version="1.0" encoding="utf-8"?>
<p:tagLst xmlns:p="http://schemas.openxmlformats.org/presentationml/2006/main">
  <p:tag name="ISLIDE.PICTURE" val="#675060;#698028;"/>
</p:tagLst>
</file>

<file path=ppt/tags/tag13.xml><?xml version="1.0" encoding="utf-8"?>
<p:tagLst xmlns:p="http://schemas.openxmlformats.org/presentationml/2006/main">
  <p:tag name="AS_UNIQUEID" val="166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  <p:tag name="ISLIDE.ICON" val="#35612;#35635;#146799;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6.xml><?xml version="1.0" encoding="utf-8"?>
<p:tagLst xmlns:p="http://schemas.openxmlformats.org/presentationml/2006/main">
  <p:tag name="KSO_WM_UNIT_PLACING_PICTURE_USER_VIEWPORT" val="{&quot;height&quot;:2451,&quot;width&quot;:3340}"/>
</p:tagLst>
</file>

<file path=ppt/tags/tag137.xml><?xml version="1.0" encoding="utf-8"?>
<p:tagLst xmlns:p="http://schemas.openxmlformats.org/presentationml/2006/main">
  <p:tag name="KSO_WM_TEMPLATE_CATEGORY" val="custom"/>
  <p:tag name="KSO_WM_TEMPLATE_INDEX" val="220"/>
</p:tagLst>
</file>

<file path=ppt/tags/tag138.xml><?xml version="1.0" encoding="utf-8"?>
<p:tagLst xmlns:p="http://schemas.openxmlformats.org/presentationml/2006/main">
  <p:tag name="AS_UNIQUEID" val="273"/>
</p:tagLst>
</file>

<file path=ppt/tags/tag139.xml><?xml version="1.0" encoding="utf-8"?>
<p:tagLst xmlns:p="http://schemas.openxmlformats.org/presentationml/2006/main">
  <p:tag name="AS_UNIQUEID" val="274"/>
</p:tagLst>
</file>

<file path=ppt/tags/tag14.xml><?xml version="1.0" encoding="utf-8"?>
<p:tagLst xmlns:p="http://schemas.openxmlformats.org/presentationml/2006/main">
  <p:tag name="AS_UNIQUEID" val="167"/>
</p:tagLst>
</file>

<file path=ppt/tags/tag140.xml><?xml version="1.0" encoding="utf-8"?>
<p:tagLst xmlns:p="http://schemas.openxmlformats.org/presentationml/2006/main">
  <p:tag name="KSO_WM_TEMPLATE_CATEGORY" val="custom"/>
  <p:tag name="KSO_WM_TEMPLATE_INDEX" val="20205315"/>
</p:tagLst>
</file>

<file path=ppt/tags/tag141.xml><?xml version="1.0" encoding="utf-8"?>
<p:tagLst xmlns:p="http://schemas.openxmlformats.org/presentationml/2006/main">
  <p:tag name="AS_UNIQUEID" val="275"/>
</p:tagLst>
</file>

<file path=ppt/tags/tag142.xml><?xml version="1.0" encoding="utf-8"?>
<p:tagLst xmlns:p="http://schemas.openxmlformats.org/presentationml/2006/main">
  <p:tag name="AS_UNIQUEID" val="276"/>
</p:tagLst>
</file>

<file path=ppt/tags/tag143.xml><?xml version="1.0" encoding="utf-8"?>
<p:tagLst xmlns:p="http://schemas.openxmlformats.org/presentationml/2006/main">
  <p:tag name="AS_UNIQUEID" val="277"/>
</p:tagLst>
</file>

<file path=ppt/tags/tag144.xml><?xml version="1.0" encoding="utf-8"?>
<p:tagLst xmlns:p="http://schemas.openxmlformats.org/presentationml/2006/main">
  <p:tag name="AS_UNIQUEID" val="1866"/>
</p:tagLst>
</file>

<file path=ppt/tags/tag145.xml><?xml version="1.0" encoding="utf-8"?>
<p:tagLst xmlns:p="http://schemas.openxmlformats.org/presentationml/2006/main">
  <p:tag name="KSO_WM_TEMPLATE_CATEGORY" val="custom"/>
  <p:tag name="KSO_WM_TEMPLATE_INDEX" val="20205315"/>
</p:tagLst>
</file>

<file path=ppt/tags/tag146.xml><?xml version="1.0" encoding="utf-8"?>
<p:tagLst xmlns:p="http://schemas.openxmlformats.org/presentationml/2006/main">
  <p:tag name="AS_UNIQUEID" val="226"/>
</p:tagLst>
</file>

<file path=ppt/tags/tag147.xml><?xml version="1.0" encoding="utf-8"?>
<p:tagLst xmlns:p="http://schemas.openxmlformats.org/presentationml/2006/main">
  <p:tag name="AS_UNIQUEID" val="227"/>
</p:tagLst>
</file>

<file path=ppt/tags/tag148.xml><?xml version="1.0" encoding="utf-8"?>
<p:tagLst xmlns:p="http://schemas.openxmlformats.org/presentationml/2006/main">
  <p:tag name="AS_UNIQUEID" val="228"/>
</p:tagLst>
</file>

<file path=ppt/tags/tag149.xml><?xml version="1.0" encoding="utf-8"?>
<p:tagLst xmlns:p="http://schemas.openxmlformats.org/presentationml/2006/main">
  <p:tag name="AS_UNIQUEID" val="229"/>
</p:tagLst>
</file>

<file path=ppt/tags/tag15.xml><?xml version="1.0" encoding="utf-8"?>
<p:tagLst xmlns:p="http://schemas.openxmlformats.org/presentationml/2006/main">
  <p:tag name="AS_UNIQUEID" val="169"/>
</p:tagLst>
</file>

<file path=ppt/tags/tag150.xml><?xml version="1.0" encoding="utf-8"?>
<p:tagLst xmlns:p="http://schemas.openxmlformats.org/presentationml/2006/main">
  <p:tag name="AS_UNIQUEID" val="230"/>
</p:tagLst>
</file>

<file path=ppt/tags/tag151.xml><?xml version="1.0" encoding="utf-8"?>
<p:tagLst xmlns:p="http://schemas.openxmlformats.org/presentationml/2006/main">
  <p:tag name="AS_UNIQUEID" val="231"/>
</p:tagLst>
</file>

<file path=ppt/tags/tag152.xml><?xml version="1.0" encoding="utf-8"?>
<p:tagLst xmlns:p="http://schemas.openxmlformats.org/presentationml/2006/main">
  <p:tag name="AS_OS" val="Unix 3.10 unknown"/>
  <p:tag name="AS_RELEASE_DATE" val="2017.06.20"/>
  <p:tag name="AS_TITLE" val="Aspose.Slides for Java"/>
  <p:tag name="AS_VERSION" val="17.6"/>
  <p:tag name="KSO_WPP_MARK_KEY" val="fb19a94f-7592-4af5-89af-0dcc851b296a"/>
  <p:tag name="COMMONDATA" val="eyJoZGlkIjoiNzkzMzAwYjA3Mjc2NGJjMTk1MjQ0MWJlOTRkMDUzNTAifQ=="/>
</p:tagLst>
</file>

<file path=ppt/tags/tag16.xml><?xml version="1.0" encoding="utf-8"?>
<p:tagLst xmlns:p="http://schemas.openxmlformats.org/presentationml/2006/main">
  <p:tag name="AS_UNIQUEID" val="170"/>
</p:tagLst>
</file>

<file path=ppt/tags/tag17.xml><?xml version="1.0" encoding="utf-8"?>
<p:tagLst xmlns:p="http://schemas.openxmlformats.org/presentationml/2006/main">
  <p:tag name="AS_UNIQUEID" val="171"/>
</p:tagLst>
</file>

<file path=ppt/tags/tag18.xml><?xml version="1.0" encoding="utf-8"?>
<p:tagLst xmlns:p="http://schemas.openxmlformats.org/presentationml/2006/main">
  <p:tag name="AS_UNIQUEID" val="172"/>
</p:tagLst>
</file>

<file path=ppt/tags/tag19.xml><?xml version="1.0" encoding="utf-8"?>
<p:tagLst xmlns:p="http://schemas.openxmlformats.org/presentationml/2006/main">
  <p:tag name="AS_UNIQUEID" val="173"/>
</p:tagLst>
</file>

<file path=ppt/tags/tag2.xml><?xml version="1.0" encoding="utf-8"?>
<p:tagLst xmlns:p="http://schemas.openxmlformats.org/presentationml/2006/main">
  <p:tag name="AS_UNIQUEID" val="153"/>
</p:tagLst>
</file>

<file path=ppt/tags/tag20.xml><?xml version="1.0" encoding="utf-8"?>
<p:tagLst xmlns:p="http://schemas.openxmlformats.org/presentationml/2006/main">
  <p:tag name="AS_UNIQUEID" val="174"/>
</p:tagLst>
</file>

<file path=ppt/tags/tag21.xml><?xml version="1.0" encoding="utf-8"?>
<p:tagLst xmlns:p="http://schemas.openxmlformats.org/presentationml/2006/main">
  <p:tag name="AS_UNIQUEID" val="176"/>
</p:tagLst>
</file>

<file path=ppt/tags/tag22.xml><?xml version="1.0" encoding="utf-8"?>
<p:tagLst xmlns:p="http://schemas.openxmlformats.org/presentationml/2006/main">
  <p:tag name="AS_UNIQUEID" val="177"/>
</p:tagLst>
</file>

<file path=ppt/tags/tag23.xml><?xml version="1.0" encoding="utf-8"?>
<p:tagLst xmlns:p="http://schemas.openxmlformats.org/presentationml/2006/main">
  <p:tag name="AS_UNIQUEID" val="178"/>
</p:tagLst>
</file>

<file path=ppt/tags/tag24.xml><?xml version="1.0" encoding="utf-8"?>
<p:tagLst xmlns:p="http://schemas.openxmlformats.org/presentationml/2006/main">
  <p:tag name="AS_UNIQUEID" val="179"/>
</p:tagLst>
</file>

<file path=ppt/tags/tag25.xml><?xml version="1.0" encoding="utf-8"?>
<p:tagLst xmlns:p="http://schemas.openxmlformats.org/presentationml/2006/main">
  <p:tag name="AS_UNIQUEID" val="180"/>
</p:tagLst>
</file>

<file path=ppt/tags/tag26.xml><?xml version="1.0" encoding="utf-8"?>
<p:tagLst xmlns:p="http://schemas.openxmlformats.org/presentationml/2006/main">
  <p:tag name="AS_UNIQUEID" val="181"/>
</p:tagLst>
</file>

<file path=ppt/tags/tag27.xml><?xml version="1.0" encoding="utf-8"?>
<p:tagLst xmlns:p="http://schemas.openxmlformats.org/presentationml/2006/main">
  <p:tag name="AS_UNIQUEID" val="182"/>
</p:tagLst>
</file>

<file path=ppt/tags/tag28.xml><?xml version="1.0" encoding="utf-8"?>
<p:tagLst xmlns:p="http://schemas.openxmlformats.org/presentationml/2006/main">
  <p:tag name="AS_UNIQUEID" val="183"/>
</p:tagLst>
</file>

<file path=ppt/tags/tag29.xml><?xml version="1.0" encoding="utf-8"?>
<p:tagLst xmlns:p="http://schemas.openxmlformats.org/presentationml/2006/main">
  <p:tag name="AS_UNIQUEID" val="185"/>
</p:tagLst>
</file>

<file path=ppt/tags/tag3.xml><?xml version="1.0" encoding="utf-8"?>
<p:tagLst xmlns:p="http://schemas.openxmlformats.org/presentationml/2006/main">
  <p:tag name="AS_UNIQUEID" val="154"/>
</p:tagLst>
</file>

<file path=ppt/tags/tag30.xml><?xml version="1.0" encoding="utf-8"?>
<p:tagLst xmlns:p="http://schemas.openxmlformats.org/presentationml/2006/main">
  <p:tag name="AS_UNIQUEID" val="186"/>
</p:tagLst>
</file>

<file path=ppt/tags/tag31.xml><?xml version="1.0" encoding="utf-8"?>
<p:tagLst xmlns:p="http://schemas.openxmlformats.org/presentationml/2006/main">
  <p:tag name="AS_UNIQUEID" val="187"/>
</p:tagLst>
</file>

<file path=ppt/tags/tag32.xml><?xml version="1.0" encoding="utf-8"?>
<p:tagLst xmlns:p="http://schemas.openxmlformats.org/presentationml/2006/main">
  <p:tag name="AS_UNIQUEID" val="188"/>
</p:tagLst>
</file>

<file path=ppt/tags/tag33.xml><?xml version="1.0" encoding="utf-8"?>
<p:tagLst xmlns:p="http://schemas.openxmlformats.org/presentationml/2006/main">
  <p:tag name="AS_UNIQUEID" val="190"/>
</p:tagLst>
</file>

<file path=ppt/tags/tag34.xml><?xml version="1.0" encoding="utf-8"?>
<p:tagLst xmlns:p="http://schemas.openxmlformats.org/presentationml/2006/main">
  <p:tag name="AS_UNIQUEID" val="191"/>
</p:tagLst>
</file>

<file path=ppt/tags/tag35.xml><?xml version="1.0" encoding="utf-8"?>
<p:tagLst xmlns:p="http://schemas.openxmlformats.org/presentationml/2006/main">
  <p:tag name="AS_UNIQUEID" val="192"/>
</p:tagLst>
</file>

<file path=ppt/tags/tag36.xml><?xml version="1.0" encoding="utf-8"?>
<p:tagLst xmlns:p="http://schemas.openxmlformats.org/presentationml/2006/main">
  <p:tag name="AS_UNIQUEID" val="194"/>
</p:tagLst>
</file>

<file path=ppt/tags/tag37.xml><?xml version="1.0" encoding="utf-8"?>
<p:tagLst xmlns:p="http://schemas.openxmlformats.org/presentationml/2006/main">
  <p:tag name="AS_UNIQUEID" val="195"/>
</p:tagLst>
</file>

<file path=ppt/tags/tag38.xml><?xml version="1.0" encoding="utf-8"?>
<p:tagLst xmlns:p="http://schemas.openxmlformats.org/presentationml/2006/main">
  <p:tag name="AS_UNIQUEID" val="196"/>
</p:tagLst>
</file>

<file path=ppt/tags/tag39.xml><?xml version="1.0" encoding="utf-8"?>
<p:tagLst xmlns:p="http://schemas.openxmlformats.org/presentationml/2006/main">
  <p:tag name="AS_UNIQUEID" val="197"/>
</p:tagLst>
</file>

<file path=ppt/tags/tag4.xml><?xml version="1.0" encoding="utf-8"?>
<p:tagLst xmlns:p="http://schemas.openxmlformats.org/presentationml/2006/main">
  <p:tag name="AS_UNIQUEID" val="155"/>
</p:tagLst>
</file>

<file path=ppt/tags/tag40.xml><?xml version="1.0" encoding="utf-8"?>
<p:tagLst xmlns:p="http://schemas.openxmlformats.org/presentationml/2006/main">
  <p:tag name="AS_UNIQUEID" val="198"/>
</p:tagLst>
</file>

<file path=ppt/tags/tag41.xml><?xml version="1.0" encoding="utf-8"?>
<p:tagLst xmlns:p="http://schemas.openxmlformats.org/presentationml/2006/main">
  <p:tag name="AS_UNIQUEID" val="199"/>
</p:tagLst>
</file>

<file path=ppt/tags/tag42.xml><?xml version="1.0" encoding="utf-8"?>
<p:tagLst xmlns:p="http://schemas.openxmlformats.org/presentationml/2006/main">
  <p:tag name="AS_UNIQUEID" val="201"/>
</p:tagLst>
</file>

<file path=ppt/tags/tag43.xml><?xml version="1.0" encoding="utf-8"?>
<p:tagLst xmlns:p="http://schemas.openxmlformats.org/presentationml/2006/main">
  <p:tag name="AS_UNIQUEID" val="202"/>
</p:tagLst>
</file>

<file path=ppt/tags/tag44.xml><?xml version="1.0" encoding="utf-8"?>
<p:tagLst xmlns:p="http://schemas.openxmlformats.org/presentationml/2006/main">
  <p:tag name="AS_UNIQUEID" val="203"/>
</p:tagLst>
</file>

<file path=ppt/tags/tag45.xml><?xml version="1.0" encoding="utf-8"?>
<p:tagLst xmlns:p="http://schemas.openxmlformats.org/presentationml/2006/main">
  <p:tag name="AS_UNIQUEID" val="204"/>
</p:tagLst>
</file>

<file path=ppt/tags/tag46.xml><?xml version="1.0" encoding="utf-8"?>
<p:tagLst xmlns:p="http://schemas.openxmlformats.org/presentationml/2006/main">
  <p:tag name="AS_UNIQUEID" val="205"/>
</p:tagLst>
</file>

<file path=ppt/tags/tag47.xml><?xml version="1.0" encoding="utf-8"?>
<p:tagLst xmlns:p="http://schemas.openxmlformats.org/presentationml/2006/main">
  <p:tag name="AS_UNIQUEID" val="206"/>
</p:tagLst>
</file>

<file path=ppt/tags/tag48.xml><?xml version="1.0" encoding="utf-8"?>
<p:tagLst xmlns:p="http://schemas.openxmlformats.org/presentationml/2006/main">
  <p:tag name="AS_UNIQUEID" val="208"/>
</p:tagLst>
</file>

<file path=ppt/tags/tag49.xml><?xml version="1.0" encoding="utf-8"?>
<p:tagLst xmlns:p="http://schemas.openxmlformats.org/presentationml/2006/main">
  <p:tag name="AS_UNIQUEID" val="209"/>
</p:tagLst>
</file>

<file path=ppt/tags/tag5.xml><?xml version="1.0" encoding="utf-8"?>
<p:tagLst xmlns:p="http://schemas.openxmlformats.org/presentationml/2006/main">
  <p:tag name="AS_UNIQUEID" val="156"/>
</p:tagLst>
</file>

<file path=ppt/tags/tag50.xml><?xml version="1.0" encoding="utf-8"?>
<p:tagLst xmlns:p="http://schemas.openxmlformats.org/presentationml/2006/main">
  <p:tag name="AS_UNIQUEID" val="210"/>
</p:tagLst>
</file>

<file path=ppt/tags/tag51.xml><?xml version="1.0" encoding="utf-8"?>
<p:tagLst xmlns:p="http://schemas.openxmlformats.org/presentationml/2006/main">
  <p:tag name="AS_UNIQUEID" val="211"/>
</p:tagLst>
</file>

<file path=ppt/tags/tag52.xml><?xml version="1.0" encoding="utf-8"?>
<p:tagLst xmlns:p="http://schemas.openxmlformats.org/presentationml/2006/main">
  <p:tag name="AS_UNIQUEID" val="212"/>
</p:tagLst>
</file>

<file path=ppt/tags/tag53.xml><?xml version="1.0" encoding="utf-8"?>
<p:tagLst xmlns:p="http://schemas.openxmlformats.org/presentationml/2006/main">
  <p:tag name="AS_UNIQUEID" val="214"/>
</p:tagLst>
</file>

<file path=ppt/tags/tag54.xml><?xml version="1.0" encoding="utf-8"?>
<p:tagLst xmlns:p="http://schemas.openxmlformats.org/presentationml/2006/main">
  <p:tag name="AS_UNIQUEID" val="215"/>
</p:tagLst>
</file>

<file path=ppt/tags/tag55.xml><?xml version="1.0" encoding="utf-8"?>
<p:tagLst xmlns:p="http://schemas.openxmlformats.org/presentationml/2006/main">
  <p:tag name="AS_UNIQUEID" val="216"/>
</p:tagLst>
</file>

<file path=ppt/tags/tag56.xml><?xml version="1.0" encoding="utf-8"?>
<p:tagLst xmlns:p="http://schemas.openxmlformats.org/presentationml/2006/main">
  <p:tag name="AS_UNIQUEID" val="217"/>
</p:tagLst>
</file>

<file path=ppt/tags/tag57.xml><?xml version="1.0" encoding="utf-8"?>
<p:tagLst xmlns:p="http://schemas.openxmlformats.org/presentationml/2006/main">
  <p:tag name="AS_UNIQUEID" val="218"/>
</p:tagLst>
</file>

<file path=ppt/tags/tag58.xml><?xml version="1.0" encoding="utf-8"?>
<p:tagLst xmlns:p="http://schemas.openxmlformats.org/presentationml/2006/main">
  <p:tag name="AS_UNIQUEID" val="220"/>
</p:tagLst>
</file>

<file path=ppt/tags/tag59.xml><?xml version="1.0" encoding="utf-8"?>
<p:tagLst xmlns:p="http://schemas.openxmlformats.org/presentationml/2006/main">
  <p:tag name="AS_UNIQUEID" val="221"/>
</p:tagLst>
</file>

<file path=ppt/tags/tag6.xml><?xml version="1.0" encoding="utf-8"?>
<p:tagLst xmlns:p="http://schemas.openxmlformats.org/presentationml/2006/main">
  <p:tag name="AS_UNIQUEID" val="158"/>
</p:tagLst>
</file>

<file path=ppt/tags/tag60.xml><?xml version="1.0" encoding="utf-8"?>
<p:tagLst xmlns:p="http://schemas.openxmlformats.org/presentationml/2006/main">
  <p:tag name="AS_UNIQUEID" val="222"/>
</p:tagLst>
</file>

<file path=ppt/tags/tag61.xml><?xml version="1.0" encoding="utf-8"?>
<p:tagLst xmlns:p="http://schemas.openxmlformats.org/presentationml/2006/main">
  <p:tag name="AS_UNIQUEID" val="223"/>
</p:tagLst>
</file>

<file path=ppt/tags/tag62.xml><?xml version="1.0" encoding="utf-8"?>
<p:tagLst xmlns:p="http://schemas.openxmlformats.org/presentationml/2006/main">
  <p:tag name="AS_UNIQUEID" val="224"/>
</p:tagLst>
</file>

<file path=ppt/tags/tag63.xml><?xml version="1.0" encoding="utf-8"?>
<p:tagLst xmlns:p="http://schemas.openxmlformats.org/presentationml/2006/main">
  <p:tag name="KSO_WM_UNIT_PLACING_PICTURE_USER_VIEWPORT" val="{&quot;height&quot;:8100,&quot;width&quot;:10800}"/>
</p:tagLst>
</file>

<file path=ppt/tags/tag64.xml><?xml version="1.0" encoding="utf-8"?>
<p:tagLst xmlns:p="http://schemas.openxmlformats.org/presentationml/2006/main">
  <p:tag name="KSO_WM_TEMPLATE_CATEGORY" val="custom"/>
  <p:tag name="KSO_WM_TEMPLATE_INDEX" val="220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AS_UNIQUEID" val="31"/>
</p:tagLst>
</file>

<file path=ppt/tags/tag67.xml><?xml version="1.0" encoding="utf-8"?>
<p:tagLst xmlns:p="http://schemas.openxmlformats.org/presentationml/2006/main">
  <p:tag name="AS_UNIQUEID" val="32"/>
  <p:tag name="KSO_WM_UNIT_PLACING_PICTURE_USER_VIEWPORT" val="{&quot;height&quot;:957,&quot;width&quot;:15336}"/>
</p:tagLst>
</file>

<file path=ppt/tags/tag68.xml><?xml version="1.0" encoding="utf-8"?>
<p:tagLst xmlns:p="http://schemas.openxmlformats.org/presentationml/2006/main">
  <p:tag name="AS_UNIQUEID" val="33"/>
</p:tagLst>
</file>

<file path=ppt/tags/tag69.xml><?xml version="1.0" encoding="utf-8"?>
<p:tagLst xmlns:p="http://schemas.openxmlformats.org/presentationml/2006/main">
  <p:tag name="ISLIDE.PICTURE" val="#231189;"/>
  <p:tag name="ISLIDE.ICON" val="#103936;"/>
</p:tagLst>
</file>

<file path=ppt/tags/tag7.xml><?xml version="1.0" encoding="utf-8"?>
<p:tagLst xmlns:p="http://schemas.openxmlformats.org/presentationml/2006/main">
  <p:tag name="AS_UNIQUEID" val="159"/>
</p:tagLst>
</file>

<file path=ppt/tags/tag70.xml><?xml version="1.0" encoding="utf-8"?>
<p:tagLst xmlns:p="http://schemas.openxmlformats.org/presentationml/2006/main">
  <p:tag name="AS_UNIQUEID" val="233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AS_UNIQUEID" val="68"/>
</p:tagLst>
</file>

<file path=ppt/tags/tag73.xml><?xml version="1.0" encoding="utf-8"?>
<p:tagLst xmlns:p="http://schemas.openxmlformats.org/presentationml/2006/main">
  <p:tag name="AS_UNIQUEID" val="69"/>
</p:tagLst>
</file>

<file path=ppt/tags/tag74.xml><?xml version="1.0" encoding="utf-8"?>
<p:tagLst xmlns:p="http://schemas.openxmlformats.org/presentationml/2006/main">
  <p:tag name="AS_UNIQUEID" val="70"/>
</p:tagLst>
</file>

<file path=ppt/tags/tag75.xml><?xml version="1.0" encoding="utf-8"?>
<p:tagLst xmlns:p="http://schemas.openxmlformats.org/presentationml/2006/main">
  <p:tag name="AS_UNIQUEID" val="71"/>
</p:tagLst>
</file>

<file path=ppt/tags/tag76.xml><?xml version="1.0" encoding="utf-8"?>
<p:tagLst xmlns:p="http://schemas.openxmlformats.org/presentationml/2006/main">
  <p:tag name="AS_UNIQUEID" val="72"/>
</p:tagLst>
</file>

<file path=ppt/tags/tag77.xml><?xml version="1.0" encoding="utf-8"?>
<p:tagLst xmlns:p="http://schemas.openxmlformats.org/presentationml/2006/main">
  <p:tag name="AS_UNIQUEID" val="73"/>
</p:tagLst>
</file>

<file path=ppt/tags/tag78.xml><?xml version="1.0" encoding="utf-8"?>
<p:tagLst xmlns:p="http://schemas.openxmlformats.org/presentationml/2006/main">
  <p:tag name="AS_UNIQUEID" val="74"/>
</p:tagLst>
</file>

<file path=ppt/tags/tag79.xml><?xml version="1.0" encoding="utf-8"?>
<p:tagLst xmlns:p="http://schemas.openxmlformats.org/presentationml/2006/main">
  <p:tag name="AS_UNIQUEID" val="75"/>
</p:tagLst>
</file>

<file path=ppt/tags/tag8.xml><?xml version="1.0" encoding="utf-8"?>
<p:tagLst xmlns:p="http://schemas.openxmlformats.org/presentationml/2006/main">
  <p:tag name="AS_UNIQUEID" val="160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81.xml><?xml version="1.0" encoding="utf-8"?>
<p:tagLst xmlns:p="http://schemas.openxmlformats.org/presentationml/2006/main">
  <p:tag name="AS_UNIQUEID" val="64"/>
</p:tagLst>
</file>

<file path=ppt/tags/tag82.xml><?xml version="1.0" encoding="utf-8"?>
<p:tagLst xmlns:p="http://schemas.openxmlformats.org/presentationml/2006/main">
  <p:tag name="AS_UNIQUEID" val="65"/>
</p:tagLst>
</file>

<file path=ppt/tags/tag83.xml><?xml version="1.0" encoding="utf-8"?>
<p:tagLst xmlns:p="http://schemas.openxmlformats.org/presentationml/2006/main">
  <p:tag name="AS_UNIQUEID" val="66"/>
</p:tagLst>
</file>

<file path=ppt/tags/tag84.xml><?xml version="1.0" encoding="utf-8"?>
<p:tagLst xmlns:p="http://schemas.openxmlformats.org/presentationml/2006/main">
  <p:tag name="KSO_WM_TEMPLATE_CATEGORY" val="custom"/>
  <p:tag name="KSO_WM_TEMPLATE_INDEX" val="220"/>
</p:tagLst>
</file>

<file path=ppt/tags/tag85.xml><?xml version="1.0" encoding="utf-8"?>
<p:tagLst xmlns:p="http://schemas.openxmlformats.org/presentationml/2006/main">
  <p:tag name="AS_UNIQUEID" val="77"/>
</p:tagLst>
</file>

<file path=ppt/tags/tag86.xml><?xml version="1.0" encoding="utf-8"?>
<p:tagLst xmlns:p="http://schemas.openxmlformats.org/presentationml/2006/main">
  <p:tag name="AS_UNIQUEID" val="78"/>
</p:tagLst>
</file>

<file path=ppt/tags/tag87.xml><?xml version="1.0" encoding="utf-8"?>
<p:tagLst xmlns:p="http://schemas.openxmlformats.org/presentationml/2006/main">
  <p:tag name="AS_UNIQUEID" val="79"/>
</p:tagLst>
</file>

<file path=ppt/tags/tag88.xml><?xml version="1.0" encoding="utf-8"?>
<p:tagLst xmlns:p="http://schemas.openxmlformats.org/presentationml/2006/main">
  <p:tag name="AS_UNIQUEID" val="80"/>
</p:tagLst>
</file>

<file path=ppt/tags/tag89.xml><?xml version="1.0" encoding="utf-8"?>
<p:tagLst xmlns:p="http://schemas.openxmlformats.org/presentationml/2006/main">
  <p:tag name="AS_UNIQUEID" val="81"/>
</p:tagLst>
</file>

<file path=ppt/tags/tag9.xml><?xml version="1.0" encoding="utf-8"?>
<p:tagLst xmlns:p="http://schemas.openxmlformats.org/presentationml/2006/main">
  <p:tag name="AS_UNIQUEID" val="161"/>
</p:tagLst>
</file>

<file path=ppt/tags/tag90.xml><?xml version="1.0" encoding="utf-8"?>
<p:tagLst xmlns:p="http://schemas.openxmlformats.org/presentationml/2006/main">
  <p:tag name="AS_UNIQUEID" val="82"/>
</p:tagLst>
</file>

<file path=ppt/tags/tag91.xml><?xml version="1.0" encoding="utf-8"?>
<p:tagLst xmlns:p="http://schemas.openxmlformats.org/presentationml/2006/main">
  <p:tag name="AS_UNIQUEID" val="83"/>
</p:tagLst>
</file>

<file path=ppt/tags/tag92.xml><?xml version="1.0" encoding="utf-8"?>
<p:tagLst xmlns:p="http://schemas.openxmlformats.org/presentationml/2006/main">
  <p:tag name="AS_UNIQUEID" val="84"/>
</p:tagLst>
</file>

<file path=ppt/tags/tag93.xml><?xml version="1.0" encoding="utf-8"?>
<p:tagLst xmlns:p="http://schemas.openxmlformats.org/presentationml/2006/main">
  <p:tag name="AS_UNIQUEID" val="86"/>
</p:tagLst>
</file>

<file path=ppt/tags/tag94.xml><?xml version="1.0" encoding="utf-8"?>
<p:tagLst xmlns:p="http://schemas.openxmlformats.org/presentationml/2006/main">
  <p:tag name="AS_UNIQUEID" val="87"/>
</p:tagLst>
</file>

<file path=ppt/tags/tag95.xml><?xml version="1.0" encoding="utf-8"?>
<p:tagLst xmlns:p="http://schemas.openxmlformats.org/presentationml/2006/main">
  <p:tag name="AS_UNIQUEID" val="88"/>
</p:tagLst>
</file>

<file path=ppt/tags/tag96.xml><?xml version="1.0" encoding="utf-8"?>
<p:tagLst xmlns:p="http://schemas.openxmlformats.org/presentationml/2006/main">
  <p:tag name="AS_UNIQUEID" val="85"/>
</p:tagLst>
</file>

<file path=ppt/tags/tag97.xml><?xml version="1.0" encoding="utf-8"?>
<p:tagLst xmlns:p="http://schemas.openxmlformats.org/presentationml/2006/main">
  <p:tag name="AS_UNIQUEID" val="89"/>
</p:tagLst>
</file>

<file path=ppt/tags/tag98.xml><?xml version="1.0" encoding="utf-8"?>
<p:tagLst xmlns:p="http://schemas.openxmlformats.org/presentationml/2006/main">
  <p:tag name="AS_UNIQUEID" val="90"/>
</p:tagLst>
</file>

<file path=ppt/tags/tag99.xml><?xml version="1.0" encoding="utf-8"?>
<p:tagLst xmlns:p="http://schemas.openxmlformats.org/presentationml/2006/main">
  <p:tag name="AS_UNIQUEID" val="9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</a:spPr>
      <a:bodyPr rtlCol="0" anchor="ctr"/>
      <a:lstStyle>
        <a:defPPr algn="ctr">
          <a:defRPr lang="zh-CN" altLang="en-US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2930</Words>
  <Application>WPS 演示</Application>
  <PresentationFormat>On-screen Show (16:9)</PresentationFormat>
  <Paragraphs>174</Paragraphs>
  <Slides>16</Slides>
  <Notes>2</Notes>
  <HiddenSlides>0</HiddenSlides>
  <MMClips>8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Times New Roman</vt:lpstr>
      <vt:lpstr>Arial</vt:lpstr>
      <vt:lpstr>微软雅黑</vt:lpstr>
      <vt:lpstr>等线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Administrator</cp:lastModifiedBy>
  <cp:revision>31</cp:revision>
  <cp:lastPrinted>2020-11-13T22:13:00Z</cp:lastPrinted>
  <dcterms:created xsi:type="dcterms:W3CDTF">2020-11-13T22:13:00Z</dcterms:created>
  <dcterms:modified xsi:type="dcterms:W3CDTF">2022-12-01T06:25:55Z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D9933AAFF1C247958A146CAF5E33C948</vt:lpwstr>
  </property>
  <property fmtid="{D5CDD505-2E9C-101B-9397-08002B2CF9AE}" pid="7" name="KSOProductBuildVer">
    <vt:lpwstr>2052-11.1.0.12763</vt:lpwstr>
  </property>
</Properties>
</file>