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BDEF-9071-4FC2-88F0-14BED47AE56C}" type="datetimeFigureOut">
              <a:rPr lang="zh-CN" altLang="en-US" smtClean="0"/>
              <a:t>2018/12/30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140C7-C10C-43B8-87EC-C9AC3EC699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BDEF-9071-4FC2-88F0-14BED47AE56C}" type="datetimeFigureOut">
              <a:rPr lang="zh-CN" altLang="en-US" smtClean="0"/>
              <a:t>2018/12/30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140C7-C10C-43B8-87EC-C9AC3EC699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BDEF-9071-4FC2-88F0-14BED47AE56C}" type="datetimeFigureOut">
              <a:rPr lang="zh-CN" altLang="en-US" smtClean="0"/>
              <a:t>2018/12/30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140C7-C10C-43B8-87EC-C9AC3EC699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BDEF-9071-4FC2-88F0-14BED47AE56C}" type="datetimeFigureOut">
              <a:rPr lang="zh-CN" altLang="en-US" smtClean="0"/>
              <a:t>2018/12/30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140C7-C10C-43B8-87EC-C9AC3EC699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BDEF-9071-4FC2-88F0-14BED47AE56C}" type="datetimeFigureOut">
              <a:rPr lang="zh-CN" altLang="en-US" smtClean="0"/>
              <a:t>2018/12/30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140C7-C10C-43B8-87EC-C9AC3EC699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BDEF-9071-4FC2-88F0-14BED47AE56C}" type="datetimeFigureOut">
              <a:rPr lang="zh-CN" altLang="en-US" smtClean="0"/>
              <a:t>2018/12/30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140C7-C10C-43B8-87EC-C9AC3EC699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BDEF-9071-4FC2-88F0-14BED47AE56C}" type="datetimeFigureOut">
              <a:rPr lang="zh-CN" altLang="en-US" smtClean="0"/>
              <a:t>2018/12/30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140C7-C10C-43B8-87EC-C9AC3EC699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BDEF-9071-4FC2-88F0-14BED47AE56C}" type="datetimeFigureOut">
              <a:rPr lang="zh-CN" altLang="en-US" smtClean="0"/>
              <a:t>2018/12/30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140C7-C10C-43B8-87EC-C9AC3EC699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BDEF-9071-4FC2-88F0-14BED47AE56C}" type="datetimeFigureOut">
              <a:rPr lang="zh-CN" altLang="en-US" smtClean="0"/>
              <a:t>2018/12/30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140C7-C10C-43B8-87EC-C9AC3EC699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BDEF-9071-4FC2-88F0-14BED47AE56C}" type="datetimeFigureOut">
              <a:rPr lang="zh-CN" altLang="en-US" smtClean="0"/>
              <a:t>2018/12/30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140C7-C10C-43B8-87EC-C9AC3EC699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BDEF-9071-4FC2-88F0-14BED47AE56C}" type="datetimeFigureOut">
              <a:rPr lang="zh-CN" altLang="en-US" smtClean="0"/>
              <a:t>2018/12/30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140C7-C10C-43B8-87EC-C9AC3EC699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72BDEF-9071-4FC2-88F0-14BED47AE56C}" type="datetimeFigureOut">
              <a:rPr lang="zh-CN" altLang="en-US" smtClean="0"/>
              <a:t>2018/12/30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0140C7-C10C-43B8-87EC-C9AC3EC699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im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5616" y="2564904"/>
            <a:ext cx="43588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我会保护自己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6</Words>
  <Application>Microsoft Office PowerPoint</Application>
  <PresentationFormat>全屏显示(4:3)</PresentationFormat>
  <Paragraphs>1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5</cp:revision>
  <dcterms:created xsi:type="dcterms:W3CDTF">2018-12-30T00:31:13Z</dcterms:created>
  <dcterms:modified xsi:type="dcterms:W3CDTF">2018-12-30T01:11:39Z</dcterms:modified>
</cp:coreProperties>
</file>