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7A2B3-61F7-4B4E-A60E-B37A6631A6AB}" type="datetimeFigureOut">
              <a:rPr lang="zh-CN" altLang="en-US" smtClean="0"/>
              <a:t>2020/9/21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CC6E1-CD6C-42CD-9A28-6A92A4F3533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1529049_075526904085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708" y="0"/>
            <a:ext cx="868058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v2-b814c252dec1490e0cef50a4258937a0_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162546" cy="45874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0c94f53a1d2f4f8a808dff12f292c52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9957" y="1600200"/>
            <a:ext cx="644408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766974_190716624141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3563888" y="188640"/>
            <a:ext cx="2119593" cy="1689051"/>
          </a:xfrm>
        </p:spPr>
      </p:pic>
      <p:pic>
        <p:nvPicPr>
          <p:cNvPr id="5" name="图片 4" descr="13543433297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51520" y="188640"/>
            <a:ext cx="2490502" cy="1656184"/>
          </a:xfrm>
          <a:prstGeom prst="rect">
            <a:avLst/>
          </a:prstGeom>
        </p:spPr>
      </p:pic>
      <p:pic>
        <p:nvPicPr>
          <p:cNvPr id="6" name="图片 5" descr="0034034607181899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2276872"/>
            <a:ext cx="2592288" cy="2007504"/>
          </a:xfrm>
          <a:prstGeom prst="rect">
            <a:avLst/>
          </a:prstGeom>
        </p:spPr>
      </p:pic>
      <p:pic>
        <p:nvPicPr>
          <p:cNvPr id="7" name="图片 6" descr="e37726266c8d4bc397c58d4672f0ff97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32656"/>
            <a:ext cx="2196895" cy="1465312"/>
          </a:xfrm>
          <a:prstGeom prst="rect">
            <a:avLst/>
          </a:prstGeom>
        </p:spPr>
      </p:pic>
      <p:pic>
        <p:nvPicPr>
          <p:cNvPr id="8" name="图片 7" descr="3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2348880"/>
            <a:ext cx="2004814" cy="1603851"/>
          </a:xfrm>
          <a:prstGeom prst="rect">
            <a:avLst/>
          </a:prstGeom>
        </p:spPr>
      </p:pic>
      <p:pic>
        <p:nvPicPr>
          <p:cNvPr id="2050" name="Picture 2" descr="ä¹äº è¯ç ç¾å½å¾·åè¨æ¯ç§ç¤å³ 45g/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132856"/>
            <a:ext cx="2445222" cy="2445222"/>
          </a:xfrm>
          <a:prstGeom prst="rect">
            <a:avLst/>
          </a:prstGeom>
          <a:noFill/>
        </p:spPr>
      </p:pic>
      <p:pic>
        <p:nvPicPr>
          <p:cNvPr id="2052" name="Picture 4" descr="ç¢éç³æå¾çç´ æ æ½è±¡ç¢éå½©è²æ£æ£ç³è®¾è®¡æç» epsæ ¼å¼ æªæ¥ç´ æä¸è½½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437112"/>
            <a:ext cx="1763688" cy="2242088"/>
          </a:xfrm>
          <a:prstGeom prst="rect">
            <a:avLst/>
          </a:prstGeom>
          <a:noFill/>
        </p:spPr>
      </p:pic>
      <p:pic>
        <p:nvPicPr>
          <p:cNvPr id="2054" name="Picture 6" descr="å°æ¿å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4869160"/>
            <a:ext cx="2232248" cy="1556872"/>
          </a:xfrm>
          <a:prstGeom prst="rect">
            <a:avLst/>
          </a:prstGeom>
          <a:noFill/>
        </p:spPr>
      </p:pic>
      <p:pic>
        <p:nvPicPr>
          <p:cNvPr id="2056" name="Picture 8" descr="é¦è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4581128"/>
            <a:ext cx="3048000" cy="194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绿色食品</a:t>
            </a:r>
            <a:endParaRPr lang="zh-CN" altLang="en-US" dirty="0"/>
          </a:p>
        </p:txBody>
      </p:sp>
      <p:pic>
        <p:nvPicPr>
          <p:cNvPr id="5" name="内容占位符 3" descr="1766974_190716624141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827584" y="1412776"/>
            <a:ext cx="3384675" cy="2697163"/>
          </a:xfrm>
        </p:spPr>
      </p:pic>
      <p:pic>
        <p:nvPicPr>
          <p:cNvPr id="6" name="图片 5" descr="e37726266c8d4bc397c58d4672f0ff9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204864"/>
            <a:ext cx="2196895" cy="1465312"/>
          </a:xfrm>
          <a:prstGeom prst="rect">
            <a:avLst/>
          </a:prstGeom>
        </p:spPr>
      </p:pic>
      <p:pic>
        <p:nvPicPr>
          <p:cNvPr id="7" name="图片 6" descr="0034034607181899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971600" y="4437112"/>
            <a:ext cx="2592288" cy="2007504"/>
          </a:xfrm>
          <a:prstGeom prst="rect">
            <a:avLst/>
          </a:prstGeom>
        </p:spPr>
      </p:pic>
      <p:pic>
        <p:nvPicPr>
          <p:cNvPr id="8" name="Picture 8" descr="é¦è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221088"/>
            <a:ext cx="3048000" cy="194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垃圾食品</a:t>
            </a:r>
            <a:endParaRPr lang="zh-CN" altLang="en-US" dirty="0"/>
          </a:p>
        </p:txBody>
      </p:sp>
      <p:pic>
        <p:nvPicPr>
          <p:cNvPr id="4" name="内容占位符 3" descr="13543433297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251520" y="1268760"/>
            <a:ext cx="3514470" cy="2337123"/>
          </a:xfrm>
          <a:prstGeom prst="rect">
            <a:avLst/>
          </a:prstGeom>
        </p:spPr>
      </p:pic>
      <p:pic>
        <p:nvPicPr>
          <p:cNvPr id="5" name="图片 4" descr="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700808"/>
            <a:ext cx="2004814" cy="1603851"/>
          </a:xfrm>
          <a:prstGeom prst="rect">
            <a:avLst/>
          </a:prstGeom>
        </p:spPr>
      </p:pic>
      <p:pic>
        <p:nvPicPr>
          <p:cNvPr id="6" name="Picture 2" descr="ä¹äº è¯ç ç¾å½å¾·åè¨æ¯ç§ç¤å³ 45g/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8778" y="3429000"/>
            <a:ext cx="2445222" cy="2445222"/>
          </a:xfrm>
          <a:prstGeom prst="rect">
            <a:avLst/>
          </a:prstGeom>
          <a:noFill/>
        </p:spPr>
      </p:pic>
      <p:pic>
        <p:nvPicPr>
          <p:cNvPr id="7" name="Picture 4" descr="ç¢éç³æå¾çç´ æ æ½è±¡ç¢éå½©è²æ£æ£ç³è®¾è®¡æç» epsæ ¼å¼ æªæ¥ç´ æä¸è½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05064"/>
            <a:ext cx="1763688" cy="2242088"/>
          </a:xfrm>
          <a:prstGeom prst="rect">
            <a:avLst/>
          </a:prstGeom>
          <a:noFill/>
        </p:spPr>
      </p:pic>
      <p:pic>
        <p:nvPicPr>
          <p:cNvPr id="8" name="Picture 6" descr="å°æ¿å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293096"/>
            <a:ext cx="2232248" cy="155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Office PowerPoint</Application>
  <PresentationFormat>全屏显示(4:3)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绿色食品</vt:lpstr>
      <vt:lpstr>垃圾食品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</cp:revision>
  <dcterms:created xsi:type="dcterms:W3CDTF">2020-09-21T11:46:18Z</dcterms:created>
  <dcterms:modified xsi:type="dcterms:W3CDTF">2020-09-21T12:17:59Z</dcterms:modified>
</cp:coreProperties>
</file>