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1" r:id="rId3"/>
    <p:sldId id="269" r:id="rId4"/>
    <p:sldId id="268" r:id="rId5"/>
    <p:sldId id="258" r:id="rId6"/>
    <p:sldId id="259" r:id="rId7"/>
    <p:sldId id="272" r:id="rId8"/>
    <p:sldId id="266" r:id="rId9"/>
    <p:sldId id="267" r:id="rId10"/>
    <p:sldId id="273" r:id="rId11"/>
  </p:sldIdLst>
  <p:sldSz cx="17281525" cy="12961938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3">
          <p15:clr>
            <a:srgbClr val="A4A3A4"/>
          </p15:clr>
        </p15:guide>
        <p15:guide id="2" pos="54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087"/>
    <a:srgbClr val="FFCCFF"/>
    <a:srgbClr val="33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31" d="100"/>
          <a:sy n="31" d="100"/>
        </p:scale>
        <p:origin x="1516" y="64"/>
      </p:cViewPr>
      <p:guideLst>
        <p:guide orient="horz" pos="4083"/>
        <p:guide pos="54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5400" y="4025900"/>
            <a:ext cx="14690725" cy="277971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92388" y="7345363"/>
            <a:ext cx="12096750" cy="33115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530138" y="519113"/>
            <a:ext cx="3887787" cy="110601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63600" y="519113"/>
            <a:ext cx="11514138" cy="110601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6115" y="4026603"/>
            <a:ext cx="14689296" cy="277841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92229" y="7345098"/>
            <a:ext cx="12097068" cy="33124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27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9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5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84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48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12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63600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5903913" y="12014200"/>
            <a:ext cx="547370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385675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/>
          <a:p>
            <a:pPr algn="r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5122" y="8329246"/>
            <a:ext cx="14689296" cy="2574385"/>
          </a:xfrm>
        </p:spPr>
        <p:txBody>
          <a:bodyPr anchor="t"/>
          <a:lstStyle>
            <a:lvl1pPr algn="l">
              <a:defRPr sz="76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5122" y="5493823"/>
            <a:ext cx="14689296" cy="2835423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864235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27835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5920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5630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3205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841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604837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9126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63600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5903913" y="12014200"/>
            <a:ext cx="547370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385675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/>
          <a:p>
            <a:pPr algn="r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64076" y="3024453"/>
            <a:ext cx="7632674" cy="8554280"/>
          </a:xfrm>
        </p:spPr>
        <p:txBody>
          <a:bodyPr/>
          <a:lstStyle>
            <a:lvl1pPr>
              <a:defRPr sz="5300"/>
            </a:lvl1pPr>
            <a:lvl2pPr>
              <a:defRPr sz="45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784775" y="3024453"/>
            <a:ext cx="7632674" cy="8554280"/>
          </a:xfrm>
        </p:spPr>
        <p:txBody>
          <a:bodyPr/>
          <a:lstStyle>
            <a:lvl1pPr>
              <a:defRPr sz="5300"/>
            </a:lvl1pPr>
            <a:lvl2pPr>
              <a:defRPr sz="45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863600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5903913" y="12014200"/>
            <a:ext cx="547370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2385675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/>
          <a:p>
            <a:pPr algn="r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64076" y="2901435"/>
            <a:ext cx="7635675" cy="120918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64235" indent="0">
              <a:buNone/>
              <a:defRPr sz="3800" b="1"/>
            </a:lvl2pPr>
            <a:lvl3pPr marL="1727835" indent="0">
              <a:buNone/>
              <a:defRPr sz="3400" b="1"/>
            </a:lvl3pPr>
            <a:lvl4pPr marL="2592070" indent="0">
              <a:buNone/>
              <a:defRPr sz="3000" b="1"/>
            </a:lvl4pPr>
            <a:lvl5pPr marL="3456305" indent="0">
              <a:buNone/>
              <a:defRPr sz="3000" b="1"/>
            </a:lvl5pPr>
            <a:lvl6pPr marL="4320540" indent="0">
              <a:buNone/>
              <a:defRPr sz="3000" b="1"/>
            </a:lvl6pPr>
            <a:lvl7pPr marL="5184140" indent="0">
              <a:buNone/>
              <a:defRPr sz="3000" b="1"/>
            </a:lvl7pPr>
            <a:lvl8pPr marL="6048375" indent="0">
              <a:buNone/>
              <a:defRPr sz="3000" b="1"/>
            </a:lvl8pPr>
            <a:lvl9pPr marL="6912610" indent="0">
              <a:buNone/>
              <a:defRPr sz="3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64076" y="4110614"/>
            <a:ext cx="7635675" cy="7468118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778776" y="2901435"/>
            <a:ext cx="7638674" cy="120918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64235" indent="0">
              <a:buNone/>
              <a:defRPr sz="3800" b="1"/>
            </a:lvl2pPr>
            <a:lvl3pPr marL="1727835" indent="0">
              <a:buNone/>
              <a:defRPr sz="3400" b="1"/>
            </a:lvl3pPr>
            <a:lvl4pPr marL="2592070" indent="0">
              <a:buNone/>
              <a:defRPr sz="3000" b="1"/>
            </a:lvl4pPr>
            <a:lvl5pPr marL="3456305" indent="0">
              <a:buNone/>
              <a:defRPr sz="3000" b="1"/>
            </a:lvl5pPr>
            <a:lvl6pPr marL="4320540" indent="0">
              <a:buNone/>
              <a:defRPr sz="3000" b="1"/>
            </a:lvl6pPr>
            <a:lvl7pPr marL="5184140" indent="0">
              <a:buNone/>
              <a:defRPr sz="3000" b="1"/>
            </a:lvl7pPr>
            <a:lvl8pPr marL="6048375" indent="0">
              <a:buNone/>
              <a:defRPr sz="3000" b="1"/>
            </a:lvl8pPr>
            <a:lvl9pPr marL="6912610" indent="0">
              <a:buNone/>
              <a:defRPr sz="3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778776" y="4110614"/>
            <a:ext cx="7638674" cy="7468118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863600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5903913" y="12014200"/>
            <a:ext cx="547370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12385675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/>
          <a:p>
            <a:pPr algn="r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63600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5903913" y="12014200"/>
            <a:ext cx="547370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2385675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/>
          <a:p>
            <a:pPr algn="r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63600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5903913" y="12014200"/>
            <a:ext cx="547370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2385675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/>
          <a:p>
            <a:pPr algn="r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4077" y="516077"/>
            <a:ext cx="5685503" cy="219632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56596" y="516078"/>
            <a:ext cx="9660853" cy="11062655"/>
          </a:xfrm>
        </p:spPr>
        <p:txBody>
          <a:bodyPr/>
          <a:lstStyle>
            <a:lvl1pPr>
              <a:defRPr sz="6000"/>
            </a:lvl1pPr>
            <a:lvl2pPr>
              <a:defRPr sz="5300"/>
            </a:lvl2pPr>
            <a:lvl3pPr>
              <a:defRPr sz="45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64077" y="2712406"/>
            <a:ext cx="5685503" cy="8866327"/>
          </a:xfrm>
        </p:spPr>
        <p:txBody>
          <a:bodyPr/>
          <a:lstStyle>
            <a:lvl1pPr marL="0" indent="0">
              <a:buNone/>
              <a:defRPr sz="2600"/>
            </a:lvl1pPr>
            <a:lvl2pPr marL="864235" indent="0">
              <a:buNone/>
              <a:defRPr sz="2300"/>
            </a:lvl2pPr>
            <a:lvl3pPr marL="1727835" indent="0">
              <a:buNone/>
              <a:defRPr sz="1900"/>
            </a:lvl3pPr>
            <a:lvl4pPr marL="2592070" indent="0">
              <a:buNone/>
              <a:defRPr sz="1700"/>
            </a:lvl4pPr>
            <a:lvl5pPr marL="3456305" indent="0">
              <a:buNone/>
              <a:defRPr sz="1700"/>
            </a:lvl5pPr>
            <a:lvl6pPr marL="4320540" indent="0">
              <a:buNone/>
              <a:defRPr sz="1700"/>
            </a:lvl6pPr>
            <a:lvl7pPr marL="5184140" indent="0">
              <a:buNone/>
              <a:defRPr sz="1700"/>
            </a:lvl7pPr>
            <a:lvl8pPr marL="6048375" indent="0">
              <a:buNone/>
              <a:defRPr sz="1700"/>
            </a:lvl8pPr>
            <a:lvl9pPr marL="6912610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863600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5903913" y="12014200"/>
            <a:ext cx="547370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2385675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/>
          <a:p>
            <a:pPr algn="r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87300" y="9073357"/>
            <a:ext cx="10368915" cy="1071161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387300" y="1158173"/>
            <a:ext cx="10368915" cy="7777163"/>
          </a:xfrm>
        </p:spPr>
        <p:txBody>
          <a:bodyPr vert="horz" wrap="square" lIns="172812" tIns="86406" rIns="172812" bIns="86406" numCol="1" rtlCol="0" anchor="t" anchorCtr="0" compatLnSpc="1">
            <a:normAutofit/>
          </a:bodyPr>
          <a:lstStyle>
            <a:lvl1pPr marL="0" indent="0">
              <a:buNone/>
              <a:defRPr sz="6000"/>
            </a:lvl1pPr>
            <a:lvl2pPr marL="864235" indent="0">
              <a:buNone/>
              <a:defRPr sz="5300"/>
            </a:lvl2pPr>
            <a:lvl3pPr marL="1727835" indent="0">
              <a:buNone/>
              <a:defRPr sz="4500"/>
            </a:lvl3pPr>
            <a:lvl4pPr marL="2592070" indent="0">
              <a:buNone/>
              <a:defRPr sz="3800"/>
            </a:lvl4pPr>
            <a:lvl5pPr marL="3456305" indent="0">
              <a:buNone/>
              <a:defRPr sz="3800"/>
            </a:lvl5pPr>
            <a:lvl6pPr marL="4320540" indent="0">
              <a:buNone/>
              <a:defRPr sz="3800"/>
            </a:lvl6pPr>
            <a:lvl7pPr marL="5184140" indent="0">
              <a:buNone/>
              <a:defRPr sz="3800"/>
            </a:lvl7pPr>
            <a:lvl8pPr marL="6048375" indent="0">
              <a:buNone/>
              <a:defRPr sz="3800"/>
            </a:lvl8pPr>
            <a:lvl9pPr marL="6912610" indent="0">
              <a:buNone/>
              <a:defRPr sz="3800"/>
            </a:lvl9pPr>
          </a:lstStyle>
          <a:p>
            <a:pPr marL="0" marR="0" lvl="0" indent="0" algn="l" defTabSz="172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387300" y="10144517"/>
            <a:ext cx="10368915" cy="1521227"/>
          </a:xfrm>
        </p:spPr>
        <p:txBody>
          <a:bodyPr/>
          <a:lstStyle>
            <a:lvl1pPr marL="0" indent="0">
              <a:buNone/>
              <a:defRPr sz="2600"/>
            </a:lvl1pPr>
            <a:lvl2pPr marL="864235" indent="0">
              <a:buNone/>
              <a:defRPr sz="2300"/>
            </a:lvl2pPr>
            <a:lvl3pPr marL="1727835" indent="0">
              <a:buNone/>
              <a:defRPr sz="1900"/>
            </a:lvl3pPr>
            <a:lvl4pPr marL="2592070" indent="0">
              <a:buNone/>
              <a:defRPr sz="1700"/>
            </a:lvl4pPr>
            <a:lvl5pPr marL="3456305" indent="0">
              <a:buNone/>
              <a:defRPr sz="1700"/>
            </a:lvl5pPr>
            <a:lvl6pPr marL="4320540" indent="0">
              <a:buNone/>
              <a:defRPr sz="1700"/>
            </a:lvl6pPr>
            <a:lvl7pPr marL="5184140" indent="0">
              <a:buNone/>
              <a:defRPr sz="1700"/>
            </a:lvl7pPr>
            <a:lvl8pPr marL="6048375" indent="0">
              <a:buNone/>
              <a:defRPr sz="1700"/>
            </a:lvl8pPr>
            <a:lvl9pPr marL="6912610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863600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5903913" y="12014200"/>
            <a:ext cx="547370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2385675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/>
          <a:p>
            <a:pPr algn="r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63600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5903913" y="12014200"/>
            <a:ext cx="547370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385675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/>
          <a:p>
            <a:pPr algn="r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529106" y="519079"/>
            <a:ext cx="3888343" cy="1105965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64076" y="519079"/>
            <a:ext cx="11377004" cy="1105965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63600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5903913" y="12014200"/>
            <a:ext cx="547370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385675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/>
          <a:p>
            <a:pPr algn="r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5250" y="8329613"/>
            <a:ext cx="14689138" cy="2573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5250" y="5494338"/>
            <a:ext cx="14689138" cy="28352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63600" y="3024188"/>
            <a:ext cx="7700963" cy="855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716963" y="3024188"/>
            <a:ext cx="7700962" cy="855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63600" y="2901950"/>
            <a:ext cx="7635875" cy="1208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63600" y="4110038"/>
            <a:ext cx="7635875" cy="7469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778875" y="2901950"/>
            <a:ext cx="7639050" cy="1208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778875" y="4110038"/>
            <a:ext cx="7639050" cy="7469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3600" y="515938"/>
            <a:ext cx="5686425" cy="2197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56400" y="515938"/>
            <a:ext cx="9661525" cy="110632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63600" y="2713038"/>
            <a:ext cx="5686425" cy="88661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87725" y="9074150"/>
            <a:ext cx="10367963" cy="1069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387725" y="1158875"/>
            <a:ext cx="10367963" cy="7777163"/>
          </a:xfrm>
        </p:spPr>
        <p:txBody>
          <a:bodyPr vert="horz" wrap="square" lIns="172812" tIns="86406" rIns="172812" bIns="86406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7284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387725" y="10144125"/>
            <a:ext cx="10367963" cy="1522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863600" y="519113"/>
            <a:ext cx="15554325" cy="2160587"/>
          </a:xfrm>
          <a:prstGeom prst="rect">
            <a:avLst/>
          </a:prstGeom>
          <a:noFill/>
          <a:ln w="9525">
            <a:noFill/>
          </a:ln>
        </p:spPr>
        <p:txBody>
          <a:bodyPr lIns="172812" tIns="86406" rIns="172812" bIns="86406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863600" y="3024188"/>
            <a:ext cx="15554325" cy="8555037"/>
          </a:xfrm>
          <a:prstGeom prst="rect">
            <a:avLst/>
          </a:prstGeom>
          <a:noFill/>
          <a:ln w="9525">
            <a:noFill/>
          </a:ln>
        </p:spPr>
        <p:txBody>
          <a:bodyPr lIns="172812" tIns="86406" rIns="172812" bIns="86406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3600" y="11803063"/>
            <a:ext cx="4032250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72812" tIns="86406" rIns="172812" bIns="86406" numCol="1" anchor="t" anchorCtr="0" compatLnSpc="1"/>
          <a:lstStyle>
            <a:lvl1pPr>
              <a:defRPr sz="2600"/>
            </a:lvl1pPr>
          </a:lstStyle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03913" y="11803063"/>
            <a:ext cx="5473700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72812" tIns="86406" rIns="172812" bIns="86406" numCol="1" anchor="t" anchorCtr="0" compatLnSpc="1"/>
          <a:lstStyle>
            <a:lvl1pPr algn="ctr">
              <a:defRPr sz="2600"/>
            </a:lvl1pPr>
          </a:lstStyle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385675" y="11803063"/>
            <a:ext cx="4032250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72812" tIns="86406" rIns="172812" bIns="86406" numCol="1" anchor="t" anchorCtr="0" compatLnSpc="1"/>
          <a:lstStyle>
            <a:lvl1pPr algn="r">
              <a:defRPr sz="26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728470" rtl="0" eaLnBrk="0" fontAlgn="base" hangingPunct="0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728470" rtl="0" eaLnBrk="0" fontAlgn="base" hangingPunct="0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1728470" rtl="0" eaLnBrk="0" fontAlgn="base" hangingPunct="0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1728470" rtl="0" eaLnBrk="0" fontAlgn="base" hangingPunct="0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1728470" rtl="0" eaLnBrk="0" fontAlgn="base" hangingPunct="0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1728470" rtl="0" fontAlgn="base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1728470" rtl="0" fontAlgn="base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1728470" rtl="0" fontAlgn="base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1728470" rtl="0" fontAlgn="base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647700" indent="-647700" algn="l" defTabSz="1728470" rtl="0" eaLnBrk="0" fontAlgn="base" hangingPunct="0">
        <a:spcBef>
          <a:spcPct val="20000"/>
        </a:spcBef>
        <a:spcAft>
          <a:spcPct val="0"/>
        </a:spcAft>
        <a:buChar char="•"/>
        <a:defRPr sz="6000">
          <a:solidFill>
            <a:schemeClr val="tx1"/>
          </a:solidFill>
          <a:latin typeface="+mn-lt"/>
          <a:ea typeface="+mn-ea"/>
          <a:cs typeface="+mn-cs"/>
        </a:defRPr>
      </a:lvl1pPr>
      <a:lvl2pPr marL="1403350" indent="-539750" algn="l" defTabSz="1728470" rtl="0" eaLnBrk="0" fontAlgn="base" hangingPunct="0">
        <a:spcBef>
          <a:spcPct val="20000"/>
        </a:spcBef>
        <a:spcAft>
          <a:spcPct val="0"/>
        </a:spcAft>
        <a:buChar char="–"/>
        <a:defRPr sz="5300">
          <a:solidFill>
            <a:schemeClr val="tx1"/>
          </a:solidFill>
          <a:latin typeface="+mn-lt"/>
          <a:ea typeface="+mn-ea"/>
        </a:defRPr>
      </a:lvl2pPr>
      <a:lvl3pPr marL="2160905" indent="-431800" algn="l" defTabSz="1728470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</a:defRPr>
      </a:lvl3pPr>
      <a:lvl4pPr marL="3024505" indent="-431800" algn="l" defTabSz="1728470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  <a:ea typeface="+mn-ea"/>
        </a:defRPr>
      </a:lvl4pPr>
      <a:lvl5pPr marL="3888105" indent="-431800" algn="l" defTabSz="1728470" rtl="0" eaLnBrk="0" fontAlgn="base" hangingPunct="0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  <a:ea typeface="+mn-ea"/>
        </a:defRPr>
      </a:lvl5pPr>
      <a:lvl6pPr marL="4345305" indent="-431800" algn="l" defTabSz="1728470" rtl="0" fontAlgn="base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  <a:ea typeface="+mn-ea"/>
        </a:defRPr>
      </a:lvl6pPr>
      <a:lvl7pPr marL="4802505" indent="-431800" algn="l" defTabSz="1728470" rtl="0" fontAlgn="base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  <a:ea typeface="+mn-ea"/>
        </a:defRPr>
      </a:lvl7pPr>
      <a:lvl8pPr marL="5259705" indent="-431800" algn="l" defTabSz="1728470" rtl="0" fontAlgn="base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  <a:ea typeface="+mn-ea"/>
        </a:defRPr>
      </a:lvl8pPr>
      <a:lvl9pPr marL="5716905" indent="-431800" algn="l" defTabSz="1728470" rtl="0" fontAlgn="base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63600" y="519113"/>
            <a:ext cx="15554325" cy="2160587"/>
          </a:xfrm>
          <a:prstGeom prst="rect">
            <a:avLst/>
          </a:prstGeom>
          <a:noFill/>
          <a:ln w="9525">
            <a:noFill/>
          </a:ln>
        </p:spPr>
        <p:txBody>
          <a:bodyPr lIns="172812" tIns="86406" rIns="172812" bIns="86406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863600" y="3024188"/>
            <a:ext cx="15554325" cy="8555037"/>
          </a:xfrm>
          <a:prstGeom prst="rect">
            <a:avLst/>
          </a:prstGeom>
          <a:noFill/>
          <a:ln w="9525">
            <a:noFill/>
          </a:ln>
        </p:spPr>
        <p:txBody>
          <a:bodyPr lIns="172812" tIns="86406" rIns="172812" bIns="86406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63600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>
              <a:defRPr sz="2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903913" y="12014200"/>
            <a:ext cx="547370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algn="ctr">
              <a:defRPr sz="2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385675" y="12014200"/>
            <a:ext cx="4032250" cy="688975"/>
          </a:xfrm>
          <a:prstGeom prst="rect">
            <a:avLst/>
          </a:prstGeom>
        </p:spPr>
        <p:txBody>
          <a:bodyPr vert="horz" lIns="172812" tIns="86406" rIns="172812" bIns="86406" rtlCol="0" anchor="ctr"/>
          <a:lstStyle>
            <a:lvl1pPr algn="r">
              <a:defRPr sz="2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ctr" defTabSz="1727200" rtl="0" fontAlgn="base">
        <a:spcBef>
          <a:spcPct val="0"/>
        </a:spcBef>
        <a:spcAft>
          <a:spcPct val="0"/>
        </a:spcAft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727200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727200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727200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727200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727200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727200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727200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727200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647700" indent="-647700" algn="l" defTabSz="172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403350" indent="-539750" algn="l" defTabSz="172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2pPr>
      <a:lvl3pPr marL="2159000" indent="-431800" algn="l" defTabSz="172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024505" indent="-431800" algn="l" defTabSz="172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88105" indent="-431800" algn="l" defTabSz="172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752340" indent="-431800" algn="l" defTabSz="1727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616575" indent="-431800" algn="l" defTabSz="1727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175" indent="-431800" algn="l" defTabSz="1727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344410" indent="-431800" algn="l" defTabSz="1727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64235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27835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92070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56305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540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84140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048375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912610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幻灯片3"/>
          <p:cNvPicPr>
            <a:picLocks noChangeAspect="1"/>
          </p:cNvPicPr>
          <p:nvPr/>
        </p:nvPicPr>
        <p:blipFill>
          <a:blip r:embed="rId2">
            <a:lum bright="1999" contrast="-16000"/>
          </a:blip>
          <a:srcRect l="4971" t="9988" r="16884" b="11078"/>
          <a:stretch>
            <a:fillRect/>
          </a:stretch>
        </p:blipFill>
        <p:spPr>
          <a:xfrm>
            <a:off x="0" y="0"/>
            <a:ext cx="17281525" cy="12961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图片1_副本"/>
          <p:cNvPicPr>
            <a:picLocks noChangeAspect="1"/>
          </p:cNvPicPr>
          <p:nvPr/>
        </p:nvPicPr>
        <p:blipFill>
          <a:blip r:embed="rId4">
            <a:lum bright="4001" contrast="-16000"/>
          </a:blip>
          <a:srcRect t="7484" b="13618"/>
          <a:stretch>
            <a:fillRect/>
          </a:stretch>
        </p:blipFill>
        <p:spPr>
          <a:xfrm>
            <a:off x="0" y="-431800"/>
            <a:ext cx="17281525" cy="13898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艾玛捉迷藏">
            <a:hlinkClick r:id="" action="ppaction://media"/>
            <a:extLst>
              <a:ext uri="{FF2B5EF4-FFF2-40B4-BE49-F238E27FC236}">
                <a16:creationId xmlns:a16="http://schemas.microsoft.com/office/drawing/2014/main" id="{D1583855-E4FA-F2B2-C6C0-F4DBEDC4D1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914" y="11102554"/>
            <a:ext cx="1859384" cy="1859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好狮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0" y="20955"/>
            <a:ext cx="17299940" cy="129527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狮子_副本"/>
          <p:cNvPicPr>
            <a:picLocks noChangeAspect="1"/>
          </p:cNvPicPr>
          <p:nvPr/>
        </p:nvPicPr>
        <p:blipFill>
          <a:blip r:embed="rId2">
            <a:lum bright="12000" contrast="-6000"/>
          </a:blip>
          <a:stretch>
            <a:fillRect/>
          </a:stretch>
        </p:blipFill>
        <p:spPr>
          <a:xfrm>
            <a:off x="-33020" y="-24765"/>
            <a:ext cx="17362805" cy="129990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图片1_副本"/>
          <p:cNvPicPr>
            <a:picLocks noChangeAspect="1"/>
          </p:cNvPicPr>
          <p:nvPr/>
        </p:nvPicPr>
        <p:blipFill>
          <a:blip r:embed="rId4">
            <a:lum bright="4001" contrast="-16000"/>
          </a:blip>
          <a:srcRect t="7484" b="13618"/>
          <a:stretch>
            <a:fillRect/>
          </a:stretch>
        </p:blipFill>
        <p:spPr>
          <a:xfrm>
            <a:off x="0" y="-431800"/>
            <a:ext cx="17281525" cy="13898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艾玛捉迷藏">
            <a:hlinkClick r:id="" action="ppaction://media"/>
            <a:extLst>
              <a:ext uri="{FF2B5EF4-FFF2-40B4-BE49-F238E27FC236}">
                <a16:creationId xmlns:a16="http://schemas.microsoft.com/office/drawing/2014/main" id="{D1583855-E4FA-F2B2-C6C0-F4DBEDC4D1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914" y="11102554"/>
            <a:ext cx="1859384" cy="18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好大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-635"/>
            <a:ext cx="17281525" cy="129387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图片8_副本"/>
          <p:cNvPicPr>
            <a:picLocks noChangeAspect="1"/>
          </p:cNvPicPr>
          <p:nvPr/>
        </p:nvPicPr>
        <p:blipFill>
          <a:blip r:embed="rId2">
            <a:lum bright="10001" contrast="-10001"/>
          </a:blip>
          <a:srcRect l="22833"/>
          <a:stretch>
            <a:fillRect/>
          </a:stretch>
        </p:blipFill>
        <p:spPr>
          <a:xfrm>
            <a:off x="0" y="0"/>
            <a:ext cx="17281525" cy="12961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图片1_副本"/>
          <p:cNvPicPr>
            <a:picLocks noChangeAspect="1"/>
          </p:cNvPicPr>
          <p:nvPr/>
        </p:nvPicPr>
        <p:blipFill>
          <a:blip r:embed="rId4">
            <a:lum bright="4001" contrast="-16000"/>
          </a:blip>
          <a:srcRect t="7484" b="13618"/>
          <a:stretch>
            <a:fillRect/>
          </a:stretch>
        </p:blipFill>
        <p:spPr>
          <a:xfrm>
            <a:off x="0" y="-431800"/>
            <a:ext cx="17281525" cy="13898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艾玛捉迷藏">
            <a:hlinkClick r:id="" action="ppaction://media"/>
            <a:extLst>
              <a:ext uri="{FF2B5EF4-FFF2-40B4-BE49-F238E27FC236}">
                <a16:creationId xmlns:a16="http://schemas.microsoft.com/office/drawing/2014/main" id="{D1583855-E4FA-F2B2-C6C0-F4DBEDC4D1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914" y="11102554"/>
            <a:ext cx="1859384" cy="18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3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72847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72847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0</Words>
  <Application>Microsoft Office PowerPoint</Application>
  <PresentationFormat>自定义</PresentationFormat>
  <Paragraphs>0</Paragraphs>
  <Slides>9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Arial</vt:lpstr>
      <vt:lpstr>Calibri</vt:lpstr>
      <vt:lpstr>默认设计模板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新教育研究中心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新教育</dc:creator>
  <cp:lastModifiedBy>xmj</cp:lastModifiedBy>
  <cp:revision>19</cp:revision>
  <dcterms:created xsi:type="dcterms:W3CDTF">2007-10-18T05:03:00Z</dcterms:created>
  <dcterms:modified xsi:type="dcterms:W3CDTF">2022-05-12T13:31:55Z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