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57" r:id="rId21"/>
    <p:sldId id="274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6"/>
    <p:restoredTop sz="90929"/>
  </p:normalViewPr>
  <p:slideViewPr>
    <p:cSldViewPr showGuides="1">
      <p:cViewPr varScale="1">
        <p:scale>
          <a:sx n="77" d="100"/>
          <a:sy n="77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4097"/>
          <p:cNvGrpSpPr/>
          <p:nvPr/>
        </p:nvGrpSpPr>
        <p:grpSpPr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4099" name="图片 4098" descr="D:\FRONTPAGE THEMES\ARTSY\ARTBANNA.PNG"/>
            <p:cNvPicPr>
              <a:picLocks noChangeAspect="1"/>
            </p:cNvPicPr>
            <p:nvPr userDrawn="1"/>
          </p:nvPicPr>
          <p:blipFill>
            <a:blip r:embed="rId2"/>
            <a:srcRect l="8125"/>
            <a:stretch>
              <a:fillRect/>
            </a:stretch>
          </p:blipFill>
          <p:spPr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0" name="图片 4099" descr="P:\!Themes\Artsy\Arthsepa.gif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01" name="标题 4100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 algn="r">
              <a:buClrTx/>
              <a:buSzTx/>
              <a:buFontTx/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副标题 4101"/>
          <p:cNvSpPr>
            <a:spLocks noGrp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r">
              <a:buClr>
                <a:srgbClr val="CCFF33"/>
              </a:buClr>
              <a:buSzPct val="7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2"/>
              </a:buClr>
              <a:buSzPct val="6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rgbClr val="0099CC"/>
              </a:buClr>
              <a:buSzPct val="6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tx2"/>
              </a:buClr>
              <a:buSzPct val="7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103" name="日期占位符 4102"/>
          <p:cNvSpPr>
            <a:spLocks noGrp="1"/>
          </p:cNvSpPr>
          <p:nvPr>
            <p:ph type="dt" sz="half" idx="2"/>
          </p:nvPr>
        </p:nvSpPr>
        <p:spPr>
          <a:xfrm>
            <a:off x="3359150" y="634365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04" name="页脚占位符 4103"/>
          <p:cNvSpPr>
            <a:spLocks noGrp="1"/>
          </p:cNvSpPr>
          <p:nvPr>
            <p:ph type="ftr" sz="quarter" idx="3"/>
          </p:nvPr>
        </p:nvSpPr>
        <p:spPr>
          <a:xfrm>
            <a:off x="6019800" y="634365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105" name="灯片编号占位符 4104"/>
          <p:cNvSpPr>
            <a:spLocks noGrp="1"/>
          </p:cNvSpPr>
          <p:nvPr>
            <p:ph type="sldNum" sz="quarter" idx="4"/>
          </p:nvPr>
        </p:nvSpPr>
        <p:spPr>
          <a:xfrm>
            <a:off x="125413" y="63611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95691" y="722313"/>
            <a:ext cx="2159397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53009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2391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15184" y="1941513"/>
            <a:ext cx="4022391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组合 3073"/>
          <p:cNvGrpSpPr/>
          <p:nvPr/>
        </p:nvGrpSpPr>
        <p:grpSpPr>
          <a:xfrm>
            <a:off x="-7937" y="1636713"/>
            <a:ext cx="9148762" cy="4618037"/>
            <a:chOff x="-5" y="1031"/>
            <a:chExt cx="5763" cy="2909"/>
          </a:xfrm>
        </p:grpSpPr>
        <p:pic>
          <p:nvPicPr>
            <p:cNvPr id="3075" name="图片 3074" descr="D:\FRONTPAGE THEMES\ARTSY\ARTHSEPA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" name="图片 3075" descr="P:\!Themes\Artsy\Arthsepa.g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7" name="标题 3076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>
            <a:spAutoFit/>
          </a:bodyPr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8" name="文本占位符 3077"/>
          <p:cNvSpPr>
            <a:spLocks noGrp="1"/>
          </p:cNvSpPr>
          <p:nvPr>
            <p:ph type="body" idx="1"/>
          </p:nvPr>
        </p:nvSpPr>
        <p:spPr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9" name="日期占位符 3078"/>
          <p:cNvSpPr>
            <a:spLocks noGrp="1"/>
          </p:cNvSpPr>
          <p:nvPr>
            <p:ph type="dt" sz="half" idx="2"/>
          </p:nvPr>
        </p:nvSpPr>
        <p:spPr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/>
            <a:fld id="{BB962C8B-B14F-4D97-AF65-F5344CB8AC3E}" type="datetime1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80" name="页脚占位符 3079"/>
          <p:cNvSpPr>
            <a:spLocks noGrp="1"/>
          </p:cNvSpPr>
          <p:nvPr>
            <p:ph type="ftr" sz="quarter" idx="3"/>
          </p:nvPr>
        </p:nvSpPr>
        <p:spPr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081" name="灯片编号占位符 3080"/>
          <p:cNvSpPr>
            <a:spLocks noGrp="1"/>
          </p:cNvSpPr>
          <p:nvPr>
            <p:ph type="sldNum" sz="quarter" idx="4"/>
          </p:nvPr>
        </p:nvSpPr>
        <p:spPr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fld id="{9A0DB2DC-4C9A-4742-B13C-FB6460FD3503}" type="slidenum">
              <a:rPr lang="zh-CN" altLang="en-US" dirty="0">
                <a:ea typeface="宋体" panose="02010600030101010101" pitchFamily="2" charset="-122"/>
              </a:rPr>
            </a:fld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>
            <a:spAutoFit/>
          </a:bodyPr>
          <a:p>
            <a:r>
              <a:rPr lang="zh-CN" altLang="en-US" dirty="0"/>
              <a:t>绘本童书：想</a:t>
            </a:r>
            <a:r>
              <a:rPr lang="zh-CN" altLang="en-US"/>
              <a:t>吃</a:t>
            </a:r>
            <a:r>
              <a:rPr lang="zh-CN" altLang="en-US" dirty="0"/>
              <a:t>苹果的鼠小弟</a:t>
            </a:r>
            <a:endParaRPr lang="zh-CN" altLang="en-US"/>
          </a:p>
        </p:txBody>
      </p:sp>
      <p:pic>
        <p:nvPicPr>
          <p:cNvPr id="23556" name="图片 23555" descr="E:\中國教師用書網\毛虫与蝴蝶\可爱的鼠小弟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1828800"/>
            <a:ext cx="3657600" cy="413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 descr="pingguo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1" name="组合 13320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3317" name="矩形 13316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8" name="矩形 13317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19" name="矩形 13318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3320" name="矩形 13319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3322" name="文本框 13321"/>
          <p:cNvSpPr txBox="1"/>
          <p:nvPr/>
        </p:nvSpPr>
        <p:spPr>
          <a:xfrm>
            <a:off x="7259638" y="639763"/>
            <a:ext cx="1279525" cy="37496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要是我也有长长的脖子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b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pingguo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2113" y="0"/>
            <a:ext cx="581977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5" name="组合 14344"/>
          <p:cNvGrpSpPr/>
          <p:nvPr/>
        </p:nvGrpSpPr>
        <p:grpSpPr>
          <a:xfrm>
            <a:off x="0" y="0"/>
            <a:ext cx="18288000" cy="0"/>
            <a:chOff x="0" y="0"/>
            <a:chExt cx="11520" cy="0"/>
          </a:xfrm>
        </p:grpSpPr>
        <p:sp>
          <p:nvSpPr>
            <p:cNvPr id="14341" name="矩形 14340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2" name="矩形 14341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3" name="矩形 14342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4344" name="矩形 14343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4346" name="文本框 14345"/>
          <p:cNvSpPr txBox="1"/>
          <p:nvPr/>
        </p:nvSpPr>
        <p:spPr>
          <a:xfrm>
            <a:off x="8239125" y="1096963"/>
            <a:ext cx="549275" cy="43592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来了一只袋鼠，拿了一个苹果。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 descr="pingguo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71" name="组合 15370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5365" name="矩形 15364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6" name="矩形 15365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7" name="矩形 15366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8" name="矩形 15367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69" name="矩形 15368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370" name="矩形 15369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5372" name="文本框 15371"/>
          <p:cNvSpPr txBox="1"/>
          <p:nvPr/>
        </p:nvSpPr>
        <p:spPr>
          <a:xfrm>
            <a:off x="8066088" y="1325563"/>
            <a:ext cx="549275" cy="34448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要是我也能跳那么高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 descr="pingguo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3" name="组合 16392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6389" name="矩形 16388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0" name="矩形 16389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1" name="矩形 16390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6392" name="矩形 16391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6394" name="文本框 16393"/>
          <p:cNvSpPr txBox="1"/>
          <p:nvPr/>
        </p:nvSpPr>
        <p:spPr>
          <a:xfrm>
            <a:off x="8153400" y="1143000"/>
            <a:ext cx="549275" cy="43592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来了一头犀牛，拿了一个苹果。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 descr="pingguo0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417" name="组合 17416"/>
          <p:cNvGrpSpPr/>
          <p:nvPr/>
        </p:nvGrpSpPr>
        <p:grpSpPr>
          <a:xfrm>
            <a:off x="-17462" y="0"/>
            <a:ext cx="18288000" cy="0"/>
            <a:chOff x="0" y="0"/>
            <a:chExt cx="11520" cy="0"/>
          </a:xfrm>
        </p:grpSpPr>
        <p:sp>
          <p:nvSpPr>
            <p:cNvPr id="17413" name="矩形 17412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4" name="矩形 17413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5" name="矩形 17414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7416" name="矩形 17415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7418" name="文本框 17417"/>
          <p:cNvSpPr txBox="1"/>
          <p:nvPr/>
        </p:nvSpPr>
        <p:spPr>
          <a:xfrm>
            <a:off x="7335838" y="1173163"/>
            <a:ext cx="1279525" cy="37496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要是我的力气也那么大</a:t>
            </a:r>
            <a:r>
              <a:rPr lang="en-US" altLang="zh-CN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b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 descr="pingguo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41" name="组合 18440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8437" name="矩形 18436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8" name="矩形 18437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39" name="矩形 18438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8440" name="矩形 18439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8442" name="文本框 18441"/>
          <p:cNvSpPr txBox="1"/>
          <p:nvPr/>
        </p:nvSpPr>
        <p:spPr>
          <a:xfrm>
            <a:off x="7929563" y="1020763"/>
            <a:ext cx="914400" cy="31051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来了一头海狮。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鼠小弟，你怎么了？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7004050" y="838200"/>
            <a:ext cx="2139950" cy="19208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鼠小弟问他：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你会飞吗？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你会爬树吗？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你有长长的鼻子吗？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你有长长的脖子吗？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你跳得高吗？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你的力气大吗？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9" name="图片 19458" descr="pingguo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84" name="组合 19483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9462" name="矩形 19461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3" name="矩形 19462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4" name="矩形 19463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5" name="矩形 19464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6" name="矩形 19465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7" name="矩形 19466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8" name="矩形 19467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69" name="矩形 19468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0" name="矩形 19469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1" name="矩形 19470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2" name="矩形 19471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3" name="矩形 19472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4" name="矩形 19473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5" name="矩形 19474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6" name="矩形 19475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7" name="矩形 19476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8" name="矩形 19477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79" name="矩形 19478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0" name="矩形 19479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1" name="矩形 19480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2" name="矩形 19481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483" name="矩形 19482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 descr="pingguo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20484"/>
          <p:cNvSpPr txBox="1"/>
          <p:nvPr/>
        </p:nvSpPr>
        <p:spPr>
          <a:xfrm>
            <a:off x="7721600" y="792163"/>
            <a:ext cx="1038225" cy="3840162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海狮回答说：</a:t>
            </a:r>
            <a:b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这些我都不行。不过，我有一个本领</a:t>
            </a: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zh-CN" sz="16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pingguo0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0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9313" y="1069975"/>
            <a:ext cx="4906962" cy="4719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图片 2049" descr="pingguo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0"/>
            <a:ext cx="604837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9" name="组合 2058"/>
          <p:cNvGrpSpPr/>
          <p:nvPr/>
        </p:nvGrpSpPr>
        <p:grpSpPr>
          <a:xfrm>
            <a:off x="0" y="0"/>
            <a:ext cx="18288000" cy="0"/>
            <a:chOff x="0" y="0"/>
            <a:chExt cx="11520" cy="0"/>
          </a:xfrm>
        </p:grpSpPr>
        <p:sp>
          <p:nvSpPr>
            <p:cNvPr id="2053" name="矩形 2052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" name="矩形 2053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" name="矩形 2054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" name="矩形 2055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" name="矩形 2056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" name="矩形 2057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E:\中國教師用書網\毛虫与蝴蝶\鼠小弟系列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638" y="1657350"/>
            <a:ext cx="3006725" cy="3543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pingguo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0"/>
            <a:ext cx="58689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3" name="组合 6152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6149" name="矩形 6148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0" name="矩形 6149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1" name="矩形 6150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2" name="矩形 6151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6154" name="文本框 6153"/>
          <p:cNvSpPr txBox="1"/>
          <p:nvPr/>
        </p:nvSpPr>
        <p:spPr>
          <a:xfrm>
            <a:off x="2209800" y="6553200"/>
            <a:ext cx="2673350" cy="3048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来了一只小鸟，拿了一个苹果。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1" name="图片 7170" descr="pingguo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0"/>
            <a:ext cx="58689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0" name="组合 7179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7174" name="矩形 7173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5" name="矩形 7174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6" name="矩形 7175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7" name="矩形 7176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8" name="矩形 7177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9" name="矩形 7178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7181" name="文本框 7180"/>
          <p:cNvSpPr txBox="1"/>
          <p:nvPr/>
        </p:nvSpPr>
        <p:spPr>
          <a:xfrm>
            <a:off x="2438400" y="6497638"/>
            <a:ext cx="20129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要是我也有翅膀</a:t>
            </a: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zh-CN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pingguo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0" y="0"/>
            <a:ext cx="58689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1" name="组合 8200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8197" name="矩形 8196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8" name="矩形 8197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199" name="矩形 8198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8200" name="矩形 8199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202" name="矩形 8201"/>
          <p:cNvSpPr/>
          <p:nvPr/>
        </p:nvSpPr>
        <p:spPr>
          <a:xfrm>
            <a:off x="2209800" y="6400800"/>
            <a:ext cx="3276600" cy="2746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来了一只猴子，拿了一个苹果。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pingguo0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0"/>
            <a:ext cx="573563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5" name="组合 9224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9221" name="矩形 9220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2" name="矩形 9221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3" name="矩形 9222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24" name="矩形 9223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9226" name="文本框 9225"/>
          <p:cNvSpPr txBox="1"/>
          <p:nvPr/>
        </p:nvSpPr>
        <p:spPr>
          <a:xfrm>
            <a:off x="3276600" y="6469063"/>
            <a:ext cx="2209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要是我也会爬树</a:t>
            </a: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zh-CN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pingguo0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9" name="组合 10248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0245" name="矩形 10244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6" name="矩形 10245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7" name="矩形 10246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8" name="矩形 10247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250" name="文本框 10249"/>
          <p:cNvSpPr txBox="1"/>
          <p:nvPr/>
        </p:nvSpPr>
        <p:spPr>
          <a:xfrm>
            <a:off x="2438400" y="6553200"/>
            <a:ext cx="3886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来了一头大象，拿了一个苹果。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1265" descr="pingguo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3" name="组合 11272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1269" name="矩形 11268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0" name="矩形 11269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1" name="矩形 11270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272" name="矩形 11271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1274" name="文本框 11273"/>
          <p:cNvSpPr txBox="1"/>
          <p:nvPr/>
        </p:nvSpPr>
        <p:spPr>
          <a:xfrm>
            <a:off x="2667000" y="6521450"/>
            <a:ext cx="26225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要是我也有长长的鼻子</a:t>
            </a:r>
            <a:r>
              <a:rPr lang="en-US" altLang="zh-CN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endParaRPr lang="en-US" altLang="zh-CN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 descr="pingguo0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0"/>
            <a:ext cx="5907088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7" name="组合 12296"/>
          <p:cNvGrpSpPr/>
          <p:nvPr/>
        </p:nvGrpSpPr>
        <p:grpSpPr>
          <a:xfrm>
            <a:off x="1588" y="0"/>
            <a:ext cx="18288000" cy="0"/>
            <a:chOff x="0" y="0"/>
            <a:chExt cx="11520" cy="0"/>
          </a:xfrm>
        </p:grpSpPr>
        <p:sp>
          <p:nvSpPr>
            <p:cNvPr id="12293" name="矩形 12292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294" name="矩形 12293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295" name="矩形 12294"/>
            <p:cNvSpPr/>
            <p:nvPr/>
          </p:nvSpPr>
          <p:spPr>
            <a:xfrm>
              <a:off x="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296" name="矩形 12295"/>
            <p:cNvSpPr/>
            <p:nvPr/>
          </p:nvSpPr>
          <p:spPr>
            <a:xfrm>
              <a:off x="5760" y="0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2298" name="文本框 12297"/>
          <p:cNvSpPr txBox="1"/>
          <p:nvPr/>
        </p:nvSpPr>
        <p:spPr>
          <a:xfrm>
            <a:off x="2895600" y="6553200"/>
            <a:ext cx="28194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来了一只长颈鹿，拿了一个苹果。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01237f2b-7b09-4b85-9d74-d7cbbd70b674"/>
</p:tagLst>
</file>

<file path=ppt/theme/theme1.xml><?xml version="1.0" encoding="utf-8"?>
<a:theme xmlns:a="http://schemas.openxmlformats.org/drawingml/2006/main" name="Artsy">
  <a:themeElements>
    <a:clrScheme name="">
      <a:dk1>
        <a:srgbClr val="FFFFCC"/>
      </a:dk1>
      <a:lt1>
        <a:srgbClr val="4D4D4D"/>
      </a:lt1>
      <a:dk2>
        <a:srgbClr val="FFCC00"/>
      </a:dk2>
      <a:lt2>
        <a:srgbClr val="000000"/>
      </a:lt2>
      <a:accent1>
        <a:srgbClr val="808000"/>
      </a:accent1>
      <a:accent2>
        <a:srgbClr val="CC9900"/>
      </a:accent2>
      <a:accent3>
        <a:srgbClr val="B2B2B2"/>
      </a:accent3>
      <a:accent4>
        <a:srgbClr val="DCDCAF"/>
      </a:accent4>
      <a:accent5>
        <a:srgbClr val="C1C1AA"/>
      </a:accent5>
      <a:accent6>
        <a:srgbClr val="B78900"/>
      </a:accent6>
      <a:hlink>
        <a:srgbClr val="CC6600"/>
      </a:hlink>
      <a:folHlink>
        <a:srgbClr val="969696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CC"/>
        </a:dk1>
        <a:lt1>
          <a:srgbClr val="4D4D4D"/>
        </a:lt1>
        <a:dk2>
          <a:srgbClr val="FFCC00"/>
        </a:dk2>
        <a:lt2>
          <a:srgbClr val="0000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CDCAF"/>
        </a:accent4>
        <a:accent5>
          <a:srgbClr val="C1C1AA"/>
        </a:accent5>
        <a:accent6>
          <a:srgbClr val="B78900"/>
        </a:accent6>
        <a:hlink>
          <a:srgbClr val="CC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7002A"/>
        </a:accent4>
        <a:accent5>
          <a:srgbClr val="E2E2AA"/>
        </a:accent5>
        <a:accent6>
          <a:srgbClr val="C78AA8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6C6C6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666699"/>
        </a:lt1>
        <a:dk2>
          <a:srgbClr val="FFCC00"/>
        </a:dk2>
        <a:lt2>
          <a:srgbClr val="2C2C42"/>
        </a:lt2>
        <a:accent1>
          <a:srgbClr val="FF9933"/>
        </a:accent1>
        <a:accent2>
          <a:srgbClr val="808000"/>
        </a:accent2>
        <a:accent3>
          <a:srgbClr val="B9B9CA"/>
        </a:accent3>
        <a:accent4>
          <a:srgbClr val="DCDCAF"/>
        </a:accent4>
        <a:accent5>
          <a:srgbClr val="FFCAAD"/>
        </a:accent5>
        <a:accent6>
          <a:srgbClr val="727200"/>
        </a:accent6>
        <a:hlink>
          <a:srgbClr val="CC66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800000"/>
        </a:lt1>
        <a:dk2>
          <a:srgbClr val="FFFFCC"/>
        </a:dk2>
        <a:lt2>
          <a:srgbClr val="50000F"/>
        </a:lt2>
        <a:accent1>
          <a:srgbClr val="808000"/>
        </a:accent1>
        <a:accent2>
          <a:srgbClr val="993366"/>
        </a:accent2>
        <a:accent3>
          <a:srgbClr val="C1AAAA"/>
        </a:accent3>
        <a:accent4>
          <a:srgbClr val="DCAF00"/>
        </a:accent4>
        <a:accent5>
          <a:srgbClr val="C1C1AA"/>
        </a:accent5>
        <a:accent6>
          <a:srgbClr val="892D5B"/>
        </a:accent6>
        <a:hlink>
          <a:srgbClr val="FF505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00"/>
        </a:dk1>
        <a:lt1>
          <a:srgbClr val="666633"/>
        </a:lt1>
        <a:dk2>
          <a:srgbClr val="FFFFCC"/>
        </a:dk2>
        <a:lt2>
          <a:srgbClr val="333300"/>
        </a:lt2>
        <a:accent1>
          <a:srgbClr val="8F7401"/>
        </a:accent1>
        <a:accent2>
          <a:srgbClr val="CC6600"/>
        </a:accent2>
        <a:accent3>
          <a:srgbClr val="B9B9AD"/>
        </a:accent3>
        <a:accent4>
          <a:srgbClr val="DCAF00"/>
        </a:accent4>
        <a:accent5>
          <a:srgbClr val="C6BDAA"/>
        </a:accent5>
        <a:accent6>
          <a:srgbClr val="B75B00"/>
        </a:accent6>
        <a:hlink>
          <a:srgbClr val="66669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0458C"/>
        </a:lt1>
        <a:dk2>
          <a:srgbClr val="FFFFCC"/>
        </a:dk2>
        <a:lt2>
          <a:srgbClr val="000000"/>
        </a:lt2>
        <a:accent1>
          <a:srgbClr val="8D8DB3"/>
        </a:accent1>
        <a:accent2>
          <a:srgbClr val="B2B2B2"/>
        </a:accent2>
        <a:accent3>
          <a:srgbClr val="B0B1C5"/>
        </a:accent3>
        <a:accent4>
          <a:srgbClr val="DCDCDC"/>
        </a:accent4>
        <a:accent5>
          <a:srgbClr val="C5C5D5"/>
        </a:accent5>
        <a:accent6>
          <a:srgbClr val="9F9F9F"/>
        </a:accent6>
        <a:hlink>
          <a:srgbClr val="6F89F7"/>
        </a:hlink>
        <a:folHlink>
          <a:srgbClr val="4F5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0</TotalTime>
  <Words>268</Words>
  <Application>WPS 演示</Application>
  <PresentationFormat>屏幕显示</PresentationFormat>
  <Paragraphs>35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Artsy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5</cp:revision>
  <dcterms:created xsi:type="dcterms:W3CDTF">2005-09-26T14:32:37Z</dcterms:created>
  <dcterms:modified xsi:type="dcterms:W3CDTF">2022-11-24T05:14:59Z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93068FD696AD4D0FB38716D015FCABBE</vt:lpwstr>
  </property>
  <property fmtid="{D5CDD505-2E9C-101B-9397-08002B2CF9AE}" pid="3" name="KSOProductBuildVer">
    <vt:lpwstr>2052-11.1.0.12358</vt:lpwstr>
  </property>
</Properties>
</file>