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zh-CN" altLang="en-US" dirty="0"/>
          </a:p>
        </p:txBody>
      </p:sp>
      <p:pic>
        <p:nvPicPr>
          <p:cNvPr id="2051" name="Picture 2" descr="C:\Users\huihui\Desktop\2月绘本\1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4068762" y="404813"/>
            <a:ext cx="12096750" cy="60801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Picture 2" descr="C:\Users\huihui\Desktop\2月绘本\10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1" name="Picture 2" descr="C:\Users\huihui\Desktop\2月绘本\11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143000"/>
            <a:ext cx="9140825" cy="44529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5" name="Picture 2" descr="C:\Users\huihui\Desktop\2月绘本\12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9" name="Picture 2" descr="C:\Users\huihui\Desktop\2月绘本\13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2" descr="C:\Users\huihui\Desktop\2月绘本\2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0825" cy="44529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9" name="Picture 2" descr="C:\Users\huihui\Desktop\2月绘本\3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40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Picture 2" descr="C:\Users\huihui\Desktop\2月绘本\4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357313"/>
            <a:ext cx="9144000" cy="45894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Picture 2" descr="C:\Users\huihui\Desktop\2月绘本\5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85875"/>
            <a:ext cx="9144000" cy="42513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Picture 2" descr="C:\Users\huihui\Desktop\2月绘本\6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41275" y="1143000"/>
            <a:ext cx="9169400" cy="4465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Picture 2" descr="C:\Users\huihui\Desktop\2月绘本\7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57150" y="1285875"/>
            <a:ext cx="9201150" cy="44084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9" name="Picture 2" descr="C:\Users\huihui\Desktop\2月绘本\8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14438"/>
            <a:ext cx="9144000" cy="45243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2" descr="C:\Users\huihui\Desktop\2月绘本\9 拷贝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12700" y="1214438"/>
            <a:ext cx="9140825" cy="45243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在屏幕上显示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huihui</dc:creator>
  <cp:lastModifiedBy>Administrator</cp:lastModifiedBy>
  <cp:revision>7</cp:revision>
  <dcterms:created xsi:type="dcterms:W3CDTF">2009-01-08T07:39:00Z</dcterms:created>
  <dcterms:modified xsi:type="dcterms:W3CDTF">2022-11-24T05:11:49Z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A16303B1B03B4687B230964B3846CA2C</vt:lpwstr>
  </property>
  <property fmtid="{D5CDD505-2E9C-101B-9397-08002B2CF9AE}" pid="3" name="KSOProductBuildVer">
    <vt:lpwstr>2052-11.1.0.12358</vt:lpwstr>
  </property>
</Properties>
</file>