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3075" name="矩形 3074" descr="00_yjtI"/>
          <p:cNvSpPr>
            <a:spLocks noGrp="1" noChangeAspect="1"/>
          </p:cNvSpPr>
          <p:nvPr/>
        </p:nvSpPr>
        <p:spPr>
          <a:xfrm>
            <a:off x="0" y="1006475"/>
            <a:ext cx="9144000" cy="4843463"/>
          </a:xfrm>
          <a:prstGeom prst="rect">
            <a:avLst/>
          </a:prstGeom>
          <a:blipFill rotWithShape="1">
            <a:blip r:embed="rId1"/>
            <a:stretch>
              <a:fillRect r="-2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2291" name="矩形 12290" descr="16_9zng"/>
          <p:cNvSpPr>
            <a:spLocks noGrp="1" noChangeAspect="1"/>
          </p:cNvSpPr>
          <p:nvPr/>
        </p:nvSpPr>
        <p:spPr>
          <a:xfrm>
            <a:off x="0" y="873125"/>
            <a:ext cx="9144000" cy="5111750"/>
          </a:xfrm>
          <a:prstGeom prst="rect">
            <a:avLst/>
          </a:prstGeom>
          <a:blipFill rotWithShape="1">
            <a:blip r:embed="rId1"/>
            <a:stretch>
              <a:fillRect r="-1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3315" name="矩形 13314" descr="18_OjHA"/>
          <p:cNvSpPr>
            <a:spLocks noGrp="1" noChangeAspect="1"/>
          </p:cNvSpPr>
          <p:nvPr/>
        </p:nvSpPr>
        <p:spPr>
          <a:xfrm>
            <a:off x="0" y="879475"/>
            <a:ext cx="9144000" cy="5097463"/>
          </a:xfrm>
          <a:prstGeom prst="rect">
            <a:avLst/>
          </a:prstGeom>
          <a:blipFill rotWithShape="1">
            <a:blip r:embed="rId1"/>
            <a:stretch>
              <a:fillRect r="-2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4339" name="矩形 14338" descr="20_uiqz"/>
          <p:cNvSpPr>
            <a:spLocks noGrp="1" noChangeAspect="1"/>
          </p:cNvSpPr>
          <p:nvPr/>
        </p:nvSpPr>
        <p:spPr>
          <a:xfrm>
            <a:off x="0" y="866775"/>
            <a:ext cx="9144000" cy="5122863"/>
          </a:xfrm>
          <a:prstGeom prst="rect">
            <a:avLst/>
          </a:prstGeom>
          <a:blipFill rotWithShape="1">
            <a:blip r:embed="rId1"/>
            <a:stretch>
              <a:fillRect r="-2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5363" name="矩形 15362" descr="22_FHIf"/>
          <p:cNvSpPr>
            <a:spLocks noGrp="1" noChangeAspect="1"/>
          </p:cNvSpPr>
          <p:nvPr/>
        </p:nvSpPr>
        <p:spPr>
          <a:xfrm>
            <a:off x="0" y="854075"/>
            <a:ext cx="9144000" cy="5148263"/>
          </a:xfrm>
          <a:prstGeom prst="rect">
            <a:avLst/>
          </a:prstGeom>
          <a:blipFill rotWithShape="1">
            <a:blip r:embed="rId1"/>
            <a:stretch>
              <a:fillRect r="-1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6387" name="矩形 16386" descr="24_qky6"/>
          <p:cNvSpPr>
            <a:spLocks noGrp="1" noChangeAspect="1"/>
          </p:cNvSpPr>
          <p:nvPr/>
        </p:nvSpPr>
        <p:spPr>
          <a:xfrm>
            <a:off x="0" y="877888"/>
            <a:ext cx="9144000" cy="5100637"/>
          </a:xfrm>
          <a:prstGeom prst="rect">
            <a:avLst/>
          </a:prstGeom>
          <a:blipFill rotWithShape="1">
            <a:blip r:embed="rId1"/>
            <a:stretch>
              <a:fillRect r="-3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7411" name="矩形 17410" descr="26_HgxG"/>
          <p:cNvSpPr>
            <a:spLocks noGrp="1" noChangeAspect="1"/>
          </p:cNvSpPr>
          <p:nvPr/>
        </p:nvSpPr>
        <p:spPr>
          <a:xfrm>
            <a:off x="0" y="860425"/>
            <a:ext cx="9144000" cy="5137150"/>
          </a:xfrm>
          <a:prstGeom prst="rect">
            <a:avLst/>
          </a:prstGeom>
          <a:blipFill rotWithShape="1">
            <a:blip r:embed="rId1"/>
            <a:stretch>
              <a:fillRect r="-1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8435" name="矩形 18434" descr="28_Jnpv"/>
          <p:cNvSpPr>
            <a:spLocks noGrp="1" noChangeAspect="1"/>
          </p:cNvSpPr>
          <p:nvPr/>
        </p:nvSpPr>
        <p:spPr>
          <a:xfrm>
            <a:off x="0" y="844550"/>
            <a:ext cx="9144000" cy="5167313"/>
          </a:xfrm>
          <a:prstGeom prst="rect">
            <a:avLst/>
          </a:prstGeom>
          <a:blipFill rotWithShape="1">
            <a:blip r:embed="rId1"/>
            <a:stretch>
              <a:fillRect r="-30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4099" name="矩形 4098" descr="01_THXI"/>
          <p:cNvSpPr>
            <a:spLocks noGrp="1" noChangeAspect="1"/>
          </p:cNvSpPr>
          <p:nvPr/>
        </p:nvSpPr>
        <p:spPr>
          <a:xfrm>
            <a:off x="0" y="868363"/>
            <a:ext cx="9144000" cy="5119687"/>
          </a:xfrm>
          <a:prstGeom prst="rect">
            <a:avLst/>
          </a:prstGeom>
          <a:blipFill rotWithShape="1">
            <a:blip r:embed="rId1"/>
            <a:stretch>
              <a:fillRect r="-2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5123" name="矩形 5122" descr="02_lH1R"/>
          <p:cNvSpPr>
            <a:spLocks noGrp="1" noChangeAspect="1"/>
          </p:cNvSpPr>
          <p:nvPr/>
        </p:nvSpPr>
        <p:spPr>
          <a:xfrm>
            <a:off x="0" y="904875"/>
            <a:ext cx="9144000" cy="5046663"/>
          </a:xfrm>
          <a:prstGeom prst="rect">
            <a:avLst/>
          </a:prstGeom>
          <a:blipFill rotWithShape="1">
            <a:blip r:embed="rId1"/>
            <a:stretch>
              <a:fillRect r="-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6147" name="矩形 6146" descr="04_v3pG"/>
          <p:cNvSpPr>
            <a:spLocks noGrp="1" noChangeAspect="1"/>
          </p:cNvSpPr>
          <p:nvPr/>
        </p:nvSpPr>
        <p:spPr>
          <a:xfrm>
            <a:off x="0" y="931863"/>
            <a:ext cx="9144000" cy="4994275"/>
          </a:xfrm>
          <a:prstGeom prst="rect">
            <a:avLst/>
          </a:prstGeom>
          <a:blipFill rotWithShape="1">
            <a:blip r:embed="rId1"/>
            <a:stretch>
              <a:fillRect r="-6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7171" name="矩形 7170" descr="06_dWwk"/>
          <p:cNvSpPr>
            <a:spLocks noGrp="1" noChangeAspect="1"/>
          </p:cNvSpPr>
          <p:nvPr/>
        </p:nvSpPr>
        <p:spPr>
          <a:xfrm>
            <a:off x="0" y="904875"/>
            <a:ext cx="9144000" cy="5046663"/>
          </a:xfrm>
          <a:prstGeom prst="rect">
            <a:avLst/>
          </a:prstGeom>
          <a:blipFill rotWithShape="1">
            <a:blip r:embed="rId1"/>
            <a:stretch>
              <a:fillRect r="-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8195" name="矩形 8194" descr="08_15Zp"/>
          <p:cNvSpPr>
            <a:spLocks noGrp="1" noChangeAspect="1"/>
          </p:cNvSpPr>
          <p:nvPr/>
        </p:nvSpPr>
        <p:spPr>
          <a:xfrm>
            <a:off x="0" y="885825"/>
            <a:ext cx="9144000" cy="5086350"/>
          </a:xfrm>
          <a:prstGeom prst="rect">
            <a:avLst/>
          </a:prstGeom>
          <a:blipFill rotWithShape="1">
            <a:blip r:embed="rId1"/>
            <a:stretch>
              <a:fillRect r="-12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9219" name="矩形 9218" descr="10_oXb4"/>
          <p:cNvSpPr>
            <a:spLocks noGrp="1" noChangeAspect="1"/>
          </p:cNvSpPr>
          <p:nvPr/>
        </p:nvSpPr>
        <p:spPr>
          <a:xfrm>
            <a:off x="0" y="860425"/>
            <a:ext cx="9144000" cy="5137150"/>
          </a:xfrm>
          <a:prstGeom prst="rect">
            <a:avLst/>
          </a:prstGeom>
          <a:blipFill rotWithShape="1">
            <a:blip r:embed="rId1"/>
            <a:stretch>
              <a:fillRect r="-1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0243" name="矩形 10242" descr="12_fvi0"/>
          <p:cNvSpPr>
            <a:spLocks noGrp="1" noChangeAspect="1"/>
          </p:cNvSpPr>
          <p:nvPr/>
        </p:nvSpPr>
        <p:spPr>
          <a:xfrm>
            <a:off x="0" y="906463"/>
            <a:ext cx="9144000" cy="5043487"/>
          </a:xfrm>
          <a:prstGeom prst="rect">
            <a:avLst/>
          </a:prstGeom>
          <a:blipFill rotWithShape="1">
            <a:blip r:embed="rId1"/>
            <a:stretch>
              <a:fillRect r="-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 hidden="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11267" name="矩形 11266" descr="14_LoFF"/>
          <p:cNvSpPr>
            <a:spLocks noGrp="1" noChangeAspect="1"/>
          </p:cNvSpPr>
          <p:nvPr/>
        </p:nvSpPr>
        <p:spPr>
          <a:xfrm>
            <a:off x="0" y="896938"/>
            <a:ext cx="9144000" cy="5062537"/>
          </a:xfrm>
          <a:prstGeom prst="rect">
            <a:avLst/>
          </a:prstGeom>
          <a:blipFill rotWithShape="1">
            <a:blip r:embed="rId1"/>
            <a:stretch>
              <a:fillRect r="-30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Cnaish International Company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Michael Ai</dc:creator>
  <cp:lastModifiedBy>Administrator</cp:lastModifiedBy>
  <cp:revision>3</cp:revision>
  <dcterms:created xsi:type="dcterms:W3CDTF">2022-11-01T23:35:00Z</dcterms:created>
  <dcterms:modified xsi:type="dcterms:W3CDTF">2022-11-24T05:13:15Z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92489CE5B0CE4EA6B4B50C1CBAD1A938</vt:lpwstr>
  </property>
  <property fmtid="{D5CDD505-2E9C-101B-9397-08002B2CF9AE}" pid="3" name="KSOProductBuildVer">
    <vt:lpwstr>2052-11.1.0.12358</vt:lpwstr>
  </property>
</Properties>
</file>