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9144000" cy="6858000" type="screen4x3"/>
  <p:notesSz cx="6858000" cy="9144000"/>
  <p:custDataLst>
    <p:tags r:id="rId3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6" Type="http://schemas.openxmlformats.org/officeDocument/2006/relationships/tags" Target="tags/tag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DDE9A47-ED68-437F-A4A2-5C3C34AED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r>
              <a:rPr lang="en-US" altLang="zh-CN" dirty="0">
                <a:solidFill>
                  <a:srgbClr val="4A452A"/>
                </a:solidFill>
              </a:rPr>
              <a:t>PPT</a:t>
            </a:r>
            <a:r>
              <a:rPr lang="zh-CN" altLang="en-US" dirty="0">
                <a:solidFill>
                  <a:srgbClr val="4A452A"/>
                </a:solidFill>
              </a:rPr>
              <a:t>模板：</a:t>
            </a:r>
            <a:r>
              <a:rPr lang="en-US" altLang="zh-CN" dirty="0">
                <a:solidFill>
                  <a:srgbClr val="4A452A"/>
                </a:solidFill>
                <a:hlinkClick r:id="rId3"/>
              </a:rPr>
              <a:t>www.1ppt.com/moban/</a:t>
            </a:r>
            <a:r>
              <a:rPr lang="en-US" altLang="zh-CN" dirty="0">
                <a:solidFill>
                  <a:srgbClr val="4A452A"/>
                </a:solidFill>
              </a:rPr>
              <a:t>                  PPT</a:t>
            </a:r>
            <a:r>
              <a:rPr lang="zh-CN" altLang="en-US" dirty="0">
                <a:solidFill>
                  <a:srgbClr val="4A452A"/>
                </a:solidFill>
              </a:rPr>
              <a:t>素材：</a:t>
            </a:r>
            <a:r>
              <a:rPr lang="en-US" altLang="zh-CN" dirty="0">
                <a:solidFill>
                  <a:srgbClr val="4A452A"/>
                </a:solidFill>
                <a:hlinkClick r:id="rId4"/>
              </a:rPr>
              <a:t>www.1ppt.com/sucai/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en-US" altLang="zh-CN" dirty="0">
                <a:solidFill>
                  <a:srgbClr val="4A452A"/>
                </a:solidFill>
              </a:rPr>
              <a:t>PPT</a:t>
            </a:r>
            <a:r>
              <a:rPr lang="zh-CN" altLang="en-US" dirty="0">
                <a:solidFill>
                  <a:srgbClr val="4A452A"/>
                </a:solidFill>
              </a:rPr>
              <a:t>背景：</a:t>
            </a:r>
            <a:r>
              <a:rPr lang="en-US" altLang="zh-CN" dirty="0">
                <a:solidFill>
                  <a:srgbClr val="4A452A"/>
                </a:solidFill>
                <a:hlinkClick r:id="rId5"/>
              </a:rPr>
              <a:t>www.1ppt.com/beijing/</a:t>
            </a:r>
            <a:r>
              <a:rPr lang="en-US" altLang="zh-CN" dirty="0">
                <a:solidFill>
                  <a:srgbClr val="4A452A"/>
                </a:solidFill>
              </a:rPr>
              <a:t>                   PPT</a:t>
            </a:r>
            <a:r>
              <a:rPr lang="zh-CN" altLang="en-US" dirty="0">
                <a:solidFill>
                  <a:srgbClr val="4A452A"/>
                </a:solidFill>
              </a:rPr>
              <a:t>图表：</a:t>
            </a:r>
            <a:r>
              <a:rPr lang="en-US" altLang="zh-CN" dirty="0">
                <a:solidFill>
                  <a:srgbClr val="4A452A"/>
                </a:solidFill>
                <a:hlinkClick r:id="rId6"/>
              </a:rPr>
              <a:t>www.1ppt.com/tubiao/</a:t>
            </a:r>
            <a:r>
              <a:rPr lang="en-US" altLang="zh-CN" dirty="0">
                <a:solidFill>
                  <a:srgbClr val="4A452A"/>
                </a:solidFill>
              </a:rPr>
              <a:t>     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en-US" altLang="zh-CN" dirty="0">
                <a:solidFill>
                  <a:srgbClr val="4A452A"/>
                </a:solidFill>
              </a:rPr>
              <a:t>PPT</a:t>
            </a:r>
            <a:r>
              <a:rPr lang="zh-CN" altLang="en-US" dirty="0">
                <a:solidFill>
                  <a:srgbClr val="4A452A"/>
                </a:solidFill>
              </a:rPr>
              <a:t>下载：</a:t>
            </a:r>
            <a:r>
              <a:rPr lang="en-US" altLang="zh-CN" dirty="0">
                <a:solidFill>
                  <a:srgbClr val="4A452A"/>
                </a:solidFill>
                <a:hlinkClick r:id="rId7"/>
              </a:rPr>
              <a:t>www.1ppt.com/xiazai/</a:t>
            </a:r>
            <a:r>
              <a:rPr lang="en-US" altLang="zh-CN" dirty="0">
                <a:solidFill>
                  <a:srgbClr val="4A452A"/>
                </a:solidFill>
              </a:rPr>
              <a:t>                     PPT</a:t>
            </a:r>
            <a:r>
              <a:rPr lang="zh-CN" altLang="en-US" dirty="0">
                <a:solidFill>
                  <a:srgbClr val="4A452A"/>
                </a:solidFill>
              </a:rPr>
              <a:t>教程： </a:t>
            </a:r>
            <a:r>
              <a:rPr lang="en-US" altLang="zh-CN" dirty="0">
                <a:solidFill>
                  <a:srgbClr val="4A452A"/>
                </a:solidFill>
                <a:hlinkClick r:id="rId8"/>
              </a:rPr>
              <a:t>www.1ppt.com/powerpoint/</a:t>
            </a:r>
            <a:r>
              <a:rPr lang="en-US" altLang="zh-CN" dirty="0">
                <a:solidFill>
                  <a:srgbClr val="4A452A"/>
                </a:solidFill>
              </a:rPr>
              <a:t>     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zh-CN" altLang="en-US" dirty="0">
                <a:solidFill>
                  <a:srgbClr val="4A452A"/>
                </a:solidFill>
              </a:rPr>
              <a:t>资料下载：</a:t>
            </a:r>
            <a:r>
              <a:rPr lang="en-US" altLang="zh-CN" dirty="0">
                <a:solidFill>
                  <a:srgbClr val="4A452A"/>
                </a:solidFill>
                <a:hlinkClick r:id="rId9"/>
              </a:rPr>
              <a:t>www.1ppt.com/ziliao/</a:t>
            </a:r>
            <a:r>
              <a:rPr lang="en-US" altLang="zh-CN" dirty="0">
                <a:solidFill>
                  <a:srgbClr val="4A452A"/>
                </a:solidFill>
              </a:rPr>
              <a:t>                   </a:t>
            </a:r>
            <a:r>
              <a:rPr lang="zh-CN" altLang="en-US" dirty="0">
                <a:solidFill>
                  <a:srgbClr val="4A452A"/>
                </a:solidFill>
              </a:rPr>
              <a:t>范文下载：</a:t>
            </a:r>
            <a:r>
              <a:rPr lang="en-US" altLang="zh-CN" dirty="0">
                <a:solidFill>
                  <a:srgbClr val="4A452A"/>
                </a:solidFill>
                <a:hlinkClick r:id="rId10"/>
              </a:rPr>
              <a:t>www.1ppt.com/fanwen/</a:t>
            </a:r>
            <a:r>
              <a:rPr lang="en-US" altLang="zh-CN" dirty="0">
                <a:solidFill>
                  <a:srgbClr val="4A452A"/>
                </a:solidFill>
              </a:rPr>
              <a:t>            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zh-CN" altLang="en-US" dirty="0">
                <a:solidFill>
                  <a:srgbClr val="4A452A"/>
                </a:solidFill>
              </a:rPr>
              <a:t>试卷下载：</a:t>
            </a:r>
            <a:r>
              <a:rPr lang="en-US" altLang="zh-CN" dirty="0">
                <a:solidFill>
                  <a:srgbClr val="4A452A"/>
                </a:solidFill>
                <a:hlinkClick r:id="rId11"/>
              </a:rPr>
              <a:t>www.1ppt.com/shiti/</a:t>
            </a:r>
            <a:r>
              <a:rPr lang="en-US" altLang="zh-CN" dirty="0">
                <a:solidFill>
                  <a:srgbClr val="4A452A"/>
                </a:solidFill>
              </a:rPr>
              <a:t>                     </a:t>
            </a:r>
            <a:r>
              <a:rPr lang="zh-CN" altLang="en-US" dirty="0">
                <a:solidFill>
                  <a:srgbClr val="4A452A"/>
                </a:solidFill>
              </a:rPr>
              <a:t>教案下载：</a:t>
            </a:r>
            <a:r>
              <a:rPr lang="en-US" altLang="zh-CN" dirty="0">
                <a:solidFill>
                  <a:srgbClr val="4A452A"/>
                </a:solidFill>
                <a:hlinkClick r:id="rId12"/>
              </a:rPr>
              <a:t>www.1ppt.com/jiaoan/</a:t>
            </a:r>
            <a:r>
              <a:rPr lang="en-US" altLang="zh-CN" dirty="0">
                <a:solidFill>
                  <a:srgbClr val="4A452A"/>
                </a:solidFill>
              </a:rPr>
              <a:t>              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en-US" altLang="zh-CN" dirty="0">
                <a:solidFill>
                  <a:srgbClr val="4A452A"/>
                </a:solidFill>
              </a:rPr>
              <a:t>PPT</a:t>
            </a:r>
            <a:r>
              <a:rPr lang="zh-CN" altLang="en-US" dirty="0">
                <a:solidFill>
                  <a:srgbClr val="4A452A"/>
                </a:solidFill>
              </a:rPr>
              <a:t>论坛：</a:t>
            </a:r>
            <a:r>
              <a:rPr lang="en-US" altLang="zh-CN" dirty="0">
                <a:solidFill>
                  <a:srgbClr val="4A452A"/>
                </a:solidFill>
                <a:hlinkClick r:id="rId13"/>
              </a:rPr>
              <a:t>www.1ppt.cn</a:t>
            </a:r>
            <a:r>
              <a:rPr lang="en-US" altLang="zh-CN" dirty="0">
                <a:solidFill>
                  <a:srgbClr val="4A452A"/>
                </a:solidFill>
              </a:rPr>
              <a:t>                                      PPT</a:t>
            </a:r>
            <a:r>
              <a:rPr lang="zh-CN" altLang="en-US" dirty="0">
                <a:solidFill>
                  <a:srgbClr val="4A452A"/>
                </a:solidFill>
              </a:rPr>
              <a:t>课件：</a:t>
            </a:r>
            <a:r>
              <a:rPr lang="en-US" altLang="zh-CN" dirty="0">
                <a:solidFill>
                  <a:srgbClr val="4A452A"/>
                </a:solidFill>
                <a:hlinkClick r:id="rId14"/>
              </a:rPr>
              <a:t>www.1ppt.com/kejian/</a:t>
            </a:r>
            <a:r>
              <a:rPr lang="en-US" altLang="zh-CN" dirty="0">
                <a:solidFill>
                  <a:srgbClr val="4A452A"/>
                </a:solidFill>
              </a:rPr>
              <a:t>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zh-CN" altLang="en-US" dirty="0">
                <a:solidFill>
                  <a:srgbClr val="4A452A"/>
                </a:solidFill>
              </a:rPr>
              <a:t>语文课件：</a:t>
            </a:r>
            <a:r>
              <a:rPr lang="en-US" altLang="zh-CN" dirty="0">
                <a:solidFill>
                  <a:srgbClr val="4A452A"/>
                </a:solidFill>
                <a:hlinkClick r:id="rId15"/>
              </a:rPr>
              <a:t>www.1ppt.com/kejian/yuwen/</a:t>
            </a:r>
            <a:r>
              <a:rPr lang="en-US" altLang="zh-CN" dirty="0">
                <a:solidFill>
                  <a:srgbClr val="4A452A"/>
                </a:solidFill>
              </a:rPr>
              <a:t>    </a:t>
            </a:r>
            <a:r>
              <a:rPr lang="zh-CN" altLang="en-US" dirty="0">
                <a:solidFill>
                  <a:srgbClr val="4A452A"/>
                </a:solidFill>
              </a:rPr>
              <a:t>数学课件：</a:t>
            </a:r>
            <a:r>
              <a:rPr lang="en-US" altLang="zh-CN" dirty="0">
                <a:solidFill>
                  <a:srgbClr val="4A452A"/>
                </a:solidFill>
                <a:hlinkClick r:id="rId16"/>
              </a:rPr>
              <a:t>www.1ppt.com/kejian/shuxue/</a:t>
            </a:r>
            <a:r>
              <a:rPr lang="en-US" altLang="zh-CN" dirty="0">
                <a:solidFill>
                  <a:srgbClr val="4A452A"/>
                </a:solidFill>
              </a:rPr>
              <a:t>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zh-CN" altLang="en-US" dirty="0">
                <a:solidFill>
                  <a:srgbClr val="4A452A"/>
                </a:solidFill>
              </a:rPr>
              <a:t>英语课件：</a:t>
            </a:r>
            <a:r>
              <a:rPr lang="en-US" altLang="zh-CN" dirty="0">
                <a:solidFill>
                  <a:srgbClr val="4A452A"/>
                </a:solidFill>
                <a:hlinkClick r:id="rId17"/>
              </a:rPr>
              <a:t>www.1ppt.com/kejian/yingyu/</a:t>
            </a:r>
            <a:r>
              <a:rPr lang="en-US" altLang="zh-CN" dirty="0">
                <a:solidFill>
                  <a:srgbClr val="4A452A"/>
                </a:solidFill>
              </a:rPr>
              <a:t>    </a:t>
            </a:r>
            <a:r>
              <a:rPr lang="zh-CN" altLang="en-US" dirty="0">
                <a:solidFill>
                  <a:srgbClr val="4A452A"/>
                </a:solidFill>
              </a:rPr>
              <a:t>美术课件：</a:t>
            </a:r>
            <a:r>
              <a:rPr lang="en-US" altLang="zh-CN" dirty="0">
                <a:solidFill>
                  <a:srgbClr val="4A452A"/>
                </a:solidFill>
                <a:hlinkClick r:id="rId18"/>
              </a:rPr>
              <a:t>www.1ppt.com/kejian/meishu/</a:t>
            </a:r>
            <a:r>
              <a:rPr lang="en-US" altLang="zh-CN" dirty="0">
                <a:solidFill>
                  <a:srgbClr val="4A452A"/>
                </a:solidFill>
              </a:rPr>
              <a:t>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zh-CN" altLang="en-US" dirty="0">
                <a:solidFill>
                  <a:srgbClr val="4A452A"/>
                </a:solidFill>
              </a:rPr>
              <a:t>科学课件：</a:t>
            </a:r>
            <a:r>
              <a:rPr lang="en-US" altLang="zh-CN" dirty="0">
                <a:solidFill>
                  <a:srgbClr val="4A452A"/>
                </a:solidFill>
                <a:hlinkClick r:id="rId19"/>
              </a:rPr>
              <a:t>www.1ppt.com/kejian/kexue/</a:t>
            </a:r>
            <a:r>
              <a:rPr lang="en-US" altLang="zh-CN" dirty="0">
                <a:solidFill>
                  <a:srgbClr val="4A452A"/>
                </a:solidFill>
              </a:rPr>
              <a:t>     </a:t>
            </a:r>
            <a:r>
              <a:rPr lang="zh-CN" altLang="en-US" dirty="0">
                <a:solidFill>
                  <a:srgbClr val="4A452A"/>
                </a:solidFill>
              </a:rPr>
              <a:t>物理课件：</a:t>
            </a:r>
            <a:r>
              <a:rPr lang="en-US" altLang="zh-CN" dirty="0">
                <a:solidFill>
                  <a:srgbClr val="4A452A"/>
                </a:solidFill>
                <a:hlinkClick r:id="rId20"/>
              </a:rPr>
              <a:t>www.1ppt.com/kejian/wuli/</a:t>
            </a:r>
            <a:r>
              <a:rPr lang="en-US" altLang="zh-CN" dirty="0">
                <a:solidFill>
                  <a:srgbClr val="4A452A"/>
                </a:solidFill>
              </a:rPr>
              <a:t>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zh-CN" altLang="en-US" dirty="0">
                <a:solidFill>
                  <a:srgbClr val="4A452A"/>
                </a:solidFill>
              </a:rPr>
              <a:t>化学课件：</a:t>
            </a:r>
            <a:r>
              <a:rPr lang="en-US" altLang="zh-CN" dirty="0">
                <a:solidFill>
                  <a:srgbClr val="4A452A"/>
                </a:solidFill>
                <a:hlinkClick r:id="rId21"/>
              </a:rPr>
              <a:t>www.1ppt.com/kejian/huaxue/</a:t>
            </a:r>
            <a:r>
              <a:rPr lang="en-US" altLang="zh-CN" dirty="0">
                <a:solidFill>
                  <a:srgbClr val="4A452A"/>
                </a:solidFill>
              </a:rPr>
              <a:t>  </a:t>
            </a:r>
            <a:r>
              <a:rPr lang="zh-CN" altLang="en-US" dirty="0">
                <a:solidFill>
                  <a:srgbClr val="4A452A"/>
                </a:solidFill>
              </a:rPr>
              <a:t>生物课件：</a:t>
            </a:r>
            <a:r>
              <a:rPr lang="en-US" altLang="zh-CN" dirty="0">
                <a:solidFill>
                  <a:srgbClr val="4A452A"/>
                </a:solidFill>
                <a:hlinkClick r:id="rId22"/>
              </a:rPr>
              <a:t>www.1ppt.com/kejian/shengwu/</a:t>
            </a:r>
            <a:r>
              <a:rPr lang="en-US" altLang="zh-CN" dirty="0">
                <a:solidFill>
                  <a:srgbClr val="4A452A"/>
                </a:solidFill>
              </a:rPr>
              <a:t>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zh-CN" altLang="en-US" dirty="0">
                <a:solidFill>
                  <a:srgbClr val="4A452A"/>
                </a:solidFill>
              </a:rPr>
              <a:t>地理课件：</a:t>
            </a:r>
            <a:r>
              <a:rPr lang="en-US" altLang="zh-CN" dirty="0">
                <a:solidFill>
                  <a:srgbClr val="4A452A"/>
                </a:solidFill>
                <a:hlinkClick r:id="rId23"/>
              </a:rPr>
              <a:t>www.1ppt.com/kejian/dili/</a:t>
            </a:r>
            <a:r>
              <a:rPr lang="en-US" altLang="zh-CN" dirty="0">
                <a:solidFill>
                  <a:srgbClr val="4A452A"/>
                </a:solidFill>
              </a:rPr>
              <a:t>          </a:t>
            </a:r>
            <a:r>
              <a:rPr lang="zh-CN" altLang="en-US" dirty="0">
                <a:solidFill>
                  <a:srgbClr val="4A452A"/>
                </a:solidFill>
              </a:rPr>
              <a:t>历史课件：</a:t>
            </a:r>
            <a:r>
              <a:rPr lang="en-US" altLang="zh-CN" dirty="0">
                <a:solidFill>
                  <a:srgbClr val="4A452A"/>
                </a:solidFill>
                <a:hlinkClick r:id="rId24"/>
              </a:rPr>
              <a:t>www.1ppt.com/kejian/lishi/</a:t>
            </a:r>
            <a:r>
              <a:rPr lang="en-US" altLang="zh-CN" dirty="0">
                <a:solidFill>
                  <a:srgbClr val="4A452A"/>
                </a:solidFill>
              </a:rPr>
              <a:t>       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en-US" altLang="zh-CN" dirty="0">
                <a:solidFill>
                  <a:srgbClr val="4A452A"/>
                </a:solidFill>
              </a:rPr>
              <a:t>  </a:t>
            </a:r>
            <a:endParaRPr lang="zh-CN" altLang="en-US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40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hyperlink" Target="http://5vyk.5d6d.com" TargetMode="Externa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word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jieri/" TargetMode="External"/><Relationship Id="rId20" Type="http://schemas.openxmlformats.org/officeDocument/2006/relationships/slideLayout" Target="../slideLayouts/slideLayout14.xml"/><Relationship Id="rId2" Type="http://schemas.openxmlformats.org/officeDocument/2006/relationships/hyperlink" Target="http://www.1ppt.com/hangye/" TargetMode="External"/><Relationship Id="rId19" Type="http://schemas.openxmlformats.org/officeDocument/2006/relationships/image" Target="../media/image30.png"/><Relationship Id="rId18" Type="http://schemas.openxmlformats.org/officeDocument/2006/relationships/image" Target="../media/image29.png"/><Relationship Id="rId17" Type="http://schemas.openxmlformats.org/officeDocument/2006/relationships/image" Target="../media/image28.png"/><Relationship Id="rId16" Type="http://schemas.openxmlformats.org/officeDocument/2006/relationships/hyperlink" Target="http://www.1ppt.cn/" TargetMode="External"/><Relationship Id="rId15" Type="http://schemas.openxmlformats.org/officeDocument/2006/relationships/hyperlink" Target="http://www.1ppt.com/jiaoan/" TargetMode="External"/><Relationship Id="rId14" Type="http://schemas.openxmlformats.org/officeDocument/2006/relationships/hyperlink" Target="http://www.1ppt.com/shiti/" TargetMode="External"/><Relationship Id="rId13" Type="http://schemas.openxmlformats.org/officeDocument/2006/relationships/hyperlink" Target="http://www.1ppt.com/fanwen/" TargetMode="External"/><Relationship Id="rId12" Type="http://schemas.openxmlformats.org/officeDocument/2006/relationships/hyperlink" Target="http://www.1ppt.com/kejian/" TargetMode="External"/><Relationship Id="rId11" Type="http://schemas.openxmlformats.org/officeDocument/2006/relationships/hyperlink" Target="http://www.1ppt.com/ziliao/" TargetMode="External"/><Relationship Id="rId10" Type="http://schemas.openxmlformats.org/officeDocument/2006/relationships/hyperlink" Target="http://www.1ppt.com/excel/" TargetMode="External"/><Relationship Id="rId1" Type="http://schemas.openxmlformats.org/officeDocument/2006/relationships/hyperlink" Target="http://www.1ppt.com/moba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613" y="0"/>
            <a:ext cx="537686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2490788" y="6237288"/>
            <a:ext cx="4354513" cy="407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模板网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-WWW.1PPT.COM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23556" name="Picture 4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3375"/>
            <a:ext cx="9144000" cy="6111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24580" name="Picture 4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87" y="476250"/>
            <a:ext cx="9145587" cy="6126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25604" name="Picture 4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250"/>
            <a:ext cx="9155113" cy="6089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26628" name="Picture 4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04813"/>
            <a:ext cx="9144000" cy="6197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27652" name="Picture 4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04813"/>
            <a:ext cx="9242425" cy="6215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28676" name="Picture 4" descr="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04813"/>
            <a:ext cx="9144000" cy="6188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29700" name="Picture 4" descr="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3375"/>
            <a:ext cx="9144000" cy="6238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30724" name="Picture 4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3375"/>
            <a:ext cx="9144000" cy="6310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31748" name="Picture 4" descr="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3375"/>
            <a:ext cx="9144000" cy="6210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32772" name="Picture 4" descr="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250"/>
            <a:ext cx="9144000" cy="6097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4" descr="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3263" y="0"/>
            <a:ext cx="5103812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33796" name="Picture 4" descr="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3375"/>
            <a:ext cx="9153525" cy="6094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3481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34820" name="Picture 4" descr="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250"/>
            <a:ext cx="9144000" cy="60721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35844" name="Picture 4" descr="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04813"/>
            <a:ext cx="9144000" cy="6003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36868" name="Picture 4" descr="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49275"/>
            <a:ext cx="9144000" cy="6027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37892" name="Picture 4" descr="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7838"/>
            <a:ext cx="9144000" cy="6081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Picture 6"/>
          <p:cNvPicPr>
            <a:picLocks noChangeAspect="1"/>
          </p:cNvPicPr>
          <p:nvPr>
            <p:ph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333375"/>
            <a:ext cx="9144000" cy="6102350"/>
          </a:xfrm>
          <a:ln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3993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39940" name="Picture 4" descr="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1500" y="0"/>
            <a:ext cx="556577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2" name="Picture 4" descr="27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413" y="0"/>
            <a:ext cx="536257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547813" y="4437063"/>
            <a:ext cx="6454775" cy="1692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www.1ppt.com/moban/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www.1ppt.com/hangye/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1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buNone/>
            </a:pP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www.1ppt.com/jieri/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PPT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www.1ppt.com/sucai/</a:t>
            </a:r>
            <a:endParaRPr lang="en-US" altLang="zh-CN" sz="11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buNone/>
            </a:pP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www.1ppt.com/beijing/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PPT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www.1ppt.com/tubiao/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en-US" altLang="zh-CN" sz="11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buNone/>
            </a:pP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www.1ppt.com/xiazai/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  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www.1ppt.com/powerpoint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en-US" altLang="zh-CN" sz="11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buNone/>
            </a:pP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www.1ppt.com/word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Excel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www.1ppt.com/excel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buNone/>
            </a:pP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资料下载：      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www.1ppt.com/ziliao/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www.1ppt.com/kejian/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1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buNone/>
            </a:pP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范文下载：      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www.1ppt.com/fanwen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试卷下载：      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www.1ppt.com/shiti/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buNone/>
            </a:pP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教案下载：      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www.1ppt.com/jiaoan/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论坛：      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www.1ppt.cn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endParaRPr lang="zh-CN" altLang="en-US" sz="11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781300"/>
            <a:ext cx="9144000" cy="158432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5397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1988" name="图片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27150" y="981075"/>
            <a:ext cx="6489700" cy="1249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8313" y="3097213"/>
            <a:ext cx="4103688" cy="1619250"/>
          </a:xfrm>
          <a:prstGeom prst="rect">
            <a:avLst/>
          </a:prstGeom>
          <a:noFill/>
          <a:ln w="3175" algn="ctr">
            <a:noFill/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可以在下列情况使用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不限次数的用于您个人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公司、企业的商业演示。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拷贝模板中的内容用于其它幻灯片母版中使用。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2000" y="3097213"/>
            <a:ext cx="4103688" cy="1546225"/>
          </a:xfrm>
          <a:prstGeom prst="rect">
            <a:avLst/>
          </a:prstGeom>
          <a:noFill/>
          <a:ln w="3175" algn="ctr">
            <a:noFill/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不可以在以下情况使用</a:t>
            </a:r>
            <a:endParaRPr kumimoji="0" lang="zh-CN" altLang="en-US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用于任何形式的在线付费下载。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收集整理我们发布的免费资源后，刻录光碟销售。</a:t>
            </a:r>
            <a:endParaRPr kumimoji="0" lang="zh-CN" alt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1991" name="Picture 10" descr="png-064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16238" y="3097213"/>
            <a:ext cx="393700" cy="393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2" name="Picture 11" descr="png-065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34238" y="3097213"/>
            <a:ext cx="393700" cy="393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16388" name="Picture 4" descr="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77850"/>
            <a:ext cx="9144000" cy="5957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pic>
        <p:nvPicPr>
          <p:cNvPr id="17411" name="Picture 5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333375"/>
            <a:ext cx="9144000" cy="6124575"/>
          </a:xfrm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4716463" y="2565400"/>
            <a:ext cx="735013" cy="2413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5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18436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18437" name="Picture 4" descr="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04813"/>
            <a:ext cx="9158288" cy="6081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19460" name="Picture 4" descr="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250"/>
            <a:ext cx="9144000" cy="6042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20484" name="Picture 4" descr="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3375"/>
            <a:ext cx="9144000" cy="6057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21508" name="Picture 4" descr="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04813"/>
            <a:ext cx="9144000" cy="61261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22532" name="Picture 4" descr="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04813"/>
            <a:ext cx="9180513" cy="6149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74d32bc0-45cb-4009-9a75-8c9865b583e7"/>
</p:tagLst>
</file>

<file path=ppt/theme/theme1.xml><?xml version="1.0" encoding="utf-8"?>
<a:theme xmlns:a="http://schemas.openxmlformats.org/drawingml/2006/main" name="第一PPT模板网-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1594</Words>
  <Application>WPS 演示</Application>
  <PresentationFormat>全屏显示(4:3)</PresentationFormat>
  <Paragraphs>31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微软雅黑</vt:lpstr>
      <vt:lpstr>Calibri</vt:lpstr>
      <vt:lpstr>Arial Unicode MS</vt:lpstr>
      <vt:lpstr>Arial</vt:lpstr>
      <vt:lpstr>第一PPT模板网-WWW.1PPT.COM</vt:lpstr>
      <vt:lpstr>第一PPT模板网-WWW.1PPT.COM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description>第一PPT模板网-WWW.1PPT.COM
</dc:description>
  <dc:subject>第一PPT模板网-WWW.1PPT.COM</dc:subject>
  <cp:category>第一PPT模板网-WWW.1PPT.COM</cp:category>
  <cp:lastModifiedBy>Administrator</cp:lastModifiedBy>
  <cp:revision>4</cp:revision>
  <dcterms:created xsi:type="dcterms:W3CDTF">2009-08-15T22:26:33Z</dcterms:created>
  <dcterms:modified xsi:type="dcterms:W3CDTF">2022-11-24T05:10:23Z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NXTAG2">
    <vt:lpwstr>000800e066000000000001024120</vt:lpwstr>
  </property>
  <property fmtid="{D5CDD505-2E9C-101B-9397-08002B2CF9AE}" pid="4" name="ICV">
    <vt:lpwstr>10CCDC35AE924A669ADC8E3B5A5B3A75</vt:lpwstr>
  </property>
</Properties>
</file>