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81" r:id="rId11"/>
    <p:sldId id="266" r:id="rId12"/>
    <p:sldId id="296" r:id="rId13"/>
    <p:sldId id="267" r:id="rId14"/>
    <p:sldId id="264" r:id="rId15"/>
    <p:sldId id="265" r:id="rId16"/>
    <p:sldId id="279" r:id="rId17"/>
    <p:sldId id="309" r:id="rId18"/>
    <p:sldId id="268" r:id="rId19"/>
    <p:sldId id="297" r:id="rId20"/>
    <p:sldId id="298" r:id="rId21"/>
    <p:sldId id="299" r:id="rId22"/>
    <p:sldId id="274" r:id="rId23"/>
    <p:sldId id="275" r:id="rId24"/>
    <p:sldId id="276" r:id="rId25"/>
  </p:sldIdLst>
  <p:sldSz cx="12192000" cy="6858000"/>
  <p:notesSz cx="6858000" cy="9144000"/>
  <p:custShowLst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0476" cy="68571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58560"/>
          </a:xfrm>
          <a:prstGeom prst="rect">
            <a:avLst/>
          </a:prstGeom>
        </p:spPr>
      </p:pic>
      <p:sp>
        <p:nvSpPr>
          <p:cNvPr id="5" name="任意多边形: 形状 4"/>
          <p:cNvSpPr/>
          <p:nvPr userDrawn="1"/>
        </p:nvSpPr>
        <p:spPr>
          <a:xfrm>
            <a:off x="-5509016" y="2583046"/>
            <a:ext cx="23481117" cy="6540640"/>
          </a:xfrm>
          <a:custGeom>
            <a:avLst/>
            <a:gdLst>
              <a:gd name="connsiteX0" fmla="*/ 409762 w 8431194"/>
              <a:gd name="connsiteY0" fmla="*/ 3176549 h 5951198"/>
              <a:gd name="connsiteX1" fmla="*/ 371662 w 8431194"/>
              <a:gd name="connsiteY1" fmla="*/ 2204999 h 5951198"/>
              <a:gd name="connsiteX2" fmla="*/ 914587 w 8431194"/>
              <a:gd name="connsiteY2" fmla="*/ 452399 h 5951198"/>
              <a:gd name="connsiteX3" fmla="*/ 2381437 w 8431194"/>
              <a:gd name="connsiteY3" fmla="*/ 14249 h 5951198"/>
              <a:gd name="connsiteX4" fmla="*/ 5934262 w 8431194"/>
              <a:gd name="connsiteY4" fmla="*/ 157124 h 5951198"/>
              <a:gd name="connsiteX5" fmla="*/ 7734487 w 8431194"/>
              <a:gd name="connsiteY5" fmla="*/ 652424 h 5951198"/>
              <a:gd name="connsiteX6" fmla="*/ 8334562 w 8431194"/>
              <a:gd name="connsiteY6" fmla="*/ 1662074 h 5951198"/>
              <a:gd name="connsiteX7" fmla="*/ 7543987 w 8431194"/>
              <a:gd name="connsiteY7" fmla="*/ 2995574 h 5951198"/>
              <a:gd name="connsiteX8" fmla="*/ 8115487 w 8431194"/>
              <a:gd name="connsiteY8" fmla="*/ 3509924 h 5951198"/>
              <a:gd name="connsiteX9" fmla="*/ 7820212 w 8431194"/>
              <a:gd name="connsiteY9" fmla="*/ 4548149 h 5951198"/>
              <a:gd name="connsiteX10" fmla="*/ 8429812 w 8431194"/>
              <a:gd name="connsiteY10" fmla="*/ 5176799 h 5951198"/>
              <a:gd name="connsiteX11" fmla="*/ 7963087 w 8431194"/>
              <a:gd name="connsiteY11" fmla="*/ 5481599 h 5951198"/>
              <a:gd name="connsiteX12" fmla="*/ 7220137 w 8431194"/>
              <a:gd name="connsiteY12" fmla="*/ 5729249 h 5951198"/>
              <a:gd name="connsiteX13" fmla="*/ 4953187 w 8431194"/>
              <a:gd name="connsiteY13" fmla="*/ 5948324 h 5951198"/>
              <a:gd name="connsiteX14" fmla="*/ 1857562 w 8431194"/>
              <a:gd name="connsiteY14" fmla="*/ 5834024 h 5951198"/>
              <a:gd name="connsiteX15" fmla="*/ 466912 w 8431194"/>
              <a:gd name="connsiteY15" fmla="*/ 5548274 h 5951198"/>
              <a:gd name="connsiteX16" fmla="*/ 187 w 8431194"/>
              <a:gd name="connsiteY16" fmla="*/ 4471949 h 5951198"/>
              <a:gd name="connsiteX17" fmla="*/ 409762 w 8431194"/>
              <a:gd name="connsiteY17" fmla="*/ 3176549 h 5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31194" h="5951198">
                <a:moveTo>
                  <a:pt x="409762" y="3176549"/>
                </a:moveTo>
                <a:cubicBezTo>
                  <a:pt x="471675" y="2798724"/>
                  <a:pt x="287525" y="2659024"/>
                  <a:pt x="371662" y="2204999"/>
                </a:cubicBezTo>
                <a:cubicBezTo>
                  <a:pt x="455799" y="1750974"/>
                  <a:pt x="579625" y="817524"/>
                  <a:pt x="914587" y="452399"/>
                </a:cubicBezTo>
                <a:cubicBezTo>
                  <a:pt x="1249549" y="87274"/>
                  <a:pt x="1544825" y="63461"/>
                  <a:pt x="2381437" y="14249"/>
                </a:cubicBezTo>
                <a:cubicBezTo>
                  <a:pt x="3218049" y="-34963"/>
                  <a:pt x="5042087" y="50761"/>
                  <a:pt x="5934262" y="157124"/>
                </a:cubicBezTo>
                <a:cubicBezTo>
                  <a:pt x="6826437" y="263486"/>
                  <a:pt x="7334437" y="401599"/>
                  <a:pt x="7734487" y="652424"/>
                </a:cubicBezTo>
                <a:cubicBezTo>
                  <a:pt x="8134537" y="903249"/>
                  <a:pt x="8366312" y="1271549"/>
                  <a:pt x="8334562" y="1662074"/>
                </a:cubicBezTo>
                <a:cubicBezTo>
                  <a:pt x="8302812" y="2052599"/>
                  <a:pt x="7580500" y="2687599"/>
                  <a:pt x="7543987" y="2995574"/>
                </a:cubicBezTo>
                <a:cubicBezTo>
                  <a:pt x="7507474" y="3303549"/>
                  <a:pt x="8069450" y="3251162"/>
                  <a:pt x="8115487" y="3509924"/>
                </a:cubicBezTo>
                <a:cubicBezTo>
                  <a:pt x="8161524" y="3768686"/>
                  <a:pt x="7767825" y="4270337"/>
                  <a:pt x="7820212" y="4548149"/>
                </a:cubicBezTo>
                <a:cubicBezTo>
                  <a:pt x="7872600" y="4825962"/>
                  <a:pt x="8406000" y="5021224"/>
                  <a:pt x="8429812" y="5176799"/>
                </a:cubicBezTo>
                <a:cubicBezTo>
                  <a:pt x="8453624" y="5332374"/>
                  <a:pt x="8164699" y="5389524"/>
                  <a:pt x="7963087" y="5481599"/>
                </a:cubicBezTo>
                <a:cubicBezTo>
                  <a:pt x="7761475" y="5573674"/>
                  <a:pt x="7721787" y="5651462"/>
                  <a:pt x="7220137" y="5729249"/>
                </a:cubicBezTo>
                <a:cubicBezTo>
                  <a:pt x="6718487" y="5807037"/>
                  <a:pt x="5846949" y="5930862"/>
                  <a:pt x="4953187" y="5948324"/>
                </a:cubicBezTo>
                <a:cubicBezTo>
                  <a:pt x="4059425" y="5965786"/>
                  <a:pt x="2605275" y="5900699"/>
                  <a:pt x="1857562" y="5834024"/>
                </a:cubicBezTo>
                <a:cubicBezTo>
                  <a:pt x="1109850" y="5767349"/>
                  <a:pt x="776475" y="5775287"/>
                  <a:pt x="466912" y="5548274"/>
                </a:cubicBezTo>
                <a:cubicBezTo>
                  <a:pt x="157349" y="5321262"/>
                  <a:pt x="9712" y="4868824"/>
                  <a:pt x="187" y="4471949"/>
                </a:cubicBezTo>
                <a:cubicBezTo>
                  <a:pt x="-9338" y="4075074"/>
                  <a:pt x="347849" y="3554374"/>
                  <a:pt x="409762" y="3176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215" y="5689964"/>
            <a:ext cx="1472344" cy="10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610439" y="5689964"/>
            <a:ext cx="1472344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7" y="11038"/>
            <a:ext cx="10742765" cy="6835924"/>
          </a:xfrm>
          <a:prstGeom prst="rect">
            <a:avLst/>
          </a:prstGeom>
        </p:spPr>
      </p:pic>
      <p:sp>
        <p:nvSpPr>
          <p:cNvPr id="7" name="任意多边形: 形状 4"/>
          <p:cNvSpPr/>
          <p:nvPr userDrawn="1"/>
        </p:nvSpPr>
        <p:spPr>
          <a:xfrm>
            <a:off x="-5555908" y="4262377"/>
            <a:ext cx="23481117" cy="6540640"/>
          </a:xfrm>
          <a:custGeom>
            <a:avLst/>
            <a:gdLst>
              <a:gd name="connsiteX0" fmla="*/ 409762 w 8431194"/>
              <a:gd name="connsiteY0" fmla="*/ 3176549 h 5951198"/>
              <a:gd name="connsiteX1" fmla="*/ 371662 w 8431194"/>
              <a:gd name="connsiteY1" fmla="*/ 2204999 h 5951198"/>
              <a:gd name="connsiteX2" fmla="*/ 914587 w 8431194"/>
              <a:gd name="connsiteY2" fmla="*/ 452399 h 5951198"/>
              <a:gd name="connsiteX3" fmla="*/ 2381437 w 8431194"/>
              <a:gd name="connsiteY3" fmla="*/ 14249 h 5951198"/>
              <a:gd name="connsiteX4" fmla="*/ 5934262 w 8431194"/>
              <a:gd name="connsiteY4" fmla="*/ 157124 h 5951198"/>
              <a:gd name="connsiteX5" fmla="*/ 7734487 w 8431194"/>
              <a:gd name="connsiteY5" fmla="*/ 652424 h 5951198"/>
              <a:gd name="connsiteX6" fmla="*/ 8334562 w 8431194"/>
              <a:gd name="connsiteY6" fmla="*/ 1662074 h 5951198"/>
              <a:gd name="connsiteX7" fmla="*/ 7543987 w 8431194"/>
              <a:gd name="connsiteY7" fmla="*/ 2995574 h 5951198"/>
              <a:gd name="connsiteX8" fmla="*/ 8115487 w 8431194"/>
              <a:gd name="connsiteY8" fmla="*/ 3509924 h 5951198"/>
              <a:gd name="connsiteX9" fmla="*/ 7820212 w 8431194"/>
              <a:gd name="connsiteY9" fmla="*/ 4548149 h 5951198"/>
              <a:gd name="connsiteX10" fmla="*/ 8429812 w 8431194"/>
              <a:gd name="connsiteY10" fmla="*/ 5176799 h 5951198"/>
              <a:gd name="connsiteX11" fmla="*/ 7963087 w 8431194"/>
              <a:gd name="connsiteY11" fmla="*/ 5481599 h 5951198"/>
              <a:gd name="connsiteX12" fmla="*/ 7220137 w 8431194"/>
              <a:gd name="connsiteY12" fmla="*/ 5729249 h 5951198"/>
              <a:gd name="connsiteX13" fmla="*/ 4953187 w 8431194"/>
              <a:gd name="connsiteY13" fmla="*/ 5948324 h 5951198"/>
              <a:gd name="connsiteX14" fmla="*/ 1857562 w 8431194"/>
              <a:gd name="connsiteY14" fmla="*/ 5834024 h 5951198"/>
              <a:gd name="connsiteX15" fmla="*/ 466912 w 8431194"/>
              <a:gd name="connsiteY15" fmla="*/ 5548274 h 5951198"/>
              <a:gd name="connsiteX16" fmla="*/ 187 w 8431194"/>
              <a:gd name="connsiteY16" fmla="*/ 4471949 h 5951198"/>
              <a:gd name="connsiteX17" fmla="*/ 409762 w 8431194"/>
              <a:gd name="connsiteY17" fmla="*/ 3176549 h 5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31194" h="5951198">
                <a:moveTo>
                  <a:pt x="409762" y="3176549"/>
                </a:moveTo>
                <a:cubicBezTo>
                  <a:pt x="471675" y="2798724"/>
                  <a:pt x="287525" y="2659024"/>
                  <a:pt x="371662" y="2204999"/>
                </a:cubicBezTo>
                <a:cubicBezTo>
                  <a:pt x="455799" y="1750974"/>
                  <a:pt x="579625" y="817524"/>
                  <a:pt x="914587" y="452399"/>
                </a:cubicBezTo>
                <a:cubicBezTo>
                  <a:pt x="1249549" y="87274"/>
                  <a:pt x="1544825" y="63461"/>
                  <a:pt x="2381437" y="14249"/>
                </a:cubicBezTo>
                <a:cubicBezTo>
                  <a:pt x="3218049" y="-34963"/>
                  <a:pt x="5042087" y="50761"/>
                  <a:pt x="5934262" y="157124"/>
                </a:cubicBezTo>
                <a:cubicBezTo>
                  <a:pt x="6826437" y="263486"/>
                  <a:pt x="7334437" y="401599"/>
                  <a:pt x="7734487" y="652424"/>
                </a:cubicBezTo>
                <a:cubicBezTo>
                  <a:pt x="8134537" y="903249"/>
                  <a:pt x="8366312" y="1271549"/>
                  <a:pt x="8334562" y="1662074"/>
                </a:cubicBezTo>
                <a:cubicBezTo>
                  <a:pt x="8302812" y="2052599"/>
                  <a:pt x="7580500" y="2687599"/>
                  <a:pt x="7543987" y="2995574"/>
                </a:cubicBezTo>
                <a:cubicBezTo>
                  <a:pt x="7507474" y="3303549"/>
                  <a:pt x="8069450" y="3251162"/>
                  <a:pt x="8115487" y="3509924"/>
                </a:cubicBezTo>
                <a:cubicBezTo>
                  <a:pt x="8161524" y="3768686"/>
                  <a:pt x="7767825" y="4270337"/>
                  <a:pt x="7820212" y="4548149"/>
                </a:cubicBezTo>
                <a:cubicBezTo>
                  <a:pt x="7872600" y="4825962"/>
                  <a:pt x="8406000" y="5021224"/>
                  <a:pt x="8429812" y="5176799"/>
                </a:cubicBezTo>
                <a:cubicBezTo>
                  <a:pt x="8453624" y="5332374"/>
                  <a:pt x="8164699" y="5389524"/>
                  <a:pt x="7963087" y="5481599"/>
                </a:cubicBezTo>
                <a:cubicBezTo>
                  <a:pt x="7761475" y="5573674"/>
                  <a:pt x="7721787" y="5651462"/>
                  <a:pt x="7220137" y="5729249"/>
                </a:cubicBezTo>
                <a:cubicBezTo>
                  <a:pt x="6718487" y="5807037"/>
                  <a:pt x="5846949" y="5930862"/>
                  <a:pt x="4953187" y="5948324"/>
                </a:cubicBezTo>
                <a:cubicBezTo>
                  <a:pt x="4059425" y="5965786"/>
                  <a:pt x="2605275" y="5900699"/>
                  <a:pt x="1857562" y="5834024"/>
                </a:cubicBezTo>
                <a:cubicBezTo>
                  <a:pt x="1109850" y="5767349"/>
                  <a:pt x="776475" y="5775287"/>
                  <a:pt x="466912" y="5548274"/>
                </a:cubicBezTo>
                <a:cubicBezTo>
                  <a:pt x="157349" y="5321262"/>
                  <a:pt x="9712" y="4868824"/>
                  <a:pt x="187" y="4471949"/>
                </a:cubicBezTo>
                <a:cubicBezTo>
                  <a:pt x="-9338" y="4075074"/>
                  <a:pt x="347849" y="3554374"/>
                  <a:pt x="409762" y="3176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6" y="86264"/>
            <a:ext cx="1472344" cy="10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0440" y="86264"/>
            <a:ext cx="1472344" cy="108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215" y="5689964"/>
            <a:ext cx="1472344" cy="108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610439" y="5689964"/>
            <a:ext cx="1472344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0476" cy="6857142"/>
          </a:xfrm>
          <a:prstGeom prst="rect">
            <a:avLst/>
          </a:prstGeom>
        </p:spPr>
      </p:pic>
      <p:sp>
        <p:nvSpPr>
          <p:cNvPr id="6" name="P2文本框"/>
          <p:cNvSpPr txBox="1"/>
          <p:nvPr userDrawn="1"/>
        </p:nvSpPr>
        <p:spPr>
          <a:xfrm>
            <a:off x="1296000" y="1088114"/>
            <a:ext cx="9600000" cy="468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noAutofit/>
          </a:bodyPr>
          <a:lstStyle/>
          <a:p>
            <a:pPr indent="176530">
              <a:lnSpc>
                <a:spcPct val="150000"/>
              </a:lnSpc>
            </a:pPr>
            <a:endParaRPr lang="en-US" altLang="zh-CN" sz="12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6" y="86264"/>
            <a:ext cx="1472344" cy="108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0440" y="86264"/>
            <a:ext cx="1472344" cy="10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215" y="5689964"/>
            <a:ext cx="1472344" cy="10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610439" y="5689964"/>
            <a:ext cx="1472344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0476" cy="6857142"/>
          </a:xfrm>
          <a:prstGeom prst="rect">
            <a:avLst/>
          </a:prstGeom>
        </p:spPr>
      </p:pic>
      <p:sp>
        <p:nvSpPr>
          <p:cNvPr id="6" name="P2文本框"/>
          <p:cNvSpPr txBox="1"/>
          <p:nvPr userDrawn="1"/>
        </p:nvSpPr>
        <p:spPr>
          <a:xfrm>
            <a:off x="1296000" y="1088114"/>
            <a:ext cx="9600000" cy="468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noAutofit/>
          </a:bodyPr>
          <a:lstStyle/>
          <a:p>
            <a:pPr indent="176530">
              <a:lnSpc>
                <a:spcPct val="150000"/>
              </a:lnSpc>
            </a:pPr>
            <a:endParaRPr lang="en-US" altLang="zh-CN" sz="12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37160200"/>
            <a:ext cx="12192000" cy="8117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296000" y="1089000"/>
            <a:ext cx="9600000" cy="468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296000" y="1089000"/>
            <a:ext cx="4800000" cy="468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296000" y="1089000"/>
            <a:ext cx="9600000" cy="108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96000" y="1089000"/>
            <a:ext cx="2400000" cy="4680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496000" y="1089000"/>
            <a:ext cx="2400000" cy="4680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4.png"/><Relationship Id="rId1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3" Type="http://schemas.openxmlformats.org/officeDocument/2006/relationships/tags" Target="../tags/tag6.xml"/><Relationship Id="rId2" Type="http://schemas.openxmlformats.org/officeDocument/2006/relationships/image" Target="../media/image19.pn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sv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sv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3.jpeg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5.xml"/><Relationship Id="rId8" Type="http://schemas.openxmlformats.org/officeDocument/2006/relationships/image" Target="../media/image7.png"/><Relationship Id="rId7" Type="http://schemas.openxmlformats.org/officeDocument/2006/relationships/tags" Target="../tags/tag3.xml"/><Relationship Id="rId6" Type="http://schemas.openxmlformats.org/officeDocument/2006/relationships/slide" Target="slide8.xml"/><Relationship Id="rId5" Type="http://schemas.openxmlformats.org/officeDocument/2006/relationships/image" Target="../media/image6.jpeg"/><Relationship Id="rId4" Type="http://schemas.openxmlformats.org/officeDocument/2006/relationships/tags" Target="../tags/tag2.xml"/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6" Type="http://schemas.openxmlformats.org/officeDocument/2006/relationships/slideLayout" Target="../slideLayouts/slideLayout15.xml"/><Relationship Id="rId15" Type="http://schemas.openxmlformats.org/officeDocument/2006/relationships/image" Target="../media/image1.svg"/><Relationship Id="rId14" Type="http://schemas.openxmlformats.org/officeDocument/2006/relationships/image" Target="../media/image9.png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image" Target="../media/image8.jpeg"/><Relationship Id="rId10" Type="http://schemas.openxmlformats.org/officeDocument/2006/relationships/tags" Target="../tags/tag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svg"/><Relationship Id="rId2" Type="http://schemas.openxmlformats.org/officeDocument/2006/relationships/image" Target="../media/image14.png"/><Relationship Id="rId1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30040" y="4780280"/>
            <a:ext cx="4740275" cy="829945"/>
            <a:chOff x="2234853" y="1368782"/>
            <a:chExt cx="2880000" cy="572942"/>
          </a:xfrm>
        </p:grpSpPr>
        <p:sp>
          <p:nvSpPr>
            <p:cNvPr id="24" name="标题"/>
            <p:cNvSpPr txBox="1"/>
            <p:nvPr/>
          </p:nvSpPr>
          <p:spPr>
            <a:xfrm>
              <a:off x="2234853" y="1368782"/>
              <a:ext cx="2880000" cy="57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009EE7"/>
                  </a:solidFill>
                </a:rPr>
                <a:t>25</a:t>
              </a:r>
              <a:r>
                <a:rPr lang="en-US" altLang="zh-CN" sz="4800" b="1" dirty="0" smtClean="0"/>
                <a:t>  </a:t>
              </a:r>
              <a:r>
                <a:rPr lang="zh-CN" altLang="en-US" sz="4800" b="1" dirty="0" smtClean="0">
                  <a:latin typeface="楷体" panose="02010609060101010101" charset="-122"/>
                  <a:ea typeface="楷体" panose="02010609060101010101" charset="-122"/>
                </a:rPr>
                <a:t>少年闰土</a:t>
              </a:r>
              <a:endParaRPr lang="zh-CN" altLang="en-US" sz="4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5" name="标题N"/>
            <p:cNvSpPr/>
            <p:nvPr/>
          </p:nvSpPr>
          <p:spPr>
            <a:xfrm>
              <a:off x="2629463" y="1426660"/>
              <a:ext cx="457200" cy="457200"/>
            </a:xfrm>
            <a:prstGeom prst="ellipse">
              <a:avLst/>
            </a:prstGeom>
            <a:noFill/>
            <a:ln w="28575">
              <a:solidFill>
                <a:srgbClr val="009EE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kern="0" dirty="0">
                <a:solidFill>
                  <a:srgbClr val="9A4B47"/>
                </a:solidFill>
              </a:endParaRPr>
            </a:p>
            <a:p>
              <a:pPr algn="ctr"/>
              <a:endParaRPr lang="zh-CN" altLang="en-US" sz="2400" kern="0" dirty="0">
                <a:solidFill>
                  <a:srgbClr val="9A4B47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8405" y="4191000"/>
            <a:ext cx="101390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atinLnBrk="1"/>
            <a:r>
              <a:rPr lang="en-US" sz="24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管贼么？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不是。走路的人口渴了摘一个瓜吃，我们这里是不算偷的。要管的是獾猪，刺猬，猹。月亮地下，你听，啦啦的响了，猹在咬瓜了。你便捏了胡叉，轻轻地走去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他不咬人吗？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有胡叉呢。走到了，看见猹了，你便刺。这畜生很伶俐，倒向你奔来，反从胯下窜了。他的皮毛是油一般的滑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zh-CN" altLang="en-US" sz="2400"/>
          </a:p>
        </p:txBody>
      </p:sp>
      <p:grpSp>
        <p:nvGrpSpPr>
          <p:cNvPr id="5" name="组合 4"/>
          <p:cNvGrpSpPr/>
          <p:nvPr/>
        </p:nvGrpSpPr>
        <p:grpSpPr>
          <a:xfrm>
            <a:off x="654685" y="3167380"/>
            <a:ext cx="1693395" cy="1024493"/>
            <a:chOff x="12410" y="8526"/>
            <a:chExt cx="3489" cy="231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0" y="8526"/>
              <a:ext cx="3489" cy="20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Text Box 4"/>
            <p:cNvSpPr txBox="1"/>
            <p:nvPr/>
          </p:nvSpPr>
          <p:spPr>
            <a:xfrm>
              <a:off x="13749" y="9663"/>
              <a:ext cx="812" cy="1181"/>
            </a:xfrm>
            <a:prstGeom prst="rect">
              <a:avLst/>
            </a:prstGeom>
            <a:solidFill>
              <a:srgbClr val="EDEDED">
                <a:alpha val="53000"/>
              </a:srgbClr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猹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76575" y="2919095"/>
            <a:ext cx="2020570" cy="1050657"/>
            <a:chOff x="562" y="8654"/>
            <a:chExt cx="2779" cy="210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" y="8654"/>
              <a:ext cx="2779" cy="17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Text Box 4"/>
            <p:cNvSpPr txBox="1"/>
            <p:nvPr/>
          </p:nvSpPr>
          <p:spPr>
            <a:xfrm>
              <a:off x="960" y="9713"/>
              <a:ext cx="1485" cy="1046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獾猪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12265" y="1328420"/>
            <a:ext cx="1682750" cy="1590675"/>
            <a:chOff x="5828" y="8133"/>
            <a:chExt cx="2650" cy="250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76"/>
            <a:stretch>
              <a:fillRect/>
            </a:stretch>
          </p:blipFill>
          <p:spPr bwMode="auto">
            <a:xfrm>
              <a:off x="5828" y="8782"/>
              <a:ext cx="2651" cy="18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 Box 4"/>
            <p:cNvSpPr txBox="1"/>
            <p:nvPr/>
          </p:nvSpPr>
          <p:spPr>
            <a:xfrm>
              <a:off x="6218" y="8133"/>
              <a:ext cx="1475" cy="822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刺猬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节内容"/>
          <p:cNvSpPr txBox="1"/>
          <p:nvPr/>
        </p:nvSpPr>
        <p:spPr>
          <a:xfrm>
            <a:off x="1115695" y="613410"/>
            <a:ext cx="996061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200000"/>
              </a:lnSpc>
            </a:pPr>
            <a:r>
              <a:rPr lang="en-US" altLang="zh-CN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深蓝的天空中挂着一轮金黄的圆月，下面是海边的沙地，都种着一望无际碧绿的西瓜，其间有一个十一二岁的少年，项带银圈，手捏一柄钢叉，向一匹猹尽力的刺去。那猹却将身一扭，反从他的胯下逃走了。</a:t>
            </a:r>
            <a:endParaRPr lang="zh-CN" altLang="en-US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 descr="363550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90" y="5588635"/>
            <a:ext cx="914400" cy="914400"/>
          </a:xfrm>
          <a:prstGeom prst="rect">
            <a:avLst/>
          </a:prstGeom>
        </p:spPr>
      </p:pic>
      <p:pic>
        <p:nvPicPr>
          <p:cNvPr id="3" name="纯音乐 - 雪之梦 00_02_35-00_03_00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7710" y="44323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25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节内容"/>
          <p:cNvSpPr txBox="1"/>
          <p:nvPr/>
        </p:nvSpPr>
        <p:spPr>
          <a:xfrm>
            <a:off x="2472055" y="1806575"/>
            <a:ext cx="761301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  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我们日里到海边捡贝壳去，红的绿的都有，鬼见怕也有，观音手也有。</a:t>
            </a:r>
            <a:endParaRPr lang="zh-CN" altLang="en-US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28676" name="组合 6"/>
          <p:cNvGrpSpPr/>
          <p:nvPr/>
        </p:nvGrpSpPr>
        <p:grpSpPr>
          <a:xfrm>
            <a:off x="2919095" y="3623310"/>
            <a:ext cx="2489200" cy="1908175"/>
            <a:chOff x="985869" y="1137966"/>
            <a:chExt cx="3270174" cy="3177234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69" y="1851670"/>
              <a:ext cx="3270174" cy="2463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485" name="Text Box 4"/>
            <p:cNvSpPr txBox="1"/>
            <p:nvPr/>
          </p:nvSpPr>
          <p:spPr>
            <a:xfrm>
              <a:off x="1340420" y="1137966"/>
              <a:ext cx="2615976" cy="971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鬼见怕</a:t>
              </a:r>
              <a:endParaRPr lang="zh-CN" altLang="en-US" sz="32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72885" y="3623310"/>
            <a:ext cx="2616200" cy="1964690"/>
            <a:chOff x="10211" y="5706"/>
            <a:chExt cx="4120" cy="3094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" y="6382"/>
              <a:ext cx="3628" cy="24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677" name="Text Box 4"/>
            <p:cNvSpPr txBox="1"/>
            <p:nvPr/>
          </p:nvSpPr>
          <p:spPr>
            <a:xfrm>
              <a:off x="10211" y="5706"/>
              <a:ext cx="4120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观音手</a:t>
              </a:r>
              <a:endParaRPr lang="zh-CN" altLang="en-US" sz="32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 descr="363550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0360" y="569214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节内容底框"/>
          <p:cNvSpPr/>
          <p:nvPr/>
        </p:nvSpPr>
        <p:spPr>
          <a:xfrm>
            <a:off x="2496000" y="1269000"/>
            <a:ext cx="7200000" cy="43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2节内容"/>
          <p:cNvSpPr txBox="1"/>
          <p:nvPr/>
        </p:nvSpPr>
        <p:spPr>
          <a:xfrm>
            <a:off x="2586000" y="1289025"/>
            <a:ext cx="702000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我们沙地里，潮汛要来的时候，就有许多跳鱼儿只是跳，都有青蛙似的两个脚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endParaRPr lang="zh-CN" altLang="en-US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10350" y="3115945"/>
            <a:ext cx="2900045" cy="2670352"/>
            <a:chOff x="8403" y="2245"/>
            <a:chExt cx="5262" cy="5523"/>
          </a:xfrm>
        </p:grpSpPr>
        <p:pic>
          <p:nvPicPr>
            <p:cNvPr id="17" name="Picture 13" descr="112723axxet1txhxhxqjqt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2" r="28519" b="21858"/>
            <a:stretch>
              <a:fillRect/>
            </a:stretch>
          </p:blipFill>
          <p:spPr bwMode="auto">
            <a:xfrm>
              <a:off x="8403" y="2245"/>
              <a:ext cx="5262" cy="41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4"/>
            <p:cNvSpPr txBox="1"/>
            <p:nvPr/>
          </p:nvSpPr>
          <p:spPr>
            <a:xfrm>
              <a:off x="10023" y="6688"/>
              <a:ext cx="2380" cy="10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跳鱼儿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 descr="363550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065" y="573151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节内容底框"/>
          <p:cNvSpPr/>
          <p:nvPr/>
        </p:nvSpPr>
        <p:spPr>
          <a:xfrm>
            <a:off x="19050" y="47625"/>
            <a:ext cx="12162155" cy="6826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2节内容"/>
          <p:cNvSpPr txBox="1"/>
          <p:nvPr/>
        </p:nvSpPr>
        <p:spPr>
          <a:xfrm>
            <a:off x="19050" y="47625"/>
            <a:ext cx="12162790" cy="666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这不能，须大雪下了才好。我们沙地上，下了雪，我扫出一块空地来，用短棒支起一个大竹匾，撒下秕谷，看鸟雀来吃时，我远远地将缚在棒上的绳子只一拉，那鸟雀就罩在竹匾下了。什么都有：稻鸡，角鸡，鹁鸪，蓝背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zh-CN" altLang="en-US" sz="24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管贼么？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不是。走路的人口渴了摘一个瓜吃，我们这里是不算偷的。要管的是獾猪，刺猬，猹。月亮地下，你听，啦啦的响了，猹在咬瓜了。你便捏了胡叉，轻轻地走去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他不咬人吗？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有胡叉呢。走到了，看见猹了，你便刺。这畜生很伶俐，倒向你奔来，反从胯下窜了。他的皮毛是油一般的滑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atinLnBrk="1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atinLnBrk="1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我们日里到海边捡贝壳去，红的绿的都有，鬼见怕也有，观音手也有。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atinLnBrk="1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atinLnBrk="1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我们沙地里，潮汛要来的时候，就有许多跳鱼儿只是跳，都有青蛙似的两个脚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endParaRPr lang="zh-CN" altLang="en-US" sz="24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atinLnBrk="1"/>
            <a:endParaRPr lang="zh-CN" altLang="en-US" sz="24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atinLnBrk="1"/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4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节内容底框"/>
          <p:cNvSpPr/>
          <p:nvPr/>
        </p:nvSpPr>
        <p:spPr>
          <a:xfrm>
            <a:off x="19050" y="47625"/>
            <a:ext cx="12162155" cy="68262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2节内容"/>
          <p:cNvSpPr txBox="1"/>
          <p:nvPr/>
        </p:nvSpPr>
        <p:spPr>
          <a:xfrm>
            <a:off x="19050" y="-60960"/>
            <a:ext cx="12162790" cy="710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zh-CN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这不能，须大雪下了才好。我们沙地上，下了雪，我扫出一块空地来，用短棒支起一个大竹匾，撒下秕谷，看鸟雀来吃时，我远远地将缚在棒上的绳子只一拉，那鸟雀就罩在竹匾下了。什么都有：稻鸡，角鸡，鹁鸪，蓝背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zh-CN" altLang="en-US" sz="24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atinLnBrk="1"/>
            <a:endParaRPr lang="en-US" altLang="zh-CN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管贼么？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不是。走路的人口渴了摘一个瓜吃，我们这里是不算偷的。要管的是獾猪，刺猬，猹。月亮地下，你听，啦啦的响了，猹在咬瓜了。你便捏了胡叉，轻轻地走去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他不咬人吗？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有胡叉呢。走到了，看见猹了，你便刺。这畜生很伶俐，倒向你奔来，反从胯下窜了。他的皮毛是油一般的滑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     </a:t>
            </a:r>
            <a:endParaRPr lang="en-US" altLang="zh-CN" sz="24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 latinLnBrk="1">
              <a:lnSpc>
                <a:spcPct val="1000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我那时并不知道这所谓猹的是怎么一件东西</a:t>
            </a:r>
            <a:r>
              <a:rPr lang="en-US" altLang="zh-CN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--</a:t>
            </a:r>
            <a:r>
              <a:rPr lang="zh-CN" altLang="en-US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便是现在也没有知道</a:t>
            </a:r>
            <a:r>
              <a:rPr lang="en-US" altLang="zh-CN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--</a:t>
            </a:r>
            <a:r>
              <a:rPr lang="zh-CN" altLang="en-US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只是无端的觉得状如小狗而很凶猛。 </a:t>
            </a: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endParaRPr lang="zh-CN" altLang="en-US" sz="2400" b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zh-CN" altLang="en-US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   我素不知道天下有这许多新鲜事：西瓜有这样危险的经历，我先前单知道他在水果店里出卖罢了。</a:t>
            </a:r>
            <a:endParaRPr lang="zh-CN" altLang="en-US" sz="24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49580" algn="just" fontAlgn="auto">
              <a:lnSpc>
                <a:spcPct val="1000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我们日里到海边捡贝壳去，红的绿的都有，鬼见怕也有，观音手也有。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49580" algn="just" fontAlgn="auto">
              <a:lnSpc>
                <a:spcPct val="100000"/>
              </a:lnSpc>
            </a:pPr>
            <a:r>
              <a:rPr lang="zh-CN" altLang="en-US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 我素不知道天下有这许多新鲜事：海边有如许五色的贝壳</a:t>
            </a:r>
            <a:r>
              <a:rPr lang="en-US" altLang="zh-CN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endParaRPr lang="en-US" altLang="zh-CN" sz="24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49580" algn="just" fontAlgn="auto">
              <a:lnSpc>
                <a:spcPct val="1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我们沙地里，潮汛要来的时候，就有许多跳鱼儿只是跳，都有青蛙似的两个脚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  <a:endParaRPr lang="zh-CN" altLang="en-US" sz="24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49580" algn="just" fontAlgn="auto">
              <a:lnSpc>
                <a:spcPct val="100000"/>
              </a:lnSpc>
            </a:pPr>
            <a:r>
              <a:rPr lang="zh-CN" altLang="en-US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sym typeface="+mn-ea"/>
              </a:rPr>
              <a:t> 阿！闰土的心里有无穷无尽的希奇的事，都是我往常的朋友所不知道的。他们不知道一些事，闰土在海边时，他们都和我一样，只看见院子里高墙上的四角的天空。  </a:t>
            </a:r>
            <a:endParaRPr lang="zh-CN" altLang="en-US" sz="24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7" name="图片 6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96425" y="4265930"/>
            <a:ext cx="1036955" cy="577215"/>
          </a:xfrm>
          <a:prstGeom prst="rect">
            <a:avLst/>
          </a:prstGeom>
        </p:spPr>
      </p:pic>
      <p:pic>
        <p:nvPicPr>
          <p:cNvPr id="2" name="图片 1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85480" y="3534410"/>
            <a:ext cx="1210310" cy="577215"/>
          </a:xfrm>
          <a:prstGeom prst="rect">
            <a:avLst/>
          </a:prstGeom>
        </p:spPr>
      </p:pic>
      <p:pic>
        <p:nvPicPr>
          <p:cNvPr id="4" name="图片 3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83690" y="3534410"/>
            <a:ext cx="1238885" cy="577215"/>
          </a:xfrm>
          <a:prstGeom prst="rect">
            <a:avLst/>
          </a:prstGeom>
        </p:spPr>
      </p:pic>
      <p:pic>
        <p:nvPicPr>
          <p:cNvPr id="5" name="图片 4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705" y="4265930"/>
            <a:ext cx="1238885" cy="577215"/>
          </a:xfrm>
          <a:prstGeom prst="rect">
            <a:avLst/>
          </a:prstGeom>
        </p:spPr>
      </p:pic>
      <p:pic>
        <p:nvPicPr>
          <p:cNvPr id="6" name="图片 5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5835" y="5365750"/>
            <a:ext cx="1238885" cy="577215"/>
          </a:xfrm>
          <a:prstGeom prst="rect">
            <a:avLst/>
          </a:prstGeom>
        </p:spPr>
      </p:pic>
      <p:pic>
        <p:nvPicPr>
          <p:cNvPr id="8" name="图片 7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26475" y="6085205"/>
            <a:ext cx="1238885" cy="577215"/>
          </a:xfrm>
          <a:prstGeom prst="rect">
            <a:avLst/>
          </a:prstGeom>
        </p:spPr>
      </p:pic>
      <p:pic>
        <p:nvPicPr>
          <p:cNvPr id="10" name="图片 9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61700" y="6085205"/>
            <a:ext cx="1036955" cy="57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节内容底框"/>
          <p:cNvSpPr/>
          <p:nvPr/>
        </p:nvSpPr>
        <p:spPr>
          <a:xfrm>
            <a:off x="629920" y="904875"/>
            <a:ext cx="11096625" cy="54902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2节内容"/>
          <p:cNvSpPr txBox="1"/>
          <p:nvPr/>
        </p:nvSpPr>
        <p:spPr>
          <a:xfrm>
            <a:off x="786765" y="904875"/>
            <a:ext cx="106178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2000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我那时并不知道这所谓猹的是怎么一件东西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--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便是现在也没有知道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--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只是无端的觉得状如小狗而很凶猛。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49580" algn="just">
              <a:lnSpc>
                <a:spcPct val="2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我素不知道天下有这许多新鲜事：西瓜有这样危险的经历，我先前单知道他在水果店里出卖罢了。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449580" algn="just">
              <a:lnSpc>
                <a:spcPct val="2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阿！闰土的心里有无穷无尽的希奇的事，都是我往常的朋友所不知道的。他们不知道一些事，闰土在海边时，他们都和我一样，只看见院子里高墙上的四角的天空。  </a:t>
            </a:r>
            <a:endParaRPr lang="zh-CN" altLang="en-US" sz="24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4" name="图片 3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35860" y="1034415"/>
            <a:ext cx="1191895" cy="866775"/>
          </a:xfrm>
          <a:prstGeom prst="rect">
            <a:avLst/>
          </a:prstGeom>
        </p:spPr>
      </p:pic>
      <p:pic>
        <p:nvPicPr>
          <p:cNvPr id="5" name="图片 4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99525" y="1034415"/>
            <a:ext cx="1468120" cy="866775"/>
          </a:xfrm>
          <a:prstGeom prst="rect">
            <a:avLst/>
          </a:prstGeom>
        </p:spPr>
      </p:pic>
      <p:pic>
        <p:nvPicPr>
          <p:cNvPr id="6" name="图片 5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18640" y="2449195"/>
            <a:ext cx="1191895" cy="866775"/>
          </a:xfrm>
          <a:prstGeom prst="rect">
            <a:avLst/>
          </a:prstGeom>
        </p:spPr>
      </p:pic>
      <p:pic>
        <p:nvPicPr>
          <p:cNvPr id="7" name="图片 6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67645" y="2625090"/>
            <a:ext cx="1036955" cy="577215"/>
          </a:xfrm>
          <a:prstGeom prst="rect">
            <a:avLst/>
          </a:prstGeom>
        </p:spPr>
      </p:pic>
      <p:pic>
        <p:nvPicPr>
          <p:cNvPr id="10" name="图片 9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80550" y="3914140"/>
            <a:ext cx="1191895" cy="866775"/>
          </a:xfrm>
          <a:prstGeom prst="rect">
            <a:avLst/>
          </a:prstGeom>
        </p:spPr>
      </p:pic>
      <p:pic>
        <p:nvPicPr>
          <p:cNvPr id="11" name="图片 10" descr="363547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98905" y="4780915"/>
            <a:ext cx="1036955" cy="57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节内容"/>
          <p:cNvSpPr txBox="1"/>
          <p:nvPr/>
        </p:nvSpPr>
        <p:spPr>
          <a:xfrm>
            <a:off x="1235710" y="1167765"/>
            <a:ext cx="97212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200000"/>
              </a:lnSpc>
            </a:pPr>
            <a:r>
              <a:rPr lang="en-US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我就只读书，正午习字，晚上对课。先生最初这几天对我很严厉，后来却好起来了，不过给我读的书渐渐加多，对课也渐渐地加上字去，从三言到五言，终于到七言。</a:t>
            </a:r>
            <a:endParaRPr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节内容"/>
          <p:cNvSpPr txBox="1"/>
          <p:nvPr/>
        </p:nvSpPr>
        <p:spPr>
          <a:xfrm>
            <a:off x="1310005" y="1167130"/>
            <a:ext cx="104895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200000"/>
              </a:lnSpc>
            </a:pPr>
            <a:r>
              <a:rPr lang="zh-CN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当少年时代的闰土在月下刺猹时，我</a:t>
            </a:r>
            <a:r>
              <a:rPr lang="en-US" altLang="zh-CN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49580" algn="just">
              <a:lnSpc>
                <a:spcPct val="200000"/>
              </a:lnSpc>
            </a:pPr>
            <a:r>
              <a:rPr lang="zh-CN" altLang="en-US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当少年时代的闰土在雪地捕鸟时，我</a:t>
            </a:r>
            <a:r>
              <a:rPr lang="en-US" altLang="zh-CN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endParaRPr lang="en-US" altLang="zh-CN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49580" algn="just">
              <a:lnSpc>
                <a:spcPct val="200000"/>
              </a:lnSpc>
            </a:pPr>
            <a:r>
              <a:rPr lang="zh-CN" altLang="en-US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当少年时代的闰土在海边拾贝时，我</a:t>
            </a:r>
            <a:r>
              <a:rPr lang="en-US" altLang="zh-CN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49580" algn="just">
              <a:lnSpc>
                <a:spcPct val="200000"/>
              </a:lnSpc>
            </a:pPr>
            <a:r>
              <a:rPr lang="zh-CN" altLang="en-US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当少年时代的闰土在沙地观鱼时，我</a:t>
            </a:r>
            <a:r>
              <a:rPr lang="en-US" altLang="zh-CN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836930" y="170815"/>
            <a:ext cx="8952865" cy="36728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226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altLang="zh-CN" sz="2400" spc="226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altLang="zh-CN" sz="3600" spc="226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600" spc="226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阿！闰土的心里有无穷无尽的希奇的事，都是我往常的朋友所不知道的。他们不知道一些事，闰土在海边时，他们都和我一样，只看见院子里高墙上的四角的天空。</a:t>
            </a:r>
            <a:r>
              <a:rPr lang="zh-CN" altLang="en-US" sz="2200" spc="226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 sz="2200" spc="226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1269" name="Picture 6" descr="200682016564722003"/>
          <p:cNvPicPr>
            <a:picLocks noChangeAspect="1" noChangeArrowheads="1"/>
          </p:cNvPicPr>
          <p:nvPr/>
        </p:nvPicPr>
        <p:blipFill>
          <a:blip r:embed="rId2" cstate="print"/>
          <a:srcRect t="5902" r="1962" b="9052"/>
          <a:stretch>
            <a:fillRect/>
          </a:stretch>
        </p:blipFill>
        <p:spPr bwMode="auto">
          <a:xfrm>
            <a:off x="6577330" y="3130550"/>
            <a:ext cx="3212465" cy="24911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本框 1"/>
          <p:cNvSpPr txBox="1"/>
          <p:nvPr/>
        </p:nvSpPr>
        <p:spPr>
          <a:xfrm>
            <a:off x="1597660" y="4460240"/>
            <a:ext cx="4759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由此你能体会我当时的内心世界吗？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节内容"/>
          <p:cNvSpPr txBox="1"/>
          <p:nvPr/>
        </p:nvSpPr>
        <p:spPr>
          <a:xfrm>
            <a:off x="1216660" y="537845"/>
            <a:ext cx="975804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200000"/>
              </a:lnSpc>
            </a:pPr>
            <a:r>
              <a:rPr lang="en-US" altLang="zh-CN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深蓝的天空中挂着一轮金黄的圆月，下面是海边的沙地，都种着一望无际碧绿的西瓜，其间有一个十一二岁的少年，项带银圈，手捏一柄钢叉，向一匹猹尽力的刺去。那猹却将身一扭，反从他的胯下逃走了。</a:t>
            </a:r>
            <a:endParaRPr lang="zh-CN" altLang="en-US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9节内容"/>
          <p:cNvSpPr txBox="1"/>
          <p:nvPr/>
        </p:nvSpPr>
        <p:spPr>
          <a:xfrm>
            <a:off x="944880" y="613410"/>
            <a:ext cx="102495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200000"/>
              </a:lnSpc>
            </a:pPr>
            <a:r>
              <a:rPr lang="en-US" altLang="zh-CN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可惜正月过去了，闰土须回家里去，我急得大哭，他也躲到厨房里，哭着不肯出门，但终于被他父亲带走了。他后来还托他的父亲带给我一包贝壳和几支很好看的鸟毛，我也曾送他一两次东西，但从此没有再见面。</a:t>
            </a:r>
            <a:endParaRPr lang="zh-CN" altLang="en-US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节内容"/>
          <p:cNvSpPr txBox="1"/>
          <p:nvPr/>
        </p:nvSpPr>
        <p:spPr>
          <a:xfrm>
            <a:off x="718185" y="-243205"/>
            <a:ext cx="107556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200000"/>
              </a:lnSpc>
            </a:pPr>
            <a:r>
              <a:rPr lang="en-US" altLang="zh-CN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深蓝的天空中挂着一轮金黄的圆月，下面是海边的沙地，都种着一望无际碧绿的西瓜，其间有一个十一二岁的少年，项带银圈，手捏一柄钢叉，向一匹猹尽力的刺去。那猹却将身一扭，反从他的胯下逃走了。</a:t>
            </a:r>
            <a:endParaRPr lang="zh-CN" altLang="en-US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Picture 6" descr="pic_27074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516495" y="4279900"/>
            <a:ext cx="3445510" cy="2418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节内容"/>
          <p:cNvSpPr txBox="1"/>
          <p:nvPr/>
        </p:nvSpPr>
        <p:spPr>
          <a:xfrm>
            <a:off x="564515" y="-12065"/>
            <a:ext cx="11063605" cy="643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None/>
            </a:pPr>
            <a:r>
              <a:rPr lang="en-US" altLang="zh-CN" sz="32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故乡（节选）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85000"/>
              </a:lnSpc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这来的便是闰土。虽然我一见便知道是闰土，但又不是我这记忆上的闰土了。他身材增加了一倍；先前的紫色的圆脸，已经变作灰黄，而且加上了很深的皱纹；眼睛也像他父亲一样，周围都肿得通红，这我知道，在海边种地的人，终日吹着海风，大抵是这样的。他头上是一顶破毡帽，身上只一件极薄的棉衣，浑身瑟索着；手里提着一个纸包和一支长烟管，那手也不是我所记得的红活圆实的手，却又粗又笨而且开裂，像是松树皮了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85000"/>
              </a:lnSpc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我这时很兴奋，但不知道怎么说才好，只是说：“啊！闰土哥，──你来了？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……”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我接着便有许多话，想要连珠一般涌出：角鸡，跳鱼儿，贝壳，猹，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但又总觉得被什么挡着似的，单在脑里面回旋，吐不出口外去。他站住了，脸上现出欢喜和凄凉的神情；动着嘴唇，却没有作声。他的态度终于恭敬起来了，分明的叫道：“老爷！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……”</a:t>
            </a:r>
            <a:endParaRPr lang="zh-CN" altLang="en-US" sz="32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节内容"/>
          <p:cNvSpPr txBox="1"/>
          <p:nvPr/>
        </p:nvSpPr>
        <p:spPr>
          <a:xfrm>
            <a:off x="615950" y="687705"/>
            <a:ext cx="1095565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200000"/>
              </a:lnSpc>
            </a:pPr>
            <a:r>
              <a:rPr lang="en-US"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3600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正在厨房里，紫色的圆脸，头戴一顶小毡帽，颈上套一个明晃晃的银项圈，这可见他的父亲十分爱他，怕他死去，所以在神佛面前许下愿心，用圈子将他套住了。他见人很怕羞，只是不怕我，没有旁人的时候，便和我说话，于是不到半日，我们便熟识了。</a:t>
            </a:r>
            <a:endParaRPr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作家简介 文本框"/>
          <p:cNvSpPr txBox="1"/>
          <p:nvPr/>
        </p:nvSpPr>
        <p:spPr>
          <a:xfrm>
            <a:off x="1804670" y="1410970"/>
            <a:ext cx="8582025" cy="9220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indent="176530"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闰土给“我”讲了哪些“希奇的事”呢？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44290" y="3573463"/>
            <a:ext cx="2025650" cy="2147887"/>
            <a:chOff x="4691652" y="299865"/>
            <a:chExt cx="2026063" cy="2147759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10" b="3593"/>
            <a:stretch>
              <a:fillRect/>
            </a:stretch>
          </p:blipFill>
          <p:spPr bwMode="auto">
            <a:xfrm>
              <a:off x="4691652" y="842531"/>
              <a:ext cx="2026063" cy="16050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Rectangle 6"/>
            <p:cNvSpPr/>
            <p:nvPr/>
          </p:nvSpPr>
          <p:spPr>
            <a:xfrm>
              <a:off x="4845507" y="299865"/>
              <a:ext cx="1628775" cy="523875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wrap="none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hlinkClick r:id="rId3" action="ppaction://hlinksldjump"/>
                </a:rPr>
                <a:t>海边拾贝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14110" y="3582035"/>
            <a:ext cx="2052955" cy="2077720"/>
            <a:chOff x="1036807" y="2325705"/>
            <a:chExt cx="2053604" cy="2119552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07" y="2858303"/>
              <a:ext cx="2053604" cy="15869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Rectangle 17"/>
            <p:cNvSpPr/>
            <p:nvPr/>
          </p:nvSpPr>
          <p:spPr>
            <a:xfrm>
              <a:off x="1133548" y="2325705"/>
              <a:ext cx="1860121" cy="532479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hlinkClick r:id="rId6" action="ppaction://hlinksldjump"/>
                </a:rPr>
                <a:t>看瓜刺猹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36040" y="3573463"/>
            <a:ext cx="2060575" cy="2138997"/>
            <a:chOff x="1316392" y="234580"/>
            <a:chExt cx="2059186" cy="2138981"/>
          </a:xfrm>
        </p:grpSpPr>
        <p:pic>
          <p:nvPicPr>
            <p:cNvPr id="3" name="Picture 4" descr="pic_30169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" t="13582" r="16356" b="3029"/>
            <a:stretch>
              <a:fillRect/>
            </a:stretch>
          </p:blipFill>
          <p:spPr bwMode="auto">
            <a:xfrm>
              <a:off x="1316392" y="781675"/>
              <a:ext cx="2059186" cy="15918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2"/>
            <p:cNvSpPr/>
            <p:nvPr/>
          </p:nvSpPr>
          <p:spPr>
            <a:xfrm>
              <a:off x="1564983" y="234580"/>
              <a:ext cx="1810494" cy="523875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hlinkClick r:id="rId9" action="ppaction://hlinksldjump"/>
                </a:rPr>
                <a:t>雪地捕鸟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622983" y="3582035"/>
            <a:ext cx="2193925" cy="2085975"/>
            <a:chOff x="4943252" y="2108070"/>
            <a:chExt cx="2272678" cy="2270790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" t="13205" r="25603"/>
            <a:stretch>
              <a:fillRect/>
            </a:stretch>
          </p:blipFill>
          <p:spPr>
            <a:xfrm>
              <a:off x="4943252" y="2635447"/>
              <a:ext cx="2272678" cy="17434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398" name="Rectangle 7"/>
            <p:cNvSpPr/>
            <p:nvPr/>
          </p:nvSpPr>
          <p:spPr>
            <a:xfrm>
              <a:off x="5175356" y="2108070"/>
              <a:ext cx="1720678" cy="523219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hlinkClick r:id="rId12" action="ppaction://hlinksldjump"/>
                </a:rPr>
                <a:t>沙地观鱼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pic>
        <p:nvPicPr>
          <p:cNvPr id="9" name="图片 8" descr="458476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2185" y="572135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节内容"/>
          <p:cNvSpPr txBox="1"/>
          <p:nvPr/>
        </p:nvSpPr>
        <p:spPr>
          <a:xfrm>
            <a:off x="1499870" y="1289685"/>
            <a:ext cx="9632950" cy="407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这不能，须大雪下了才好。我们沙地上，下了雪，我扫出一块空地来，用短棒支起一个大竹匾，撒下秕谷，看鸟雀来吃时，我远远地将缚在棒上的绳子只一拉，那鸟雀就罩在竹匾下了。什么都有：稻鸡，角鸡，鹁鸪，蓝背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zh-CN" altLang="en-US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节内容底框"/>
          <p:cNvSpPr/>
          <p:nvPr/>
        </p:nvSpPr>
        <p:spPr>
          <a:xfrm>
            <a:off x="2496000" y="1269000"/>
            <a:ext cx="7200000" cy="432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480945" y="1387793"/>
            <a:ext cx="3475038" cy="2189162"/>
            <a:chOff x="283083" y="953923"/>
            <a:chExt cx="3476839" cy="2188164"/>
          </a:xfrm>
        </p:grpSpPr>
        <p:pic>
          <p:nvPicPr>
            <p:cNvPr id="18435" name="Picture 2" descr="http://jky.qzedu.cn/zhsj/pwdw/gjbh-zy/06-hbdd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42368" y="953923"/>
              <a:ext cx="2917554" cy="21881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6" name="TextBox 2"/>
            <p:cNvSpPr txBox="1"/>
            <p:nvPr/>
          </p:nvSpPr>
          <p:spPr>
            <a:xfrm>
              <a:off x="283083" y="1514467"/>
              <a:ext cx="754032" cy="10769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稻</a:t>
              </a:r>
              <a:endPara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鸡</a:t>
              </a:r>
              <a:endPara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43613" y="1387793"/>
            <a:ext cx="3779837" cy="2176462"/>
            <a:chOff x="5241382" y="987575"/>
            <a:chExt cx="3778575" cy="2175694"/>
          </a:xfrm>
        </p:grpSpPr>
        <p:pic>
          <p:nvPicPr>
            <p:cNvPr id="18438" name="Picture 3"/>
            <p:cNvPicPr>
              <a:picLocks noChangeAspect="1"/>
            </p:cNvPicPr>
            <p:nvPr/>
          </p:nvPicPr>
          <p:blipFill>
            <a:blip r:embed="rId2"/>
            <a:srcRect b="1639"/>
            <a:stretch>
              <a:fillRect/>
            </a:stretch>
          </p:blipFill>
          <p:spPr>
            <a:xfrm>
              <a:off x="5241382" y="987575"/>
              <a:ext cx="3157053" cy="21756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9" name="TextBox 6"/>
            <p:cNvSpPr txBox="1"/>
            <p:nvPr/>
          </p:nvSpPr>
          <p:spPr>
            <a:xfrm>
              <a:off x="8342265" y="1436522"/>
              <a:ext cx="677692" cy="10767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角</a:t>
              </a:r>
              <a:endPara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鸡</a:t>
              </a:r>
              <a:endPara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51735" y="3623945"/>
            <a:ext cx="3503613" cy="1851025"/>
            <a:chOff x="980787" y="3023163"/>
            <a:chExt cx="3504062" cy="1851251"/>
          </a:xfrm>
        </p:grpSpPr>
        <p:pic>
          <p:nvPicPr>
            <p:cNvPr id="18441" name="Picture 6"/>
            <p:cNvPicPr>
              <a:picLocks noChangeAspect="1"/>
            </p:cNvPicPr>
            <p:nvPr/>
          </p:nvPicPr>
          <p:blipFill>
            <a:blip r:embed="rId3"/>
            <a:srcRect l="1491"/>
            <a:stretch>
              <a:fillRect/>
            </a:stretch>
          </p:blipFill>
          <p:spPr>
            <a:xfrm>
              <a:off x="1544007" y="3023163"/>
              <a:ext cx="2940842" cy="18512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2" name="TextBox 10"/>
            <p:cNvSpPr txBox="1"/>
            <p:nvPr/>
          </p:nvSpPr>
          <p:spPr>
            <a:xfrm>
              <a:off x="980787" y="3280851"/>
              <a:ext cx="809992" cy="10764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鹁鸪</a:t>
              </a:r>
              <a:endPara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43613" y="3623945"/>
            <a:ext cx="3943350" cy="1863725"/>
            <a:chOff x="4489403" y="3136026"/>
            <a:chExt cx="3943855" cy="1864538"/>
          </a:xfrm>
        </p:grpSpPr>
        <p:pic>
          <p:nvPicPr>
            <p:cNvPr id="18444" name="Picture 9"/>
            <p:cNvPicPr>
              <a:picLocks noChangeAspect="1"/>
            </p:cNvPicPr>
            <p:nvPr/>
          </p:nvPicPr>
          <p:blipFill>
            <a:blip r:embed="rId4"/>
            <a:srcRect t="5751"/>
            <a:stretch>
              <a:fillRect/>
            </a:stretch>
          </p:blipFill>
          <p:spPr>
            <a:xfrm>
              <a:off x="4489403" y="3136026"/>
              <a:ext cx="3158511" cy="1864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5" name="TextBox 14"/>
            <p:cNvSpPr txBox="1"/>
            <p:nvPr/>
          </p:nvSpPr>
          <p:spPr>
            <a:xfrm>
              <a:off x="7654248" y="3280046"/>
              <a:ext cx="779010" cy="10778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蓝</a:t>
              </a:r>
              <a:endPara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eaLnBrk="0" hangingPunct="0"/>
              <a:r>
                <a:rPr lang="zh-CN" altLang="en-US" sz="32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背</a:t>
              </a:r>
              <a:endPara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节内容"/>
          <p:cNvSpPr txBox="1"/>
          <p:nvPr/>
        </p:nvSpPr>
        <p:spPr>
          <a:xfrm>
            <a:off x="1551305" y="1289050"/>
            <a:ext cx="9090025" cy="407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“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这不能，须大雪下了才好。我们沙地上，下了雪，我扫出一块空地来，用短棒支起一个大竹匾，撒下秕谷，看鸟雀来吃时，我远远地将缚在棒上的绳子只一拉，那鸟雀就罩在竹匾下了。什么都有：稻鸡，角鸡，鹁鸪，蓝背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zh-CN" altLang="en-US" sz="3600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363550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935" y="574040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8405" y="4191000"/>
            <a:ext cx="101390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atinLnBrk="1"/>
            <a:r>
              <a:rPr lang="en-US" sz="24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管贼么？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不是。走路的人口渴了摘一个瓜吃，我们这里是不算偷的。要管的是獾猪，刺猬，猹。月亮地下，你听，啦啦的响了，猹在咬瓜了。你便捏了胡叉，轻轻地走去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他不咬人吗？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atinLnBrk="1"/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“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有胡叉呢。走到了，看见猹了，你便刺。这畜生很伶俐，倒向你奔来，反从胯下窜了。他的皮毛是油一般的滑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……”</a:t>
            </a:r>
            <a:endParaRPr lang="zh-CN" altLang="en-US" sz="2400"/>
          </a:p>
        </p:txBody>
      </p:sp>
      <p:grpSp>
        <p:nvGrpSpPr>
          <p:cNvPr id="5" name="组合 4"/>
          <p:cNvGrpSpPr/>
          <p:nvPr/>
        </p:nvGrpSpPr>
        <p:grpSpPr>
          <a:xfrm>
            <a:off x="654685" y="3167380"/>
            <a:ext cx="1693395" cy="1024493"/>
            <a:chOff x="12410" y="8526"/>
            <a:chExt cx="3489" cy="231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0" y="8526"/>
              <a:ext cx="3489" cy="20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Text Box 4"/>
            <p:cNvSpPr txBox="1"/>
            <p:nvPr/>
          </p:nvSpPr>
          <p:spPr>
            <a:xfrm>
              <a:off x="13749" y="9663"/>
              <a:ext cx="812" cy="1181"/>
            </a:xfrm>
            <a:prstGeom prst="rect">
              <a:avLst/>
            </a:prstGeom>
            <a:solidFill>
              <a:srgbClr val="EDEDED">
                <a:alpha val="53000"/>
              </a:srgbClr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猹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76575" y="2919095"/>
            <a:ext cx="2020570" cy="1050657"/>
            <a:chOff x="562" y="8654"/>
            <a:chExt cx="2779" cy="210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" y="8654"/>
              <a:ext cx="2779" cy="17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Text Box 4"/>
            <p:cNvSpPr txBox="1"/>
            <p:nvPr/>
          </p:nvSpPr>
          <p:spPr>
            <a:xfrm>
              <a:off x="960" y="9713"/>
              <a:ext cx="1485" cy="1046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獾猪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12265" y="1328420"/>
            <a:ext cx="1682750" cy="1590675"/>
            <a:chOff x="5828" y="8133"/>
            <a:chExt cx="2650" cy="250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76"/>
            <a:stretch>
              <a:fillRect/>
            </a:stretch>
          </p:blipFill>
          <p:spPr bwMode="auto">
            <a:xfrm>
              <a:off x="5828" y="8782"/>
              <a:ext cx="2651" cy="18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 Box 4"/>
            <p:cNvSpPr txBox="1"/>
            <p:nvPr/>
          </p:nvSpPr>
          <p:spPr>
            <a:xfrm>
              <a:off x="6218" y="8133"/>
              <a:ext cx="1475" cy="822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刺猬</a:t>
              </a:r>
              <a:endPara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527.8561554845046,&quot;width&quot;:3190}"/>
</p:tagLst>
</file>

<file path=ppt/tags/tag2.xml><?xml version="1.0" encoding="utf-8"?>
<p:tagLst xmlns:p="http://schemas.openxmlformats.org/presentationml/2006/main">
  <p:tag name="KSO_WM_UNIT_PLACING_PICTURE_USER_VIEWPORT" val="{&quot;height&quot;:2498.8583552420878,&quot;width&quot;:3232.5007874015746}"/>
</p:tagLst>
</file>

<file path=ppt/tags/tag3.xml><?xml version="1.0" encoding="utf-8"?>
<p:tagLst xmlns:p="http://schemas.openxmlformats.org/presentationml/2006/main">
  <p:tag name="REFSHAPE" val="1093041548"/>
  <p:tag name="KSO_WM_UNIT_PLACING_PICTURE_USER_VIEWPORT" val="{&quot;height&quot;:2506.9258443425229,&quot;width&quot;:3245}"/>
</p:tagLst>
</file>

<file path=ppt/tags/tag4.xml><?xml version="1.0" encoding="utf-8"?>
<p:tagLst xmlns:p="http://schemas.openxmlformats.org/presentationml/2006/main">
  <p:tag name="KSO_WM_UNIT_PLACING_PICTURE_USER_VIEWPORT" val="{&quot;height&quot;:2522.0789703142959,&quot;width&quot;:3455}"/>
</p:tagLst>
</file>

<file path=ppt/tags/tag5.xml><?xml version="1.0" encoding="utf-8"?>
<p:tagLst xmlns:p="http://schemas.openxmlformats.org/presentationml/2006/main">
  <p:tag name="KSO_WM_UNIT_PLACING_PICTURE_USER_VIEWPORT" val="{&quot;height&quot;:2329.9850278575641,&quot;width&quot;:3920}"/>
</p:tagLst>
</file>

<file path=ppt/tags/tag6.xml><?xml version="1.0" encoding="utf-8"?>
<p:tagLst xmlns:p="http://schemas.openxmlformats.org/presentationml/2006/main">
  <p:tag name="KSO_WM_UNIT_PLACING_PICTURE_USER_VIEWPORT" val="{&quot;height&quot;:2419,&quot;width&quot;:3628.0015748031497}"/>
</p:tagLst>
</file>

<file path=ppt/tags/tag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6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2c44d33d-8dca-4c88-b2a4-84815e67389d}"/>
  <p:tag name="KSO_WM_UNIT_TEXTBOXSTYLE_TEMPLATEID" val="3132578"/>
  <p:tag name="KSO_WM_UNIT_TEXTBOXSTYLE_TYPE" val="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2761</Words>
  <Application>WPS 演示</Application>
  <PresentationFormat>宽屏</PresentationFormat>
  <Paragraphs>117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  <vt:variant>
        <vt:lpstr>自定义放映</vt:lpstr>
      </vt:variant>
      <vt:variant>
        <vt:i4>0</vt:i4>
      </vt:variant>
    </vt:vector>
  </HeadingPairs>
  <TitlesOfParts>
    <vt:vector size="33" baseType="lpstr">
      <vt:lpstr>Arial</vt:lpstr>
      <vt:lpstr>宋体</vt:lpstr>
      <vt:lpstr>Wingdings</vt:lpstr>
      <vt:lpstr>楷体</vt:lpstr>
      <vt:lpstr>Times New Roman</vt:lpstr>
      <vt:lpstr>Calibri</vt:lpstr>
      <vt:lpstr>微软雅黑</vt:lpstr>
      <vt:lpstr>Arial Unicode MS</vt:lpstr>
      <vt:lpstr>Segoe UI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全国人民帅哥代表</cp:lastModifiedBy>
  <cp:revision>20</cp:revision>
  <dcterms:created xsi:type="dcterms:W3CDTF">2019-12-14T07:27:00Z</dcterms:created>
  <dcterms:modified xsi:type="dcterms:W3CDTF">2021-11-14T12:30:36Z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595547153E204F8494B27BD9B8E0B164</vt:lpwstr>
  </property>
</Properties>
</file>