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7"/>
  </p:notesMasterIdLst>
  <p:sldIdLst>
    <p:sldId id="257" r:id="rId5"/>
    <p:sldId id="260" r:id="rId6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79" r:id="rId26"/>
    <p:sldId id="284" r:id="rId27"/>
    <p:sldId id="280" r:id="rId28"/>
    <p:sldId id="285" r:id="rId29"/>
    <p:sldId id="281" r:id="rId30"/>
    <p:sldId id="286" r:id="rId31"/>
    <p:sldId id="264" r:id="rId32"/>
  </p:sldIdLst>
  <p:sldSz cx="9144000" cy="6858000" type="screen4x3"/>
  <p:notesSz cx="6858000" cy="9144000"/>
  <p:custDataLst>
    <p:tags r:id="rId36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9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41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1E8E6-12E8-4BB6-A28D-ECD042868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5CA4-D13A-461A-A99B-E8ACAC0E1C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image" Target="../media/image4.pn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4.png"/><Relationship Id="rId7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tags" Target="../tags/tag14.xml"/><Relationship Id="rId4" Type="http://schemas.openxmlformats.org/officeDocument/2006/relationships/image" Target="../media/image5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tags" Target="../tags/tag22.xml"/><Relationship Id="rId3" Type="http://schemas.openxmlformats.org/officeDocument/2006/relationships/image" Target="../media/image1.jpeg"/><Relationship Id="rId2" Type="http://schemas.openxmlformats.org/officeDocument/2006/relationships/tags" Target="../tags/tag21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image" Target="../media/image8.png"/><Relationship Id="rId15" Type="http://schemas.openxmlformats.org/officeDocument/2006/relationships/tags" Target="../tags/tag31.xml"/><Relationship Id="rId14" Type="http://schemas.openxmlformats.org/officeDocument/2006/relationships/image" Target="../media/image7.png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4.png"/><Relationship Id="rId7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tags" Target="../tags/tag36.xml"/><Relationship Id="rId4" Type="http://schemas.openxmlformats.org/officeDocument/2006/relationships/image" Target="../media/image5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4.png"/><Relationship Id="rId7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tags" Target="../tags/tag46.xml"/><Relationship Id="rId4" Type="http://schemas.openxmlformats.org/officeDocument/2006/relationships/image" Target="../media/image5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4.png"/><Relationship Id="rId7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tags" Target="../tags/tag58.xml"/><Relationship Id="rId4" Type="http://schemas.openxmlformats.org/officeDocument/2006/relationships/image" Target="../media/image5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4.png"/><Relationship Id="rId7" Type="http://schemas.openxmlformats.org/officeDocument/2006/relationships/tags" Target="../tags/tag70.xml"/><Relationship Id="rId6" Type="http://schemas.openxmlformats.org/officeDocument/2006/relationships/image" Target="../media/image6.png"/><Relationship Id="rId5" Type="http://schemas.openxmlformats.org/officeDocument/2006/relationships/tags" Target="../tags/tag69.xml"/><Relationship Id="rId4" Type="http://schemas.openxmlformats.org/officeDocument/2006/relationships/image" Target="../media/image5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81.xml"/><Relationship Id="rId7" Type="http://schemas.openxmlformats.org/officeDocument/2006/relationships/image" Target="../media/image6.png"/><Relationship Id="rId6" Type="http://schemas.openxmlformats.org/officeDocument/2006/relationships/tags" Target="../tags/tag80.xml"/><Relationship Id="rId5" Type="http://schemas.openxmlformats.org/officeDocument/2006/relationships/image" Target="../media/image9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1.xml"/><Relationship Id="rId7" Type="http://schemas.openxmlformats.org/officeDocument/2006/relationships/image" Target="../media/image6.png"/><Relationship Id="rId6" Type="http://schemas.openxmlformats.org/officeDocument/2006/relationships/tags" Target="../tags/tag90.xml"/><Relationship Id="rId5" Type="http://schemas.openxmlformats.org/officeDocument/2006/relationships/image" Target="../media/image9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4.png"/><Relationship Id="rId4" Type="http://schemas.openxmlformats.org/officeDocument/2006/relationships/tags" Target="../tags/tag97.xml"/><Relationship Id="rId3" Type="http://schemas.openxmlformats.org/officeDocument/2006/relationships/image" Target="../media/image1.jpeg"/><Relationship Id="rId2" Type="http://schemas.openxmlformats.org/officeDocument/2006/relationships/tags" Target="../tags/tag96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image" Target="../media/image8.png"/><Relationship Id="rId11" Type="http://schemas.openxmlformats.org/officeDocument/2006/relationships/tags" Target="../tags/tag102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image" Target="../media/image6.png"/><Relationship Id="rId4" Type="http://schemas.openxmlformats.org/officeDocument/2006/relationships/tags" Target="../tags/tag110.xml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4.png"/><Relationship Id="rId7" Type="http://schemas.openxmlformats.org/officeDocument/2006/relationships/tags" Target="../tags/tag118.xml"/><Relationship Id="rId6" Type="http://schemas.openxmlformats.org/officeDocument/2006/relationships/image" Target="../media/image6.png"/><Relationship Id="rId5" Type="http://schemas.openxmlformats.org/officeDocument/2006/relationships/tags" Target="../tags/tag117.xml"/><Relationship Id="rId4" Type="http://schemas.openxmlformats.org/officeDocument/2006/relationships/image" Target="../media/image9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6.png"/><Relationship Id="rId5" Type="http://schemas.openxmlformats.org/officeDocument/2006/relationships/tags" Target="../tags/tag126.xml"/><Relationship Id="rId4" Type="http://schemas.openxmlformats.org/officeDocument/2006/relationships/image" Target="../media/image5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image" Target="../media/image4.png"/><Relationship Id="rId7" Type="http://schemas.openxmlformats.org/officeDocument/2006/relationships/tags" Target="../tags/tag136.xml"/><Relationship Id="rId6" Type="http://schemas.openxmlformats.org/officeDocument/2006/relationships/image" Target="../media/image6.png"/><Relationship Id="rId5" Type="http://schemas.openxmlformats.org/officeDocument/2006/relationships/tags" Target="../tags/tag135.xml"/><Relationship Id="rId4" Type="http://schemas.openxmlformats.org/officeDocument/2006/relationships/image" Target="../media/image5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4.png"/><Relationship Id="rId7" Type="http://schemas.openxmlformats.org/officeDocument/2006/relationships/tags" Target="../tags/tag146.xml"/><Relationship Id="rId6" Type="http://schemas.openxmlformats.org/officeDocument/2006/relationships/image" Target="../media/image6.png"/><Relationship Id="rId5" Type="http://schemas.openxmlformats.org/officeDocument/2006/relationships/tags" Target="../tags/tag145.xml"/><Relationship Id="rId4" Type="http://schemas.openxmlformats.org/officeDocument/2006/relationships/image" Target="../media/image5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4.png"/><Relationship Id="rId7" Type="http://schemas.openxmlformats.org/officeDocument/2006/relationships/tags" Target="../tags/tag156.xml"/><Relationship Id="rId6" Type="http://schemas.openxmlformats.org/officeDocument/2006/relationships/image" Target="../media/image6.png"/><Relationship Id="rId5" Type="http://schemas.openxmlformats.org/officeDocument/2006/relationships/tags" Target="../tags/tag155.xml"/><Relationship Id="rId4" Type="http://schemas.openxmlformats.org/officeDocument/2006/relationships/image" Target="../media/image5.png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11.png"/><Relationship Id="rId5" Type="http://schemas.openxmlformats.org/officeDocument/2006/relationships/tags" Target="../tags/tag167.xml"/><Relationship Id="rId4" Type="http://schemas.openxmlformats.org/officeDocument/2006/relationships/image" Target="../media/image10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image" Target="../media/image3.png"/><Relationship Id="rId7" Type="http://schemas.openxmlformats.org/officeDocument/2006/relationships/tags" Target="../tags/tag182.xml"/><Relationship Id="rId6" Type="http://schemas.openxmlformats.org/officeDocument/2006/relationships/image" Target="../media/image2.png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image" Target="../media/image1.jpeg"/><Relationship Id="rId2" Type="http://schemas.openxmlformats.org/officeDocument/2006/relationships/tags" Target="../tags/tag179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image" Target="../media/image4.png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image" Target="../media/image4.png"/><Relationship Id="rId7" Type="http://schemas.openxmlformats.org/officeDocument/2006/relationships/tags" Target="../tags/tag193.xml"/><Relationship Id="rId6" Type="http://schemas.openxmlformats.org/officeDocument/2006/relationships/image" Target="../media/image6.png"/><Relationship Id="rId5" Type="http://schemas.openxmlformats.org/officeDocument/2006/relationships/tags" Target="../tags/tag192.xml"/><Relationship Id="rId4" Type="http://schemas.openxmlformats.org/officeDocument/2006/relationships/image" Target="../media/image5.png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image" Target="../media/image4.png"/><Relationship Id="rId4" Type="http://schemas.openxmlformats.org/officeDocument/2006/relationships/tags" Target="../tags/tag200.xml"/><Relationship Id="rId3" Type="http://schemas.openxmlformats.org/officeDocument/2006/relationships/image" Target="../media/image1.jpeg"/><Relationship Id="rId2" Type="http://schemas.openxmlformats.org/officeDocument/2006/relationships/tags" Target="../tags/tag199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image" Target="../media/image8.png"/><Relationship Id="rId15" Type="http://schemas.openxmlformats.org/officeDocument/2006/relationships/tags" Target="../tags/tag209.xml"/><Relationship Id="rId14" Type="http://schemas.openxmlformats.org/officeDocument/2006/relationships/image" Target="../media/image7.png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image" Target="../media/image4.png"/><Relationship Id="rId7" Type="http://schemas.openxmlformats.org/officeDocument/2006/relationships/tags" Target="../tags/tag215.xml"/><Relationship Id="rId6" Type="http://schemas.openxmlformats.org/officeDocument/2006/relationships/image" Target="../media/image6.png"/><Relationship Id="rId5" Type="http://schemas.openxmlformats.org/officeDocument/2006/relationships/tags" Target="../tags/tag214.xml"/><Relationship Id="rId4" Type="http://schemas.openxmlformats.org/officeDocument/2006/relationships/image" Target="../media/image5.png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image" Target="../media/image4.png"/><Relationship Id="rId7" Type="http://schemas.openxmlformats.org/officeDocument/2006/relationships/tags" Target="../tags/tag225.xml"/><Relationship Id="rId6" Type="http://schemas.openxmlformats.org/officeDocument/2006/relationships/image" Target="../media/image6.png"/><Relationship Id="rId5" Type="http://schemas.openxmlformats.org/officeDocument/2006/relationships/tags" Target="../tags/tag224.xml"/><Relationship Id="rId4" Type="http://schemas.openxmlformats.org/officeDocument/2006/relationships/image" Target="../media/image5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image" Target="../media/image4.png"/><Relationship Id="rId7" Type="http://schemas.openxmlformats.org/officeDocument/2006/relationships/tags" Target="../tags/tag237.xml"/><Relationship Id="rId6" Type="http://schemas.openxmlformats.org/officeDocument/2006/relationships/image" Target="../media/image6.png"/><Relationship Id="rId5" Type="http://schemas.openxmlformats.org/officeDocument/2006/relationships/tags" Target="../tags/tag236.xml"/><Relationship Id="rId4" Type="http://schemas.openxmlformats.org/officeDocument/2006/relationships/image" Target="../media/image5.png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image" Target="../media/image4.png"/><Relationship Id="rId7" Type="http://schemas.openxmlformats.org/officeDocument/2006/relationships/tags" Target="../tags/tag248.xml"/><Relationship Id="rId6" Type="http://schemas.openxmlformats.org/officeDocument/2006/relationships/image" Target="../media/image6.png"/><Relationship Id="rId5" Type="http://schemas.openxmlformats.org/officeDocument/2006/relationships/tags" Target="../tags/tag247.xml"/><Relationship Id="rId4" Type="http://schemas.openxmlformats.org/officeDocument/2006/relationships/image" Target="../media/image5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59.xml"/><Relationship Id="rId7" Type="http://schemas.openxmlformats.org/officeDocument/2006/relationships/image" Target="../media/image6.png"/><Relationship Id="rId6" Type="http://schemas.openxmlformats.org/officeDocument/2006/relationships/tags" Target="../tags/tag258.xml"/><Relationship Id="rId5" Type="http://schemas.openxmlformats.org/officeDocument/2006/relationships/image" Target="../media/image9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69.xml"/><Relationship Id="rId7" Type="http://schemas.openxmlformats.org/officeDocument/2006/relationships/image" Target="../media/image6.png"/><Relationship Id="rId6" Type="http://schemas.openxmlformats.org/officeDocument/2006/relationships/tags" Target="../tags/tag268.xml"/><Relationship Id="rId5" Type="http://schemas.openxmlformats.org/officeDocument/2006/relationships/image" Target="../media/image9.png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image" Target="../media/image4.png"/><Relationship Id="rId4" Type="http://schemas.openxmlformats.org/officeDocument/2006/relationships/tags" Target="../tags/tag275.xml"/><Relationship Id="rId3" Type="http://schemas.openxmlformats.org/officeDocument/2006/relationships/image" Target="../media/image1.jpeg"/><Relationship Id="rId2" Type="http://schemas.openxmlformats.org/officeDocument/2006/relationships/tags" Target="../tags/tag274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image" Target="../media/image8.png"/><Relationship Id="rId11" Type="http://schemas.openxmlformats.org/officeDocument/2006/relationships/tags" Target="../tags/tag280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image" Target="../media/image6.png"/><Relationship Id="rId4" Type="http://schemas.openxmlformats.org/officeDocument/2006/relationships/tags" Target="../tags/tag288.xml"/><Relationship Id="rId3" Type="http://schemas.openxmlformats.org/officeDocument/2006/relationships/image" Target="../media/image5.png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image" Target="../media/image4.png"/><Relationship Id="rId7" Type="http://schemas.openxmlformats.org/officeDocument/2006/relationships/tags" Target="../tags/tag296.xml"/><Relationship Id="rId6" Type="http://schemas.openxmlformats.org/officeDocument/2006/relationships/image" Target="../media/image6.png"/><Relationship Id="rId5" Type="http://schemas.openxmlformats.org/officeDocument/2006/relationships/tags" Target="../tags/tag295.xml"/><Relationship Id="rId4" Type="http://schemas.openxmlformats.org/officeDocument/2006/relationships/image" Target="../media/image9.png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image" Target="../media/image6.png"/><Relationship Id="rId5" Type="http://schemas.openxmlformats.org/officeDocument/2006/relationships/tags" Target="../tags/tag304.xml"/><Relationship Id="rId4" Type="http://schemas.openxmlformats.org/officeDocument/2006/relationships/image" Target="../media/image5.png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2" Type="http://schemas.openxmlformats.org/officeDocument/2006/relationships/tags" Target="../tags/tag310.xml"/><Relationship Id="rId11" Type="http://schemas.openxmlformats.org/officeDocument/2006/relationships/tags" Target="../tags/tag309.xml"/><Relationship Id="rId10" Type="http://schemas.openxmlformats.org/officeDocument/2006/relationships/tags" Target="../tags/tag30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image" Target="../media/image4.png"/><Relationship Id="rId7" Type="http://schemas.openxmlformats.org/officeDocument/2006/relationships/tags" Target="../tags/tag314.xml"/><Relationship Id="rId6" Type="http://schemas.openxmlformats.org/officeDocument/2006/relationships/image" Target="../media/image6.png"/><Relationship Id="rId5" Type="http://schemas.openxmlformats.org/officeDocument/2006/relationships/tags" Target="../tags/tag313.xml"/><Relationship Id="rId4" Type="http://schemas.openxmlformats.org/officeDocument/2006/relationships/image" Target="../media/image5.png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image" Target="../media/image4.png"/><Relationship Id="rId7" Type="http://schemas.openxmlformats.org/officeDocument/2006/relationships/tags" Target="../tags/tag324.xml"/><Relationship Id="rId6" Type="http://schemas.openxmlformats.org/officeDocument/2006/relationships/image" Target="../media/image6.png"/><Relationship Id="rId5" Type="http://schemas.openxmlformats.org/officeDocument/2006/relationships/tags" Target="../tags/tag323.xml"/><Relationship Id="rId4" Type="http://schemas.openxmlformats.org/officeDocument/2006/relationships/image" Target="../media/image5.png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4" Type="http://schemas.openxmlformats.org/officeDocument/2006/relationships/tags" Target="../tags/tag330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image" Target="../media/image4.png"/><Relationship Id="rId7" Type="http://schemas.openxmlformats.org/officeDocument/2006/relationships/tags" Target="../tags/tag334.xml"/><Relationship Id="rId6" Type="http://schemas.openxmlformats.org/officeDocument/2006/relationships/image" Target="../media/image6.png"/><Relationship Id="rId5" Type="http://schemas.openxmlformats.org/officeDocument/2006/relationships/tags" Target="../tags/tag333.xml"/><Relationship Id="rId4" Type="http://schemas.openxmlformats.org/officeDocument/2006/relationships/image" Target="../media/image5.png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image" Target="../media/image11.png"/><Relationship Id="rId5" Type="http://schemas.openxmlformats.org/officeDocument/2006/relationships/tags" Target="../tags/tag345.xml"/><Relationship Id="rId4" Type="http://schemas.openxmlformats.org/officeDocument/2006/relationships/image" Target="../media/image10.png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2064930" y="1699080"/>
            <a:ext cx="4818399" cy="3456303"/>
            <a:chOff x="2753240" y="1123029"/>
            <a:chExt cx="6424532" cy="4608404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10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6869500" y="1451243"/>
            <a:ext cx="802888" cy="471135"/>
          </a:xfrm>
          <a:prstGeom prst="rect">
            <a:avLst/>
          </a:prstGeom>
        </p:spPr>
      </p:pic>
      <p:sp>
        <p:nvSpPr>
          <p:cNvPr id="15" name="竖排标题 1"/>
          <p:cNvSpPr>
            <a:spLocks noGrp="1"/>
          </p:cNvSpPr>
          <p:nvPr>
            <p:ph type="title" orient="vert" hasCustomPrompt="1"/>
            <p:custDataLst>
              <p:tags r:id="rId13"/>
            </p:custDataLst>
          </p:nvPr>
        </p:nvSpPr>
        <p:spPr>
          <a:xfrm>
            <a:off x="4159586" y="1699523"/>
            <a:ext cx="824827" cy="3458956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36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2DB74B1-8DDB-4128-9837-BB3658DDA4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EB28F856-347C-49F7-A05C-381B705523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9144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33501" y="1328167"/>
            <a:ext cx="802888" cy="471135"/>
          </a:xfrm>
          <a:prstGeom prst="rect">
            <a:avLst/>
          </a:prstGeom>
        </p:spPr>
      </p:pic>
      <p:sp useBgFill="1"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076289" y="3847595"/>
            <a:ext cx="712936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356182" y="2446737"/>
            <a:ext cx="712936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竖排标题 1"/>
          <p:cNvSpPr>
            <a:spLocks noGrp="1"/>
          </p:cNvSpPr>
          <p:nvPr>
            <p:ph type="title" orient="vert" hasCustomPrompt="1"/>
            <p:custDataLst>
              <p:tags r:id="rId8"/>
            </p:custDataLst>
          </p:nvPr>
        </p:nvSpPr>
        <p:spPr>
          <a:xfrm>
            <a:off x="4197079" y="2167946"/>
            <a:ext cx="749843" cy="2522110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36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2"/>
            </p:custDataLst>
          </p:nvPr>
        </p:nvGrpSpPr>
        <p:grpSpPr>
          <a:xfrm>
            <a:off x="2293335" y="1794483"/>
            <a:ext cx="4557330" cy="3269035"/>
            <a:chOff x="2753240" y="1123029"/>
            <a:chExt cx="6424532" cy="46084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任意多边形: 形状 16"/>
            <p:cNvSpPr/>
            <p:nvPr userDrawn="1">
              <p:custDataLst>
                <p:tags r:id="rId17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8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9144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1626121"/>
            <a:ext cx="3962432" cy="404168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2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2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2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2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2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9144000" cy="6884467"/>
            <a:chOff x="0" y="428"/>
            <a:chExt cx="12192000" cy="6884467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9144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9144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9144000" cy="6755755"/>
            <a:chOff x="0" y="129140"/>
            <a:chExt cx="12192000" cy="6755755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9144000" cy="6755755"/>
            <a:chOff x="0" y="129140"/>
            <a:chExt cx="12192000" cy="6755755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9144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33501" y="1328167"/>
            <a:ext cx="802888" cy="471135"/>
          </a:xfrm>
          <a:prstGeom prst="rect">
            <a:avLst/>
          </a:prstGeom>
        </p:spPr>
      </p:pic>
      <p:sp useBgFill="1"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3076289" y="3847595"/>
            <a:ext cx="712936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6" name="矩形 15"/>
          <p:cNvSpPr/>
          <p:nvPr userDrawn="1">
            <p:custDataLst>
              <p:tags r:id="rId7"/>
            </p:custDataLst>
          </p:nvPr>
        </p:nvSpPr>
        <p:spPr>
          <a:xfrm>
            <a:off x="5356182" y="2446737"/>
            <a:ext cx="712936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>
            <a:off x="2293335" y="1794483"/>
            <a:ext cx="4557330" cy="3269035"/>
            <a:chOff x="2753240" y="1123029"/>
            <a:chExt cx="6424532" cy="460840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任意多边形: 形状 19"/>
            <p:cNvSpPr/>
            <p:nvPr userDrawn="1">
              <p:custDataLst>
                <p:tags r:id="rId13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14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7" name="竖排标题 1"/>
          <p:cNvSpPr>
            <a:spLocks noGrp="1"/>
          </p:cNvSpPr>
          <p:nvPr>
            <p:ph type="title" orient="vert" hasCustomPrompt="1"/>
            <p:custDataLst>
              <p:tags r:id="rId15"/>
            </p:custDataLst>
          </p:nvPr>
        </p:nvSpPr>
        <p:spPr>
          <a:xfrm>
            <a:off x="4159586" y="2167946"/>
            <a:ext cx="824827" cy="2522110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36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635"/>
            <a:ext cx="9143048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1" y="498476"/>
            <a:ext cx="8139178" cy="331473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304165"/>
            <a:ext cx="8704898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9551" y="164465"/>
            <a:ext cx="8704898" cy="65284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207407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/>
          <a:lstStyle>
            <a:lvl1pPr>
              <a:defRPr sz="24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960835" y="2594250"/>
            <a:ext cx="7219950" cy="2583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635"/>
            <a:ext cx="9143048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/>
          <a:lstStyle>
            <a:lvl1pPr>
              <a:defRPr sz="27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227565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1405930"/>
            <a:ext cx="4860000" cy="381595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635"/>
            <a:ext cx="9143048" cy="68573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207407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17631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323685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635"/>
            <a:ext cx="9143048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207407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/>
          <a:lstStyle>
            <a:lvl1pPr algn="ctr">
              <a:defRPr sz="24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2082600"/>
            <a:ext cx="8243100" cy="2408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530685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635"/>
            <a:ext cx="9143048" cy="6857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281170"/>
            <a:ext cx="2286000" cy="2604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207407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292846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2025000"/>
            <a:ext cx="40068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2025000"/>
            <a:ext cx="40257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4914450"/>
            <a:ext cx="40068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4910850"/>
            <a:ext cx="40257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260032" y="429816"/>
            <a:ext cx="1220153" cy="715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650" y="3272155"/>
            <a:ext cx="3181350" cy="36239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/>
          <a:lstStyle>
            <a:lvl1pPr algn="ctr">
              <a:defRPr sz="45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4069800"/>
            <a:ext cx="6858000" cy="1242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2064930" y="1699522"/>
            <a:ext cx="4818399" cy="3456303"/>
            <a:chOff x="2753240" y="1123029"/>
            <a:chExt cx="6424532" cy="4608404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10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6869500" y="1886790"/>
            <a:ext cx="802888" cy="471135"/>
          </a:xfrm>
          <a:prstGeom prst="rect">
            <a:avLst/>
          </a:prstGeom>
        </p:spPr>
      </p:pic>
      <p:sp>
        <p:nvSpPr>
          <p:cNvPr id="15" name="竖排标题 1"/>
          <p:cNvSpPr>
            <a:spLocks noGrp="1"/>
          </p:cNvSpPr>
          <p:nvPr>
            <p:ph type="title" orient="vert" hasCustomPrompt="1"/>
            <p:custDataLst>
              <p:tags r:id="rId13"/>
            </p:custDataLst>
          </p:nvPr>
        </p:nvSpPr>
        <p:spPr>
          <a:xfrm>
            <a:off x="4159586" y="1699523"/>
            <a:ext cx="824828" cy="3458956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2DB74B1-8DDB-4128-9837-BB3658DDA4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EB28F856-347C-49F7-A05C-381B705523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857571"/>
            <a:ext cx="9144000" cy="5163350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1571631"/>
            <a:ext cx="8139178" cy="404168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95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33501" y="1794483"/>
            <a:ext cx="802888" cy="471135"/>
          </a:xfrm>
          <a:prstGeom prst="rect">
            <a:avLst/>
          </a:prstGeom>
        </p:spPr>
      </p:pic>
      <p:sp useBgFill="1"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076289" y="3677281"/>
            <a:ext cx="712937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356182" y="2626637"/>
            <a:ext cx="712937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竖排标题 1"/>
          <p:cNvSpPr>
            <a:spLocks noGrp="1"/>
          </p:cNvSpPr>
          <p:nvPr>
            <p:ph type="title" orient="vert" hasCustomPrompt="1"/>
            <p:custDataLst>
              <p:tags r:id="rId8"/>
            </p:custDataLst>
          </p:nvPr>
        </p:nvSpPr>
        <p:spPr>
          <a:xfrm>
            <a:off x="4197079" y="2167946"/>
            <a:ext cx="749843" cy="2522110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2"/>
            </p:custDataLst>
          </p:nvPr>
        </p:nvGrpSpPr>
        <p:grpSpPr>
          <a:xfrm>
            <a:off x="2293335" y="1794483"/>
            <a:ext cx="4557330" cy="3269035"/>
            <a:chOff x="2753240" y="1123029"/>
            <a:chExt cx="6424532" cy="46084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任意多边形: 形状 16"/>
            <p:cNvSpPr/>
            <p:nvPr userDrawn="1">
              <p:custDataLst>
                <p:tags r:id="rId17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8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0" y="857571"/>
            <a:ext cx="9144000" cy="5163350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1571631"/>
            <a:ext cx="3962432" cy="404168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857571"/>
            <a:ext cx="9144000" cy="5163350"/>
            <a:chOff x="0" y="428"/>
            <a:chExt cx="12192000" cy="6884467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11896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157163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912144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157163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912144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0" y="857571"/>
            <a:ext cx="9144000" cy="5163350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857571"/>
            <a:ext cx="9144000" cy="5163350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1189676"/>
            <a:ext cx="8139178" cy="33147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157163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157163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954105"/>
            <a:ext cx="9144000" cy="5066816"/>
            <a:chOff x="0" y="129140"/>
            <a:chExt cx="12192000" cy="6755755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7928351" y="157163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502444" y="157162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954105"/>
            <a:ext cx="9144000" cy="5066816"/>
            <a:chOff x="0" y="129140"/>
            <a:chExt cx="12192000" cy="6755755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02448" y="1571631"/>
            <a:ext cx="8139178" cy="404168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95"/>
            <a:ext cx="9144000" cy="5143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33501" y="1794483"/>
            <a:ext cx="802888" cy="471135"/>
          </a:xfrm>
          <a:prstGeom prst="rect">
            <a:avLst/>
          </a:prstGeom>
        </p:spPr>
      </p:pic>
      <p:sp useBgFill="1"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3076289" y="3677281"/>
            <a:ext cx="712937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6" name="矩形 15"/>
          <p:cNvSpPr/>
          <p:nvPr userDrawn="1">
            <p:custDataLst>
              <p:tags r:id="rId7"/>
            </p:custDataLst>
          </p:nvPr>
        </p:nvSpPr>
        <p:spPr>
          <a:xfrm>
            <a:off x="5356182" y="2626637"/>
            <a:ext cx="712937" cy="525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>
            <a:off x="2293335" y="1794483"/>
            <a:ext cx="4557330" cy="3269035"/>
            <a:chOff x="2753240" y="1123029"/>
            <a:chExt cx="6424532" cy="460840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任意多边形: 形状 19"/>
            <p:cNvSpPr/>
            <p:nvPr userDrawn="1">
              <p:custDataLst>
                <p:tags r:id="rId13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14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7" name="竖排标题 1"/>
          <p:cNvSpPr>
            <a:spLocks noGrp="1"/>
          </p:cNvSpPr>
          <p:nvPr>
            <p:ph type="title" orient="vert" hasCustomPrompt="1"/>
            <p:custDataLst>
              <p:tags r:id="rId15"/>
            </p:custDataLst>
          </p:nvPr>
        </p:nvSpPr>
        <p:spPr>
          <a:xfrm>
            <a:off x="4159586" y="2167946"/>
            <a:ext cx="824828" cy="2522110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857726"/>
            <a:ext cx="9143048" cy="51430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1085374"/>
            <a:ext cx="8704898" cy="46872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aseline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9551" y="980599"/>
            <a:ext cx="8704898" cy="4896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953929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961200" y="1794150"/>
            <a:ext cx="7219800" cy="5427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960835" y="2479950"/>
            <a:ext cx="7219950" cy="2583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3617595" cy="514969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857726"/>
            <a:ext cx="9143048" cy="51430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1435050"/>
            <a:ext cx="2970000" cy="6615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218025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1434704"/>
            <a:ext cx="4860000" cy="381595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199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857726"/>
            <a:ext cx="9143048" cy="51430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953929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1443150"/>
            <a:ext cx="8232300" cy="4698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210195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296325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4629151"/>
            <a:ext cx="9144000" cy="13715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857726"/>
            <a:ext cx="9143048" cy="51430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953929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1359450"/>
            <a:ext cx="8232300" cy="4239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2118150"/>
            <a:ext cx="8243100" cy="2408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474255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85725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857726"/>
            <a:ext cx="9143048" cy="51430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6858000" y="4068128"/>
            <a:ext cx="2286000" cy="19531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953929"/>
            <a:ext cx="802958" cy="4710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1035450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2104650"/>
            <a:ext cx="40068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2104650"/>
            <a:ext cx="40257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4469850"/>
            <a:ext cx="40068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4467150"/>
            <a:ext cx="40257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260033" y="1090136"/>
            <a:ext cx="1220153" cy="715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650" y="3311366"/>
            <a:ext cx="3181350" cy="27179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861650"/>
            <a:ext cx="6858000" cy="1790100"/>
          </a:xfrm>
        </p:spPr>
        <p:txBody>
          <a:bodyPr anchor="b"/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3754350"/>
            <a:ext cx="6858000" cy="1242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73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356.xml"/><Relationship Id="rId23" Type="http://schemas.openxmlformats.org/officeDocument/2006/relationships/tags" Target="../tags/tag355.xml"/><Relationship Id="rId22" Type="http://schemas.openxmlformats.org/officeDocument/2006/relationships/tags" Target="../tags/tag354.xml"/><Relationship Id="rId21" Type="http://schemas.openxmlformats.org/officeDocument/2006/relationships/tags" Target="../tags/tag353.xml"/><Relationship Id="rId20" Type="http://schemas.openxmlformats.org/officeDocument/2006/relationships/tags" Target="../tags/tag352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351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9.xml"/><Relationship Id="rId3" Type="http://schemas.openxmlformats.org/officeDocument/2006/relationships/themeOverride" Target="../theme/themeOverride9.xml"/><Relationship Id="rId2" Type="http://schemas.openxmlformats.org/officeDocument/2006/relationships/tags" Target="../tags/tag39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2.xml"/><Relationship Id="rId3" Type="http://schemas.openxmlformats.org/officeDocument/2006/relationships/themeOverride" Target="../theme/themeOverride10.xml"/><Relationship Id="rId2" Type="http://schemas.openxmlformats.org/officeDocument/2006/relationships/tags" Target="../tags/tag393.xml"/><Relationship Id="rId1" Type="http://schemas.openxmlformats.org/officeDocument/2006/relationships/tags" Target="../tags/tag39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9.xml"/><Relationship Id="rId2" Type="http://schemas.openxmlformats.org/officeDocument/2006/relationships/themeOverride" Target="../theme/themeOverride11.xml"/><Relationship Id="rId1" Type="http://schemas.openxmlformats.org/officeDocument/2006/relationships/tags" Target="../tags/tag39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9.xml"/><Relationship Id="rId2" Type="http://schemas.openxmlformats.org/officeDocument/2006/relationships/themeOverride" Target="../theme/themeOverride12.xml"/><Relationship Id="rId1" Type="http://schemas.openxmlformats.org/officeDocument/2006/relationships/tags" Target="../tags/tag39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9.xml"/><Relationship Id="rId2" Type="http://schemas.openxmlformats.org/officeDocument/2006/relationships/themeOverride" Target="../theme/themeOverride13.xml"/><Relationship Id="rId1" Type="http://schemas.openxmlformats.org/officeDocument/2006/relationships/tags" Target="../tags/tag39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9.xml"/><Relationship Id="rId2" Type="http://schemas.openxmlformats.org/officeDocument/2006/relationships/themeOverride" Target="../theme/themeOverride14.xml"/><Relationship Id="rId1" Type="http://schemas.openxmlformats.org/officeDocument/2006/relationships/tags" Target="../tags/tag39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2.xml"/><Relationship Id="rId3" Type="http://schemas.openxmlformats.org/officeDocument/2006/relationships/themeOverride" Target="../theme/themeOverride15.xml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9.xml"/><Relationship Id="rId3" Type="http://schemas.openxmlformats.org/officeDocument/2006/relationships/themeOverride" Target="../theme/themeOverride16.xml"/><Relationship Id="rId2" Type="http://schemas.openxmlformats.org/officeDocument/2006/relationships/tags" Target="../tags/tag400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9.xml"/><Relationship Id="rId3" Type="http://schemas.openxmlformats.org/officeDocument/2006/relationships/themeOverride" Target="../theme/themeOverride17.xml"/><Relationship Id="rId2" Type="http://schemas.openxmlformats.org/officeDocument/2006/relationships/tags" Target="../tags/tag401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9.xml"/><Relationship Id="rId5" Type="http://schemas.openxmlformats.org/officeDocument/2006/relationships/themeOverride" Target="../theme/themeOverride18.xml"/><Relationship Id="rId4" Type="http://schemas.openxmlformats.org/officeDocument/2006/relationships/tags" Target="../tags/tag403.xml"/><Relationship Id="rId3" Type="http://schemas.openxmlformats.org/officeDocument/2006/relationships/image" Target="../media/image19.jpeg"/><Relationship Id="rId2" Type="http://schemas.openxmlformats.org/officeDocument/2006/relationships/tags" Target="../tags/tag402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359.xml"/><Relationship Id="rId19" Type="http://schemas.openxmlformats.org/officeDocument/2006/relationships/slideLayout" Target="../slideLayouts/slideLayout35.xml"/><Relationship Id="rId18" Type="http://schemas.openxmlformats.org/officeDocument/2006/relationships/themeOverride" Target="../theme/themeOverride1.xml"/><Relationship Id="rId17" Type="http://schemas.openxmlformats.org/officeDocument/2006/relationships/tags" Target="../tags/tag374.xml"/><Relationship Id="rId16" Type="http://schemas.openxmlformats.org/officeDocument/2006/relationships/tags" Target="../tags/tag373.xml"/><Relationship Id="rId15" Type="http://schemas.openxmlformats.org/officeDocument/2006/relationships/tags" Target="../tags/tag372.xml"/><Relationship Id="rId14" Type="http://schemas.openxmlformats.org/officeDocument/2006/relationships/tags" Target="../tags/tag371.xml"/><Relationship Id="rId13" Type="http://schemas.openxmlformats.org/officeDocument/2006/relationships/tags" Target="../tags/tag370.xml"/><Relationship Id="rId12" Type="http://schemas.openxmlformats.org/officeDocument/2006/relationships/tags" Target="../tags/tag369.xml"/><Relationship Id="rId11" Type="http://schemas.openxmlformats.org/officeDocument/2006/relationships/tags" Target="../tags/tag368.xml"/><Relationship Id="rId10" Type="http://schemas.openxmlformats.org/officeDocument/2006/relationships/tags" Target="../tags/tag367.xml"/><Relationship Id="rId1" Type="http://schemas.openxmlformats.org/officeDocument/2006/relationships/tags" Target="../tags/tag35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9.xml"/><Relationship Id="rId3" Type="http://schemas.openxmlformats.org/officeDocument/2006/relationships/tags" Target="../tags/tag40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19.xml"/><Relationship Id="rId3" Type="http://schemas.openxmlformats.org/officeDocument/2006/relationships/tags" Target="../tags/tag405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20.xml"/><Relationship Id="rId3" Type="http://schemas.openxmlformats.org/officeDocument/2006/relationships/tags" Target="../tags/tag406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21.xml"/><Relationship Id="rId3" Type="http://schemas.openxmlformats.org/officeDocument/2006/relationships/tags" Target="../tags/tag40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22.xml"/><Relationship Id="rId3" Type="http://schemas.openxmlformats.org/officeDocument/2006/relationships/tags" Target="../tags/tag408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23.xml"/><Relationship Id="rId3" Type="http://schemas.openxmlformats.org/officeDocument/2006/relationships/tags" Target="../tags/tag409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24.xml"/><Relationship Id="rId3" Type="http://schemas.openxmlformats.org/officeDocument/2006/relationships/tags" Target="../tags/tag410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0.xml"/><Relationship Id="rId3" Type="http://schemas.openxmlformats.org/officeDocument/2006/relationships/themeOverride" Target="../theme/themeOverride25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6.xml"/><Relationship Id="rId7" Type="http://schemas.openxmlformats.org/officeDocument/2006/relationships/themeOverride" Target="../theme/themeOverride3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microsoft.com/office/2007/relationships/hdphoto" Target="../media/image13.wdp"/><Relationship Id="rId2" Type="http://schemas.openxmlformats.org/officeDocument/2006/relationships/image" Target="../media/image12.jpeg"/><Relationship Id="rId1" Type="http://schemas.openxmlformats.org/officeDocument/2006/relationships/tags" Target="../tags/tag37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9.xml"/><Relationship Id="rId3" Type="http://schemas.openxmlformats.org/officeDocument/2006/relationships/themeOverride" Target="../theme/themeOverride4.xml"/><Relationship Id="rId2" Type="http://schemas.openxmlformats.org/officeDocument/2006/relationships/tags" Target="../tags/tag382.xml"/><Relationship Id="rId1" Type="http://schemas.openxmlformats.org/officeDocument/2006/relationships/tags" Target="../tags/tag38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2.xml"/><Relationship Id="rId3" Type="http://schemas.openxmlformats.org/officeDocument/2006/relationships/themeOverride" Target="../theme/themeOverride5.xml"/><Relationship Id="rId2" Type="http://schemas.openxmlformats.org/officeDocument/2006/relationships/tags" Target="../tags/tag384.xml"/><Relationship Id="rId1" Type="http://schemas.openxmlformats.org/officeDocument/2006/relationships/tags" Target="../tags/tag38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9.xml"/><Relationship Id="rId3" Type="http://schemas.openxmlformats.org/officeDocument/2006/relationships/themeOverride" Target="../theme/themeOverride6.xml"/><Relationship Id="rId2" Type="http://schemas.openxmlformats.org/officeDocument/2006/relationships/tags" Target="../tags/tag386.xml"/><Relationship Id="rId1" Type="http://schemas.openxmlformats.org/officeDocument/2006/relationships/tags" Target="../tags/tag38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2.xml"/><Relationship Id="rId3" Type="http://schemas.openxmlformats.org/officeDocument/2006/relationships/themeOverride" Target="../theme/themeOverride7.xml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8.xml"/><Relationship Id="rId3" Type="http://schemas.openxmlformats.org/officeDocument/2006/relationships/tags" Target="../tags/tag390.xml"/><Relationship Id="rId2" Type="http://schemas.openxmlformats.org/officeDocument/2006/relationships/image" Target="../media/image14.png"/><Relationship Id="rId1" Type="http://schemas.openxmlformats.org/officeDocument/2006/relationships/tags" Target="../tags/tag3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051685" y="2708910"/>
            <a:ext cx="6657975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立足单元，各个击破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——以四上第四单元为例的整体式作业设计与实施分享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5875" y="116205"/>
            <a:ext cx="3834765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课时安排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表（二）</a:t>
            </a:r>
            <a:endParaRPr lang="zh-CN" altLang="en-US" sz="2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表格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0" y="600710"/>
            <a:ext cx="6197600" cy="6256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212590" y="1332865"/>
            <a:ext cx="749935" cy="4191635"/>
          </a:xfrm>
        </p:spPr>
        <p:txBody>
          <a:bodyPr>
            <a:noAutofit/>
          </a:bodyPr>
          <a:lstStyle/>
          <a:p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作业实施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40" y="126873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《盘古开天地》之我能话神奇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460" y="2420620"/>
            <a:ext cx="80225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第一课时：关注起因、经过、结果，复述课文内容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第二课时：品读神话的神奇之处与盘古无私奉献的精神，引导学生梳理文中语言、人物、情节三方面的神奇之处，并绘制表格。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40" y="126873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《精卫填海》之我能讲故事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460" y="2420620"/>
            <a:ext cx="80225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第一课时：理清文脉，分析精卫坚持不懈的人物形象。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第二课时：用白话文代替文言文，用自己的语言根据起因、经过、结果的顺序更生动地讲述精卫填海的故事，形成小作后。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40" y="126873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《普罗米修斯》之我做明信片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2204720"/>
            <a:ext cx="80225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第一课时：了解普罗米修斯“盗取”火种的故事，根据故事的起因、经过、结果复述课文。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第二课时：聚焦人物语言、行为，分析人物性格、品质，根据课外资料丰富人物色彩，为文章中出现的主要人物制作明信片。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40" y="126873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《女娲补天》之我能续神话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2204720"/>
            <a:ext cx="80225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第一课时：根据起因、经过、结果的顺序梳理女娲补天的故事，感受女娲甘于奉献的人物形象。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第二课时：用自己的语言，根据起因、经过、结果的顺序，结合女娲的人物形象，将女娲从各地拣来五种颜色石头的过程说清楚、说生动。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283710" y="1340485"/>
            <a:ext cx="749935" cy="4191635"/>
          </a:xfrm>
        </p:spPr>
        <p:txBody>
          <a:bodyPr>
            <a:noAutofit/>
          </a:bodyPr>
          <a:lstStyle/>
          <a:p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单元习作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第一课时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980440"/>
            <a:ext cx="8380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在理解习作提示、要求的基础上，借助表格梳理自己的习作框架。在框架基础上完成习作草稿。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2564765"/>
            <a:ext cx="8841105" cy="2632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第二课时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635" y="980440"/>
            <a:ext cx="8380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通过对例文的赏析，明晰本单元习作的评价标准，再让同学小组合作，对照评价表互评，并完成修改。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2780665"/>
            <a:ext cx="8993505" cy="2419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盘古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IMG_7816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628775"/>
            <a:ext cx="4080510" cy="4991735"/>
          </a:xfrm>
          <a:prstGeom prst="rect">
            <a:avLst/>
          </a:prstGeom>
        </p:spPr>
      </p:pic>
      <p:pic>
        <p:nvPicPr>
          <p:cNvPr id="7" name="图片 6" descr="IMG_78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32045" y="1628775"/>
            <a:ext cx="3897630" cy="5043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>
            <p:custDataLst>
              <p:tags r:id="rId1"/>
            </p:custDataLst>
          </p:nvPr>
        </p:nvSpPr>
        <p:spPr>
          <a:xfrm>
            <a:off x="7551862" y="2813960"/>
            <a:ext cx="724283" cy="1543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7500" tIns="35100" rIns="67500" bIns="35100" rtlCol="0" anchor="ctr">
            <a:normAutofit fontScale="97500" lnSpcReduction="10000"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rPr>
              <a:t>目录</a:t>
            </a:r>
            <a:endParaRPr lang="zh-CN" altLang="en-US" sz="4200">
              <a:solidFill>
                <a:schemeClr val="bg1"/>
              </a:solidFill>
              <a:uFillTx/>
              <a:latin typeface="Arial" panose="020B0604020202020204" pitchFamily="34" charset="0"/>
              <a:ea typeface="汉仪尚巍手书W" panose="00020600040101010101" pitchFamily="18" charset="-122"/>
              <a:cs typeface="+mj-cs"/>
            </a:endParaRPr>
          </a:p>
        </p:txBody>
      </p:sp>
      <p:sp>
        <p:nvSpPr>
          <p:cNvPr id="15" name="等腰三角形 14"/>
          <p:cNvSpPr/>
          <p:nvPr>
            <p:custDataLst>
              <p:tags r:id="rId2"/>
            </p:custDataLst>
          </p:nvPr>
        </p:nvSpPr>
        <p:spPr>
          <a:xfrm rot="5400000">
            <a:off x="1289255" y="1939937"/>
            <a:ext cx="420311" cy="38331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16" name="等腰三角形 15"/>
          <p:cNvSpPr/>
          <p:nvPr>
            <p:custDataLst>
              <p:tags r:id="rId3"/>
            </p:custDataLst>
          </p:nvPr>
        </p:nvSpPr>
        <p:spPr>
          <a:xfrm rot="5400000">
            <a:off x="1168280" y="1931361"/>
            <a:ext cx="420311" cy="3833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44" name="等腰三角形 43"/>
          <p:cNvSpPr/>
          <p:nvPr>
            <p:custDataLst>
              <p:tags r:id="rId4"/>
            </p:custDataLst>
          </p:nvPr>
        </p:nvSpPr>
        <p:spPr>
          <a:xfrm rot="5400000">
            <a:off x="1268095" y="3419475"/>
            <a:ext cx="420370" cy="34163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45" name="等腰三角形 44"/>
          <p:cNvSpPr/>
          <p:nvPr>
            <p:custDataLst>
              <p:tags r:id="rId5"/>
            </p:custDataLst>
          </p:nvPr>
        </p:nvSpPr>
        <p:spPr>
          <a:xfrm rot="5400000">
            <a:off x="1147445" y="3410585"/>
            <a:ext cx="420370" cy="3416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1836059" y="1916248"/>
            <a:ext cx="5314843" cy="42177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lumMod val="25000"/>
                  </a:schemeClr>
                </a:solidFill>
                <a:latin typeface="Calibri Light" panose="020F0302020204030204"/>
                <a:ea typeface="+mn-ea"/>
              </a:defRPr>
            </a:lvl1pPr>
          </a:lstStyle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一、设计依据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2" name="等腰三角形 1"/>
          <p:cNvSpPr/>
          <p:nvPr>
            <p:custDataLst>
              <p:tags r:id="rId7"/>
            </p:custDataLst>
          </p:nvPr>
        </p:nvSpPr>
        <p:spPr>
          <a:xfrm rot="5400000">
            <a:off x="1289255" y="2678442"/>
            <a:ext cx="420311" cy="38331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3" name="等腰三角形 2"/>
          <p:cNvSpPr/>
          <p:nvPr>
            <p:custDataLst>
              <p:tags r:id="rId8"/>
            </p:custDataLst>
          </p:nvPr>
        </p:nvSpPr>
        <p:spPr>
          <a:xfrm rot="5400000">
            <a:off x="1168280" y="2669866"/>
            <a:ext cx="420311" cy="3833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836059" y="2642688"/>
            <a:ext cx="5314843" cy="42177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lumMod val="25000"/>
                  </a:schemeClr>
                </a:solidFill>
                <a:latin typeface="Calibri Light" panose="020F0302020204030204"/>
                <a:ea typeface="+mn-ea"/>
              </a:defRPr>
            </a:lvl1pPr>
          </a:lstStyle>
          <a:p>
            <a:r>
              <a: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二、单元作业目标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8" name="等腰三角形 7"/>
          <p:cNvSpPr/>
          <p:nvPr>
            <p:custDataLst>
              <p:tags r:id="rId10"/>
            </p:custDataLst>
          </p:nvPr>
        </p:nvSpPr>
        <p:spPr>
          <a:xfrm rot="5400000">
            <a:off x="1268730" y="4085590"/>
            <a:ext cx="420370" cy="34163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11"/>
            </p:custDataLst>
          </p:nvPr>
        </p:nvSpPr>
        <p:spPr>
          <a:xfrm rot="5400000">
            <a:off x="1148080" y="4076700"/>
            <a:ext cx="420370" cy="3416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1836059" y="3369763"/>
            <a:ext cx="5314843" cy="42177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lumMod val="25000"/>
                  </a:schemeClr>
                </a:solidFill>
                <a:latin typeface="Calibri Light" panose="020F0302020204030204"/>
                <a:ea typeface="+mn-ea"/>
              </a:defRPr>
            </a:lvl1pPr>
          </a:lstStyle>
          <a:p>
            <a:r>
              <a: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三、课时安排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1836059" y="4044768"/>
            <a:ext cx="5314843" cy="42177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lumMod val="25000"/>
                  </a:schemeClr>
                </a:solidFill>
                <a:latin typeface="Calibri Light" panose="020F0302020204030204"/>
                <a:ea typeface="+mn-ea"/>
              </a:defRPr>
            </a:lvl1pPr>
          </a:lstStyle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四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、作业实施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12" name="等腰三角形 11"/>
          <p:cNvSpPr/>
          <p:nvPr>
            <p:custDataLst>
              <p:tags r:id="rId14"/>
            </p:custDataLst>
          </p:nvPr>
        </p:nvSpPr>
        <p:spPr>
          <a:xfrm rot="5400000">
            <a:off x="1268730" y="4694555"/>
            <a:ext cx="420370" cy="34163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13" name="等腰三角形 12"/>
          <p:cNvSpPr/>
          <p:nvPr>
            <p:custDataLst>
              <p:tags r:id="rId15"/>
            </p:custDataLst>
          </p:nvPr>
        </p:nvSpPr>
        <p:spPr>
          <a:xfrm rot="5400000">
            <a:off x="1148080" y="4685665"/>
            <a:ext cx="420370" cy="3416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1836059" y="4653733"/>
            <a:ext cx="5314843" cy="42177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defPPr>
              <a:defRPr lang="zh-CN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lumMod val="25000"/>
                  </a:schemeClr>
                </a:solidFill>
                <a:latin typeface="Calibri Light" panose="020F0302020204030204"/>
                <a:ea typeface="+mn-ea"/>
              </a:defRPr>
            </a:lvl1pPr>
          </a:lstStyle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+mj-cs"/>
              </a:rPr>
              <a:t>五、习作：我和（   ）过一天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盘古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4" name="图片 3" descr="IMG_78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412875"/>
            <a:ext cx="4410710" cy="3308350"/>
          </a:xfrm>
          <a:prstGeom prst="rect">
            <a:avLst/>
          </a:prstGeom>
        </p:spPr>
      </p:pic>
      <p:pic>
        <p:nvPicPr>
          <p:cNvPr id="5" name="图片 4" descr="IMG_78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5" y="2708910"/>
            <a:ext cx="4688840" cy="3516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精卫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IMG_78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196340"/>
            <a:ext cx="3830320" cy="4971415"/>
          </a:xfrm>
          <a:prstGeom prst="rect">
            <a:avLst/>
          </a:prstGeom>
        </p:spPr>
      </p:pic>
      <p:pic>
        <p:nvPicPr>
          <p:cNvPr id="4" name="图片 3" descr="IMG_78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1196340"/>
            <a:ext cx="4003675" cy="4972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2320" y="444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精卫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IMG_78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836295"/>
            <a:ext cx="4668520" cy="3501390"/>
          </a:xfrm>
          <a:prstGeom prst="rect">
            <a:avLst/>
          </a:prstGeom>
        </p:spPr>
      </p:pic>
      <p:pic>
        <p:nvPicPr>
          <p:cNvPr id="4" name="图片 3" descr="IMG_78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2853055"/>
            <a:ext cx="4914265" cy="3686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607441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普罗米修斯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IMG_7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1124585"/>
            <a:ext cx="4384040" cy="3288030"/>
          </a:xfrm>
          <a:prstGeom prst="rect">
            <a:avLst/>
          </a:prstGeom>
        </p:spPr>
      </p:pic>
      <p:pic>
        <p:nvPicPr>
          <p:cNvPr id="4" name="图片 3" descr="IMG_78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2780665"/>
            <a:ext cx="5436870" cy="3638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607441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普罗米修斯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IMG_78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980440"/>
            <a:ext cx="3584575" cy="5006340"/>
          </a:xfrm>
          <a:prstGeom prst="rect">
            <a:avLst/>
          </a:prstGeom>
        </p:spPr>
      </p:pic>
      <p:pic>
        <p:nvPicPr>
          <p:cNvPr id="4" name="图片 3" descr="IMG_78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45" y="1484630"/>
            <a:ext cx="4874895" cy="3674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503682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女娲补天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IMG_77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200785"/>
            <a:ext cx="3746500" cy="5133340"/>
          </a:xfrm>
          <a:prstGeom prst="rect">
            <a:avLst/>
          </a:prstGeom>
        </p:spPr>
      </p:pic>
      <p:pic>
        <p:nvPicPr>
          <p:cNvPr id="4" name="图片 3" descr="IMG_78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1200785"/>
            <a:ext cx="4030980" cy="5137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295" y="260350"/>
            <a:ext cx="607441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作业赏析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女娲补天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IMG_77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124585"/>
            <a:ext cx="4822190" cy="3616960"/>
          </a:xfrm>
          <a:prstGeom prst="rect">
            <a:avLst/>
          </a:prstGeom>
        </p:spPr>
      </p:pic>
      <p:pic>
        <p:nvPicPr>
          <p:cNvPr id="4" name="图片 3" descr="IMG_77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65" y="2853055"/>
            <a:ext cx="5005705" cy="3754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159250" y="1988820"/>
            <a:ext cx="824865" cy="282575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感谢聆听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211955" y="1879600"/>
            <a:ext cx="749935" cy="3098800"/>
          </a:xfrm>
        </p:spPr>
        <p:txBody>
          <a:bodyPr>
            <a:noAutofit/>
          </a:bodyPr>
          <a:lstStyle/>
          <a:p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设计依据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" y="3356531"/>
            <a:ext cx="8386763" cy="3210441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323850" y="188595"/>
            <a:ext cx="7494905" cy="29914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隶书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668547" y="980578"/>
            <a:ext cx="928552" cy="4235312"/>
          </a:xfrm>
          <a:prstGeom prst="rect">
            <a:avLst/>
          </a:prstGeom>
        </p:spPr>
        <p:txBody>
          <a:bodyPr vert="eaVert" wrap="square" anchor="ctr" anchorCtr="0"/>
          <a:lstStyle>
            <a:defPPr>
              <a:defRPr lang="zh-CN"/>
            </a:defPPr>
            <a:lvl1pPr algn="dist">
              <a:defRPr sz="4800" b="1" spc="3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（一）双减政策下的“势在必行”</a:t>
            </a:r>
            <a:endParaRPr 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4825" y="476250"/>
            <a:ext cx="713232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2000">
                <a:ea typeface="宋体" panose="02010600030101010101" pitchFamily="2" charset="-122"/>
              </a:rPr>
              <a:t>作业，是课程改革中不可忽视的关键。其作为占据学生大量课余时间的学习任务，对学生学业质量、诊断改进教学、家校关系、学生素养发展等至关重要。因此，核心素养导向下的作业设计与实施，不仅是义务教育课程标准颁布后的难点所在，也是落实“双减”政策的关键所在。</a:t>
            </a:r>
            <a:endParaRPr lang="zh-CN" altLang="en-US" sz="2000"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502285" y="2204720"/>
            <a:ext cx="8139430" cy="3445510"/>
          </a:xfrm>
        </p:spPr>
        <p:txBody>
          <a:bodyPr/>
          <a:lstStyle/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四上第四单元以神话体裁的文本组织串联，编排了《盘古开天地》《精卫填海》《普罗米修斯》三篇精读课文和《女娲补天》一篇略读课文，其中《精卫填海》是文言文。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抓住神话故事中结构、人物、表达上的共同点，学生就能更好地阅读、感悟、架构、创编童话，从而有效服务于单元习作。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3395" y="1340485"/>
            <a:ext cx="5567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（二）双线组元下的“天时地利”</a:t>
            </a:r>
            <a:endParaRPr lang="zh-CN" altLang="en-US" sz="2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212590" y="1332865"/>
            <a:ext cx="749935" cy="4191635"/>
          </a:xfrm>
        </p:spPr>
        <p:txBody>
          <a:bodyPr>
            <a:noAutofit/>
          </a:bodyPr>
          <a:lstStyle/>
          <a:p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单元作业目标</a:t>
            </a:r>
            <a:endParaRPr lang="zh-CN" altLang="en-US"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502285" y="2204720"/>
            <a:ext cx="8139430" cy="3445510"/>
          </a:xfrm>
        </p:spPr>
        <p:txBody>
          <a:bodyPr>
            <a:normAutofit lnSpcReduction="10000"/>
          </a:bodyPr>
          <a:lstStyle/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了解故事的起因、经过、结果，学习把握文章的主要内容。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感受神话中神奇的想象和鲜明的人物形象。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能产生阅读中国神话和世界经典神话的兴趣，讲好神话故事。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能选择一个自己喜欢对神话人物或者童话人物，围绕“我和——过一天”展开想象，写一个故事。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54935" y="1268730"/>
            <a:ext cx="3834765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单元作业目标</a:t>
            </a:r>
            <a:endParaRPr lang="zh-CN" altLang="en-US" sz="2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4212590" y="1332865"/>
            <a:ext cx="749935" cy="4191635"/>
          </a:xfrm>
        </p:spPr>
        <p:txBody>
          <a:bodyPr>
            <a:noAutofit/>
          </a:bodyPr>
          <a:lstStyle/>
          <a:p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课时安排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5875" y="116205"/>
            <a:ext cx="3834765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课时安排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表（一）</a:t>
            </a:r>
            <a:endParaRPr lang="zh-CN" altLang="en-US" sz="2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 descr="表格一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82420" y="628650"/>
            <a:ext cx="6310630" cy="61194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COMBINE_RELATE_SLIDE_ID" val="background20176466_1"/>
  <p:tag name="KSO_WM_TEMPLATE_THUMBS_INDEX" val="1、4、5、6、11、12、16、17、21、27、31"/>
  <p:tag name="KSO_WM_TEMPLATE_SUBCATEGORY" val="0"/>
  <p:tag name="KSO_WM_TAG_VERSION" val="1.0"/>
  <p:tag name="KSO_WM_BEAUTIFY_FLAG" val="#wm#"/>
  <p:tag name="KSO_WM_TEMPLATE_CATEGORY" val="custom"/>
  <p:tag name="KSO_WM_TEMPLATE_INDEX" val="20177186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4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4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COMBINE_RELATE_SLIDE_ID" val="background20176466_1"/>
  <p:tag name="KSO_WM_TEMPLATE_THUMBS_INDEX" val="1、4、5、6、11、12、16、17、21、27、31"/>
  <p:tag name="KSO_WM_TEMPLATE_SUBCATEGORY" val="0"/>
  <p:tag name="KSO_WM_TAG_VERSION" val="1.0"/>
  <p:tag name="KSO_WM_BEAUTIFY_FLAG" val="#wm#"/>
  <p:tag name="KSO_WM_TEMPLATE_CATEGORY" val="custom"/>
  <p:tag name="KSO_WM_TEMPLATE_INDEX" val="20177186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357.xml><?xml version="1.0" encoding="utf-8"?>
<p:tagLst xmlns:p="http://schemas.openxmlformats.org/presentationml/2006/main">
  <p:tag name="KSO_WM_COMBINE_RELATE_SLIDE_ID" val="background20176466_1"/>
  <p:tag name="KSO_WM_TEMPLATE_THUMBS_INDEX" val="1、4、5、6、11、12、16、17、21、27、31"/>
  <p:tag name="KSO_WM_SLIDE_ID" val="custom20177186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  <p:tag name="KSO_WM_TEMPLATE_MASTER_THUMB_INDEX" val="12"/>
</p:tagLst>
</file>

<file path=ppt/tags/tag358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77186_6*a*1"/>
  <p:tag name="KSO_WM_TEMPLATE_CATEGORY" val="custom"/>
  <p:tag name="KSO_WM_TEMPLATE_INDEX" val="20177186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77186_6*l_h_i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177186_6*l_h_i*1_1_2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77186_6*l_h_i*1_2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177186_6*l_h_i*1_2_2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3.xml><?xml version="1.0" encoding="utf-8"?>
<p:tagLst xmlns:p="http://schemas.openxmlformats.org/presentationml/2006/main">
  <p:tag name="PA" val="v3.0.0"/>
  <p:tag name="KSO_WM_UNIT_ISCONTENTSTITLE" val="0"/>
  <p:tag name="KSO_WM_UNIT_PRESET_TEXT" val="点击此处添加小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77186_6*l_h_a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77186_6*l_h_i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177186_6*l_h_i*1_1_2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6.xml><?xml version="1.0" encoding="utf-8"?>
<p:tagLst xmlns:p="http://schemas.openxmlformats.org/presentationml/2006/main">
  <p:tag name="PA" val="v3.0.0"/>
  <p:tag name="KSO_WM_UNIT_ISCONTENTSTITLE" val="0"/>
  <p:tag name="KSO_WM_UNIT_PRESET_TEXT" val="点击此处添加小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77186_6*l_h_a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77186_6*l_h_i*1_2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177186_6*l_h_i*1_2_2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9.xml><?xml version="1.0" encoding="utf-8"?>
<p:tagLst xmlns:p="http://schemas.openxmlformats.org/presentationml/2006/main">
  <p:tag name="PA" val="v3.0.0"/>
  <p:tag name="KSO_WM_UNIT_ISCONTENTSTITLE" val="0"/>
  <p:tag name="KSO_WM_UNIT_PRESET_TEXT" val="点击此处添加小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77186_6*l_h_a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PA" val="v3.0.0"/>
  <p:tag name="KSO_WM_UNIT_ISCONTENTSTITLE" val="0"/>
  <p:tag name="KSO_WM_UNIT_PRESET_TEXT" val="点击此处添加小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77186_6*l_h_a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77186_6*l_h_i*1_2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177186_6*l_h_i*1_2_2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3.xml><?xml version="1.0" encoding="utf-8"?>
<p:tagLst xmlns:p="http://schemas.openxmlformats.org/presentationml/2006/main">
  <p:tag name="PA" val="v3.0.0"/>
  <p:tag name="KSO_WM_UNIT_ISCONTENTSTITLE" val="0"/>
  <p:tag name="KSO_WM_UNIT_PRESET_TEXT" val="点击此处添加小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177186_6*l_h_a*1_1_1"/>
  <p:tag name="KSO_WM_TEMPLATE_CATEGORY" val="custom"/>
  <p:tag name="KSO_WM_TEMPLATE_INDEX" val="20177186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74.xml><?xml version="1.0" encoding="utf-8"?>
<p:tagLst xmlns:p="http://schemas.openxmlformats.org/presentationml/2006/main">
  <p:tag name="KSO_WM_COMBINE_RELATE_SLIDE_ID" val="diagram20170868_1"/>
  <p:tag name="KSO_WM_SLIDE_ID" val="custom20177186_6"/>
  <p:tag name="KSO_WM_TEMPLATE_SUBCATEGORY" val="0"/>
  <p:tag name="KSO_WM_SLIDE_TYPE" val="contents"/>
  <p:tag name="KSO_WM_SLIDE_SUBTYPE" val="diag"/>
  <p:tag name="KSO_WM_SLIDE_ITEM_CNT" val="2"/>
  <p:tag name="KSO_WM_SLIDE_INDEX" val="6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177186"/>
  <p:tag name="KSO_WM_SLIDE_LAYOUT" val="a_l"/>
  <p:tag name="KSO_WM_SLIDE_LAYOUT_CNT" val="1_1"/>
  <p:tag name="KSO_WM_TEMPLATE_MASTER_TYPE" val="1"/>
  <p:tag name="KSO_WM_TEMPLATE_COLOR_TYPE" val="1"/>
</p:tagLst>
</file>

<file path=ppt/tags/tag375.xml><?xml version="1.0" encoding="utf-8"?>
<p:tagLst xmlns:p="http://schemas.openxmlformats.org/presentationml/2006/main">
  <p:tag name="KSO_WM_UNIT_ISCONTENTSTITLE" val="0"/>
  <p:tag name="KSO_WM_UNIT_PRESET_TEXT" val="第一章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COMBINE_RELATE_SLIDE_ID" val="background20176466_6"/>
  <p:tag name="KSO_WM_SLIDE_ID" val="custom20177186_11"/>
  <p:tag name="KSO_WM_TEMPLATE_SUBCATEGORY" val="0"/>
  <p:tag name="KSO_WM_SLIDE_TYPE" val="sectionTitle"/>
  <p:tag name="KSO_WM_SLIDE_SUBTYPE" val="pureTxt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377.xml><?xml version="1.0" encoding="utf-8"?>
<p:tagLst xmlns:p="http://schemas.openxmlformats.org/presentationml/2006/main">
  <p:tag name="KSO_WM_UNIT_VALUE" val="1188*31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177186_20*d*1"/>
  <p:tag name="KSO_WM_TEMPLATE_CATEGORY" val="custom"/>
  <p:tag name="KSO_WM_TEMPLATE_INDEX" val="20177186"/>
  <p:tag name="KSO_WM_UNIT_LAYERLEVEL" val="1"/>
  <p:tag name="KSO_WM_TAG_VERSION" val="1.0"/>
  <p:tag name="KSO_WM_BEAUTIFY_FLAG" val="#wm#"/>
  <p:tag name="KSO_WM_UNIT_SUPPORT_UNIT_TYPE" val="[&quot;d&quot;]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177186_20*i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20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COMBINE_RELATE_SLIDE_ID" val="background20176466_8"/>
  <p:tag name="KSO_WM_SLIDE_ID" val="custom20177186_20"/>
  <p:tag name="KSO_WM_TEMPLATE_SUBCATEGORY" val="0"/>
  <p:tag name="KSO_WM_SLIDE_TYPE" val="text"/>
  <p:tag name="KSO_WM_SLIDE_SUBTYPE" val="picTxt"/>
  <p:tag name="KSO_WM_SLIDE_ITEM_CNT" val="0"/>
  <p:tag name="KSO_WM_SLIDE_INDEX" val="20"/>
  <p:tag name="KSO_WM_SLIDE_SIZE" val="880*444"/>
  <p:tag name="KSO_WM_SLIDE_POSITION" val="39*8"/>
  <p:tag name="KSO_WM_TAG_VERSION" val="1.0"/>
  <p:tag name="KSO_WM_BEAUTIFY_FLAG" val="#wm#"/>
  <p:tag name="KSO_WM_TEMPLATE_CATEGORY" val="custom"/>
  <p:tag name="KSO_WM_TEMPLATE_INDEX" val="20177186"/>
  <p:tag name="KSO_WM_SLIDE_LAYOUT" val="a_d_f"/>
  <p:tag name="KSO_WM_SLIDE_LAYOUT_CNT" val="1_1_1"/>
  <p:tag name="KSO_WM_TEMPLATE_MASTER_TYPE" val="1"/>
  <p:tag name="KSO_WM_TEMPLATE_COLOR_TYPE" val="1"/>
</p:tagLst>
</file>

<file path=ppt/tags/tag381.xml><?xml version="1.0" encoding="utf-8"?>
<p:tagLst xmlns:p="http://schemas.openxmlformats.org/presentationml/2006/main"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"/>
  <p:tag name="KSO_WM_UNIT_NOCLEAR" val="0"/>
  <p:tag name="KSO_WM_UNIT_VALUE" val="72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77186_29*f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83.xml><?xml version="1.0" encoding="utf-8"?>
<p:tagLst xmlns:p="http://schemas.openxmlformats.org/presentationml/2006/main">
  <p:tag name="KSO_WM_UNIT_ISCONTENTSTITLE" val="0"/>
  <p:tag name="KSO_WM_UNIT_PRESET_TEXT" val="第一章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COMBINE_RELATE_SLIDE_ID" val="background20176466_6"/>
  <p:tag name="KSO_WM_SLIDE_ID" val="custom20177186_11"/>
  <p:tag name="KSO_WM_TEMPLATE_SUBCATEGORY" val="0"/>
  <p:tag name="KSO_WM_SLIDE_TYPE" val="sectionTitle"/>
  <p:tag name="KSO_WM_SLIDE_SUBTYPE" val="pureTxt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385.xml><?xml version="1.0" encoding="utf-8"?>
<p:tagLst xmlns:p="http://schemas.openxmlformats.org/presentationml/2006/main"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"/>
  <p:tag name="KSO_WM_UNIT_NOCLEAR" val="0"/>
  <p:tag name="KSO_WM_UNIT_VALUE" val="72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77186_29*f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87.xml><?xml version="1.0" encoding="utf-8"?>
<p:tagLst xmlns:p="http://schemas.openxmlformats.org/presentationml/2006/main">
  <p:tag name="KSO_WM_UNIT_ISCONTENTSTITLE" val="0"/>
  <p:tag name="KSO_WM_UNIT_PRESET_TEXT" val="第一章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COMBINE_RELATE_SLIDE_ID" val="background20176466_6"/>
  <p:tag name="KSO_WM_SLIDE_ID" val="custom20177186_11"/>
  <p:tag name="KSO_WM_TEMPLATE_SUBCATEGORY" val="0"/>
  <p:tag name="KSO_WM_SLIDE_TYPE" val="sectionTitle"/>
  <p:tag name="KSO_WM_SLIDE_SUBTYPE" val="pureTxt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389.xml><?xml version="1.0" encoding="utf-8"?>
<p:tagLst xmlns:p="http://schemas.openxmlformats.org/presentationml/2006/main">
  <p:tag name="KSO_WM_UNIT_PLACING_PICTURE_USER_VIEWPORT" val="{&quot;height&quot;:10800,&quot;width&quot;:11045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1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2.xml><?xml version="1.0" encoding="utf-8"?>
<p:tagLst xmlns:p="http://schemas.openxmlformats.org/presentationml/2006/main">
  <p:tag name="KSO_WM_UNIT_ISCONTENTSTITLE" val="0"/>
  <p:tag name="KSO_WM_UNIT_PRESET_TEXT" val="第一章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COMBINE_RELATE_SLIDE_ID" val="background20176466_6"/>
  <p:tag name="KSO_WM_SLIDE_ID" val="custom20177186_11"/>
  <p:tag name="KSO_WM_TEMPLATE_SUBCATEGORY" val="0"/>
  <p:tag name="KSO_WM_SLIDE_TYPE" val="sectionTitle"/>
  <p:tag name="KSO_WM_SLIDE_SUBTYPE" val="pureTxt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394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5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6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7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398.xml><?xml version="1.0" encoding="utf-8"?>
<p:tagLst xmlns:p="http://schemas.openxmlformats.org/presentationml/2006/main">
  <p:tag name="KSO_WM_UNIT_ISCONTENTSTITLE" val="0"/>
  <p:tag name="KSO_WM_UNIT_PRESET_TEXT" val="第一章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COMBINE_RELATE_SLIDE_ID" val="background20176466_6"/>
  <p:tag name="KSO_WM_SLIDE_ID" val="custom20177186_11"/>
  <p:tag name="KSO_WM_TEMPLATE_SUBCATEGORY" val="0"/>
  <p:tag name="KSO_WM_SLIDE_TYPE" val="sectionTitle"/>
  <p:tag name="KSO_WM_SLIDE_SUBTYPE" val="pureTxt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1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2.xml><?xml version="1.0" encoding="utf-8"?>
<p:tagLst xmlns:p="http://schemas.openxmlformats.org/presentationml/2006/main">
  <p:tag name="KSO_WM_UNIT_PLACING_PICTURE_USER_VIEWPORT" val="{&quot;height&quot;:9171,&quot;width&quot;:6878}"/>
</p:tagLst>
</file>

<file path=ppt/tags/tag403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4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5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6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7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8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09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COMBINE_RELATE_SLIDE_ID" val="background20176466_13"/>
  <p:tag name="KSO_WM_SLIDE_ID" val="custom20177186_29"/>
  <p:tag name="KSO_WM_TEMPLATE_SUBCATEGORY" val="0"/>
  <p:tag name="KSO_WM_SLIDE_TYPE" val="text"/>
  <p:tag name="KSO_WM_SLIDE_SUBTYPE" val="pureTxt"/>
  <p:tag name="KSO_WM_SLIDE_ITEM_CNT" val="0"/>
  <p:tag name="KSO_WM_SLIDE_INDEX" val="29"/>
  <p:tag name="KSO_WM_SLIDE_SIZE" val="854*424"/>
  <p:tag name="KSO_WM_SLIDE_POSITION" val="52*75"/>
  <p:tag name="KSO_WM_TAG_VERSION" val="1.0"/>
  <p:tag name="KSO_WM_BEAUTIFY_FLAG" val="#wm#"/>
  <p:tag name="KSO_WM_TEMPLATE_CATEGORY" val="custom"/>
  <p:tag name="KSO_WM_TEMPLATE_INDEX" val="20177186"/>
  <p:tag name="KSO_WM_SLIDE_LAYOUT" val="f"/>
  <p:tag name="KSO_WM_SLIDE_LAYOUT_CNT" val="1"/>
  <p:tag name="KSO_WM_TEMPLATE_MASTER_TYPE" val="1"/>
  <p:tag name="KSO_WM_TEMPLATE_COLOR_TYPE" val="1"/>
</p:tagLst>
</file>

<file path=ppt/tags/tag411.xml><?xml version="1.0" encoding="utf-8"?>
<p:tagLst xmlns:p="http://schemas.openxmlformats.org/presentationml/2006/main">
  <p:tag name="KSO_WM_UNIT_ISCONTENTSTITLE" val="0"/>
  <p:tag name="KSO_WM_UNIT_NOCLEAR" val="1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31*a*1"/>
  <p:tag name="KSO_WM_TEMPLATE_CATEGORY" val="custom"/>
  <p:tag name="KSO_WM_TEMPLATE_INDEX" val="20177186"/>
  <p:tag name="KSO_WM_UNIT_LAYERLEVEL" val="1"/>
  <p:tag name="KSO_WM_TAG_VERSION" val="1.0"/>
  <p:tag name="KSO_WM_BEAUTIFY_FLAG" val="#wm#"/>
  <p:tag name="KSO_WM_UNIT_PRESET_TEXT" val="感谢聆听"/>
</p:tagLst>
</file>

<file path=ppt/tags/tag412.xml><?xml version="1.0" encoding="utf-8"?>
<p:tagLst xmlns:p="http://schemas.openxmlformats.org/presentationml/2006/main">
  <p:tag name="KSO_WM_COMBINE_RELATE_SLIDE_ID" val="background20176466_15"/>
  <p:tag name="KSO_WM_SLIDE_ID" val="custom20177186_31"/>
  <p:tag name="KSO_WM_TEMPLATE_SUBCATEGORY" val="0"/>
  <p:tag name="KSO_WM_SLIDE_TYPE" val="endPage"/>
  <p:tag name="KSO_WM_SLIDE_SUBTYPE" val="pureTxt"/>
  <p:tag name="KSO_WM_SLIDE_ITEM_CNT" val="0"/>
  <p:tag name="KSO_WM_SLIDE_INDEX" val="3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</p:tagLst>
</file>

<file path=ppt/tags/tag413.xml><?xml version="1.0" encoding="utf-8"?>
<p:tagLst xmlns:p="http://schemas.openxmlformats.org/presentationml/2006/main">
  <p:tag name="COMMONDATA" val="eyJoZGlkIjoiNGViMWIzNGNjZWUyNGYwMDRkNDVlOTA2Yzc0MDFkNmEifQ=="/>
  <p:tag name="KSO_WPP_MARK_KEY" val="5ef4f946-7199-42d1-914f-4b597e8be70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">
      <a:dk1>
        <a:srgbClr val="000000"/>
      </a:dk1>
      <a:lt1>
        <a:srgbClr val="FFFFFF"/>
      </a:lt1>
      <a:dk2>
        <a:srgbClr val="CAD3D9"/>
      </a:dk2>
      <a:lt2>
        <a:srgbClr val="F3F4EF"/>
      </a:lt2>
      <a:accent1>
        <a:srgbClr val="718EA4"/>
      </a:accent1>
      <a:accent2>
        <a:srgbClr val="7A9399"/>
      </a:accent2>
      <a:accent3>
        <a:srgbClr val="7E9890"/>
      </a:accent3>
      <a:accent4>
        <a:srgbClr val="849B86"/>
      </a:accent4>
      <a:accent5>
        <a:srgbClr val="899F7C"/>
      </a:accent5>
      <a:accent6>
        <a:srgbClr val="90A473"/>
      </a:accent6>
      <a:hlink>
        <a:srgbClr val="495ABD"/>
      </a:hlink>
      <a:folHlink>
        <a:srgbClr val="725E8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4">
      <a:dk1>
        <a:srgbClr val="000000"/>
      </a:dk1>
      <a:lt1>
        <a:srgbClr val="FFFFFF"/>
      </a:lt1>
      <a:dk2>
        <a:srgbClr val="CAD3D9"/>
      </a:dk2>
      <a:lt2>
        <a:srgbClr val="F3F4EF"/>
      </a:lt2>
      <a:accent1>
        <a:srgbClr val="718EA4"/>
      </a:accent1>
      <a:accent2>
        <a:srgbClr val="7A9399"/>
      </a:accent2>
      <a:accent3>
        <a:srgbClr val="7E9890"/>
      </a:accent3>
      <a:accent4>
        <a:srgbClr val="849B86"/>
      </a:accent4>
      <a:accent5>
        <a:srgbClr val="899F7C"/>
      </a:accent5>
      <a:accent6>
        <a:srgbClr val="90A473"/>
      </a:accent6>
      <a:hlink>
        <a:srgbClr val="495ABD"/>
      </a:hlink>
      <a:folHlink>
        <a:srgbClr val="725E8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0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1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2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3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4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5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6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7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8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19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0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1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2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3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4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25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3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4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5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6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7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8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ppt/theme/themeOverride9.xml><?xml version="1.0" encoding="utf-8"?>
<a:themeOverride xmlns:a="http://schemas.openxmlformats.org/drawingml/2006/main">
  <a:clrScheme name="自定义 4">
    <a:dk1>
      <a:srgbClr val="000000"/>
    </a:dk1>
    <a:lt1>
      <a:srgbClr val="FFFFFF"/>
    </a:lt1>
    <a:dk2>
      <a:srgbClr val="CAD3D9"/>
    </a:dk2>
    <a:lt2>
      <a:srgbClr val="F3F4EF"/>
    </a:lt2>
    <a:accent1>
      <a:srgbClr val="718EA4"/>
    </a:accent1>
    <a:accent2>
      <a:srgbClr val="7A9399"/>
    </a:accent2>
    <a:accent3>
      <a:srgbClr val="7E9890"/>
    </a:accent3>
    <a:accent4>
      <a:srgbClr val="849B86"/>
    </a:accent4>
    <a:accent5>
      <a:srgbClr val="899F7C"/>
    </a:accent5>
    <a:accent6>
      <a:srgbClr val="90A473"/>
    </a:accent6>
    <a:hlink>
      <a:srgbClr val="495ABD"/>
    </a:hlink>
    <a:folHlink>
      <a:srgbClr val="725E8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WPS 演示</Application>
  <PresentationFormat/>
  <Paragraphs>97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隶书</vt:lpstr>
      <vt:lpstr>汉仪尚巍手书W</vt:lpstr>
      <vt:lpstr>楷体</vt:lpstr>
      <vt:lpstr>Calibri Light</vt:lpstr>
      <vt:lpstr>微软雅黑</vt:lpstr>
      <vt:lpstr>Arial Unicode MS</vt:lpstr>
      <vt:lpstr>Calibri</vt:lpstr>
      <vt:lpstr>默认设计模板</vt:lpstr>
      <vt:lpstr>1_Office 主题​​</vt:lpstr>
      <vt:lpstr>2_Office 主题​​</vt:lpstr>
      <vt:lpstr>PowerPoint 演示文稿</vt:lpstr>
      <vt:lpstr>PowerPoint 演示文稿</vt:lpstr>
      <vt:lpstr>设计依据</vt:lpstr>
      <vt:lpstr>PowerPoint 演示文稿</vt:lpstr>
      <vt:lpstr>PowerPoint 演示文稿</vt:lpstr>
      <vt:lpstr>单元作业目标</vt:lpstr>
      <vt:lpstr>PowerPoint 演示文稿</vt:lpstr>
      <vt:lpstr>课时安排</vt:lpstr>
      <vt:lpstr>PowerPoint 演示文稿</vt:lpstr>
      <vt:lpstr>PowerPoint 演示文稿</vt:lpstr>
      <vt:lpstr>作业实施</vt:lpstr>
      <vt:lpstr>PowerPoint 演示文稿</vt:lpstr>
      <vt:lpstr>PowerPoint 演示文稿</vt:lpstr>
      <vt:lpstr>PowerPoint 演示文稿</vt:lpstr>
      <vt:lpstr>PowerPoint 演示文稿</vt:lpstr>
      <vt:lpstr>单元习作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Azrael</cp:lastModifiedBy>
  <cp:revision>44</cp:revision>
  <dcterms:created xsi:type="dcterms:W3CDTF">2022-11-15T04:52:00Z</dcterms:created>
  <dcterms:modified xsi:type="dcterms:W3CDTF">2022-11-15T08:24:19Z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3B491DECC03B478D813C0FCD9F739C76</vt:lpwstr>
  </property>
</Properties>
</file>