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4a" ContentType="audio/mp4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3"/>
    <p:sldMasterId id="2147483677" r:id="rId4"/>
  </p:sldMasterIdLst>
  <p:notesMasterIdLst>
    <p:notesMasterId r:id="rId6"/>
  </p:notesMasterIdLst>
  <p:sldIdLst>
    <p:sldId id="259" r:id="rId5"/>
    <p:sldId id="562" r:id="rId7"/>
    <p:sldId id="742" r:id="rId8"/>
    <p:sldId id="561" r:id="rId9"/>
    <p:sldId id="566" r:id="rId10"/>
    <p:sldId id="563" r:id="rId11"/>
    <p:sldId id="564" r:id="rId12"/>
    <p:sldId id="568" r:id="rId13"/>
    <p:sldId id="569" r:id="rId14"/>
    <p:sldId id="624" r:id="rId15"/>
    <p:sldId id="658" r:id="rId16"/>
    <p:sldId id="697" r:id="rId17"/>
    <p:sldId id="570" r:id="rId18"/>
    <p:sldId id="567" r:id="rId19"/>
    <p:sldId id="598" r:id="rId20"/>
    <p:sldId id="572" r:id="rId21"/>
    <p:sldId id="467" r:id="rId22"/>
    <p:sldId id="581" r:id="rId23"/>
    <p:sldId id="584" r:id="rId24"/>
    <p:sldId id="592" r:id="rId25"/>
    <p:sldId id="609" r:id="rId26"/>
    <p:sldId id="696" r:id="rId27"/>
    <p:sldId id="693" r:id="rId28"/>
    <p:sldId id="610" r:id="rId29"/>
    <p:sldId id="611" r:id="rId30"/>
    <p:sldId id="613" r:id="rId31"/>
    <p:sldId id="614" r:id="rId32"/>
    <p:sldId id="617" r:id="rId33"/>
    <p:sldId id="618" r:id="rId34"/>
    <p:sldId id="625" r:id="rId35"/>
    <p:sldId id="612" r:id="rId36"/>
    <p:sldId id="619" r:id="rId37"/>
    <p:sldId id="620" r:id="rId38"/>
    <p:sldId id="621" r:id="rId39"/>
    <p:sldId id="622" r:id="rId40"/>
    <p:sldId id="626" r:id="rId41"/>
    <p:sldId id="698" r:id="rId42"/>
    <p:sldId id="699" r:id="rId43"/>
    <p:sldId id="700" r:id="rId44"/>
    <p:sldId id="701" r:id="rId45"/>
    <p:sldId id="702" r:id="rId46"/>
    <p:sldId id="703" r:id="rId47"/>
    <p:sldId id="704" r:id="rId48"/>
    <p:sldId id="705" r:id="rId49"/>
    <p:sldId id="706" r:id="rId50"/>
    <p:sldId id="707" r:id="rId51"/>
    <p:sldId id="708" r:id="rId52"/>
    <p:sldId id="709" r:id="rId53"/>
    <p:sldId id="710" r:id="rId54"/>
    <p:sldId id="711" r:id="rId55"/>
    <p:sldId id="712" r:id="rId56"/>
    <p:sldId id="713" r:id="rId57"/>
    <p:sldId id="695" r:id="rId58"/>
    <p:sldId id="597" r:id="rId59"/>
    <p:sldId id="694" r:id="rId60"/>
    <p:sldId id="605" r:id="rId61"/>
  </p:sldIdLst>
  <p:sldSz cx="12192000" cy="6858000"/>
  <p:notesSz cx="6858000" cy="9144000"/>
  <p:embeddedFontLst>
    <p:embeddedFont>
      <p:font typeface="微软雅黑" panose="020B0503020204020204" pitchFamily="34" charset="-122"/>
      <p:regular r:id="rId66"/>
    </p:embeddedFont>
    <p:embeddedFont>
      <p:font typeface="等线" panose="02010600030101010101" charset="-122"/>
      <p:regular r:id="rId67"/>
    </p:embeddedFont>
    <p:embeddedFont>
      <p:font typeface="华文新魏" panose="02010800040101010101" pitchFamily="2" charset="-122"/>
      <p:regular r:id="rId68"/>
    </p:embeddedFont>
    <p:embeddedFont>
      <p:font typeface="楷体" panose="02010609060101010101" pitchFamily="49" charset="-122"/>
      <p:regular r:id="rId69"/>
    </p:embeddedFont>
    <p:embeddedFont>
      <p:font typeface="Calibri Light" panose="020F0302020204030204" charset="0"/>
      <p:regular r:id="rId70"/>
      <p:italic r:id="rId71"/>
    </p:embeddedFont>
    <p:embeddedFont>
      <p:font typeface="等线 Light" panose="02010600030101010101" charset="-122"/>
      <p:regular r:id="rId72"/>
    </p:embeddedFont>
    <p:embeddedFont>
      <p:font typeface="Calibri" panose="020F0502020204030204" charset="0"/>
      <p:regular r:id="rId73"/>
      <p:bold r:id="rId74"/>
      <p:italic r:id="rId75"/>
      <p:boldItalic r:id="rId76"/>
    </p:embeddedFont>
    <p:embeddedFont>
      <p:font typeface="Calibri" panose="020F0502020204030204"/>
      <p:regular r:id="rId77"/>
      <p:bold r:id="rId78"/>
      <p:italic r:id="rId79"/>
      <p:boldItalic r:id="rId80"/>
    </p:embeddedFont>
    <p:embeddedFont>
      <p:font typeface="华文仿宋" panose="02010600040101010101" pitchFamily="2" charset="-122"/>
      <p:regular r:id="rId81"/>
    </p:embeddedFont>
    <p:embeddedFont>
      <p:font typeface="方正粗黑宋简体" panose="02000000000000000000" pitchFamily="2" charset="-122"/>
      <p:regular r:id="rId82"/>
    </p:embeddedFont>
    <p:embeddedFont>
      <p:font typeface="【微博：暖色君】无心体" panose="020F0400000000000000" pitchFamily="34" charset="-122"/>
      <p:regular r:id="rId83"/>
    </p:embeddedFont>
  </p:embeddedFontLst>
  <p:custDataLst>
    <p:tags r:id="rId8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D83EA44-45F3-4863-8B7D-00FF1E034897}">
          <p14:sldIdLst>
            <p14:sldId id="259"/>
            <p14:sldId id="562"/>
            <p14:sldId id="742"/>
            <p14:sldId id="561"/>
            <p14:sldId id="566"/>
            <p14:sldId id="563"/>
            <p14:sldId id="564"/>
            <p14:sldId id="568"/>
            <p14:sldId id="569"/>
            <p14:sldId id="624"/>
            <p14:sldId id="658"/>
            <p14:sldId id="697"/>
            <p14:sldId id="570"/>
            <p14:sldId id="567"/>
            <p14:sldId id="598"/>
            <p14:sldId id="572"/>
            <p14:sldId id="467"/>
            <p14:sldId id="581"/>
            <p14:sldId id="584"/>
            <p14:sldId id="592"/>
            <p14:sldId id="609"/>
            <p14:sldId id="696"/>
            <p14:sldId id="693"/>
            <p14:sldId id="610"/>
            <p14:sldId id="611"/>
            <p14:sldId id="613"/>
            <p14:sldId id="614"/>
            <p14:sldId id="617"/>
            <p14:sldId id="618"/>
            <p14:sldId id="625"/>
            <p14:sldId id="612"/>
            <p14:sldId id="619"/>
            <p14:sldId id="620"/>
            <p14:sldId id="621"/>
            <p14:sldId id="622"/>
            <p14:sldId id="626"/>
            <p14:sldId id="698"/>
            <p14:sldId id="699"/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</p14:sldIdLst>
        </p14:section>
        <p14:section name="无标题节" id="{6DE106A7-7F0C-4748-86CE-635F032AAAB1}">
          <p14:sldIdLst>
            <p14:sldId id="695"/>
            <p14:sldId id="597"/>
            <p14:sldId id="694"/>
            <p14:sldId id="60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史 志梅" initials="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894" autoAdjust="0"/>
  </p:normalViewPr>
  <p:slideViewPr>
    <p:cSldViewPr>
      <p:cViewPr varScale="1">
        <p:scale>
          <a:sx n="97" d="100"/>
          <a:sy n="97" d="100"/>
        </p:scale>
        <p:origin x="132" y="78"/>
      </p:cViewPr>
      <p:guideLst>
        <p:guide orient="horz" pos="2160"/>
        <p:guide pos="3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4" Type="http://schemas.openxmlformats.org/officeDocument/2006/relationships/tags" Target="tags/tag21.xml"/><Relationship Id="rId83" Type="http://schemas.openxmlformats.org/officeDocument/2006/relationships/font" Target="fonts/font18.fntdata"/><Relationship Id="rId82" Type="http://schemas.openxmlformats.org/officeDocument/2006/relationships/font" Target="fonts/font17.fntdata"/><Relationship Id="rId81" Type="http://schemas.openxmlformats.org/officeDocument/2006/relationships/font" Target="fonts/font16.fntdata"/><Relationship Id="rId80" Type="http://schemas.openxmlformats.org/officeDocument/2006/relationships/font" Target="fonts/font15.fntdata"/><Relationship Id="rId8" Type="http://schemas.openxmlformats.org/officeDocument/2006/relationships/slide" Target="slides/slide3.xml"/><Relationship Id="rId79" Type="http://schemas.openxmlformats.org/officeDocument/2006/relationships/font" Target="fonts/font14.fntdata"/><Relationship Id="rId78" Type="http://schemas.openxmlformats.org/officeDocument/2006/relationships/font" Target="fonts/font13.fntdata"/><Relationship Id="rId77" Type="http://schemas.openxmlformats.org/officeDocument/2006/relationships/font" Target="fonts/font12.fntdata"/><Relationship Id="rId76" Type="http://schemas.openxmlformats.org/officeDocument/2006/relationships/font" Target="fonts/font11.fntdata"/><Relationship Id="rId75" Type="http://schemas.openxmlformats.org/officeDocument/2006/relationships/font" Target="fonts/font10.fntdata"/><Relationship Id="rId74" Type="http://schemas.openxmlformats.org/officeDocument/2006/relationships/font" Target="fonts/font9.fntdata"/><Relationship Id="rId73" Type="http://schemas.openxmlformats.org/officeDocument/2006/relationships/font" Target="fonts/font8.fntdata"/><Relationship Id="rId72" Type="http://schemas.openxmlformats.org/officeDocument/2006/relationships/font" Target="fonts/font7.fntdata"/><Relationship Id="rId71" Type="http://schemas.openxmlformats.org/officeDocument/2006/relationships/font" Target="fonts/font6.fntdata"/><Relationship Id="rId70" Type="http://schemas.openxmlformats.org/officeDocument/2006/relationships/font" Target="fonts/font5.fntdata"/><Relationship Id="rId7" Type="http://schemas.openxmlformats.org/officeDocument/2006/relationships/slide" Target="slides/slide2.xml"/><Relationship Id="rId69" Type="http://schemas.openxmlformats.org/officeDocument/2006/relationships/font" Target="fonts/font4.fntdata"/><Relationship Id="rId68" Type="http://schemas.openxmlformats.org/officeDocument/2006/relationships/font" Target="fonts/font3.fntdata"/><Relationship Id="rId67" Type="http://schemas.openxmlformats.org/officeDocument/2006/relationships/font" Target="fonts/font2.fntdata"/><Relationship Id="rId66" Type="http://schemas.openxmlformats.org/officeDocument/2006/relationships/font" Target="fonts/font1.fntdata"/><Relationship Id="rId65" Type="http://schemas.openxmlformats.org/officeDocument/2006/relationships/commentAuthors" Target="commentAuthors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62A31-0E56-4648-8659-06CB0139FD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E3F71-2A40-4248-9009-73425B4E13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9AE559-B3D0-4188-86FE-850834B502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979953" y="295886"/>
            <a:ext cx="16642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b="1" dirty="0">
                <a:solidFill>
                  <a:srgbClr val="006666"/>
                </a:solidFill>
                <a:latin typeface="方正尚酷简体" panose="02000000000000000000" pitchFamily="2" charset="-122"/>
                <a:ea typeface="方正尚酷简体" panose="02000000000000000000" pitchFamily="2" charset="-122"/>
              </a:rPr>
              <a:t>The traffic safety</a:t>
            </a:r>
            <a:endParaRPr lang="zh-CN" altLang="en-US" sz="1350" b="1" dirty="0">
              <a:solidFill>
                <a:srgbClr val="006666"/>
              </a:solidFill>
              <a:latin typeface="方正尚酷简体" panose="02000000000000000000" pitchFamily="2" charset="-122"/>
              <a:ea typeface="方正尚酷简体" panose="02000000000000000000" pitchFamily="2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907" y="503852"/>
            <a:ext cx="95265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pic>
        <p:nvPicPr>
          <p:cNvPr id="3" name="Picture 2" descr="C:\Users\Administrator\Desktop\539b222653139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9" y="245129"/>
            <a:ext cx="884569" cy="9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516063" y="451330"/>
            <a:ext cx="9159875" cy="7223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pic>
        <p:nvPicPr>
          <p:cNvPr id="3" name="Picture 2" descr="C:\Users\Administrator\Desktop\539b222653139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9" y="245129"/>
            <a:ext cx="884569" cy="9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516063" y="451330"/>
            <a:ext cx="9159875" cy="7223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pic>
        <p:nvPicPr>
          <p:cNvPr id="3" name="Picture 2" descr="C:\Users\Administrator\Desktop\539b222653139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9" y="245129"/>
            <a:ext cx="884569" cy="9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516063" y="451330"/>
            <a:ext cx="9159875" cy="7223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F38787-A3BE-4D76-8977-67ADE521E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FAF3D-84C7-4837-BA6D-E686937EAA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C27141-421D-4BA5-8551-7CFCE714C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A8749-F9B8-4908-85CA-ABBE1DA3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A655B-E635-4F4A-99FA-6C76B47050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41209-89B1-41DB-934F-95EE19C04A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EBFAE8-0CA0-476D-AB0B-AF9C00B7C2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E291E-FEF6-4664-AD4A-40F2F4A391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F58587-C406-4C7D-81EA-CC8A5FCA9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2B42C-33EB-4B24-861D-5517B2FBB9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7B7418-00F6-4552-A435-CAD7BAD73F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5A3169-33E2-4AAC-BA3F-EAB3850FD0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8F2E8-80BC-456D-954E-64912F78DA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D914C-A1E3-49C9-8341-A2CBDA5D9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158D50-7E9D-42B2-94C3-84D981955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2D716-AD10-4808-97B4-C45B73DCF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B57BB9-E104-41BC-819F-7E98FB0879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4F5CC-663B-4153-BEA0-F79DE7AF3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4E538A-3056-453A-A17A-F05AC45E70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01BBB-5170-4F1C-A92F-4975423E5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8424B-23F4-42BA-A24C-5F6CF571C7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007D5-2B29-4FF3-8DB7-53A912E15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D6E4-8BFB-4781-B1DF-43C678BE99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60FB8-736F-4794-844F-E888BB21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C8424B-23F4-42BA-A24C-5F6CF571C7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F007D5-2B29-4FF3-8DB7-53A912E155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7.xml"/><Relationship Id="rId7" Type="http://schemas.openxmlformats.org/officeDocument/2006/relationships/image" Target="../media/image28.png"/><Relationship Id="rId6" Type="http://schemas.openxmlformats.org/officeDocument/2006/relationships/tags" Target="../tags/tag6.xml"/><Relationship Id="rId5" Type="http://schemas.openxmlformats.org/officeDocument/2006/relationships/image" Target="../media/image27.png"/><Relationship Id="rId4" Type="http://schemas.openxmlformats.org/officeDocument/2006/relationships/tags" Target="../tags/tag5.xml"/><Relationship Id="rId3" Type="http://schemas.openxmlformats.org/officeDocument/2006/relationships/image" Target="../media/image26.png"/><Relationship Id="rId2" Type="http://schemas.openxmlformats.org/officeDocument/2006/relationships/tags" Target="../tags/tag4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8.xml"/><Relationship Id="rId13" Type="http://schemas.openxmlformats.org/officeDocument/2006/relationships/image" Target="../media/image12.png"/><Relationship Id="rId12" Type="http://schemas.microsoft.com/office/2007/relationships/media" Target="../media/media6.m4a"/><Relationship Id="rId11" Type="http://schemas.openxmlformats.org/officeDocument/2006/relationships/audio" Target="../media/media6.m4a"/><Relationship Id="rId10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9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1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media" Target="../media/media7.m4a"/><Relationship Id="rId4" Type="http://schemas.openxmlformats.org/officeDocument/2006/relationships/audio" Target="../media/media7.m4a"/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image" Target="../media/image38.png"/><Relationship Id="rId6" Type="http://schemas.openxmlformats.org/officeDocument/2006/relationships/tags" Target="../tags/tag13.xml"/><Relationship Id="rId5" Type="http://schemas.openxmlformats.org/officeDocument/2006/relationships/image" Target="../media/image37.png"/><Relationship Id="rId4" Type="http://schemas.openxmlformats.org/officeDocument/2006/relationships/tags" Target="../tags/tag12.xml"/><Relationship Id="rId3" Type="http://schemas.openxmlformats.org/officeDocument/2006/relationships/image" Target="../media/image36.png"/><Relationship Id="rId2" Type="http://schemas.openxmlformats.org/officeDocument/2006/relationships/tags" Target="../tags/tag11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9.xml"/><Relationship Id="rId15" Type="http://schemas.openxmlformats.org/officeDocument/2006/relationships/image" Target="../media/image41.png"/><Relationship Id="rId14" Type="http://schemas.openxmlformats.org/officeDocument/2006/relationships/tags" Target="../tags/tag18.xml"/><Relationship Id="rId13" Type="http://schemas.openxmlformats.org/officeDocument/2006/relationships/image" Target="../media/image40.png"/><Relationship Id="rId12" Type="http://schemas.openxmlformats.org/officeDocument/2006/relationships/tags" Target="../tags/tag17.xml"/><Relationship Id="rId11" Type="http://schemas.openxmlformats.org/officeDocument/2006/relationships/image" Target="../media/image39.png"/><Relationship Id="rId10" Type="http://schemas.openxmlformats.org/officeDocument/2006/relationships/tags" Target="../tags/tag16.xml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47.png"/><Relationship Id="rId6" Type="http://schemas.openxmlformats.org/officeDocument/2006/relationships/image" Target="../media/image1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46.png"/><Relationship Id="rId2" Type="http://schemas.openxmlformats.org/officeDocument/2006/relationships/tags" Target="../tags/tag20.xml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6" Type="http://schemas.microsoft.com/office/2007/relationships/media" Target="../media/media8.m4a"/><Relationship Id="rId5" Type="http://schemas.openxmlformats.org/officeDocument/2006/relationships/audio" Target="../media/media8.m4a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1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52.png"/><Relationship Id="rId3" Type="http://schemas.microsoft.com/office/2007/relationships/media" Target="../media/media9.wmv"/><Relationship Id="rId2" Type="http://schemas.openxmlformats.org/officeDocument/2006/relationships/video" Target="../media/media9.wmv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5.jpe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59.jpeg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6.pn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66.jpe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9.png"/><Relationship Id="rId3" Type="http://schemas.openxmlformats.org/officeDocument/2006/relationships/image" Target="../media/image16.png"/><Relationship Id="rId2" Type="http://schemas.openxmlformats.org/officeDocument/2006/relationships/image" Target="../media/image68.jpeg"/><Relationship Id="rId1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71.jpeg"/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16.png"/><Relationship Id="rId7" Type="http://schemas.openxmlformats.org/officeDocument/2006/relationships/image" Target="../media/image12.png"/><Relationship Id="rId6" Type="http://schemas.microsoft.com/office/2007/relationships/media" Target="../media/media11.m4a"/><Relationship Id="rId5" Type="http://schemas.openxmlformats.org/officeDocument/2006/relationships/audio" Target="../media/media11.m4a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media" Target="../media/media11.m4a"/><Relationship Id="rId3" Type="http://schemas.openxmlformats.org/officeDocument/2006/relationships/audio" Target="../media/media11.m4a"/><Relationship Id="rId2" Type="http://schemas.openxmlformats.org/officeDocument/2006/relationships/image" Target="../media/image75.jpeg"/><Relationship Id="rId1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6.png"/><Relationship Id="rId1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7.jpeg"/><Relationship Id="rId1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8.jpeg"/><Relationship Id="rId1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5.jpe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59.jpeg"/><Relationship Id="rId1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6.pn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66.jpeg"/><Relationship Id="rId1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9.png"/><Relationship Id="rId3" Type="http://schemas.openxmlformats.org/officeDocument/2006/relationships/image" Target="../media/image16.png"/><Relationship Id="rId2" Type="http://schemas.openxmlformats.org/officeDocument/2006/relationships/image" Target="../media/image68.jpeg"/><Relationship Id="rId1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71.jpeg"/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16.png"/><Relationship Id="rId7" Type="http://schemas.openxmlformats.org/officeDocument/2006/relationships/image" Target="../media/image12.png"/><Relationship Id="rId6" Type="http://schemas.microsoft.com/office/2007/relationships/media" Target="../media/media11.m4a"/><Relationship Id="rId5" Type="http://schemas.openxmlformats.org/officeDocument/2006/relationships/audio" Target="../media/media11.m4a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media" Target="../media/media11.m4a"/><Relationship Id="rId3" Type="http://schemas.openxmlformats.org/officeDocument/2006/relationships/audio" Target="../media/media11.m4a"/><Relationship Id="rId2" Type="http://schemas.openxmlformats.org/officeDocument/2006/relationships/image" Target="../media/image75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media" Target="../media/media2.m4a"/><Relationship Id="rId7" Type="http://schemas.openxmlformats.org/officeDocument/2006/relationships/audio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6.png"/><Relationship Id="rId1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7.jpeg"/><Relationship Id="rId1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png"/><Relationship Id="rId2" Type="http://schemas.openxmlformats.org/officeDocument/2006/relationships/image" Target="../media/image78.jpeg"/><Relationship Id="rId1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12.png"/><Relationship Id="rId5" Type="http://schemas.microsoft.com/office/2007/relationships/media" Target="../media/media12.m4a"/><Relationship Id="rId4" Type="http://schemas.openxmlformats.org/officeDocument/2006/relationships/audio" Target="../media/media12.m4a"/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4.png"/><Relationship Id="rId1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5.png"/><Relationship Id="rId1" Type="http://schemas.openxmlformats.org/officeDocument/2006/relationships/image" Target="../media/image10.jpe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microsoft.com/office/2007/relationships/media" Target="../media/media13.m4a"/><Relationship Id="rId3" Type="http://schemas.openxmlformats.org/officeDocument/2006/relationships/audio" Target="../media/media13.m4a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microsoft.com/office/2007/relationships/media" Target="../media/media5.m4a"/><Relationship Id="rId7" Type="http://schemas.openxmlformats.org/officeDocument/2006/relationships/audio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media" Target="../media/media4.m4a"/><Relationship Id="rId3" Type="http://schemas.openxmlformats.org/officeDocument/2006/relationships/audio" Target="../media/media4.m4a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1524002" y="4002757"/>
            <a:ext cx="9199763" cy="2210312"/>
            <a:chOff x="97534" y="4163186"/>
            <a:chExt cx="12266351" cy="2947083"/>
          </a:xfrm>
        </p:grpSpPr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767" y="4163747"/>
              <a:ext cx="6588118" cy="294652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4" y="4163186"/>
              <a:ext cx="6396706" cy="2946522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09" y="3967880"/>
            <a:ext cx="1324889" cy="198752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524002" y="2922841"/>
            <a:ext cx="2928135" cy="665189"/>
            <a:chOff x="0" y="4684156"/>
            <a:chExt cx="12192000" cy="2173843"/>
          </a:xfrm>
        </p:grpSpPr>
        <p:sp>
          <p:nvSpPr>
            <p:cNvPr id="55" name="矩形 54"/>
            <p:cNvSpPr/>
            <p:nvPr/>
          </p:nvSpPr>
          <p:spPr>
            <a:xfrm>
              <a:off x="0" y="4684156"/>
              <a:ext cx="12192000" cy="21738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0" y="6609555"/>
              <a:ext cx="12192000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0" y="4860584"/>
              <a:ext cx="12192000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cxnSp>
          <p:nvCxnSpPr>
            <p:cNvPr id="58" name="直接连接符 57"/>
            <p:cNvCxnSpPr>
              <a:stCxn id="55" idx="1"/>
              <a:endCxn id="55" idx="3"/>
            </p:cNvCxnSpPr>
            <p:nvPr/>
          </p:nvCxnSpPr>
          <p:spPr>
            <a:xfrm>
              <a:off x="0" y="5771078"/>
              <a:ext cx="12192000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8308182" y="2915604"/>
            <a:ext cx="2366963" cy="694849"/>
            <a:chOff x="0" y="4684156"/>
            <a:chExt cx="12192000" cy="2173843"/>
          </a:xfrm>
        </p:grpSpPr>
        <p:sp>
          <p:nvSpPr>
            <p:cNvPr id="60" name="矩形 59"/>
            <p:cNvSpPr/>
            <p:nvPr/>
          </p:nvSpPr>
          <p:spPr>
            <a:xfrm>
              <a:off x="0" y="4684156"/>
              <a:ext cx="12192000" cy="21738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0" y="6609555"/>
              <a:ext cx="12192000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0" y="4860584"/>
              <a:ext cx="12192000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cxnSp>
          <p:nvCxnSpPr>
            <p:cNvPr id="63" name="直接连接符 62"/>
            <p:cNvCxnSpPr>
              <a:stCxn id="60" idx="1"/>
              <a:endCxn id="60" idx="3"/>
            </p:cNvCxnSpPr>
            <p:nvPr/>
          </p:nvCxnSpPr>
          <p:spPr>
            <a:xfrm>
              <a:off x="0" y="5771078"/>
              <a:ext cx="12192000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/>
          <p:cNvGrpSpPr/>
          <p:nvPr/>
        </p:nvGrpSpPr>
        <p:grpSpPr>
          <a:xfrm>
            <a:off x="3236311" y="1508665"/>
            <a:ext cx="6654824" cy="2555428"/>
            <a:chOff x="1724923" y="525657"/>
            <a:chExt cx="8873098" cy="3407236"/>
          </a:xfrm>
        </p:grpSpPr>
        <p:sp>
          <p:nvSpPr>
            <p:cNvPr id="65" name="文本框 64"/>
            <p:cNvSpPr txBox="1"/>
            <p:nvPr/>
          </p:nvSpPr>
          <p:spPr>
            <a:xfrm>
              <a:off x="6569232" y="1163001"/>
              <a:ext cx="402878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7200" b="1" dirty="0">
                  <a:solidFill>
                    <a:srgbClr val="44546A">
                      <a:lumMod val="50000"/>
                    </a:srgb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记心上</a:t>
              </a:r>
              <a:endParaRPr lang="zh-CN" altLang="en-US" sz="7200" b="1" dirty="0">
                <a:solidFill>
                  <a:srgbClr val="44546A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665052" y="525657"/>
              <a:ext cx="2300203" cy="2585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zh-CN" altLang="en-US" sz="12000" b="1" dirty="0">
                  <a:solidFill>
                    <a:srgbClr val="01421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安</a:t>
              </a:r>
              <a:endParaRPr lang="zh-CN" altLang="en-US" sz="12000" b="1" dirty="0">
                <a:solidFill>
                  <a:srgbClr val="01421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424960" y="1347571"/>
              <a:ext cx="2300203" cy="2585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zh-CN" altLang="en-US" sz="12000" b="1" dirty="0">
                  <a:solidFill>
                    <a:srgbClr val="CA190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全</a:t>
              </a:r>
              <a:endParaRPr lang="zh-CN" altLang="en-US" sz="12000" b="1" dirty="0">
                <a:solidFill>
                  <a:srgbClr val="CA190B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69" name="d0a1ea37-72c4-4ab9-8781-bb2496c9a91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4709625" y="1122016"/>
              <a:ext cx="1664740" cy="649216"/>
              <a:chOff x="3836285" y="1693148"/>
              <a:chExt cx="4519430" cy="1762489"/>
            </a:xfrm>
          </p:grpSpPr>
          <p:sp>
            <p:nvSpPr>
              <p:cNvPr id="70" name="iṧ1îḍe"/>
              <p:cNvSpPr/>
              <p:nvPr/>
            </p:nvSpPr>
            <p:spPr bwMode="auto">
              <a:xfrm>
                <a:off x="6047165" y="1693148"/>
                <a:ext cx="88790" cy="248613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2" name="ïṧḻîdé"/>
              <p:cNvSpPr/>
              <p:nvPr/>
            </p:nvSpPr>
            <p:spPr bwMode="auto">
              <a:xfrm>
                <a:off x="3885121" y="1941761"/>
                <a:ext cx="2215321" cy="1465040"/>
              </a:xfrm>
              <a:custGeom>
                <a:avLst/>
                <a:gdLst>
                  <a:gd name="T0" fmla="*/ 576 w 578"/>
                  <a:gd name="T1" fmla="*/ 0 h 383"/>
                  <a:gd name="T2" fmla="*/ 192 w 578"/>
                  <a:gd name="T3" fmla="*/ 383 h 383"/>
                  <a:gd name="T4" fmla="*/ 0 w 578"/>
                  <a:gd name="T5" fmla="*/ 383 h 383"/>
                  <a:gd name="T6" fmla="*/ 576 w 578"/>
                  <a:gd name="T7" fmla="*/ 0 h 383"/>
                  <a:gd name="T8" fmla="*/ 578 w 578"/>
                  <a:gd name="T9" fmla="*/ 0 h 383"/>
                  <a:gd name="T10" fmla="*/ 576 w 578"/>
                  <a:gd name="T1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8" h="383">
                    <a:moveTo>
                      <a:pt x="576" y="0"/>
                    </a:moveTo>
                    <a:cubicBezTo>
                      <a:pt x="576" y="0"/>
                      <a:pt x="264" y="63"/>
                      <a:pt x="192" y="383"/>
                    </a:cubicBezTo>
                    <a:cubicBezTo>
                      <a:pt x="89" y="319"/>
                      <a:pt x="0" y="383"/>
                      <a:pt x="0" y="383"/>
                    </a:cubicBezTo>
                    <a:cubicBezTo>
                      <a:pt x="41" y="191"/>
                      <a:pt x="258" y="0"/>
                      <a:pt x="576" y="0"/>
                    </a:cubicBezTo>
                    <a:cubicBezTo>
                      <a:pt x="578" y="0"/>
                      <a:pt x="578" y="0"/>
                      <a:pt x="578" y="0"/>
                    </a:cubicBez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3" name="îṥlïďê"/>
              <p:cNvSpPr/>
              <p:nvPr/>
            </p:nvSpPr>
            <p:spPr bwMode="auto">
              <a:xfrm>
                <a:off x="3836285" y="1897366"/>
                <a:ext cx="2264155" cy="1558271"/>
              </a:xfrm>
              <a:custGeom>
                <a:avLst/>
                <a:gdLst>
                  <a:gd name="T0" fmla="*/ 13 w 591"/>
                  <a:gd name="T1" fmla="*/ 407 h 408"/>
                  <a:gd name="T2" fmla="*/ 6 w 591"/>
                  <a:gd name="T3" fmla="*/ 405 h 408"/>
                  <a:gd name="T4" fmla="*/ 1 w 591"/>
                  <a:gd name="T5" fmla="*/ 393 h 408"/>
                  <a:gd name="T6" fmla="*/ 190 w 591"/>
                  <a:gd name="T7" fmla="*/ 122 h 408"/>
                  <a:gd name="T8" fmla="*/ 589 w 591"/>
                  <a:gd name="T9" fmla="*/ 0 h 408"/>
                  <a:gd name="T10" fmla="*/ 591 w 591"/>
                  <a:gd name="T11" fmla="*/ 0 h 408"/>
                  <a:gd name="T12" fmla="*/ 591 w 591"/>
                  <a:gd name="T13" fmla="*/ 22 h 408"/>
                  <a:gd name="T14" fmla="*/ 591 w 591"/>
                  <a:gd name="T15" fmla="*/ 24 h 408"/>
                  <a:gd name="T16" fmla="*/ 591 w 591"/>
                  <a:gd name="T17" fmla="*/ 24 h 408"/>
                  <a:gd name="T18" fmla="*/ 591 w 591"/>
                  <a:gd name="T19" fmla="*/ 22 h 408"/>
                  <a:gd name="T20" fmla="*/ 591 w 591"/>
                  <a:gd name="T21" fmla="*/ 24 h 408"/>
                  <a:gd name="T22" fmla="*/ 591 w 591"/>
                  <a:gd name="T23" fmla="*/ 24 h 408"/>
                  <a:gd name="T24" fmla="*/ 591 w 591"/>
                  <a:gd name="T25" fmla="*/ 24 h 408"/>
                  <a:gd name="T26" fmla="*/ 590 w 591"/>
                  <a:gd name="T27" fmla="*/ 24 h 408"/>
                  <a:gd name="T28" fmla="*/ 430 w 591"/>
                  <a:gd name="T29" fmla="*/ 94 h 408"/>
                  <a:gd name="T30" fmla="*/ 217 w 591"/>
                  <a:gd name="T31" fmla="*/ 398 h 408"/>
                  <a:gd name="T32" fmla="*/ 210 w 591"/>
                  <a:gd name="T33" fmla="*/ 406 h 408"/>
                  <a:gd name="T34" fmla="*/ 199 w 591"/>
                  <a:gd name="T35" fmla="*/ 405 h 408"/>
                  <a:gd name="T36" fmla="*/ 20 w 591"/>
                  <a:gd name="T37" fmla="*/ 405 h 408"/>
                  <a:gd name="T38" fmla="*/ 13 w 591"/>
                  <a:gd name="T39" fmla="*/ 407 h 408"/>
                  <a:gd name="T40" fmla="*/ 111 w 591"/>
                  <a:gd name="T41" fmla="*/ 355 h 408"/>
                  <a:gd name="T42" fmla="*/ 197 w 591"/>
                  <a:gd name="T43" fmla="*/ 377 h 408"/>
                  <a:gd name="T44" fmla="*/ 418 w 591"/>
                  <a:gd name="T45" fmla="*/ 73 h 408"/>
                  <a:gd name="T46" fmla="*/ 501 w 591"/>
                  <a:gd name="T47" fmla="*/ 29 h 408"/>
                  <a:gd name="T48" fmla="*/ 204 w 591"/>
                  <a:gd name="T49" fmla="*/ 141 h 408"/>
                  <a:gd name="T50" fmla="*/ 31 w 591"/>
                  <a:gd name="T51" fmla="*/ 372 h 408"/>
                  <a:gd name="T52" fmla="*/ 111 w 591"/>
                  <a:gd name="T53" fmla="*/ 355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1" h="408">
                    <a:moveTo>
                      <a:pt x="13" y="407"/>
                    </a:moveTo>
                    <a:cubicBezTo>
                      <a:pt x="11" y="407"/>
                      <a:pt x="8" y="407"/>
                      <a:pt x="6" y="405"/>
                    </a:cubicBezTo>
                    <a:cubicBezTo>
                      <a:pt x="2" y="403"/>
                      <a:pt x="0" y="398"/>
                      <a:pt x="1" y="393"/>
                    </a:cubicBezTo>
                    <a:cubicBezTo>
                      <a:pt x="23" y="292"/>
                      <a:pt x="92" y="193"/>
                      <a:pt x="190" y="122"/>
                    </a:cubicBezTo>
                    <a:cubicBezTo>
                      <a:pt x="300" y="42"/>
                      <a:pt x="438" y="0"/>
                      <a:pt x="589" y="0"/>
                    </a:cubicBezTo>
                    <a:cubicBezTo>
                      <a:pt x="591" y="0"/>
                      <a:pt x="591" y="0"/>
                      <a:pt x="591" y="0"/>
                    </a:cubicBezTo>
                    <a:cubicBezTo>
                      <a:pt x="591" y="22"/>
                      <a:pt x="591" y="22"/>
                      <a:pt x="591" y="22"/>
                    </a:cubicBezTo>
                    <a:cubicBezTo>
                      <a:pt x="591" y="24"/>
                      <a:pt x="591" y="24"/>
                      <a:pt x="591" y="24"/>
                    </a:cubicBezTo>
                    <a:cubicBezTo>
                      <a:pt x="591" y="24"/>
                      <a:pt x="591" y="24"/>
                      <a:pt x="591" y="24"/>
                    </a:cubicBezTo>
                    <a:cubicBezTo>
                      <a:pt x="591" y="22"/>
                      <a:pt x="591" y="22"/>
                      <a:pt x="591" y="22"/>
                    </a:cubicBezTo>
                    <a:cubicBezTo>
                      <a:pt x="591" y="24"/>
                      <a:pt x="591" y="24"/>
                      <a:pt x="591" y="24"/>
                    </a:cubicBezTo>
                    <a:cubicBezTo>
                      <a:pt x="591" y="24"/>
                      <a:pt x="591" y="24"/>
                      <a:pt x="591" y="24"/>
                    </a:cubicBezTo>
                    <a:cubicBezTo>
                      <a:pt x="591" y="24"/>
                      <a:pt x="591" y="24"/>
                      <a:pt x="591" y="24"/>
                    </a:cubicBezTo>
                    <a:cubicBezTo>
                      <a:pt x="590" y="24"/>
                      <a:pt x="590" y="24"/>
                      <a:pt x="590" y="24"/>
                    </a:cubicBezTo>
                    <a:cubicBezTo>
                      <a:pt x="581" y="26"/>
                      <a:pt x="508" y="43"/>
                      <a:pt x="430" y="94"/>
                    </a:cubicBezTo>
                    <a:cubicBezTo>
                      <a:pt x="317" y="166"/>
                      <a:pt x="246" y="268"/>
                      <a:pt x="217" y="398"/>
                    </a:cubicBezTo>
                    <a:cubicBezTo>
                      <a:pt x="216" y="401"/>
                      <a:pt x="213" y="405"/>
                      <a:pt x="210" y="406"/>
                    </a:cubicBezTo>
                    <a:cubicBezTo>
                      <a:pt x="206" y="408"/>
                      <a:pt x="202" y="407"/>
                      <a:pt x="199" y="405"/>
                    </a:cubicBezTo>
                    <a:cubicBezTo>
                      <a:pt x="104" y="346"/>
                      <a:pt x="23" y="403"/>
                      <a:pt x="20" y="405"/>
                    </a:cubicBezTo>
                    <a:cubicBezTo>
                      <a:pt x="18" y="407"/>
                      <a:pt x="15" y="407"/>
                      <a:pt x="13" y="407"/>
                    </a:cubicBezTo>
                    <a:close/>
                    <a:moveTo>
                      <a:pt x="111" y="355"/>
                    </a:moveTo>
                    <a:cubicBezTo>
                      <a:pt x="137" y="355"/>
                      <a:pt x="166" y="361"/>
                      <a:pt x="197" y="377"/>
                    </a:cubicBezTo>
                    <a:cubicBezTo>
                      <a:pt x="238" y="217"/>
                      <a:pt x="339" y="124"/>
                      <a:pt x="418" y="73"/>
                    </a:cubicBezTo>
                    <a:cubicBezTo>
                      <a:pt x="447" y="54"/>
                      <a:pt x="476" y="40"/>
                      <a:pt x="501" y="29"/>
                    </a:cubicBezTo>
                    <a:cubicBezTo>
                      <a:pt x="390" y="42"/>
                      <a:pt x="288" y="80"/>
                      <a:pt x="204" y="141"/>
                    </a:cubicBezTo>
                    <a:cubicBezTo>
                      <a:pt x="119" y="203"/>
                      <a:pt x="57" y="286"/>
                      <a:pt x="31" y="372"/>
                    </a:cubicBezTo>
                    <a:cubicBezTo>
                      <a:pt x="50" y="364"/>
                      <a:pt x="78" y="355"/>
                      <a:pt x="111" y="355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4" name="iśľîḋê"/>
              <p:cNvSpPr/>
              <p:nvPr/>
            </p:nvSpPr>
            <p:spPr bwMode="auto">
              <a:xfrm>
                <a:off x="5603213" y="1941761"/>
                <a:ext cx="981135" cy="1465040"/>
              </a:xfrm>
              <a:custGeom>
                <a:avLst/>
                <a:gdLst>
                  <a:gd name="T0" fmla="*/ 257 w 257"/>
                  <a:gd name="T1" fmla="*/ 383 h 383"/>
                  <a:gd name="T2" fmla="*/ 129 w 257"/>
                  <a:gd name="T3" fmla="*/ 0 h 383"/>
                  <a:gd name="T4" fmla="*/ 128 w 257"/>
                  <a:gd name="T5" fmla="*/ 0 h 383"/>
                  <a:gd name="T6" fmla="*/ 0 w 257"/>
                  <a:gd name="T7" fmla="*/ 383 h 383"/>
                  <a:gd name="T8" fmla="*/ 257 w 257"/>
                  <a:gd name="T9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7" h="383">
                    <a:moveTo>
                      <a:pt x="257" y="383"/>
                    </a:moveTo>
                    <a:cubicBezTo>
                      <a:pt x="257" y="383"/>
                      <a:pt x="257" y="166"/>
                      <a:pt x="12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0" y="166"/>
                      <a:pt x="0" y="383"/>
                      <a:pt x="0" y="383"/>
                    </a:cubicBezTo>
                    <a:cubicBezTo>
                      <a:pt x="64" y="345"/>
                      <a:pt x="192" y="349"/>
                      <a:pt x="257" y="383"/>
                    </a:cubicBez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5" name="iṧľiḑe"/>
              <p:cNvSpPr/>
              <p:nvPr/>
            </p:nvSpPr>
            <p:spPr bwMode="auto">
              <a:xfrm>
                <a:off x="5554380" y="1897366"/>
                <a:ext cx="1074364" cy="1558271"/>
              </a:xfrm>
              <a:custGeom>
                <a:avLst/>
                <a:gdLst>
                  <a:gd name="T0" fmla="*/ 269 w 281"/>
                  <a:gd name="T1" fmla="*/ 407 h 408"/>
                  <a:gd name="T2" fmla="*/ 263 w 281"/>
                  <a:gd name="T3" fmla="*/ 406 h 408"/>
                  <a:gd name="T4" fmla="*/ 136 w 281"/>
                  <a:gd name="T5" fmla="*/ 380 h 408"/>
                  <a:gd name="T6" fmla="*/ 18 w 281"/>
                  <a:gd name="T7" fmla="*/ 405 h 408"/>
                  <a:gd name="T8" fmla="*/ 6 w 281"/>
                  <a:gd name="T9" fmla="*/ 405 h 408"/>
                  <a:gd name="T10" fmla="*/ 0 w 281"/>
                  <a:gd name="T11" fmla="*/ 395 h 408"/>
                  <a:gd name="T12" fmla="*/ 130 w 281"/>
                  <a:gd name="T13" fmla="*/ 4 h 408"/>
                  <a:gd name="T14" fmla="*/ 140 w 281"/>
                  <a:gd name="T15" fmla="*/ 0 h 408"/>
                  <a:gd name="T16" fmla="*/ 141 w 281"/>
                  <a:gd name="T17" fmla="*/ 0 h 408"/>
                  <a:gd name="T18" fmla="*/ 150 w 281"/>
                  <a:gd name="T19" fmla="*/ 4 h 408"/>
                  <a:gd name="T20" fmla="*/ 281 w 281"/>
                  <a:gd name="T21" fmla="*/ 395 h 408"/>
                  <a:gd name="T22" fmla="*/ 275 w 281"/>
                  <a:gd name="T23" fmla="*/ 405 h 408"/>
                  <a:gd name="T24" fmla="*/ 269 w 281"/>
                  <a:gd name="T25" fmla="*/ 407 h 408"/>
                  <a:gd name="T26" fmla="*/ 136 w 281"/>
                  <a:gd name="T27" fmla="*/ 356 h 408"/>
                  <a:gd name="T28" fmla="*/ 256 w 281"/>
                  <a:gd name="T29" fmla="*/ 376 h 408"/>
                  <a:gd name="T30" fmla="*/ 140 w 281"/>
                  <a:gd name="T31" fmla="*/ 32 h 408"/>
                  <a:gd name="T32" fmla="*/ 25 w 281"/>
                  <a:gd name="T33" fmla="*/ 375 h 408"/>
                  <a:gd name="T34" fmla="*/ 136 w 281"/>
                  <a:gd name="T35" fmla="*/ 356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1" h="408">
                    <a:moveTo>
                      <a:pt x="269" y="407"/>
                    </a:moveTo>
                    <a:cubicBezTo>
                      <a:pt x="267" y="407"/>
                      <a:pt x="265" y="407"/>
                      <a:pt x="263" y="406"/>
                    </a:cubicBezTo>
                    <a:cubicBezTo>
                      <a:pt x="232" y="390"/>
                      <a:pt x="185" y="380"/>
                      <a:pt x="136" y="380"/>
                    </a:cubicBezTo>
                    <a:cubicBezTo>
                      <a:pt x="88" y="380"/>
                      <a:pt x="45" y="389"/>
                      <a:pt x="18" y="405"/>
                    </a:cubicBezTo>
                    <a:cubicBezTo>
                      <a:pt x="14" y="408"/>
                      <a:pt x="10" y="408"/>
                      <a:pt x="6" y="405"/>
                    </a:cubicBezTo>
                    <a:cubicBezTo>
                      <a:pt x="2" y="403"/>
                      <a:pt x="0" y="399"/>
                      <a:pt x="0" y="395"/>
                    </a:cubicBezTo>
                    <a:cubicBezTo>
                      <a:pt x="0" y="386"/>
                      <a:pt x="1" y="172"/>
                      <a:pt x="130" y="4"/>
                    </a:cubicBezTo>
                    <a:cubicBezTo>
                      <a:pt x="133" y="2"/>
                      <a:pt x="136" y="0"/>
                      <a:pt x="140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4" y="0"/>
                      <a:pt x="148" y="2"/>
                      <a:pt x="150" y="4"/>
                    </a:cubicBezTo>
                    <a:cubicBezTo>
                      <a:pt x="279" y="172"/>
                      <a:pt x="281" y="386"/>
                      <a:pt x="281" y="395"/>
                    </a:cubicBezTo>
                    <a:cubicBezTo>
                      <a:pt x="281" y="399"/>
                      <a:pt x="278" y="403"/>
                      <a:pt x="275" y="405"/>
                    </a:cubicBezTo>
                    <a:cubicBezTo>
                      <a:pt x="273" y="406"/>
                      <a:pt x="271" y="407"/>
                      <a:pt x="269" y="407"/>
                    </a:cubicBezTo>
                    <a:close/>
                    <a:moveTo>
                      <a:pt x="136" y="356"/>
                    </a:moveTo>
                    <a:cubicBezTo>
                      <a:pt x="180" y="356"/>
                      <a:pt x="223" y="363"/>
                      <a:pt x="256" y="376"/>
                    </a:cubicBezTo>
                    <a:cubicBezTo>
                      <a:pt x="252" y="322"/>
                      <a:pt x="234" y="162"/>
                      <a:pt x="140" y="32"/>
                    </a:cubicBezTo>
                    <a:cubicBezTo>
                      <a:pt x="46" y="162"/>
                      <a:pt x="28" y="320"/>
                      <a:pt x="25" y="375"/>
                    </a:cubicBezTo>
                    <a:cubicBezTo>
                      <a:pt x="54" y="363"/>
                      <a:pt x="93" y="356"/>
                      <a:pt x="136" y="356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6" name="iṣľïḍe"/>
              <p:cNvSpPr/>
              <p:nvPr/>
            </p:nvSpPr>
            <p:spPr bwMode="auto">
              <a:xfrm>
                <a:off x="4622081" y="1941761"/>
                <a:ext cx="1469482" cy="1465040"/>
              </a:xfrm>
              <a:custGeom>
                <a:avLst/>
                <a:gdLst>
                  <a:gd name="T0" fmla="*/ 256 w 384"/>
                  <a:gd name="T1" fmla="*/ 383 h 383"/>
                  <a:gd name="T2" fmla="*/ 0 w 384"/>
                  <a:gd name="T3" fmla="*/ 383 h 383"/>
                  <a:gd name="T4" fmla="*/ 384 w 384"/>
                  <a:gd name="T5" fmla="*/ 0 h 383"/>
                  <a:gd name="T6" fmla="*/ 256 w 384"/>
                  <a:gd name="T7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4" h="383">
                    <a:moveTo>
                      <a:pt x="256" y="383"/>
                    </a:moveTo>
                    <a:cubicBezTo>
                      <a:pt x="256" y="383"/>
                      <a:pt x="128" y="319"/>
                      <a:pt x="0" y="383"/>
                    </a:cubicBezTo>
                    <a:cubicBezTo>
                      <a:pt x="0" y="383"/>
                      <a:pt x="36" y="99"/>
                      <a:pt x="384" y="0"/>
                    </a:cubicBezTo>
                    <a:cubicBezTo>
                      <a:pt x="384" y="0"/>
                      <a:pt x="256" y="158"/>
                      <a:pt x="256" y="383"/>
                    </a:cubicBez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7" name="ïŝḷïḋè"/>
              <p:cNvSpPr/>
              <p:nvPr/>
            </p:nvSpPr>
            <p:spPr bwMode="auto">
              <a:xfrm>
                <a:off x="4573245" y="1892928"/>
                <a:ext cx="1567151" cy="1562709"/>
              </a:xfrm>
              <a:custGeom>
                <a:avLst/>
                <a:gdLst>
                  <a:gd name="T0" fmla="*/ 12 w 409"/>
                  <a:gd name="T1" fmla="*/ 408 h 409"/>
                  <a:gd name="T2" fmla="*/ 5 w 409"/>
                  <a:gd name="T3" fmla="*/ 406 h 409"/>
                  <a:gd name="T4" fmla="*/ 0 w 409"/>
                  <a:gd name="T5" fmla="*/ 394 h 409"/>
                  <a:gd name="T6" fmla="*/ 63 w 409"/>
                  <a:gd name="T7" fmla="*/ 235 h 409"/>
                  <a:gd name="T8" fmla="*/ 393 w 409"/>
                  <a:gd name="T9" fmla="*/ 1 h 409"/>
                  <a:gd name="T10" fmla="*/ 406 w 409"/>
                  <a:gd name="T11" fmla="*/ 6 h 409"/>
                  <a:gd name="T12" fmla="*/ 405 w 409"/>
                  <a:gd name="T13" fmla="*/ 20 h 409"/>
                  <a:gd name="T14" fmla="*/ 280 w 409"/>
                  <a:gd name="T15" fmla="*/ 396 h 409"/>
                  <a:gd name="T16" fmla="*/ 274 w 409"/>
                  <a:gd name="T17" fmla="*/ 406 h 409"/>
                  <a:gd name="T18" fmla="*/ 263 w 409"/>
                  <a:gd name="T19" fmla="*/ 407 h 409"/>
                  <a:gd name="T20" fmla="*/ 263 w 409"/>
                  <a:gd name="T21" fmla="*/ 407 h 409"/>
                  <a:gd name="T22" fmla="*/ 135 w 409"/>
                  <a:gd name="T23" fmla="*/ 380 h 409"/>
                  <a:gd name="T24" fmla="*/ 17 w 409"/>
                  <a:gd name="T25" fmla="*/ 407 h 409"/>
                  <a:gd name="T26" fmla="*/ 12 w 409"/>
                  <a:gd name="T27" fmla="*/ 408 h 409"/>
                  <a:gd name="T28" fmla="*/ 135 w 409"/>
                  <a:gd name="T29" fmla="*/ 356 h 409"/>
                  <a:gd name="T30" fmla="*/ 256 w 409"/>
                  <a:gd name="T31" fmla="*/ 378 h 409"/>
                  <a:gd name="T32" fmla="*/ 365 w 409"/>
                  <a:gd name="T33" fmla="*/ 35 h 409"/>
                  <a:gd name="T34" fmla="*/ 84 w 409"/>
                  <a:gd name="T35" fmla="*/ 247 h 409"/>
                  <a:gd name="T36" fmla="*/ 28 w 409"/>
                  <a:gd name="T37" fmla="*/ 376 h 409"/>
                  <a:gd name="T38" fmla="*/ 135 w 409"/>
                  <a:gd name="T39" fmla="*/ 356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9" h="409">
                    <a:moveTo>
                      <a:pt x="12" y="408"/>
                    </a:moveTo>
                    <a:cubicBezTo>
                      <a:pt x="10" y="408"/>
                      <a:pt x="7" y="407"/>
                      <a:pt x="5" y="406"/>
                    </a:cubicBezTo>
                    <a:cubicBezTo>
                      <a:pt x="1" y="403"/>
                      <a:pt x="0" y="399"/>
                      <a:pt x="0" y="394"/>
                    </a:cubicBezTo>
                    <a:cubicBezTo>
                      <a:pt x="0" y="391"/>
                      <a:pt x="10" y="320"/>
                      <a:pt x="63" y="235"/>
                    </a:cubicBezTo>
                    <a:cubicBezTo>
                      <a:pt x="112" y="157"/>
                      <a:pt x="209" y="54"/>
                      <a:pt x="393" y="1"/>
                    </a:cubicBezTo>
                    <a:cubicBezTo>
                      <a:pt x="398" y="0"/>
                      <a:pt x="403" y="2"/>
                      <a:pt x="406" y="6"/>
                    </a:cubicBezTo>
                    <a:cubicBezTo>
                      <a:pt x="409" y="11"/>
                      <a:pt x="409" y="16"/>
                      <a:pt x="405" y="20"/>
                    </a:cubicBezTo>
                    <a:cubicBezTo>
                      <a:pt x="404" y="22"/>
                      <a:pt x="280" y="178"/>
                      <a:pt x="280" y="396"/>
                    </a:cubicBezTo>
                    <a:cubicBezTo>
                      <a:pt x="280" y="400"/>
                      <a:pt x="278" y="404"/>
                      <a:pt x="274" y="406"/>
                    </a:cubicBezTo>
                    <a:cubicBezTo>
                      <a:pt x="271" y="408"/>
                      <a:pt x="266" y="409"/>
                      <a:pt x="263" y="407"/>
                    </a:cubicBezTo>
                    <a:cubicBezTo>
                      <a:pt x="263" y="407"/>
                      <a:pt x="263" y="407"/>
                      <a:pt x="263" y="407"/>
                    </a:cubicBezTo>
                    <a:cubicBezTo>
                      <a:pt x="262" y="406"/>
                      <a:pt x="207" y="380"/>
                      <a:pt x="135" y="380"/>
                    </a:cubicBezTo>
                    <a:cubicBezTo>
                      <a:pt x="93" y="380"/>
                      <a:pt x="53" y="389"/>
                      <a:pt x="17" y="407"/>
                    </a:cubicBezTo>
                    <a:cubicBezTo>
                      <a:pt x="16" y="408"/>
                      <a:pt x="14" y="408"/>
                      <a:pt x="12" y="408"/>
                    </a:cubicBezTo>
                    <a:close/>
                    <a:moveTo>
                      <a:pt x="135" y="356"/>
                    </a:moveTo>
                    <a:cubicBezTo>
                      <a:pt x="189" y="356"/>
                      <a:pt x="233" y="369"/>
                      <a:pt x="256" y="378"/>
                    </a:cubicBezTo>
                    <a:cubicBezTo>
                      <a:pt x="261" y="214"/>
                      <a:pt x="330" y="89"/>
                      <a:pt x="365" y="35"/>
                    </a:cubicBezTo>
                    <a:cubicBezTo>
                      <a:pt x="212" y="88"/>
                      <a:pt x="128" y="178"/>
                      <a:pt x="84" y="247"/>
                    </a:cubicBezTo>
                    <a:cubicBezTo>
                      <a:pt x="51" y="300"/>
                      <a:pt x="35" y="349"/>
                      <a:pt x="28" y="376"/>
                    </a:cubicBezTo>
                    <a:cubicBezTo>
                      <a:pt x="62" y="362"/>
                      <a:pt x="98" y="356"/>
                      <a:pt x="135" y="356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8" name="íṥḻïďê"/>
              <p:cNvSpPr/>
              <p:nvPr/>
            </p:nvSpPr>
            <p:spPr bwMode="auto">
              <a:xfrm>
                <a:off x="6091560" y="1941761"/>
                <a:ext cx="2210880" cy="1465040"/>
              </a:xfrm>
              <a:custGeom>
                <a:avLst/>
                <a:gdLst>
                  <a:gd name="T0" fmla="*/ 2 w 578"/>
                  <a:gd name="T1" fmla="*/ 0 h 383"/>
                  <a:gd name="T2" fmla="*/ 386 w 578"/>
                  <a:gd name="T3" fmla="*/ 383 h 383"/>
                  <a:gd name="T4" fmla="*/ 578 w 578"/>
                  <a:gd name="T5" fmla="*/ 383 h 383"/>
                  <a:gd name="T6" fmla="*/ 2 w 578"/>
                  <a:gd name="T7" fmla="*/ 0 h 383"/>
                  <a:gd name="T8" fmla="*/ 0 w 578"/>
                  <a:gd name="T9" fmla="*/ 0 h 383"/>
                  <a:gd name="T10" fmla="*/ 2 w 578"/>
                  <a:gd name="T1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8" h="383">
                    <a:moveTo>
                      <a:pt x="2" y="0"/>
                    </a:moveTo>
                    <a:cubicBezTo>
                      <a:pt x="2" y="0"/>
                      <a:pt x="314" y="63"/>
                      <a:pt x="386" y="383"/>
                    </a:cubicBezTo>
                    <a:cubicBezTo>
                      <a:pt x="489" y="319"/>
                      <a:pt x="578" y="383"/>
                      <a:pt x="578" y="383"/>
                    </a:cubicBezTo>
                    <a:cubicBezTo>
                      <a:pt x="537" y="191"/>
                      <a:pt x="320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79" name="ïṩḻiḑe"/>
              <p:cNvSpPr/>
              <p:nvPr/>
            </p:nvSpPr>
            <p:spPr bwMode="auto">
              <a:xfrm>
                <a:off x="6091560" y="1897366"/>
                <a:ext cx="2264155" cy="1558271"/>
              </a:xfrm>
              <a:custGeom>
                <a:avLst/>
                <a:gdLst>
                  <a:gd name="T0" fmla="*/ 578 w 591"/>
                  <a:gd name="T1" fmla="*/ 407 h 408"/>
                  <a:gd name="T2" fmla="*/ 571 w 591"/>
                  <a:gd name="T3" fmla="*/ 405 h 408"/>
                  <a:gd name="T4" fmla="*/ 392 w 591"/>
                  <a:gd name="T5" fmla="*/ 405 h 408"/>
                  <a:gd name="T6" fmla="*/ 381 w 591"/>
                  <a:gd name="T7" fmla="*/ 406 h 408"/>
                  <a:gd name="T8" fmla="*/ 374 w 591"/>
                  <a:gd name="T9" fmla="*/ 398 h 408"/>
                  <a:gd name="T10" fmla="*/ 161 w 591"/>
                  <a:gd name="T11" fmla="*/ 94 h 408"/>
                  <a:gd name="T12" fmla="*/ 1 w 591"/>
                  <a:gd name="T13" fmla="*/ 24 h 408"/>
                  <a:gd name="T14" fmla="*/ 0 w 591"/>
                  <a:gd name="T15" fmla="*/ 24 h 408"/>
                  <a:gd name="T16" fmla="*/ 0 w 591"/>
                  <a:gd name="T17" fmla="*/ 24 h 408"/>
                  <a:gd name="T18" fmla="*/ 0 w 591"/>
                  <a:gd name="T19" fmla="*/ 22 h 408"/>
                  <a:gd name="T20" fmla="*/ 0 w 591"/>
                  <a:gd name="T21" fmla="*/ 0 h 408"/>
                  <a:gd name="T22" fmla="*/ 2 w 591"/>
                  <a:gd name="T23" fmla="*/ 0 h 408"/>
                  <a:gd name="T24" fmla="*/ 401 w 591"/>
                  <a:gd name="T25" fmla="*/ 122 h 408"/>
                  <a:gd name="T26" fmla="*/ 590 w 591"/>
                  <a:gd name="T27" fmla="*/ 393 h 408"/>
                  <a:gd name="T28" fmla="*/ 585 w 591"/>
                  <a:gd name="T29" fmla="*/ 405 h 408"/>
                  <a:gd name="T30" fmla="*/ 578 w 591"/>
                  <a:gd name="T31" fmla="*/ 407 h 408"/>
                  <a:gd name="T32" fmla="*/ 90 w 591"/>
                  <a:gd name="T33" fmla="*/ 29 h 408"/>
                  <a:gd name="T34" fmla="*/ 173 w 591"/>
                  <a:gd name="T35" fmla="*/ 73 h 408"/>
                  <a:gd name="T36" fmla="*/ 394 w 591"/>
                  <a:gd name="T37" fmla="*/ 377 h 408"/>
                  <a:gd name="T38" fmla="*/ 560 w 591"/>
                  <a:gd name="T39" fmla="*/ 372 h 408"/>
                  <a:gd name="T40" fmla="*/ 387 w 591"/>
                  <a:gd name="T41" fmla="*/ 141 h 408"/>
                  <a:gd name="T42" fmla="*/ 90 w 591"/>
                  <a:gd name="T43" fmla="*/ 2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1" h="408">
                    <a:moveTo>
                      <a:pt x="578" y="407"/>
                    </a:moveTo>
                    <a:cubicBezTo>
                      <a:pt x="576" y="407"/>
                      <a:pt x="573" y="407"/>
                      <a:pt x="571" y="405"/>
                    </a:cubicBezTo>
                    <a:cubicBezTo>
                      <a:pt x="568" y="403"/>
                      <a:pt x="487" y="346"/>
                      <a:pt x="392" y="405"/>
                    </a:cubicBezTo>
                    <a:cubicBezTo>
                      <a:pt x="389" y="407"/>
                      <a:pt x="385" y="408"/>
                      <a:pt x="381" y="406"/>
                    </a:cubicBezTo>
                    <a:cubicBezTo>
                      <a:pt x="378" y="405"/>
                      <a:pt x="375" y="401"/>
                      <a:pt x="374" y="398"/>
                    </a:cubicBezTo>
                    <a:cubicBezTo>
                      <a:pt x="345" y="268"/>
                      <a:pt x="274" y="166"/>
                      <a:pt x="161" y="94"/>
                    </a:cubicBezTo>
                    <a:cubicBezTo>
                      <a:pt x="83" y="43"/>
                      <a:pt x="10" y="26"/>
                      <a:pt x="1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3" y="0"/>
                      <a:pt x="291" y="42"/>
                      <a:pt x="401" y="122"/>
                    </a:cubicBezTo>
                    <a:cubicBezTo>
                      <a:pt x="499" y="193"/>
                      <a:pt x="568" y="292"/>
                      <a:pt x="590" y="393"/>
                    </a:cubicBezTo>
                    <a:cubicBezTo>
                      <a:pt x="591" y="398"/>
                      <a:pt x="589" y="403"/>
                      <a:pt x="585" y="405"/>
                    </a:cubicBezTo>
                    <a:cubicBezTo>
                      <a:pt x="583" y="407"/>
                      <a:pt x="580" y="407"/>
                      <a:pt x="578" y="407"/>
                    </a:cubicBezTo>
                    <a:close/>
                    <a:moveTo>
                      <a:pt x="90" y="29"/>
                    </a:moveTo>
                    <a:cubicBezTo>
                      <a:pt x="115" y="40"/>
                      <a:pt x="144" y="54"/>
                      <a:pt x="173" y="73"/>
                    </a:cubicBezTo>
                    <a:cubicBezTo>
                      <a:pt x="252" y="124"/>
                      <a:pt x="353" y="217"/>
                      <a:pt x="394" y="377"/>
                    </a:cubicBezTo>
                    <a:cubicBezTo>
                      <a:pt x="463" y="340"/>
                      <a:pt x="526" y="357"/>
                      <a:pt x="560" y="372"/>
                    </a:cubicBezTo>
                    <a:cubicBezTo>
                      <a:pt x="534" y="286"/>
                      <a:pt x="472" y="203"/>
                      <a:pt x="387" y="141"/>
                    </a:cubicBezTo>
                    <a:cubicBezTo>
                      <a:pt x="303" y="80"/>
                      <a:pt x="201" y="42"/>
                      <a:pt x="90" y="29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0" name="îslîďe"/>
              <p:cNvSpPr/>
              <p:nvPr/>
            </p:nvSpPr>
            <p:spPr bwMode="auto">
              <a:xfrm>
                <a:off x="6100440" y="1941761"/>
                <a:ext cx="1469482" cy="1465040"/>
              </a:xfrm>
              <a:custGeom>
                <a:avLst/>
                <a:gdLst>
                  <a:gd name="T0" fmla="*/ 128 w 384"/>
                  <a:gd name="T1" fmla="*/ 383 h 383"/>
                  <a:gd name="T2" fmla="*/ 384 w 384"/>
                  <a:gd name="T3" fmla="*/ 383 h 383"/>
                  <a:gd name="T4" fmla="*/ 0 w 384"/>
                  <a:gd name="T5" fmla="*/ 0 h 383"/>
                  <a:gd name="T6" fmla="*/ 128 w 384"/>
                  <a:gd name="T7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4" h="383">
                    <a:moveTo>
                      <a:pt x="128" y="383"/>
                    </a:moveTo>
                    <a:cubicBezTo>
                      <a:pt x="128" y="383"/>
                      <a:pt x="256" y="319"/>
                      <a:pt x="384" y="383"/>
                    </a:cubicBezTo>
                    <a:cubicBezTo>
                      <a:pt x="384" y="383"/>
                      <a:pt x="348" y="99"/>
                      <a:pt x="0" y="0"/>
                    </a:cubicBezTo>
                    <a:cubicBezTo>
                      <a:pt x="0" y="0"/>
                      <a:pt x="128" y="158"/>
                      <a:pt x="128" y="383"/>
                    </a:cubicBez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1" name="ïŝlîḑè"/>
              <p:cNvSpPr/>
              <p:nvPr/>
            </p:nvSpPr>
            <p:spPr bwMode="auto">
              <a:xfrm>
                <a:off x="6047165" y="1892928"/>
                <a:ext cx="1567151" cy="1562709"/>
              </a:xfrm>
              <a:custGeom>
                <a:avLst/>
                <a:gdLst>
                  <a:gd name="T0" fmla="*/ 397 w 409"/>
                  <a:gd name="T1" fmla="*/ 408 h 409"/>
                  <a:gd name="T2" fmla="*/ 392 w 409"/>
                  <a:gd name="T3" fmla="*/ 407 h 409"/>
                  <a:gd name="T4" fmla="*/ 274 w 409"/>
                  <a:gd name="T5" fmla="*/ 380 h 409"/>
                  <a:gd name="T6" fmla="*/ 146 w 409"/>
                  <a:gd name="T7" fmla="*/ 407 h 409"/>
                  <a:gd name="T8" fmla="*/ 135 w 409"/>
                  <a:gd name="T9" fmla="*/ 406 h 409"/>
                  <a:gd name="T10" fmla="*/ 129 w 409"/>
                  <a:gd name="T11" fmla="*/ 396 h 409"/>
                  <a:gd name="T12" fmla="*/ 4 w 409"/>
                  <a:gd name="T13" fmla="*/ 20 h 409"/>
                  <a:gd name="T14" fmla="*/ 3 w 409"/>
                  <a:gd name="T15" fmla="*/ 6 h 409"/>
                  <a:gd name="T16" fmla="*/ 16 w 409"/>
                  <a:gd name="T17" fmla="*/ 1 h 409"/>
                  <a:gd name="T18" fmla="*/ 346 w 409"/>
                  <a:gd name="T19" fmla="*/ 235 h 409"/>
                  <a:gd name="T20" fmla="*/ 409 w 409"/>
                  <a:gd name="T21" fmla="*/ 394 h 409"/>
                  <a:gd name="T22" fmla="*/ 404 w 409"/>
                  <a:gd name="T23" fmla="*/ 406 h 409"/>
                  <a:gd name="T24" fmla="*/ 397 w 409"/>
                  <a:gd name="T25" fmla="*/ 408 h 409"/>
                  <a:gd name="T26" fmla="*/ 44 w 409"/>
                  <a:gd name="T27" fmla="*/ 35 h 409"/>
                  <a:gd name="T28" fmla="*/ 153 w 409"/>
                  <a:gd name="T29" fmla="*/ 378 h 409"/>
                  <a:gd name="T30" fmla="*/ 274 w 409"/>
                  <a:gd name="T31" fmla="*/ 356 h 409"/>
                  <a:gd name="T32" fmla="*/ 381 w 409"/>
                  <a:gd name="T33" fmla="*/ 376 h 409"/>
                  <a:gd name="T34" fmla="*/ 325 w 409"/>
                  <a:gd name="T35" fmla="*/ 247 h 409"/>
                  <a:gd name="T36" fmla="*/ 44 w 409"/>
                  <a:gd name="T37" fmla="*/ 35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9" h="409">
                    <a:moveTo>
                      <a:pt x="397" y="408"/>
                    </a:moveTo>
                    <a:cubicBezTo>
                      <a:pt x="395" y="408"/>
                      <a:pt x="393" y="408"/>
                      <a:pt x="392" y="407"/>
                    </a:cubicBezTo>
                    <a:cubicBezTo>
                      <a:pt x="356" y="389"/>
                      <a:pt x="316" y="380"/>
                      <a:pt x="274" y="380"/>
                    </a:cubicBezTo>
                    <a:cubicBezTo>
                      <a:pt x="202" y="380"/>
                      <a:pt x="147" y="406"/>
                      <a:pt x="146" y="407"/>
                    </a:cubicBezTo>
                    <a:cubicBezTo>
                      <a:pt x="143" y="409"/>
                      <a:pt x="138" y="408"/>
                      <a:pt x="135" y="406"/>
                    </a:cubicBezTo>
                    <a:cubicBezTo>
                      <a:pt x="131" y="404"/>
                      <a:pt x="129" y="400"/>
                      <a:pt x="129" y="396"/>
                    </a:cubicBezTo>
                    <a:cubicBezTo>
                      <a:pt x="129" y="178"/>
                      <a:pt x="5" y="22"/>
                      <a:pt x="4" y="20"/>
                    </a:cubicBezTo>
                    <a:cubicBezTo>
                      <a:pt x="0" y="16"/>
                      <a:pt x="0" y="11"/>
                      <a:pt x="3" y="6"/>
                    </a:cubicBezTo>
                    <a:cubicBezTo>
                      <a:pt x="6" y="2"/>
                      <a:pt x="11" y="0"/>
                      <a:pt x="16" y="1"/>
                    </a:cubicBezTo>
                    <a:cubicBezTo>
                      <a:pt x="200" y="54"/>
                      <a:pt x="297" y="157"/>
                      <a:pt x="346" y="235"/>
                    </a:cubicBezTo>
                    <a:cubicBezTo>
                      <a:pt x="399" y="320"/>
                      <a:pt x="409" y="391"/>
                      <a:pt x="409" y="394"/>
                    </a:cubicBezTo>
                    <a:cubicBezTo>
                      <a:pt x="409" y="399"/>
                      <a:pt x="408" y="403"/>
                      <a:pt x="404" y="406"/>
                    </a:cubicBezTo>
                    <a:cubicBezTo>
                      <a:pt x="402" y="407"/>
                      <a:pt x="399" y="408"/>
                      <a:pt x="397" y="408"/>
                    </a:cubicBezTo>
                    <a:close/>
                    <a:moveTo>
                      <a:pt x="44" y="35"/>
                    </a:moveTo>
                    <a:cubicBezTo>
                      <a:pt x="79" y="89"/>
                      <a:pt x="148" y="214"/>
                      <a:pt x="153" y="378"/>
                    </a:cubicBezTo>
                    <a:cubicBezTo>
                      <a:pt x="176" y="369"/>
                      <a:pt x="220" y="356"/>
                      <a:pt x="274" y="356"/>
                    </a:cubicBezTo>
                    <a:cubicBezTo>
                      <a:pt x="311" y="356"/>
                      <a:pt x="347" y="362"/>
                      <a:pt x="381" y="376"/>
                    </a:cubicBezTo>
                    <a:cubicBezTo>
                      <a:pt x="374" y="349"/>
                      <a:pt x="358" y="300"/>
                      <a:pt x="325" y="247"/>
                    </a:cubicBezTo>
                    <a:cubicBezTo>
                      <a:pt x="281" y="178"/>
                      <a:pt x="197" y="88"/>
                      <a:pt x="44" y="35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</p:grpSp>
        <p:grpSp>
          <p:nvGrpSpPr>
            <p:cNvPr id="82" name="8c8102be-1e74-43cf-98f4-61f5ab40a98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1724923" y="1163001"/>
              <a:ext cx="1039283" cy="1283244"/>
              <a:chOff x="4327525" y="1245394"/>
              <a:chExt cx="3536950" cy="4367213"/>
            </a:xfrm>
          </p:grpSpPr>
          <p:sp>
            <p:nvSpPr>
              <p:cNvPr id="83" name="íšliďe"/>
              <p:cNvSpPr/>
              <p:nvPr/>
            </p:nvSpPr>
            <p:spPr bwMode="auto">
              <a:xfrm>
                <a:off x="4327525" y="3734594"/>
                <a:ext cx="3536950" cy="1727200"/>
              </a:xfrm>
              <a:custGeom>
                <a:avLst/>
                <a:gdLst>
                  <a:gd name="T0" fmla="*/ 1376 w 2228"/>
                  <a:gd name="T1" fmla="*/ 1088 h 1088"/>
                  <a:gd name="T2" fmla="*/ 0 w 2228"/>
                  <a:gd name="T3" fmla="*/ 700 h 1088"/>
                  <a:gd name="T4" fmla="*/ 951 w 2228"/>
                  <a:gd name="T5" fmla="*/ 0 h 1088"/>
                  <a:gd name="T6" fmla="*/ 2228 w 2228"/>
                  <a:gd name="T7" fmla="*/ 356 h 1088"/>
                  <a:gd name="T8" fmla="*/ 1376 w 2228"/>
                  <a:gd name="T9" fmla="*/ 1088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8" h="1088">
                    <a:moveTo>
                      <a:pt x="1376" y="1088"/>
                    </a:moveTo>
                    <a:lnTo>
                      <a:pt x="0" y="700"/>
                    </a:lnTo>
                    <a:lnTo>
                      <a:pt x="951" y="0"/>
                    </a:lnTo>
                    <a:lnTo>
                      <a:pt x="2228" y="356"/>
                    </a:lnTo>
                    <a:lnTo>
                      <a:pt x="1376" y="1088"/>
                    </a:lnTo>
                    <a:close/>
                  </a:path>
                </a:pathLst>
              </a:custGeom>
              <a:solidFill>
                <a:srgbClr val="EF7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4" name="is1ïḋé"/>
              <p:cNvSpPr/>
              <p:nvPr/>
            </p:nvSpPr>
            <p:spPr bwMode="auto">
              <a:xfrm>
                <a:off x="4327525" y="4845844"/>
                <a:ext cx="2184400" cy="766763"/>
              </a:xfrm>
              <a:custGeom>
                <a:avLst/>
                <a:gdLst>
                  <a:gd name="T0" fmla="*/ 1376 w 1376"/>
                  <a:gd name="T1" fmla="*/ 483 h 483"/>
                  <a:gd name="T2" fmla="*/ 0 w 1376"/>
                  <a:gd name="T3" fmla="*/ 96 h 483"/>
                  <a:gd name="T4" fmla="*/ 0 w 1376"/>
                  <a:gd name="T5" fmla="*/ 0 h 483"/>
                  <a:gd name="T6" fmla="*/ 1376 w 1376"/>
                  <a:gd name="T7" fmla="*/ 388 h 483"/>
                  <a:gd name="T8" fmla="*/ 1376 w 1376"/>
                  <a:gd name="T9" fmla="*/ 483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6" h="483">
                    <a:moveTo>
                      <a:pt x="1376" y="483"/>
                    </a:moveTo>
                    <a:lnTo>
                      <a:pt x="0" y="96"/>
                    </a:lnTo>
                    <a:lnTo>
                      <a:pt x="0" y="0"/>
                    </a:lnTo>
                    <a:lnTo>
                      <a:pt x="1376" y="388"/>
                    </a:lnTo>
                    <a:lnTo>
                      <a:pt x="1376" y="483"/>
                    </a:lnTo>
                    <a:close/>
                  </a:path>
                </a:pathLst>
              </a:custGeom>
              <a:solidFill>
                <a:srgbClr val="E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5" name="i$ḻíde"/>
              <p:cNvSpPr/>
              <p:nvPr/>
            </p:nvSpPr>
            <p:spPr bwMode="auto">
              <a:xfrm>
                <a:off x="6511925" y="4299744"/>
                <a:ext cx="1352550" cy="1312863"/>
              </a:xfrm>
              <a:custGeom>
                <a:avLst/>
                <a:gdLst>
                  <a:gd name="T0" fmla="*/ 852 w 852"/>
                  <a:gd name="T1" fmla="*/ 0 h 827"/>
                  <a:gd name="T2" fmla="*/ 852 w 852"/>
                  <a:gd name="T3" fmla="*/ 84 h 827"/>
                  <a:gd name="T4" fmla="*/ 0 w 852"/>
                  <a:gd name="T5" fmla="*/ 827 h 827"/>
                  <a:gd name="T6" fmla="*/ 0 w 852"/>
                  <a:gd name="T7" fmla="*/ 732 h 827"/>
                  <a:gd name="T8" fmla="*/ 852 w 852"/>
                  <a:gd name="T9" fmla="*/ 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827">
                    <a:moveTo>
                      <a:pt x="852" y="0"/>
                    </a:moveTo>
                    <a:lnTo>
                      <a:pt x="852" y="84"/>
                    </a:lnTo>
                    <a:lnTo>
                      <a:pt x="0" y="827"/>
                    </a:lnTo>
                    <a:lnTo>
                      <a:pt x="0" y="73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D73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6" name="íS1íḋe"/>
              <p:cNvSpPr/>
              <p:nvPr/>
            </p:nvSpPr>
            <p:spPr bwMode="auto">
              <a:xfrm>
                <a:off x="5119688" y="1245394"/>
                <a:ext cx="2008188" cy="3673475"/>
              </a:xfrm>
              <a:custGeom>
                <a:avLst/>
                <a:gdLst>
                  <a:gd name="T0" fmla="*/ 557 w 557"/>
                  <a:gd name="T1" fmla="*/ 916 h 1021"/>
                  <a:gd name="T2" fmla="*/ 554 w 557"/>
                  <a:gd name="T3" fmla="*/ 900 h 1021"/>
                  <a:gd name="T4" fmla="*/ 457 w 557"/>
                  <a:gd name="T5" fmla="*/ 390 h 1021"/>
                  <a:gd name="T6" fmla="*/ 451 w 557"/>
                  <a:gd name="T7" fmla="*/ 364 h 1021"/>
                  <a:gd name="T8" fmla="*/ 444 w 557"/>
                  <a:gd name="T9" fmla="*/ 326 h 1021"/>
                  <a:gd name="T10" fmla="*/ 438 w 557"/>
                  <a:gd name="T11" fmla="*/ 293 h 1021"/>
                  <a:gd name="T12" fmla="*/ 426 w 557"/>
                  <a:gd name="T13" fmla="*/ 232 h 1021"/>
                  <a:gd name="T14" fmla="*/ 420 w 557"/>
                  <a:gd name="T15" fmla="*/ 201 h 1021"/>
                  <a:gd name="T16" fmla="*/ 411 w 557"/>
                  <a:gd name="T17" fmla="*/ 154 h 1021"/>
                  <a:gd name="T18" fmla="*/ 407 w 557"/>
                  <a:gd name="T19" fmla="*/ 135 h 1021"/>
                  <a:gd name="T20" fmla="*/ 390 w 557"/>
                  <a:gd name="T21" fmla="*/ 42 h 1021"/>
                  <a:gd name="T22" fmla="*/ 279 w 557"/>
                  <a:gd name="T23" fmla="*/ 0 h 1021"/>
                  <a:gd name="T24" fmla="*/ 168 w 557"/>
                  <a:gd name="T25" fmla="*/ 42 h 1021"/>
                  <a:gd name="T26" fmla="*/ 150 w 557"/>
                  <a:gd name="T27" fmla="*/ 135 h 1021"/>
                  <a:gd name="T28" fmla="*/ 146 w 557"/>
                  <a:gd name="T29" fmla="*/ 154 h 1021"/>
                  <a:gd name="T30" fmla="*/ 138 w 557"/>
                  <a:gd name="T31" fmla="*/ 201 h 1021"/>
                  <a:gd name="T32" fmla="*/ 132 w 557"/>
                  <a:gd name="T33" fmla="*/ 232 h 1021"/>
                  <a:gd name="T34" fmla="*/ 120 w 557"/>
                  <a:gd name="T35" fmla="*/ 293 h 1021"/>
                  <a:gd name="T36" fmla="*/ 114 w 557"/>
                  <a:gd name="T37" fmla="*/ 326 h 1021"/>
                  <a:gd name="T38" fmla="*/ 106 w 557"/>
                  <a:gd name="T39" fmla="*/ 364 h 1021"/>
                  <a:gd name="T40" fmla="*/ 101 w 557"/>
                  <a:gd name="T41" fmla="*/ 390 h 1021"/>
                  <a:gd name="T42" fmla="*/ 3 w 557"/>
                  <a:gd name="T43" fmla="*/ 900 h 1021"/>
                  <a:gd name="T44" fmla="*/ 0 w 557"/>
                  <a:gd name="T45" fmla="*/ 916 h 1021"/>
                  <a:gd name="T46" fmla="*/ 0 w 557"/>
                  <a:gd name="T47" fmla="*/ 916 h 1021"/>
                  <a:gd name="T48" fmla="*/ 0 w 557"/>
                  <a:gd name="T49" fmla="*/ 916 h 1021"/>
                  <a:gd name="T50" fmla="*/ 279 w 557"/>
                  <a:gd name="T51" fmla="*/ 1021 h 1021"/>
                  <a:gd name="T52" fmla="*/ 424 w 557"/>
                  <a:gd name="T53" fmla="*/ 1006 h 1021"/>
                  <a:gd name="T54" fmla="*/ 557 w 557"/>
                  <a:gd name="T55" fmla="*/ 916 h 1021"/>
                  <a:gd name="T56" fmla="*/ 557 w 557"/>
                  <a:gd name="T57" fmla="*/ 916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57" h="1021">
                    <a:moveTo>
                      <a:pt x="557" y="916"/>
                    </a:moveTo>
                    <a:cubicBezTo>
                      <a:pt x="557" y="910"/>
                      <a:pt x="556" y="905"/>
                      <a:pt x="554" y="900"/>
                    </a:cubicBezTo>
                    <a:cubicBezTo>
                      <a:pt x="457" y="390"/>
                      <a:pt x="457" y="390"/>
                      <a:pt x="457" y="390"/>
                    </a:cubicBezTo>
                    <a:cubicBezTo>
                      <a:pt x="451" y="364"/>
                      <a:pt x="451" y="364"/>
                      <a:pt x="451" y="364"/>
                    </a:cubicBezTo>
                    <a:cubicBezTo>
                      <a:pt x="444" y="326"/>
                      <a:pt x="444" y="326"/>
                      <a:pt x="444" y="326"/>
                    </a:cubicBezTo>
                    <a:cubicBezTo>
                      <a:pt x="438" y="293"/>
                      <a:pt x="438" y="293"/>
                      <a:pt x="438" y="293"/>
                    </a:cubicBezTo>
                    <a:cubicBezTo>
                      <a:pt x="426" y="232"/>
                      <a:pt x="426" y="232"/>
                      <a:pt x="426" y="232"/>
                    </a:cubicBezTo>
                    <a:cubicBezTo>
                      <a:pt x="420" y="201"/>
                      <a:pt x="420" y="201"/>
                      <a:pt x="420" y="201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390" y="42"/>
                      <a:pt x="390" y="42"/>
                      <a:pt x="390" y="42"/>
                    </a:cubicBezTo>
                    <a:cubicBezTo>
                      <a:pt x="390" y="19"/>
                      <a:pt x="340" y="0"/>
                      <a:pt x="279" y="0"/>
                    </a:cubicBezTo>
                    <a:cubicBezTo>
                      <a:pt x="218" y="0"/>
                      <a:pt x="168" y="19"/>
                      <a:pt x="168" y="42"/>
                    </a:cubicBezTo>
                    <a:cubicBezTo>
                      <a:pt x="150" y="135"/>
                      <a:pt x="150" y="135"/>
                      <a:pt x="150" y="135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138" y="201"/>
                      <a:pt x="138" y="201"/>
                      <a:pt x="138" y="201"/>
                    </a:cubicBezTo>
                    <a:cubicBezTo>
                      <a:pt x="132" y="232"/>
                      <a:pt x="132" y="232"/>
                      <a:pt x="132" y="232"/>
                    </a:cubicBezTo>
                    <a:cubicBezTo>
                      <a:pt x="120" y="293"/>
                      <a:pt x="120" y="293"/>
                      <a:pt x="120" y="293"/>
                    </a:cubicBezTo>
                    <a:cubicBezTo>
                      <a:pt x="114" y="326"/>
                      <a:pt x="114" y="326"/>
                      <a:pt x="114" y="326"/>
                    </a:cubicBezTo>
                    <a:cubicBezTo>
                      <a:pt x="106" y="364"/>
                      <a:pt x="106" y="364"/>
                      <a:pt x="106" y="364"/>
                    </a:cubicBezTo>
                    <a:cubicBezTo>
                      <a:pt x="101" y="390"/>
                      <a:pt x="101" y="390"/>
                      <a:pt x="101" y="390"/>
                    </a:cubicBezTo>
                    <a:cubicBezTo>
                      <a:pt x="3" y="900"/>
                      <a:pt x="3" y="900"/>
                      <a:pt x="3" y="900"/>
                    </a:cubicBezTo>
                    <a:cubicBezTo>
                      <a:pt x="1" y="905"/>
                      <a:pt x="0" y="910"/>
                      <a:pt x="0" y="916"/>
                    </a:cubicBezTo>
                    <a:cubicBezTo>
                      <a:pt x="0" y="916"/>
                      <a:pt x="0" y="916"/>
                      <a:pt x="0" y="916"/>
                    </a:cubicBezTo>
                    <a:cubicBezTo>
                      <a:pt x="0" y="916"/>
                      <a:pt x="0" y="916"/>
                      <a:pt x="0" y="916"/>
                    </a:cubicBezTo>
                    <a:cubicBezTo>
                      <a:pt x="0" y="974"/>
                      <a:pt x="125" y="1021"/>
                      <a:pt x="279" y="1021"/>
                    </a:cubicBezTo>
                    <a:cubicBezTo>
                      <a:pt x="332" y="1021"/>
                      <a:pt x="382" y="1016"/>
                      <a:pt x="424" y="1006"/>
                    </a:cubicBezTo>
                    <a:cubicBezTo>
                      <a:pt x="504" y="987"/>
                      <a:pt x="557" y="954"/>
                      <a:pt x="557" y="916"/>
                    </a:cubicBezTo>
                    <a:cubicBezTo>
                      <a:pt x="557" y="916"/>
                      <a:pt x="557" y="916"/>
                      <a:pt x="557" y="916"/>
                    </a:cubicBezTo>
                    <a:close/>
                  </a:path>
                </a:pathLst>
              </a:custGeom>
              <a:solidFill>
                <a:srgbClr val="E95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7" name="ïsḷîdé"/>
              <p:cNvSpPr/>
              <p:nvPr/>
            </p:nvSpPr>
            <p:spPr bwMode="auto">
              <a:xfrm>
                <a:off x="5484813" y="2418557"/>
                <a:ext cx="976313" cy="446088"/>
              </a:xfrm>
              <a:custGeom>
                <a:avLst/>
                <a:gdLst>
                  <a:gd name="T0" fmla="*/ 178 w 271"/>
                  <a:gd name="T1" fmla="*/ 124 h 124"/>
                  <a:gd name="T2" fmla="*/ 271 w 271"/>
                  <a:gd name="T3" fmla="*/ 114 h 124"/>
                  <a:gd name="T4" fmla="*/ 264 w 271"/>
                  <a:gd name="T5" fmla="*/ 43 h 124"/>
                  <a:gd name="T6" fmla="*/ 178 w 271"/>
                  <a:gd name="T7" fmla="*/ 52 h 124"/>
                  <a:gd name="T8" fmla="*/ 29 w 271"/>
                  <a:gd name="T9" fmla="*/ 18 h 124"/>
                  <a:gd name="T10" fmla="*/ 13 w 271"/>
                  <a:gd name="T11" fmla="*/ 0 h 124"/>
                  <a:gd name="T12" fmla="*/ 5 w 271"/>
                  <a:gd name="T13" fmla="*/ 38 h 124"/>
                  <a:gd name="T14" fmla="*/ 0 w 271"/>
                  <a:gd name="T15" fmla="*/ 64 h 124"/>
                  <a:gd name="T16" fmla="*/ 178 w 271"/>
                  <a:gd name="T17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1" h="124">
                    <a:moveTo>
                      <a:pt x="178" y="124"/>
                    </a:moveTo>
                    <a:cubicBezTo>
                      <a:pt x="212" y="124"/>
                      <a:pt x="244" y="120"/>
                      <a:pt x="271" y="114"/>
                    </a:cubicBezTo>
                    <a:cubicBezTo>
                      <a:pt x="264" y="43"/>
                      <a:pt x="264" y="43"/>
                      <a:pt x="264" y="43"/>
                    </a:cubicBezTo>
                    <a:cubicBezTo>
                      <a:pt x="239" y="48"/>
                      <a:pt x="209" y="52"/>
                      <a:pt x="178" y="52"/>
                    </a:cubicBezTo>
                    <a:cubicBezTo>
                      <a:pt x="114" y="52"/>
                      <a:pt x="58" y="38"/>
                      <a:pt x="29" y="18"/>
                    </a:cubicBezTo>
                    <a:cubicBezTo>
                      <a:pt x="21" y="12"/>
                      <a:pt x="16" y="6"/>
                      <a:pt x="13" y="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1" y="98"/>
                      <a:pt x="86" y="124"/>
                      <a:pt x="178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8" name="iṣ1íḓe"/>
              <p:cNvSpPr/>
              <p:nvPr/>
            </p:nvSpPr>
            <p:spPr bwMode="auto">
              <a:xfrm>
                <a:off x="6435725" y="2418557"/>
                <a:ext cx="331788" cy="409575"/>
              </a:xfrm>
              <a:custGeom>
                <a:avLst/>
                <a:gdLst>
                  <a:gd name="T0" fmla="*/ 62 w 92"/>
                  <a:gd name="T1" fmla="*/ 18 h 114"/>
                  <a:gd name="T2" fmla="*/ 0 w 92"/>
                  <a:gd name="T3" fmla="*/ 43 h 114"/>
                  <a:gd name="T4" fmla="*/ 7 w 92"/>
                  <a:gd name="T5" fmla="*/ 114 h 114"/>
                  <a:gd name="T6" fmla="*/ 92 w 92"/>
                  <a:gd name="T7" fmla="*/ 64 h 114"/>
                  <a:gd name="T8" fmla="*/ 86 w 92"/>
                  <a:gd name="T9" fmla="*/ 38 h 114"/>
                  <a:gd name="T10" fmla="*/ 79 w 92"/>
                  <a:gd name="T11" fmla="*/ 0 h 114"/>
                  <a:gd name="T12" fmla="*/ 62 w 92"/>
                  <a:gd name="T13" fmla="*/ 1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114">
                    <a:moveTo>
                      <a:pt x="62" y="18"/>
                    </a:moveTo>
                    <a:cubicBezTo>
                      <a:pt x="48" y="28"/>
                      <a:pt x="26" y="37"/>
                      <a:pt x="0" y="43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52" y="103"/>
                      <a:pt x="85" y="85"/>
                      <a:pt x="92" y="64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6" y="6"/>
                      <a:pt x="70" y="12"/>
                      <a:pt x="62" y="18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89" name="ïṧľîďè"/>
              <p:cNvSpPr/>
              <p:nvPr/>
            </p:nvSpPr>
            <p:spPr bwMode="auto">
              <a:xfrm>
                <a:off x="6403975" y="2080419"/>
                <a:ext cx="317500" cy="492125"/>
              </a:xfrm>
              <a:custGeom>
                <a:avLst/>
                <a:gdLst>
                  <a:gd name="T0" fmla="*/ 24 w 88"/>
                  <a:gd name="T1" fmla="*/ 31 h 137"/>
                  <a:gd name="T2" fmla="*/ 0 w 88"/>
                  <a:gd name="T3" fmla="*/ 37 h 137"/>
                  <a:gd name="T4" fmla="*/ 9 w 88"/>
                  <a:gd name="T5" fmla="*/ 137 h 137"/>
                  <a:gd name="T6" fmla="*/ 71 w 88"/>
                  <a:gd name="T7" fmla="*/ 112 h 137"/>
                  <a:gd name="T8" fmla="*/ 88 w 88"/>
                  <a:gd name="T9" fmla="*/ 94 h 137"/>
                  <a:gd name="T10" fmla="*/ 82 w 88"/>
                  <a:gd name="T11" fmla="*/ 61 h 137"/>
                  <a:gd name="T12" fmla="*/ 70 w 88"/>
                  <a:gd name="T13" fmla="*/ 0 h 137"/>
                  <a:gd name="T14" fmla="*/ 24 w 88"/>
                  <a:gd name="T15" fmla="*/ 3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137">
                    <a:moveTo>
                      <a:pt x="24" y="31"/>
                    </a:moveTo>
                    <a:cubicBezTo>
                      <a:pt x="17" y="33"/>
                      <a:pt x="9" y="36"/>
                      <a:pt x="0" y="37"/>
                    </a:cubicBezTo>
                    <a:cubicBezTo>
                      <a:pt x="9" y="137"/>
                      <a:pt x="9" y="137"/>
                      <a:pt x="9" y="137"/>
                    </a:cubicBezTo>
                    <a:cubicBezTo>
                      <a:pt x="35" y="131"/>
                      <a:pt x="57" y="122"/>
                      <a:pt x="71" y="112"/>
                    </a:cubicBezTo>
                    <a:cubicBezTo>
                      <a:pt x="79" y="106"/>
                      <a:pt x="85" y="100"/>
                      <a:pt x="88" y="94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4" y="12"/>
                      <a:pt x="47" y="23"/>
                      <a:pt x="24" y="31"/>
                    </a:cubicBezTo>
                    <a:close/>
                  </a:path>
                </a:pathLst>
              </a:custGeom>
              <a:solidFill>
                <a:srgbClr val="D94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0" name="ïṧḻîḑê"/>
              <p:cNvSpPr/>
              <p:nvPr/>
            </p:nvSpPr>
            <p:spPr bwMode="auto">
              <a:xfrm>
                <a:off x="6378575" y="1799432"/>
                <a:ext cx="277813" cy="412750"/>
              </a:xfrm>
              <a:custGeom>
                <a:avLst/>
                <a:gdLst>
                  <a:gd name="T0" fmla="*/ 35 w 77"/>
                  <a:gd name="T1" fmla="*/ 25 h 115"/>
                  <a:gd name="T2" fmla="*/ 0 w 77"/>
                  <a:gd name="T3" fmla="*/ 37 h 115"/>
                  <a:gd name="T4" fmla="*/ 7 w 77"/>
                  <a:gd name="T5" fmla="*/ 115 h 115"/>
                  <a:gd name="T6" fmla="*/ 31 w 77"/>
                  <a:gd name="T7" fmla="*/ 109 h 115"/>
                  <a:gd name="T8" fmla="*/ 77 w 77"/>
                  <a:gd name="T9" fmla="*/ 78 h 115"/>
                  <a:gd name="T10" fmla="*/ 71 w 77"/>
                  <a:gd name="T11" fmla="*/ 47 h 115"/>
                  <a:gd name="T12" fmla="*/ 62 w 77"/>
                  <a:gd name="T13" fmla="*/ 0 h 115"/>
                  <a:gd name="T14" fmla="*/ 35 w 77"/>
                  <a:gd name="T15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15">
                    <a:moveTo>
                      <a:pt x="35" y="25"/>
                    </a:moveTo>
                    <a:cubicBezTo>
                      <a:pt x="25" y="30"/>
                      <a:pt x="13" y="34"/>
                      <a:pt x="0" y="37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16" y="114"/>
                      <a:pt x="24" y="111"/>
                      <a:pt x="31" y="109"/>
                    </a:cubicBezTo>
                    <a:cubicBezTo>
                      <a:pt x="54" y="101"/>
                      <a:pt x="71" y="90"/>
                      <a:pt x="77" y="78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10"/>
                      <a:pt x="49" y="18"/>
                      <a:pt x="35" y="25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1" name="íṩļiḋè"/>
              <p:cNvSpPr/>
              <p:nvPr/>
            </p:nvSpPr>
            <p:spPr bwMode="auto">
              <a:xfrm>
                <a:off x="5595938" y="1799432"/>
                <a:ext cx="808038" cy="446088"/>
              </a:xfrm>
              <a:custGeom>
                <a:avLst/>
                <a:gdLst>
                  <a:gd name="T0" fmla="*/ 46 w 224"/>
                  <a:gd name="T1" fmla="*/ 109 h 124"/>
                  <a:gd name="T2" fmla="*/ 147 w 224"/>
                  <a:gd name="T3" fmla="*/ 124 h 124"/>
                  <a:gd name="T4" fmla="*/ 224 w 224"/>
                  <a:gd name="T5" fmla="*/ 115 h 124"/>
                  <a:gd name="T6" fmla="*/ 217 w 224"/>
                  <a:gd name="T7" fmla="*/ 37 h 124"/>
                  <a:gd name="T8" fmla="*/ 147 w 224"/>
                  <a:gd name="T9" fmla="*/ 45 h 124"/>
                  <a:gd name="T10" fmla="*/ 42 w 224"/>
                  <a:gd name="T11" fmla="*/ 25 h 124"/>
                  <a:gd name="T12" fmla="*/ 14 w 224"/>
                  <a:gd name="T13" fmla="*/ 0 h 124"/>
                  <a:gd name="T14" fmla="*/ 6 w 224"/>
                  <a:gd name="T15" fmla="*/ 47 h 124"/>
                  <a:gd name="T16" fmla="*/ 0 w 224"/>
                  <a:gd name="T17" fmla="*/ 78 h 124"/>
                  <a:gd name="T18" fmla="*/ 46 w 224"/>
                  <a:gd name="T19" fmla="*/ 10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4" h="124">
                    <a:moveTo>
                      <a:pt x="46" y="109"/>
                    </a:moveTo>
                    <a:cubicBezTo>
                      <a:pt x="73" y="118"/>
                      <a:pt x="108" y="124"/>
                      <a:pt x="147" y="124"/>
                    </a:cubicBezTo>
                    <a:cubicBezTo>
                      <a:pt x="175" y="124"/>
                      <a:pt x="201" y="121"/>
                      <a:pt x="224" y="115"/>
                    </a:cubicBezTo>
                    <a:cubicBezTo>
                      <a:pt x="217" y="37"/>
                      <a:pt x="217" y="37"/>
                      <a:pt x="217" y="37"/>
                    </a:cubicBezTo>
                    <a:cubicBezTo>
                      <a:pt x="196" y="42"/>
                      <a:pt x="173" y="45"/>
                      <a:pt x="147" y="45"/>
                    </a:cubicBezTo>
                    <a:cubicBezTo>
                      <a:pt x="104" y="45"/>
                      <a:pt x="67" y="37"/>
                      <a:pt x="42" y="25"/>
                    </a:cubicBezTo>
                    <a:cubicBezTo>
                      <a:pt x="27" y="18"/>
                      <a:pt x="17" y="10"/>
                      <a:pt x="14" y="0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" y="90"/>
                      <a:pt x="23" y="101"/>
                      <a:pt x="46" y="1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2" name="íšļïḋê"/>
              <p:cNvSpPr/>
              <p:nvPr/>
            </p:nvSpPr>
            <p:spPr bwMode="auto">
              <a:xfrm>
                <a:off x="6338888" y="1396207"/>
                <a:ext cx="263525" cy="536575"/>
              </a:xfrm>
              <a:custGeom>
                <a:avLst/>
                <a:gdLst>
                  <a:gd name="T0" fmla="*/ 0 w 73"/>
                  <a:gd name="T1" fmla="*/ 36 h 149"/>
                  <a:gd name="T2" fmla="*/ 11 w 73"/>
                  <a:gd name="T3" fmla="*/ 149 h 149"/>
                  <a:gd name="T4" fmla="*/ 46 w 73"/>
                  <a:gd name="T5" fmla="*/ 137 h 149"/>
                  <a:gd name="T6" fmla="*/ 73 w 73"/>
                  <a:gd name="T7" fmla="*/ 112 h 149"/>
                  <a:gd name="T8" fmla="*/ 69 w 73"/>
                  <a:gd name="T9" fmla="*/ 93 h 149"/>
                  <a:gd name="T10" fmla="*/ 52 w 73"/>
                  <a:gd name="T11" fmla="*/ 0 h 149"/>
                  <a:gd name="T12" fmla="*/ 0 w 73"/>
                  <a:gd name="T13" fmla="*/ 3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49">
                    <a:moveTo>
                      <a:pt x="0" y="36"/>
                    </a:moveTo>
                    <a:cubicBezTo>
                      <a:pt x="11" y="149"/>
                      <a:pt x="11" y="149"/>
                      <a:pt x="11" y="149"/>
                    </a:cubicBezTo>
                    <a:cubicBezTo>
                      <a:pt x="24" y="146"/>
                      <a:pt x="36" y="142"/>
                      <a:pt x="46" y="137"/>
                    </a:cubicBezTo>
                    <a:cubicBezTo>
                      <a:pt x="60" y="130"/>
                      <a:pt x="70" y="122"/>
                      <a:pt x="73" y="112"/>
                    </a:cubicBezTo>
                    <a:cubicBezTo>
                      <a:pt x="69" y="93"/>
                      <a:pt x="69" y="93"/>
                      <a:pt x="69" y="9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5"/>
                      <a:pt x="31" y="28"/>
                      <a:pt x="0" y="36"/>
                    </a:cubicBezTo>
                    <a:close/>
                  </a:path>
                </a:pathLst>
              </a:custGeom>
              <a:solidFill>
                <a:srgbClr val="D94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3" name="íṥ1íḓé"/>
              <p:cNvSpPr/>
              <p:nvPr/>
            </p:nvSpPr>
            <p:spPr bwMode="auto">
              <a:xfrm>
                <a:off x="6461125" y="2648744"/>
                <a:ext cx="666750" cy="2216150"/>
              </a:xfrm>
              <a:custGeom>
                <a:avLst/>
                <a:gdLst>
                  <a:gd name="T0" fmla="*/ 185 w 185"/>
                  <a:gd name="T1" fmla="*/ 526 h 616"/>
                  <a:gd name="T2" fmla="*/ 182 w 185"/>
                  <a:gd name="T3" fmla="*/ 510 h 616"/>
                  <a:gd name="T4" fmla="*/ 85 w 185"/>
                  <a:gd name="T5" fmla="*/ 0 h 616"/>
                  <a:gd name="T6" fmla="*/ 0 w 185"/>
                  <a:gd name="T7" fmla="*/ 50 h 616"/>
                  <a:gd name="T8" fmla="*/ 52 w 185"/>
                  <a:gd name="T9" fmla="*/ 616 h 616"/>
                  <a:gd name="T10" fmla="*/ 185 w 185"/>
                  <a:gd name="T11" fmla="*/ 526 h 616"/>
                  <a:gd name="T12" fmla="*/ 185 w 185"/>
                  <a:gd name="T13" fmla="*/ 52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616">
                    <a:moveTo>
                      <a:pt x="185" y="526"/>
                    </a:moveTo>
                    <a:cubicBezTo>
                      <a:pt x="185" y="520"/>
                      <a:pt x="184" y="515"/>
                      <a:pt x="182" y="51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8" y="21"/>
                      <a:pt x="45" y="39"/>
                      <a:pt x="0" y="50"/>
                    </a:cubicBezTo>
                    <a:cubicBezTo>
                      <a:pt x="52" y="616"/>
                      <a:pt x="52" y="616"/>
                      <a:pt x="52" y="616"/>
                    </a:cubicBezTo>
                    <a:cubicBezTo>
                      <a:pt x="132" y="597"/>
                      <a:pt x="185" y="564"/>
                      <a:pt x="185" y="526"/>
                    </a:cubicBezTo>
                    <a:cubicBezTo>
                      <a:pt x="185" y="526"/>
                      <a:pt x="185" y="526"/>
                      <a:pt x="185" y="526"/>
                    </a:cubicBezTo>
                    <a:close/>
                  </a:path>
                </a:pathLst>
              </a:custGeom>
              <a:solidFill>
                <a:srgbClr val="D94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4" name="îṣľïḑè"/>
              <p:cNvSpPr/>
              <p:nvPr/>
            </p:nvSpPr>
            <p:spPr bwMode="auto">
              <a:xfrm>
                <a:off x="5726113" y="1245394"/>
                <a:ext cx="800100" cy="301625"/>
              </a:xfrm>
              <a:custGeom>
                <a:avLst/>
                <a:gdLst>
                  <a:gd name="T0" fmla="*/ 111 w 222"/>
                  <a:gd name="T1" fmla="*/ 0 h 84"/>
                  <a:gd name="T2" fmla="*/ 0 w 222"/>
                  <a:gd name="T3" fmla="*/ 42 h 84"/>
                  <a:gd name="T4" fmla="*/ 111 w 222"/>
                  <a:gd name="T5" fmla="*/ 84 h 84"/>
                  <a:gd name="T6" fmla="*/ 111 w 222"/>
                  <a:gd name="T7" fmla="*/ 84 h 84"/>
                  <a:gd name="T8" fmla="*/ 170 w 222"/>
                  <a:gd name="T9" fmla="*/ 78 h 84"/>
                  <a:gd name="T10" fmla="*/ 222 w 222"/>
                  <a:gd name="T11" fmla="*/ 42 h 84"/>
                  <a:gd name="T12" fmla="*/ 111 w 222"/>
                  <a:gd name="T13" fmla="*/ 0 h 84"/>
                  <a:gd name="T14" fmla="*/ 111 w 222"/>
                  <a:gd name="T15" fmla="*/ 46 h 84"/>
                  <a:gd name="T16" fmla="*/ 53 w 222"/>
                  <a:gd name="T17" fmla="*/ 24 h 84"/>
                  <a:gd name="T18" fmla="*/ 111 w 222"/>
                  <a:gd name="T19" fmla="*/ 2 h 84"/>
                  <a:gd name="T20" fmla="*/ 169 w 222"/>
                  <a:gd name="T21" fmla="*/ 24 h 84"/>
                  <a:gd name="T22" fmla="*/ 111 w 222"/>
                  <a:gd name="T23" fmla="*/ 4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2" h="84">
                    <a:moveTo>
                      <a:pt x="111" y="0"/>
                    </a:moveTo>
                    <a:cubicBezTo>
                      <a:pt x="50" y="0"/>
                      <a:pt x="0" y="19"/>
                      <a:pt x="0" y="42"/>
                    </a:cubicBezTo>
                    <a:cubicBezTo>
                      <a:pt x="0" y="65"/>
                      <a:pt x="50" y="84"/>
                      <a:pt x="111" y="84"/>
                    </a:cubicBezTo>
                    <a:cubicBezTo>
                      <a:pt x="111" y="84"/>
                      <a:pt x="111" y="84"/>
                      <a:pt x="111" y="84"/>
                    </a:cubicBezTo>
                    <a:cubicBezTo>
                      <a:pt x="133" y="84"/>
                      <a:pt x="153" y="82"/>
                      <a:pt x="170" y="78"/>
                    </a:cubicBezTo>
                    <a:cubicBezTo>
                      <a:pt x="201" y="70"/>
                      <a:pt x="222" y="57"/>
                      <a:pt x="222" y="42"/>
                    </a:cubicBezTo>
                    <a:cubicBezTo>
                      <a:pt x="222" y="19"/>
                      <a:pt x="172" y="0"/>
                      <a:pt x="111" y="0"/>
                    </a:cubicBezTo>
                    <a:close/>
                    <a:moveTo>
                      <a:pt x="111" y="46"/>
                    </a:moveTo>
                    <a:cubicBezTo>
                      <a:pt x="79" y="46"/>
                      <a:pt x="53" y="36"/>
                      <a:pt x="53" y="24"/>
                    </a:cubicBezTo>
                    <a:cubicBezTo>
                      <a:pt x="53" y="12"/>
                      <a:pt x="79" y="2"/>
                      <a:pt x="111" y="2"/>
                    </a:cubicBezTo>
                    <a:cubicBezTo>
                      <a:pt x="143" y="2"/>
                      <a:pt x="169" y="12"/>
                      <a:pt x="169" y="24"/>
                    </a:cubicBezTo>
                    <a:cubicBezTo>
                      <a:pt x="169" y="36"/>
                      <a:pt x="143" y="46"/>
                      <a:pt x="111" y="46"/>
                    </a:cubicBezTo>
                    <a:close/>
                  </a:path>
                </a:pathLst>
              </a:custGeom>
              <a:solidFill>
                <a:srgbClr val="EF7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  <p:sp>
            <p:nvSpPr>
              <p:cNvPr id="95" name="îŝ1îḍè"/>
              <p:cNvSpPr/>
              <p:nvPr/>
            </p:nvSpPr>
            <p:spPr bwMode="auto">
              <a:xfrm>
                <a:off x="5916613" y="1256507"/>
                <a:ext cx="419100" cy="161925"/>
              </a:xfrm>
              <a:prstGeom prst="ellipse">
                <a:avLst/>
              </a:prstGeom>
              <a:solidFill>
                <a:srgbClr val="D73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/>
                <a:endParaRPr sz="1350">
                  <a:solidFill>
                    <a:prstClr val="black"/>
                  </a:solidFill>
                  <a:latin typeface="等线" panose="02010600030101010101" charset="-122"/>
                </a:endParaRPr>
              </a:p>
            </p:txBody>
          </p:sp>
        </p:grpSp>
      </p:grpSp>
      <p:sp>
        <p:nvSpPr>
          <p:cNvPr id="98" name="文本框 97"/>
          <p:cNvSpPr txBox="1"/>
          <p:nvPr/>
        </p:nvSpPr>
        <p:spPr>
          <a:xfrm>
            <a:off x="4375080" y="3782855"/>
            <a:ext cx="3536863" cy="3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zh-CN" altLang="en-US" sz="13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执教者：常州市博爱</a:t>
            </a:r>
            <a:r>
              <a:rPr lang="zh-CN" altLang="en-US" sz="135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      史志梅</a:t>
            </a:r>
            <a:endParaRPr lang="zh-CN" altLang="en-US" sz="135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7" name="直接连接符 106"/>
          <p:cNvCxnSpPr/>
          <p:nvPr/>
        </p:nvCxnSpPr>
        <p:spPr>
          <a:xfrm>
            <a:off x="3877356" y="3928767"/>
            <a:ext cx="50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8072803" y="3895820"/>
            <a:ext cx="50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28722" y="476673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交通标志我来猜</a:t>
            </a:r>
            <a:endParaRPr lang="zh-CN" altLang="en-US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" name="PA-图片 28" descr="C:\Users\2GGTFQ2\Desktop\图片库\通用图片占位符（尺寸已调整）\几何\16.9\字体感觉1.png字体感觉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904" b="904"/>
          <a:stretch>
            <a:fillRect/>
          </a:stretch>
        </p:blipFill>
        <p:spPr>
          <a:xfrm>
            <a:off x="1738649" y="1573953"/>
            <a:ext cx="8714607" cy="4901927"/>
          </a:xfrm>
          <a:prstGeom prst="rect">
            <a:avLst/>
          </a:prstGeom>
          <a:effectLst/>
        </p:spPr>
      </p:pic>
      <p:pic>
        <p:nvPicPr>
          <p:cNvPr id="28" name="PA-图片 29" descr="C:\Users\2GGTFQ2\Desktop\图片库\通用图片占位符（尺寸已调整）\几何\16.9\几何拼接1.png几何拼接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6152" b="6152"/>
          <a:stretch>
            <a:fillRect/>
          </a:stretch>
        </p:blipFill>
        <p:spPr>
          <a:xfrm>
            <a:off x="-8264702" y="2712534"/>
            <a:ext cx="6570740" cy="3696072"/>
          </a:xfrm>
          <a:prstGeom prst="rect">
            <a:avLst/>
          </a:prstGeom>
          <a:effectLst/>
        </p:spPr>
      </p:pic>
      <p:pic>
        <p:nvPicPr>
          <p:cNvPr id="29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615" b="2615"/>
          <a:stretch>
            <a:fillRect/>
          </a:stretch>
        </p:blipFill>
        <p:spPr>
          <a:xfrm>
            <a:off x="-17522624" y="2657187"/>
            <a:ext cx="6768752" cy="3806766"/>
          </a:xfrm>
          <a:prstGeom prst="rect">
            <a:avLst/>
          </a:prstGeom>
          <a:effectLst/>
        </p:spPr>
      </p:pic>
      <p:pic>
        <p:nvPicPr>
          <p:cNvPr id="30" name="PA-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4871"/>
          <a:stretch>
            <a:fillRect/>
          </a:stretch>
        </p:blipFill>
        <p:spPr>
          <a:xfrm>
            <a:off x="13812688" y="3604938"/>
            <a:ext cx="2906421" cy="290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3872" y="4657170"/>
            <a:ext cx="1849242" cy="2146548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0824" y="4154170"/>
            <a:ext cx="406400" cy="4064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7272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224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8652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1036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275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8652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036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275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67717"/>
                                          </p:val>
                                        </p:tav>
                                        <p:tav tm="50000">
                                          <p:val>
                                            <p:fltVal val="1.67717"/>
                                          </p:val>
                                        </p:tav>
                                        <p:tav tm="55000">
                                          <p:val>
                                            <p:fltVal val="-0.67728"/>
                                          </p:val>
                                        </p:tav>
                                        <p:tav tm="60000">
                                          <p:val>
                                            <p:fltVal val="-0.67728"/>
                                          </p:val>
                                        </p:tav>
                                        <p:tav tm="100000">
                                          <p:val>
                                            <p:fltVal val="-1.0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2.01574"/>
                                          </p:val>
                                        </p:tav>
                                        <p:tav tm="55000">
                                          <p:val>
                                            <p:fltVal val="2.01574"/>
                                          </p:val>
                                        </p:tav>
                                        <p:tav tm="60000">
                                          <p:val>
                                            <p:fltVal val="0.69051"/>
                                          </p:val>
                                        </p:tav>
                                        <p:tav tm="100000">
                                          <p:val>
                                            <p:fltVal val="0.69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11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5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1036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2757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73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1062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67717"/>
                                          </p:val>
                                        </p:tav>
                                        <p:tav tm="50000">
                                          <p:val>
                                            <p:fltVal val="1.67717"/>
                                          </p:val>
                                        </p:tav>
                                        <p:tav tm="55000">
                                          <p:val>
                                            <p:fltVal val="-0.67728"/>
                                          </p:val>
                                        </p:tav>
                                        <p:tav tm="60000">
                                          <p:val>
                                            <p:fltVal val="-0.67728"/>
                                          </p:val>
                                        </p:tav>
                                        <p:tav tm="100000">
                                          <p:val>
                                            <p:fltVal val="-1.0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2.01574"/>
                                          </p:val>
                                        </p:tav>
                                        <p:tav tm="55000">
                                          <p:val>
                                            <p:fltVal val="2.01574"/>
                                          </p:val>
                                        </p:tav>
                                        <p:tav tm="60000">
                                          <p:val>
                                            <p:fltVal val="0.69051"/>
                                          </p:val>
                                        </p:tav>
                                        <p:tav tm="100000">
                                          <p:val>
                                            <p:fltVal val="0.69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2757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73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1062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2.457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11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67717"/>
                                          </p:val>
                                        </p:tav>
                                        <p:tav tm="50000">
                                          <p:val>
                                            <p:fltVal val="1.67717"/>
                                          </p:val>
                                        </p:tav>
                                        <p:tav tm="55000">
                                          <p:val>
                                            <p:fltVal val="-0.67728"/>
                                          </p:val>
                                        </p:tav>
                                        <p:tav tm="60000">
                                          <p:val>
                                            <p:fltVal val="-0.67728"/>
                                          </p:val>
                                        </p:tav>
                                        <p:tav tm="100000">
                                          <p:val>
                                            <p:fltVal val="-1.0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2.01574"/>
                                          </p:val>
                                        </p:tav>
                                        <p:tav tm="55000">
                                          <p:val>
                                            <p:fltVal val="2.01574"/>
                                          </p:val>
                                        </p:tav>
                                        <p:tav tm="60000">
                                          <p:val>
                                            <p:fltVal val="0.69051"/>
                                          </p:val>
                                        </p:tav>
                                        <p:tav tm="100000">
                                          <p:val>
                                            <p:fltVal val="0.69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224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8652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036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275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8652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1036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275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206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59200" y="476672"/>
            <a:ext cx="4673600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交通标志要认清</a:t>
            </a:r>
            <a:r>
              <a:rPr lang="zh-CN" altLang="zh-CN" sz="4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❀</a:t>
            </a:r>
            <a:endParaRPr lang="zh-CN" altLang="en-US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停车让行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920" y="1561359"/>
            <a:ext cx="2470785" cy="2430145"/>
          </a:xfrm>
          <a:prstGeom prst="rect">
            <a:avLst/>
          </a:prstGeom>
        </p:spPr>
      </p:pic>
      <p:pic>
        <p:nvPicPr>
          <p:cNvPr id="5" name="图片 4" descr="禁止停车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61" y="1508410"/>
            <a:ext cx="2740660" cy="2481580"/>
          </a:xfrm>
          <a:prstGeom prst="rect">
            <a:avLst/>
          </a:prstGeom>
        </p:spPr>
      </p:pic>
      <p:pic>
        <p:nvPicPr>
          <p:cNvPr id="6" name="图片 5" descr="停车位标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751" y="1503541"/>
            <a:ext cx="2468245" cy="24809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63229" y="4314189"/>
            <a:ext cx="233616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停车让行标志</a:t>
            </a:r>
            <a:endParaRPr lang="zh-CN" altLang="en-US" sz="28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060727" y="4328795"/>
            <a:ext cx="233616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禁止停车标志</a:t>
            </a:r>
            <a:endParaRPr lang="zh-CN" altLang="en-US" sz="28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2147831" y="4328795"/>
            <a:ext cx="233616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停车位标志</a:t>
            </a:r>
            <a:endParaRPr lang="zh-CN" altLang="en-US" sz="2800" b="1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停车让行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5336" y="3284985"/>
            <a:ext cx="2470785" cy="2430145"/>
          </a:xfrm>
          <a:prstGeom prst="rect">
            <a:avLst/>
          </a:prstGeom>
        </p:spPr>
      </p:pic>
      <p:pic>
        <p:nvPicPr>
          <p:cNvPr id="5" name="图片 4" descr="禁止停车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476037"/>
            <a:ext cx="2740660" cy="2481580"/>
          </a:xfrm>
          <a:prstGeom prst="rect">
            <a:avLst/>
          </a:prstGeom>
        </p:spPr>
      </p:pic>
      <p:pic>
        <p:nvPicPr>
          <p:cNvPr id="6" name="图片 5" descr="停车位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1" y="404665"/>
            <a:ext cx="2468245" cy="24809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48" y="631473"/>
            <a:ext cx="7539812" cy="45206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47729" y="5373217"/>
            <a:ext cx="3276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快速公交——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BRT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5" y="4293097"/>
            <a:ext cx="1788841" cy="207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28372" y="620688"/>
            <a:ext cx="29375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米小圈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找茬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会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4383076"/>
            <a:ext cx="1953190" cy="22683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4860" y="57150"/>
            <a:ext cx="6599555" cy="2804160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4152" y="7400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3981 L -0.902708 0.203241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0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60172" y="515278"/>
            <a:ext cx="29375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米小圈找茬会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" name="PA-图片 4" descr="scooter-10-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7781" b="7781"/>
          <a:stretch>
            <a:fillRect/>
          </a:stretch>
        </p:blipFill>
        <p:spPr>
          <a:xfrm>
            <a:off x="2103898" y="1279243"/>
            <a:ext cx="7983574" cy="4491448"/>
          </a:xfrm>
          <a:prstGeom prst="rect">
            <a:avLst/>
          </a:prstGeom>
        </p:spPr>
      </p:pic>
      <p:pic>
        <p:nvPicPr>
          <p:cNvPr id="33" name="PA-图片 6" descr="scooter-11-14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594" b="7594"/>
          <a:stretch>
            <a:fillRect/>
          </a:stretch>
        </p:blipFill>
        <p:spPr>
          <a:xfrm>
            <a:off x="2103898" y="1279243"/>
            <a:ext cx="7983574" cy="4491448"/>
          </a:xfrm>
          <a:prstGeom prst="rect">
            <a:avLst/>
          </a:prstGeom>
        </p:spPr>
      </p:pic>
      <p:pic>
        <p:nvPicPr>
          <p:cNvPr id="34" name="PA-图片 7" descr="scooter-01-14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7825" b="7825"/>
          <a:stretch>
            <a:fillRect/>
          </a:stretch>
        </p:blipFill>
        <p:spPr>
          <a:xfrm>
            <a:off x="2103898" y="1279243"/>
            <a:ext cx="7983574" cy="4491448"/>
          </a:xfrm>
          <a:prstGeom prst="rect">
            <a:avLst/>
          </a:prstGeom>
        </p:spPr>
      </p:pic>
      <p:sp>
        <p:nvSpPr>
          <p:cNvPr id="35" name="PA-半闭框 7"/>
          <p:cNvSpPr/>
          <p:nvPr>
            <p:custDataLst>
              <p:tags r:id="rId8"/>
            </p:custDataLst>
          </p:nvPr>
        </p:nvSpPr>
        <p:spPr>
          <a:xfrm flipH="1">
            <a:off x="9874251" y="944880"/>
            <a:ext cx="461645" cy="490220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36" name="PA-半闭框 8"/>
          <p:cNvSpPr/>
          <p:nvPr>
            <p:custDataLst>
              <p:tags r:id="rId9"/>
            </p:custDataLst>
          </p:nvPr>
        </p:nvSpPr>
        <p:spPr>
          <a:xfrm flipV="1">
            <a:off x="1805941" y="5610226"/>
            <a:ext cx="400685" cy="461645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37" name="PA-图片 7" descr="scooter-01-14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0232" b="10232"/>
          <a:stretch>
            <a:fillRect/>
          </a:stretch>
        </p:blipFill>
        <p:spPr>
          <a:xfrm>
            <a:off x="2104533" y="1279243"/>
            <a:ext cx="7983574" cy="4491448"/>
          </a:xfrm>
          <a:prstGeom prst="rect">
            <a:avLst/>
          </a:prstGeom>
        </p:spPr>
      </p:pic>
      <p:pic>
        <p:nvPicPr>
          <p:cNvPr id="38" name="PA-图片 7" descr="scooter-01-144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7827" b="7827"/>
          <a:stretch>
            <a:fillRect/>
          </a:stretch>
        </p:blipFill>
        <p:spPr>
          <a:xfrm>
            <a:off x="2104533" y="1279243"/>
            <a:ext cx="7983574" cy="4491448"/>
          </a:xfrm>
          <a:prstGeom prst="rect">
            <a:avLst/>
          </a:prstGeom>
        </p:spPr>
      </p:pic>
      <p:pic>
        <p:nvPicPr>
          <p:cNvPr id="39" name="PA-图片 7" descr="scooter-01-144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10550" b="10550"/>
          <a:stretch>
            <a:fillRect/>
          </a:stretch>
        </p:blipFill>
        <p:spPr>
          <a:xfrm>
            <a:off x="2103898" y="1279243"/>
            <a:ext cx="7983574" cy="4491448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4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3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3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3933056"/>
            <a:ext cx="2699792" cy="2497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933056"/>
            <a:ext cx="3744630" cy="2497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937854"/>
            <a:ext cx="3451195" cy="24390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366" y="494153"/>
            <a:ext cx="3158634" cy="2286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73" y="487067"/>
            <a:ext cx="3161880" cy="22902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460135"/>
            <a:ext cx="3339150" cy="22902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矩形 7"/>
          <p:cNvSpPr/>
          <p:nvPr/>
        </p:nvSpPr>
        <p:spPr>
          <a:xfrm>
            <a:off x="1919536" y="3124111"/>
            <a:ext cx="772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你发现哪些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不安全的乘车现象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顺便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给米小圈提个醒。</a:t>
            </a:r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3467" y="4869160"/>
            <a:ext cx="1338533" cy="1551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53011" y="-53033"/>
            <a:ext cx="3041015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米小圈找茬会</a:t>
            </a:r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❀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图片 14" descr="道德与法治三上正文（送审版）-17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27338" y="1389763"/>
            <a:ext cx="4762286" cy="391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刹车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0876" y="4868931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404" y="304908"/>
            <a:ext cx="1825846" cy="2115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069" y="2139211"/>
            <a:ext cx="2221215" cy="25795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382" y="1887531"/>
            <a:ext cx="6630867" cy="39855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31704" y="270892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20000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30026" y="4797152"/>
            <a:ext cx="97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2200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598" y="2708920"/>
            <a:ext cx="2644965" cy="978846"/>
          </a:xfrm>
          <a:prstGeom prst="rect">
            <a:avLst/>
          </a:prstGeom>
        </p:spPr>
      </p:pic>
      <p:pic>
        <p:nvPicPr>
          <p:cNvPr id="10" name="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4531" y="5113758"/>
            <a:ext cx="406400" cy="4064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871261" y="1185013"/>
            <a:ext cx="3396615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米小圈数据库</a:t>
            </a:r>
            <a:r>
              <a:rPr lang="zh-CN" altLang="zh-CN" sz="3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❀</a:t>
            </a:r>
            <a:endParaRPr lang="zh-CN" altLang="zh-CN" sz="36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900" y="4289237"/>
            <a:ext cx="1953190" cy="22683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94395" y="5534222"/>
            <a:ext cx="435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常州地铁一号线入口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5" y="300451"/>
            <a:ext cx="7817355" cy="523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19536" y="3297741"/>
            <a:ext cx="8496944" cy="1752600"/>
          </a:xfrm>
        </p:spPr>
        <p:txBody>
          <a:bodyPr>
            <a:normAutofit/>
          </a:bodyPr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defRPr/>
            </a:pPr>
            <a:r>
              <a:rPr lang="en-US" altLang="zh-CN" sz="28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远距离</a:t>
            </a:r>
            <a:r>
              <a:rPr lang="zh-CN" altLang="zh-CN" sz="28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的旅行，你的交通方式是（ ）</a:t>
            </a:r>
            <a:endParaRPr lang="zh-CN" altLang="zh-CN" sz="2800" kern="100" dirty="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151784" y="681038"/>
            <a:ext cx="4176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zh-CN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平安出行小调查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1919536" y="1853618"/>
            <a:ext cx="8640960" cy="143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  <a:defRPr/>
            </a:pPr>
            <a:r>
              <a:rPr lang="en-US" altLang="zh-CN" sz="30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30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zh-CN" sz="3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上下学</a:t>
            </a:r>
            <a:r>
              <a:rPr lang="zh-CN" altLang="zh-CN" sz="30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常用的交通方式是（</a:t>
            </a:r>
            <a:r>
              <a:rPr lang="en-US" altLang="zh-CN" sz="30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000" kern="100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zh-CN" sz="3000" kern="100" dirty="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zh-CN" altLang="en-US" dirty="0">
              <a:solidFill>
                <a:sysClr val="windowText" lastClr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3"/>
          <p:cNvSpPr/>
          <p:nvPr/>
        </p:nvSpPr>
        <p:spPr>
          <a:xfrm>
            <a:off x="6452611" y="269211"/>
            <a:ext cx="3983908" cy="2304256"/>
          </a:xfrm>
          <a:prstGeom prst="cloudCallout">
            <a:avLst>
              <a:gd name="adj1" fmla="val -38052"/>
              <a:gd name="adj2" fmla="val 7496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"/>
          <p:cNvSpPr>
            <a:spLocks noChangeArrowheads="1"/>
          </p:cNvSpPr>
          <p:nvPr/>
        </p:nvSpPr>
        <p:spPr bwMode="auto">
          <a:xfrm>
            <a:off x="6939648" y="400924"/>
            <a:ext cx="3168351" cy="2042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同学们，你坐过地铁吗？谁来告诉我你是怎么乘坐地铁的？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Calibri" panose="020F050202020403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82" y="2714790"/>
            <a:ext cx="2836205" cy="329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乘坐地铁的步骤 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40" y="620687"/>
            <a:ext cx="9361040" cy="5265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393" y="4473057"/>
            <a:ext cx="1519159" cy="176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4358630"/>
            <a:ext cx="1953190" cy="226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03" y="209792"/>
            <a:ext cx="8583395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654" y="4304306"/>
            <a:ext cx="1953190" cy="2268312"/>
          </a:xfrm>
          <a:prstGeom prst="rect">
            <a:avLst/>
          </a:prstGeom>
        </p:spPr>
      </p:pic>
      <p:pic>
        <p:nvPicPr>
          <p:cNvPr id="5" name="The Baby Einstein Music Box Orchestra - The Four Seasons, Spring, RV. 269, 1st movemen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750.000000" out="75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4432" y="5025712"/>
            <a:ext cx="412750" cy="412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23592" y="2199751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今天，我来陪米小圈乘坐地铁</a:t>
            </a:r>
            <a:r>
              <a:rPr lang="en-US" altLang="zh-CN" sz="4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zh-CN" altLang="en-US" sz="4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92" y="4149080"/>
            <a:ext cx="1953190" cy="2268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60648"/>
            <a:ext cx="9073008" cy="591697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椭圆 2"/>
          <p:cNvSpPr/>
          <p:nvPr/>
        </p:nvSpPr>
        <p:spPr>
          <a:xfrm>
            <a:off x="2063552" y="476672"/>
            <a:ext cx="6912768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23521"/>
            <a:ext cx="7720330" cy="57905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21" y="286468"/>
            <a:ext cx="9282483" cy="57918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63" y="232038"/>
            <a:ext cx="8820404" cy="56946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764" y="4511316"/>
            <a:ext cx="1953190" cy="226831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6600056" y="2636912"/>
            <a:ext cx="1944370" cy="1440180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31999" y="404664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</a:rPr>
              <a:t>1.</a:t>
            </a:r>
            <a:r>
              <a:rPr lang="zh-CN" altLang="en-US" sz="6000" b="1" dirty="0">
                <a:solidFill>
                  <a:srgbClr val="FF0000"/>
                </a:solidFill>
              </a:rPr>
              <a:t>进站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04664"/>
            <a:ext cx="7631870" cy="57239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614" y="4374156"/>
            <a:ext cx="1953190" cy="226831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35560" y="62068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2.</a:t>
            </a:r>
            <a:r>
              <a:rPr lang="zh-CN" altLang="en-US" sz="4800" b="1" dirty="0">
                <a:solidFill>
                  <a:srgbClr val="FF0000"/>
                </a:solidFill>
              </a:rPr>
              <a:t>购票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57" y="420863"/>
            <a:ext cx="7950351" cy="529984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835422" y="4586550"/>
            <a:ext cx="992227" cy="874365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29" y="476672"/>
            <a:ext cx="7775255" cy="5312394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567609" y="908720"/>
            <a:ext cx="992227" cy="1015970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89" y="476672"/>
            <a:ext cx="7937379" cy="54290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070" y="328378"/>
            <a:ext cx="7970045" cy="54848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280" y="4586549"/>
            <a:ext cx="1953190" cy="226831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3556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2.</a:t>
            </a:r>
            <a:r>
              <a:rPr lang="zh-CN" altLang="en-US" sz="4800" b="1" dirty="0">
                <a:solidFill>
                  <a:srgbClr val="FF0000"/>
                </a:solidFill>
              </a:rPr>
              <a:t>购票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4664"/>
            <a:ext cx="7416824" cy="55626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46584"/>
            <a:ext cx="7848872" cy="5886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810" y="4437112"/>
            <a:ext cx="1953190" cy="22683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35560" y="62068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3.</a:t>
            </a:r>
            <a:r>
              <a:rPr lang="zh-CN" altLang="en-US" sz="4800" b="1" dirty="0">
                <a:solidFill>
                  <a:srgbClr val="FF0000"/>
                </a:solidFill>
              </a:rPr>
              <a:t>安检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432048"/>
            <a:ext cx="7992888" cy="53732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4437112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556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4.</a:t>
            </a:r>
            <a:r>
              <a:rPr lang="zh-CN" altLang="en-US" sz="4800" b="1" dirty="0">
                <a:solidFill>
                  <a:srgbClr val="FF0000"/>
                </a:solidFill>
              </a:rPr>
              <a:t>进闸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583430" y="116205"/>
            <a:ext cx="264287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调查结果</a:t>
            </a:r>
            <a:endParaRPr lang="zh-CN" altLang="zh-CN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结果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9730"/>
          <a:stretch>
            <a:fillRect/>
          </a:stretch>
        </p:blipFill>
        <p:spPr>
          <a:xfrm>
            <a:off x="191135" y="1772920"/>
            <a:ext cx="5735955" cy="37160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59560" y="1196975"/>
            <a:ext cx="3418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学生</a:t>
            </a:r>
            <a:r>
              <a:rPr lang="zh-CN" altLang="en-US" sz="2000" b="1">
                <a:solidFill>
                  <a:srgbClr val="FF0000"/>
                </a:solidFill>
              </a:rPr>
              <a:t>上下学</a:t>
            </a:r>
            <a:r>
              <a:rPr lang="zh-CN" altLang="en-US" sz="2000" b="1"/>
              <a:t>常用交通方式</a:t>
            </a:r>
            <a:endParaRPr lang="zh-CN" altLang="en-US" sz="2000" b="1"/>
          </a:p>
        </p:txBody>
      </p:sp>
      <p:sp>
        <p:nvSpPr>
          <p:cNvPr id="5" name="文本框 4"/>
          <p:cNvSpPr txBox="1"/>
          <p:nvPr/>
        </p:nvSpPr>
        <p:spPr>
          <a:xfrm>
            <a:off x="7103745" y="1268730"/>
            <a:ext cx="3922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学生</a:t>
            </a:r>
            <a:r>
              <a:rPr lang="zh-CN" altLang="en-US" sz="2000" b="1">
                <a:solidFill>
                  <a:srgbClr val="FF0000"/>
                </a:solidFill>
              </a:rPr>
              <a:t>远距离旅行</a:t>
            </a:r>
            <a:r>
              <a:rPr lang="zh-CN" altLang="en-US" sz="2000" b="1"/>
              <a:t>常用交通方式</a:t>
            </a:r>
            <a:endParaRPr lang="zh-CN" altLang="en-US" sz="2000" b="1"/>
          </a:p>
        </p:txBody>
      </p:sp>
      <p:pic>
        <p:nvPicPr>
          <p:cNvPr id="6" name="图片 5" descr="结果2"/>
          <p:cNvPicPr>
            <a:picLocks noChangeAspect="1"/>
          </p:cNvPicPr>
          <p:nvPr/>
        </p:nvPicPr>
        <p:blipFill>
          <a:blip r:embed="rId3"/>
          <a:srcRect b="21348"/>
          <a:stretch>
            <a:fillRect/>
          </a:stretch>
        </p:blipFill>
        <p:spPr>
          <a:xfrm>
            <a:off x="6024245" y="1797050"/>
            <a:ext cx="5746750" cy="366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4437112"/>
            <a:ext cx="1953190" cy="22683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116632"/>
            <a:ext cx="4752528" cy="63460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2530" y="188641"/>
            <a:ext cx="202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4.</a:t>
            </a:r>
            <a:r>
              <a:rPr lang="zh-CN" altLang="en-US" sz="4800" b="1" dirty="0">
                <a:solidFill>
                  <a:srgbClr val="FF0000"/>
                </a:solidFill>
              </a:rPr>
              <a:t>进闸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50730"/>
            <a:ext cx="8124395" cy="6093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90" y="4338958"/>
            <a:ext cx="1953190" cy="226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5" y="1772816"/>
            <a:ext cx="1165141" cy="126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2750"/>
            <a:ext cx="7651384" cy="57385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052736"/>
            <a:ext cx="2376264" cy="25709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282750"/>
            <a:ext cx="7651383" cy="57385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43" y="4437112"/>
            <a:ext cx="1953190" cy="22683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099319"/>
            <a:ext cx="6696744" cy="12606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35560" y="620689"/>
            <a:ext cx="208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5.</a:t>
            </a:r>
            <a:r>
              <a:rPr lang="zh-CN" altLang="en-US" sz="4800" b="1" dirty="0">
                <a:solidFill>
                  <a:srgbClr val="FF0000"/>
                </a:solidFill>
              </a:rPr>
              <a:t>候车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5" y="328092"/>
            <a:ext cx="7649147" cy="57368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4" y="328091"/>
            <a:ext cx="7649148" cy="57368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4" y="328089"/>
            <a:ext cx="7649149" cy="5736861"/>
          </a:xfrm>
          <a:prstGeom prst="rect">
            <a:avLst/>
          </a:prstGeom>
        </p:spPr>
      </p:pic>
      <p:pic>
        <p:nvPicPr>
          <p:cNvPr id="2" name="地铁开关门声音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644" y="3958704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706" y="4365104"/>
            <a:ext cx="1953190" cy="22683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35560" y="62068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6.</a:t>
            </a:r>
            <a:r>
              <a:rPr lang="zh-CN" altLang="en-US" sz="4800" b="1" dirty="0">
                <a:solidFill>
                  <a:srgbClr val="FF0000"/>
                </a:solidFill>
              </a:rPr>
              <a:t>乘车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32656"/>
            <a:ext cx="7992888" cy="5994666"/>
          </a:xfrm>
          <a:prstGeom prst="rect">
            <a:avLst/>
          </a:prstGeom>
        </p:spPr>
      </p:pic>
      <p:pic>
        <p:nvPicPr>
          <p:cNvPr id="2" name="地铁开关门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9279" y="3861048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36" y="4437112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5560" y="62068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7.</a:t>
            </a:r>
            <a:r>
              <a:rPr lang="zh-CN" altLang="en-US" sz="4800" b="1" dirty="0">
                <a:solidFill>
                  <a:srgbClr val="FF0000"/>
                </a:solidFill>
              </a:rPr>
              <a:t>下车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274345"/>
            <a:ext cx="8640959" cy="5876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47528" y="40466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8.</a:t>
            </a:r>
            <a:r>
              <a:rPr lang="zh-CN" altLang="en-US" sz="4800" b="1" dirty="0">
                <a:solidFill>
                  <a:srgbClr val="FF0000"/>
                </a:solidFill>
              </a:rPr>
              <a:t>出闸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72013"/>
            <a:ext cx="8358454" cy="58378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63552" y="33265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8.</a:t>
            </a:r>
            <a:r>
              <a:rPr lang="zh-CN" altLang="en-US" sz="4800" b="1" dirty="0">
                <a:solidFill>
                  <a:srgbClr val="FF0000"/>
                </a:solidFill>
              </a:rPr>
              <a:t>出闸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04664"/>
            <a:ext cx="7632848" cy="5616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560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9.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出站</a:t>
            </a:r>
            <a:endParaRPr lang="zh-CN" altLang="en-US" sz="4800" b="1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654" y="4304306"/>
            <a:ext cx="1953190" cy="2268312"/>
          </a:xfrm>
          <a:prstGeom prst="rect">
            <a:avLst/>
          </a:prstGeom>
        </p:spPr>
      </p:pic>
      <p:pic>
        <p:nvPicPr>
          <p:cNvPr id="5" name="The Baby Einstein Music Box Orchestra - The Four Seasons, Spring, RV. 269, 1st movemen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750.000000" out="75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4432" y="5025712"/>
            <a:ext cx="412750" cy="4127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47528" y="234888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今天，我来陪米小圈乘坐地铁</a:t>
            </a:r>
            <a:r>
              <a:rPr lang="en-US" altLang="zh-CN" sz="4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zh-CN" altLang="en-US" sz="4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92" y="4149080"/>
            <a:ext cx="1953190" cy="2268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60648"/>
            <a:ext cx="7889302" cy="591697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椭圆 2"/>
          <p:cNvSpPr/>
          <p:nvPr/>
        </p:nvSpPr>
        <p:spPr>
          <a:xfrm>
            <a:off x="1775520" y="404664"/>
            <a:ext cx="6912768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85" y="994420"/>
            <a:ext cx="4194761" cy="486916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>
            <a:off x="6523785" y="734289"/>
            <a:ext cx="3294071" cy="2232248"/>
          </a:xfrm>
          <a:prstGeom prst="cloudCallout">
            <a:avLst>
              <a:gd name="adj1" fmla="val -54354"/>
              <a:gd name="adj2" fmla="val 7262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978393" y="131180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嗨，大家好！我是米小圈。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623" y="554619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4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23521"/>
            <a:ext cx="7720330" cy="57905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21" y="286468"/>
            <a:ext cx="9282483" cy="57918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63" y="232038"/>
            <a:ext cx="8820404" cy="56946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764" y="4511316"/>
            <a:ext cx="1953190" cy="226831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6600056" y="2636912"/>
            <a:ext cx="1944370" cy="1440180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1999" y="404664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1.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进站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04664"/>
            <a:ext cx="7631870" cy="57239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614" y="4374156"/>
            <a:ext cx="1953190" cy="226831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35560" y="62068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2.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购票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57" y="420863"/>
            <a:ext cx="7950351" cy="529984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835422" y="4586550"/>
            <a:ext cx="992227" cy="874365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29" y="476672"/>
            <a:ext cx="7775255" cy="5312394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567609" y="908720"/>
            <a:ext cx="992227" cy="1015970"/>
          </a:xfrm>
          <a:prstGeom prst="ellipse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89" y="476672"/>
            <a:ext cx="7937379" cy="54290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070" y="328378"/>
            <a:ext cx="7970045" cy="54848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280" y="4586549"/>
            <a:ext cx="1953190" cy="226831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3556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2.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购票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4664"/>
            <a:ext cx="7416824" cy="55626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46584"/>
            <a:ext cx="7848872" cy="5886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810" y="4437112"/>
            <a:ext cx="1953190" cy="22683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35560" y="62068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3.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安检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432048"/>
            <a:ext cx="7992888" cy="53732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4437112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556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4.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进闸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4437112"/>
            <a:ext cx="1953190" cy="22683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116632"/>
            <a:ext cx="4752528" cy="63460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2530" y="188641"/>
            <a:ext cx="2025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4.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进闸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50730"/>
            <a:ext cx="8124395" cy="6093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90" y="4338958"/>
            <a:ext cx="1953190" cy="226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5" y="1772816"/>
            <a:ext cx="1165141" cy="126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2750"/>
            <a:ext cx="7651384" cy="57385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052736"/>
            <a:ext cx="2376264" cy="25709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282750"/>
            <a:ext cx="7651383" cy="57385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43" y="4437112"/>
            <a:ext cx="1953190" cy="22683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099319"/>
            <a:ext cx="6696744" cy="12606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35560" y="620689"/>
            <a:ext cx="208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5.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候车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5" y="328092"/>
            <a:ext cx="7649147" cy="57368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4" y="328091"/>
            <a:ext cx="7649148" cy="57368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4" y="328089"/>
            <a:ext cx="7649149" cy="5736861"/>
          </a:xfrm>
          <a:prstGeom prst="rect">
            <a:avLst/>
          </a:prstGeom>
        </p:spPr>
      </p:pic>
      <p:pic>
        <p:nvPicPr>
          <p:cNvPr id="2" name="地铁开关门声音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644" y="3958704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706" y="4365104"/>
            <a:ext cx="1953190" cy="22683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35560" y="62068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6.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乘车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32656"/>
            <a:ext cx="7992888" cy="5994666"/>
          </a:xfrm>
          <a:prstGeom prst="rect">
            <a:avLst/>
          </a:prstGeom>
        </p:spPr>
      </p:pic>
      <p:pic>
        <p:nvPicPr>
          <p:cNvPr id="2" name="地铁开关门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9279" y="3861048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36" y="4437112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35560" y="62068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7.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下车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462504" cy="24293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357812"/>
            <a:ext cx="4032448" cy="26265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9" y="4500780"/>
            <a:ext cx="4175187" cy="23572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文本框 10"/>
          <p:cNvSpPr txBox="1"/>
          <p:nvPr/>
        </p:nvSpPr>
        <p:spPr>
          <a:xfrm>
            <a:off x="6384032" y="65122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知道森林公园在哪吗？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1519670"/>
            <a:ext cx="1881182" cy="21846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81" y="1600481"/>
            <a:ext cx="1182687" cy="788458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5374" y="31142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274345"/>
            <a:ext cx="8640959" cy="5876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47528" y="40466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8.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出闸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72013"/>
            <a:ext cx="8358454" cy="58378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63552" y="33265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8.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出闸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04664"/>
            <a:ext cx="7632848" cy="5616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62" y="4315344"/>
            <a:ext cx="1953190" cy="22683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5600" y="62068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9.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出站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816" y="0"/>
            <a:ext cx="7752184" cy="35317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7626449" cy="3288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8884" y="4365104"/>
            <a:ext cx="406400" cy="4064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51835" y="2581148"/>
            <a:ext cx="5688330" cy="1901190"/>
            <a:chOff x="2664" y="4333"/>
            <a:chExt cx="8958" cy="2994"/>
          </a:xfrm>
          <a:solidFill>
            <a:schemeClr val="bg1"/>
          </a:solidFill>
        </p:grpSpPr>
        <p:sp>
          <p:nvSpPr>
            <p:cNvPr id="7" name="矩形: 圆角 6"/>
            <p:cNvSpPr/>
            <p:nvPr/>
          </p:nvSpPr>
          <p:spPr>
            <a:xfrm>
              <a:off x="2664" y="4333"/>
              <a:ext cx="8958" cy="2995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8" y="4512"/>
              <a:ext cx="2343" cy="2362"/>
            </a:xfrm>
            <a:prstGeom prst="rect">
              <a:avLst/>
            </a:prstGeom>
            <a:grpFill/>
          </p:spPr>
        </p:pic>
        <p:sp>
          <p:nvSpPr>
            <p:cNvPr id="5" name="矩形 4"/>
            <p:cNvSpPr/>
            <p:nvPr/>
          </p:nvSpPr>
          <p:spPr>
            <a:xfrm>
              <a:off x="5311" y="4959"/>
              <a:ext cx="6170" cy="17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defRPr/>
              </a:pPr>
              <a:r>
                <a:rPr lang="zh-CN" altLang="en-US" sz="6600" b="1">
                  <a:blipFill>
                    <a:blip r:embed="rId8"/>
                    <a:stretch>
                      <a:fillRect/>
                    </a:stretch>
                  </a:blipFill>
                  <a:effectLst>
                    <a:outerShdw dist="101600" dir="2700000" algn="tl" rotWithShape="0">
                      <a:srgbClr val="174C8D"/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森林公园</a:t>
              </a:r>
              <a:endParaRPr lang="zh-CN" altLang="en-US" sz="6600" b="1">
                <a:blipFill>
                  <a:blip r:embed="rId8"/>
                  <a:stretch>
                    <a:fillRect/>
                  </a:stretch>
                </a:blipFill>
                <a:effectLst>
                  <a:outerShdw dist="101600" dir="2700000" algn="tl" rotWithShape="0">
                    <a:srgbClr val="174C8D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6391" y="3609884"/>
            <a:ext cx="2523963" cy="2926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48680"/>
            <a:ext cx="5290995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240016" y="1699394"/>
            <a:ext cx="4152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四人一组，</a:t>
            </a:r>
            <a:endParaRPr lang="en-US" altLang="zh-CN" sz="2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每人选择不同的一项，</a:t>
            </a:r>
            <a:endParaRPr lang="en-US" altLang="zh-CN" sz="2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写一条安全小提示。</a:t>
            </a:r>
            <a:endParaRPr lang="zh-CN" altLang="en-US" sz="2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19536" y="1628800"/>
            <a:ext cx="7632848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1466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【微博：暖色君】无心体" panose="020F0400000000000000" pitchFamily="34" charset="-122"/>
              </a:rPr>
              <a:t>红黄绿灯是命令   一停二看三通过</a:t>
            </a:r>
            <a:endParaRPr lang="zh-CN" altLang="zh-CN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r>
              <a:rPr lang="zh-CN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【微博：暖色君】无心体" panose="020F0400000000000000" pitchFamily="34" charset="-122"/>
              </a:rPr>
              <a:t>交通标志要看清   乘车安全须牢记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endParaRPr lang="zh-CN" altLang="zh-CN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r>
              <a:rPr lang="zh-CN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【微博：暖色君】无心体" panose="020F0400000000000000" pitchFamily="34" charset="-122"/>
              </a:rPr>
              <a:t>安全意识常在心   珍惜生命保平安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endParaRPr lang="zh-CN" altLang="zh-CN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r>
              <a:rPr lang="zh-CN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【微博：暖色君】无心体" panose="020F0400000000000000" pitchFamily="34" charset="-122"/>
              </a:rPr>
              <a:t>交通安全无小事   绿色出行最时尚</a:t>
            </a:r>
            <a:endParaRPr lang="zh-CN" altLang="zh-CN" dirty="0">
              <a:latin typeface="方正粗黑宋简体" panose="02000000000000000000" pitchFamily="2" charset="-122"/>
              <a:ea typeface="方正粗黑宋简体" panose="02000000000000000000" pitchFamily="2" charset="-122"/>
              <a:cs typeface="【微博：暖色君】无心体" panose="020F0400000000000000" pitchFamily="34" charset="-122"/>
            </a:endParaRPr>
          </a:p>
          <a:p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                                   </a:t>
            </a:r>
            <a:endParaRPr lang="zh-CN" altLang="zh-CN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-601663"/>
            <a:ext cx="5810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3" y="1268760"/>
            <a:ext cx="4194761" cy="486916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>
            <a:off x="6978394" y="116632"/>
            <a:ext cx="3294071" cy="2232248"/>
          </a:xfrm>
          <a:prstGeom prst="cloudCallout">
            <a:avLst>
              <a:gd name="adj1" fmla="val -54354"/>
              <a:gd name="adj2" fmla="val 7262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</a:t>
            </a:r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81110" y="620688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今天玩得真开心！</a:t>
            </a:r>
            <a:endParaRPr lang="zh-CN" altLang="en-US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新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5428" y="52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2" y="1527869"/>
            <a:ext cx="7097224" cy="45365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31837" y="764704"/>
            <a:ext cx="5490845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认准交通信号灯，安全出行❀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832304" y="2492896"/>
            <a:ext cx="1008112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53414" y="3717033"/>
            <a:ext cx="1807907" cy="2098567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1903" y="581559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_MG_7306_副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600" y="1340768"/>
            <a:ext cx="71287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531837" y="620689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看清人行横道线，安全出行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665697" y="2060848"/>
            <a:ext cx="5688632" cy="35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❀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第六十二条 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行人通过路口或者横过道路，应当走人行横道或者过街设施；通过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有交通信号灯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的人行横道，应当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按照交通信号灯指示通行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；通过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没有交通信号灯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、人行横道的路口，或者在没有过街设施的路段横过道路，应当在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确认安全后通过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❀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55" y="1628800"/>
            <a:ext cx="2690443" cy="3789040"/>
          </a:xfrm>
          <a:prstGeom prst="rect">
            <a:avLst/>
          </a:prstGeom>
        </p:spPr>
      </p:pic>
      <p:pic>
        <p:nvPicPr>
          <p:cNvPr id="2" name="法律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4352" y="5517232"/>
            <a:ext cx="406400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164" y="309699"/>
            <a:ext cx="1358776" cy="1577229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900" y="150980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8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8883">
            <a:off x="5468023" y="3348402"/>
            <a:ext cx="4363158" cy="3529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4194">
            <a:off x="1838306" y="423640"/>
            <a:ext cx="5087758" cy="288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18" y="836711"/>
            <a:ext cx="1587500" cy="2057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4365105"/>
            <a:ext cx="1509717" cy="182270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矩形 5"/>
          <p:cNvSpPr/>
          <p:nvPr/>
        </p:nvSpPr>
        <p:spPr>
          <a:xfrm>
            <a:off x="5059655" y="86953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辨别交通标志图</a:t>
            </a:r>
            <a:r>
              <a: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，安全出行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VECTOR" val="d0a1ea37-72c4-4ab9-8781-bb2496c9a916"/>
</p:tagLst>
</file>

<file path=ppt/tags/tag10.xml><?xml version="1.0" encoding="utf-8"?>
<p:tagLst xmlns:p="http://schemas.openxmlformats.org/presentationml/2006/main">
  <p:tag name="KSO_WM_UNIT_FLASH_PICTURE_TYPE" val="1"/>
</p:tagLst>
</file>

<file path=ppt/tags/tag11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2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3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4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15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16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1_1*ζ_h_d*1_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7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1_1*ζ_h_d*1_5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8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1_1*ζ_h_d*1_6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8"/>
</p:tagLst>
</file>

<file path=ppt/tags/tag19.xml><?xml version="1.0" encoding="utf-8"?>
<p:tagLst xmlns:p="http://schemas.openxmlformats.org/presentationml/2006/main">
  <p:tag name="KSO_WM_UNIT_FLASH_PICTURE_TYPE" val="0"/>
</p:tagLst>
</file>

<file path=ppt/tags/tag2.xml><?xml version="1.0" encoding="utf-8"?>
<p:tagLst xmlns:p="http://schemas.openxmlformats.org/presentationml/2006/main">
  <p:tag name="ISLIDE.VECTOR" val="8c8102be-1e74-43cf-98f4-61f5ab40a98b"/>
</p:tagLst>
</file>

<file path=ppt/tags/tag20.xml><?xml version="1.0" encoding="utf-8"?>
<p:tagLst xmlns:p="http://schemas.openxmlformats.org/presentationml/2006/main">
  <p:tag name="KSO_WM_DECORATE_SHAPE_ID" val="234"/>
</p:tagLst>
</file>

<file path=ppt/tags/tag21.xml><?xml version="1.0" encoding="utf-8"?>
<p:tagLst xmlns:p="http://schemas.openxmlformats.org/presentationml/2006/main">
  <p:tag name="KSO_WPP_MARK_KEY" val="65133619-4781-4547-881d-227068d5771f"/>
  <p:tag name="COMMONDATA" val="eyJoZGlkIjoiZDlhNDViZjNmOTdhMmNmMzc3ZTE3MzQ0MGEzNjFhYmEifQ=="/>
</p:tagLst>
</file>

<file path=ppt/tags/tag3.xml><?xml version="1.0" encoding="utf-8"?>
<p:tagLst xmlns:p="http://schemas.openxmlformats.org/presentationml/2006/main">
  <p:tag name="KSO_WM_UNIT_PLACING_PICTURE_USER_VIEWPORT" val="{&quot;height&quot;:4185,&quot;width&quot;:6720}"/>
</p:tagLst>
</file>

<file path=ppt/tags/tag4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40_1*ζ_h_d*1_3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5.xml><?xml version="1.0" encoding="utf-8"?>
<p:tagLst xmlns:p="http://schemas.openxmlformats.org/presentationml/2006/main">
  <p:tag name="PA" val="v5.2.4"/>
  <p:tag name="KSO_WM_UNIT_DIAGRAM_MODELTYPE" val="flashPicture"/>
  <p:tag name="KSO_WM_UNIT_VALUE" val="753*133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40_1*ζ_h_d*1_2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6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40_1*ζ_h_d*1_1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7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40_1*ζ_h_d*1_4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8.xml><?xml version="1.0" encoding="utf-8"?>
<p:tagLst xmlns:p="http://schemas.openxmlformats.org/presentationml/2006/main">
  <p:tag name="KSO_WM_UNIT_FLASH_PICTURE_TYPE" val="1"/>
</p:tagLst>
</file>

<file path=ppt/tags/tag9.xml><?xml version="1.0" encoding="utf-8"?>
<p:tagLst xmlns:p="http://schemas.openxmlformats.org/presentationml/2006/main">
  <p:tag name="KSO_WM_UNIT_FLASH_PICTURE_TYPE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题4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WPS 演示</Application>
  <PresentationFormat>宽屏</PresentationFormat>
  <Paragraphs>135</Paragraphs>
  <Slides>56</Slides>
  <Notes>4</Notes>
  <HiddenSlides>0</HiddenSlides>
  <MMClips>18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56</vt:i4>
      </vt:variant>
    </vt:vector>
  </HeadingPairs>
  <TitlesOfParts>
    <vt:vector size="76" baseType="lpstr">
      <vt:lpstr>Arial</vt:lpstr>
      <vt:lpstr>宋体</vt:lpstr>
      <vt:lpstr>Wingdings</vt:lpstr>
      <vt:lpstr>方正尚酷简体</vt:lpstr>
      <vt:lpstr>微软雅黑</vt:lpstr>
      <vt:lpstr>等线</vt:lpstr>
      <vt:lpstr>华文新魏</vt:lpstr>
      <vt:lpstr>楷体</vt:lpstr>
      <vt:lpstr>Times New Roman</vt:lpstr>
      <vt:lpstr>Calibri Light</vt:lpstr>
      <vt:lpstr>等线 Light</vt:lpstr>
      <vt:lpstr>Calibri</vt:lpstr>
      <vt:lpstr>Arial Unicode MS</vt:lpstr>
      <vt:lpstr>Calibri</vt:lpstr>
      <vt:lpstr>华文仿宋</vt:lpstr>
      <vt:lpstr>方正粗黑宋简体</vt:lpstr>
      <vt:lpstr>【微博：暖色君】无心体</vt:lpstr>
      <vt:lpstr>Office 主题​​</vt:lpstr>
      <vt:lpstr>Office 主题</vt:lpstr>
      <vt:lpstr>主题4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果果子</cp:lastModifiedBy>
  <cp:revision>162</cp:revision>
  <dcterms:created xsi:type="dcterms:W3CDTF">2019-12-28T11:45:00Z</dcterms:created>
  <dcterms:modified xsi:type="dcterms:W3CDTF">2022-10-17T05:05:48Z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CDAA378FCD0D4C58B1F6B32DF18442F6</vt:lpwstr>
  </property>
</Properties>
</file>