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</p:sldMasterIdLst>
  <p:sldIdLst>
    <p:sldId id="289" r:id="rId4"/>
    <p:sldId id="258" r:id="rId5"/>
    <p:sldId id="307" r:id="rId6"/>
    <p:sldId id="310" r:id="rId7"/>
    <p:sldId id="293" r:id="rId8"/>
    <p:sldId id="345" r:id="rId9"/>
    <p:sldId id="329" r:id="rId10"/>
  </p:sldIdLst>
  <p:sldSz cx="12192000" cy="6858000"/>
  <p:notesSz cx="6887845" cy="10018395"/>
  <p:embeddedFontLst>
    <p:embeddedFont>
      <p:font typeface="微软雅黑" panose="020B0503020204020204" pitchFamily="34" charset="-122"/>
      <p:regular r:id="rId15"/>
    </p:embeddedFont>
    <p:embeddedFont>
      <p:font typeface="汉仪雅酷黑简" panose="00020600040101010101" pitchFamily="18" charset="-122"/>
      <p:regular r:id="rId16"/>
    </p:embeddedFont>
    <p:embeddedFont>
      <p:font typeface="汉仪力量黑简" panose="00020600040101010101" charset="-122"/>
      <p:regular r:id="rId17"/>
    </p:embeddedFont>
    <p:embeddedFont>
      <p:font typeface="汉仪正圆-75W" panose="00020600040101010101" charset="-122"/>
      <p:bold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魏耀辉" initials="魏耀辉" lastIdx="6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F9E"/>
    <a:srgbClr val="000F54"/>
    <a:srgbClr val="EEBF5D"/>
    <a:srgbClr val="EDBB58"/>
    <a:srgbClr val="EFC161"/>
    <a:srgbClr val="F36567"/>
    <a:srgbClr val="324D65"/>
    <a:srgbClr val="93A2D6"/>
    <a:srgbClr val="B4C1EA"/>
    <a:srgbClr val="B0A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14" y="108"/>
      </p:cViewPr>
      <p:guideLst>
        <p:guide orient="horz" pos="2099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219.xml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image" Target="../media/image14.png"/><Relationship Id="rId4" Type="http://schemas.openxmlformats.org/officeDocument/2006/relationships/tags" Target="../tags/tag37.xml"/><Relationship Id="rId3" Type="http://schemas.openxmlformats.org/officeDocument/2006/relationships/image" Target="../media/image13.png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51.xml"/><Relationship Id="rId7" Type="http://schemas.openxmlformats.org/officeDocument/2006/relationships/image" Target="../media/image17.png"/><Relationship Id="rId6" Type="http://schemas.openxmlformats.org/officeDocument/2006/relationships/tags" Target="../tags/tag50.xml"/><Relationship Id="rId5" Type="http://schemas.openxmlformats.org/officeDocument/2006/relationships/image" Target="../media/image16.png"/><Relationship Id="rId4" Type="http://schemas.openxmlformats.org/officeDocument/2006/relationships/tags" Target="../tags/tag49.xml"/><Relationship Id="rId3" Type="http://schemas.openxmlformats.org/officeDocument/2006/relationships/image" Target="../media/image15.png"/><Relationship Id="rId24" Type="http://schemas.openxmlformats.org/officeDocument/2006/relationships/tags" Target="../tags/tag62.xml"/><Relationship Id="rId23" Type="http://schemas.openxmlformats.org/officeDocument/2006/relationships/tags" Target="../tags/tag61.xml"/><Relationship Id="rId22" Type="http://schemas.openxmlformats.org/officeDocument/2006/relationships/tags" Target="../tags/tag60.xml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tags" Target="../tags/tag48.xml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image" Target="../media/image22.png"/><Relationship Id="rId16" Type="http://schemas.openxmlformats.org/officeDocument/2006/relationships/tags" Target="../tags/tag55.xml"/><Relationship Id="rId15" Type="http://schemas.openxmlformats.org/officeDocument/2006/relationships/image" Target="../media/image21.png"/><Relationship Id="rId14" Type="http://schemas.openxmlformats.org/officeDocument/2006/relationships/tags" Target="../tags/tag54.xml"/><Relationship Id="rId13" Type="http://schemas.openxmlformats.org/officeDocument/2006/relationships/image" Target="../media/image20.png"/><Relationship Id="rId12" Type="http://schemas.openxmlformats.org/officeDocument/2006/relationships/tags" Target="../tags/tag53.xml"/><Relationship Id="rId11" Type="http://schemas.openxmlformats.org/officeDocument/2006/relationships/image" Target="../media/image19.png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14.png"/><Relationship Id="rId4" Type="http://schemas.openxmlformats.org/officeDocument/2006/relationships/tags" Target="../tags/tag64.xml"/><Relationship Id="rId3" Type="http://schemas.openxmlformats.org/officeDocument/2006/relationships/image" Target="../media/image13.png"/><Relationship Id="rId2" Type="http://schemas.openxmlformats.org/officeDocument/2006/relationships/tags" Target="../tags/tag63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image" Target="../media/image20.png"/><Relationship Id="rId5" Type="http://schemas.openxmlformats.org/officeDocument/2006/relationships/tags" Target="../tags/tag72.xml"/><Relationship Id="rId4" Type="http://schemas.openxmlformats.org/officeDocument/2006/relationships/image" Target="../media/image23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image" Target="../media/image14.png"/><Relationship Id="rId4" Type="http://schemas.openxmlformats.org/officeDocument/2006/relationships/tags" Target="../tags/tag80.xml"/><Relationship Id="rId3" Type="http://schemas.openxmlformats.org/officeDocument/2006/relationships/image" Target="../media/image13.png"/><Relationship Id="rId2" Type="http://schemas.openxmlformats.org/officeDocument/2006/relationships/tags" Target="../tags/tag79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14.png"/><Relationship Id="rId4" Type="http://schemas.openxmlformats.org/officeDocument/2006/relationships/tags" Target="../tags/tag88.xml"/><Relationship Id="rId3" Type="http://schemas.openxmlformats.org/officeDocument/2006/relationships/image" Target="../media/image13.png"/><Relationship Id="rId2" Type="http://schemas.openxmlformats.org/officeDocument/2006/relationships/tags" Target="../tags/tag8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image" Target="../media/image22.png"/><Relationship Id="rId4" Type="http://schemas.openxmlformats.org/officeDocument/2006/relationships/tags" Target="../tags/tag98.xml"/><Relationship Id="rId3" Type="http://schemas.openxmlformats.org/officeDocument/2006/relationships/image" Target="../media/image23.png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12.png"/><Relationship Id="rId7" Type="http://schemas.openxmlformats.org/officeDocument/2006/relationships/image" Target="../media/image8.png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image" Target="../media/image14.png"/><Relationship Id="rId4" Type="http://schemas.openxmlformats.org/officeDocument/2006/relationships/tags" Target="../tags/tag107.xml"/><Relationship Id="rId3" Type="http://schemas.openxmlformats.org/officeDocument/2006/relationships/image" Target="../media/image13.png"/><Relationship Id="rId2" Type="http://schemas.openxmlformats.org/officeDocument/2006/relationships/tags" Target="../tags/tag106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../media/image14.png"/><Relationship Id="rId4" Type="http://schemas.openxmlformats.org/officeDocument/2006/relationships/tags" Target="../tags/tag115.xml"/><Relationship Id="rId3" Type="http://schemas.openxmlformats.org/officeDocument/2006/relationships/image" Target="../media/image13.png"/><Relationship Id="rId2" Type="http://schemas.openxmlformats.org/officeDocument/2006/relationships/tags" Target="../tags/tag114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image" Target="../media/image14.png"/><Relationship Id="rId4" Type="http://schemas.openxmlformats.org/officeDocument/2006/relationships/tags" Target="../tags/tag122.xml"/><Relationship Id="rId3" Type="http://schemas.openxmlformats.org/officeDocument/2006/relationships/image" Target="../media/image13.png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130.xml"/><Relationship Id="rId7" Type="http://schemas.openxmlformats.org/officeDocument/2006/relationships/image" Target="../media/image17.png"/><Relationship Id="rId6" Type="http://schemas.openxmlformats.org/officeDocument/2006/relationships/tags" Target="../tags/tag129.xml"/><Relationship Id="rId5" Type="http://schemas.openxmlformats.org/officeDocument/2006/relationships/image" Target="../media/image16.png"/><Relationship Id="rId4" Type="http://schemas.openxmlformats.org/officeDocument/2006/relationships/tags" Target="../tags/tag128.xml"/><Relationship Id="rId3" Type="http://schemas.openxmlformats.org/officeDocument/2006/relationships/image" Target="../media/image15.png"/><Relationship Id="rId24" Type="http://schemas.openxmlformats.org/officeDocument/2006/relationships/tags" Target="../tags/tag141.xml"/><Relationship Id="rId23" Type="http://schemas.openxmlformats.org/officeDocument/2006/relationships/tags" Target="../tags/tag140.xml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tags" Target="../tags/tag127.xml"/><Relationship Id="rId19" Type="http://schemas.openxmlformats.org/officeDocument/2006/relationships/tags" Target="../tags/tag136.xml"/><Relationship Id="rId18" Type="http://schemas.openxmlformats.org/officeDocument/2006/relationships/tags" Target="../tags/tag135.xml"/><Relationship Id="rId17" Type="http://schemas.openxmlformats.org/officeDocument/2006/relationships/image" Target="../media/image22.png"/><Relationship Id="rId16" Type="http://schemas.openxmlformats.org/officeDocument/2006/relationships/tags" Target="../tags/tag134.xml"/><Relationship Id="rId15" Type="http://schemas.openxmlformats.org/officeDocument/2006/relationships/image" Target="../media/image21.png"/><Relationship Id="rId14" Type="http://schemas.openxmlformats.org/officeDocument/2006/relationships/tags" Target="../tags/tag133.xml"/><Relationship Id="rId13" Type="http://schemas.openxmlformats.org/officeDocument/2006/relationships/image" Target="../media/image20.png"/><Relationship Id="rId12" Type="http://schemas.openxmlformats.org/officeDocument/2006/relationships/tags" Target="../tags/tag132.xml"/><Relationship Id="rId11" Type="http://schemas.openxmlformats.org/officeDocument/2006/relationships/image" Target="../media/image19.png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image" Target="../media/image14.png"/><Relationship Id="rId4" Type="http://schemas.openxmlformats.org/officeDocument/2006/relationships/tags" Target="../tags/tag143.xml"/><Relationship Id="rId3" Type="http://schemas.openxmlformats.org/officeDocument/2006/relationships/image" Target="../media/image13.png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image" Target="../media/image14.png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image" Target="../media/image13.png"/><Relationship Id="rId2" Type="http://schemas.openxmlformats.org/officeDocument/2006/relationships/tags" Target="../tags/tag148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image" Target="../media/image14.png"/><Relationship Id="rId4" Type="http://schemas.openxmlformats.org/officeDocument/2006/relationships/tags" Target="../tags/tag157.xml"/><Relationship Id="rId3" Type="http://schemas.openxmlformats.org/officeDocument/2006/relationships/image" Target="../media/image13.png"/><Relationship Id="rId2" Type="http://schemas.openxmlformats.org/officeDocument/2006/relationships/tags" Target="../tags/tag156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14.pn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../media/image14.png"/><Relationship Id="rId4" Type="http://schemas.openxmlformats.org/officeDocument/2006/relationships/tags" Target="../tags/tag174.xml"/><Relationship Id="rId3" Type="http://schemas.openxmlformats.org/officeDocument/2006/relationships/image" Target="../media/image13.png"/><Relationship Id="rId2" Type="http://schemas.openxmlformats.org/officeDocument/2006/relationships/tags" Target="../tags/tag173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image" Target="../media/image14.png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image" Target="../media/image13.png"/><Relationship Id="rId2" Type="http://schemas.openxmlformats.org/officeDocument/2006/relationships/tags" Target="../tags/tag182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image" Target="../media/image14.png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image" Target="../media/image13.png"/><Relationship Id="rId2" Type="http://schemas.openxmlformats.org/officeDocument/2006/relationships/tags" Target="../tags/tag193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"/>
          <p:cNvPicPr>
            <a:picLocks noChangeAspect="1"/>
          </p:cNvPicPr>
          <p:nvPr userDrawn="1"/>
        </p:nvPicPr>
        <p:blipFill>
          <a:blip r:embed="rId2">
            <a:lum contrast="18000"/>
          </a:blip>
          <a:srcRect b="14023"/>
          <a:stretch>
            <a:fillRect/>
          </a:stretch>
        </p:blipFill>
        <p:spPr>
          <a:xfrm>
            <a:off x="0" y="5051425"/>
            <a:ext cx="8172450" cy="18065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04" h="2808">
                <a:moveTo>
                  <a:pt x="0" y="0"/>
                </a:moveTo>
                <a:lnTo>
                  <a:pt x="12704" y="0"/>
                </a:lnTo>
                <a:lnTo>
                  <a:pt x="12704" y="2808"/>
                </a:lnTo>
                <a:lnTo>
                  <a:pt x="0" y="28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370" y="2923540"/>
            <a:ext cx="225425" cy="226695"/>
          </a:xfrm>
          <a:prstGeom prst="rect">
            <a:avLst/>
          </a:prstGeom>
        </p:spPr>
      </p:pic>
      <p:pic>
        <p:nvPicPr>
          <p:cNvPr id="5" name="图片 4" descr="7"/>
          <p:cNvPicPr>
            <a:picLocks noChangeAspect="1"/>
          </p:cNvPicPr>
          <p:nvPr userDrawn="1"/>
        </p:nvPicPr>
        <p:blipFill>
          <a:blip r:embed="rId4">
            <a:lum contrast="12000"/>
          </a:blip>
          <a:stretch>
            <a:fillRect/>
          </a:stretch>
        </p:blipFill>
        <p:spPr>
          <a:xfrm>
            <a:off x="796925" y="504190"/>
            <a:ext cx="2374265" cy="519303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1380" y="4443730"/>
            <a:ext cx="487045" cy="490220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715" y="934720"/>
            <a:ext cx="550545" cy="554355"/>
          </a:xfrm>
          <a:prstGeom prst="rect">
            <a:avLst/>
          </a:prstGeom>
        </p:spPr>
      </p:pic>
      <p:pic>
        <p:nvPicPr>
          <p:cNvPr id="8" name="图片 7" descr="8"/>
          <p:cNvPicPr>
            <a:picLocks noChangeAspect="1"/>
          </p:cNvPicPr>
          <p:nvPr userDrawn="1"/>
        </p:nvPicPr>
        <p:blipFill>
          <a:blip r:embed="rId5">
            <a:lum contrast="30000"/>
          </a:blip>
          <a:srcRect t="2438" r="5261"/>
          <a:stretch>
            <a:fillRect/>
          </a:stretch>
        </p:blipFill>
        <p:spPr>
          <a:xfrm>
            <a:off x="9505315" y="0"/>
            <a:ext cx="2687320" cy="45491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32" h="7164">
                <a:moveTo>
                  <a:pt x="4232" y="7164"/>
                </a:moveTo>
                <a:lnTo>
                  <a:pt x="0" y="7164"/>
                </a:lnTo>
                <a:lnTo>
                  <a:pt x="0" y="0"/>
                </a:lnTo>
                <a:lnTo>
                  <a:pt x="4232" y="0"/>
                </a:lnTo>
                <a:lnTo>
                  <a:pt x="4232" y="7164"/>
                </a:lnTo>
                <a:close/>
              </a:path>
            </a:pathLst>
          </a:cu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29900" y="339090"/>
            <a:ext cx="1435735" cy="3809365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0765" y="1311275"/>
            <a:ext cx="403860" cy="406400"/>
          </a:xfrm>
          <a:prstGeom prst="rect">
            <a:avLst/>
          </a:prstGeom>
        </p:spPr>
      </p:pic>
      <p:pic>
        <p:nvPicPr>
          <p:cNvPr id="11" name="图片 10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5075" y="3028315"/>
            <a:ext cx="487045" cy="490220"/>
          </a:xfrm>
          <a:prstGeom prst="rect">
            <a:avLst/>
          </a:prstGeom>
        </p:spPr>
      </p:pic>
      <p:pic>
        <p:nvPicPr>
          <p:cNvPr id="12" name="图片 11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35" y="3711575"/>
            <a:ext cx="319405" cy="321945"/>
          </a:xfrm>
          <a:prstGeom prst="rect">
            <a:avLst/>
          </a:prstGeom>
        </p:spPr>
      </p:pic>
      <p:pic>
        <p:nvPicPr>
          <p:cNvPr id="13" name="图片 12" descr="4"/>
          <p:cNvPicPr>
            <a:picLocks noChangeAspect="1"/>
          </p:cNvPicPr>
          <p:nvPr userDrawn="1"/>
        </p:nvPicPr>
        <p:blipFill>
          <a:blip r:embed="rId7">
            <a:lum contrast="6000"/>
          </a:blip>
          <a:stretch>
            <a:fillRect/>
          </a:stretch>
        </p:blipFill>
        <p:spPr>
          <a:xfrm>
            <a:off x="10048240" y="1606550"/>
            <a:ext cx="1466215" cy="1463040"/>
          </a:xfrm>
          <a:prstGeom prst="rect">
            <a:avLst/>
          </a:prstGeom>
        </p:spPr>
      </p:pic>
      <p:pic>
        <p:nvPicPr>
          <p:cNvPr id="15" name="图片 14" descr="5"/>
          <p:cNvPicPr>
            <a:picLocks noChangeAspect="1"/>
          </p:cNvPicPr>
          <p:nvPr userDrawn="1"/>
        </p:nvPicPr>
        <p:blipFill>
          <a:blip r:embed="rId8">
            <a:lum contrast="24000"/>
          </a:blip>
          <a:stretch>
            <a:fillRect/>
          </a:stretch>
        </p:blipFill>
        <p:spPr>
          <a:xfrm>
            <a:off x="11133455" y="748665"/>
            <a:ext cx="795020" cy="798195"/>
          </a:xfrm>
          <a:prstGeom prst="rect">
            <a:avLst/>
          </a:prstGeom>
        </p:spPr>
      </p:pic>
      <p:pic>
        <p:nvPicPr>
          <p:cNvPr id="19" name="图片 18" descr="1"/>
          <p:cNvPicPr>
            <a:picLocks noChangeAspect="1"/>
          </p:cNvPicPr>
          <p:nvPr userDrawn="1"/>
        </p:nvPicPr>
        <p:blipFill>
          <a:blip r:embed="rId9">
            <a:lum contrast="6000"/>
          </a:blip>
          <a:srcRect r="9614"/>
          <a:stretch>
            <a:fillRect/>
          </a:stretch>
        </p:blipFill>
        <p:spPr>
          <a:xfrm>
            <a:off x="8724265" y="4624705"/>
            <a:ext cx="3468370" cy="18980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62" h="2989">
                <a:moveTo>
                  <a:pt x="0" y="0"/>
                </a:moveTo>
                <a:lnTo>
                  <a:pt x="5462" y="0"/>
                </a:lnTo>
                <a:lnTo>
                  <a:pt x="5462" y="2989"/>
                </a:lnTo>
                <a:lnTo>
                  <a:pt x="0" y="29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3720" y="3942715"/>
            <a:ext cx="487045" cy="490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0" name="图片 9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45014" y="2236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光晕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9115" y="303530"/>
            <a:ext cx="11120120" cy="6255385"/>
          </a:xfrm>
          <a:prstGeom prst="rect">
            <a:avLst/>
          </a:prstGeom>
        </p:spPr>
      </p:pic>
      <p:pic>
        <p:nvPicPr>
          <p:cNvPr id="19" name="图片 18" descr="C:\Users\GB50W33\Desktop\5个分层动画PPT 2\宇宙\背景2.png背景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4925" y="0"/>
            <a:ext cx="12119610" cy="6817360"/>
          </a:xfrm>
          <a:prstGeom prst="rect">
            <a:avLst/>
          </a:prstGeom>
        </p:spPr>
      </p:pic>
      <p:pic>
        <p:nvPicPr>
          <p:cNvPr id="20" name="图片 19" descr="C:\Users\GB50W33\Desktop\5个分层动画PPT 2\宇宙\背景5.png背景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1" name="图片 20" descr="C:\Users\GB50W33\Desktop\5个分层动画PPT 2\宇宙\背景3.png背景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30" name="图片 29" descr="C:\Users\GB50W33\Desktop\5个分层动画PPT 2\宇宙\背景4.png背景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31" name="图片 30" descr="C:\Users\GB50W33\Desktop\5个分层动画PPT 2\宇宙\背景6.png背景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32" name="图片 31" descr="C:\Users\GB50W33\Desktop\5个分层动画PPT 2\宇宙\背景8.png背景8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33" name="图片 32" descr="C:\Users\GB50W33\Desktop\5个分层动画PPT 2\宇宙\背景7.png背景7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539115" y="301308"/>
            <a:ext cx="11120120" cy="6254750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18"/>
            </p:custDataLst>
          </p:nvPr>
        </p:nvSpPr>
        <p:spPr>
          <a:xfrm>
            <a:off x="7236599" y="1764814"/>
            <a:ext cx="871538" cy="2064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solidFill>
                <a:schemeClr val="lt1"/>
              </a:solidFill>
              <a:latin typeface="Arial" panose="020B0604020202020204" pitchFamily="34" charset="0"/>
              <a:ea typeface="汉仪雅酷黑简" panose="00020600040101010101" pitchFamily="18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  <p:custDataLst>
              <p:tags r:id="rId22"/>
            </p:custDataLst>
          </p:nvPr>
        </p:nvSpPr>
        <p:spPr>
          <a:xfrm>
            <a:off x="7146000" y="4946400"/>
            <a:ext cx="2397600" cy="41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accent6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9" name="副标题"/>
          <p:cNvSpPr>
            <a:spLocks noGrp="1"/>
          </p:cNvSpPr>
          <p:nvPr>
            <p:ph type="body" sz="quarter" idx="13" hasCustomPrompt="1"/>
            <p:custDataLst>
              <p:tags r:id="rId23"/>
            </p:custDataLst>
          </p:nvPr>
        </p:nvSpPr>
        <p:spPr>
          <a:xfrm>
            <a:off x="7084800" y="3541223"/>
            <a:ext cx="2646000" cy="288000"/>
          </a:xfrm>
        </p:spPr>
        <p:txBody>
          <a:bodyPr lIns="90000" tIns="0" rIns="9000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24"/>
            </p:custDataLst>
          </p:nvPr>
        </p:nvSpPr>
        <p:spPr>
          <a:xfrm>
            <a:off x="7088400" y="2138400"/>
            <a:ext cx="4881600" cy="1314000"/>
          </a:xfrm>
        </p:spPr>
        <p:txBody>
          <a:bodyPr tIns="0" bIns="0" anchor="b" anchorCtr="0">
            <a:normAutofit/>
          </a:bodyPr>
          <a:lstStyle>
            <a:lvl1pPr>
              <a:lnSpc>
                <a:spcPct val="110000"/>
              </a:lnSpc>
              <a:spcAft>
                <a:spcPts val="1000"/>
              </a:spcAft>
              <a:defRPr sz="64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0103 0.000669551 C -0.000617829 -0.0027398 0.00116917 -0.00724318 0.00308777 -0.00938201 C 0.00500641 -0.0115205 0.00633362 -0.0104897 0.00605051 -0.00708071 C 0.0057673 -0.00367117 0.00398026 0.000832026 0.00206143 0.00297127 C 0.000142821 0.00511026 -0.00118421 0.00407901 -0.00090103 0.000669551 Z " pathEditMode="relative" rAng="-1631059920" ptsTypes="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8243 -0.00747881 C 0.00760696 -0.00988623 0.00394802 -0.00984263 0.000114403 -0.00738046 C -0.00371908 -0.00491842 -0.0062817 -0.000966619 -0.00560626 0.00144077 C -0.00493084 0.00384837 -0.00127195 0.00380429 0.00256161 0.00134231 C 0.00639523 -0.00111975 0.00895771 -0.00507142 0.00828243 -0.00747881 Z " pathEditMode="relative" rAng="2003435520" ptsTypes="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8927 -0.00628799 C 0.00453614 -0.00491158 0.00347699 -0.00252917 0.00192494 -0.000969925 C 0.000373083 0.000589094 -0.00108676 0.00073734 -0.00133361 -0.000639031 C -0.00158043 -0.00201545 -0.000521312 -0.00439786 0.00103054 -0.00595691 C 0.00258258 -0.00751624 0.00404242 -0.00766446 0.00428927 -0.00628799 Z " pathEditMode="relative" rAng="2003435520" ptsTypes="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3059 -0.00637286 C 0.0094851 -0.00321969 0.0075824 0.0010654 0.00438372 0.00319203 C 0.00118519 0.00531856 -0.00210446 0.0044855 -0.00295899 0.00133238 C -0.0038135 -0.00182074 -0.00191091 -0.00610583 0.00128759 -0.00823239 C 0.00448633 -0.0103589 0.00777609 -0.009526 0.00863059 -0.00637286 Z " pathEditMode="relative" rAng="2003435520" ptsTypes="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365 0.00488483 C 0.0201077 0.022176 0.00752577 0.0322277 -0.00434847 0.0273216 C -0.0162221 0.0224155 -0.0229141 0.00439982 -0.0192851 -0.0128905 C -0.0156564 -0.0301814 -0.00307472 -0.0402327 0.0087992 -0.0353269 C 0.0206731 -0.0304206 0.0273649 -0.0124055 0.0237365 0.00488483 Z " pathEditMode="relative" rAng="1602224100" ptsTypes="">
                                      <p:cBhvr>
                                        <p:cTn id="1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7467 -0.0176533 C 0.0296835 0.00290025 0.0208822 0.0251952 0.00710094 0.0321124 C -0.00668086 0.0390301 -0.0202488 0.0279631 -0.0231857 0.00740951 C -0.0261226 -0.0131439 -0.0173216 -0.0354389 -0.00353986 -0.0423565 C 0.0102415 -0.0492736 0.02381 -0.0382066 0.0267467 -0.0176533 Z " pathEditMode="relative" rAng="469762020" ptsTypes="">
                                      <p:cBhvr>
                                        <p:cTn id="1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7612 -0.0116318 C 0.0509876 0.0209831 0.0317642 0.0464622 0.00685289 0.0452416 C -0.0180588 0.0440216 -0.0392714 0.0165614 -0.0404972 -0.0160532 C -0.0417236 -0.0486674 -0.0225005 -0.0741467 0.0024106 -0.0729263 C 0.0273224 -0.0717063 0.0485352 -0.0442462 0.0497612 -0.0116318 Z " pathEditMode="relative" rAng="1161822180" ptsTypes="">
                                      <p:cBhvr>
                                        <p:cTn id="1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2483 -0.00973237 C 0.0321546 0.0140726 0.0181222 0.0328908 0.00192627 0.0322729 C -0.0142701 0.0316545 -0.0265266 0.0118329 -0.0254327 -0.0119725 C -0.0243388 -0.0357773 -0.0103067 -0.0545957 0.00588964 -0.0539776 C 0.0220855 -0.0533589 0.0343424 -0.0335378 0.0332483 -0.00973237 Z " pathEditMode="relative" rAng="1287651300" ptsTypes="">
                                      <p:cBhvr>
                                        <p:cTn id="2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1" name="图片 10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201525" cy="6880225"/>
          </a:xfrm>
          <a:prstGeom prst="rect">
            <a:avLst/>
          </a:prstGeom>
          <a:solidFill>
            <a:srgbClr val="0D2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baseline="0">
              <a:latin typeface="Arial" panose="020B0604020202020204" pitchFamily="34" charset="0"/>
              <a:ea typeface="汉仪雅酷黑简" panose="00020600040101010101" pitchFamily="18" charset="-122"/>
            </a:endParaRPr>
          </a:p>
        </p:txBody>
      </p:sp>
      <p:pic>
        <p:nvPicPr>
          <p:cNvPr id="8" name="图片 7" descr="C:\Users\GB50W33\Desktop\5个分层动画PPT 2\宇宙\背景5.png背景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116570" cy="6884035"/>
          </a:xfrm>
          <a:prstGeom prst="rect">
            <a:avLst/>
          </a:prstGeom>
        </p:spPr>
      </p:pic>
      <p:pic>
        <p:nvPicPr>
          <p:cNvPr id="9" name="图片 8" descr="背景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l="9479" t="49444" r="59557" b="14630"/>
          <a:stretch>
            <a:fillRect/>
          </a:stretch>
        </p:blipFill>
        <p:spPr>
          <a:xfrm>
            <a:off x="6268720" y="0"/>
            <a:ext cx="5948680" cy="3883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945" h="3880">
                <a:moveTo>
                  <a:pt x="0" y="0"/>
                </a:moveTo>
                <a:lnTo>
                  <a:pt x="5432" y="0"/>
                </a:lnTo>
                <a:cubicBezTo>
                  <a:pt x="5715" y="0"/>
                  <a:pt x="5945" y="230"/>
                  <a:pt x="5945" y="513"/>
                </a:cubicBezTo>
                <a:lnTo>
                  <a:pt x="5945" y="3822"/>
                </a:lnTo>
                <a:cubicBezTo>
                  <a:pt x="5945" y="3840"/>
                  <a:pt x="5944" y="3857"/>
                  <a:pt x="5942" y="3874"/>
                </a:cubicBezTo>
                <a:lnTo>
                  <a:pt x="5942" y="3880"/>
                </a:lnTo>
                <a:lnTo>
                  <a:pt x="0" y="38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472400" y="2610000"/>
            <a:ext cx="4842000" cy="928800"/>
          </a:xfrm>
        </p:spPr>
        <p:txBody>
          <a:bodyPr lIns="90000" tIns="0" rIns="90000" bIns="0" anchor="b" anchorCtr="0">
            <a:normAutofit/>
          </a:bodyPr>
          <a:lstStyle>
            <a:lvl1pPr>
              <a:lnSpc>
                <a:spcPct val="100000"/>
              </a:lnSpc>
              <a:defRPr sz="5400" b="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单击添加标题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1540800" y="3564000"/>
            <a:ext cx="3790800" cy="4752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2"/>
            </p:custDataLst>
          </p:nvPr>
        </p:nvSpPr>
        <p:spPr>
          <a:xfrm>
            <a:off x="1638300" y="4143375"/>
            <a:ext cx="1957070" cy="91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baseline="0">
              <a:latin typeface="Arial" panose="020B0604020202020204" pitchFamily="34" charset="0"/>
              <a:ea typeface="汉仪雅酷黑简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2" name="图片 11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4" name="图片 13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116570" cy="6857365"/>
          </a:xfrm>
          <a:prstGeom prst="rect">
            <a:avLst/>
          </a:prstGeom>
        </p:spPr>
      </p:pic>
      <p:pic>
        <p:nvPicPr>
          <p:cNvPr id="10" name="图片 9" descr="背景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31375" t="45528" r="49307" b="27623"/>
          <a:stretch>
            <a:fillRect/>
          </a:stretch>
        </p:blipFill>
        <p:spPr>
          <a:xfrm flipH="1">
            <a:off x="294640" y="2174240"/>
            <a:ext cx="5991860" cy="46850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="0" baseline="0"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"/>
          <p:cNvPicPr>
            <a:picLocks noChangeAspect="1"/>
          </p:cNvPicPr>
          <p:nvPr userDrawn="1"/>
        </p:nvPicPr>
        <p:blipFill>
          <a:blip r:embed="rId2"/>
          <a:srcRect t="22573" r="20114"/>
          <a:stretch>
            <a:fillRect/>
          </a:stretch>
        </p:blipFill>
        <p:spPr>
          <a:xfrm>
            <a:off x="10384155" y="0"/>
            <a:ext cx="1807845" cy="17538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69" h="3653">
                <a:moveTo>
                  <a:pt x="3769" y="3653"/>
                </a:moveTo>
                <a:lnTo>
                  <a:pt x="0" y="3653"/>
                </a:lnTo>
                <a:lnTo>
                  <a:pt x="0" y="0"/>
                </a:lnTo>
                <a:lnTo>
                  <a:pt x="3769" y="0"/>
                </a:lnTo>
                <a:lnTo>
                  <a:pt x="3769" y="3653"/>
                </a:lnTo>
                <a:close/>
              </a:path>
            </a:pathLst>
          </a:custGeom>
        </p:spPr>
      </p:pic>
      <p:pic>
        <p:nvPicPr>
          <p:cNvPr id="8" name="图片 7" descr="0"/>
          <p:cNvPicPr>
            <a:picLocks noChangeAspect="1"/>
          </p:cNvPicPr>
          <p:nvPr userDrawn="1"/>
        </p:nvPicPr>
        <p:blipFill>
          <a:blip r:embed="rId3"/>
          <a:srcRect t="69476"/>
          <a:stretch>
            <a:fillRect/>
          </a:stretch>
        </p:blipFill>
        <p:spPr>
          <a:xfrm>
            <a:off x="9423400" y="0"/>
            <a:ext cx="585470" cy="1847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9" h="344">
                <a:moveTo>
                  <a:pt x="1089" y="0"/>
                </a:moveTo>
                <a:lnTo>
                  <a:pt x="1089" y="344"/>
                </a:lnTo>
                <a:lnTo>
                  <a:pt x="0" y="344"/>
                </a:lnTo>
                <a:lnTo>
                  <a:pt x="0" y="0"/>
                </a:lnTo>
                <a:lnTo>
                  <a:pt x="1089" y="0"/>
                </a:lnTo>
                <a:close/>
              </a:path>
            </a:pathLst>
          </a:custGeom>
        </p:spPr>
      </p:pic>
      <p:pic>
        <p:nvPicPr>
          <p:cNvPr id="9" name="图片 8" descr="19"/>
          <p:cNvPicPr>
            <a:picLocks noChangeAspect="1"/>
          </p:cNvPicPr>
          <p:nvPr userDrawn="1"/>
        </p:nvPicPr>
        <p:blipFill>
          <a:blip r:embed="rId4"/>
          <a:srcRect l="41334" b="29378"/>
          <a:stretch>
            <a:fillRect/>
          </a:stretch>
        </p:blipFill>
        <p:spPr>
          <a:xfrm flipH="1">
            <a:off x="11710670" y="2360930"/>
            <a:ext cx="481965" cy="7296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56">
                <a:moveTo>
                  <a:pt x="0" y="0"/>
                </a:moveTo>
                <a:lnTo>
                  <a:pt x="897" y="0"/>
                </a:lnTo>
                <a:lnTo>
                  <a:pt x="897" y="1356"/>
                </a:lnTo>
                <a:lnTo>
                  <a:pt x="0" y="13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 descr="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78615" y="1978660"/>
            <a:ext cx="157480" cy="158115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6"/>
          <a:srcRect l="85405" b="94482"/>
          <a:stretch>
            <a:fillRect/>
          </a:stretch>
        </p:blipFill>
        <p:spPr>
          <a:xfrm>
            <a:off x="11257280" y="2023745"/>
            <a:ext cx="67310" cy="67310"/>
          </a:xfrm>
          <a:prstGeom prst="rect">
            <a:avLst/>
          </a:prstGeom>
        </p:spPr>
      </p:pic>
      <p:pic>
        <p:nvPicPr>
          <p:cNvPr id="12" name="图片 11" descr="3"/>
          <p:cNvPicPr>
            <a:picLocks noChangeAspect="1"/>
          </p:cNvPicPr>
          <p:nvPr userDrawn="1"/>
        </p:nvPicPr>
        <p:blipFill>
          <a:blip r:embed="rId6"/>
          <a:srcRect l="85405" b="94482"/>
          <a:stretch>
            <a:fillRect/>
          </a:stretch>
        </p:blipFill>
        <p:spPr>
          <a:xfrm>
            <a:off x="10869930" y="2287905"/>
            <a:ext cx="67310" cy="6731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 userDrawn="1"/>
        </p:nvPicPr>
        <p:blipFill>
          <a:blip r:embed="rId6"/>
          <a:srcRect r="79478" b="87731"/>
          <a:stretch>
            <a:fillRect/>
          </a:stretch>
        </p:blipFill>
        <p:spPr>
          <a:xfrm>
            <a:off x="9860280" y="433705"/>
            <a:ext cx="249555" cy="396240"/>
          </a:xfrm>
          <a:prstGeom prst="rect">
            <a:avLst/>
          </a:prstGeom>
        </p:spPr>
      </p:pic>
      <p:pic>
        <p:nvPicPr>
          <p:cNvPr id="14" name="图片 13" descr="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80140" y="2261235"/>
            <a:ext cx="309245" cy="311785"/>
          </a:xfrm>
          <a:prstGeom prst="rect">
            <a:avLst/>
          </a:prstGeom>
        </p:spPr>
      </p:pic>
      <p:pic>
        <p:nvPicPr>
          <p:cNvPr id="20" name="图片 19" descr="1"/>
          <p:cNvPicPr>
            <a:picLocks noChangeAspect="1"/>
          </p:cNvPicPr>
          <p:nvPr userDrawn="1"/>
        </p:nvPicPr>
        <p:blipFill>
          <a:blip r:embed="rId7">
            <a:lum contrast="6000"/>
          </a:blip>
          <a:srcRect r="9614"/>
          <a:stretch>
            <a:fillRect/>
          </a:stretch>
        </p:blipFill>
        <p:spPr>
          <a:xfrm flipH="1">
            <a:off x="0" y="4955540"/>
            <a:ext cx="2152015" cy="11779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62" h="2989">
                <a:moveTo>
                  <a:pt x="0" y="0"/>
                </a:moveTo>
                <a:lnTo>
                  <a:pt x="5462" y="0"/>
                </a:lnTo>
                <a:lnTo>
                  <a:pt x="5462" y="2989"/>
                </a:lnTo>
                <a:lnTo>
                  <a:pt x="0" y="29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20" descr="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8762365" y="437515"/>
            <a:ext cx="825500" cy="823595"/>
          </a:xfrm>
          <a:prstGeom prst="rect">
            <a:avLst/>
          </a:prstGeom>
        </p:spPr>
      </p:pic>
      <p:pic>
        <p:nvPicPr>
          <p:cNvPr id="15" name="图片 14" descr="6"/>
          <p:cNvPicPr>
            <a:picLocks noChangeAspect="1"/>
          </p:cNvPicPr>
          <p:nvPr userDrawn="1"/>
        </p:nvPicPr>
        <p:blipFill>
          <a:blip r:embed="rId9">
            <a:lum contrast="18000"/>
          </a:blip>
          <a:srcRect b="14023"/>
          <a:stretch>
            <a:fillRect/>
          </a:stretch>
        </p:blipFill>
        <p:spPr>
          <a:xfrm>
            <a:off x="0" y="5792470"/>
            <a:ext cx="4820285" cy="10655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04" h="2808">
                <a:moveTo>
                  <a:pt x="0" y="0"/>
                </a:moveTo>
                <a:lnTo>
                  <a:pt x="12704" y="0"/>
                </a:lnTo>
                <a:lnTo>
                  <a:pt x="12704" y="2808"/>
                </a:lnTo>
                <a:lnTo>
                  <a:pt x="0" y="28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图片 15" descr="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210" y="4511675"/>
            <a:ext cx="140335" cy="140335"/>
          </a:xfrm>
          <a:prstGeom prst="rect">
            <a:avLst/>
          </a:prstGeom>
        </p:spPr>
      </p:pic>
      <p:pic>
        <p:nvPicPr>
          <p:cNvPr id="18" name="图片 17" descr="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2350" y="4013200"/>
            <a:ext cx="302260" cy="303530"/>
          </a:xfrm>
          <a:prstGeom prst="rect">
            <a:avLst/>
          </a:prstGeom>
        </p:spPr>
      </p:pic>
      <p:pic>
        <p:nvPicPr>
          <p:cNvPr id="22" name="图片 21" descr="3"/>
          <p:cNvPicPr>
            <a:picLocks noChangeAspect="1"/>
          </p:cNvPicPr>
          <p:nvPr userDrawn="1"/>
        </p:nvPicPr>
        <p:blipFill>
          <a:blip r:embed="rId6"/>
          <a:srcRect l="85405" b="94482"/>
          <a:stretch>
            <a:fillRect/>
          </a:stretch>
        </p:blipFill>
        <p:spPr>
          <a:xfrm>
            <a:off x="2152015" y="5792470"/>
            <a:ext cx="67310" cy="67310"/>
          </a:xfrm>
          <a:prstGeom prst="rect">
            <a:avLst/>
          </a:prstGeom>
        </p:spPr>
      </p:pic>
      <p:pic>
        <p:nvPicPr>
          <p:cNvPr id="23" name="图片 22" descr="3"/>
          <p:cNvPicPr>
            <a:picLocks noChangeAspect="1"/>
          </p:cNvPicPr>
          <p:nvPr userDrawn="1"/>
        </p:nvPicPr>
        <p:blipFill>
          <a:blip r:embed="rId6"/>
          <a:srcRect l="85405" b="94482"/>
          <a:stretch>
            <a:fillRect/>
          </a:stretch>
        </p:blipFill>
        <p:spPr>
          <a:xfrm>
            <a:off x="1769745" y="5073650"/>
            <a:ext cx="67310" cy="673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2" name="图片 11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1" name="图片 10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 indent="0" eaLnBrk="1" fontAlgn="auto" latinLnBrk="0" hangingPunct="1"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 indent="0" eaLnBrk="1" fontAlgn="auto" latinLnBrk="0" hangingPunct="1"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 indent="0" eaLnBrk="1" fontAlgn="auto" latinLnBrk="0" hangingPunct="1"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 indent="0" eaLnBrk="1" fontAlgn="auto" latinLnBrk="0" hangingPunct="1"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0" name="图片 9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7"/>
            </p:custDataLst>
          </p:nvPr>
        </p:nvSpPr>
        <p:spPr/>
        <p:txBody>
          <a:bodyPr/>
          <a:lstStyle>
            <a:lvl1pPr>
              <a:defRPr b="0" baseline="0"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6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光晕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9115" y="303530"/>
            <a:ext cx="11120120" cy="6255385"/>
          </a:xfrm>
          <a:prstGeom prst="rect">
            <a:avLst/>
          </a:prstGeom>
        </p:spPr>
      </p:pic>
      <p:pic>
        <p:nvPicPr>
          <p:cNvPr id="18" name="图片 17" descr="C:\Users\GB50W33\Desktop\5个分层动画PPT 2\宇宙\背景2.png背景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4925" y="0"/>
            <a:ext cx="12119610" cy="6817360"/>
          </a:xfrm>
          <a:prstGeom prst="rect">
            <a:avLst/>
          </a:prstGeom>
        </p:spPr>
      </p:pic>
      <p:pic>
        <p:nvPicPr>
          <p:cNvPr id="19" name="图片 18" descr="C:\Users\GB50W33\Desktop\5个分层动画PPT 2\宇宙\背景5.png背景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0" name="图片 19" descr="C:\Users\GB50W33\Desktop\5个分层动画PPT 2\宇宙\背景3.png背景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1" name="图片 20" descr="C:\Users\GB50W33\Desktop\5个分层动画PPT 2\宇宙\背景4.png背景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2" name="图片 21" descr="C:\Users\GB50W33\Desktop\5个分层动画PPT 2\宇宙\背景6.png背景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3" name="图片 22" descr="C:\Users\GB50W33\Desktop\5个分层动画PPT 2\宇宙\背景8.png背景8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4" name="图片 23" descr="C:\Users\GB50W33\Desktop\5个分层动画PPT 2\宇宙\背景7.png背景7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539115" y="301308"/>
            <a:ext cx="11120120" cy="6254750"/>
          </a:xfrm>
          <a:prstGeom prst="rect">
            <a:avLst/>
          </a:prstGeom>
        </p:spPr>
      </p:pic>
      <p:sp>
        <p:nvSpPr>
          <p:cNvPr id="15" name="矩形 14"/>
          <p:cNvSpPr/>
          <p:nvPr userDrawn="1">
            <p:custDataLst>
              <p:tags r:id="rId18"/>
            </p:custDataLst>
          </p:nvPr>
        </p:nvSpPr>
        <p:spPr>
          <a:xfrm>
            <a:off x="7236599" y="1764814"/>
            <a:ext cx="871538" cy="2064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baseline="0">
              <a:latin typeface="Arial" panose="020B0604020202020204" pitchFamily="34" charset="0"/>
              <a:ea typeface="汉仪雅酷黑简" panose="00020600040101010101" pitchFamily="18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5"/>
            <p:custDataLst>
              <p:tags r:id="rId1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6"/>
            <p:custDataLst>
              <p:tags r:id="rId2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7"/>
            <p:custDataLst>
              <p:tags r:id="rId2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4" name="文本占位符 53"/>
          <p:cNvSpPr>
            <a:spLocks noGrp="1"/>
          </p:cNvSpPr>
          <p:nvPr>
            <p:ph type="body" sz="quarter" idx="14" hasCustomPrompt="1"/>
            <p:custDataLst>
              <p:tags r:id="rId22"/>
            </p:custDataLst>
          </p:nvPr>
        </p:nvSpPr>
        <p:spPr>
          <a:xfrm>
            <a:off x="7146000" y="4946400"/>
            <a:ext cx="2397600" cy="41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200" baseline="0">
                <a:solidFill>
                  <a:schemeClr val="accent6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汇报人姓名</a:t>
            </a:r>
            <a:endParaRPr lang="zh-CN" altLang="en-US" dirty="0"/>
          </a:p>
        </p:txBody>
      </p:sp>
      <p:sp>
        <p:nvSpPr>
          <p:cNvPr id="52" name="文本占位符 51"/>
          <p:cNvSpPr>
            <a:spLocks noGrp="1"/>
          </p:cNvSpPr>
          <p:nvPr>
            <p:ph type="body" sz="quarter" idx="13" hasCustomPrompt="1"/>
            <p:custDataLst>
              <p:tags r:id="rId23"/>
            </p:custDataLst>
          </p:nvPr>
        </p:nvSpPr>
        <p:spPr>
          <a:xfrm>
            <a:off x="7084800" y="3542400"/>
            <a:ext cx="2646000" cy="288000"/>
          </a:xfrm>
        </p:spPr>
        <p:txBody>
          <a:bodyPr t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35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单击添加副标题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4"/>
            </p:custDataLst>
          </p:nvPr>
        </p:nvSpPr>
        <p:spPr>
          <a:xfrm>
            <a:off x="7088400" y="2138400"/>
            <a:ext cx="4881600" cy="1314000"/>
          </a:xfrm>
        </p:spPr>
        <p:txBody>
          <a:bodyPr vert="horz" lIns="90000" tIns="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10000"/>
              </a:lnSpc>
              <a:spcAft>
                <a:spcPts val="1000"/>
              </a:spcAft>
              <a:buNone/>
              <a:defRPr kumimoji="0" lang="zh-CN" altLang="en-US" sz="8000" b="0" i="0" u="none" strike="noStrike" kern="1200" cap="none" spc="27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添加标题</a:t>
            </a:r>
            <a:endParaRPr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0103 0.000669551 C -0.000617829 -0.0027398 0.00116917 -0.00724318 0.00308777 -0.00938201 C 0.00500641 -0.0115205 0.00633362 -0.0104897 0.00605051 -0.00708071 C 0.0057673 -0.00367117 0.00398026 0.000832026 0.00206143 0.00297127 C 0.000142821 0.00511026 -0.00118421 0.00407901 -0.00090103 0.000669551 Z " pathEditMode="relative" rAng="-1631059920" ptsTypes="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8243 -0.00747881 C 0.00760696 -0.00988623 0.00394802 -0.00984263 0.000114403 -0.00738046 C -0.00371908 -0.00491842 -0.0062817 -0.000966619 -0.00560626 0.00144077 C -0.00493084 0.00384837 -0.00127195 0.00380429 0.00256161 0.00134231 C 0.00639523 -0.00111975 0.00895771 -0.00507142 0.00828243 -0.00747881 Z " pathEditMode="relative" rAng="2003435520" ptsTypes="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8927 -0.00628799 C 0.00453614 -0.00491158 0.00347699 -0.00252917 0.00192494 -0.000969925 C 0.000373083 0.000589094 -0.00108676 0.00073734 -0.00133361 -0.000639031 C -0.00158043 -0.00201545 -0.000521312 -0.00439786 0.00103054 -0.00595691 C 0.00258258 -0.00751624 0.00404242 -0.00766446 0.00428927 -0.00628799 Z " pathEditMode="relative" rAng="2003435520" ptsTypes="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3059 -0.00637286 C 0.0094851 -0.00321969 0.0075824 0.0010654 0.00438372 0.00319203 C 0.00118519 0.00531856 -0.00210446 0.0044855 -0.00295899 0.00133238 C -0.0038135 -0.00182074 -0.00191091 -0.00610583 0.00128759 -0.00823239 C 0.00448633 -0.0103589 0.00777609 -0.009526 0.00863059 -0.00637286 Z " pathEditMode="relative" rAng="2003435520" ptsTypes="">
                                      <p:cBhvr>
                                        <p:cTn id="1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365 0.00488483 C 0.0201077 0.022176 0.00752577 0.0322277 -0.00434847 0.0273216 C -0.0162221 0.0224155 -0.0229141 0.00439982 -0.0192851 -0.0128905 C -0.0156564 -0.0301814 -0.00307472 -0.0402327 0.0087992 -0.0353269 C 0.0206731 -0.0304206 0.0273649 -0.0124055 0.0237365 0.00488483 Z " pathEditMode="relative" rAng="1602224100" ptsTypes="">
                                      <p:cBhvr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7467 -0.0176533 C 0.0296835 0.00290025 0.0208822 0.0251952 0.00710094 0.0321124 C -0.00668086 0.0390301 -0.0202488 0.0279631 -0.0231857 0.00740951 C -0.0261226 -0.0131439 -0.0173216 -0.0354389 -0.00353986 -0.0423565 C 0.0102415 -0.0492736 0.02381 -0.0382066 0.0267467 -0.0176533 Z " pathEditMode="relative" rAng="469762020" ptsTypes="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7612 -0.0116318 C 0.0509876 0.0209831 0.0317642 0.0464622 0.00685289 0.0452416 C -0.0180588 0.0440216 -0.0392714 0.0165614 -0.0404972 -0.0160532 C -0.0417236 -0.0486674 -0.0225005 -0.0741467 0.0024106 -0.0729263 C 0.0273224 -0.0717063 0.0485352 -0.0442462 0.0497612 -0.0116318 Z " pathEditMode="relative" rAng="1161822180" ptsTypes="">
                                      <p:cBhvr>
                                        <p:cTn id="1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2483 -0.00973237 C 0.0321546 0.0140726 0.0181222 0.0328908 0.00192627 0.0322729 C -0.0142701 0.0316545 -0.0265266 0.0118329 -0.0254327 -0.0119725 C -0.0243388 -0.0357773 -0.0103067 -0.0545957 0.00588964 -0.0539776 C 0.0220855 -0.0533589 0.0343424 -0.0335378 0.0332483 -0.00973237 Z " pathEditMode="relative" rAng="1287651300" ptsTypes="">
                                      <p:cBhvr>
                                        <p:cTn id="2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0" name="图片 9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45014" y="2236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baseline="0">
              <a:latin typeface="Arial" panose="020B0604020202020204" pitchFamily="34" charset="0"/>
              <a:ea typeface="汉仪雅酷黑简" panose="00020600040101010101" pitchFamily="18" charset="-122"/>
            </a:endParaRPr>
          </a:p>
        </p:txBody>
      </p:sp>
      <p:pic>
        <p:nvPicPr>
          <p:cNvPr id="12" name="图片 11" descr="背景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745014" y="2236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3" name="图片 12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45014" y="2236"/>
            <a:ext cx="2442210" cy="159385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1"/>
            <a:ext cx="482346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="0" baseline="0" dirty="0">
              <a:latin typeface="Arial" panose="020B0604020202020204" pitchFamily="34" charset="0"/>
              <a:ea typeface="汉仪雅酷黑简" panose="00020600040101010101" pitchFamily="18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="0" baseline="0">
              <a:latin typeface="Arial" panose="020B0604020202020204" pitchFamily="34" charset="0"/>
              <a:ea typeface="汉仪雅酷黑简" panose="00020600040101010101" pitchFamily="18" charset="-122"/>
              <a:sym typeface="+mn-ea"/>
            </a:endParaRPr>
          </a:p>
        </p:txBody>
      </p:sp>
      <p:pic>
        <p:nvPicPr>
          <p:cNvPr id="13" name="图片 12" descr="背景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745014" y="2236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3" name="图片 12" descr="背景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="0" baseline="0">
              <a:latin typeface="Arial" panose="020B0604020202020204" pitchFamily="34" charset="0"/>
              <a:ea typeface="汉仪雅酷黑简" panose="00020600040101010101" pitchFamily="18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="0" baseline="0">
              <a:latin typeface="Arial" panose="020B0604020202020204" pitchFamily="34" charset="0"/>
              <a:ea typeface="汉仪雅酷黑简" panose="00020600040101010101" pitchFamily="18" charset="-122"/>
              <a:sym typeface="+mn-ea"/>
            </a:endParaRPr>
          </a:p>
        </p:txBody>
      </p:sp>
      <p:pic>
        <p:nvPicPr>
          <p:cNvPr id="15" name="图片 14" descr="背景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2pPr>
            <a:lvl3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3pPr>
            <a:lvl4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4pPr>
            <a:lvl5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12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3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9"/>
            <p:custDataLst>
              <p:tags r:id="rId14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>
            <a:lum contrast="18000"/>
          </a:blip>
          <a:srcRect b="14023"/>
          <a:stretch>
            <a:fillRect/>
          </a:stretch>
        </p:blipFill>
        <p:spPr>
          <a:xfrm>
            <a:off x="0" y="5230495"/>
            <a:ext cx="7362190" cy="16275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04" h="2808">
                <a:moveTo>
                  <a:pt x="0" y="0"/>
                </a:moveTo>
                <a:lnTo>
                  <a:pt x="12704" y="0"/>
                </a:lnTo>
                <a:lnTo>
                  <a:pt x="12704" y="2808"/>
                </a:lnTo>
                <a:lnTo>
                  <a:pt x="0" y="28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395" y="3313430"/>
            <a:ext cx="203200" cy="204470"/>
          </a:xfrm>
          <a:prstGeom prst="rect">
            <a:avLst/>
          </a:prstGeom>
        </p:spPr>
      </p:pic>
      <p:pic>
        <p:nvPicPr>
          <p:cNvPr id="8" name="图片 7" descr="7"/>
          <p:cNvPicPr>
            <a:picLocks noChangeAspect="1"/>
          </p:cNvPicPr>
          <p:nvPr userDrawn="1"/>
        </p:nvPicPr>
        <p:blipFill>
          <a:blip r:embed="rId4">
            <a:lum contrast="12000"/>
          </a:blip>
          <a:stretch>
            <a:fillRect/>
          </a:stretch>
        </p:blipFill>
        <p:spPr>
          <a:xfrm>
            <a:off x="718185" y="1134110"/>
            <a:ext cx="2138680" cy="467804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2290" y="4683125"/>
            <a:ext cx="438785" cy="441325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915" y="1522095"/>
            <a:ext cx="495935" cy="499110"/>
          </a:xfrm>
          <a:prstGeom prst="rect">
            <a:avLst/>
          </a:prstGeom>
        </p:spPr>
      </p:pic>
      <p:pic>
        <p:nvPicPr>
          <p:cNvPr id="11" name="图片 10" descr="8"/>
          <p:cNvPicPr>
            <a:picLocks noChangeAspect="1"/>
          </p:cNvPicPr>
          <p:nvPr userDrawn="1"/>
        </p:nvPicPr>
        <p:blipFill>
          <a:blip r:embed="rId5">
            <a:lum contrast="30000"/>
          </a:blip>
          <a:srcRect t="2438" r="5261"/>
          <a:stretch>
            <a:fillRect/>
          </a:stretch>
        </p:blipFill>
        <p:spPr>
          <a:xfrm>
            <a:off x="9808210" y="0"/>
            <a:ext cx="2384425" cy="40360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32" h="7164">
                <a:moveTo>
                  <a:pt x="4232" y="7164"/>
                </a:moveTo>
                <a:lnTo>
                  <a:pt x="0" y="7164"/>
                </a:lnTo>
                <a:lnTo>
                  <a:pt x="0" y="0"/>
                </a:lnTo>
                <a:lnTo>
                  <a:pt x="4232" y="0"/>
                </a:lnTo>
                <a:lnTo>
                  <a:pt x="4232" y="7164"/>
                </a:lnTo>
                <a:close/>
              </a:path>
            </a:pathLst>
          </a:custGeom>
        </p:spPr>
      </p:pic>
      <p:pic>
        <p:nvPicPr>
          <p:cNvPr id="12" name="图片 11" descr="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06430" y="300990"/>
            <a:ext cx="1273810" cy="3380105"/>
          </a:xfrm>
          <a:prstGeom prst="rect">
            <a:avLst/>
          </a:prstGeom>
        </p:spPr>
      </p:pic>
      <p:pic>
        <p:nvPicPr>
          <p:cNvPr id="13" name="图片 12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6035" y="1163320"/>
            <a:ext cx="358140" cy="360680"/>
          </a:xfrm>
          <a:prstGeom prst="rect">
            <a:avLst/>
          </a:prstGeom>
        </p:spPr>
      </p:pic>
      <p:pic>
        <p:nvPicPr>
          <p:cNvPr id="15" name="图片 14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85245" y="2686685"/>
            <a:ext cx="431800" cy="43497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3795" y="3293110"/>
            <a:ext cx="283210" cy="285750"/>
          </a:xfrm>
          <a:prstGeom prst="rect">
            <a:avLst/>
          </a:prstGeom>
        </p:spPr>
      </p:pic>
      <p:pic>
        <p:nvPicPr>
          <p:cNvPr id="17" name="图片 16" descr="4"/>
          <p:cNvPicPr>
            <a:picLocks noChangeAspect="1"/>
          </p:cNvPicPr>
          <p:nvPr userDrawn="1"/>
        </p:nvPicPr>
        <p:blipFill>
          <a:blip r:embed="rId7">
            <a:lum contrast="6000"/>
          </a:blip>
          <a:stretch>
            <a:fillRect/>
          </a:stretch>
        </p:blipFill>
        <p:spPr>
          <a:xfrm>
            <a:off x="10290175" y="1425575"/>
            <a:ext cx="1301115" cy="1297940"/>
          </a:xfrm>
          <a:prstGeom prst="rect">
            <a:avLst/>
          </a:prstGeom>
        </p:spPr>
      </p:pic>
      <p:pic>
        <p:nvPicPr>
          <p:cNvPr id="18" name="图片 17" descr="5"/>
          <p:cNvPicPr>
            <a:picLocks noChangeAspect="1"/>
          </p:cNvPicPr>
          <p:nvPr userDrawn="1"/>
        </p:nvPicPr>
        <p:blipFill>
          <a:blip r:embed="rId8">
            <a:lum contrast="24000"/>
          </a:blip>
          <a:stretch>
            <a:fillRect/>
          </a:stretch>
        </p:blipFill>
        <p:spPr>
          <a:xfrm>
            <a:off x="11252835" y="664210"/>
            <a:ext cx="705485" cy="708025"/>
          </a:xfrm>
          <a:prstGeom prst="rect">
            <a:avLst/>
          </a:prstGeom>
        </p:spPr>
      </p:pic>
      <p:pic>
        <p:nvPicPr>
          <p:cNvPr id="19" name="图片 18" descr="1"/>
          <p:cNvPicPr>
            <a:picLocks noChangeAspect="1"/>
          </p:cNvPicPr>
          <p:nvPr userDrawn="1"/>
        </p:nvPicPr>
        <p:blipFill>
          <a:blip r:embed="rId9">
            <a:lum contrast="6000"/>
          </a:blip>
          <a:srcRect r="9614"/>
          <a:stretch>
            <a:fillRect/>
          </a:stretch>
        </p:blipFill>
        <p:spPr>
          <a:xfrm>
            <a:off x="9115425" y="4103370"/>
            <a:ext cx="3077210" cy="16840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62" h="2989">
                <a:moveTo>
                  <a:pt x="0" y="0"/>
                </a:moveTo>
                <a:lnTo>
                  <a:pt x="5462" y="0"/>
                </a:lnTo>
                <a:lnTo>
                  <a:pt x="5462" y="2989"/>
                </a:lnTo>
                <a:lnTo>
                  <a:pt x="0" y="29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3498215"/>
            <a:ext cx="431800" cy="434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\Users\GB50W33\Desktop\5个分层动画PPT 2\宇宙\背景5.png背景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="0" baseline="0">
              <a:latin typeface="Arial" panose="020B0604020202020204" pitchFamily="34" charset="0"/>
              <a:ea typeface="汉仪雅酷黑简" panose="00020600040101010101" pitchFamily="18" charset="-122"/>
              <a:sym typeface="+mn-ea"/>
            </a:endParaRPr>
          </a:p>
        </p:txBody>
      </p:sp>
      <p:pic>
        <p:nvPicPr>
          <p:cNvPr id="12" name="图片 11" descr="背景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752965" y="-5715"/>
            <a:ext cx="2442210" cy="1593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5"/>
            <p:custDataLst>
              <p:tags r:id="rId10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="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5" Type="http://schemas.openxmlformats.org/officeDocument/2006/relationships/theme" Target="../theme/theme2.xml"/><Relationship Id="rId24" Type="http://schemas.openxmlformats.org/officeDocument/2006/relationships/tags" Target="../tags/tag206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20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tags" Target="../tags/tag20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image" Target="../media/image27.jpeg"/><Relationship Id="rId4" Type="http://schemas.openxmlformats.org/officeDocument/2006/relationships/image" Target="../media/image14.png"/><Relationship Id="rId3" Type="http://schemas.openxmlformats.org/officeDocument/2006/relationships/tags" Target="../tags/tag212.xml"/><Relationship Id="rId2" Type="http://schemas.openxmlformats.org/officeDocument/2006/relationships/image" Target="../media/image13.png"/><Relationship Id="rId1" Type="http://schemas.openxmlformats.org/officeDocument/2006/relationships/tags" Target="../tags/tag2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6.xml"/><Relationship Id="rId2" Type="http://schemas.openxmlformats.org/officeDocument/2006/relationships/image" Target="../media/image28.png"/><Relationship Id="rId1" Type="http://schemas.openxmlformats.org/officeDocument/2006/relationships/hyperlink" Target="&#31070;&#24030;&#21313;&#22235;&#39034;&#21033;&#21457;&#23556;.mp4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7.xml"/><Relationship Id="rId3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7b0a2020202022776f7264617274223a20227b5c2269645c223a32353030353034392c5c227469645c223a31333439337d220a7d0a"/>
          <p:cNvSpPr/>
          <p:nvPr/>
        </p:nvSpPr>
        <p:spPr>
          <a:xfrm>
            <a:off x="448673" y="307340"/>
            <a:ext cx="745236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TopRight"/>
              <a:lightRig rig="threePt" dir="t"/>
            </a:scene3d>
            <a:sp3d extrusionH="98323" contourW="2458">
              <a:extrusionClr>
                <a:srgbClr val="CC0400"/>
              </a:extrusionClr>
              <a:contourClr>
                <a:srgbClr val="CC0400"/>
              </a:contourClr>
            </a:sp3d>
          </a:bodyPr>
          <a:lstStyle/>
          <a:p>
            <a:pPr algn="ctr"/>
            <a:r>
              <a:rPr lang="zh-CN" altLang="en-US" sz="7200" dirty="0">
                <a:ln w="17206" cmpd="sng">
                  <a:solidFill>
                    <a:srgbClr val="FDFFFF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0" scaled="0"/>
                </a:gra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逐梦九天，</a:t>
            </a:r>
            <a:endParaRPr lang="zh-CN" altLang="en-US" sz="7200" dirty="0">
              <a:ln w="17206" cmpd="sng">
                <a:solidFill>
                  <a:srgbClr val="FDFFFF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0" scaled="0"/>
              </a:gra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  <a:p>
            <a:pPr algn="ctr"/>
            <a:r>
              <a:rPr lang="en-US" altLang="zh-CN" sz="7200" dirty="0">
                <a:ln w="17206" cmpd="sng">
                  <a:solidFill>
                    <a:srgbClr val="FDFFFF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0" scaled="0"/>
                </a:gra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            </a:t>
            </a:r>
            <a:r>
              <a:rPr lang="zh-CN" altLang="en-US" sz="7200" dirty="0">
                <a:ln w="17206" cmpd="sng">
                  <a:solidFill>
                    <a:srgbClr val="FDFFFF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0" scaled="0"/>
                </a:gra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奔赴梦想！</a:t>
            </a:r>
            <a:endParaRPr lang="zh-CN" altLang="en-US" sz="7200" dirty="0">
              <a:ln w="17206" cmpd="sng">
                <a:solidFill>
                  <a:srgbClr val="FDFFFF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0" scaled="0"/>
              </a:gra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1328602" y="3032125"/>
            <a:ext cx="6284867" cy="30353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——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弘扬航天精神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主题班会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图片 6" descr="微信图片_202206051129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730" y="-425450"/>
            <a:ext cx="4700905" cy="752221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694180" cy="1793875"/>
          </a:xfrm>
          <a:prstGeom prst="rect">
            <a:avLst/>
          </a:prstGeom>
        </p:spPr>
      </p:pic>
      <p:pic>
        <p:nvPicPr>
          <p:cNvPr id="9" name="图片 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835" y="4608830"/>
            <a:ext cx="2122170" cy="2128520"/>
          </a:xfrm>
          <a:prstGeom prst="rect">
            <a:avLst/>
          </a:prstGeom>
        </p:spPr>
      </p:pic>
      <p:sp>
        <p:nvSpPr>
          <p:cNvPr id="10" name="文本占位符 5"/>
          <p:cNvSpPr txBox="1"/>
          <p:nvPr>
            <p:custDataLst>
              <p:tags r:id="rId5"/>
            </p:custDataLst>
          </p:nvPr>
        </p:nvSpPr>
        <p:spPr>
          <a:xfrm>
            <a:off x="1915886" y="4091941"/>
            <a:ext cx="6398078" cy="30353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00000"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武进清英外国语学校 五（</a:t>
            </a:r>
            <a:r>
              <a:rPr lang="en-US" altLang="zh-CN" sz="2800" b="1" dirty="0"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r>
              <a:rPr lang="zh-CN" altLang="en-US" sz="2800" b="1" dirty="0"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）班</a:t>
            </a:r>
            <a:endParaRPr lang="en-US" altLang="zh-CN" sz="2800" b="1" dirty="0"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603875" y="1710055"/>
            <a:ext cx="984250" cy="984250"/>
          </a:xfrm>
          <a:prstGeom prst="ellipse">
            <a:avLst/>
          </a:prstGeom>
          <a:solidFill>
            <a:srgbClr val="F36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032250" y="2982595"/>
            <a:ext cx="4127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>
                <a:solidFill>
                  <a:srgbClr val="000F54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飞跃苍穹</a:t>
            </a:r>
            <a:endParaRPr lang="zh-CN" altLang="en-US" sz="7200">
              <a:solidFill>
                <a:srgbClr val="000F54"/>
              </a:solidFill>
              <a:latin typeface="汉仪正圆-75W" panose="00020600040101010101" charset="-122"/>
              <a:ea typeface="汉仪正圆-7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8300" y="1820545"/>
            <a:ext cx="1295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01</a:t>
            </a:r>
            <a:endParaRPr lang="en-US" altLang="zh-CN" sz="5400">
              <a:solidFill>
                <a:schemeClr val="bg1"/>
              </a:solidFill>
              <a:latin typeface="汉仪正圆-75W" panose="00020600040101010101" charset="-122"/>
              <a:ea typeface="汉仪正圆-75W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GB50W33\Desktop\5个分层动画PPT 2\宇宙\背景5.png背景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 l="-1491" b="-2505"/>
          <a:stretch>
            <a:fillRect/>
          </a:stretch>
        </p:blipFill>
        <p:spPr>
          <a:xfrm>
            <a:off x="241300" y="-5715"/>
            <a:ext cx="11947525" cy="6676390"/>
          </a:xfrm>
          <a:prstGeom prst="rect">
            <a:avLst/>
          </a:prstGeom>
        </p:spPr>
      </p:pic>
      <p:pic>
        <p:nvPicPr>
          <p:cNvPr id="10" name="图片 9" descr="背景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745014" y="2236"/>
            <a:ext cx="2442210" cy="1593850"/>
          </a:xfrm>
          <a:prstGeom prst="rect">
            <a:avLst/>
          </a:prstGeom>
        </p:spPr>
      </p:pic>
      <p:pic>
        <p:nvPicPr>
          <p:cNvPr id="2" name="图片 1" descr="微信图片_202204161944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1296670"/>
            <a:ext cx="10287000" cy="48196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85445" y="344810"/>
            <a:ext cx="8191493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5000" lnSpcReduction="10000"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2022</a:t>
            </a:r>
            <a:r>
              <a:rPr lang="zh-CN" altLang="en-US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年</a:t>
            </a:r>
            <a:r>
              <a:rPr lang="en-US" altLang="zh-CN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4</a:t>
            </a:r>
            <a:r>
              <a:rPr lang="zh-CN" altLang="en-US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月</a:t>
            </a:r>
            <a:r>
              <a:rPr lang="en-US" altLang="zh-CN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16</a:t>
            </a:r>
            <a:r>
              <a:rPr lang="zh-CN" altLang="en-US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日</a:t>
            </a:r>
            <a:r>
              <a:rPr lang="zh-CN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，神</a:t>
            </a:r>
            <a:r>
              <a:rPr lang="zh-CN" altLang="en-US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舟</a:t>
            </a:r>
            <a:r>
              <a:rPr lang="zh-CN"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十三</a:t>
            </a:r>
            <a:r>
              <a:rPr sz="4000" dirty="0" err="1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英雄凯旋</a:t>
            </a:r>
            <a:r>
              <a:rPr sz="4000" dirty="0">
                <a:solidFill>
                  <a:schemeClr val="accen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！</a:t>
            </a:r>
            <a:endParaRPr lang="zh-CN" altLang="zh-CN" sz="4000" spc="160" dirty="0">
              <a:solidFill>
                <a:schemeClr val="accent1"/>
              </a:solidFill>
              <a:uFillTx/>
              <a:latin typeface="汉仪雅酷黑简" panose="00020600040101010101" pitchFamily="18" charset="-122"/>
              <a:ea typeface="汉仪雅酷黑简" panose="00020600040101010101" pitchFamily="18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603875" y="1710055"/>
            <a:ext cx="984250" cy="984250"/>
          </a:xfrm>
          <a:prstGeom prst="ellipse">
            <a:avLst/>
          </a:prstGeom>
          <a:solidFill>
            <a:srgbClr val="F36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162935" y="3011805"/>
            <a:ext cx="6948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7200">
                <a:solidFill>
                  <a:srgbClr val="000F54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神十四，再出发</a:t>
            </a:r>
            <a:endParaRPr lang="zh-CN" altLang="en-US" sz="7200">
              <a:solidFill>
                <a:srgbClr val="000F54"/>
              </a:solidFill>
              <a:latin typeface="汉仪正圆-75W" panose="00020600040101010101" charset="-122"/>
              <a:ea typeface="汉仪正圆-7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8300" y="1820545"/>
            <a:ext cx="1295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02</a:t>
            </a:r>
            <a:endParaRPr lang="en-US" altLang="zh-CN" sz="5400">
              <a:solidFill>
                <a:schemeClr val="bg1"/>
              </a:solidFill>
              <a:latin typeface="汉仪正圆-75W" panose="00020600040101010101" charset="-122"/>
              <a:ea typeface="汉仪正圆-75W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8400" y="316300"/>
            <a:ext cx="10969200" cy="705600"/>
          </a:xfrm>
        </p:spPr>
        <p:txBody>
          <a:bodyPr>
            <a:normAutofit fontScale="90000"/>
          </a:bodyPr>
          <a:lstStyle/>
          <a:p>
            <a:r>
              <a:rPr lang="zh-CN" altLang="en-US" sz="4445">
                <a:solidFill>
                  <a:srgbClr val="0070C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【视频】</a:t>
            </a:r>
            <a:r>
              <a:rPr lang="en-US" altLang="zh-CN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6</a:t>
            </a:r>
            <a:r>
              <a:rPr lang="zh-CN" altLang="en-US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月</a:t>
            </a:r>
            <a:r>
              <a:rPr lang="en-US" altLang="zh-CN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5</a:t>
            </a:r>
            <a:r>
              <a:rPr lang="zh-CN" altLang="en-US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日</a:t>
            </a:r>
            <a:r>
              <a:rPr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神舟十四号</a:t>
            </a:r>
            <a:r>
              <a:rPr lang="zh-CN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发射成功</a:t>
            </a:r>
            <a:r>
              <a:rPr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！</a:t>
            </a:r>
            <a:endParaRPr sz="4445">
              <a:solidFill>
                <a:srgbClr val="7030A0"/>
              </a:solidFill>
              <a:latin typeface="汉仪正圆-75W" panose="00020600040101010101" charset="-122"/>
              <a:ea typeface="汉仪正圆-75W" panose="00020600040101010101" charset="-122"/>
              <a:sym typeface="+mn-ea"/>
            </a:endParaRPr>
          </a:p>
        </p:txBody>
      </p:sp>
      <p:pic>
        <p:nvPicPr>
          <p:cNvPr id="2" name="图片 1" descr="640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70" y="1148080"/>
            <a:ext cx="9170670" cy="5162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8400" y="316300"/>
            <a:ext cx="10969200" cy="705600"/>
          </a:xfrm>
        </p:spPr>
        <p:txBody>
          <a:bodyPr>
            <a:normAutofit fontScale="90000"/>
          </a:bodyPr>
          <a:lstStyle/>
          <a:p>
            <a:r>
              <a:rPr lang="zh-CN" altLang="en-US" sz="4445">
                <a:solidFill>
                  <a:srgbClr val="0070C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【视频】</a:t>
            </a:r>
            <a:r>
              <a:rPr lang="en-US" altLang="zh-CN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6</a:t>
            </a:r>
            <a:r>
              <a:rPr lang="zh-CN" altLang="en-US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月</a:t>
            </a:r>
            <a:r>
              <a:rPr lang="en-US" altLang="zh-CN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5</a:t>
            </a:r>
            <a:r>
              <a:rPr lang="zh-CN" altLang="en-US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日</a:t>
            </a:r>
            <a:r>
              <a:rPr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神舟十四号</a:t>
            </a:r>
            <a:r>
              <a:rPr lang="zh-CN"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发射成功</a:t>
            </a:r>
            <a:r>
              <a:rPr sz="4445">
                <a:solidFill>
                  <a:srgbClr val="7030A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！</a:t>
            </a:r>
            <a:endParaRPr sz="4445">
              <a:solidFill>
                <a:srgbClr val="7030A0"/>
              </a:solidFill>
              <a:latin typeface="汉仪正圆-75W" panose="00020600040101010101" charset="-122"/>
              <a:ea typeface="汉仪正圆-75W" panose="00020600040101010101" charset="-122"/>
              <a:sym typeface="+mn-ea"/>
            </a:endParaRPr>
          </a:p>
        </p:txBody>
      </p:sp>
      <p:pic>
        <p:nvPicPr>
          <p:cNvPr id="3" name="神舟十四顺利发射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2150" y="1104900"/>
            <a:ext cx="8267700" cy="4648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9595" y="31630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4000">
                <a:solidFill>
                  <a:srgbClr val="0070C0"/>
                </a:solidFill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【致敬英雄】神舟十四号航天员陈冬</a:t>
            </a:r>
            <a:endParaRPr>
              <a:solidFill>
                <a:srgbClr val="000F54"/>
              </a:solidFill>
              <a:latin typeface="汉仪正圆-75W" panose="00020600040101010101" charset="-122"/>
              <a:ea typeface="汉仪正圆-75W" panose="00020600040101010101" charset="-122"/>
              <a:sym typeface="+mn-ea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</p:nvPr>
        </p:nvSpPr>
        <p:spPr>
          <a:xfrm>
            <a:off x="607695" y="1290955"/>
            <a:ext cx="5605780" cy="465328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zh-CN" altLang="en-US" sz="2400" b="1"/>
              <a:t>陈冬，河南洛阳出生，中共党员，</a:t>
            </a:r>
            <a:r>
              <a:rPr lang="zh-CN" altLang="en-US" sz="2400" b="1">
                <a:solidFill>
                  <a:srgbClr val="7030A0"/>
                </a:solidFill>
              </a:rPr>
              <a:t>硕士学位。</a:t>
            </a:r>
            <a:r>
              <a:rPr lang="zh-CN" altLang="en-US" sz="2400" b="1"/>
              <a:t>1978年12月出生，现为中国人民解放军航天员大队一级航天员，大校军衔。曾任空军某师某团某飞行大队大队长，被评为空军一级飞行员。</a:t>
            </a:r>
            <a:r>
              <a:rPr lang="zh-CN" altLang="en-US" sz="2400" b="1">
                <a:solidFill>
                  <a:srgbClr val="7030A0"/>
                </a:solidFill>
              </a:rPr>
              <a:t>2016年10月，执行神舟十一号载人飞行任务，同年12月，被中共中央、国务院、中央军委授予“英雄航天员”荣誉称号，并获“三级航天功勋奖章”。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0360" y="1021715"/>
            <a:ext cx="4288155" cy="6003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PLACING_PICTURE_USER_VIEWPORT" val="{&quot;height&quot;:9851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1"/>
</p:tagLst>
</file>

<file path=ppt/tags/tag15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66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6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6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1"/>
</p:tagLst>
</file>

<file path=ppt/tags/tag17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1"/>
</p:tagLst>
</file>

<file path=ppt/tags/tag18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1"/>
</p:tagLst>
</file>

<file path=ppt/tags/tag195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0596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0596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20596"/>
  <p:tag name="KSO_WM_SPECIAL_SOURCE" val="bdnull"/>
  <p:tag name="KSO_WM_TEMPLATE_THUMBS_INDEX" val="1、3、7、8、10、14、15、18、21、22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20596_1*b*1"/>
  <p:tag name="KSO_WM_TEMPLATE_CATEGORY" val="custom"/>
  <p:tag name="KSO_WM_TEMPLATE_INDEX" val="2022059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添加副标题"/>
  <p:tag name="KSO_WM_UNIT_NOCLEAR" val="0"/>
  <p:tag name="KSO_WM_UNIT_VALUE" val="10"/>
  <p:tag name="KSO_WM_UNIT_TYPE" val="b"/>
  <p:tag name="KSO_WM_UNIT_INDEX" val="1"/>
  <p:tag name="KSO_WM_UNIT_TEXT_FILL_FORE_SCHEMECOLOR_INDEX_BRIGHTNESS" val="-0.35"/>
  <p:tag name="KSO_WM_UNIT_TEXT_FILL_FORE_SCHEMECOLOR_INDEX" val="14"/>
  <p:tag name="KSO_WM_UNIT_TEXT_FILL_TYPE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20596_1*b*1"/>
  <p:tag name="KSO_WM_TEMPLATE_CATEGORY" val="custom"/>
  <p:tag name="KSO_WM_TEMPLATE_INDEX" val="2022059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添加副标题"/>
  <p:tag name="KSO_WM_UNIT_NOCLEAR" val="0"/>
  <p:tag name="KSO_WM_UNIT_VALUE" val="10"/>
  <p:tag name="KSO_WM_UNIT_TYPE" val="b"/>
  <p:tag name="KSO_WM_UNIT_INDEX" val="1"/>
  <p:tag name="KSO_WM_UNIT_TEXT_FILL_FORE_SCHEMECOLOR_INDEX_BRIGHTNESS" val="-0.35"/>
  <p:tag name="KSO_WM_UNIT_TEXT_FILL_FORE_SCHEMECOLOR_INDEX" val="14"/>
  <p:tag name="KSO_WM_UNIT_TEXT_FILL_TYPE" val="1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1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d6237c-6a43-4331-8f7d-e045972ca3b7}"/>
  <p:tag name="KSO_WM_UNIT_TYPE" val="i"/>
</p:tagLst>
</file>

<file path=ppt/tags/tag21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78ac3f8-e020-448b-9fb7-233b251c4f34}"/>
  <p:tag name="KSO_WM_UNIT_TYPE" val="i"/>
</p:tagLst>
</file>

<file path=ppt/tags/tag2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96_21*a*1"/>
  <p:tag name="KSO_WM_TEMPLATE_CATEGORY" val="custom"/>
  <p:tag name="KSO_WM_TEMPLATE_INDEX" val="20220596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39274f3f0544bcb92fcdfd663e1136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SM_LIMIT_TYPE" val="0"/>
  <p:tag name="KSO_WM_CHIP_FILLAREA_FILL_RULE" val="{&quot;fill_align&quot;:&quot;cm&quot;,&quot;fill_mode&quot;:&quot;full&quot;,&quot;sacle_strategy&quot;:&quot;smart&quot;}"/>
  <p:tag name="KSO_WM_ASSEMBLE_CHIP_INDEX" val="a60deb8adf764d54801e13db5562f5d7"/>
  <p:tag name="KSO_WM_UNIT_TEXT_FILL_FORE_SCHEMECOLOR_INDEX_BRIGHTNESS" val="0"/>
  <p:tag name="KSO_WM_UNIT_TEXT_FILL_FORE_SCHEMECOLOR_INDEX" val="13"/>
  <p:tag name="KSO_WM_UNIT_TEXT_FILL_TYPE" val="1"/>
  <p:tag name="KSO_WM_TEMPLATE_ASSEMBLE_XID" val="6065707a4054ed1e2fb815ed"/>
  <p:tag name="KSO_WM_TEMPLATE_ASSEMBLE_GROUPID" val="6065707a4054ed1e2fb815ed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289"/>
  <p:tag name="KSO_WM_SPECIAL_SOURCE" val="bdnull"/>
  <p:tag name="KSO_WM_SLIDE_BK_DARK_LIGHT" val=""/>
  <p:tag name="KSO_WM_SLIDE_BACKGROUND_TYPE" val="general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9.xml><?xml version="1.0" encoding="utf-8"?>
<p:tagLst xmlns:p="http://schemas.openxmlformats.org/presentationml/2006/main">
  <p:tag name="COMMONDATA" val="eyJjb3VudCI6MTgsImhkaWQiOiI2ZDUwNzk3NWMzZDA5OGQyNjNhY2VkODJkMTEyNDliYiIsInVzZXJDb3VudCI6MX0="/>
  <p:tag name="KSO_WPP_MARK_KEY" val="4bcff536-f665-4556-8e35-b108aec78a8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PLACING_PICTURE_USER_VIEWPORT" val="{&quot;height&quot;:9850,&quot;width&quot;:17512}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UNIT_PLACING_PICTURE_USER_VIEWPORT" val="{&quot;height&quot;:9851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PLACING_PICTURE_USER_VIEWPORT" val="{&quot;height&quot;:3880,&quot;width&quot;:5945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PLACING_PICTURE_USER_VIEWPORT" val="{&quot;height&quot;:9850,&quot;width&quot;:17512}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081613"/>
      </a:dk2>
      <a:lt2>
        <a:srgbClr val="0D2621"/>
      </a:lt2>
      <a:accent1>
        <a:srgbClr val="469EDC"/>
      </a:accent1>
      <a:accent2>
        <a:srgbClr val="649BE2"/>
      </a:accent2>
      <a:accent3>
        <a:srgbClr val="8198E9"/>
      </a:accent3>
      <a:accent4>
        <a:srgbClr val="A58AC2"/>
      </a:accent4>
      <a:accent5>
        <a:srgbClr val="CE736F"/>
      </a:accent5>
      <a:accent6>
        <a:srgbClr val="F85C1B"/>
      </a:accent6>
      <a:hlink>
        <a:srgbClr val="658BD5"/>
      </a:hlink>
      <a:folHlink>
        <a:srgbClr val="A16AA5"/>
      </a:folHlink>
    </a:clrScheme>
    <a:fontScheme name="汉仪雅酷黑 65W + 汉仪雅酷黑简">
      <a:majorFont>
        <a:latin typeface="汉仪雅酷黑简"/>
        <a:ea typeface="汉仪雅酷黑 65W"/>
        <a:cs typeface=""/>
      </a:majorFont>
      <a:minorFont>
        <a:latin typeface="汉仪雅酷黑简"/>
        <a:ea typeface="汉仪雅酷黑 6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WPS 演示</Application>
  <PresentationFormat>宽屏</PresentationFormat>
  <Paragraphs>25</Paragraphs>
  <Slides>7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</vt:lpstr>
      <vt:lpstr>汉仪雅酷黑简</vt:lpstr>
      <vt:lpstr>汉仪雅酷黑 65W</vt:lpstr>
      <vt:lpstr>黑体</vt:lpstr>
      <vt:lpstr>汉仪力量黑简</vt:lpstr>
      <vt:lpstr>汉仪正圆-75W</vt:lpstr>
      <vt:lpstr>Calibri</vt:lpstr>
      <vt:lpstr>Arial Unicode MS</vt:lpstr>
      <vt:lpstr>汉仪铸字超然体简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【视频】6月5日神舟十四号发射成功！</vt:lpstr>
      <vt:lpstr>【视频】6月5日神舟十四号发射成功！</vt:lpstr>
      <vt:lpstr>【致敬英雄】神舟十四号航天员陈冬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崔崔</cp:lastModifiedBy>
  <cp:revision>196</cp:revision>
  <cp:lastPrinted>2022-06-20T11:47:00Z</cp:lastPrinted>
  <dcterms:created xsi:type="dcterms:W3CDTF">2019-06-19T02:08:00Z</dcterms:created>
  <dcterms:modified xsi:type="dcterms:W3CDTF">2022-11-17T08:51:42Z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70FF29F971824E87AE91090FAEA9C53F</vt:lpwstr>
  </property>
  <property fmtid="{D5CDD505-2E9C-101B-9397-08002B2CF9AE}" pid="4" name="KSOTemplateUUID">
    <vt:lpwstr>v1.0_mb_/6uRqbCgYvFlHOQiui1ROQ==</vt:lpwstr>
  </property>
</Properties>
</file>