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7599" r:id="rId3"/>
    <p:sldId id="7637" r:id="rId5"/>
    <p:sldId id="7615" r:id="rId6"/>
    <p:sldId id="7660" r:id="rId7"/>
    <p:sldId id="7597" r:id="rId8"/>
    <p:sldId id="7509" r:id="rId9"/>
    <p:sldId id="7616" r:id="rId10"/>
    <p:sldId id="7602" r:id="rId11"/>
    <p:sldId id="7590" r:id="rId12"/>
    <p:sldId id="7606" r:id="rId13"/>
    <p:sldId id="7607" r:id="rId14"/>
    <p:sldId id="7608" r:id="rId15"/>
    <p:sldId id="7662" r:id="rId16"/>
    <p:sldId id="7663" r:id="rId17"/>
    <p:sldId id="7665" r:id="rId18"/>
    <p:sldId id="7609" r:id="rId19"/>
    <p:sldId id="7610" r:id="rId20"/>
    <p:sldId id="7611" r:id="rId21"/>
    <p:sldId id="7686" r:id="rId22"/>
    <p:sldId id="7614" r:id="rId23"/>
  </p:sldIdLst>
  <p:sldSz cx="12192000" cy="6858000"/>
  <p:notesSz cx="6858000" cy="9144000"/>
  <p:embeddedFontLst>
    <p:embeddedFont>
      <p:font typeface="隶书" panose="02010509060101010101" pitchFamily="49" charset="-122"/>
      <p:regular r:id="rId28"/>
    </p:embeddedFont>
    <p:embeddedFont>
      <p:font typeface="黑体" panose="02010609060101010101" pitchFamily="49" charset="-122"/>
      <p:regular r:id="rId29"/>
    </p:embeddedFont>
    <p:embeddedFont>
      <p:font typeface="楷体" panose="02010609060101010101" charset="-122"/>
      <p:regular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-2100" y="-10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1.xml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83B5B-868D-4C47-B543-3B7E69C8A053}" type="datetimeFigureOut">
              <a:rPr lang="zh-CN" altLang="en-US" smtClean="0">
                <a:latin typeface="黑体" panose="02010609060101010101" pitchFamily="49" charset="-122"/>
                <a:ea typeface="黑体" panose="02010609060101010101" pitchFamily="49" charset="-122"/>
              </a:rPr>
            </a:fld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18F44-EA58-4658-AFAB-0D430F5D2EE1}" type="slidenum">
              <a:rPr lang="zh-CN" altLang="en-US" smtClean="0">
                <a:latin typeface="黑体" panose="02010609060101010101" pitchFamily="49" charset="-122"/>
                <a:ea typeface="黑体" panose="02010609060101010101" pitchFamily="49" charset="-122"/>
              </a:rPr>
            </a:fld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99F324BF-65AF-4ED2-BC2B-4E1ACACD6399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C08364E6-B6A1-47C1-B4AC-D7A957966D4B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1DFF7-D950-4250-8A92-D16C916D53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1DFF7-D950-4250-8A92-D16C916D53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1DFF7-D950-4250-8A92-D16C916D53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2F74E-1F35-45D3-8045-8460C65AB1CF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1DFF7-D950-4250-8A92-D16C916D53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1DFF7-D950-4250-8A92-D16C916D53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2F74E-1F35-45D3-8045-8460C65AB1CF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1DFF7-D950-4250-8A92-D16C916D53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649C4-DF96-4AB7-8EFA-C60B664AC0E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microsoft.com/office/2007/relationships/hdphoto" Target="../media/image7.wdp"/><Relationship Id="rId6" Type="http://schemas.openxmlformats.org/officeDocument/2006/relationships/image" Target="../media/image6.png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1" Type="http://schemas.openxmlformats.org/officeDocument/2006/relationships/image" Target="../media/image11.png"/><Relationship Id="rId10" Type="http://schemas.microsoft.com/office/2007/relationships/hdphoto" Target="../media/image10.wd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01" r="12646"/>
          <a:stretch>
            <a:fillRect/>
          </a:stretch>
        </p:blipFill>
        <p:spPr>
          <a:xfrm>
            <a:off x="-600" y="3992078"/>
            <a:ext cx="12193200" cy="2679613"/>
          </a:xfrm>
          <a:prstGeom prst="rect">
            <a:avLst/>
          </a:prstGeom>
        </p:spPr>
      </p:pic>
      <p:pic>
        <p:nvPicPr>
          <p:cNvPr id="31" name="图片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" y="5784207"/>
            <a:ext cx="12193200" cy="1073793"/>
          </a:xfrm>
          <a:prstGeom prst="rect">
            <a:avLst/>
          </a:prstGeom>
        </p:spPr>
      </p:pic>
      <p:pic>
        <p:nvPicPr>
          <p:cNvPr id="32" name="图片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8"/>
          <a:stretch>
            <a:fillRect/>
          </a:stretch>
        </p:blipFill>
        <p:spPr>
          <a:xfrm>
            <a:off x="297298" y="0"/>
            <a:ext cx="2772931" cy="2960996"/>
          </a:xfrm>
          <a:prstGeom prst="rect">
            <a:avLst/>
          </a:prstGeom>
        </p:spPr>
      </p:pic>
      <p:pic>
        <p:nvPicPr>
          <p:cNvPr id="33" name="图片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766" y="34499"/>
            <a:ext cx="1719553" cy="1121446"/>
          </a:xfrm>
          <a:prstGeom prst="rect">
            <a:avLst/>
          </a:prstGeom>
        </p:spPr>
      </p:pic>
      <p:pic>
        <p:nvPicPr>
          <p:cNvPr id="34" name="图片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4" r="9110"/>
          <a:stretch>
            <a:fillRect/>
          </a:stretch>
        </p:blipFill>
        <p:spPr>
          <a:xfrm>
            <a:off x="9214872" y="3659202"/>
            <a:ext cx="2788447" cy="2536606"/>
          </a:xfrm>
          <a:prstGeom prst="rect">
            <a:avLst/>
          </a:prstGeom>
        </p:spPr>
      </p:pic>
      <p:pic>
        <p:nvPicPr>
          <p:cNvPr id="35" name="图片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772" r="23933" b="15655"/>
          <a:stretch>
            <a:fillRect/>
          </a:stretch>
        </p:blipFill>
        <p:spPr>
          <a:xfrm flipH="1">
            <a:off x="-4" y="2960996"/>
            <a:ext cx="4089583" cy="2823211"/>
          </a:xfrm>
          <a:prstGeom prst="rect">
            <a:avLst/>
          </a:prstGeom>
        </p:spPr>
      </p:pic>
      <p:sp>
        <p:nvSpPr>
          <p:cNvPr id="36" name="文本占位符"/>
          <p:cNvSpPr>
            <a:spLocks noGrp="1"/>
          </p:cNvSpPr>
          <p:nvPr>
            <p:ph type="body" sz="quarter" idx="12" hasCustomPrompt="1"/>
          </p:nvPr>
        </p:nvSpPr>
        <p:spPr>
          <a:xfrm>
            <a:off x="2848683" y="3038987"/>
            <a:ext cx="8280000" cy="418191"/>
          </a:xfrm>
          <a:prstGeom prst="rect">
            <a:avLst/>
          </a:prstGeom>
        </p:spPr>
        <p:txBody>
          <a:bodyPr wrap="square" lIns="144000" anchor="t">
            <a:spAutoFit/>
          </a:bodyPr>
          <a:lstStyle>
            <a:lvl1pPr marL="0" indent="0" algn="ctr">
              <a:lnSpc>
                <a:spcPct val="150000"/>
              </a:lnSpc>
              <a:buNone/>
              <a:defRPr sz="1600" b="0" spc="2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 dirty="0"/>
              <a:t>单击此处添加您的文字内容</a:t>
            </a:r>
            <a:endParaRPr lang="zh-CN" altLang="en-US" dirty="0"/>
          </a:p>
        </p:txBody>
      </p:sp>
      <p:sp>
        <p:nvSpPr>
          <p:cNvPr id="37" name="标题占位符"/>
          <p:cNvSpPr>
            <a:spLocks noGrp="1"/>
          </p:cNvSpPr>
          <p:nvPr>
            <p:ph type="body" sz="quarter" idx="11" hasCustomPrompt="1"/>
          </p:nvPr>
        </p:nvSpPr>
        <p:spPr>
          <a:xfrm>
            <a:off x="2848683" y="2021600"/>
            <a:ext cx="8280000" cy="1138773"/>
          </a:xfrm>
          <a:prstGeom prst="rect">
            <a:avLst/>
          </a:prstGeom>
        </p:spPr>
        <p:txBody>
          <a:bodyPr wrap="square" lIns="144000" anchor="ctr">
            <a:spAutoFit/>
          </a:bodyPr>
          <a:lstStyle>
            <a:lvl1pPr marL="0" indent="0" algn="ctr">
              <a:lnSpc>
                <a:spcPct val="100000"/>
              </a:lnSpc>
              <a:buNone/>
              <a:defRPr lang="zh-CN" altLang="en-US" sz="6800" b="0" spc="250" baseline="0" dirty="0">
                <a:gradFill>
                  <a:gsLst>
                    <a:gs pos="60000">
                      <a:schemeClr val="accent1"/>
                    </a:gs>
                    <a:gs pos="20000">
                      <a:schemeClr val="accent4"/>
                    </a:gs>
                  </a:gsLst>
                  <a:lin ang="5400000" scaled="0"/>
                </a:gradFill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pPr marL="0" lvl="0"/>
            <a:r>
              <a:rPr lang="zh-CN" altLang="en-US" dirty="0"/>
              <a:t>添加标题</a:t>
            </a:r>
            <a:endParaRPr lang="zh-CN" altLang="en-US" dirty="0"/>
          </a:p>
        </p:txBody>
      </p:sp>
      <p:sp>
        <p:nvSpPr>
          <p:cNvPr id="38" name="数字占位符"/>
          <p:cNvSpPr>
            <a:spLocks noGrp="1"/>
          </p:cNvSpPr>
          <p:nvPr>
            <p:ph type="body" sz="quarter" idx="10" hasCustomPrompt="1"/>
          </p:nvPr>
        </p:nvSpPr>
        <p:spPr>
          <a:xfrm>
            <a:off x="5188683" y="814591"/>
            <a:ext cx="3600000" cy="1138773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zh-CN" altLang="en-US" sz="6800" b="0" i="0" u="none" spc="200" baseline="0" dirty="0">
                <a:solidFill>
                  <a:schemeClr val="accent1"/>
                </a:solidFill>
                <a:effectLst/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altLang="zh-CN" dirty="0"/>
              <a:t>01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8"/>
          <a:stretch>
            <a:fillRect/>
          </a:stretch>
        </p:blipFill>
        <p:spPr>
          <a:xfrm>
            <a:off x="272585" y="0"/>
            <a:ext cx="1064618" cy="1136822"/>
          </a:xfrm>
          <a:prstGeom prst="rect">
            <a:avLst/>
          </a:prstGeom>
        </p:spPr>
      </p:pic>
      <p:sp>
        <p:nvSpPr>
          <p:cNvPr id="10" name="文本占位符"/>
          <p:cNvSpPr>
            <a:spLocks noGrp="1"/>
          </p:cNvSpPr>
          <p:nvPr>
            <p:ph type="body" sz="quarter" idx="12" hasCustomPrompt="1"/>
          </p:nvPr>
        </p:nvSpPr>
        <p:spPr>
          <a:xfrm>
            <a:off x="1489052" y="671125"/>
            <a:ext cx="9000000" cy="29597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lnSpc>
                <a:spcPct val="150000"/>
              </a:lnSpc>
              <a:buNone/>
              <a:defRPr sz="1000" spc="12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zh-CN" altLang="en-US" dirty="0"/>
              <a:t>单击此处添加您的文字内容，或复制文本粘贴至此</a:t>
            </a:r>
            <a:endParaRPr lang="zh-CN" altLang="en-US" dirty="0"/>
          </a:p>
        </p:txBody>
      </p:sp>
      <p:sp>
        <p:nvSpPr>
          <p:cNvPr id="11" name="标题占位符"/>
          <p:cNvSpPr>
            <a:spLocks noGrp="1"/>
          </p:cNvSpPr>
          <p:nvPr>
            <p:ph type="body" sz="quarter" idx="10" hasCustomPrompt="1"/>
          </p:nvPr>
        </p:nvSpPr>
        <p:spPr>
          <a:xfrm>
            <a:off x="1489052" y="241955"/>
            <a:ext cx="9000000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lang="zh-CN" altLang="en-US" sz="2200" b="0" spc="150" baseline="0" dirty="0" smtClean="0">
                <a:solidFill>
                  <a:schemeClr val="accent3"/>
                </a:solidFill>
                <a:latin typeface="+mj-ea"/>
                <a:ea typeface="+mj-ea"/>
              </a:defRPr>
            </a:lvl1pPr>
          </a:lstStyle>
          <a:p>
            <a:pPr marL="0" lvl="0"/>
            <a:r>
              <a:rPr lang="zh-CN" altLang="en-US" dirty="0"/>
              <a:t>添加您的标题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（无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介绍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14.pn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4"/>
          <a:stretch>
            <a:fillRect/>
          </a:stretch>
        </p:blipFill>
        <p:spPr>
          <a:xfrm>
            <a:off x="0" y="0"/>
            <a:ext cx="12192000" cy="33820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9" Type="http://schemas.microsoft.com/office/2007/relationships/hdphoto" Target="../media/image10.wdp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microsoft.com/office/2007/relationships/hdphoto" Target="../media/image7.wdp"/><Relationship Id="rId5" Type="http://schemas.openxmlformats.org/officeDocument/2006/relationships/image" Target="../media/image6.png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3" Type="http://schemas.openxmlformats.org/officeDocument/2006/relationships/notesSlide" Target="../notesSlides/notesSlide19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8.png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10.wdp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microsoft.com/office/2007/relationships/hdphoto" Target="../media/image7.wdp"/><Relationship Id="rId5" Type="http://schemas.openxmlformats.org/officeDocument/2006/relationships/image" Target="../media/image6.png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20.png"/><Relationship Id="rId12" Type="http://schemas.openxmlformats.org/officeDocument/2006/relationships/image" Target="../media/image19.png"/><Relationship Id="rId11" Type="http://schemas.openxmlformats.org/officeDocument/2006/relationships/image" Target="../media/image18.png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microsoft.com/office/2007/relationships/media" Target="file:///C:\Users\WIN\Desktop\&#23398;&#22909;&#26412;&#39046;%20%20&#21169;&#24535;&#20026;&#22269;\&#22242;&#27468;\&#22242;&#27468;.mp3" TargetMode="External"/><Relationship Id="rId1" Type="http://schemas.openxmlformats.org/officeDocument/2006/relationships/audio" Target="file:///C:\Users\WIN\Desktop\&#23398;&#22909;&#26412;&#39046;%20%20&#21169;&#24535;&#20026;&#22269;\&#22242;&#27468;\&#22242;&#27468;.mp3" TargetMode="Externa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4.png"/><Relationship Id="rId2" Type="http://schemas.microsoft.com/office/2007/relationships/media" Target="file:///C:\Users\WIN\Desktop\&#23398;&#22909;&#26412;&#39046;%20%20&#21169;&#24535;&#20026;&#22269;\&#22242;&#27468;\&#22242;&#27468;.mp4" TargetMode="External"/><Relationship Id="rId1" Type="http://schemas.openxmlformats.org/officeDocument/2006/relationships/video" Target="NULL" TargetMode="Externa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4100" y="923925"/>
            <a:ext cx="8105775" cy="4461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淮安市新安小学五（</a:t>
            </a:r>
            <a:r>
              <a:rPr lang="en-US" altLang="zh-CN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8</a:t>
            </a:r>
            <a:r>
              <a:rPr lang="zh-CN" altLang="en-US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）中队的少先队员们：</a:t>
            </a:r>
            <a:endParaRPr lang="zh-CN" altLang="en-US" sz="2000" spc="150" dirty="0" smtClean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你们好！收到你们的来信很高兴。你们学校是“新安旅行团”的母校，你们在信中表达了对学校红色历史的自豪之情，也说到了你们学习党史的收获。</a:t>
            </a:r>
            <a:endParaRPr lang="zh-CN" altLang="en-US" sz="2000" spc="150" dirty="0" smtClean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当年，在党的关怀和领导下，“新安旅行团”不怕艰苦，足迹遍及大半个中国，以文艺为武器，唤起民众抗日救亡，宣传党的主张，展现了爱国奋进的精神风貌。希望你们结合自身成长实际学好党史，以英雄模范人物为榜样，从小坚定听党话、跟党走的决心，刻苦学习，树立理想，砥砺品格，增长本领，努力实现德智体美劳全面发展。</a:t>
            </a:r>
            <a:endParaRPr lang="zh-CN" altLang="en-US" sz="2000" spc="150" dirty="0" smtClean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“六一”国际儿童节就要到了，我祝你们、祝全国小朋友们节日快乐！</a:t>
            </a:r>
            <a:endParaRPr lang="zh-CN" altLang="en-US" sz="2000" spc="150" dirty="0" smtClean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 spc="150" dirty="0" smtClean="0">
                <a:solidFill>
                  <a:srgbClr val="0070C0"/>
                </a:solidFill>
              </a:rPr>
              <a:t>                           </a:t>
            </a:r>
            <a:r>
              <a:rPr lang="zh-CN" altLang="en-US" sz="2000" spc="150" dirty="0" smtClean="0">
                <a:solidFill>
                  <a:schemeClr val="accent3"/>
                </a:solidFill>
              </a:rPr>
              <a:t>                                </a:t>
            </a:r>
            <a:r>
              <a:rPr lang="zh-CN" altLang="en-US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</a:t>
            </a:r>
            <a:r>
              <a:rPr lang="zh-CN" altLang="en-US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习近平</a:t>
            </a:r>
            <a:endParaRPr lang="zh-CN" altLang="en-US" sz="2000" spc="150" dirty="0" smtClean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                                           2021</a:t>
            </a:r>
            <a:r>
              <a:rPr lang="zh-CN" altLang="en-US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</a:t>
            </a:r>
            <a:r>
              <a:rPr lang="en-US" altLang="zh-CN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</a:t>
            </a:r>
            <a:r>
              <a:rPr lang="zh-CN" altLang="en-US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</a:t>
            </a:r>
            <a:r>
              <a:rPr lang="en-US" altLang="zh-CN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30</a:t>
            </a:r>
            <a:r>
              <a:rPr lang="zh-CN" altLang="en-US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日（完</a:t>
            </a:r>
            <a:r>
              <a:rPr lang="zh-CN" altLang="en-US" sz="24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</a:t>
            </a:r>
            <a:endParaRPr lang="zh-CN" altLang="en-US" sz="2400" spc="150" dirty="0" smtClean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143125" y="619126"/>
            <a:ext cx="8305800" cy="485775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2360" y="949325"/>
            <a:ext cx="7904480" cy="4273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漫画6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87857" y="909865"/>
            <a:ext cx="8188656" cy="5613872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5" name="标题"/>
          <p:cNvSpPr>
            <a:spLocks noGrp="1"/>
          </p:cNvSpPr>
          <p:nvPr>
            <p:ph type="body" sz="quarter" idx="10"/>
          </p:nvPr>
        </p:nvSpPr>
        <p:spPr>
          <a:xfrm>
            <a:off x="1489052" y="241955"/>
            <a:ext cx="9000000" cy="584775"/>
          </a:xfrm>
        </p:spPr>
        <p:txBody>
          <a:bodyPr/>
          <a:lstStyle/>
          <a:p>
            <a:r>
              <a:rPr altLang="en-US" sz="3200" dirty="0" smtClean="0"/>
              <a:t>多份刊物</a:t>
            </a:r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漫画5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005014" y="3339640"/>
            <a:ext cx="5614983" cy="306798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图片 5" descr="漫画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5342" y="1011002"/>
            <a:ext cx="5523237" cy="3672042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7" name="标题"/>
          <p:cNvSpPr>
            <a:spLocks noGrp="1"/>
          </p:cNvSpPr>
          <p:nvPr>
            <p:ph type="body" sz="quarter" idx="10"/>
          </p:nvPr>
        </p:nvSpPr>
        <p:spPr>
          <a:xfrm>
            <a:off x="1489052" y="241955"/>
            <a:ext cx="9000000" cy="584775"/>
          </a:xfrm>
        </p:spPr>
        <p:txBody>
          <a:bodyPr/>
          <a:lstStyle/>
          <a:p>
            <a:r>
              <a:rPr altLang="en-US" sz="3200" dirty="0" smtClean="0"/>
              <a:t>多份刊物</a:t>
            </a:r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漫画1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503074" y="1041694"/>
            <a:ext cx="4774241" cy="5348586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8" name="图片 7" descr="漫画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0061" y="986728"/>
            <a:ext cx="4917827" cy="5348586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7" name="标题"/>
          <p:cNvSpPr>
            <a:spLocks noGrp="1"/>
          </p:cNvSpPr>
          <p:nvPr>
            <p:ph type="body" sz="quarter" idx="10"/>
          </p:nvPr>
        </p:nvSpPr>
        <p:spPr>
          <a:xfrm>
            <a:off x="1489052" y="241955"/>
            <a:ext cx="9000000" cy="584775"/>
          </a:xfrm>
        </p:spPr>
        <p:txBody>
          <a:bodyPr/>
          <a:lstStyle/>
          <a:p>
            <a:r>
              <a:rPr altLang="en-US" sz="3200" dirty="0" smtClean="0"/>
              <a:t>多份刊物</a:t>
            </a:r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W020210601328474942301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16729" y="1381836"/>
            <a:ext cx="2651760" cy="3657600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6" name="图片 15" descr="杂志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7596" y="1393729"/>
            <a:ext cx="7938444" cy="3658155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6" name="标题"/>
          <p:cNvSpPr>
            <a:spLocks noGrp="1"/>
          </p:cNvSpPr>
          <p:nvPr>
            <p:ph type="body" sz="quarter" idx="10"/>
          </p:nvPr>
        </p:nvSpPr>
        <p:spPr>
          <a:xfrm>
            <a:off x="1489052" y="241955"/>
            <a:ext cx="9000000" cy="584775"/>
          </a:xfrm>
        </p:spPr>
        <p:txBody>
          <a:bodyPr/>
          <a:lstStyle/>
          <a:p>
            <a:r>
              <a:rPr altLang="en-US" sz="3200" dirty="0" smtClean="0"/>
              <a:t>多份刊物</a:t>
            </a:r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漫画3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04602" y="1295881"/>
            <a:ext cx="11486896" cy="5289164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5" name="标题"/>
          <p:cNvSpPr>
            <a:spLocks noGrp="1"/>
          </p:cNvSpPr>
          <p:nvPr>
            <p:ph type="body" sz="quarter" idx="10"/>
          </p:nvPr>
        </p:nvSpPr>
        <p:spPr>
          <a:xfrm>
            <a:off x="1489052" y="241955"/>
            <a:ext cx="9000000" cy="584775"/>
          </a:xfrm>
        </p:spPr>
        <p:txBody>
          <a:bodyPr/>
          <a:lstStyle/>
          <a:p>
            <a:r>
              <a:rPr altLang="en-US" sz="3200" dirty="0" smtClean="0"/>
              <a:t>多份刊物</a:t>
            </a:r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漫画5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005014" y="3339640"/>
            <a:ext cx="5614983" cy="306798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图片 5" descr="漫画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5342" y="1011002"/>
            <a:ext cx="5523237" cy="3672042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7" name="标题"/>
          <p:cNvSpPr>
            <a:spLocks noGrp="1"/>
          </p:cNvSpPr>
          <p:nvPr>
            <p:ph type="body" sz="quarter" idx="10"/>
          </p:nvPr>
        </p:nvSpPr>
        <p:spPr>
          <a:xfrm>
            <a:off x="1489052" y="241955"/>
            <a:ext cx="9000000" cy="584775"/>
          </a:xfrm>
        </p:spPr>
        <p:txBody>
          <a:bodyPr/>
          <a:lstStyle/>
          <a:p>
            <a:r>
              <a:rPr altLang="en-US" sz="3200" dirty="0" smtClean="0"/>
              <a:t>多份刊物</a:t>
            </a:r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扫描全能王 2022-07-01 08.22_7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882539" y="1202140"/>
            <a:ext cx="3276316" cy="5242106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5" name="图片 4" descr="扫描全能王 2022-07-01 08.22_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98099" y="1175982"/>
            <a:ext cx="3732503" cy="5204958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8" name="标题"/>
          <p:cNvSpPr>
            <a:spLocks noGrp="1"/>
          </p:cNvSpPr>
          <p:nvPr>
            <p:ph type="body" sz="quarter" idx="10"/>
          </p:nvPr>
        </p:nvSpPr>
        <p:spPr>
          <a:xfrm>
            <a:off x="1489052" y="241955"/>
            <a:ext cx="9000000" cy="584775"/>
          </a:xfrm>
        </p:spPr>
        <p:txBody>
          <a:bodyPr/>
          <a:lstStyle/>
          <a:p>
            <a:r>
              <a:rPr altLang="en-US" sz="3200" dirty="0" smtClean="0"/>
              <a:t>多份刊物</a:t>
            </a:r>
            <a:endParaRPr lang="zh-CN" altLang="en-US" sz="3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8865" y="2384235"/>
            <a:ext cx="10890913" cy="235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spc="200" dirty="0" smtClean="0">
                <a:solidFill>
                  <a:schemeClr val="accent2"/>
                </a:solidFill>
              </a:rPr>
              <a:t>“</a:t>
            </a:r>
            <a:r>
              <a:rPr lang="zh-CN" altLang="zh-CN" sz="3200" spc="200" dirty="0" smtClean="0">
                <a:solidFill>
                  <a:schemeClr val="accent2"/>
                </a:solidFill>
              </a:rPr>
              <a:t>我们儿童是新中国的小主人，抗日民主根据地里的我们要当家！</a:t>
            </a:r>
            <a:r>
              <a:rPr lang="en-US" altLang="zh-CN" sz="3200" spc="200" dirty="0" smtClean="0">
                <a:solidFill>
                  <a:schemeClr val="accent2"/>
                </a:solidFill>
              </a:rPr>
              <a:t>”</a:t>
            </a:r>
            <a:endParaRPr lang="en-US" altLang="zh-CN" sz="3200" spc="200" dirty="0" smtClean="0">
              <a:solidFill>
                <a:schemeClr val="accent2"/>
              </a:solidFill>
            </a:endParaRPr>
          </a:p>
          <a:p>
            <a:pPr>
              <a:lnSpc>
                <a:spcPts val="4000"/>
              </a:lnSpc>
            </a:pPr>
            <a:endParaRPr lang="zh-CN" altLang="zh-CN" sz="3200" spc="200" dirty="0" smtClean="0">
              <a:solidFill>
                <a:schemeClr val="accent2"/>
              </a:solidFill>
            </a:endParaRPr>
          </a:p>
          <a:p>
            <a:endParaRPr lang="zh-CN" altLang="en-US" dirty="0"/>
          </a:p>
        </p:txBody>
      </p:sp>
      <p:sp>
        <p:nvSpPr>
          <p:cNvPr id="5" name="标题"/>
          <p:cNvSpPr>
            <a:spLocks noGrp="1"/>
          </p:cNvSpPr>
          <p:nvPr>
            <p:ph type="body" sz="quarter" idx="10"/>
          </p:nvPr>
        </p:nvSpPr>
        <p:spPr>
          <a:xfrm>
            <a:off x="1489052" y="241955"/>
            <a:ext cx="9000000" cy="584775"/>
          </a:xfrm>
        </p:spPr>
        <p:txBody>
          <a:bodyPr/>
          <a:lstStyle/>
          <a:p>
            <a:r>
              <a:rPr altLang="en-US" sz="3200" dirty="0" smtClean="0"/>
              <a:t>多份刊物</a:t>
            </a:r>
            <a:endParaRPr lang="zh-CN" altLang="en-US" sz="3200" dirty="0"/>
          </a:p>
        </p:txBody>
      </p:sp>
      <p:sp>
        <p:nvSpPr>
          <p:cNvPr id="7" name="圆角矩形 6"/>
          <p:cNvSpPr/>
          <p:nvPr/>
        </p:nvSpPr>
        <p:spPr>
          <a:xfrm>
            <a:off x="750570" y="1784985"/>
            <a:ext cx="11068050" cy="307530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 smtClean="0">
                <a:latin typeface="隶书" panose="02010509060101010101" pitchFamily="49" charset="-122"/>
                <a:ea typeface="隶书" panose="02010509060101010101" pitchFamily="49" charset="-122"/>
              </a:rPr>
              <a:t>万人腰鼓</a:t>
            </a:r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"/>
          <p:cNvSpPr>
            <a:spLocks noGrp="1"/>
          </p:cNvSpPr>
          <p:nvPr>
            <p:ph type="body" sz="quarter" idx="11"/>
          </p:nvPr>
        </p:nvSpPr>
        <p:spPr>
          <a:xfrm>
            <a:off x="2282898" y="377020"/>
            <a:ext cx="8280000" cy="3488134"/>
          </a:xfrm>
        </p:spPr>
        <p:txBody>
          <a:bodyPr/>
          <a:lstStyle/>
          <a:p>
            <a:r>
              <a:rPr altLang="en-US" dirty="0" smtClean="0">
                <a:latin typeface="隶书" panose="02010509060101010101" pitchFamily="49" charset="-122"/>
                <a:ea typeface="隶书" panose="02010509060101010101" pitchFamily="49" charset="-122"/>
              </a:rPr>
              <a:t>抗日宣传员</a:t>
            </a:r>
            <a:endParaRPr lang="en-US" altLang="en-US" dirty="0" smtClean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dirty="0" smtClean="0"/>
              <a:t>儿童</a:t>
            </a:r>
            <a:r>
              <a:rPr altLang="en-US" dirty="0" smtClean="0">
                <a:latin typeface="隶书" panose="02010509060101010101" pitchFamily="49" charset="-122"/>
                <a:ea typeface="隶书" panose="02010509060101010101" pitchFamily="49" charset="-122"/>
              </a:rPr>
              <a:t>组织者</a:t>
            </a:r>
            <a:endParaRPr lang="en-US" altLang="zh-CN" dirty="0" smtClean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altLang="en-US" dirty="0" smtClean="0">
                <a:latin typeface="隶书" panose="02010509060101010101" pitchFamily="49" charset="-122"/>
                <a:ea typeface="隶书" panose="02010509060101010101" pitchFamily="49" charset="-122"/>
              </a:rPr>
              <a:t>军队宣传团</a:t>
            </a:r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4100" y="923925"/>
            <a:ext cx="8105775" cy="4461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淮安市新安小学五（</a:t>
            </a:r>
            <a:r>
              <a:rPr lang="en-US" altLang="zh-CN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8</a:t>
            </a:r>
            <a:r>
              <a:rPr lang="zh-CN" altLang="en-US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）中队的少先队员们：</a:t>
            </a:r>
            <a:endParaRPr lang="zh-CN" altLang="en-US" sz="2000" spc="150" dirty="0" smtClean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你们好！收到你们的来信很高兴。你们学校是“新安旅行团”的母校，你们在信中表达了对学校红色历史的自豪之情，也说到了你们学习党史的收获。</a:t>
            </a:r>
            <a:endParaRPr lang="zh-CN" altLang="en-US" sz="2000" spc="150" dirty="0" smtClean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当年，在党的关怀和领导下，“新安旅行团”不怕艰苦，足迹遍及大半个中国，以文艺为武器，唤起民众抗日救亡，宣传党的主张，展现了爱国奋进的精神风貌。希望你们结合自身成长实际学好党史，以英雄模范人物为榜样，从小坚定听党话、跟党走的决心，</a:t>
            </a:r>
            <a:r>
              <a:rPr lang="zh-CN" altLang="en-US" sz="2000" b="1" spc="15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刻苦学习，树立理想，砥砺品格，增长本领，</a:t>
            </a:r>
            <a:r>
              <a:rPr lang="zh-CN" altLang="en-US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努力实现德智体美劳全面发展。</a:t>
            </a:r>
            <a:endParaRPr lang="zh-CN" altLang="en-US" sz="2000" spc="150" dirty="0" smtClean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“六一”国际儿童节就要到了，我祝你们、祝全国小朋友们节日快乐！</a:t>
            </a:r>
            <a:endParaRPr lang="zh-CN" altLang="en-US" sz="2000" spc="150" dirty="0" smtClean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                                         习近平</a:t>
            </a:r>
            <a:endParaRPr lang="zh-CN" altLang="en-US" sz="2000" spc="150" dirty="0" smtClean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                             2021</a:t>
            </a:r>
            <a:r>
              <a:rPr lang="zh-CN" altLang="en-US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</a:t>
            </a:r>
            <a:r>
              <a:rPr lang="en-US" altLang="zh-CN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</a:t>
            </a:r>
            <a:r>
              <a:rPr lang="zh-CN" altLang="en-US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</a:t>
            </a:r>
            <a:r>
              <a:rPr lang="en-US" altLang="zh-CN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30</a:t>
            </a:r>
            <a:r>
              <a:rPr lang="zh-CN" altLang="en-US" sz="20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日（完</a:t>
            </a:r>
            <a:r>
              <a:rPr lang="zh-CN" altLang="en-US" sz="2400" spc="15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</a:t>
            </a:r>
            <a:endParaRPr lang="zh-CN" altLang="en-US" sz="2400" spc="150" dirty="0" smtClean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143125" y="619126"/>
            <a:ext cx="8305800" cy="485775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24100" y="911860"/>
            <a:ext cx="7997190" cy="4354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"/>
          <p:cNvPicPr>
            <a:picLocks noChangeAspect="1"/>
          </p:cNvPicPr>
          <p:nvPr/>
        </p:nvPicPr>
        <p:blipFill rotWithShape="1">
          <a:blip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-2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01" r="12646"/>
          <a:stretch>
            <a:fillRect/>
          </a:stretch>
        </p:blipFill>
        <p:spPr>
          <a:xfrm>
            <a:off x="-600" y="3992078"/>
            <a:ext cx="12193200" cy="2679613"/>
          </a:xfrm>
          <a:prstGeom prst="rect">
            <a:avLst/>
          </a:prstGeom>
        </p:spPr>
      </p:pic>
      <p:pic>
        <p:nvPicPr>
          <p:cNvPr id="37" name="图片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" y="5784207"/>
            <a:ext cx="12193200" cy="1073793"/>
          </a:xfrm>
          <a:prstGeom prst="rect">
            <a:avLst/>
          </a:prstGeom>
        </p:spPr>
      </p:pic>
      <p:pic>
        <p:nvPicPr>
          <p:cNvPr id="3" name="图片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8"/>
          <a:stretch>
            <a:fillRect/>
          </a:stretch>
        </p:blipFill>
        <p:spPr>
          <a:xfrm>
            <a:off x="4981849" y="0"/>
            <a:ext cx="2772931" cy="2960996"/>
          </a:xfrm>
          <a:prstGeom prst="rect">
            <a:avLst/>
          </a:prstGeom>
        </p:spPr>
      </p:pic>
      <p:pic>
        <p:nvPicPr>
          <p:cNvPr id="30" name="图片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766" y="34499"/>
            <a:ext cx="1719553" cy="1121446"/>
          </a:xfrm>
          <a:prstGeom prst="rect">
            <a:avLst/>
          </a:prstGeom>
        </p:spPr>
      </p:pic>
      <p:pic>
        <p:nvPicPr>
          <p:cNvPr id="36" name="图片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4" r="9110"/>
          <a:stretch>
            <a:fillRect/>
          </a:stretch>
        </p:blipFill>
        <p:spPr>
          <a:xfrm>
            <a:off x="9214872" y="3659202"/>
            <a:ext cx="2788447" cy="2536606"/>
          </a:xfrm>
          <a:prstGeom prst="rect">
            <a:avLst/>
          </a:prstGeom>
        </p:spPr>
      </p:pic>
      <p:pic>
        <p:nvPicPr>
          <p:cNvPr id="4" name="图片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772" r="23933" b="15655"/>
          <a:stretch>
            <a:fillRect/>
          </a:stretch>
        </p:blipFill>
        <p:spPr>
          <a:xfrm flipH="1">
            <a:off x="-4" y="2960996"/>
            <a:ext cx="4089583" cy="2823211"/>
          </a:xfrm>
          <a:prstGeom prst="rect">
            <a:avLst/>
          </a:prstGeom>
        </p:spPr>
      </p:pic>
      <p:sp>
        <p:nvSpPr>
          <p:cNvPr id="38" name="文本"/>
          <p:cNvSpPr/>
          <p:nvPr/>
        </p:nvSpPr>
        <p:spPr>
          <a:xfrm>
            <a:off x="4558352" y="3480178"/>
            <a:ext cx="3425588" cy="51861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58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44000" bIns="72000" rtlCol="0" anchor="ctr"/>
          <a:lstStyle/>
          <a:p>
            <a:pPr algn="ctr"/>
            <a:endParaRPr lang="en-US" altLang="zh-CN" sz="1400" b="1" spc="150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40" name="标题"/>
          <p:cNvSpPr/>
          <p:nvPr/>
        </p:nvSpPr>
        <p:spPr>
          <a:xfrm>
            <a:off x="945479" y="1120071"/>
            <a:ext cx="4365298" cy="120032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8000" spc="150" dirty="0" smtClean="0">
                <a:gradFill>
                  <a:gsLst>
                    <a:gs pos="80000">
                      <a:schemeClr val="accent1"/>
                    </a:gs>
                    <a:gs pos="30000">
                      <a:schemeClr val="accent4"/>
                    </a:gs>
                  </a:gsLst>
                  <a:lin ang="5400000" scaled="1"/>
                </a:gradFill>
                <a:latin typeface="隶书" panose="02010509060101010101" pitchFamily="49" charset="-122"/>
                <a:ea typeface="隶书" panose="02010509060101010101" pitchFamily="49" charset="-122"/>
              </a:rPr>
              <a:t>学好本领</a:t>
            </a:r>
            <a:endParaRPr lang="zh-CN" altLang="en-US" sz="8000" spc="150" dirty="0">
              <a:gradFill>
                <a:gsLst>
                  <a:gs pos="80000">
                    <a:schemeClr val="accent1"/>
                  </a:gs>
                  <a:gs pos="30000">
                    <a:schemeClr val="accent4"/>
                  </a:gs>
                </a:gsLst>
                <a:lin ang="5400000" scaled="1"/>
              </a:gra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2" name="标题"/>
          <p:cNvSpPr/>
          <p:nvPr/>
        </p:nvSpPr>
        <p:spPr>
          <a:xfrm>
            <a:off x="6794989" y="1118313"/>
            <a:ext cx="4365298" cy="120032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8000" spc="150" dirty="0" smtClean="0">
                <a:gradFill>
                  <a:gsLst>
                    <a:gs pos="80000">
                      <a:schemeClr val="accent1"/>
                    </a:gs>
                    <a:gs pos="30000">
                      <a:schemeClr val="accent4"/>
                    </a:gs>
                  </a:gsLst>
                  <a:lin ang="5400000" scaled="1"/>
                </a:gradFill>
                <a:latin typeface="隶书" panose="02010509060101010101" pitchFamily="49" charset="-122"/>
                <a:ea typeface="隶书" panose="02010509060101010101" pitchFamily="49" charset="-122"/>
              </a:rPr>
              <a:t>励志为国</a:t>
            </a:r>
            <a:endParaRPr lang="zh-CN" altLang="en-US" sz="8000" spc="150" dirty="0">
              <a:gradFill>
                <a:gsLst>
                  <a:gs pos="80000">
                    <a:schemeClr val="accent1"/>
                  </a:gs>
                  <a:gs pos="30000">
                    <a:schemeClr val="accent4"/>
                  </a:gs>
                </a:gsLst>
                <a:lin ang="5400000" scaled="1"/>
              </a:gra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11" name="图片 10" descr="图片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19026" y="3407053"/>
            <a:ext cx="3154449" cy="6443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4100" y="923925"/>
            <a:ext cx="8105775" cy="4584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150" dirty="0" smtClean="0">
                <a:solidFill>
                  <a:srgbClr val="0070C0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淮安市新安小学五（</a:t>
            </a:r>
            <a:r>
              <a:rPr lang="en-US" altLang="zh-CN" sz="2000" spc="150" dirty="0" smtClean="0">
                <a:solidFill>
                  <a:srgbClr val="0070C0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8</a:t>
            </a:r>
            <a:r>
              <a:rPr lang="zh-CN" altLang="en-US" sz="2000" spc="150" dirty="0" smtClean="0">
                <a:solidFill>
                  <a:srgbClr val="0070C0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）中队的少先队员们：</a:t>
            </a:r>
            <a:endParaRPr lang="zh-CN" altLang="en-US" sz="2000" spc="150" dirty="0" smtClean="0">
              <a:solidFill>
                <a:srgbClr val="0070C0"/>
              </a:solidFill>
              <a:latin typeface="Kaiti SC Regular" panose="02010600040101010101" charset="-122"/>
              <a:ea typeface="Kaiti SC Regular" panose="02010600040101010101" charset="-122"/>
              <a:cs typeface="Kaiti SC Regular" panose="02010600040101010101" charset="-122"/>
            </a:endParaRPr>
          </a:p>
          <a:p>
            <a:r>
              <a:rPr lang="zh-CN" altLang="en-US" sz="2000" spc="150" dirty="0" smtClean="0">
                <a:solidFill>
                  <a:srgbClr val="0070C0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      你们好！收到你们的来信很高兴。你们学校是</a:t>
            </a:r>
            <a:r>
              <a:rPr lang="zh-CN" altLang="en-US" sz="2400" b="1" spc="15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“新安旅行团”</a:t>
            </a:r>
            <a:r>
              <a:rPr lang="zh-CN" altLang="en-US" sz="2000" spc="150" dirty="0" smtClean="0">
                <a:solidFill>
                  <a:srgbClr val="0070C0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的母校，你们在信中表达了对学校红色历史的自豪之情，也说到了你们学习党史的收获。</a:t>
            </a:r>
            <a:endParaRPr lang="zh-CN" altLang="en-US" sz="2000" spc="150" dirty="0" smtClean="0">
              <a:solidFill>
                <a:srgbClr val="0070C0"/>
              </a:solidFill>
              <a:latin typeface="Kaiti SC Regular" panose="02010600040101010101" charset="-122"/>
              <a:ea typeface="Kaiti SC Regular" panose="02010600040101010101" charset="-122"/>
              <a:cs typeface="Kaiti SC Regular" panose="02010600040101010101" charset="-122"/>
            </a:endParaRPr>
          </a:p>
          <a:p>
            <a:r>
              <a:rPr lang="zh-CN" altLang="en-US" sz="2000" spc="150" dirty="0" smtClean="0">
                <a:solidFill>
                  <a:srgbClr val="0070C0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      当年，在党的关怀和领导下，</a:t>
            </a:r>
            <a:r>
              <a:rPr lang="zh-CN" altLang="en-US" sz="2400" b="1" spc="15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“新安旅行团”</a:t>
            </a:r>
            <a:r>
              <a:rPr lang="zh-CN" altLang="en-US" sz="2000" spc="150" dirty="0" smtClean="0">
                <a:solidFill>
                  <a:srgbClr val="0070C0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不怕艰苦，足迹遍及大半个中国，以文艺为武器，唤起民众抗日救亡，宣传党的主张，展现了爱国奋进的精神风貌。希望你们结合自身成长实际学好党史，以英雄模范人物为榜样，从小坚定听党话、跟党走的决心，刻苦学习，树立理想，砥砺品格，增长本领，努力实现德智体美劳全面发展。</a:t>
            </a:r>
            <a:endParaRPr lang="zh-CN" altLang="en-US" sz="2000" spc="150" dirty="0" smtClean="0">
              <a:solidFill>
                <a:srgbClr val="0070C0"/>
              </a:solidFill>
              <a:latin typeface="Kaiti SC Regular" panose="02010600040101010101" charset="-122"/>
              <a:ea typeface="Kaiti SC Regular" panose="02010600040101010101" charset="-122"/>
              <a:cs typeface="Kaiti SC Regular" panose="02010600040101010101" charset="-122"/>
            </a:endParaRPr>
          </a:p>
          <a:p>
            <a:r>
              <a:rPr lang="zh-CN" altLang="en-US" sz="2000" spc="150" dirty="0" smtClean="0">
                <a:solidFill>
                  <a:srgbClr val="0070C0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     “六一”国际儿童节就要到了，我祝你们、祝全国小朋友们节日快乐！</a:t>
            </a:r>
            <a:endParaRPr lang="zh-CN" altLang="en-US" sz="2000" spc="150" dirty="0" smtClean="0">
              <a:solidFill>
                <a:srgbClr val="0070C0"/>
              </a:solidFill>
              <a:latin typeface="Kaiti SC Regular" panose="02010600040101010101" charset="-122"/>
              <a:ea typeface="Kaiti SC Regular" panose="02010600040101010101" charset="-122"/>
              <a:cs typeface="Kaiti SC Regular" panose="02010600040101010101" charset="-122"/>
            </a:endParaRPr>
          </a:p>
          <a:p>
            <a:r>
              <a:rPr lang="zh-CN" altLang="en-US" sz="2000" spc="150" dirty="0" smtClean="0">
                <a:solidFill>
                  <a:srgbClr val="0070C0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                                                            习近平</a:t>
            </a:r>
            <a:endParaRPr lang="zh-CN" altLang="en-US" sz="2000" spc="150" dirty="0" smtClean="0">
              <a:solidFill>
                <a:srgbClr val="0070C0"/>
              </a:solidFill>
              <a:latin typeface="Kaiti SC Regular" panose="02010600040101010101" charset="-122"/>
              <a:ea typeface="Kaiti SC Regular" panose="02010600040101010101" charset="-122"/>
              <a:cs typeface="Kaiti SC Regular" panose="02010600040101010101" charset="-122"/>
            </a:endParaRPr>
          </a:p>
          <a:p>
            <a:r>
              <a:rPr lang="en-US" altLang="zh-CN" sz="2000" spc="150" dirty="0" smtClean="0">
                <a:solidFill>
                  <a:srgbClr val="0070C0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                                                2021</a:t>
            </a:r>
            <a:r>
              <a:rPr lang="zh-CN" altLang="en-US" sz="2000" spc="150" dirty="0" smtClean="0">
                <a:solidFill>
                  <a:srgbClr val="0070C0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年</a:t>
            </a:r>
            <a:r>
              <a:rPr lang="en-US" altLang="zh-CN" sz="2000" spc="150" dirty="0" smtClean="0">
                <a:solidFill>
                  <a:srgbClr val="0070C0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5</a:t>
            </a:r>
            <a:r>
              <a:rPr lang="zh-CN" altLang="en-US" sz="2000" spc="150" dirty="0" smtClean="0">
                <a:solidFill>
                  <a:srgbClr val="0070C0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月</a:t>
            </a:r>
            <a:r>
              <a:rPr lang="en-US" altLang="zh-CN" sz="2000" spc="150" dirty="0" smtClean="0">
                <a:solidFill>
                  <a:srgbClr val="0070C0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30</a:t>
            </a:r>
            <a:r>
              <a:rPr lang="zh-CN" altLang="en-US" sz="2000" spc="150" dirty="0" smtClean="0">
                <a:solidFill>
                  <a:srgbClr val="0070C0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日（完</a:t>
            </a:r>
            <a:r>
              <a:rPr lang="zh-CN" altLang="en-US" sz="2400" spc="150" dirty="0" smtClean="0">
                <a:solidFill>
                  <a:srgbClr val="0070C0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</a:rPr>
              <a:t>）</a:t>
            </a:r>
            <a:endParaRPr lang="zh-CN" altLang="en-US" sz="2400" spc="150" dirty="0" smtClean="0">
              <a:solidFill>
                <a:srgbClr val="0070C0"/>
              </a:solidFill>
              <a:latin typeface="Kaiti SC Regular" panose="02010600040101010101" charset="-122"/>
              <a:ea typeface="Kaiti SC Regular" panose="02010600040101010101" charset="-122"/>
              <a:cs typeface="Kaiti SC Regular" panose="02010600040101010101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143125" y="619126"/>
            <a:ext cx="8305800" cy="485775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9810" y="972820"/>
            <a:ext cx="8011160" cy="4481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"/>
          <p:cNvPicPr>
            <a:picLocks noChangeAspect="1"/>
          </p:cNvPicPr>
          <p:nvPr/>
        </p:nvPicPr>
        <p:blipFill rotWithShape="1">
          <a:blip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-2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01" r="12646"/>
          <a:stretch>
            <a:fillRect/>
          </a:stretch>
        </p:blipFill>
        <p:spPr>
          <a:xfrm>
            <a:off x="-600" y="3992078"/>
            <a:ext cx="12193200" cy="2679613"/>
          </a:xfrm>
          <a:prstGeom prst="rect">
            <a:avLst/>
          </a:prstGeom>
        </p:spPr>
      </p:pic>
      <p:pic>
        <p:nvPicPr>
          <p:cNvPr id="37" name="图片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" y="5784207"/>
            <a:ext cx="12193200" cy="1073793"/>
          </a:xfrm>
          <a:prstGeom prst="rect">
            <a:avLst/>
          </a:prstGeom>
        </p:spPr>
      </p:pic>
      <p:pic>
        <p:nvPicPr>
          <p:cNvPr id="3" name="图片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8"/>
          <a:stretch>
            <a:fillRect/>
          </a:stretch>
        </p:blipFill>
        <p:spPr>
          <a:xfrm>
            <a:off x="4981849" y="0"/>
            <a:ext cx="2772931" cy="2960996"/>
          </a:xfrm>
          <a:prstGeom prst="rect">
            <a:avLst/>
          </a:prstGeom>
        </p:spPr>
      </p:pic>
      <p:pic>
        <p:nvPicPr>
          <p:cNvPr id="30" name="图片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766" y="34499"/>
            <a:ext cx="1719553" cy="1121446"/>
          </a:xfrm>
          <a:prstGeom prst="rect">
            <a:avLst/>
          </a:prstGeom>
        </p:spPr>
      </p:pic>
      <p:pic>
        <p:nvPicPr>
          <p:cNvPr id="36" name="图片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4" r="9110"/>
          <a:stretch>
            <a:fillRect/>
          </a:stretch>
        </p:blipFill>
        <p:spPr>
          <a:xfrm>
            <a:off x="9214872" y="3659202"/>
            <a:ext cx="2788447" cy="2536606"/>
          </a:xfrm>
          <a:prstGeom prst="rect">
            <a:avLst/>
          </a:prstGeom>
        </p:spPr>
      </p:pic>
      <p:pic>
        <p:nvPicPr>
          <p:cNvPr id="4" name="图片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772" r="23933" b="15655"/>
          <a:stretch>
            <a:fillRect/>
          </a:stretch>
        </p:blipFill>
        <p:spPr>
          <a:xfrm flipH="1">
            <a:off x="-4" y="2960996"/>
            <a:ext cx="4089583" cy="2823211"/>
          </a:xfrm>
          <a:prstGeom prst="rect">
            <a:avLst/>
          </a:prstGeom>
        </p:spPr>
      </p:pic>
      <p:sp>
        <p:nvSpPr>
          <p:cNvPr id="40" name="标题"/>
          <p:cNvSpPr/>
          <p:nvPr/>
        </p:nvSpPr>
        <p:spPr>
          <a:xfrm>
            <a:off x="945479" y="1120071"/>
            <a:ext cx="4365298" cy="120032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8000" spc="150" dirty="0" smtClean="0">
                <a:gradFill>
                  <a:gsLst>
                    <a:gs pos="80000">
                      <a:schemeClr val="accent1"/>
                    </a:gs>
                    <a:gs pos="30000">
                      <a:schemeClr val="accent4"/>
                    </a:gs>
                  </a:gsLst>
                  <a:lin ang="5400000" scaled="1"/>
                </a:gradFill>
                <a:latin typeface="隶书" panose="02010509060101010101" pitchFamily="49" charset="-122"/>
                <a:ea typeface="隶书" panose="02010509060101010101" pitchFamily="49" charset="-122"/>
              </a:rPr>
              <a:t>学好本领</a:t>
            </a:r>
            <a:endParaRPr lang="zh-CN" altLang="en-US" sz="8000" spc="150" dirty="0">
              <a:gradFill>
                <a:gsLst>
                  <a:gs pos="80000">
                    <a:schemeClr val="accent1"/>
                  </a:gs>
                  <a:gs pos="30000">
                    <a:schemeClr val="accent4"/>
                  </a:gs>
                </a:gsLst>
                <a:lin ang="5400000" scaled="1"/>
              </a:gra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2" name="标题"/>
          <p:cNvSpPr/>
          <p:nvPr/>
        </p:nvSpPr>
        <p:spPr>
          <a:xfrm>
            <a:off x="6794989" y="1118313"/>
            <a:ext cx="4365298" cy="120032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8000" spc="150" dirty="0" smtClean="0">
                <a:gradFill>
                  <a:gsLst>
                    <a:gs pos="80000">
                      <a:schemeClr val="accent1"/>
                    </a:gs>
                    <a:gs pos="30000">
                      <a:schemeClr val="accent4"/>
                    </a:gs>
                  </a:gsLst>
                  <a:lin ang="5400000" scaled="1"/>
                </a:gradFill>
                <a:latin typeface="隶书" panose="02010509060101010101" pitchFamily="49" charset="-122"/>
                <a:ea typeface="隶书" panose="02010509060101010101" pitchFamily="49" charset="-122"/>
              </a:rPr>
              <a:t>励志为国</a:t>
            </a:r>
            <a:endParaRPr lang="zh-CN" altLang="en-US" sz="8000" spc="150" dirty="0">
              <a:gradFill>
                <a:gsLst>
                  <a:gs pos="80000">
                    <a:schemeClr val="accent1"/>
                  </a:gs>
                  <a:gs pos="30000">
                    <a:schemeClr val="accent4"/>
                  </a:gs>
                </a:gsLst>
                <a:lin ang="5400000" scaled="1"/>
              </a:gra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文本"/>
          <p:cNvSpPr/>
          <p:nvPr/>
        </p:nvSpPr>
        <p:spPr>
          <a:xfrm>
            <a:off x="4558352" y="3480178"/>
            <a:ext cx="3425588" cy="51861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58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44000" bIns="72000" rtlCol="0" anchor="ctr"/>
          <a:lstStyle/>
          <a:p>
            <a:pPr algn="ctr"/>
            <a:endParaRPr lang="en-US" altLang="zh-CN" sz="1400" b="1" spc="150" dirty="0">
              <a:solidFill>
                <a:schemeClr val="accent6"/>
              </a:solidFill>
              <a:latin typeface="+mn-ea"/>
            </a:endParaRPr>
          </a:p>
        </p:txBody>
      </p:sp>
      <p:pic>
        <p:nvPicPr>
          <p:cNvPr id="12" name="图片 11" descr="图片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19026" y="3407053"/>
            <a:ext cx="3154449" cy="64439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4880" y="1264920"/>
            <a:ext cx="4305300" cy="838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95135" y="1301115"/>
            <a:ext cx="4267200" cy="76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"/>
          <p:cNvSpPr>
            <a:spLocks noGrp="1"/>
          </p:cNvSpPr>
          <p:nvPr>
            <p:ph type="body" sz="quarter" idx="11"/>
          </p:nvPr>
        </p:nvSpPr>
        <p:spPr>
          <a:xfrm>
            <a:off x="3902075" y="544830"/>
            <a:ext cx="5256530" cy="1137285"/>
          </a:xfrm>
        </p:spPr>
        <p:txBody>
          <a:bodyPr wrap="square"/>
          <a:lstStyle/>
          <a:p>
            <a:r>
              <a:rPr lang="zh-CN" altLang="en-US" dirty="0" smtClean="0"/>
              <a:t>一首团歌</a:t>
            </a:r>
            <a:endParaRPr lang="zh-CN" altLang="en-US" dirty="0"/>
          </a:p>
        </p:txBody>
      </p:sp>
      <p:pic>
        <p:nvPicPr>
          <p:cNvPr id="4" name="团歌.mp3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130455" y="6240517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" numSld="2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"/>
          <p:cNvSpPr>
            <a:spLocks noGrp="1"/>
          </p:cNvSpPr>
          <p:nvPr>
            <p:ph type="body" sz="quarter" idx="10"/>
          </p:nvPr>
        </p:nvSpPr>
        <p:spPr>
          <a:xfrm>
            <a:off x="1489052" y="241955"/>
            <a:ext cx="9000000" cy="584775"/>
          </a:xfrm>
        </p:spPr>
        <p:txBody>
          <a:bodyPr/>
          <a:lstStyle/>
          <a:p>
            <a:r>
              <a:rPr lang="zh-CN" altLang="en-US" sz="3200" dirty="0" smtClean="0"/>
              <a:t>一首团歌</a:t>
            </a:r>
            <a:endParaRPr lang="zh-CN" altLang="en-US" sz="3200" dirty="0"/>
          </a:p>
        </p:txBody>
      </p:sp>
      <p:pic>
        <p:nvPicPr>
          <p:cNvPr id="10" name="图片 9" descr="1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138323" y="957373"/>
            <a:ext cx="3893988" cy="5716374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1" name="图片 10" descr="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12407" y="928047"/>
            <a:ext cx="3882179" cy="5730097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"/>
          <p:cNvSpPr>
            <a:spLocks noGrp="1"/>
          </p:cNvSpPr>
          <p:nvPr>
            <p:ph type="body" sz="quarter" idx="10"/>
          </p:nvPr>
        </p:nvSpPr>
        <p:spPr>
          <a:xfrm>
            <a:off x="1489052" y="241955"/>
            <a:ext cx="9000000" cy="584775"/>
          </a:xfrm>
        </p:spPr>
        <p:txBody>
          <a:bodyPr/>
          <a:lstStyle/>
          <a:p>
            <a:r>
              <a:rPr lang="zh-CN" altLang="en-US" sz="3200" dirty="0" smtClean="0"/>
              <a:t>一首团歌</a:t>
            </a:r>
            <a:endParaRPr lang="zh-CN" altLang="en-US" sz="3200" dirty="0"/>
          </a:p>
        </p:txBody>
      </p:sp>
      <p:pic>
        <p:nvPicPr>
          <p:cNvPr id="10" name="图片 9" descr="1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138323" y="957373"/>
            <a:ext cx="3893988" cy="5716374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1" name="图片 10" descr="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12407" y="928047"/>
            <a:ext cx="3882179" cy="5730097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"/>
          <p:cNvSpPr>
            <a:spLocks noGrp="1"/>
          </p:cNvSpPr>
          <p:nvPr>
            <p:ph type="body" sz="quarter" idx="10"/>
          </p:nvPr>
        </p:nvSpPr>
        <p:spPr>
          <a:xfrm>
            <a:off x="1489052" y="241955"/>
            <a:ext cx="9000000" cy="584775"/>
          </a:xfrm>
        </p:spPr>
        <p:txBody>
          <a:bodyPr/>
          <a:lstStyle/>
          <a:p>
            <a:r>
              <a:rPr lang="zh-CN" altLang="en-US" sz="3200" dirty="0" smtClean="0"/>
              <a:t>一首团歌</a:t>
            </a:r>
            <a:endParaRPr lang="zh-CN" altLang="en-US" sz="3200" dirty="0"/>
          </a:p>
        </p:txBody>
      </p:sp>
      <p:pic>
        <p:nvPicPr>
          <p:cNvPr id="2" name="团歌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9662.000000" end="94129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89075" y="1228090"/>
            <a:ext cx="9497060" cy="4693920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W020210601328474942301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16729" y="1381836"/>
            <a:ext cx="2651760" cy="3657600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16" name="图片 15" descr="杂志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7596" y="1393729"/>
            <a:ext cx="7938444" cy="3658155"/>
          </a:xfrm>
          <a:prstGeom prst="rect">
            <a:avLst/>
          </a:prstGeom>
          <a:ln w="88900" cap="sq" cmpd="thickThin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6" name="标题"/>
          <p:cNvSpPr>
            <a:spLocks noGrp="1"/>
          </p:cNvSpPr>
          <p:nvPr>
            <p:ph type="body" sz="quarter" idx="10"/>
          </p:nvPr>
        </p:nvSpPr>
        <p:spPr>
          <a:xfrm>
            <a:off x="1489052" y="241955"/>
            <a:ext cx="9000000" cy="584775"/>
          </a:xfrm>
        </p:spPr>
        <p:txBody>
          <a:bodyPr/>
          <a:lstStyle/>
          <a:p>
            <a:r>
              <a:rPr altLang="en-US" sz="3200" dirty="0" smtClean="0"/>
              <a:t>多份刊物</a:t>
            </a:r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</p:sld>
</file>

<file path=ppt/tags/tag1.xml><?xml version="1.0" encoding="utf-8"?>
<p:tagLst xmlns:p="http://schemas.openxmlformats.org/presentationml/2006/main">
  <p:tag name="COMMONDATA" val="eyJjb3VudCI6OSwiaGRpZCI6IjZkNTA3OTc1YzNkMDk4ZDI2M2FjZWQ4MmQxMTI0OWJiIiwidXNlckNvdW50IjoxfQ=="/>
  <p:tag name="KSO_WPP_MARK_KEY" val="69ac7b5a-714b-4af9-8c71-89c7d2417fad"/>
</p:tagLst>
</file>

<file path=ppt/theme/theme1.xml><?xml version="1.0" encoding="utf-8"?>
<a:theme xmlns:a="http://schemas.openxmlformats.org/drawingml/2006/main" name="www.2ppt.com">
  <a:themeElements>
    <a:clrScheme name="（主题：党政）红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0000"/>
      </a:accent1>
      <a:accent2>
        <a:srgbClr val="A10000"/>
      </a:accent2>
      <a:accent3>
        <a:srgbClr val="D70000"/>
      </a:accent3>
      <a:accent4>
        <a:srgbClr val="FF3300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1357</Words>
  <Application>WPS 演示</Application>
  <PresentationFormat>自定义</PresentationFormat>
  <Paragraphs>65</Paragraphs>
  <Slides>20</Slides>
  <Notes>24</Notes>
  <HiddenSlides>0</HiddenSlides>
  <MMClips>7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Arial</vt:lpstr>
      <vt:lpstr>宋体</vt:lpstr>
      <vt:lpstr>Wingdings</vt:lpstr>
      <vt:lpstr>隶书</vt:lpstr>
      <vt:lpstr>黑体</vt:lpstr>
      <vt:lpstr>楷体</vt:lpstr>
      <vt:lpstr>Kaiti SC Regular</vt:lpstr>
      <vt:lpstr>微软雅黑</vt:lpstr>
      <vt:lpstr>Arial Unicode MS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www.2ppt.com-爱PPT提供资源下载</dc:title>
  <dc:creator>www.2ppt.com-爱PPT提供资源下载</dc:creator>
  <dc:description>www.2ppt.com-爱PPT提供资源下载</dc:description>
  <dc:subject>www.2ppt.com-爱PPT提供资源下载</dc:subject>
  <cp:lastModifiedBy>崔崔</cp:lastModifiedBy>
  <cp:revision>44</cp:revision>
  <dcterms:created xsi:type="dcterms:W3CDTF">2022-07-04T01:13:00Z</dcterms:created>
  <dcterms:modified xsi:type="dcterms:W3CDTF">2022-11-17T11:06:30Z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KSOTemplateUUID">
    <vt:lpwstr>v1.0_mb_1odOZeLqwkw7uJqC6KDVqQ==</vt:lpwstr>
  </property>
  <property fmtid="{D5CDD505-2E9C-101B-9397-08002B2CF9AE}" pid="4" name="ICV">
    <vt:lpwstr>216AD0D4BFCB4F25A3E4CA0BB29CAFFD</vt:lpwstr>
  </property>
</Properties>
</file>