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1" r:id="rId3"/>
    <p:sldId id="287" r:id="rId5"/>
    <p:sldId id="298" r:id="rId6"/>
    <p:sldId id="384" r:id="rId7"/>
    <p:sldId id="352" r:id="rId8"/>
    <p:sldId id="353" r:id="rId9"/>
    <p:sldId id="354" r:id="rId10"/>
    <p:sldId id="367" r:id="rId11"/>
    <p:sldId id="349" r:id="rId12"/>
    <p:sldId id="403" r:id="rId13"/>
    <p:sldId id="307" r:id="rId14"/>
  </p:sldIdLst>
  <p:sldSz cx="9144000" cy="5143500" type="screen16x9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98B"/>
    <a:srgbClr val="28A88B"/>
    <a:srgbClr val="10873F"/>
    <a:srgbClr val="F8F8F8"/>
    <a:srgbClr val="117926"/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140" y="40"/>
      </p:cViewPr>
      <p:guideLst>
        <p:guide orient="horz" pos="1548"/>
        <p:guide pos="29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2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26D35-8DAA-434F-95C4-751564C753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8B85F-7794-4285-BCDE-F867F2D3DAF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8B85F-7794-4285-BCDE-F867F2D3DA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8B85F-7794-4285-BCDE-F867F2D3DA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8B85F-7794-4285-BCDE-F867F2D3DA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8B85F-7794-4285-BCDE-F867F2D3DA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8B85F-7794-4285-BCDE-F867F2D3DA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8B85F-7794-4285-BCDE-F867F2D3DA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8B85F-7794-4285-BCDE-F867F2D3DA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8B85F-7794-4285-BCDE-F867F2D3DA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8B85F-7794-4285-BCDE-F867F2D3DA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BE39-6A93-49CC-9AB5-884D74D9F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C9BB-5AC3-4E5C-A0B8-8F1394319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BE39-6A93-49CC-9AB5-884D74D9F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C9BB-5AC3-4E5C-A0B8-8F1394319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BE39-6A93-49CC-9AB5-884D74D9F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C9BB-5AC3-4E5C-A0B8-8F1394319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5"/>
            <a:ext cx="9144000" cy="51519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BE39-6A93-49CC-9AB5-884D74D9F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C9BB-5AC3-4E5C-A0B8-8F1394319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BE39-6A93-49CC-9AB5-884D74D9F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C9BB-5AC3-4E5C-A0B8-8F1394319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BE39-6A93-49CC-9AB5-884D74D9F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C9BB-5AC3-4E5C-A0B8-8F1394319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BE39-6A93-49CC-9AB5-884D74D9F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C9BB-5AC3-4E5C-A0B8-8F1394319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BE39-6A93-49CC-9AB5-884D74D9F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C9BB-5AC3-4E5C-A0B8-8F1394319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BE39-6A93-49CC-9AB5-884D74D9F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C9BB-5AC3-4E5C-A0B8-8F1394319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BE39-6A93-49CC-9AB5-884D74D9F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C9BB-5AC3-4E5C-A0B8-8F1394319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BE39-6A93-49CC-9AB5-884D74D9F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2C9BB-5AC3-4E5C-A0B8-8F1394319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1BE39-6A93-49CC-9AB5-884D74D9F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2C9BB-5AC3-4E5C-A0B8-8F139431975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5.png"/><Relationship Id="rId7" Type="http://schemas.microsoft.com/office/2007/relationships/media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9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1.jpe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9897">
            <a:off x="7960360" y="897255"/>
            <a:ext cx="1276985" cy="102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" y="2688590"/>
            <a:ext cx="2454910" cy="24549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89202" y="1204466"/>
            <a:ext cx="5565140" cy="1506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放飞纸精灵</a:t>
            </a:r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打造生态班</a:t>
            </a:r>
            <a:endParaRPr lang="zh-CN" altLang="en-US" sz="4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四（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）中队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986" y="4876006"/>
            <a:ext cx="267494" cy="267494"/>
          </a:xfrm>
          <a:prstGeom prst="rect">
            <a:avLst/>
          </a:prstGeom>
        </p:spPr>
      </p:pic>
      <p:pic>
        <p:nvPicPr>
          <p:cNvPr id="4" name="出旗曲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2120" y="27876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7" dur="36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4791" y="453802"/>
            <a:ext cx="259080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节纸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拍手歌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82059" y="915467"/>
            <a:ext cx="2376264" cy="45719"/>
          </a:xfrm>
          <a:prstGeom prst="rect">
            <a:avLst/>
          </a:prstGeom>
          <a:solidFill>
            <a:srgbClr val="108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51460" y="1141095"/>
            <a:ext cx="867537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你拍一，我拍一，发现身边纸精灵；你拍二，我拍二，了解造纸全过程；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你拍三，我拍三，正确使用练习纸；你拍四，我拍四，不能浪费一张纸；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你拍五，我拍五，明白造纸危害大；你拍六，我拍六，争做节纸小神医；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你拍七，我拍七，充分写好合理用；你拍八，我拍八，有序写好规范用；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你拍九，我拍九，装订成册有心用；你拍十，我拍十，环保回收再利用。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 descr="ra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20000">
            <a:off x="7877175" y="248920"/>
            <a:ext cx="965835" cy="716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" y="1849755"/>
            <a:ext cx="2886710" cy="3510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897">
            <a:off x="4881245" y="-831215"/>
            <a:ext cx="998220" cy="8013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499">
            <a:off x="1210310" y="-775335"/>
            <a:ext cx="755015" cy="6057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000">
            <a:off x="-1149350" y="1469390"/>
            <a:ext cx="755015" cy="60579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314825" y="1377950"/>
            <a:ext cx="4846955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8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再见！</a:t>
            </a:r>
            <a:endParaRPr lang="zh-CN" altLang="en-US" sz="80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退旗曲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05" y="172974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88283 0.00460023 L -0.00103859 0.0122598 L -0.0112239 0.0180046 L -0.0180142 0.0237493 L -0.0327252 0.0352406 L -0.0406468 0.0428992 L -0.0485084 0.0486449 L -0.0552986 0.0543895 L -0.0654841 0.0639651 L -0.0722736 0.0716247 L -0.0790631 0.0792842 L -0.0869844 0.0869448 L -0.0949065 0.0965193 L -0.0971696 0.108009 L -0.0994328 0.1195 L -0.100564 0.13099 L -0.098302 0.14248 L -0.0960385 0.15397 L -0.0949065 0.167374 L -0.0949065 0.178865 L -0.0949065 0.190356 L -0.0949065 0.201846 L -0.101696 0.207591 L -0.108487 0.213335 L -0.115277 0.217165 L -0.122066 0.217165 L -0.129987 0.217165 L -0.136778 0.217165 L -0.145831 0.217165 L -0.152621 0.217165 L -0.160542 0.219081 L -0.168465 0.220995 L -0.177518 0.226739 L -0.184308 0.232486 L -0.189966 0.243976 L -0.189966 0.259296 L -0.189966 0.270785 L -0.189966 0.282276 L -0.188834 0.293765 L -0.188834 0.309085 L -0.189966 0.320576 L -0.195624 0.33398 L -0.202414 0.34547 L -0.209204 0.355046 L -0.217126 0.360791 L -0.223916 0.370366 L -0.230706 0.37994 L -0.238627 0.385685 L -0.245417 0.395261 L -0.252206 0.40292 L -0.258997 0.406751 L -0.265787 0.414411 L -0.272576 0.416326 L -0.279367 0.420156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1387 0.0407487 L 0.0311387 0.0572174 L 0.0320396 0.0736861 L 0.0320396 0.0901552 L 0.0338416 0.106624 L 0.0356437 0.123093 L 0.0365446 0.139561 L 0.0374454 0.156029 L 0.0374454 0.172498 L 0.0374454 0.188967 L 0.0356437 0.205435 L 0.0329406 0.221903 L 0.0302376 0.238372 L 0.0266336 0.246607 L 0.0230297 0.258959 L 0.0194257 0.271309 L 0.0158218 0.283661 L 0.0122178 0.291895 L 0.00861383 0.30013 L 0.00771281 0.316598 L 0.00771281 0.333066 L 0.00681183 0.349535 L 0.00410885 0.366004 L 0.00230685 0.382472 L 0.00591085 0.394823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17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4638 0.00540018 L 0.0348339 -0.00574793 L 0.0477971 -0.00946375 L 0.0607605 -0.0131801 L 0.0711305 -0.0168964 L 0.0815008 -0.0168964 L 0.0918716 -0.0168964 L 0.102242 -0.0168964 L 0.115204 -0.0168964 L 0.125574 -0.00946375 L 0.135945 0.00168417 L 0.146317 0.00911625 L 0.159278 0.0202643 L 0.169649 0.0202643 L 0.18002 0.0202643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dur="358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/>
          <p:cNvSpPr/>
          <p:nvPr/>
        </p:nvSpPr>
        <p:spPr bwMode="auto">
          <a:xfrm rot="2100000" flipH="1">
            <a:off x="5568315" y="1207135"/>
            <a:ext cx="483235" cy="2510790"/>
          </a:xfrm>
          <a:custGeom>
            <a:avLst/>
            <a:gdLst>
              <a:gd name="T0" fmla="*/ 142 w 279"/>
              <a:gd name="T1" fmla="*/ 1183 h 1183"/>
              <a:gd name="T2" fmla="*/ 40 w 279"/>
              <a:gd name="T3" fmla="*/ 1143 h 1183"/>
              <a:gd name="T4" fmla="*/ 0 w 279"/>
              <a:gd name="T5" fmla="*/ 1051 h 1183"/>
              <a:gd name="T6" fmla="*/ 0 w 279"/>
              <a:gd name="T7" fmla="*/ 45 h 1183"/>
              <a:gd name="T8" fmla="*/ 45 w 279"/>
              <a:gd name="T9" fmla="*/ 0 h 1183"/>
              <a:gd name="T10" fmla="*/ 90 w 279"/>
              <a:gd name="T11" fmla="*/ 45 h 1183"/>
              <a:gd name="T12" fmla="*/ 90 w 279"/>
              <a:gd name="T13" fmla="*/ 1051 h 1183"/>
              <a:gd name="T14" fmla="*/ 103 w 279"/>
              <a:gd name="T15" fmla="*/ 1077 h 1183"/>
              <a:gd name="T16" fmla="*/ 145 w 279"/>
              <a:gd name="T17" fmla="*/ 1093 h 1183"/>
              <a:gd name="T18" fmla="*/ 189 w 279"/>
              <a:gd name="T19" fmla="*/ 1051 h 1183"/>
              <a:gd name="T20" fmla="*/ 189 w 279"/>
              <a:gd name="T21" fmla="*/ 1007 h 1183"/>
              <a:gd name="T22" fmla="*/ 234 w 279"/>
              <a:gd name="T23" fmla="*/ 962 h 1183"/>
              <a:gd name="T24" fmla="*/ 279 w 279"/>
              <a:gd name="T25" fmla="*/ 1007 h 1183"/>
              <a:gd name="T26" fmla="*/ 279 w 279"/>
              <a:gd name="T27" fmla="*/ 1051 h 1183"/>
              <a:gd name="T28" fmla="*/ 149 w 279"/>
              <a:gd name="T29" fmla="*/ 1183 h 1183"/>
              <a:gd name="T30" fmla="*/ 142 w 279"/>
              <a:gd name="T31" fmla="*/ 1183 h 1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79" h="1183">
                <a:moveTo>
                  <a:pt x="142" y="1183"/>
                </a:moveTo>
                <a:cubicBezTo>
                  <a:pt x="104" y="1183"/>
                  <a:pt x="67" y="1169"/>
                  <a:pt x="40" y="1143"/>
                </a:cubicBezTo>
                <a:cubicBezTo>
                  <a:pt x="14" y="1118"/>
                  <a:pt x="0" y="1085"/>
                  <a:pt x="0" y="1051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20"/>
                  <a:pt x="20" y="0"/>
                  <a:pt x="45" y="0"/>
                </a:cubicBezTo>
                <a:cubicBezTo>
                  <a:pt x="70" y="0"/>
                  <a:pt x="90" y="20"/>
                  <a:pt x="90" y="45"/>
                </a:cubicBezTo>
                <a:cubicBezTo>
                  <a:pt x="90" y="1051"/>
                  <a:pt x="90" y="1051"/>
                  <a:pt x="90" y="1051"/>
                </a:cubicBezTo>
                <a:cubicBezTo>
                  <a:pt x="90" y="1060"/>
                  <a:pt x="95" y="1070"/>
                  <a:pt x="103" y="1077"/>
                </a:cubicBezTo>
                <a:cubicBezTo>
                  <a:pt x="114" y="1088"/>
                  <a:pt x="129" y="1093"/>
                  <a:pt x="145" y="1093"/>
                </a:cubicBezTo>
                <a:cubicBezTo>
                  <a:pt x="170" y="1092"/>
                  <a:pt x="189" y="1073"/>
                  <a:pt x="189" y="1051"/>
                </a:cubicBezTo>
                <a:cubicBezTo>
                  <a:pt x="189" y="1007"/>
                  <a:pt x="189" y="1007"/>
                  <a:pt x="189" y="1007"/>
                </a:cubicBezTo>
                <a:cubicBezTo>
                  <a:pt x="189" y="982"/>
                  <a:pt x="209" y="962"/>
                  <a:pt x="234" y="962"/>
                </a:cubicBezTo>
                <a:cubicBezTo>
                  <a:pt x="259" y="962"/>
                  <a:pt x="279" y="982"/>
                  <a:pt x="279" y="1007"/>
                </a:cubicBezTo>
                <a:cubicBezTo>
                  <a:pt x="279" y="1051"/>
                  <a:pt x="279" y="1051"/>
                  <a:pt x="279" y="1051"/>
                </a:cubicBezTo>
                <a:cubicBezTo>
                  <a:pt x="279" y="1122"/>
                  <a:pt x="222" y="1180"/>
                  <a:pt x="149" y="1183"/>
                </a:cubicBezTo>
                <a:cubicBezTo>
                  <a:pt x="147" y="1183"/>
                  <a:pt x="144" y="1183"/>
                  <a:pt x="142" y="118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4791" y="453802"/>
            <a:ext cx="259080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认识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纸精灵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82059" y="915467"/>
            <a:ext cx="2376264" cy="45719"/>
          </a:xfrm>
          <a:prstGeom prst="rect">
            <a:avLst/>
          </a:prstGeom>
          <a:solidFill>
            <a:srgbClr val="108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6"/>
          <p:cNvSpPr/>
          <p:nvPr/>
        </p:nvSpPr>
        <p:spPr bwMode="auto">
          <a:xfrm rot="1680000">
            <a:off x="4978400" y="112395"/>
            <a:ext cx="1572260" cy="1184910"/>
          </a:xfrm>
          <a:custGeom>
            <a:avLst/>
            <a:gdLst>
              <a:gd name="T0" fmla="*/ 563 w 563"/>
              <a:gd name="T1" fmla="*/ 0 h 515"/>
              <a:gd name="T2" fmla="*/ 0 w 563"/>
              <a:gd name="T3" fmla="*/ 482 h 515"/>
              <a:gd name="T4" fmla="*/ 113 w 563"/>
              <a:gd name="T5" fmla="*/ 474 h 515"/>
              <a:gd name="T6" fmla="*/ 367 w 563"/>
              <a:gd name="T7" fmla="*/ 515 h 515"/>
              <a:gd name="T8" fmla="*/ 563 w 563"/>
              <a:gd name="T9" fmla="*/ 0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3" h="515">
                <a:moveTo>
                  <a:pt x="563" y="0"/>
                </a:moveTo>
                <a:cubicBezTo>
                  <a:pt x="283" y="47"/>
                  <a:pt x="61" y="238"/>
                  <a:pt x="0" y="482"/>
                </a:cubicBezTo>
                <a:cubicBezTo>
                  <a:pt x="37" y="477"/>
                  <a:pt x="74" y="474"/>
                  <a:pt x="113" y="474"/>
                </a:cubicBezTo>
                <a:cubicBezTo>
                  <a:pt x="202" y="474"/>
                  <a:pt x="288" y="489"/>
                  <a:pt x="367" y="515"/>
                </a:cubicBezTo>
                <a:cubicBezTo>
                  <a:pt x="372" y="384"/>
                  <a:pt x="406" y="170"/>
                  <a:pt x="563" y="0"/>
                </a:cubicBezTo>
                <a:close/>
              </a:path>
            </a:pathLst>
          </a:custGeom>
          <a:solidFill>
            <a:srgbClr val="10873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Freeform 7"/>
          <p:cNvSpPr/>
          <p:nvPr/>
        </p:nvSpPr>
        <p:spPr bwMode="auto">
          <a:xfrm rot="1800000">
            <a:off x="6075045" y="624205"/>
            <a:ext cx="1466215" cy="1221740"/>
          </a:xfrm>
          <a:custGeom>
            <a:avLst/>
            <a:gdLst>
              <a:gd name="T0" fmla="*/ 251 w 525"/>
              <a:gd name="T1" fmla="*/ 0 h 531"/>
              <a:gd name="T2" fmla="*/ 242 w 525"/>
              <a:gd name="T3" fmla="*/ 0 h 531"/>
              <a:gd name="T4" fmla="*/ 0 w 525"/>
              <a:gd name="T5" fmla="*/ 529 h 531"/>
              <a:gd name="T6" fmla="*/ 259 w 525"/>
              <a:gd name="T7" fmla="*/ 486 h 531"/>
              <a:gd name="T8" fmla="*/ 525 w 525"/>
              <a:gd name="T9" fmla="*/ 531 h 531"/>
              <a:gd name="T10" fmla="*/ 251 w 525"/>
              <a:gd name="T11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5" h="531">
                <a:moveTo>
                  <a:pt x="251" y="0"/>
                </a:moveTo>
                <a:cubicBezTo>
                  <a:pt x="248" y="0"/>
                  <a:pt x="245" y="0"/>
                  <a:pt x="242" y="0"/>
                </a:cubicBezTo>
                <a:cubicBezTo>
                  <a:pt x="45" y="161"/>
                  <a:pt x="5" y="394"/>
                  <a:pt x="0" y="529"/>
                </a:cubicBezTo>
                <a:cubicBezTo>
                  <a:pt x="81" y="501"/>
                  <a:pt x="168" y="486"/>
                  <a:pt x="259" y="486"/>
                </a:cubicBezTo>
                <a:cubicBezTo>
                  <a:pt x="353" y="486"/>
                  <a:pt x="443" y="502"/>
                  <a:pt x="525" y="531"/>
                </a:cubicBezTo>
                <a:cubicBezTo>
                  <a:pt x="516" y="396"/>
                  <a:pt x="467" y="155"/>
                  <a:pt x="251" y="0"/>
                </a:cubicBezTo>
                <a:close/>
              </a:path>
            </a:pathLst>
          </a:custGeom>
          <a:solidFill>
            <a:srgbClr val="10873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Freeform 8"/>
          <p:cNvSpPr/>
          <p:nvPr/>
        </p:nvSpPr>
        <p:spPr bwMode="auto">
          <a:xfrm rot="1860000">
            <a:off x="6911340" y="1197610"/>
            <a:ext cx="1630680" cy="1188085"/>
          </a:xfrm>
          <a:custGeom>
            <a:avLst/>
            <a:gdLst>
              <a:gd name="T0" fmla="*/ 0 w 584"/>
              <a:gd name="T1" fmla="*/ 0 h 517"/>
              <a:gd name="T2" fmla="*/ 223 w 584"/>
              <a:gd name="T3" fmla="*/ 517 h 517"/>
              <a:gd name="T4" fmla="*/ 471 w 584"/>
              <a:gd name="T5" fmla="*/ 478 h 517"/>
              <a:gd name="T6" fmla="*/ 584 w 584"/>
              <a:gd name="T7" fmla="*/ 486 h 517"/>
              <a:gd name="T8" fmla="*/ 0 w 584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4" h="517">
                <a:moveTo>
                  <a:pt x="0" y="0"/>
                </a:moveTo>
                <a:cubicBezTo>
                  <a:pt x="170" y="167"/>
                  <a:pt x="213" y="386"/>
                  <a:pt x="223" y="517"/>
                </a:cubicBezTo>
                <a:cubicBezTo>
                  <a:pt x="300" y="492"/>
                  <a:pt x="384" y="478"/>
                  <a:pt x="471" y="478"/>
                </a:cubicBezTo>
                <a:cubicBezTo>
                  <a:pt x="509" y="478"/>
                  <a:pt x="547" y="481"/>
                  <a:pt x="584" y="486"/>
                </a:cubicBezTo>
                <a:cubicBezTo>
                  <a:pt x="521" y="236"/>
                  <a:pt x="290" y="42"/>
                  <a:pt x="0" y="0"/>
                </a:cubicBezTo>
                <a:close/>
              </a:path>
            </a:pathLst>
          </a:custGeom>
          <a:solidFill>
            <a:srgbClr val="10873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8" name="图片 7" descr="纸精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5965" y="1139825"/>
            <a:ext cx="2484755" cy="286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36386" y="525557"/>
            <a:ext cx="259080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浪费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现象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3654" y="987222"/>
            <a:ext cx="2376264" cy="45719"/>
          </a:xfrm>
          <a:prstGeom prst="rect">
            <a:avLst/>
          </a:prstGeom>
          <a:solidFill>
            <a:srgbClr val="108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147945" y="585470"/>
            <a:ext cx="2465705" cy="3568700"/>
            <a:chOff x="9847" y="1792"/>
            <a:chExt cx="2982" cy="4316"/>
          </a:xfrm>
        </p:grpSpPr>
        <p:sp>
          <p:nvSpPr>
            <p:cNvPr id="12" name="iSļiḑé"/>
            <p:cNvSpPr/>
            <p:nvPr/>
          </p:nvSpPr>
          <p:spPr>
            <a:xfrm rot="10800000">
              <a:off x="10124" y="1792"/>
              <a:ext cx="2705" cy="4316"/>
            </a:xfrm>
            <a:prstGeom prst="homePlate">
              <a:avLst/>
            </a:prstGeom>
            <a:solidFill>
              <a:srgbClr val="00B050"/>
            </a:solidFill>
            <a:ln w="57150">
              <a:solidFill>
                <a:srgbClr val="10873F"/>
              </a:solidFill>
            </a:ln>
            <a:effectLst>
              <a:outerShdw blurRad="381000" dist="381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</a:p>
          </p:txBody>
        </p:sp>
        <p:pic>
          <p:nvPicPr>
            <p:cNvPr id="11" name="Picture 2" descr="C:/Users/Administrator/AppData/Local/Temp/picturecompress_20220305210345/output_1.pngoutput_1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9847" y="2104"/>
              <a:ext cx="2768" cy="369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 rot="10800000">
            <a:off x="1355725" y="1272540"/>
            <a:ext cx="2989580" cy="2536190"/>
            <a:chOff x="7739" y="1792"/>
            <a:chExt cx="5090" cy="4316"/>
          </a:xfrm>
        </p:grpSpPr>
        <p:sp>
          <p:nvSpPr>
            <p:cNvPr id="6" name="iSļiḑé"/>
            <p:cNvSpPr/>
            <p:nvPr/>
          </p:nvSpPr>
          <p:spPr>
            <a:xfrm rot="10800000">
              <a:off x="10124" y="1792"/>
              <a:ext cx="2705" cy="4316"/>
            </a:xfrm>
            <a:prstGeom prst="homePlate">
              <a:avLst/>
            </a:prstGeom>
            <a:solidFill>
              <a:srgbClr val="00B050"/>
            </a:solidFill>
            <a:ln w="57150">
              <a:solidFill>
                <a:srgbClr val="10873F"/>
              </a:solidFill>
            </a:ln>
            <a:effectLst>
              <a:outerShdw blurRad="381000" dist="381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</a:p>
          </p:txBody>
        </p:sp>
        <p:pic>
          <p:nvPicPr>
            <p:cNvPr id="7" name="Picture 2" descr="C:/Users/Administrator/AppData/Local/Temp/picturecompress_20220305210349/output_1.pngoutput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739" y="2164"/>
              <a:ext cx="4764" cy="357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4791" y="453802"/>
            <a:ext cx="259080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节纸小神医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82059" y="915467"/>
            <a:ext cx="2376264" cy="45719"/>
          </a:xfrm>
          <a:prstGeom prst="rect">
            <a:avLst/>
          </a:prstGeom>
          <a:solidFill>
            <a:srgbClr val="108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17"/>
          <p:cNvSpPr txBox="1"/>
          <p:nvPr/>
        </p:nvSpPr>
        <p:spPr>
          <a:xfrm>
            <a:off x="1592580" y="1275715"/>
            <a:ext cx="3534410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50000"/>
              </a:lnSpc>
              <a:buFont typeface="+mj-lt"/>
              <a:buNone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会诊要求：</a:t>
            </a: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lt"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每组分配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位小病人；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lt"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找出病症写在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病历卡上；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lt"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想出药方写在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处方卡上；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lt"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将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病历卡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交给医疗组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组长。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81015" y="1209675"/>
            <a:ext cx="1693545" cy="2724150"/>
          </a:xfrm>
          <a:prstGeom prst="rect">
            <a:avLst/>
          </a:prstGeom>
        </p:spPr>
      </p:pic>
      <p:pic>
        <p:nvPicPr>
          <p:cNvPr id="6" name="轻松配乐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0" y="376745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209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4791" y="453802"/>
            <a:ext cx="259080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节纸小神医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82059" y="915467"/>
            <a:ext cx="2376264" cy="45719"/>
          </a:xfrm>
          <a:prstGeom prst="rect">
            <a:avLst/>
          </a:prstGeom>
          <a:solidFill>
            <a:srgbClr val="108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纸精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1415" y="1491615"/>
            <a:ext cx="2018030" cy="2326005"/>
          </a:xfrm>
          <a:prstGeom prst="rect">
            <a:avLst/>
          </a:prstGeom>
        </p:spPr>
      </p:pic>
      <p:pic>
        <p:nvPicPr>
          <p:cNvPr id="7" name="图片 6" descr="C:\Users\Administrator\Desktop\微信图片_20220307143046.jpg微信图片_2022030714304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>
            <a:off x="2728595" y="2758440"/>
            <a:ext cx="653415" cy="871855"/>
          </a:xfrm>
          <a:prstGeom prst="rect">
            <a:avLst/>
          </a:prstGeom>
        </p:spPr>
      </p:pic>
      <p:sp>
        <p:nvSpPr>
          <p:cNvPr id="9" name="矩形 8" descr="7b0a2020202022776f7264617274223a20227b5c2269645c223a31393938333230352c5c227469645c223a31333437377d220a7d0a"/>
          <p:cNvSpPr/>
          <p:nvPr/>
        </p:nvSpPr>
        <p:spPr>
          <a:xfrm rot="21120000">
            <a:off x="3244850" y="2909570"/>
            <a:ext cx="59658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6000" b="1">
                <a:ln w="12700" cmpd="sng">
                  <a:prstDash val="sysDash"/>
                </a:ln>
                <a:solidFill>
                  <a:schemeClr val="tx1"/>
                </a:solidFill>
                <a:effectLst>
                  <a:innerShdw dist="25400" dir="18900000">
                    <a:srgbClr val="749E85"/>
                  </a:innerShdw>
                  <a:reflection blurRad="6350" stA="50000" endA="300" endPos="50000" dist="63500" dir="5400000" sy="-100000" algn="bl" rotWithShape="0"/>
                </a:effectLst>
                <a:latin typeface="汉仪春然手书简" panose="00020600040101010101" charset="-122"/>
                <a:ea typeface="汉仪春然手书简" panose="00020600040101010101" charset="-122"/>
              </a:rPr>
              <a:t>充分写，合理用！</a:t>
            </a:r>
            <a:endParaRPr lang="zh-CN" altLang="en-US" sz="6000" b="1">
              <a:ln w="12700" cmpd="sng">
                <a:prstDash val="sysDash"/>
              </a:ln>
              <a:solidFill>
                <a:schemeClr val="tx1"/>
              </a:solidFill>
              <a:effectLst>
                <a:innerShdw dist="25400" dir="18900000">
                  <a:srgbClr val="749E85"/>
                </a:innerShdw>
                <a:reflection blurRad="6350" stA="50000" endA="300" endPos="50000" dist="63500" dir="5400000" sy="-100000" algn="bl" rotWithShape="0"/>
              </a:effectLst>
              <a:latin typeface="汉仪春然手书简" panose="00020600040101010101" charset="-122"/>
              <a:ea typeface="汉仪春然手书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397 0.0100995 C 0.103809 -0.0257706 0.430237 -0.116701 0.480663 -0.182923 C 0.531088 -0.249144 0.310628 -0.297306 0.256182 -0.321135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" y="-1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84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84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38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38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4791" y="453802"/>
            <a:ext cx="259080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节纸小神医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82059" y="915467"/>
            <a:ext cx="2376264" cy="45719"/>
          </a:xfrm>
          <a:prstGeom prst="rect">
            <a:avLst/>
          </a:prstGeom>
          <a:solidFill>
            <a:srgbClr val="108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纸精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1415" y="1491615"/>
            <a:ext cx="2018030" cy="2326005"/>
          </a:xfrm>
          <a:prstGeom prst="rect">
            <a:avLst/>
          </a:prstGeom>
        </p:spPr>
      </p:pic>
      <p:pic>
        <p:nvPicPr>
          <p:cNvPr id="7" name="图片 6" descr="C:\Users\Administrator\Desktop\微信图片_20220307143031.jpg微信图片_202203071430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50808" y="2931795"/>
            <a:ext cx="896620" cy="673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397 0.0100995 C 0.103809 -0.0257706 0.430237 -0.116701 0.480663 -0.182923 C 0.531088 -0.249144 0.310628 -0.297306 0.256182 -0.321135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" y="-1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4791" y="453802"/>
            <a:ext cx="259080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节纸小神医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82059" y="915467"/>
            <a:ext cx="2376264" cy="45719"/>
          </a:xfrm>
          <a:prstGeom prst="rect">
            <a:avLst/>
          </a:prstGeom>
          <a:solidFill>
            <a:srgbClr val="108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纸精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1415" y="1491615"/>
            <a:ext cx="2018030" cy="2326005"/>
          </a:xfrm>
          <a:prstGeom prst="rect">
            <a:avLst/>
          </a:prstGeom>
        </p:spPr>
      </p:pic>
      <p:pic>
        <p:nvPicPr>
          <p:cNvPr id="7" name="图片 6" descr="C:\Users\Administrator\Desktop\微信图片_20220307143038.jpg微信图片_202203071430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>
            <a:off x="2734310" y="2753360"/>
            <a:ext cx="639445" cy="852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397 0.0100995 C 0.103809 -0.0257706 0.430237 -0.116701 0.480663 -0.182923 C 0.531088 -0.249144 0.310628 -0.297306 0.256182 -0.321135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" y="-1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4791" y="453802"/>
            <a:ext cx="259080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节纸小神医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82059" y="915467"/>
            <a:ext cx="2376264" cy="45719"/>
          </a:xfrm>
          <a:prstGeom prst="rect">
            <a:avLst/>
          </a:prstGeom>
          <a:solidFill>
            <a:srgbClr val="108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纸精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1415" y="1491615"/>
            <a:ext cx="2018030" cy="2326005"/>
          </a:xfrm>
          <a:prstGeom prst="rect">
            <a:avLst/>
          </a:prstGeom>
        </p:spPr>
      </p:pic>
      <p:pic>
        <p:nvPicPr>
          <p:cNvPr id="7" name="图片 6" descr="C:\Users\Administrator\Desktop\微信图片_20220307143038.jpg微信图片_202203071430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>
            <a:off x="4513580" y="295910"/>
            <a:ext cx="1810385" cy="2413635"/>
          </a:xfrm>
          <a:prstGeom prst="rect">
            <a:avLst/>
          </a:prstGeom>
        </p:spPr>
      </p:pic>
      <p:sp>
        <p:nvSpPr>
          <p:cNvPr id="9" name="矩形 8" descr="7b0a2020202022776f7264617274223a20227b5c2269645c223a31393938333230352c5c227469645c223a31333437377d220a7d0a"/>
          <p:cNvSpPr/>
          <p:nvPr/>
        </p:nvSpPr>
        <p:spPr>
          <a:xfrm rot="21120000">
            <a:off x="3244850" y="2909570"/>
            <a:ext cx="59658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6000" b="1">
                <a:ln w="12700" cmpd="sng">
                  <a:prstDash val="sysDash"/>
                </a:ln>
                <a:solidFill>
                  <a:schemeClr val="tx1"/>
                </a:solidFill>
                <a:effectLst>
                  <a:innerShdw dist="25400" dir="18900000">
                    <a:srgbClr val="749E85"/>
                  </a:innerShdw>
                  <a:reflection blurRad="6350" stA="50000" endA="300" endPos="50000" dist="63500" dir="5400000" sy="-100000" algn="bl" rotWithShape="0"/>
                </a:effectLst>
                <a:latin typeface="汉仪春然手书简" panose="00020600040101010101" charset="-122"/>
                <a:ea typeface="汉仪春然手书简" panose="00020600040101010101" charset="-122"/>
              </a:rPr>
              <a:t>订成册，有心用！</a:t>
            </a:r>
            <a:endParaRPr lang="zh-CN" altLang="en-US" sz="6000" b="1">
              <a:ln w="12700" cmpd="sng">
                <a:prstDash val="sysDash"/>
              </a:ln>
              <a:solidFill>
                <a:schemeClr val="tx1"/>
              </a:solidFill>
              <a:effectLst>
                <a:innerShdw dist="25400" dir="18900000">
                  <a:srgbClr val="749E85"/>
                </a:innerShdw>
                <a:reflection blurRad="6350" stA="50000" endA="300" endPos="50000" dist="63500" dir="5400000" sy="-100000" algn="bl" rotWithShape="0"/>
              </a:effectLst>
              <a:latin typeface="汉仪春然手书简" panose="00020600040101010101" charset="-122"/>
              <a:ea typeface="汉仪春然手书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4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4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8000000">
            <a:off x="-12700" y="1622425"/>
            <a:ext cx="1588135" cy="13525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4791" y="453802"/>
            <a:ext cx="259080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再利用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82059" y="915467"/>
            <a:ext cx="2376264" cy="45719"/>
          </a:xfrm>
          <a:prstGeom prst="rect">
            <a:avLst/>
          </a:prstGeom>
          <a:solidFill>
            <a:srgbClr val="108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1_副本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220" y="2108835"/>
            <a:ext cx="1306195" cy="1643380"/>
          </a:xfrm>
          <a:prstGeom prst="rect">
            <a:avLst/>
          </a:prstGeom>
        </p:spPr>
      </p:pic>
      <p:pic>
        <p:nvPicPr>
          <p:cNvPr id="16" name="图片 15" descr="1_副本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80000">
            <a:off x="1437005" y="1932940"/>
            <a:ext cx="365125" cy="295910"/>
          </a:xfrm>
          <a:prstGeom prst="rect">
            <a:avLst/>
          </a:prstGeom>
        </p:spPr>
      </p:pic>
      <p:sp>
        <p:nvSpPr>
          <p:cNvPr id="18" name="乘号 17"/>
          <p:cNvSpPr/>
          <p:nvPr/>
        </p:nvSpPr>
        <p:spPr>
          <a:xfrm>
            <a:off x="2252345" y="1346835"/>
            <a:ext cx="1179195" cy="114046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 descr="2.webp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460" y="1419860"/>
            <a:ext cx="1515110" cy="14319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570220" y="1093470"/>
            <a:ext cx="13214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>
                <a:solidFill>
                  <a:schemeClr val="accent6"/>
                </a:solidFill>
              </a:rPr>
              <a:t>✔</a:t>
            </a:r>
            <a:endParaRPr lang="zh-CN" altLang="en-US" sz="800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8225e-05 -0.0102964 C 0.0277885 -0.0150675 0.0987994 -0.0300748 0.14895 -0.0333712 C 0.199099 -0.0366676 0.217617 -0.032417 0.250826 -0.0267784 C 0.284033 -0.0211398 0.304219 -0.00951566 0.315033 -0.00535178 " pathEditMode="relative" rAng="0" ptsTypes="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" y="-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7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50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8611 0.00320988 C 0.343056 -0.00753086 0.403333 -0.0395062 0.451875 -0.0507407 C 0.500417 -0.0619753 0.513125 -0.0624691 0.561389 -0.0530864 C 0.609653 -0.0437037 0.669167 -0.0137037 0.693333 -0.00382716 " pathEditMode="relative" ptsTypes="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bldLvl="0" animBg="1"/>
      <p:bldP spid="18" grpId="0" bldLvl="0" animBg="1"/>
      <p:bldP spid="18" grpId="1" bldLvl="0" animBg="1"/>
      <p:bldP spid="22" grpId="0"/>
      <p:bldP spid="22" grpId="1"/>
      <p:bldP spid="18" grpId="2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6630,&quot;width&quot;:4125}"/>
</p:tagLst>
</file>

<file path=ppt/tags/tag2.xml><?xml version="1.0" encoding="utf-8"?>
<p:tagLst xmlns:p="http://schemas.openxmlformats.org/presentationml/2006/main">
  <p:tag name="ISPRING_PRESENTATION_TITLE" val="PowerPoint 演示文稿"/>
  <p:tag name="COMMONDATA" val="eyJoZGlkIjoiNmQ1MDc5NzVjM2QwOThkMjYzYWNlZDgyZDExMjQ5YmIifQ=="/>
  <p:tag name="KSO_WPP_MARK_KEY" val="1c012f08-f940-43d1-b9fb-9df59682891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</Words>
  <Application>WPS 演示</Application>
  <PresentationFormat>全屏显示(16:9)</PresentationFormat>
  <Paragraphs>46</Paragraphs>
  <Slides>11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汉仪春然手书简</vt:lpstr>
      <vt:lpstr>楷体</vt:lpstr>
      <vt:lpstr>Arial Unicode MS</vt:lpstr>
      <vt:lpstr>等线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崔崔</cp:lastModifiedBy>
  <cp:revision>146</cp:revision>
  <dcterms:created xsi:type="dcterms:W3CDTF">2019-02-23T12:19:00Z</dcterms:created>
  <dcterms:modified xsi:type="dcterms:W3CDTF">2022-11-16T12:50:06Z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8F818B7152A84D00A3E0A30B2E9AA24B</vt:lpwstr>
  </property>
  <property fmtid="{D5CDD505-2E9C-101B-9397-08002B2CF9AE}" pid="3" name="KSOProductBuildVer">
    <vt:lpwstr>2052-11.1.0.12763</vt:lpwstr>
  </property>
</Properties>
</file>