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BE5309-9A48-420A-8998-40847998265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1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hyperlink" Target="http://5vyk.5d6d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0"/>
            <a:ext cx="54451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4339" name="Picture 4" descr="0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6413"/>
            <a:ext cx="9144000" cy="5875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5363" name="Picture 4" descr="00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549275"/>
            <a:ext cx="9077325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6387" name="Picture 4" descr="0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549275"/>
            <a:ext cx="9077325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7411" name="Picture 4" descr="0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528638"/>
            <a:ext cx="9107487" cy="5853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8435" name="Picture 4" descr="0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549275"/>
            <a:ext cx="9031288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19458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5913437"/>
          </a:xfrm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0483" name="Picture 4" descr="0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476250"/>
            <a:ext cx="9082087" cy="590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1507" name="Picture 4" descr="0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63" y="547688"/>
            <a:ext cx="9078912" cy="5834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22530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5913437"/>
          </a:xfrm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3555" name="Picture 4" descr="0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549275"/>
            <a:ext cx="9112250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4098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5927725"/>
          </a:xfrm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24578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5905500"/>
          </a:xfrm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5603" name="Picture 4" descr="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76250"/>
            <a:ext cx="9126538" cy="5834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26626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5903912"/>
          </a:xfrm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7651" name="Picture 4" descr="0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76250"/>
            <a:ext cx="9101138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28675" name="Picture 4" descr="002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0"/>
            <a:ext cx="56245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5123" name="Picture 4" descr="0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5935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6146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5897563"/>
          </a:xfrm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5435600" y="3429000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0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7171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04813"/>
            <a:ext cx="9144000" cy="5897562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549275"/>
            <a:ext cx="9144000" cy="5905500"/>
          </a:xfr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1267" name="Picture 4" descr="0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549275"/>
            <a:ext cx="9112250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pic>
        <p:nvPicPr>
          <p:cNvPr id="12290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476250"/>
            <a:ext cx="9144000" cy="5911850"/>
          </a:xfrm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/>
          </a:p>
        </p:txBody>
      </p:sp>
      <p:sp>
        <p:nvSpPr>
          <p:cNvPr id="1331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zh-CN" altLang="en-US" dirty="0"/>
          </a:p>
        </p:txBody>
      </p:sp>
      <p:pic>
        <p:nvPicPr>
          <p:cNvPr id="13315" name="Picture 4" descr="0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9118600" cy="590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157836ea-2718-426e-96ad-df4e7abda250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WPS 演示</Application>
  <PresentationFormat>全屏显示(4:3)</PresentationFormat>
  <Paragraphs>12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微软雅黑</vt:lpstr>
      <vt:lpstr>Calibri</vt:lpstr>
      <vt:lpstr>Arial Unicode MS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幸福说我太小</cp:lastModifiedBy>
  <cp:revision>8</cp:revision>
  <dcterms:created xsi:type="dcterms:W3CDTF">2010-05-15T19:29:34Z</dcterms:created>
  <dcterms:modified xsi:type="dcterms:W3CDTF">2022-11-16T08:07:07Z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NXTAG2">
    <vt:lpwstr>0008008048000000000001024120</vt:lpwstr>
  </property>
  <property fmtid="{D5CDD505-2E9C-101B-9397-08002B2CF9AE}" pid="4" name="ICV">
    <vt:lpwstr>32F3D6BC030A422BAE4229F9CBBB5BE1</vt:lpwstr>
  </property>
</Properties>
</file>