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79" r:id="rId5"/>
    <p:sldId id="261" r:id="rId6"/>
    <p:sldId id="278" r:id="rId7"/>
    <p:sldId id="267" r:id="rId8"/>
    <p:sldId id="268" r:id="rId9"/>
    <p:sldId id="274" r:id="rId10"/>
    <p:sldId id="275" r:id="rId11"/>
    <p:sldId id="276" r:id="rId12"/>
    <p:sldId id="277" r:id="rId13"/>
    <p:sldId id="262" r:id="rId1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0" autoAdjust="0"/>
  </p:normalViewPr>
  <p:slideViewPr>
    <p:cSldViewPr snapToGrid="0">
      <p:cViewPr varScale="1">
        <p:scale>
          <a:sx n="66" d="100"/>
          <a:sy n="66" d="100"/>
        </p:scale>
        <p:origin x="-876" y="-114"/>
      </p:cViewPr>
      <p:guideLst>
        <p:guide orient="horz" pos="2136"/>
        <p:guide orient="horz" pos="1344"/>
        <p:guide pos="3840"/>
        <p:guide pos="120"/>
        <p:guide pos="5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3734613" cy="737346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BAF8D-0E6A-4776-BB6F-51B68DAEF846}" type="datetimeFigureOut">
              <a:rPr lang="zh-CN" altLang="en-US" smtClean="0"/>
              <a:pPr/>
              <a:t>2018-05-03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0E54D-5C67-4B5C-86B8-CE1ED5BE142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29A2E-8533-4B6E-8B30-380F785CF82C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0D063-8433-48CE-A74D-157C3AD1AD94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1917E-6611-45EB-99AA-117E6A1F4881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CA8C9744-8101-4779-B00F-F552A35A50EC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71854-A869-4882-AD47-A45DB9C67CEA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0BB5-98FE-4684-86DF-EE9FD742D495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7F0EB-42C6-4B62-A8FC-F0302AA9ED09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F1FD5-9F72-4367-BD37-DE7446513DC5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AFFCD-4C51-4616-803A-C8179BE3450F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C5262-630B-41E2-A3E1-B9313936508A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903995-573C-4AC6-A795-3357C83934EB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451F3-853F-49BC-9735-EFE865B9DE47}" type="slidenum">
              <a:rPr lang="zh-CN" altLang="en-US"/>
              <a:pPr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>
                <a:sym typeface="Calibri Light" pitchFamily="34" charset="0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>
                <a:sym typeface="Calibri" pitchFamily="34" charset="0"/>
              </a:rPr>
              <a:t>单击此处编辑母版文本样式</a:t>
            </a:r>
          </a:p>
          <a:p>
            <a:pPr lvl="1"/>
            <a:r>
              <a:rPr lang="zh-CN" smtClean="0">
                <a:sym typeface="Calibri" pitchFamily="34" charset="0"/>
              </a:rPr>
              <a:t>第二级</a:t>
            </a:r>
          </a:p>
          <a:p>
            <a:pPr lvl="2"/>
            <a:r>
              <a:rPr lang="zh-CN" smtClean="0">
                <a:sym typeface="Calibri" pitchFamily="34" charset="0"/>
              </a:rPr>
              <a:t>第三级</a:t>
            </a:r>
          </a:p>
          <a:p>
            <a:pPr lvl="3"/>
            <a:r>
              <a:rPr lang="zh-CN" smtClean="0">
                <a:sym typeface="Calibri" pitchFamily="34" charset="0"/>
              </a:rPr>
              <a:t>第四级</a:t>
            </a:r>
          </a:p>
          <a:p>
            <a:pPr lvl="4"/>
            <a:r>
              <a:rPr lang="zh-CN" smtClean="0">
                <a:sym typeface="Calibri" pitchFamily="34" charset="0"/>
              </a:rPr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D091C379-0F51-45D7-AD64-0BAB2AD1B763}" type="datetime1">
              <a:rPr lang="zh-CN" altLang="en-US"/>
              <a:pPr/>
              <a:t>2018-05-03</a:t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zh-CN" altLang="zh-CN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CF8F358-A215-416F-AD4C-A21BCCE9E89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sh dir="u"/>
  </p:transition>
  <p:hf sldNum="0" hdr="0" ftr="0"/>
  <p:txStyles>
    <p:titleStyle>
      <a:lvl1pPr marL="9144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 Light" pitchFamily="34" charset="0"/>
        </a:defRPr>
      </a:lvl1pPr>
      <a:lvl2pPr marL="9144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2pPr>
      <a:lvl3pPr marL="9144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3pPr>
      <a:lvl4pPr marL="9144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4pPr>
      <a:lvl5pPr marL="9144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pitchFamily="2" charset="-122"/>
          <a:sym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Calibri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Calibri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2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任意多边形 117"/>
          <p:cNvSpPr>
            <a:spLocks noChangeArrowheads="1"/>
          </p:cNvSpPr>
          <p:nvPr/>
        </p:nvSpPr>
        <p:spPr bwMode="auto">
          <a:xfrm>
            <a:off x="53975" y="4473575"/>
            <a:ext cx="2181225" cy="2808288"/>
          </a:xfrm>
          <a:custGeom>
            <a:avLst/>
            <a:gdLst>
              <a:gd name="T0" fmla="*/ 0 w 2181225"/>
              <a:gd name="T1" fmla="*/ 2794234 h 2807872"/>
              <a:gd name="T2" fmla="*/ 285750 w 2181225"/>
              <a:gd name="T3" fmla="*/ 1625834 h 2807872"/>
              <a:gd name="T4" fmla="*/ 1152525 w 2181225"/>
              <a:gd name="T5" fmla="*/ 555859 h 2807872"/>
              <a:gd name="T6" fmla="*/ 542925 w 2181225"/>
              <a:gd name="T7" fmla="*/ 886059 h 2807872"/>
              <a:gd name="T8" fmla="*/ 1571625 w 2181225"/>
              <a:gd name="T9" fmla="*/ 1051159 h 2807872"/>
              <a:gd name="T10" fmla="*/ 1774825 w 2181225"/>
              <a:gd name="T11" fmla="*/ 124059 h 2807872"/>
              <a:gd name="T12" fmla="*/ 2181225 w 2181225"/>
              <a:gd name="T13" fmla="*/ 9759 h 2807872"/>
              <a:gd name="T14" fmla="*/ 2181225 w 2181225"/>
              <a:gd name="T15" fmla="*/ 9759 h 28078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81225"/>
              <a:gd name="T25" fmla="*/ 0 h 2807872"/>
              <a:gd name="T26" fmla="*/ 2181225 w 2181225"/>
              <a:gd name="T27" fmla="*/ 2807872 h 28078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81225" h="2807872">
                <a:moveTo>
                  <a:pt x="0" y="2794234"/>
                </a:moveTo>
                <a:cubicBezTo>
                  <a:pt x="170921" y="2951396"/>
                  <a:pt x="118533" y="1699917"/>
                  <a:pt x="285750" y="1625834"/>
                </a:cubicBezTo>
                <a:cubicBezTo>
                  <a:pt x="477838" y="1252771"/>
                  <a:pt x="1255713" y="933155"/>
                  <a:pt x="1152525" y="555859"/>
                </a:cubicBezTo>
                <a:cubicBezTo>
                  <a:pt x="1049337" y="178563"/>
                  <a:pt x="625475" y="470134"/>
                  <a:pt x="542925" y="886059"/>
                </a:cubicBezTo>
                <a:cubicBezTo>
                  <a:pt x="460375" y="1301984"/>
                  <a:pt x="1366308" y="1178159"/>
                  <a:pt x="1571625" y="1051159"/>
                </a:cubicBezTo>
                <a:cubicBezTo>
                  <a:pt x="1776942" y="924159"/>
                  <a:pt x="1673225" y="297626"/>
                  <a:pt x="1774825" y="124059"/>
                </a:cubicBezTo>
                <a:cubicBezTo>
                  <a:pt x="1876425" y="-49508"/>
                  <a:pt x="2181225" y="9759"/>
                  <a:pt x="2181225" y="9759"/>
                </a:cubicBezTo>
                <a:lnTo>
                  <a:pt x="2181225" y="9759"/>
                </a:lnTo>
              </a:path>
            </a:pathLst>
          </a:custGeom>
          <a:noFill/>
          <a:ln w="47625" cap="flat" cmpd="sng">
            <a:solidFill>
              <a:schemeClr val="bg1"/>
            </a:solidFill>
            <a:prstDash val="dash"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grpSp>
        <p:nvGrpSpPr>
          <p:cNvPr id="3087" name="组合 116"/>
          <p:cNvGrpSpPr>
            <a:grpSpLocks/>
          </p:cNvGrpSpPr>
          <p:nvPr/>
        </p:nvGrpSpPr>
        <p:grpSpPr bwMode="auto">
          <a:xfrm>
            <a:off x="1782763" y="4038600"/>
            <a:ext cx="969962" cy="647700"/>
            <a:chOff x="0" y="0"/>
            <a:chExt cx="969962" cy="647700"/>
          </a:xfrm>
        </p:grpSpPr>
        <p:sp>
          <p:nvSpPr>
            <p:cNvPr id="3088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587" y="0"/>
              <a:ext cx="968375" cy="647700"/>
            </a:xfrm>
            <a:prstGeom prst="rect">
              <a:avLst/>
            </a:prstGeom>
            <a:noFill/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3089" name="Freeform 20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0 w 491"/>
                <a:gd name="T1" fmla="*/ 323 h 323"/>
                <a:gd name="T2" fmla="*/ 102 w 491"/>
                <a:gd name="T3" fmla="*/ 277 h 323"/>
                <a:gd name="T4" fmla="*/ 491 w 491"/>
                <a:gd name="T5" fmla="*/ 0 h 323"/>
                <a:gd name="T6" fmla="*/ 0 w 491"/>
                <a:gd name="T7" fmla="*/ 323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0" y="323"/>
                  </a:moveTo>
                  <a:lnTo>
                    <a:pt x="102" y="277"/>
                  </a:lnTo>
                  <a:lnTo>
                    <a:pt x="491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0E3A2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3090" name="Freeform 21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17 w 491"/>
                <a:gd name="T1" fmla="*/ 178 h 323"/>
                <a:gd name="T2" fmla="*/ 0 w 491"/>
                <a:gd name="T3" fmla="*/ 323 h 323"/>
                <a:gd name="T4" fmla="*/ 491 w 491"/>
                <a:gd name="T5" fmla="*/ 0 h 323"/>
                <a:gd name="T6" fmla="*/ 17 w 491"/>
                <a:gd name="T7" fmla="*/ 178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17" y="178"/>
                  </a:moveTo>
                  <a:lnTo>
                    <a:pt x="0" y="323"/>
                  </a:lnTo>
                  <a:lnTo>
                    <a:pt x="491" y="0"/>
                  </a:lnTo>
                  <a:lnTo>
                    <a:pt x="17" y="178"/>
                  </a:lnTo>
                  <a:close/>
                </a:path>
              </a:pathLst>
            </a:custGeom>
            <a:solidFill>
              <a:srgbClr val="228E55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3091" name="Freeform 22"/>
            <p:cNvSpPr>
              <a:spLocks noChangeArrowheads="1"/>
            </p:cNvSpPr>
            <p:nvPr/>
          </p:nvSpPr>
          <p:spPr bwMode="auto">
            <a:xfrm>
              <a:off x="0" y="0"/>
              <a:ext cx="968375" cy="647700"/>
            </a:xfrm>
            <a:custGeom>
              <a:avLst/>
              <a:gdLst>
                <a:gd name="T0" fmla="*/ 0 w 610"/>
                <a:gd name="T1" fmla="*/ 74 h 408"/>
                <a:gd name="T2" fmla="*/ 134 w 610"/>
                <a:gd name="T3" fmla="*/ 197 h 408"/>
                <a:gd name="T4" fmla="*/ 610 w 610"/>
                <a:gd name="T5" fmla="*/ 0 h 408"/>
                <a:gd name="T6" fmla="*/ 221 w 610"/>
                <a:gd name="T7" fmla="*/ 277 h 408"/>
                <a:gd name="T8" fmla="*/ 365 w 610"/>
                <a:gd name="T9" fmla="*/ 408 h 408"/>
                <a:gd name="T10" fmla="*/ 610 w 610"/>
                <a:gd name="T11" fmla="*/ 0 h 408"/>
                <a:gd name="T12" fmla="*/ 0 w 610"/>
                <a:gd name="T13" fmla="*/ 74 h 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0"/>
                <a:gd name="T22" fmla="*/ 0 h 408"/>
                <a:gd name="T23" fmla="*/ 610 w 610"/>
                <a:gd name="T24" fmla="*/ 408 h 4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0" h="408">
                  <a:moveTo>
                    <a:pt x="0" y="74"/>
                  </a:moveTo>
                  <a:lnTo>
                    <a:pt x="134" y="197"/>
                  </a:lnTo>
                  <a:lnTo>
                    <a:pt x="610" y="0"/>
                  </a:lnTo>
                  <a:lnTo>
                    <a:pt x="221" y="277"/>
                  </a:lnTo>
                  <a:lnTo>
                    <a:pt x="365" y="408"/>
                  </a:lnTo>
                  <a:lnTo>
                    <a:pt x="61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  <p:sp>
        <p:nvSpPr>
          <p:cNvPr id="23" name="矩形 22"/>
          <p:cNvSpPr/>
          <p:nvPr/>
        </p:nvSpPr>
        <p:spPr>
          <a:xfrm>
            <a:off x="2423389" y="3203308"/>
            <a:ext cx="30777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契诃夫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4" name="任意多边形 117"/>
          <p:cNvSpPr>
            <a:spLocks noChangeArrowheads="1"/>
          </p:cNvSpPr>
          <p:nvPr/>
        </p:nvSpPr>
        <p:spPr bwMode="auto">
          <a:xfrm>
            <a:off x="4896362" y="1233847"/>
            <a:ext cx="2181225" cy="2808288"/>
          </a:xfrm>
          <a:custGeom>
            <a:avLst/>
            <a:gdLst>
              <a:gd name="T0" fmla="*/ 0 w 2181225"/>
              <a:gd name="T1" fmla="*/ 2794234 h 2807872"/>
              <a:gd name="T2" fmla="*/ 285750 w 2181225"/>
              <a:gd name="T3" fmla="*/ 1625834 h 2807872"/>
              <a:gd name="T4" fmla="*/ 1152525 w 2181225"/>
              <a:gd name="T5" fmla="*/ 555859 h 2807872"/>
              <a:gd name="T6" fmla="*/ 542925 w 2181225"/>
              <a:gd name="T7" fmla="*/ 886059 h 2807872"/>
              <a:gd name="T8" fmla="*/ 1571625 w 2181225"/>
              <a:gd name="T9" fmla="*/ 1051159 h 2807872"/>
              <a:gd name="T10" fmla="*/ 1774825 w 2181225"/>
              <a:gd name="T11" fmla="*/ 124059 h 2807872"/>
              <a:gd name="T12" fmla="*/ 2181225 w 2181225"/>
              <a:gd name="T13" fmla="*/ 9759 h 2807872"/>
              <a:gd name="T14" fmla="*/ 2181225 w 2181225"/>
              <a:gd name="T15" fmla="*/ 9759 h 28078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81225"/>
              <a:gd name="T25" fmla="*/ 0 h 2807872"/>
              <a:gd name="T26" fmla="*/ 2181225 w 2181225"/>
              <a:gd name="T27" fmla="*/ 2807872 h 28078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81225" h="2807872">
                <a:moveTo>
                  <a:pt x="0" y="2794234"/>
                </a:moveTo>
                <a:cubicBezTo>
                  <a:pt x="170921" y="2951396"/>
                  <a:pt x="118533" y="1699917"/>
                  <a:pt x="285750" y="1625834"/>
                </a:cubicBezTo>
                <a:cubicBezTo>
                  <a:pt x="477838" y="1252771"/>
                  <a:pt x="1255713" y="933155"/>
                  <a:pt x="1152525" y="555859"/>
                </a:cubicBezTo>
                <a:cubicBezTo>
                  <a:pt x="1049337" y="178563"/>
                  <a:pt x="625475" y="470134"/>
                  <a:pt x="542925" y="886059"/>
                </a:cubicBezTo>
                <a:cubicBezTo>
                  <a:pt x="460375" y="1301984"/>
                  <a:pt x="1366308" y="1178159"/>
                  <a:pt x="1571625" y="1051159"/>
                </a:cubicBezTo>
                <a:cubicBezTo>
                  <a:pt x="1776942" y="924159"/>
                  <a:pt x="1673225" y="297626"/>
                  <a:pt x="1774825" y="124059"/>
                </a:cubicBezTo>
                <a:cubicBezTo>
                  <a:pt x="1876425" y="-49508"/>
                  <a:pt x="2181225" y="9759"/>
                  <a:pt x="2181225" y="9759"/>
                </a:cubicBezTo>
                <a:lnTo>
                  <a:pt x="2181225" y="9759"/>
                </a:lnTo>
              </a:path>
            </a:pathLst>
          </a:custGeom>
          <a:noFill/>
          <a:ln w="47625" cap="flat" cmpd="sng">
            <a:solidFill>
              <a:schemeClr val="bg1"/>
            </a:solidFill>
            <a:prstDash val="dash"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grpSp>
        <p:nvGrpSpPr>
          <p:cNvPr id="25" name="组合 116"/>
          <p:cNvGrpSpPr>
            <a:grpSpLocks/>
          </p:cNvGrpSpPr>
          <p:nvPr/>
        </p:nvGrpSpPr>
        <p:grpSpPr bwMode="auto">
          <a:xfrm>
            <a:off x="6580905" y="857865"/>
            <a:ext cx="969962" cy="647700"/>
            <a:chOff x="0" y="0"/>
            <a:chExt cx="969962" cy="647700"/>
          </a:xfrm>
        </p:grpSpPr>
        <p:sp>
          <p:nvSpPr>
            <p:cNvPr id="26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587" y="0"/>
              <a:ext cx="968375" cy="647700"/>
            </a:xfrm>
            <a:prstGeom prst="rect">
              <a:avLst/>
            </a:prstGeom>
            <a:noFill/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7" name="Freeform 20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0 w 491"/>
                <a:gd name="T1" fmla="*/ 323 h 323"/>
                <a:gd name="T2" fmla="*/ 102 w 491"/>
                <a:gd name="T3" fmla="*/ 277 h 323"/>
                <a:gd name="T4" fmla="*/ 491 w 491"/>
                <a:gd name="T5" fmla="*/ 0 h 323"/>
                <a:gd name="T6" fmla="*/ 0 w 491"/>
                <a:gd name="T7" fmla="*/ 323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0" y="323"/>
                  </a:moveTo>
                  <a:lnTo>
                    <a:pt x="102" y="277"/>
                  </a:lnTo>
                  <a:lnTo>
                    <a:pt x="491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0E3A2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8" name="Freeform 21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17 w 491"/>
                <a:gd name="T1" fmla="*/ 178 h 323"/>
                <a:gd name="T2" fmla="*/ 0 w 491"/>
                <a:gd name="T3" fmla="*/ 323 h 323"/>
                <a:gd name="T4" fmla="*/ 491 w 491"/>
                <a:gd name="T5" fmla="*/ 0 h 323"/>
                <a:gd name="T6" fmla="*/ 17 w 491"/>
                <a:gd name="T7" fmla="*/ 178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17" y="178"/>
                  </a:moveTo>
                  <a:lnTo>
                    <a:pt x="0" y="323"/>
                  </a:lnTo>
                  <a:lnTo>
                    <a:pt x="491" y="0"/>
                  </a:lnTo>
                  <a:lnTo>
                    <a:pt x="17" y="178"/>
                  </a:lnTo>
                  <a:close/>
                </a:path>
              </a:pathLst>
            </a:custGeom>
            <a:solidFill>
              <a:srgbClr val="228E55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9" name="Freeform 22"/>
            <p:cNvSpPr>
              <a:spLocks noChangeArrowheads="1"/>
            </p:cNvSpPr>
            <p:nvPr/>
          </p:nvSpPr>
          <p:spPr bwMode="auto">
            <a:xfrm>
              <a:off x="0" y="0"/>
              <a:ext cx="968375" cy="647700"/>
            </a:xfrm>
            <a:custGeom>
              <a:avLst/>
              <a:gdLst>
                <a:gd name="T0" fmla="*/ 0 w 610"/>
                <a:gd name="T1" fmla="*/ 74 h 408"/>
                <a:gd name="T2" fmla="*/ 134 w 610"/>
                <a:gd name="T3" fmla="*/ 197 h 408"/>
                <a:gd name="T4" fmla="*/ 610 w 610"/>
                <a:gd name="T5" fmla="*/ 0 h 408"/>
                <a:gd name="T6" fmla="*/ 221 w 610"/>
                <a:gd name="T7" fmla="*/ 277 h 408"/>
                <a:gd name="T8" fmla="*/ 365 w 610"/>
                <a:gd name="T9" fmla="*/ 408 h 408"/>
                <a:gd name="T10" fmla="*/ 610 w 610"/>
                <a:gd name="T11" fmla="*/ 0 h 408"/>
                <a:gd name="T12" fmla="*/ 0 w 610"/>
                <a:gd name="T13" fmla="*/ 74 h 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0"/>
                <a:gd name="T22" fmla="*/ 0 h 408"/>
                <a:gd name="T23" fmla="*/ 610 w 610"/>
                <a:gd name="T24" fmla="*/ 408 h 4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0" h="408">
                  <a:moveTo>
                    <a:pt x="0" y="74"/>
                  </a:moveTo>
                  <a:lnTo>
                    <a:pt x="134" y="197"/>
                  </a:lnTo>
                  <a:lnTo>
                    <a:pt x="610" y="0"/>
                  </a:lnTo>
                  <a:lnTo>
                    <a:pt x="221" y="277"/>
                  </a:lnTo>
                  <a:lnTo>
                    <a:pt x="365" y="408"/>
                  </a:lnTo>
                  <a:lnTo>
                    <a:pt x="61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  <p:sp>
        <p:nvSpPr>
          <p:cNvPr id="30" name="矩形 29"/>
          <p:cNvSpPr/>
          <p:nvPr/>
        </p:nvSpPr>
        <p:spPr>
          <a:xfrm>
            <a:off x="7836667" y="277719"/>
            <a:ext cx="38883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十九世纪末期俄国</a:t>
            </a:r>
            <a:endParaRPr lang="en-US" altLang="zh-CN" sz="3600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zh-CN" altLang="en-US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批判现实主义文学最杰出的代表之一</a:t>
            </a:r>
            <a:endParaRPr lang="zh-CN" altLang="en-US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4" grpId="0" animBg="1"/>
      <p:bldP spid="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/>
          <p:cNvSpPr txBox="1"/>
          <p:nvPr/>
        </p:nvSpPr>
        <p:spPr>
          <a:xfrm>
            <a:off x="1696744" y="1175895"/>
            <a:ext cx="905405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4400" b="1" dirty="0" smtClean="0"/>
              <a:t>背景材料：虽然</a:t>
            </a:r>
            <a:r>
              <a:rPr lang="en-US" altLang="zh-CN" sz="4400" b="1" dirty="0" smtClean="0"/>
              <a:t>19</a:t>
            </a:r>
            <a:r>
              <a:rPr lang="zh-CN" altLang="zh-CN" sz="4400" b="1" dirty="0" smtClean="0"/>
              <a:t>世纪后期俄国实行了农奴制改革，但是经济发展仍是落后的，到处是萧条之景。在政治上，沙皇竭力强化专制统治，整个俄国笼罩在白色恐怖之中，这是一个崇拜官爵的社会，这是一个摧残自由人性的社会。</a:t>
            </a:r>
          </a:p>
          <a:p>
            <a:endParaRPr lang="zh-CN" altLang="en-US" dirty="0"/>
          </a:p>
        </p:txBody>
      </p:sp>
      <p:sp>
        <p:nvSpPr>
          <p:cNvPr id="58" name="任意多边形 117"/>
          <p:cNvSpPr>
            <a:spLocks noChangeArrowheads="1"/>
          </p:cNvSpPr>
          <p:nvPr/>
        </p:nvSpPr>
        <p:spPr bwMode="auto">
          <a:xfrm>
            <a:off x="0" y="1056866"/>
            <a:ext cx="2181225" cy="2808288"/>
          </a:xfrm>
          <a:custGeom>
            <a:avLst/>
            <a:gdLst>
              <a:gd name="T0" fmla="*/ 0 w 2181225"/>
              <a:gd name="T1" fmla="*/ 2794234 h 2807872"/>
              <a:gd name="T2" fmla="*/ 285750 w 2181225"/>
              <a:gd name="T3" fmla="*/ 1625834 h 2807872"/>
              <a:gd name="T4" fmla="*/ 1152525 w 2181225"/>
              <a:gd name="T5" fmla="*/ 555859 h 2807872"/>
              <a:gd name="T6" fmla="*/ 542925 w 2181225"/>
              <a:gd name="T7" fmla="*/ 886059 h 2807872"/>
              <a:gd name="T8" fmla="*/ 1571625 w 2181225"/>
              <a:gd name="T9" fmla="*/ 1051159 h 2807872"/>
              <a:gd name="T10" fmla="*/ 1774825 w 2181225"/>
              <a:gd name="T11" fmla="*/ 124059 h 2807872"/>
              <a:gd name="T12" fmla="*/ 2181225 w 2181225"/>
              <a:gd name="T13" fmla="*/ 9759 h 2807872"/>
              <a:gd name="T14" fmla="*/ 2181225 w 2181225"/>
              <a:gd name="T15" fmla="*/ 9759 h 28078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81225"/>
              <a:gd name="T25" fmla="*/ 0 h 2807872"/>
              <a:gd name="T26" fmla="*/ 2181225 w 2181225"/>
              <a:gd name="T27" fmla="*/ 2807872 h 28078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81225" h="2807872">
                <a:moveTo>
                  <a:pt x="0" y="2794234"/>
                </a:moveTo>
                <a:cubicBezTo>
                  <a:pt x="170921" y="2951396"/>
                  <a:pt x="118533" y="1699917"/>
                  <a:pt x="285750" y="1625834"/>
                </a:cubicBezTo>
                <a:cubicBezTo>
                  <a:pt x="477838" y="1252771"/>
                  <a:pt x="1255713" y="933155"/>
                  <a:pt x="1152525" y="555859"/>
                </a:cubicBezTo>
                <a:cubicBezTo>
                  <a:pt x="1049337" y="178563"/>
                  <a:pt x="625475" y="470134"/>
                  <a:pt x="542925" y="886059"/>
                </a:cubicBezTo>
                <a:cubicBezTo>
                  <a:pt x="460375" y="1301984"/>
                  <a:pt x="1366308" y="1178159"/>
                  <a:pt x="1571625" y="1051159"/>
                </a:cubicBezTo>
                <a:cubicBezTo>
                  <a:pt x="1776942" y="924159"/>
                  <a:pt x="1673225" y="297626"/>
                  <a:pt x="1774825" y="124059"/>
                </a:cubicBezTo>
                <a:cubicBezTo>
                  <a:pt x="1876425" y="-49508"/>
                  <a:pt x="2181225" y="9759"/>
                  <a:pt x="2181225" y="9759"/>
                </a:cubicBezTo>
                <a:lnTo>
                  <a:pt x="2181225" y="9759"/>
                </a:lnTo>
              </a:path>
            </a:pathLst>
          </a:custGeom>
          <a:noFill/>
          <a:ln w="47625" cap="flat" cmpd="sng">
            <a:solidFill>
              <a:schemeClr val="bg1"/>
            </a:solidFill>
            <a:prstDash val="dash"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grpSp>
        <p:nvGrpSpPr>
          <p:cNvPr id="59" name="组合 116"/>
          <p:cNvGrpSpPr>
            <a:grpSpLocks/>
          </p:cNvGrpSpPr>
          <p:nvPr/>
        </p:nvGrpSpPr>
        <p:grpSpPr bwMode="auto">
          <a:xfrm>
            <a:off x="1890919" y="562897"/>
            <a:ext cx="969962" cy="647700"/>
            <a:chOff x="0" y="0"/>
            <a:chExt cx="969962" cy="647700"/>
          </a:xfrm>
        </p:grpSpPr>
        <p:sp>
          <p:nvSpPr>
            <p:cNvPr id="60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587" y="0"/>
              <a:ext cx="968375" cy="647700"/>
            </a:xfrm>
            <a:prstGeom prst="rect">
              <a:avLst/>
            </a:prstGeom>
            <a:noFill/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61" name="Freeform 20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0 w 491"/>
                <a:gd name="T1" fmla="*/ 323 h 323"/>
                <a:gd name="T2" fmla="*/ 102 w 491"/>
                <a:gd name="T3" fmla="*/ 277 h 323"/>
                <a:gd name="T4" fmla="*/ 491 w 491"/>
                <a:gd name="T5" fmla="*/ 0 h 323"/>
                <a:gd name="T6" fmla="*/ 0 w 491"/>
                <a:gd name="T7" fmla="*/ 323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0" y="323"/>
                  </a:moveTo>
                  <a:lnTo>
                    <a:pt x="102" y="277"/>
                  </a:lnTo>
                  <a:lnTo>
                    <a:pt x="491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0E3A2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62" name="Freeform 21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17 w 491"/>
                <a:gd name="T1" fmla="*/ 178 h 323"/>
                <a:gd name="T2" fmla="*/ 0 w 491"/>
                <a:gd name="T3" fmla="*/ 323 h 323"/>
                <a:gd name="T4" fmla="*/ 491 w 491"/>
                <a:gd name="T5" fmla="*/ 0 h 323"/>
                <a:gd name="T6" fmla="*/ 17 w 491"/>
                <a:gd name="T7" fmla="*/ 178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17" y="178"/>
                  </a:moveTo>
                  <a:lnTo>
                    <a:pt x="0" y="323"/>
                  </a:lnTo>
                  <a:lnTo>
                    <a:pt x="491" y="0"/>
                  </a:lnTo>
                  <a:lnTo>
                    <a:pt x="17" y="178"/>
                  </a:lnTo>
                  <a:close/>
                </a:path>
              </a:pathLst>
            </a:custGeom>
            <a:solidFill>
              <a:srgbClr val="228E55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63" name="Freeform 22"/>
            <p:cNvSpPr>
              <a:spLocks noChangeArrowheads="1"/>
            </p:cNvSpPr>
            <p:nvPr/>
          </p:nvSpPr>
          <p:spPr bwMode="auto">
            <a:xfrm>
              <a:off x="0" y="0"/>
              <a:ext cx="968375" cy="647700"/>
            </a:xfrm>
            <a:custGeom>
              <a:avLst/>
              <a:gdLst>
                <a:gd name="T0" fmla="*/ 0 w 610"/>
                <a:gd name="T1" fmla="*/ 74 h 408"/>
                <a:gd name="T2" fmla="*/ 134 w 610"/>
                <a:gd name="T3" fmla="*/ 197 h 408"/>
                <a:gd name="T4" fmla="*/ 610 w 610"/>
                <a:gd name="T5" fmla="*/ 0 h 408"/>
                <a:gd name="T6" fmla="*/ 221 w 610"/>
                <a:gd name="T7" fmla="*/ 277 h 408"/>
                <a:gd name="T8" fmla="*/ 365 w 610"/>
                <a:gd name="T9" fmla="*/ 408 h 408"/>
                <a:gd name="T10" fmla="*/ 610 w 610"/>
                <a:gd name="T11" fmla="*/ 0 h 408"/>
                <a:gd name="T12" fmla="*/ 0 w 610"/>
                <a:gd name="T13" fmla="*/ 74 h 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0"/>
                <a:gd name="T22" fmla="*/ 0 h 408"/>
                <a:gd name="T23" fmla="*/ 610 w 610"/>
                <a:gd name="T24" fmla="*/ 408 h 4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0" h="408">
                  <a:moveTo>
                    <a:pt x="0" y="74"/>
                  </a:moveTo>
                  <a:lnTo>
                    <a:pt x="134" y="197"/>
                  </a:lnTo>
                  <a:lnTo>
                    <a:pt x="610" y="0"/>
                  </a:lnTo>
                  <a:lnTo>
                    <a:pt x="221" y="277"/>
                  </a:lnTo>
                  <a:lnTo>
                    <a:pt x="365" y="408"/>
                  </a:lnTo>
                  <a:lnTo>
                    <a:pt x="61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56"/>
          <p:cNvSpPr txBox="1"/>
          <p:nvPr/>
        </p:nvSpPr>
        <p:spPr>
          <a:xfrm>
            <a:off x="1812859" y="987209"/>
            <a:ext cx="905405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600" b="1" dirty="0" smtClean="0"/>
              <a:t>总结：现实世界的黑暗，就像一张无形的大网，网住了人们的灵魂，我们所能看到的只能是人性的扭曲和弱小。因此，我们说奥楚蔑洛夫又是可悲、可怜的。</a:t>
            </a:r>
          </a:p>
          <a:p>
            <a:r>
              <a:rPr lang="zh-CN" altLang="zh-CN" sz="3600" b="1" dirty="0" smtClean="0"/>
              <a:t>作家契诃夫以深邃的目光洞察到了社会黑暗、人性扭曲的本质，一个小小的人物，牵出的是整个社会的悲哀。这种讽刺的意味是何等的深刻！</a:t>
            </a:r>
          </a:p>
          <a:p>
            <a:endParaRPr lang="zh-CN" altLang="en-US" dirty="0"/>
          </a:p>
        </p:txBody>
      </p:sp>
      <p:sp>
        <p:nvSpPr>
          <p:cNvPr id="3" name="任意多边形 117"/>
          <p:cNvSpPr>
            <a:spLocks noChangeArrowheads="1"/>
          </p:cNvSpPr>
          <p:nvPr/>
        </p:nvSpPr>
        <p:spPr bwMode="auto">
          <a:xfrm>
            <a:off x="0" y="1056866"/>
            <a:ext cx="2181225" cy="2808288"/>
          </a:xfrm>
          <a:custGeom>
            <a:avLst/>
            <a:gdLst>
              <a:gd name="T0" fmla="*/ 0 w 2181225"/>
              <a:gd name="T1" fmla="*/ 2794234 h 2807872"/>
              <a:gd name="T2" fmla="*/ 285750 w 2181225"/>
              <a:gd name="T3" fmla="*/ 1625834 h 2807872"/>
              <a:gd name="T4" fmla="*/ 1152525 w 2181225"/>
              <a:gd name="T5" fmla="*/ 555859 h 2807872"/>
              <a:gd name="T6" fmla="*/ 542925 w 2181225"/>
              <a:gd name="T7" fmla="*/ 886059 h 2807872"/>
              <a:gd name="T8" fmla="*/ 1571625 w 2181225"/>
              <a:gd name="T9" fmla="*/ 1051159 h 2807872"/>
              <a:gd name="T10" fmla="*/ 1774825 w 2181225"/>
              <a:gd name="T11" fmla="*/ 124059 h 2807872"/>
              <a:gd name="T12" fmla="*/ 2181225 w 2181225"/>
              <a:gd name="T13" fmla="*/ 9759 h 2807872"/>
              <a:gd name="T14" fmla="*/ 2181225 w 2181225"/>
              <a:gd name="T15" fmla="*/ 9759 h 28078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81225"/>
              <a:gd name="T25" fmla="*/ 0 h 2807872"/>
              <a:gd name="T26" fmla="*/ 2181225 w 2181225"/>
              <a:gd name="T27" fmla="*/ 2807872 h 28078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81225" h="2807872">
                <a:moveTo>
                  <a:pt x="0" y="2794234"/>
                </a:moveTo>
                <a:cubicBezTo>
                  <a:pt x="170921" y="2951396"/>
                  <a:pt x="118533" y="1699917"/>
                  <a:pt x="285750" y="1625834"/>
                </a:cubicBezTo>
                <a:cubicBezTo>
                  <a:pt x="477838" y="1252771"/>
                  <a:pt x="1255713" y="933155"/>
                  <a:pt x="1152525" y="555859"/>
                </a:cubicBezTo>
                <a:cubicBezTo>
                  <a:pt x="1049337" y="178563"/>
                  <a:pt x="625475" y="470134"/>
                  <a:pt x="542925" y="886059"/>
                </a:cubicBezTo>
                <a:cubicBezTo>
                  <a:pt x="460375" y="1301984"/>
                  <a:pt x="1366308" y="1178159"/>
                  <a:pt x="1571625" y="1051159"/>
                </a:cubicBezTo>
                <a:cubicBezTo>
                  <a:pt x="1776942" y="924159"/>
                  <a:pt x="1673225" y="297626"/>
                  <a:pt x="1774825" y="124059"/>
                </a:cubicBezTo>
                <a:cubicBezTo>
                  <a:pt x="1876425" y="-49508"/>
                  <a:pt x="2181225" y="9759"/>
                  <a:pt x="2181225" y="9759"/>
                </a:cubicBezTo>
                <a:lnTo>
                  <a:pt x="2181225" y="9759"/>
                </a:lnTo>
              </a:path>
            </a:pathLst>
          </a:custGeom>
          <a:noFill/>
          <a:ln w="47625" cap="flat" cmpd="sng">
            <a:solidFill>
              <a:schemeClr val="bg1"/>
            </a:solidFill>
            <a:prstDash val="dash"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grpSp>
        <p:nvGrpSpPr>
          <p:cNvPr id="4" name="组合 116"/>
          <p:cNvGrpSpPr>
            <a:grpSpLocks/>
          </p:cNvGrpSpPr>
          <p:nvPr/>
        </p:nvGrpSpPr>
        <p:grpSpPr bwMode="auto">
          <a:xfrm>
            <a:off x="1890919" y="562897"/>
            <a:ext cx="969962" cy="647700"/>
            <a:chOff x="0" y="0"/>
            <a:chExt cx="969962" cy="647700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587" y="0"/>
              <a:ext cx="968375" cy="647700"/>
            </a:xfrm>
            <a:prstGeom prst="rect">
              <a:avLst/>
            </a:prstGeom>
            <a:noFill/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6" name="Freeform 20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0 w 491"/>
                <a:gd name="T1" fmla="*/ 323 h 323"/>
                <a:gd name="T2" fmla="*/ 102 w 491"/>
                <a:gd name="T3" fmla="*/ 277 h 323"/>
                <a:gd name="T4" fmla="*/ 491 w 491"/>
                <a:gd name="T5" fmla="*/ 0 h 323"/>
                <a:gd name="T6" fmla="*/ 0 w 491"/>
                <a:gd name="T7" fmla="*/ 323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0" y="323"/>
                  </a:moveTo>
                  <a:lnTo>
                    <a:pt x="102" y="277"/>
                  </a:lnTo>
                  <a:lnTo>
                    <a:pt x="491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0E3A2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7" name="Freeform 21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17 w 491"/>
                <a:gd name="T1" fmla="*/ 178 h 323"/>
                <a:gd name="T2" fmla="*/ 0 w 491"/>
                <a:gd name="T3" fmla="*/ 323 h 323"/>
                <a:gd name="T4" fmla="*/ 491 w 491"/>
                <a:gd name="T5" fmla="*/ 0 h 323"/>
                <a:gd name="T6" fmla="*/ 17 w 491"/>
                <a:gd name="T7" fmla="*/ 178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17" y="178"/>
                  </a:moveTo>
                  <a:lnTo>
                    <a:pt x="0" y="323"/>
                  </a:lnTo>
                  <a:lnTo>
                    <a:pt x="491" y="0"/>
                  </a:lnTo>
                  <a:lnTo>
                    <a:pt x="17" y="178"/>
                  </a:lnTo>
                  <a:close/>
                </a:path>
              </a:pathLst>
            </a:custGeom>
            <a:solidFill>
              <a:srgbClr val="228E55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8" name="Freeform 22"/>
            <p:cNvSpPr>
              <a:spLocks noChangeArrowheads="1"/>
            </p:cNvSpPr>
            <p:nvPr/>
          </p:nvSpPr>
          <p:spPr bwMode="auto">
            <a:xfrm>
              <a:off x="0" y="0"/>
              <a:ext cx="968375" cy="647700"/>
            </a:xfrm>
            <a:custGeom>
              <a:avLst/>
              <a:gdLst>
                <a:gd name="T0" fmla="*/ 0 w 610"/>
                <a:gd name="T1" fmla="*/ 74 h 408"/>
                <a:gd name="T2" fmla="*/ 134 w 610"/>
                <a:gd name="T3" fmla="*/ 197 h 408"/>
                <a:gd name="T4" fmla="*/ 610 w 610"/>
                <a:gd name="T5" fmla="*/ 0 h 408"/>
                <a:gd name="T6" fmla="*/ 221 w 610"/>
                <a:gd name="T7" fmla="*/ 277 h 408"/>
                <a:gd name="T8" fmla="*/ 365 w 610"/>
                <a:gd name="T9" fmla="*/ 408 h 408"/>
                <a:gd name="T10" fmla="*/ 610 w 610"/>
                <a:gd name="T11" fmla="*/ 0 h 408"/>
                <a:gd name="T12" fmla="*/ 0 w 610"/>
                <a:gd name="T13" fmla="*/ 74 h 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0"/>
                <a:gd name="T22" fmla="*/ 0 h 408"/>
                <a:gd name="T23" fmla="*/ 610 w 610"/>
                <a:gd name="T24" fmla="*/ 408 h 4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0" h="408">
                  <a:moveTo>
                    <a:pt x="0" y="74"/>
                  </a:moveTo>
                  <a:lnTo>
                    <a:pt x="134" y="197"/>
                  </a:lnTo>
                  <a:lnTo>
                    <a:pt x="610" y="0"/>
                  </a:lnTo>
                  <a:lnTo>
                    <a:pt x="221" y="277"/>
                  </a:lnTo>
                  <a:lnTo>
                    <a:pt x="365" y="408"/>
                  </a:lnTo>
                  <a:lnTo>
                    <a:pt x="61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69"/>
          <p:cNvSpPr>
            <a:spLocks noChangeArrowheads="1"/>
          </p:cNvSpPr>
          <p:nvPr/>
        </p:nvSpPr>
        <p:spPr bwMode="auto">
          <a:xfrm>
            <a:off x="868056" y="714851"/>
            <a:ext cx="334108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再读延伸</a:t>
            </a:r>
            <a:endParaRPr lang="zh-CN" altLang="en-US" sz="6000" dirty="0"/>
          </a:p>
        </p:txBody>
      </p:sp>
      <p:sp>
        <p:nvSpPr>
          <p:cNvPr id="10" name="矩形 9"/>
          <p:cNvSpPr/>
          <p:nvPr/>
        </p:nvSpPr>
        <p:spPr>
          <a:xfrm>
            <a:off x="1658002" y="2427690"/>
            <a:ext cx="901499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广场上的人们对他的评价是否和我们一样？他们最后嘲笑的是谁？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Motion origin="layout" path="M 3.125E-6 -5.78035E-8 L 3.125E-6 -0.07214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utoUpdateAnimBg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2" name="组合 3"/>
          <p:cNvGrpSpPr>
            <a:grpSpLocks/>
          </p:cNvGrpSpPr>
          <p:nvPr/>
        </p:nvGrpSpPr>
        <p:grpSpPr bwMode="auto">
          <a:xfrm>
            <a:off x="2940050" y="1019175"/>
            <a:ext cx="9723438" cy="6784975"/>
            <a:chOff x="0" y="0"/>
            <a:chExt cx="7672564" cy="5352282"/>
          </a:xfrm>
        </p:grpSpPr>
        <p:grpSp>
          <p:nvGrpSpPr>
            <p:cNvPr id="11273" name="组合 7"/>
            <p:cNvGrpSpPr>
              <a:grpSpLocks/>
            </p:cNvGrpSpPr>
            <p:nvPr/>
          </p:nvGrpSpPr>
          <p:grpSpPr bwMode="auto">
            <a:xfrm>
              <a:off x="0" y="1344183"/>
              <a:ext cx="7672564" cy="4008099"/>
              <a:chOff x="0" y="0"/>
              <a:chExt cx="3245441" cy="1695398"/>
            </a:xfrm>
          </p:grpSpPr>
          <p:grpSp>
            <p:nvGrpSpPr>
              <p:cNvPr id="11274" name="组合 8"/>
              <p:cNvGrpSpPr>
                <a:grpSpLocks/>
              </p:cNvGrpSpPr>
              <p:nvPr/>
            </p:nvGrpSpPr>
            <p:grpSpPr bwMode="auto">
              <a:xfrm rot="1471007">
                <a:off x="0" y="793177"/>
                <a:ext cx="902689" cy="788155"/>
                <a:chOff x="0" y="0"/>
                <a:chExt cx="902689" cy="788155"/>
              </a:xfrm>
            </p:grpSpPr>
            <p:sp>
              <p:nvSpPr>
                <p:cNvPr id="11275" name="椭圆 43"/>
                <p:cNvSpPr>
                  <a:spLocks noChangeArrowheads="1"/>
                </p:cNvSpPr>
                <p:nvPr/>
              </p:nvSpPr>
              <p:spPr bwMode="auto">
                <a:xfrm rot="19843931">
                  <a:off x="0" y="288436"/>
                  <a:ext cx="688833" cy="499719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76" name="椭圆 44"/>
                <p:cNvSpPr>
                  <a:spLocks noChangeArrowheads="1"/>
                </p:cNvSpPr>
                <p:nvPr/>
              </p:nvSpPr>
              <p:spPr bwMode="auto">
                <a:xfrm>
                  <a:off x="376423" y="0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77" name="椭圆 45"/>
                <p:cNvSpPr>
                  <a:spLocks noChangeArrowheads="1"/>
                </p:cNvSpPr>
                <p:nvPr/>
              </p:nvSpPr>
              <p:spPr bwMode="auto">
                <a:xfrm>
                  <a:off x="560321" y="19051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78" name="椭圆 46"/>
                <p:cNvSpPr>
                  <a:spLocks noChangeArrowheads="1"/>
                </p:cNvSpPr>
                <p:nvPr/>
              </p:nvSpPr>
              <p:spPr bwMode="auto">
                <a:xfrm>
                  <a:off x="623901" y="230780"/>
                  <a:ext cx="236639" cy="24693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79" name="椭圆 47"/>
                <p:cNvSpPr>
                  <a:spLocks noChangeArrowheads="1"/>
                </p:cNvSpPr>
                <p:nvPr/>
              </p:nvSpPr>
              <p:spPr bwMode="auto">
                <a:xfrm>
                  <a:off x="327635" y="220413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</p:grpSp>
          <p:sp>
            <p:nvSpPr>
              <p:cNvPr id="11280" name="等腰三角形 30"/>
              <p:cNvSpPr>
                <a:spLocks noChangeArrowheads="1"/>
              </p:cNvSpPr>
              <p:nvPr/>
            </p:nvSpPr>
            <p:spPr bwMode="auto">
              <a:xfrm>
                <a:off x="1206517" y="0"/>
                <a:ext cx="187721" cy="1019174"/>
              </a:xfrm>
              <a:custGeom>
                <a:avLst/>
                <a:gdLst>
                  <a:gd name="T0" fmla="*/ 0 w 450060"/>
                  <a:gd name="T1" fmla="*/ 1019174 h 1019174"/>
                  <a:gd name="T2" fmla="*/ 177376 w 450060"/>
                  <a:gd name="T3" fmla="*/ 28574 h 1019174"/>
                  <a:gd name="T4" fmla="*/ 318664 w 450060"/>
                  <a:gd name="T5" fmla="*/ 0 h 1019174"/>
                  <a:gd name="T6" fmla="*/ 450060 w 450060"/>
                  <a:gd name="T7" fmla="*/ 1019174 h 1019174"/>
                  <a:gd name="T8" fmla="*/ 0 w 450060"/>
                  <a:gd name="T9" fmla="*/ 1019174 h 10191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0060"/>
                  <a:gd name="T16" fmla="*/ 0 h 1019174"/>
                  <a:gd name="T17" fmla="*/ 450060 w 450060"/>
                  <a:gd name="T18" fmla="*/ 1019174 h 101917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0060" h="1019174">
                    <a:moveTo>
                      <a:pt x="0" y="1019174"/>
                    </a:moveTo>
                    <a:cubicBezTo>
                      <a:pt x="99757" y="374649"/>
                      <a:pt x="185788" y="430212"/>
                      <a:pt x="177376" y="28574"/>
                    </a:cubicBezTo>
                    <a:lnTo>
                      <a:pt x="318664" y="0"/>
                    </a:lnTo>
                    <a:cubicBezTo>
                      <a:pt x="309796" y="587375"/>
                      <a:pt x="421485" y="688974"/>
                      <a:pt x="450060" y="1019174"/>
                    </a:cubicBezTo>
                    <a:lnTo>
                      <a:pt x="0" y="1019174"/>
                    </a:lnTo>
                    <a:close/>
                  </a:path>
                </a:pathLst>
              </a:custGeom>
              <a:solidFill>
                <a:srgbClr val="A6A6A6"/>
              </a:solidFill>
              <a:ln w="12700" cap="flat" cmpd="sng">
                <a:noFill/>
                <a:bevel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zh-CN">
                  <a:solidFill>
                    <a:srgbClr val="FFFFFF"/>
                  </a:solidFill>
                  <a:latin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1281" name="等腰三角形 30"/>
              <p:cNvSpPr>
                <a:spLocks noChangeArrowheads="1"/>
              </p:cNvSpPr>
              <p:nvPr/>
            </p:nvSpPr>
            <p:spPr bwMode="auto">
              <a:xfrm>
                <a:off x="1717195" y="12699"/>
                <a:ext cx="281383" cy="1001712"/>
              </a:xfrm>
              <a:custGeom>
                <a:avLst/>
                <a:gdLst>
                  <a:gd name="T0" fmla="*/ 0 w 674613"/>
                  <a:gd name="T1" fmla="*/ 990599 h 1001712"/>
                  <a:gd name="T2" fmla="*/ 143120 w 674613"/>
                  <a:gd name="T3" fmla="*/ 28574 h 1001712"/>
                  <a:gd name="T4" fmla="*/ 284408 w 674613"/>
                  <a:gd name="T5" fmla="*/ 0 h 1001712"/>
                  <a:gd name="T6" fmla="*/ 674613 w 674613"/>
                  <a:gd name="T7" fmla="*/ 1001712 h 1001712"/>
                  <a:gd name="T8" fmla="*/ 0 w 674613"/>
                  <a:gd name="T9" fmla="*/ 990599 h 10017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74613"/>
                  <a:gd name="T16" fmla="*/ 0 h 1001712"/>
                  <a:gd name="T17" fmla="*/ 674613 w 674613"/>
                  <a:gd name="T18" fmla="*/ 1001712 h 10017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74613" h="1001712">
                    <a:moveTo>
                      <a:pt x="0" y="990599"/>
                    </a:moveTo>
                    <a:cubicBezTo>
                      <a:pt x="99757" y="346074"/>
                      <a:pt x="151532" y="430212"/>
                      <a:pt x="143120" y="28574"/>
                    </a:cubicBezTo>
                    <a:lnTo>
                      <a:pt x="284408" y="0"/>
                    </a:lnTo>
                    <a:cubicBezTo>
                      <a:pt x="397334" y="641350"/>
                      <a:pt x="646038" y="671512"/>
                      <a:pt x="674613" y="1001712"/>
                    </a:cubicBezTo>
                    <a:lnTo>
                      <a:pt x="0" y="990599"/>
                    </a:lnTo>
                    <a:close/>
                  </a:path>
                </a:pathLst>
              </a:custGeom>
              <a:solidFill>
                <a:srgbClr val="D8D8D8"/>
              </a:solidFill>
              <a:ln w="12700" cap="flat" cmpd="sng">
                <a:noFill/>
                <a:bevel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zh-CN">
                  <a:solidFill>
                    <a:srgbClr val="FFFFFF"/>
                  </a:solidFill>
                  <a:latin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11282" name="等腰三角形 30"/>
              <p:cNvSpPr>
                <a:spLocks noChangeArrowheads="1"/>
              </p:cNvSpPr>
              <p:nvPr/>
            </p:nvSpPr>
            <p:spPr bwMode="auto">
              <a:xfrm>
                <a:off x="1331632" y="94454"/>
                <a:ext cx="461961" cy="962025"/>
              </a:xfrm>
              <a:custGeom>
                <a:avLst/>
                <a:gdLst>
                  <a:gd name="T0" fmla="*/ 0 w 403551"/>
                  <a:gd name="T1" fmla="*/ 952500 h 962025"/>
                  <a:gd name="T2" fmla="*/ 139096 w 403551"/>
                  <a:gd name="T3" fmla="*/ 0 h 962025"/>
                  <a:gd name="T4" fmla="*/ 245022 w 403551"/>
                  <a:gd name="T5" fmla="*/ 1 h 962025"/>
                  <a:gd name="T6" fmla="*/ 403551 w 403551"/>
                  <a:gd name="T7" fmla="*/ 962025 h 962025"/>
                  <a:gd name="T8" fmla="*/ 0 w 403551"/>
                  <a:gd name="T9" fmla="*/ 952500 h 9620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3551"/>
                  <a:gd name="T16" fmla="*/ 0 h 962025"/>
                  <a:gd name="T17" fmla="*/ 403551 w 403551"/>
                  <a:gd name="T18" fmla="*/ 962025 h 96202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3551" h="962025">
                    <a:moveTo>
                      <a:pt x="0" y="952500"/>
                    </a:moveTo>
                    <a:cubicBezTo>
                      <a:pt x="99757" y="307975"/>
                      <a:pt x="147508" y="401638"/>
                      <a:pt x="139096" y="0"/>
                    </a:cubicBezTo>
                    <a:lnTo>
                      <a:pt x="245022" y="1"/>
                    </a:lnTo>
                    <a:cubicBezTo>
                      <a:pt x="236154" y="587376"/>
                      <a:pt x="374976" y="631825"/>
                      <a:pt x="403551" y="962025"/>
                    </a:cubicBezTo>
                    <a:lnTo>
                      <a:pt x="0" y="952500"/>
                    </a:lnTo>
                    <a:close/>
                  </a:path>
                </a:pathLst>
              </a:custGeom>
              <a:solidFill>
                <a:srgbClr val="F2F2F2"/>
              </a:solidFill>
              <a:ln w="12700" cap="flat" cmpd="sng">
                <a:noFill/>
                <a:bevel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zh-CN">
                  <a:solidFill>
                    <a:srgbClr val="FFFFFF"/>
                  </a:solidFill>
                  <a:latin typeface="宋体" pitchFamily="2" charset="-122"/>
                  <a:sym typeface="宋体" pitchFamily="2" charset="-122"/>
                </a:endParaRPr>
              </a:p>
            </p:txBody>
          </p:sp>
          <p:grpSp>
            <p:nvGrpSpPr>
              <p:cNvPr id="11283" name="组合 12"/>
              <p:cNvGrpSpPr>
                <a:grpSpLocks/>
              </p:cNvGrpSpPr>
              <p:nvPr/>
            </p:nvGrpSpPr>
            <p:grpSpPr bwMode="auto">
              <a:xfrm>
                <a:off x="890063" y="611543"/>
                <a:ext cx="526266" cy="609243"/>
                <a:chOff x="0" y="0"/>
                <a:chExt cx="526266" cy="609243"/>
              </a:xfrm>
            </p:grpSpPr>
            <p:sp>
              <p:nvSpPr>
                <p:cNvPr id="11284" name="椭圆 39"/>
                <p:cNvSpPr>
                  <a:spLocks noChangeArrowheads="1"/>
                </p:cNvSpPr>
                <p:nvPr/>
              </p:nvSpPr>
              <p:spPr bwMode="auto">
                <a:xfrm>
                  <a:off x="277211" y="0"/>
                  <a:ext cx="236639" cy="24693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85" name="椭圆 40"/>
                <p:cNvSpPr>
                  <a:spLocks noChangeArrowheads="1"/>
                </p:cNvSpPr>
                <p:nvPr/>
              </p:nvSpPr>
              <p:spPr bwMode="auto">
                <a:xfrm>
                  <a:off x="0" y="232925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86" name="椭圆 41"/>
                <p:cNvSpPr>
                  <a:spLocks noChangeArrowheads="1"/>
                </p:cNvSpPr>
                <p:nvPr/>
              </p:nvSpPr>
              <p:spPr bwMode="auto">
                <a:xfrm>
                  <a:off x="183898" y="251976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87" name="椭圆 42"/>
                <p:cNvSpPr>
                  <a:spLocks noChangeArrowheads="1"/>
                </p:cNvSpPr>
                <p:nvPr/>
              </p:nvSpPr>
              <p:spPr bwMode="auto">
                <a:xfrm>
                  <a:off x="17247" y="47942"/>
                  <a:ext cx="342368" cy="357267"/>
                </a:xfrm>
                <a:prstGeom prst="ellipse">
                  <a:avLst/>
                </a:prstGeom>
                <a:solidFill>
                  <a:srgbClr val="A5A5A5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</p:grpSp>
          <p:grpSp>
            <p:nvGrpSpPr>
              <p:cNvPr id="11288" name="组合 13"/>
              <p:cNvGrpSpPr>
                <a:grpSpLocks/>
              </p:cNvGrpSpPr>
              <p:nvPr/>
            </p:nvGrpSpPr>
            <p:grpSpPr bwMode="auto">
              <a:xfrm>
                <a:off x="396961" y="626091"/>
                <a:ext cx="2540636" cy="1069307"/>
                <a:chOff x="0" y="0"/>
                <a:chExt cx="2540636" cy="1069307"/>
              </a:xfrm>
            </p:grpSpPr>
            <p:sp>
              <p:nvSpPr>
                <p:cNvPr id="11289" name="椭圆 24"/>
                <p:cNvSpPr>
                  <a:spLocks noChangeArrowheads="1"/>
                </p:cNvSpPr>
                <p:nvPr/>
              </p:nvSpPr>
              <p:spPr bwMode="auto">
                <a:xfrm>
                  <a:off x="730565" y="37308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0" name="椭圆 25"/>
                <p:cNvSpPr>
                  <a:spLocks noChangeArrowheads="1"/>
                </p:cNvSpPr>
                <p:nvPr/>
              </p:nvSpPr>
              <p:spPr bwMode="auto">
                <a:xfrm>
                  <a:off x="980891" y="0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1" name="椭圆 26"/>
                <p:cNvSpPr>
                  <a:spLocks noChangeArrowheads="1"/>
                </p:cNvSpPr>
                <p:nvPr/>
              </p:nvSpPr>
              <p:spPr bwMode="auto">
                <a:xfrm>
                  <a:off x="1260258" y="5473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2" name="椭圆 27"/>
                <p:cNvSpPr>
                  <a:spLocks noChangeArrowheads="1"/>
                </p:cNvSpPr>
                <p:nvPr/>
              </p:nvSpPr>
              <p:spPr bwMode="auto">
                <a:xfrm>
                  <a:off x="1454538" y="87352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3" name="椭圆 28"/>
                <p:cNvSpPr>
                  <a:spLocks noChangeArrowheads="1"/>
                </p:cNvSpPr>
                <p:nvPr/>
              </p:nvSpPr>
              <p:spPr bwMode="auto">
                <a:xfrm>
                  <a:off x="1126510" y="286873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4" name="椭圆 29"/>
                <p:cNvSpPr>
                  <a:spLocks noChangeArrowheads="1"/>
                </p:cNvSpPr>
                <p:nvPr/>
              </p:nvSpPr>
              <p:spPr bwMode="auto">
                <a:xfrm>
                  <a:off x="893811" y="321469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5" name="椭圆 30"/>
                <p:cNvSpPr>
                  <a:spLocks noChangeArrowheads="1"/>
                </p:cNvSpPr>
                <p:nvPr/>
              </p:nvSpPr>
              <p:spPr bwMode="auto">
                <a:xfrm>
                  <a:off x="577008" y="223876"/>
                  <a:ext cx="342368" cy="357267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6" name="椭圆 31"/>
                <p:cNvSpPr>
                  <a:spLocks noChangeArrowheads="1"/>
                </p:cNvSpPr>
                <p:nvPr/>
              </p:nvSpPr>
              <p:spPr bwMode="auto">
                <a:xfrm>
                  <a:off x="1481777" y="398501"/>
                  <a:ext cx="803062" cy="613706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7" name="椭圆 32"/>
                <p:cNvSpPr>
                  <a:spLocks noChangeArrowheads="1"/>
                </p:cNvSpPr>
                <p:nvPr/>
              </p:nvSpPr>
              <p:spPr bwMode="auto">
                <a:xfrm>
                  <a:off x="1143342" y="226395"/>
                  <a:ext cx="508677" cy="444580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8" name="椭圆 33"/>
                <p:cNvSpPr>
                  <a:spLocks noChangeArrowheads="1"/>
                </p:cNvSpPr>
                <p:nvPr/>
              </p:nvSpPr>
              <p:spPr bwMode="auto">
                <a:xfrm>
                  <a:off x="938789" y="501031"/>
                  <a:ext cx="556384" cy="425193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299" name="椭圆 34"/>
                <p:cNvSpPr>
                  <a:spLocks noChangeArrowheads="1"/>
                </p:cNvSpPr>
                <p:nvPr/>
              </p:nvSpPr>
              <p:spPr bwMode="auto">
                <a:xfrm>
                  <a:off x="227144" y="344249"/>
                  <a:ext cx="1130256" cy="687800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0" name="椭圆 35"/>
                <p:cNvSpPr>
                  <a:spLocks noChangeArrowheads="1"/>
                </p:cNvSpPr>
                <p:nvPr/>
              </p:nvSpPr>
              <p:spPr bwMode="auto">
                <a:xfrm rot="21315086">
                  <a:off x="1704002" y="303034"/>
                  <a:ext cx="836634" cy="717550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1" name="椭圆 36"/>
                <p:cNvSpPr>
                  <a:spLocks noChangeArrowheads="1"/>
                </p:cNvSpPr>
                <p:nvPr/>
              </p:nvSpPr>
              <p:spPr bwMode="auto">
                <a:xfrm>
                  <a:off x="1157700" y="254311"/>
                  <a:ext cx="803062" cy="613706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2" name="椭圆 37"/>
                <p:cNvSpPr>
                  <a:spLocks noChangeArrowheads="1"/>
                </p:cNvSpPr>
                <p:nvPr/>
              </p:nvSpPr>
              <p:spPr bwMode="auto">
                <a:xfrm>
                  <a:off x="0" y="463530"/>
                  <a:ext cx="556384" cy="425193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3" name="椭圆 38"/>
                <p:cNvSpPr>
                  <a:spLocks noChangeArrowheads="1"/>
                </p:cNvSpPr>
                <p:nvPr/>
              </p:nvSpPr>
              <p:spPr bwMode="auto">
                <a:xfrm>
                  <a:off x="743456" y="381507"/>
                  <a:ext cx="1130256" cy="687800"/>
                </a:xfrm>
                <a:prstGeom prst="ellipse">
                  <a:avLst/>
                </a:prstGeom>
                <a:solidFill>
                  <a:srgbClr val="F2F2F2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</p:grpSp>
          <p:grpSp>
            <p:nvGrpSpPr>
              <p:cNvPr id="11304" name="组合 14"/>
              <p:cNvGrpSpPr>
                <a:grpSpLocks/>
              </p:cNvGrpSpPr>
              <p:nvPr/>
            </p:nvGrpSpPr>
            <p:grpSpPr bwMode="auto">
              <a:xfrm>
                <a:off x="1491128" y="522266"/>
                <a:ext cx="1754313" cy="1101522"/>
                <a:chOff x="0" y="0"/>
                <a:chExt cx="1754313" cy="1101522"/>
              </a:xfrm>
            </p:grpSpPr>
            <p:sp>
              <p:nvSpPr>
                <p:cNvPr id="11305" name="椭圆 15"/>
                <p:cNvSpPr>
                  <a:spLocks noChangeArrowheads="1"/>
                </p:cNvSpPr>
                <p:nvPr/>
              </p:nvSpPr>
              <p:spPr bwMode="auto">
                <a:xfrm>
                  <a:off x="224872" y="0"/>
                  <a:ext cx="342368" cy="357267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6" name="椭圆 16"/>
                <p:cNvSpPr>
                  <a:spLocks noChangeArrowheads="1"/>
                </p:cNvSpPr>
                <p:nvPr/>
              </p:nvSpPr>
              <p:spPr bwMode="auto">
                <a:xfrm>
                  <a:off x="506716" y="254042"/>
                  <a:ext cx="342368" cy="357267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7" name="椭圆 17"/>
                <p:cNvSpPr>
                  <a:spLocks noChangeArrowheads="1"/>
                </p:cNvSpPr>
                <p:nvPr/>
              </p:nvSpPr>
              <p:spPr bwMode="auto">
                <a:xfrm>
                  <a:off x="293483" y="278064"/>
                  <a:ext cx="342368" cy="357267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8" name="椭圆 18"/>
                <p:cNvSpPr>
                  <a:spLocks noChangeArrowheads="1"/>
                </p:cNvSpPr>
                <p:nvPr/>
              </p:nvSpPr>
              <p:spPr bwMode="auto">
                <a:xfrm>
                  <a:off x="0" y="242431"/>
                  <a:ext cx="499799" cy="521549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09" name="椭圆 19"/>
                <p:cNvSpPr>
                  <a:spLocks noChangeArrowheads="1"/>
                </p:cNvSpPr>
                <p:nvPr/>
              </p:nvSpPr>
              <p:spPr bwMode="auto">
                <a:xfrm>
                  <a:off x="555378" y="168588"/>
                  <a:ext cx="499799" cy="521549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10" name="椭圆 20"/>
                <p:cNvSpPr>
                  <a:spLocks noChangeArrowheads="1"/>
                </p:cNvSpPr>
                <p:nvPr/>
              </p:nvSpPr>
              <p:spPr bwMode="auto">
                <a:xfrm>
                  <a:off x="300853" y="123851"/>
                  <a:ext cx="499799" cy="521549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11" name="椭圆 21"/>
                <p:cNvSpPr>
                  <a:spLocks noChangeArrowheads="1"/>
                </p:cNvSpPr>
                <p:nvPr/>
              </p:nvSpPr>
              <p:spPr bwMode="auto">
                <a:xfrm>
                  <a:off x="700794" y="351670"/>
                  <a:ext cx="499799" cy="521549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12" name="椭圆 22"/>
                <p:cNvSpPr>
                  <a:spLocks noChangeArrowheads="1"/>
                </p:cNvSpPr>
                <p:nvPr/>
              </p:nvSpPr>
              <p:spPr bwMode="auto">
                <a:xfrm>
                  <a:off x="986546" y="307494"/>
                  <a:ext cx="512975" cy="534988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  <p:sp>
              <p:nvSpPr>
                <p:cNvPr id="11313" name="椭圆 23"/>
                <p:cNvSpPr>
                  <a:spLocks noChangeArrowheads="1"/>
                </p:cNvSpPr>
                <p:nvPr/>
              </p:nvSpPr>
              <p:spPr bwMode="auto">
                <a:xfrm rot="20854528">
                  <a:off x="999788" y="466521"/>
                  <a:ext cx="754525" cy="635001"/>
                </a:xfrm>
                <a:prstGeom prst="ellipse">
                  <a:avLst/>
                </a:prstGeom>
                <a:solidFill>
                  <a:srgbClr val="D8D8D8"/>
                </a:solidFill>
                <a:ln w="12700" cap="flat" cmpd="sng">
                  <a:noFill/>
                  <a:bevel/>
                  <a:headEnd/>
                  <a:tailEnd/>
                </a:ln>
              </p:spPr>
              <p:txBody>
                <a:bodyPr anchor="ctr"/>
                <a:lstStyle/>
                <a:p>
                  <a:pPr algn="ctr"/>
                  <a:endParaRPr lang="zh-CN" altLang="zh-CN">
                    <a:solidFill>
                      <a:srgbClr val="FFFFFF"/>
                    </a:solidFill>
                    <a:latin typeface="宋体" pitchFamily="2" charset="-122"/>
                    <a:sym typeface="宋体" pitchFamily="2" charset="-122"/>
                  </a:endParaRPr>
                </a:p>
              </p:txBody>
            </p:sp>
          </p:grpSp>
        </p:grpSp>
        <p:grpSp>
          <p:nvGrpSpPr>
            <p:cNvPr id="11314" name="组合 2"/>
            <p:cNvGrpSpPr>
              <a:grpSpLocks/>
            </p:cNvGrpSpPr>
            <p:nvPr/>
          </p:nvGrpSpPr>
          <p:grpSpPr bwMode="auto">
            <a:xfrm>
              <a:off x="2995922" y="0"/>
              <a:ext cx="1332322" cy="1835226"/>
              <a:chOff x="0" y="0"/>
              <a:chExt cx="1332322" cy="1835226"/>
            </a:xfrm>
          </p:grpSpPr>
          <p:sp>
            <p:nvSpPr>
              <p:cNvPr id="11315" name="Freeform 41"/>
              <p:cNvSpPr>
                <a:spLocks noChangeArrowheads="1"/>
              </p:cNvSpPr>
              <p:nvPr/>
            </p:nvSpPr>
            <p:spPr bwMode="auto">
              <a:xfrm>
                <a:off x="480386" y="1268519"/>
                <a:ext cx="367796" cy="566707"/>
              </a:xfrm>
              <a:custGeom>
                <a:avLst/>
                <a:gdLst>
                  <a:gd name="T0" fmla="*/ 1415 w 1433"/>
                  <a:gd name="T1" fmla="*/ 680 h 2201"/>
                  <a:gd name="T2" fmla="*/ 853 w 1433"/>
                  <a:gd name="T3" fmla="*/ 1684 h 2201"/>
                  <a:gd name="T4" fmla="*/ 1127 w 1433"/>
                  <a:gd name="T5" fmla="*/ 2201 h 2201"/>
                  <a:gd name="T6" fmla="*/ 164 w 1433"/>
                  <a:gd name="T7" fmla="*/ 1535 h 2201"/>
                  <a:gd name="T8" fmla="*/ 424 w 1433"/>
                  <a:gd name="T9" fmla="*/ 293 h 2201"/>
                  <a:gd name="T10" fmla="*/ 1415 w 1433"/>
                  <a:gd name="T11" fmla="*/ 680 h 220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433"/>
                  <a:gd name="T19" fmla="*/ 0 h 2201"/>
                  <a:gd name="T20" fmla="*/ 1433 w 1433"/>
                  <a:gd name="T21" fmla="*/ 2201 h 220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433" h="2201">
                    <a:moveTo>
                      <a:pt x="1415" y="680"/>
                    </a:moveTo>
                    <a:cubicBezTo>
                      <a:pt x="1433" y="1075"/>
                      <a:pt x="888" y="1350"/>
                      <a:pt x="853" y="1684"/>
                    </a:cubicBezTo>
                    <a:cubicBezTo>
                      <a:pt x="821" y="1984"/>
                      <a:pt x="1127" y="2201"/>
                      <a:pt x="1127" y="2201"/>
                    </a:cubicBezTo>
                    <a:cubicBezTo>
                      <a:pt x="1127" y="2201"/>
                      <a:pt x="401" y="2168"/>
                      <a:pt x="164" y="1535"/>
                    </a:cubicBezTo>
                    <a:cubicBezTo>
                      <a:pt x="0" y="1094"/>
                      <a:pt x="114" y="490"/>
                      <a:pt x="424" y="293"/>
                    </a:cubicBezTo>
                    <a:cubicBezTo>
                      <a:pt x="887" y="0"/>
                      <a:pt x="1397" y="286"/>
                      <a:pt x="1415" y="680"/>
                    </a:cubicBezTo>
                    <a:close/>
                  </a:path>
                </a:pathLst>
              </a:custGeom>
              <a:solidFill>
                <a:srgbClr val="E4694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16" name="Freeform 42"/>
              <p:cNvSpPr>
                <a:spLocks noChangeArrowheads="1"/>
              </p:cNvSpPr>
              <p:nvPr/>
            </p:nvSpPr>
            <p:spPr bwMode="auto">
              <a:xfrm>
                <a:off x="713073" y="1317310"/>
                <a:ext cx="165133" cy="409080"/>
              </a:xfrm>
              <a:custGeom>
                <a:avLst/>
                <a:gdLst>
                  <a:gd name="T0" fmla="*/ 123 w 637"/>
                  <a:gd name="T1" fmla="*/ 177 h 1594"/>
                  <a:gd name="T2" fmla="*/ 582 w 637"/>
                  <a:gd name="T3" fmla="*/ 647 h 1594"/>
                  <a:gd name="T4" fmla="*/ 249 w 637"/>
                  <a:gd name="T5" fmla="*/ 1347 h 1594"/>
                  <a:gd name="T6" fmla="*/ 181 w 637"/>
                  <a:gd name="T7" fmla="*/ 1594 h 1594"/>
                  <a:gd name="T8" fmla="*/ 135 w 637"/>
                  <a:gd name="T9" fmla="*/ 1169 h 1594"/>
                  <a:gd name="T10" fmla="*/ 291 w 637"/>
                  <a:gd name="T11" fmla="*/ 711 h 1594"/>
                  <a:gd name="T12" fmla="*/ 0 w 637"/>
                  <a:gd name="T13" fmla="*/ 398 h 1594"/>
                  <a:gd name="T14" fmla="*/ 123 w 637"/>
                  <a:gd name="T15" fmla="*/ 177 h 159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37"/>
                  <a:gd name="T25" fmla="*/ 0 h 1594"/>
                  <a:gd name="T26" fmla="*/ 637 w 637"/>
                  <a:gd name="T27" fmla="*/ 1594 h 159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37" h="1594">
                    <a:moveTo>
                      <a:pt x="123" y="177"/>
                    </a:moveTo>
                    <a:cubicBezTo>
                      <a:pt x="123" y="177"/>
                      <a:pt x="474" y="0"/>
                      <a:pt x="582" y="647"/>
                    </a:cubicBezTo>
                    <a:cubicBezTo>
                      <a:pt x="637" y="977"/>
                      <a:pt x="386" y="1177"/>
                      <a:pt x="249" y="1347"/>
                    </a:cubicBezTo>
                    <a:cubicBezTo>
                      <a:pt x="172" y="1443"/>
                      <a:pt x="181" y="1594"/>
                      <a:pt x="181" y="1594"/>
                    </a:cubicBezTo>
                    <a:cubicBezTo>
                      <a:pt x="181" y="1594"/>
                      <a:pt x="60" y="1462"/>
                      <a:pt x="135" y="1169"/>
                    </a:cubicBezTo>
                    <a:cubicBezTo>
                      <a:pt x="180" y="990"/>
                      <a:pt x="365" y="852"/>
                      <a:pt x="291" y="711"/>
                    </a:cubicBezTo>
                    <a:cubicBezTo>
                      <a:pt x="216" y="570"/>
                      <a:pt x="0" y="398"/>
                      <a:pt x="0" y="398"/>
                    </a:cubicBezTo>
                    <a:lnTo>
                      <a:pt x="123" y="177"/>
                    </a:lnTo>
                    <a:close/>
                  </a:path>
                </a:pathLst>
              </a:custGeom>
              <a:solidFill>
                <a:srgbClr val="E4694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17" name="Freeform 43"/>
              <p:cNvSpPr>
                <a:spLocks noChangeArrowheads="1"/>
              </p:cNvSpPr>
              <p:nvPr/>
            </p:nvSpPr>
            <p:spPr bwMode="auto">
              <a:xfrm>
                <a:off x="420338" y="1294792"/>
                <a:ext cx="266465" cy="472880"/>
              </a:xfrm>
              <a:custGeom>
                <a:avLst/>
                <a:gdLst>
                  <a:gd name="T0" fmla="*/ 885 w 1028"/>
                  <a:gd name="T1" fmla="*/ 582 h 1830"/>
                  <a:gd name="T2" fmla="*/ 378 w 1028"/>
                  <a:gd name="T3" fmla="*/ 1303 h 1830"/>
                  <a:gd name="T4" fmla="*/ 447 w 1028"/>
                  <a:gd name="T5" fmla="*/ 1830 h 1830"/>
                  <a:gd name="T6" fmla="*/ 103 w 1028"/>
                  <a:gd name="T7" fmla="*/ 837 h 1830"/>
                  <a:gd name="T8" fmla="*/ 1028 w 1028"/>
                  <a:gd name="T9" fmla="*/ 63 h 1830"/>
                  <a:gd name="T10" fmla="*/ 885 w 1028"/>
                  <a:gd name="T11" fmla="*/ 582 h 183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28"/>
                  <a:gd name="T19" fmla="*/ 0 h 1830"/>
                  <a:gd name="T20" fmla="*/ 1028 w 1028"/>
                  <a:gd name="T21" fmla="*/ 1830 h 183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28" h="1830">
                    <a:moveTo>
                      <a:pt x="885" y="582"/>
                    </a:moveTo>
                    <a:cubicBezTo>
                      <a:pt x="885" y="582"/>
                      <a:pt x="407" y="1082"/>
                      <a:pt x="378" y="1303"/>
                    </a:cubicBezTo>
                    <a:cubicBezTo>
                      <a:pt x="339" y="1603"/>
                      <a:pt x="447" y="1830"/>
                      <a:pt x="447" y="1830"/>
                    </a:cubicBezTo>
                    <a:cubicBezTo>
                      <a:pt x="447" y="1830"/>
                      <a:pt x="0" y="1335"/>
                      <a:pt x="103" y="837"/>
                    </a:cubicBezTo>
                    <a:cubicBezTo>
                      <a:pt x="276" y="0"/>
                      <a:pt x="1028" y="63"/>
                      <a:pt x="1028" y="63"/>
                    </a:cubicBezTo>
                    <a:lnTo>
                      <a:pt x="885" y="582"/>
                    </a:lnTo>
                    <a:close/>
                  </a:path>
                </a:pathLst>
              </a:custGeom>
              <a:solidFill>
                <a:srgbClr val="E4694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18" name="Freeform 44"/>
              <p:cNvSpPr>
                <a:spLocks noChangeArrowheads="1"/>
              </p:cNvSpPr>
              <p:nvPr/>
            </p:nvSpPr>
            <p:spPr bwMode="auto">
              <a:xfrm>
                <a:off x="540434" y="1283531"/>
                <a:ext cx="240193" cy="337771"/>
              </a:xfrm>
              <a:custGeom>
                <a:avLst/>
                <a:gdLst>
                  <a:gd name="T0" fmla="*/ 884 w 934"/>
                  <a:gd name="T1" fmla="*/ 475 h 1313"/>
                  <a:gd name="T2" fmla="*/ 404 w 934"/>
                  <a:gd name="T3" fmla="*/ 971 h 1313"/>
                  <a:gd name="T4" fmla="*/ 485 w 934"/>
                  <a:gd name="T5" fmla="*/ 1313 h 1313"/>
                  <a:gd name="T6" fmla="*/ 28 w 934"/>
                  <a:gd name="T7" fmla="*/ 780 h 1313"/>
                  <a:gd name="T8" fmla="*/ 368 w 934"/>
                  <a:gd name="T9" fmla="*/ 99 h 1313"/>
                  <a:gd name="T10" fmla="*/ 884 w 934"/>
                  <a:gd name="T11" fmla="*/ 475 h 13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934"/>
                  <a:gd name="T19" fmla="*/ 0 h 1313"/>
                  <a:gd name="T20" fmla="*/ 934 w 934"/>
                  <a:gd name="T21" fmla="*/ 1313 h 13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934" h="1313">
                    <a:moveTo>
                      <a:pt x="884" y="475"/>
                    </a:moveTo>
                    <a:cubicBezTo>
                      <a:pt x="834" y="707"/>
                      <a:pt x="476" y="783"/>
                      <a:pt x="404" y="971"/>
                    </a:cubicBezTo>
                    <a:cubicBezTo>
                      <a:pt x="340" y="1141"/>
                      <a:pt x="485" y="1313"/>
                      <a:pt x="485" y="1313"/>
                    </a:cubicBezTo>
                    <a:cubicBezTo>
                      <a:pt x="485" y="1313"/>
                      <a:pt x="69" y="1183"/>
                      <a:pt x="28" y="780"/>
                    </a:cubicBezTo>
                    <a:cubicBezTo>
                      <a:pt x="0" y="499"/>
                      <a:pt x="158" y="166"/>
                      <a:pt x="368" y="99"/>
                    </a:cubicBezTo>
                    <a:cubicBezTo>
                      <a:pt x="681" y="0"/>
                      <a:pt x="934" y="244"/>
                      <a:pt x="884" y="475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19" name="Freeform 45"/>
              <p:cNvSpPr>
                <a:spLocks noChangeArrowheads="1"/>
              </p:cNvSpPr>
              <p:nvPr/>
            </p:nvSpPr>
            <p:spPr bwMode="auto">
              <a:xfrm>
                <a:off x="596731" y="1287286"/>
                <a:ext cx="172639" cy="165133"/>
              </a:xfrm>
              <a:custGeom>
                <a:avLst/>
                <a:gdLst>
                  <a:gd name="T0" fmla="*/ 589 w 676"/>
                  <a:gd name="T1" fmla="*/ 347 h 648"/>
                  <a:gd name="T2" fmla="*/ 221 w 676"/>
                  <a:gd name="T3" fmla="*/ 459 h 648"/>
                  <a:gd name="T4" fmla="*/ 167 w 676"/>
                  <a:gd name="T5" fmla="*/ 648 h 648"/>
                  <a:gd name="T6" fmla="*/ 89 w 676"/>
                  <a:gd name="T7" fmla="*/ 264 h 648"/>
                  <a:gd name="T8" fmla="*/ 439 w 676"/>
                  <a:gd name="T9" fmla="*/ 24 h 648"/>
                  <a:gd name="T10" fmla="*/ 589 w 676"/>
                  <a:gd name="T11" fmla="*/ 347 h 6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6"/>
                  <a:gd name="T19" fmla="*/ 0 h 648"/>
                  <a:gd name="T20" fmla="*/ 676 w 676"/>
                  <a:gd name="T21" fmla="*/ 648 h 64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6" h="648">
                    <a:moveTo>
                      <a:pt x="589" y="347"/>
                    </a:moveTo>
                    <a:cubicBezTo>
                      <a:pt x="502" y="447"/>
                      <a:pt x="306" y="387"/>
                      <a:pt x="221" y="459"/>
                    </a:cubicBezTo>
                    <a:cubicBezTo>
                      <a:pt x="143" y="524"/>
                      <a:pt x="167" y="648"/>
                      <a:pt x="167" y="648"/>
                    </a:cubicBezTo>
                    <a:cubicBezTo>
                      <a:pt x="167" y="648"/>
                      <a:pt x="0" y="472"/>
                      <a:pt x="89" y="264"/>
                    </a:cubicBezTo>
                    <a:cubicBezTo>
                      <a:pt x="151" y="119"/>
                      <a:pt x="319" y="0"/>
                      <a:pt x="439" y="24"/>
                    </a:cubicBezTo>
                    <a:cubicBezTo>
                      <a:pt x="619" y="61"/>
                      <a:pt x="676" y="248"/>
                      <a:pt x="589" y="347"/>
                    </a:cubicBezTo>
                    <a:close/>
                  </a:path>
                </a:pathLst>
              </a:custGeom>
              <a:solidFill>
                <a:srgbClr val="EFE5C7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0" name="Freeform 46"/>
              <p:cNvSpPr>
                <a:spLocks noChangeArrowheads="1"/>
              </p:cNvSpPr>
              <p:nvPr/>
            </p:nvSpPr>
            <p:spPr bwMode="auto">
              <a:xfrm>
                <a:off x="457868" y="1182201"/>
                <a:ext cx="420338" cy="195157"/>
              </a:xfrm>
              <a:custGeom>
                <a:avLst/>
                <a:gdLst>
                  <a:gd name="T0" fmla="*/ 820 w 1640"/>
                  <a:gd name="T1" fmla="*/ 359 h 750"/>
                  <a:gd name="T2" fmla="*/ 0 w 1640"/>
                  <a:gd name="T3" fmla="*/ 0 h 750"/>
                  <a:gd name="T4" fmla="*/ 0 w 1640"/>
                  <a:gd name="T5" fmla="*/ 390 h 750"/>
                  <a:gd name="T6" fmla="*/ 820 w 1640"/>
                  <a:gd name="T7" fmla="*/ 750 h 750"/>
                  <a:gd name="T8" fmla="*/ 1640 w 1640"/>
                  <a:gd name="T9" fmla="*/ 390 h 750"/>
                  <a:gd name="T10" fmla="*/ 1640 w 1640"/>
                  <a:gd name="T11" fmla="*/ 0 h 750"/>
                  <a:gd name="T12" fmla="*/ 820 w 1640"/>
                  <a:gd name="T13" fmla="*/ 359 h 75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640"/>
                  <a:gd name="T22" fmla="*/ 0 h 750"/>
                  <a:gd name="T23" fmla="*/ 1640 w 1640"/>
                  <a:gd name="T24" fmla="*/ 750 h 75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640" h="750">
                    <a:moveTo>
                      <a:pt x="820" y="359"/>
                    </a:moveTo>
                    <a:cubicBezTo>
                      <a:pt x="367" y="359"/>
                      <a:pt x="0" y="198"/>
                      <a:pt x="0" y="0"/>
                    </a:cubicBezTo>
                    <a:cubicBezTo>
                      <a:pt x="0" y="390"/>
                      <a:pt x="0" y="390"/>
                      <a:pt x="0" y="390"/>
                    </a:cubicBezTo>
                    <a:cubicBezTo>
                      <a:pt x="0" y="589"/>
                      <a:pt x="367" y="750"/>
                      <a:pt x="820" y="750"/>
                    </a:cubicBezTo>
                    <a:cubicBezTo>
                      <a:pt x="1273" y="750"/>
                      <a:pt x="1640" y="589"/>
                      <a:pt x="1640" y="390"/>
                    </a:cubicBezTo>
                    <a:cubicBezTo>
                      <a:pt x="1640" y="0"/>
                      <a:pt x="1640" y="0"/>
                      <a:pt x="1640" y="0"/>
                    </a:cubicBezTo>
                    <a:cubicBezTo>
                      <a:pt x="1640" y="198"/>
                      <a:pt x="1273" y="359"/>
                      <a:pt x="820" y="359"/>
                    </a:cubicBezTo>
                    <a:close/>
                  </a:path>
                </a:pathLst>
              </a:cu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1" name="Freeform 47"/>
              <p:cNvSpPr>
                <a:spLocks noChangeArrowheads="1"/>
              </p:cNvSpPr>
              <p:nvPr/>
            </p:nvSpPr>
            <p:spPr bwMode="auto">
              <a:xfrm>
                <a:off x="844430" y="818157"/>
                <a:ext cx="439104" cy="487892"/>
              </a:xfrm>
              <a:custGeom>
                <a:avLst/>
                <a:gdLst>
                  <a:gd name="T0" fmla="*/ 1712 w 1712"/>
                  <a:gd name="T1" fmla="*/ 1127 h 1900"/>
                  <a:gd name="T2" fmla="*/ 208 w 1712"/>
                  <a:gd name="T3" fmla="*/ 0 h 1900"/>
                  <a:gd name="T4" fmla="*/ 0 w 1712"/>
                  <a:gd name="T5" fmla="*/ 1091 h 1900"/>
                  <a:gd name="T6" fmla="*/ 1212 w 1712"/>
                  <a:gd name="T7" fmla="*/ 1540 h 1900"/>
                  <a:gd name="T8" fmla="*/ 1500 w 1712"/>
                  <a:gd name="T9" fmla="*/ 1900 h 1900"/>
                  <a:gd name="T10" fmla="*/ 1712 w 1712"/>
                  <a:gd name="T11" fmla="*/ 1127 h 19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12"/>
                  <a:gd name="T19" fmla="*/ 0 h 1900"/>
                  <a:gd name="T20" fmla="*/ 1712 w 1712"/>
                  <a:gd name="T21" fmla="*/ 1900 h 19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12" h="1900">
                    <a:moveTo>
                      <a:pt x="1712" y="1127"/>
                    </a:moveTo>
                    <a:cubicBezTo>
                      <a:pt x="208" y="0"/>
                      <a:pt x="208" y="0"/>
                      <a:pt x="208" y="0"/>
                    </a:cubicBezTo>
                    <a:cubicBezTo>
                      <a:pt x="0" y="1091"/>
                      <a:pt x="0" y="1091"/>
                      <a:pt x="0" y="1091"/>
                    </a:cubicBezTo>
                    <a:cubicBezTo>
                      <a:pt x="0" y="1091"/>
                      <a:pt x="567" y="1026"/>
                      <a:pt x="1212" y="1540"/>
                    </a:cubicBezTo>
                    <a:cubicBezTo>
                      <a:pt x="1398" y="1688"/>
                      <a:pt x="1500" y="1900"/>
                      <a:pt x="1500" y="1900"/>
                    </a:cubicBezTo>
                    <a:lnTo>
                      <a:pt x="1712" y="1127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2" name="Freeform 48"/>
              <p:cNvSpPr>
                <a:spLocks noChangeArrowheads="1"/>
              </p:cNvSpPr>
              <p:nvPr/>
            </p:nvSpPr>
            <p:spPr bwMode="auto">
              <a:xfrm>
                <a:off x="1189707" y="1317310"/>
                <a:ext cx="127603" cy="213923"/>
              </a:xfrm>
              <a:custGeom>
                <a:avLst/>
                <a:gdLst>
                  <a:gd name="T0" fmla="*/ 508 w 508"/>
                  <a:gd name="T1" fmla="*/ 0 h 835"/>
                  <a:gd name="T2" fmla="*/ 254 w 508"/>
                  <a:gd name="T3" fmla="*/ 835 h 835"/>
                  <a:gd name="T4" fmla="*/ 254 w 508"/>
                  <a:gd name="T5" fmla="*/ 835 h 835"/>
                  <a:gd name="T6" fmla="*/ 0 w 508"/>
                  <a:gd name="T7" fmla="*/ 0 h 835"/>
                  <a:gd name="T8" fmla="*/ 508 w 508"/>
                  <a:gd name="T9" fmla="*/ 0 h 8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08"/>
                  <a:gd name="T16" fmla="*/ 0 h 835"/>
                  <a:gd name="T17" fmla="*/ 508 w 508"/>
                  <a:gd name="T18" fmla="*/ 835 h 8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08" h="835">
                    <a:moveTo>
                      <a:pt x="508" y="0"/>
                    </a:moveTo>
                    <a:cubicBezTo>
                      <a:pt x="445" y="328"/>
                      <a:pt x="357" y="629"/>
                      <a:pt x="254" y="835"/>
                    </a:cubicBezTo>
                    <a:cubicBezTo>
                      <a:pt x="254" y="835"/>
                      <a:pt x="254" y="835"/>
                      <a:pt x="254" y="835"/>
                    </a:cubicBezTo>
                    <a:cubicBezTo>
                      <a:pt x="151" y="629"/>
                      <a:pt x="63" y="328"/>
                      <a:pt x="0" y="0"/>
                    </a:cubicBezTo>
                    <a:lnTo>
                      <a:pt x="508" y="0"/>
                    </a:lnTo>
                    <a:close/>
                  </a:path>
                </a:pathLst>
              </a:custGeom>
              <a:solidFill>
                <a:srgbClr val="E4694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3" name="Freeform 49"/>
              <p:cNvSpPr>
                <a:spLocks noChangeArrowheads="1"/>
              </p:cNvSpPr>
              <p:nvPr/>
            </p:nvSpPr>
            <p:spPr bwMode="auto">
              <a:xfrm>
                <a:off x="1230989" y="1328568"/>
                <a:ext cx="71308" cy="120097"/>
              </a:xfrm>
              <a:custGeom>
                <a:avLst/>
                <a:gdLst>
                  <a:gd name="T0" fmla="*/ 286 w 286"/>
                  <a:gd name="T1" fmla="*/ 0 h 471"/>
                  <a:gd name="T2" fmla="*/ 143 w 286"/>
                  <a:gd name="T3" fmla="*/ 471 h 471"/>
                  <a:gd name="T4" fmla="*/ 143 w 286"/>
                  <a:gd name="T5" fmla="*/ 471 h 471"/>
                  <a:gd name="T6" fmla="*/ 0 w 286"/>
                  <a:gd name="T7" fmla="*/ 0 h 471"/>
                  <a:gd name="T8" fmla="*/ 286 w 286"/>
                  <a:gd name="T9" fmla="*/ 0 h 4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6"/>
                  <a:gd name="T16" fmla="*/ 0 h 471"/>
                  <a:gd name="T17" fmla="*/ 286 w 286"/>
                  <a:gd name="T18" fmla="*/ 471 h 4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6" h="471">
                    <a:moveTo>
                      <a:pt x="286" y="0"/>
                    </a:moveTo>
                    <a:cubicBezTo>
                      <a:pt x="251" y="185"/>
                      <a:pt x="201" y="354"/>
                      <a:pt x="143" y="471"/>
                    </a:cubicBezTo>
                    <a:cubicBezTo>
                      <a:pt x="143" y="471"/>
                      <a:pt x="143" y="471"/>
                      <a:pt x="143" y="471"/>
                    </a:cubicBezTo>
                    <a:cubicBezTo>
                      <a:pt x="85" y="354"/>
                      <a:pt x="36" y="185"/>
                      <a:pt x="0" y="0"/>
                    </a:cubicBezTo>
                    <a:lnTo>
                      <a:pt x="286" y="0"/>
                    </a:lnTo>
                    <a:close/>
                  </a:path>
                </a:pathLst>
              </a:custGeom>
              <a:solidFill>
                <a:srgbClr val="DDAE3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4" name="Freeform 50"/>
              <p:cNvSpPr>
                <a:spLocks noChangeArrowheads="1"/>
              </p:cNvSpPr>
              <p:nvPr/>
            </p:nvSpPr>
            <p:spPr bwMode="auto">
              <a:xfrm>
                <a:off x="1170941" y="911984"/>
                <a:ext cx="161381" cy="476634"/>
              </a:xfrm>
              <a:custGeom>
                <a:avLst/>
                <a:gdLst>
                  <a:gd name="T0" fmla="*/ 315 w 631"/>
                  <a:gd name="T1" fmla="*/ 0 h 1848"/>
                  <a:gd name="T2" fmla="*/ 315 w 631"/>
                  <a:gd name="T3" fmla="*/ 0 h 1848"/>
                  <a:gd name="T4" fmla="*/ 631 w 631"/>
                  <a:gd name="T5" fmla="*/ 1214 h 1848"/>
                  <a:gd name="T6" fmla="*/ 315 w 631"/>
                  <a:gd name="T7" fmla="*/ 1848 h 1848"/>
                  <a:gd name="T8" fmla="*/ 315 w 631"/>
                  <a:gd name="T9" fmla="*/ 1848 h 1848"/>
                  <a:gd name="T10" fmla="*/ 0 w 631"/>
                  <a:gd name="T11" fmla="*/ 1214 h 1848"/>
                  <a:gd name="T12" fmla="*/ 315 w 631"/>
                  <a:gd name="T13" fmla="*/ 0 h 18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31"/>
                  <a:gd name="T22" fmla="*/ 0 h 1848"/>
                  <a:gd name="T23" fmla="*/ 631 w 631"/>
                  <a:gd name="T24" fmla="*/ 1848 h 184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31" h="1848">
                    <a:moveTo>
                      <a:pt x="315" y="0"/>
                    </a:moveTo>
                    <a:cubicBezTo>
                      <a:pt x="315" y="0"/>
                      <a:pt x="315" y="0"/>
                      <a:pt x="315" y="0"/>
                    </a:cubicBezTo>
                    <a:cubicBezTo>
                      <a:pt x="500" y="273"/>
                      <a:pt x="631" y="795"/>
                      <a:pt x="631" y="1214"/>
                    </a:cubicBezTo>
                    <a:cubicBezTo>
                      <a:pt x="631" y="1682"/>
                      <a:pt x="625" y="1842"/>
                      <a:pt x="315" y="1848"/>
                    </a:cubicBezTo>
                    <a:cubicBezTo>
                      <a:pt x="315" y="1848"/>
                      <a:pt x="315" y="1848"/>
                      <a:pt x="315" y="1848"/>
                    </a:cubicBezTo>
                    <a:cubicBezTo>
                      <a:pt x="5" y="1842"/>
                      <a:pt x="0" y="1682"/>
                      <a:pt x="0" y="1214"/>
                    </a:cubicBezTo>
                    <a:cubicBezTo>
                      <a:pt x="0" y="795"/>
                      <a:pt x="130" y="273"/>
                      <a:pt x="31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5" name="Freeform 51"/>
              <p:cNvSpPr>
                <a:spLocks noChangeArrowheads="1"/>
              </p:cNvSpPr>
              <p:nvPr/>
            </p:nvSpPr>
            <p:spPr bwMode="auto">
              <a:xfrm>
                <a:off x="1212225" y="911984"/>
                <a:ext cx="82566" cy="86321"/>
              </a:xfrm>
              <a:custGeom>
                <a:avLst/>
                <a:gdLst>
                  <a:gd name="T0" fmla="*/ 0 w 324"/>
                  <a:gd name="T1" fmla="*/ 339 h 339"/>
                  <a:gd name="T2" fmla="*/ 162 w 324"/>
                  <a:gd name="T3" fmla="*/ 0 h 339"/>
                  <a:gd name="T4" fmla="*/ 162 w 324"/>
                  <a:gd name="T5" fmla="*/ 0 h 339"/>
                  <a:gd name="T6" fmla="*/ 324 w 324"/>
                  <a:gd name="T7" fmla="*/ 339 h 339"/>
                  <a:gd name="T8" fmla="*/ 0 w 324"/>
                  <a:gd name="T9" fmla="*/ 339 h 3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4"/>
                  <a:gd name="T16" fmla="*/ 0 h 339"/>
                  <a:gd name="T17" fmla="*/ 324 w 324"/>
                  <a:gd name="T18" fmla="*/ 339 h 3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4" h="339">
                    <a:moveTo>
                      <a:pt x="0" y="339"/>
                    </a:moveTo>
                    <a:cubicBezTo>
                      <a:pt x="46" y="207"/>
                      <a:pt x="101" y="90"/>
                      <a:pt x="162" y="0"/>
                    </a:cubicBezTo>
                    <a:cubicBezTo>
                      <a:pt x="162" y="0"/>
                      <a:pt x="162" y="0"/>
                      <a:pt x="162" y="0"/>
                    </a:cubicBezTo>
                    <a:cubicBezTo>
                      <a:pt x="223" y="90"/>
                      <a:pt x="278" y="207"/>
                      <a:pt x="324" y="339"/>
                    </a:cubicBezTo>
                    <a:lnTo>
                      <a:pt x="0" y="339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6" name="Freeform 52"/>
              <p:cNvSpPr>
                <a:spLocks noChangeArrowheads="1"/>
              </p:cNvSpPr>
              <p:nvPr/>
            </p:nvSpPr>
            <p:spPr bwMode="auto">
              <a:xfrm>
                <a:off x="1178447" y="1332322"/>
                <a:ext cx="150121" cy="56296"/>
              </a:xfrm>
              <a:custGeom>
                <a:avLst/>
                <a:gdLst>
                  <a:gd name="T0" fmla="*/ 587 w 587"/>
                  <a:gd name="T1" fmla="*/ 0 h 209"/>
                  <a:gd name="T2" fmla="*/ 293 w 587"/>
                  <a:gd name="T3" fmla="*/ 209 h 209"/>
                  <a:gd name="T4" fmla="*/ 293 w 587"/>
                  <a:gd name="T5" fmla="*/ 209 h 209"/>
                  <a:gd name="T6" fmla="*/ 0 w 587"/>
                  <a:gd name="T7" fmla="*/ 0 h 209"/>
                  <a:gd name="T8" fmla="*/ 587 w 587"/>
                  <a:gd name="T9" fmla="*/ 0 h 20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7"/>
                  <a:gd name="T16" fmla="*/ 0 h 209"/>
                  <a:gd name="T17" fmla="*/ 587 w 587"/>
                  <a:gd name="T18" fmla="*/ 209 h 20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7" h="209">
                    <a:moveTo>
                      <a:pt x="587" y="0"/>
                    </a:moveTo>
                    <a:cubicBezTo>
                      <a:pt x="555" y="147"/>
                      <a:pt x="479" y="205"/>
                      <a:pt x="293" y="209"/>
                    </a:cubicBezTo>
                    <a:cubicBezTo>
                      <a:pt x="293" y="209"/>
                      <a:pt x="293" y="209"/>
                      <a:pt x="293" y="209"/>
                    </a:cubicBezTo>
                    <a:cubicBezTo>
                      <a:pt x="108" y="205"/>
                      <a:pt x="31" y="147"/>
                      <a:pt x="0" y="0"/>
                    </a:cubicBezTo>
                    <a:lnTo>
                      <a:pt x="587" y="0"/>
                    </a:lnTo>
                    <a:close/>
                  </a:path>
                </a:pathLst>
              </a:cu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7" name="Freeform 53"/>
              <p:cNvSpPr>
                <a:spLocks noChangeArrowheads="1"/>
              </p:cNvSpPr>
              <p:nvPr/>
            </p:nvSpPr>
            <p:spPr bwMode="auto">
              <a:xfrm>
                <a:off x="52542" y="818157"/>
                <a:ext cx="439104" cy="487892"/>
              </a:xfrm>
              <a:custGeom>
                <a:avLst/>
                <a:gdLst>
                  <a:gd name="T0" fmla="*/ 0 w 1713"/>
                  <a:gd name="T1" fmla="*/ 1127 h 1900"/>
                  <a:gd name="T2" fmla="*/ 1504 w 1713"/>
                  <a:gd name="T3" fmla="*/ 0 h 1900"/>
                  <a:gd name="T4" fmla="*/ 1713 w 1713"/>
                  <a:gd name="T5" fmla="*/ 1091 h 1900"/>
                  <a:gd name="T6" fmla="*/ 500 w 1713"/>
                  <a:gd name="T7" fmla="*/ 1540 h 1900"/>
                  <a:gd name="T8" fmla="*/ 213 w 1713"/>
                  <a:gd name="T9" fmla="*/ 1900 h 1900"/>
                  <a:gd name="T10" fmla="*/ 0 w 1713"/>
                  <a:gd name="T11" fmla="*/ 1127 h 19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13"/>
                  <a:gd name="T19" fmla="*/ 0 h 1900"/>
                  <a:gd name="T20" fmla="*/ 1713 w 1713"/>
                  <a:gd name="T21" fmla="*/ 1900 h 19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13" h="1900">
                    <a:moveTo>
                      <a:pt x="0" y="1127"/>
                    </a:moveTo>
                    <a:cubicBezTo>
                      <a:pt x="1504" y="0"/>
                      <a:pt x="1504" y="0"/>
                      <a:pt x="1504" y="0"/>
                    </a:cubicBezTo>
                    <a:cubicBezTo>
                      <a:pt x="1713" y="1091"/>
                      <a:pt x="1713" y="1091"/>
                      <a:pt x="1713" y="1091"/>
                    </a:cubicBezTo>
                    <a:cubicBezTo>
                      <a:pt x="1713" y="1091"/>
                      <a:pt x="1145" y="1026"/>
                      <a:pt x="500" y="1540"/>
                    </a:cubicBezTo>
                    <a:cubicBezTo>
                      <a:pt x="314" y="1688"/>
                      <a:pt x="213" y="1900"/>
                      <a:pt x="213" y="1900"/>
                    </a:cubicBezTo>
                    <a:lnTo>
                      <a:pt x="0" y="1127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8" name="Freeform 54"/>
              <p:cNvSpPr>
                <a:spLocks noChangeArrowheads="1"/>
              </p:cNvSpPr>
              <p:nvPr/>
            </p:nvSpPr>
            <p:spPr bwMode="auto">
              <a:xfrm>
                <a:off x="15012" y="1317310"/>
                <a:ext cx="131357" cy="213923"/>
              </a:xfrm>
              <a:custGeom>
                <a:avLst/>
                <a:gdLst>
                  <a:gd name="T0" fmla="*/ 0 w 508"/>
                  <a:gd name="T1" fmla="*/ 0 h 835"/>
                  <a:gd name="T2" fmla="*/ 254 w 508"/>
                  <a:gd name="T3" fmla="*/ 835 h 835"/>
                  <a:gd name="T4" fmla="*/ 254 w 508"/>
                  <a:gd name="T5" fmla="*/ 835 h 835"/>
                  <a:gd name="T6" fmla="*/ 508 w 508"/>
                  <a:gd name="T7" fmla="*/ 0 h 835"/>
                  <a:gd name="T8" fmla="*/ 0 w 508"/>
                  <a:gd name="T9" fmla="*/ 0 h 83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08"/>
                  <a:gd name="T16" fmla="*/ 0 h 835"/>
                  <a:gd name="T17" fmla="*/ 508 w 508"/>
                  <a:gd name="T18" fmla="*/ 835 h 83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08" h="835">
                    <a:moveTo>
                      <a:pt x="0" y="0"/>
                    </a:moveTo>
                    <a:cubicBezTo>
                      <a:pt x="63" y="328"/>
                      <a:pt x="151" y="629"/>
                      <a:pt x="254" y="835"/>
                    </a:cubicBezTo>
                    <a:cubicBezTo>
                      <a:pt x="254" y="835"/>
                      <a:pt x="254" y="835"/>
                      <a:pt x="254" y="835"/>
                    </a:cubicBezTo>
                    <a:cubicBezTo>
                      <a:pt x="357" y="629"/>
                      <a:pt x="445" y="328"/>
                      <a:pt x="50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4694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29" name="Freeform 55"/>
              <p:cNvSpPr>
                <a:spLocks noChangeArrowheads="1"/>
              </p:cNvSpPr>
              <p:nvPr/>
            </p:nvSpPr>
            <p:spPr bwMode="auto">
              <a:xfrm>
                <a:off x="30024" y="1328568"/>
                <a:ext cx="75060" cy="120097"/>
              </a:xfrm>
              <a:custGeom>
                <a:avLst/>
                <a:gdLst>
                  <a:gd name="T0" fmla="*/ 0 w 286"/>
                  <a:gd name="T1" fmla="*/ 0 h 471"/>
                  <a:gd name="T2" fmla="*/ 143 w 286"/>
                  <a:gd name="T3" fmla="*/ 471 h 471"/>
                  <a:gd name="T4" fmla="*/ 143 w 286"/>
                  <a:gd name="T5" fmla="*/ 471 h 471"/>
                  <a:gd name="T6" fmla="*/ 286 w 286"/>
                  <a:gd name="T7" fmla="*/ 0 h 471"/>
                  <a:gd name="T8" fmla="*/ 0 w 286"/>
                  <a:gd name="T9" fmla="*/ 0 h 4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6"/>
                  <a:gd name="T16" fmla="*/ 0 h 471"/>
                  <a:gd name="T17" fmla="*/ 286 w 286"/>
                  <a:gd name="T18" fmla="*/ 471 h 4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6" h="471">
                    <a:moveTo>
                      <a:pt x="0" y="0"/>
                    </a:moveTo>
                    <a:cubicBezTo>
                      <a:pt x="35" y="185"/>
                      <a:pt x="85" y="354"/>
                      <a:pt x="143" y="471"/>
                    </a:cubicBezTo>
                    <a:cubicBezTo>
                      <a:pt x="143" y="471"/>
                      <a:pt x="143" y="471"/>
                      <a:pt x="143" y="471"/>
                    </a:cubicBezTo>
                    <a:cubicBezTo>
                      <a:pt x="201" y="354"/>
                      <a:pt x="251" y="185"/>
                      <a:pt x="286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DAE3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0" name="Freeform 56"/>
              <p:cNvSpPr>
                <a:spLocks noChangeArrowheads="1"/>
              </p:cNvSpPr>
              <p:nvPr/>
            </p:nvSpPr>
            <p:spPr bwMode="auto">
              <a:xfrm>
                <a:off x="0" y="911984"/>
                <a:ext cx="165133" cy="476634"/>
              </a:xfrm>
              <a:custGeom>
                <a:avLst/>
                <a:gdLst>
                  <a:gd name="T0" fmla="*/ 315 w 630"/>
                  <a:gd name="T1" fmla="*/ 0 h 1848"/>
                  <a:gd name="T2" fmla="*/ 315 w 630"/>
                  <a:gd name="T3" fmla="*/ 0 h 1848"/>
                  <a:gd name="T4" fmla="*/ 0 w 630"/>
                  <a:gd name="T5" fmla="*/ 1214 h 1848"/>
                  <a:gd name="T6" fmla="*/ 315 w 630"/>
                  <a:gd name="T7" fmla="*/ 1848 h 1848"/>
                  <a:gd name="T8" fmla="*/ 315 w 630"/>
                  <a:gd name="T9" fmla="*/ 1848 h 1848"/>
                  <a:gd name="T10" fmla="*/ 630 w 630"/>
                  <a:gd name="T11" fmla="*/ 1214 h 1848"/>
                  <a:gd name="T12" fmla="*/ 315 w 630"/>
                  <a:gd name="T13" fmla="*/ 0 h 18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630"/>
                  <a:gd name="T22" fmla="*/ 0 h 1848"/>
                  <a:gd name="T23" fmla="*/ 630 w 630"/>
                  <a:gd name="T24" fmla="*/ 1848 h 184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630" h="1848">
                    <a:moveTo>
                      <a:pt x="315" y="0"/>
                    </a:moveTo>
                    <a:cubicBezTo>
                      <a:pt x="315" y="0"/>
                      <a:pt x="315" y="0"/>
                      <a:pt x="315" y="0"/>
                    </a:cubicBezTo>
                    <a:cubicBezTo>
                      <a:pt x="130" y="273"/>
                      <a:pt x="0" y="795"/>
                      <a:pt x="0" y="1214"/>
                    </a:cubicBezTo>
                    <a:cubicBezTo>
                      <a:pt x="0" y="1682"/>
                      <a:pt x="5" y="1842"/>
                      <a:pt x="315" y="1848"/>
                    </a:cubicBezTo>
                    <a:cubicBezTo>
                      <a:pt x="315" y="1848"/>
                      <a:pt x="315" y="1848"/>
                      <a:pt x="315" y="1848"/>
                    </a:cubicBezTo>
                    <a:cubicBezTo>
                      <a:pt x="625" y="1842"/>
                      <a:pt x="630" y="1682"/>
                      <a:pt x="630" y="1214"/>
                    </a:cubicBezTo>
                    <a:cubicBezTo>
                      <a:pt x="630" y="795"/>
                      <a:pt x="500" y="273"/>
                      <a:pt x="315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1" name="Freeform 57"/>
              <p:cNvSpPr>
                <a:spLocks noChangeArrowheads="1"/>
              </p:cNvSpPr>
              <p:nvPr/>
            </p:nvSpPr>
            <p:spPr bwMode="auto">
              <a:xfrm>
                <a:off x="41284" y="911984"/>
                <a:ext cx="82566" cy="86321"/>
              </a:xfrm>
              <a:custGeom>
                <a:avLst/>
                <a:gdLst>
                  <a:gd name="T0" fmla="*/ 324 w 324"/>
                  <a:gd name="T1" fmla="*/ 339 h 339"/>
                  <a:gd name="T2" fmla="*/ 162 w 324"/>
                  <a:gd name="T3" fmla="*/ 0 h 339"/>
                  <a:gd name="T4" fmla="*/ 162 w 324"/>
                  <a:gd name="T5" fmla="*/ 0 h 339"/>
                  <a:gd name="T6" fmla="*/ 0 w 324"/>
                  <a:gd name="T7" fmla="*/ 339 h 339"/>
                  <a:gd name="T8" fmla="*/ 324 w 324"/>
                  <a:gd name="T9" fmla="*/ 339 h 33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4"/>
                  <a:gd name="T16" fmla="*/ 0 h 339"/>
                  <a:gd name="T17" fmla="*/ 324 w 324"/>
                  <a:gd name="T18" fmla="*/ 339 h 33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4" h="339">
                    <a:moveTo>
                      <a:pt x="324" y="339"/>
                    </a:moveTo>
                    <a:cubicBezTo>
                      <a:pt x="278" y="207"/>
                      <a:pt x="223" y="90"/>
                      <a:pt x="162" y="0"/>
                    </a:cubicBezTo>
                    <a:cubicBezTo>
                      <a:pt x="162" y="0"/>
                      <a:pt x="162" y="0"/>
                      <a:pt x="162" y="0"/>
                    </a:cubicBezTo>
                    <a:cubicBezTo>
                      <a:pt x="101" y="90"/>
                      <a:pt x="46" y="207"/>
                      <a:pt x="0" y="339"/>
                    </a:cubicBezTo>
                    <a:lnTo>
                      <a:pt x="324" y="339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2" name="Freeform 58"/>
              <p:cNvSpPr>
                <a:spLocks noChangeArrowheads="1"/>
              </p:cNvSpPr>
              <p:nvPr/>
            </p:nvSpPr>
            <p:spPr bwMode="auto">
              <a:xfrm>
                <a:off x="7506" y="1332322"/>
                <a:ext cx="150121" cy="56296"/>
              </a:xfrm>
              <a:custGeom>
                <a:avLst/>
                <a:gdLst>
                  <a:gd name="T0" fmla="*/ 0 w 586"/>
                  <a:gd name="T1" fmla="*/ 0 h 209"/>
                  <a:gd name="T2" fmla="*/ 293 w 586"/>
                  <a:gd name="T3" fmla="*/ 209 h 209"/>
                  <a:gd name="T4" fmla="*/ 293 w 586"/>
                  <a:gd name="T5" fmla="*/ 209 h 209"/>
                  <a:gd name="T6" fmla="*/ 586 w 586"/>
                  <a:gd name="T7" fmla="*/ 0 h 209"/>
                  <a:gd name="T8" fmla="*/ 0 w 586"/>
                  <a:gd name="T9" fmla="*/ 0 h 20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6"/>
                  <a:gd name="T16" fmla="*/ 0 h 209"/>
                  <a:gd name="T17" fmla="*/ 586 w 586"/>
                  <a:gd name="T18" fmla="*/ 209 h 20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6" h="209">
                    <a:moveTo>
                      <a:pt x="0" y="0"/>
                    </a:moveTo>
                    <a:cubicBezTo>
                      <a:pt x="31" y="147"/>
                      <a:pt x="107" y="205"/>
                      <a:pt x="293" y="209"/>
                    </a:cubicBezTo>
                    <a:cubicBezTo>
                      <a:pt x="293" y="209"/>
                      <a:pt x="293" y="209"/>
                      <a:pt x="293" y="209"/>
                    </a:cubicBezTo>
                    <a:cubicBezTo>
                      <a:pt x="479" y="205"/>
                      <a:pt x="555" y="147"/>
                      <a:pt x="586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3" name="Freeform 59"/>
              <p:cNvSpPr>
                <a:spLocks noChangeArrowheads="1"/>
              </p:cNvSpPr>
              <p:nvPr/>
            </p:nvSpPr>
            <p:spPr bwMode="auto">
              <a:xfrm>
                <a:off x="844430" y="818157"/>
                <a:ext cx="150121" cy="300241"/>
              </a:xfrm>
              <a:custGeom>
                <a:avLst/>
                <a:gdLst>
                  <a:gd name="T0" fmla="*/ 589 w 589"/>
                  <a:gd name="T1" fmla="*/ 285 h 1162"/>
                  <a:gd name="T2" fmla="*/ 208 w 589"/>
                  <a:gd name="T3" fmla="*/ 0 h 1162"/>
                  <a:gd name="T4" fmla="*/ 0 w 589"/>
                  <a:gd name="T5" fmla="*/ 1091 h 1162"/>
                  <a:gd name="T6" fmla="*/ 513 w 589"/>
                  <a:gd name="T7" fmla="*/ 1162 h 1162"/>
                  <a:gd name="T8" fmla="*/ 589 w 589"/>
                  <a:gd name="T9" fmla="*/ 285 h 11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89"/>
                  <a:gd name="T16" fmla="*/ 0 h 1162"/>
                  <a:gd name="T17" fmla="*/ 589 w 589"/>
                  <a:gd name="T18" fmla="*/ 1162 h 116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89" h="1162">
                    <a:moveTo>
                      <a:pt x="589" y="285"/>
                    </a:moveTo>
                    <a:cubicBezTo>
                      <a:pt x="208" y="0"/>
                      <a:pt x="208" y="0"/>
                      <a:pt x="208" y="0"/>
                    </a:cubicBezTo>
                    <a:cubicBezTo>
                      <a:pt x="0" y="1091"/>
                      <a:pt x="0" y="1091"/>
                      <a:pt x="0" y="1091"/>
                    </a:cubicBezTo>
                    <a:cubicBezTo>
                      <a:pt x="0" y="1091"/>
                      <a:pt x="207" y="1068"/>
                      <a:pt x="513" y="1162"/>
                    </a:cubicBezTo>
                    <a:cubicBezTo>
                      <a:pt x="567" y="935"/>
                      <a:pt x="583" y="646"/>
                      <a:pt x="589" y="285"/>
                    </a:cubicBezTo>
                    <a:close/>
                  </a:path>
                </a:pathLst>
              </a:cu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4" name="Freeform 60"/>
              <p:cNvSpPr>
                <a:spLocks noChangeArrowheads="1"/>
              </p:cNvSpPr>
              <p:nvPr/>
            </p:nvSpPr>
            <p:spPr bwMode="auto">
              <a:xfrm>
                <a:off x="334020" y="818157"/>
                <a:ext cx="157627" cy="300241"/>
              </a:xfrm>
              <a:custGeom>
                <a:avLst/>
                <a:gdLst>
                  <a:gd name="T0" fmla="*/ 0 w 609"/>
                  <a:gd name="T1" fmla="*/ 299 h 1168"/>
                  <a:gd name="T2" fmla="*/ 77 w 609"/>
                  <a:gd name="T3" fmla="*/ 1168 h 1168"/>
                  <a:gd name="T4" fmla="*/ 609 w 609"/>
                  <a:gd name="T5" fmla="*/ 1091 h 1168"/>
                  <a:gd name="T6" fmla="*/ 400 w 609"/>
                  <a:gd name="T7" fmla="*/ 0 h 1168"/>
                  <a:gd name="T8" fmla="*/ 0 w 609"/>
                  <a:gd name="T9" fmla="*/ 299 h 11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9"/>
                  <a:gd name="T16" fmla="*/ 0 h 1168"/>
                  <a:gd name="T17" fmla="*/ 609 w 609"/>
                  <a:gd name="T18" fmla="*/ 1168 h 11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9" h="1168">
                    <a:moveTo>
                      <a:pt x="0" y="299"/>
                    </a:moveTo>
                    <a:cubicBezTo>
                      <a:pt x="6" y="656"/>
                      <a:pt x="23" y="942"/>
                      <a:pt x="77" y="1168"/>
                    </a:cubicBezTo>
                    <a:cubicBezTo>
                      <a:pt x="393" y="1067"/>
                      <a:pt x="609" y="1091"/>
                      <a:pt x="609" y="1091"/>
                    </a:cubicBezTo>
                    <a:cubicBezTo>
                      <a:pt x="400" y="0"/>
                      <a:pt x="400" y="0"/>
                      <a:pt x="400" y="0"/>
                    </a:cubicBezTo>
                    <a:lnTo>
                      <a:pt x="0" y="299"/>
                    </a:lnTo>
                    <a:close/>
                  </a:path>
                </a:pathLst>
              </a:cu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5" name="Freeform 61"/>
              <p:cNvSpPr>
                <a:spLocks noChangeArrowheads="1"/>
              </p:cNvSpPr>
              <p:nvPr/>
            </p:nvSpPr>
            <p:spPr bwMode="auto">
              <a:xfrm>
                <a:off x="405326" y="0"/>
                <a:ext cx="525422" cy="1294792"/>
              </a:xfrm>
              <a:custGeom>
                <a:avLst/>
                <a:gdLst>
                  <a:gd name="T0" fmla="*/ 1021 w 2042"/>
                  <a:gd name="T1" fmla="*/ 0 h 5026"/>
                  <a:gd name="T2" fmla="*/ 1021 w 2042"/>
                  <a:gd name="T3" fmla="*/ 0 h 5026"/>
                  <a:gd name="T4" fmla="*/ 0 w 2042"/>
                  <a:gd name="T5" fmla="*/ 3302 h 5026"/>
                  <a:gd name="T6" fmla="*/ 1021 w 2042"/>
                  <a:gd name="T7" fmla="*/ 5026 h 5026"/>
                  <a:gd name="T8" fmla="*/ 1021 w 2042"/>
                  <a:gd name="T9" fmla="*/ 5026 h 5026"/>
                  <a:gd name="T10" fmla="*/ 2042 w 2042"/>
                  <a:gd name="T11" fmla="*/ 3302 h 5026"/>
                  <a:gd name="T12" fmla="*/ 1021 w 2042"/>
                  <a:gd name="T13" fmla="*/ 0 h 502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042"/>
                  <a:gd name="T22" fmla="*/ 0 h 5026"/>
                  <a:gd name="T23" fmla="*/ 2042 w 2042"/>
                  <a:gd name="T24" fmla="*/ 5026 h 502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042" h="5026">
                    <a:moveTo>
                      <a:pt x="1021" y="0"/>
                    </a:moveTo>
                    <a:cubicBezTo>
                      <a:pt x="1021" y="0"/>
                      <a:pt x="1021" y="0"/>
                      <a:pt x="1021" y="0"/>
                    </a:cubicBezTo>
                    <a:cubicBezTo>
                      <a:pt x="423" y="743"/>
                      <a:pt x="0" y="2164"/>
                      <a:pt x="0" y="3302"/>
                    </a:cubicBezTo>
                    <a:cubicBezTo>
                      <a:pt x="0" y="4577"/>
                      <a:pt x="18" y="5011"/>
                      <a:pt x="1021" y="5026"/>
                    </a:cubicBezTo>
                    <a:cubicBezTo>
                      <a:pt x="1021" y="5026"/>
                      <a:pt x="1021" y="5026"/>
                      <a:pt x="1021" y="5026"/>
                    </a:cubicBezTo>
                    <a:cubicBezTo>
                      <a:pt x="2024" y="5011"/>
                      <a:pt x="2042" y="4577"/>
                      <a:pt x="2042" y="3302"/>
                    </a:cubicBezTo>
                    <a:cubicBezTo>
                      <a:pt x="2042" y="2164"/>
                      <a:pt x="1619" y="743"/>
                      <a:pt x="1021" y="0"/>
                    </a:cubicBezTo>
                    <a:close/>
                  </a:path>
                </a:pathLst>
              </a:custGeom>
              <a:solidFill>
                <a:srgbClr val="EFE5C7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6" name="Freeform 62"/>
              <p:cNvSpPr>
                <a:spLocks noChangeArrowheads="1"/>
              </p:cNvSpPr>
              <p:nvPr/>
            </p:nvSpPr>
            <p:spPr bwMode="auto">
              <a:xfrm>
                <a:off x="405326" y="896972"/>
                <a:ext cx="525422" cy="397820"/>
              </a:xfrm>
              <a:custGeom>
                <a:avLst/>
                <a:gdLst>
                  <a:gd name="T0" fmla="*/ 0 w 2042"/>
                  <a:gd name="T1" fmla="*/ 0 h 1546"/>
                  <a:gd name="T2" fmla="*/ 1021 w 2042"/>
                  <a:gd name="T3" fmla="*/ 1546 h 1546"/>
                  <a:gd name="T4" fmla="*/ 1021 w 2042"/>
                  <a:gd name="T5" fmla="*/ 1546 h 1546"/>
                  <a:gd name="T6" fmla="*/ 2042 w 2042"/>
                  <a:gd name="T7" fmla="*/ 0 h 1546"/>
                  <a:gd name="T8" fmla="*/ 0 w 2042"/>
                  <a:gd name="T9" fmla="*/ 0 h 154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42"/>
                  <a:gd name="T16" fmla="*/ 0 h 1546"/>
                  <a:gd name="T17" fmla="*/ 2042 w 2042"/>
                  <a:gd name="T18" fmla="*/ 1546 h 154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42" h="1546">
                    <a:moveTo>
                      <a:pt x="0" y="0"/>
                    </a:moveTo>
                    <a:cubicBezTo>
                      <a:pt x="4" y="1138"/>
                      <a:pt x="66" y="1532"/>
                      <a:pt x="1021" y="1546"/>
                    </a:cubicBezTo>
                    <a:cubicBezTo>
                      <a:pt x="1021" y="1546"/>
                      <a:pt x="1021" y="1546"/>
                      <a:pt x="1021" y="1546"/>
                    </a:cubicBezTo>
                    <a:cubicBezTo>
                      <a:pt x="1976" y="1532"/>
                      <a:pt x="2038" y="1138"/>
                      <a:pt x="2042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7" name="Freeform 63"/>
              <p:cNvSpPr>
                <a:spLocks noChangeArrowheads="1"/>
              </p:cNvSpPr>
              <p:nvPr/>
            </p:nvSpPr>
            <p:spPr bwMode="auto">
              <a:xfrm>
                <a:off x="532928" y="0"/>
                <a:ext cx="270217" cy="236441"/>
              </a:xfrm>
              <a:custGeom>
                <a:avLst/>
                <a:gdLst>
                  <a:gd name="T0" fmla="*/ 1051 w 1051"/>
                  <a:gd name="T1" fmla="*/ 921 h 921"/>
                  <a:gd name="T2" fmla="*/ 525 w 1051"/>
                  <a:gd name="T3" fmla="*/ 0 h 921"/>
                  <a:gd name="T4" fmla="*/ 525 w 1051"/>
                  <a:gd name="T5" fmla="*/ 0 h 921"/>
                  <a:gd name="T6" fmla="*/ 0 w 1051"/>
                  <a:gd name="T7" fmla="*/ 921 h 921"/>
                  <a:gd name="T8" fmla="*/ 1051 w 1051"/>
                  <a:gd name="T9" fmla="*/ 921 h 92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051"/>
                  <a:gd name="T16" fmla="*/ 0 h 921"/>
                  <a:gd name="T17" fmla="*/ 1051 w 1051"/>
                  <a:gd name="T18" fmla="*/ 921 h 92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051" h="921">
                    <a:moveTo>
                      <a:pt x="1051" y="921"/>
                    </a:moveTo>
                    <a:cubicBezTo>
                      <a:pt x="900" y="563"/>
                      <a:pt x="722" y="245"/>
                      <a:pt x="525" y="0"/>
                    </a:cubicBezTo>
                    <a:cubicBezTo>
                      <a:pt x="525" y="0"/>
                      <a:pt x="525" y="0"/>
                      <a:pt x="525" y="0"/>
                    </a:cubicBezTo>
                    <a:cubicBezTo>
                      <a:pt x="328" y="245"/>
                      <a:pt x="150" y="563"/>
                      <a:pt x="0" y="921"/>
                    </a:cubicBezTo>
                    <a:lnTo>
                      <a:pt x="1051" y="921"/>
                    </a:lnTo>
                    <a:close/>
                  </a:path>
                </a:pathLst>
              </a:custGeom>
              <a:solidFill>
                <a:srgbClr val="FFFF00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8" name="Freeform 64"/>
              <p:cNvSpPr>
                <a:spLocks noChangeArrowheads="1"/>
              </p:cNvSpPr>
              <p:nvPr/>
            </p:nvSpPr>
            <p:spPr bwMode="auto">
              <a:xfrm>
                <a:off x="562952" y="0"/>
                <a:ext cx="221429" cy="198911"/>
              </a:xfrm>
              <a:custGeom>
                <a:avLst/>
                <a:gdLst>
                  <a:gd name="T0" fmla="*/ 398 w 870"/>
                  <a:gd name="T1" fmla="*/ 219 h 769"/>
                  <a:gd name="T2" fmla="*/ 398 w 870"/>
                  <a:gd name="T3" fmla="*/ 219 h 769"/>
                  <a:gd name="T4" fmla="*/ 870 w 870"/>
                  <a:gd name="T5" fmla="*/ 769 h 769"/>
                  <a:gd name="T6" fmla="*/ 411 w 870"/>
                  <a:gd name="T7" fmla="*/ 0 h 769"/>
                  <a:gd name="T8" fmla="*/ 411 w 870"/>
                  <a:gd name="T9" fmla="*/ 0 h 769"/>
                  <a:gd name="T10" fmla="*/ 0 w 870"/>
                  <a:gd name="T11" fmla="*/ 668 h 769"/>
                  <a:gd name="T12" fmla="*/ 398 w 870"/>
                  <a:gd name="T13" fmla="*/ 219 h 76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70"/>
                  <a:gd name="T22" fmla="*/ 0 h 769"/>
                  <a:gd name="T23" fmla="*/ 870 w 870"/>
                  <a:gd name="T24" fmla="*/ 769 h 76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70" h="769">
                    <a:moveTo>
                      <a:pt x="398" y="219"/>
                    </a:moveTo>
                    <a:cubicBezTo>
                      <a:pt x="398" y="219"/>
                      <a:pt x="398" y="219"/>
                      <a:pt x="398" y="219"/>
                    </a:cubicBezTo>
                    <a:cubicBezTo>
                      <a:pt x="567" y="375"/>
                      <a:pt x="725" y="562"/>
                      <a:pt x="870" y="769"/>
                    </a:cubicBezTo>
                    <a:cubicBezTo>
                      <a:pt x="735" y="473"/>
                      <a:pt x="580" y="209"/>
                      <a:pt x="411" y="0"/>
                    </a:cubicBezTo>
                    <a:cubicBezTo>
                      <a:pt x="411" y="0"/>
                      <a:pt x="411" y="0"/>
                      <a:pt x="411" y="0"/>
                    </a:cubicBezTo>
                    <a:cubicBezTo>
                      <a:pt x="262" y="185"/>
                      <a:pt x="123" y="413"/>
                      <a:pt x="0" y="668"/>
                    </a:cubicBezTo>
                    <a:cubicBezTo>
                      <a:pt x="124" y="501"/>
                      <a:pt x="258" y="349"/>
                      <a:pt x="398" y="219"/>
                    </a:cubicBezTo>
                    <a:close/>
                  </a:path>
                </a:pathLst>
              </a:custGeom>
              <a:solidFill>
                <a:srgbClr val="F4BF4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39" name="Freeform 65"/>
              <p:cNvSpPr>
                <a:spLocks noChangeArrowheads="1"/>
              </p:cNvSpPr>
              <p:nvPr/>
            </p:nvSpPr>
            <p:spPr bwMode="auto">
              <a:xfrm>
                <a:off x="424092" y="1148423"/>
                <a:ext cx="487892" cy="146369"/>
              </a:xfrm>
              <a:custGeom>
                <a:avLst/>
                <a:gdLst>
                  <a:gd name="T0" fmla="*/ 0 w 1900"/>
                  <a:gd name="T1" fmla="*/ 0 h 568"/>
                  <a:gd name="T2" fmla="*/ 950 w 1900"/>
                  <a:gd name="T3" fmla="*/ 568 h 568"/>
                  <a:gd name="T4" fmla="*/ 950 w 1900"/>
                  <a:gd name="T5" fmla="*/ 568 h 568"/>
                  <a:gd name="T6" fmla="*/ 1900 w 1900"/>
                  <a:gd name="T7" fmla="*/ 0 h 568"/>
                  <a:gd name="T8" fmla="*/ 0 w 1900"/>
                  <a:gd name="T9" fmla="*/ 0 h 5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00"/>
                  <a:gd name="T16" fmla="*/ 0 h 568"/>
                  <a:gd name="T17" fmla="*/ 1900 w 1900"/>
                  <a:gd name="T18" fmla="*/ 568 h 5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00" h="568">
                    <a:moveTo>
                      <a:pt x="0" y="0"/>
                    </a:moveTo>
                    <a:cubicBezTo>
                      <a:pt x="102" y="400"/>
                      <a:pt x="349" y="559"/>
                      <a:pt x="950" y="568"/>
                    </a:cubicBezTo>
                    <a:cubicBezTo>
                      <a:pt x="950" y="568"/>
                      <a:pt x="950" y="568"/>
                      <a:pt x="950" y="568"/>
                    </a:cubicBezTo>
                    <a:cubicBezTo>
                      <a:pt x="1551" y="559"/>
                      <a:pt x="1798" y="400"/>
                      <a:pt x="190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AAEBC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40" name="Oval 66"/>
              <p:cNvSpPr>
                <a:spLocks noChangeArrowheads="1"/>
              </p:cNvSpPr>
              <p:nvPr/>
            </p:nvSpPr>
            <p:spPr bwMode="auto">
              <a:xfrm>
                <a:off x="517916" y="476634"/>
                <a:ext cx="300241" cy="300241"/>
              </a:xfrm>
              <a:prstGeom prst="ellipse">
                <a:avLst/>
              </a:prstGeom>
              <a:solidFill>
                <a:srgbClr val="1099A1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41" name="Oval 67"/>
              <p:cNvSpPr>
                <a:spLocks noChangeArrowheads="1"/>
              </p:cNvSpPr>
              <p:nvPr/>
            </p:nvSpPr>
            <p:spPr bwMode="auto">
              <a:xfrm>
                <a:off x="551695" y="514164"/>
                <a:ext cx="228935" cy="225181"/>
              </a:xfrm>
              <a:prstGeom prst="ellipse">
                <a:avLst/>
              </a:prstGeom>
              <a:solidFill>
                <a:srgbClr val="DDAE3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1342" name="Freeform 68"/>
              <p:cNvSpPr>
                <a:spLocks noChangeArrowheads="1"/>
              </p:cNvSpPr>
              <p:nvPr/>
            </p:nvSpPr>
            <p:spPr bwMode="auto">
              <a:xfrm>
                <a:off x="570458" y="529176"/>
                <a:ext cx="198911" cy="146369"/>
              </a:xfrm>
              <a:custGeom>
                <a:avLst/>
                <a:gdLst>
                  <a:gd name="T0" fmla="*/ 315 w 770"/>
                  <a:gd name="T1" fmla="*/ 146 h 576"/>
                  <a:gd name="T2" fmla="*/ 725 w 770"/>
                  <a:gd name="T3" fmla="*/ 555 h 576"/>
                  <a:gd name="T4" fmla="*/ 724 w 770"/>
                  <a:gd name="T5" fmla="*/ 576 h 576"/>
                  <a:gd name="T6" fmla="*/ 770 w 770"/>
                  <a:gd name="T7" fmla="*/ 392 h 576"/>
                  <a:gd name="T8" fmla="*/ 379 w 770"/>
                  <a:gd name="T9" fmla="*/ 0 h 576"/>
                  <a:gd name="T10" fmla="*/ 0 w 770"/>
                  <a:gd name="T11" fmla="*/ 294 h 576"/>
                  <a:gd name="T12" fmla="*/ 315 w 770"/>
                  <a:gd name="T13" fmla="*/ 146 h 5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70"/>
                  <a:gd name="T22" fmla="*/ 0 h 576"/>
                  <a:gd name="T23" fmla="*/ 770 w 770"/>
                  <a:gd name="T24" fmla="*/ 576 h 57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70" h="576">
                    <a:moveTo>
                      <a:pt x="315" y="146"/>
                    </a:moveTo>
                    <a:cubicBezTo>
                      <a:pt x="541" y="146"/>
                      <a:pt x="725" y="329"/>
                      <a:pt x="725" y="555"/>
                    </a:cubicBezTo>
                    <a:cubicBezTo>
                      <a:pt x="725" y="562"/>
                      <a:pt x="724" y="569"/>
                      <a:pt x="724" y="576"/>
                    </a:cubicBezTo>
                    <a:cubicBezTo>
                      <a:pt x="753" y="521"/>
                      <a:pt x="770" y="458"/>
                      <a:pt x="770" y="392"/>
                    </a:cubicBezTo>
                    <a:cubicBezTo>
                      <a:pt x="770" y="175"/>
                      <a:pt x="595" y="0"/>
                      <a:pt x="379" y="0"/>
                    </a:cubicBezTo>
                    <a:cubicBezTo>
                      <a:pt x="196" y="0"/>
                      <a:pt x="43" y="125"/>
                      <a:pt x="0" y="294"/>
                    </a:cubicBezTo>
                    <a:cubicBezTo>
                      <a:pt x="75" y="204"/>
                      <a:pt x="188" y="146"/>
                      <a:pt x="315" y="146"/>
                    </a:cubicBezTo>
                    <a:close/>
                  </a:path>
                </a:pathLst>
              </a:custGeom>
              <a:solidFill>
                <a:srgbClr val="EFE5C7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11343" name="文本框 4"/>
          <p:cNvSpPr>
            <a:spLocks noChangeArrowheads="1"/>
          </p:cNvSpPr>
          <p:nvPr/>
        </p:nvSpPr>
        <p:spPr bwMode="auto">
          <a:xfrm>
            <a:off x="587375" y="2062163"/>
            <a:ext cx="5300663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THANKS</a:t>
            </a:r>
            <a:r>
              <a:rPr lang="zh-CN" altLang="en-US" sz="80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！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4"/>
          <p:cNvGrpSpPr>
            <a:grpSpLocks/>
          </p:cNvGrpSpPr>
          <p:nvPr/>
        </p:nvGrpSpPr>
        <p:grpSpPr bwMode="auto">
          <a:xfrm>
            <a:off x="-1324180" y="3663950"/>
            <a:ext cx="6102350" cy="4564063"/>
            <a:chOff x="0" y="0"/>
            <a:chExt cx="3844" cy="2875"/>
          </a:xfrm>
        </p:grpSpPr>
        <p:sp>
          <p:nvSpPr>
            <p:cNvPr id="5123" name="Freeform 5"/>
            <p:cNvSpPr>
              <a:spLocks noChangeArrowheads="1"/>
            </p:cNvSpPr>
            <p:nvPr/>
          </p:nvSpPr>
          <p:spPr bwMode="auto">
            <a:xfrm>
              <a:off x="0" y="417"/>
              <a:ext cx="3706" cy="2458"/>
            </a:xfrm>
            <a:custGeom>
              <a:avLst/>
              <a:gdLst>
                <a:gd name="T0" fmla="*/ 2436 w 3706"/>
                <a:gd name="T1" fmla="*/ 2458 h 2458"/>
                <a:gd name="T2" fmla="*/ 2698 w 3706"/>
                <a:gd name="T3" fmla="*/ 2046 h 2458"/>
                <a:gd name="T4" fmla="*/ 3706 w 3706"/>
                <a:gd name="T5" fmla="*/ 1638 h 2458"/>
                <a:gd name="T6" fmla="*/ 1122 w 3706"/>
                <a:gd name="T7" fmla="*/ 0 h 2458"/>
                <a:gd name="T8" fmla="*/ 0 w 3706"/>
                <a:gd name="T9" fmla="*/ 2458 h 2458"/>
                <a:gd name="T10" fmla="*/ 2436 w 3706"/>
                <a:gd name="T11" fmla="*/ 2458 h 24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06"/>
                <a:gd name="T19" fmla="*/ 0 h 2458"/>
                <a:gd name="T20" fmla="*/ 3706 w 3706"/>
                <a:gd name="T21" fmla="*/ 2458 h 24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06" h="2458">
                  <a:moveTo>
                    <a:pt x="2436" y="2458"/>
                  </a:moveTo>
                  <a:lnTo>
                    <a:pt x="2698" y="2046"/>
                  </a:lnTo>
                  <a:lnTo>
                    <a:pt x="3706" y="1638"/>
                  </a:lnTo>
                  <a:lnTo>
                    <a:pt x="1122" y="0"/>
                  </a:lnTo>
                  <a:lnTo>
                    <a:pt x="0" y="2458"/>
                  </a:lnTo>
                  <a:lnTo>
                    <a:pt x="2436" y="2458"/>
                  </a:lnTo>
                  <a:close/>
                </a:path>
              </a:pathLst>
            </a:custGeom>
            <a:solidFill>
              <a:srgbClr val="269E5F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4" name="Freeform 6"/>
            <p:cNvSpPr>
              <a:spLocks noChangeArrowheads="1"/>
            </p:cNvSpPr>
            <p:nvPr/>
          </p:nvSpPr>
          <p:spPr bwMode="auto">
            <a:xfrm>
              <a:off x="1143" y="2008"/>
              <a:ext cx="673" cy="189"/>
            </a:xfrm>
            <a:custGeom>
              <a:avLst/>
              <a:gdLst>
                <a:gd name="T0" fmla="*/ 0 w 284"/>
                <a:gd name="T1" fmla="*/ 23 h 80"/>
                <a:gd name="T2" fmla="*/ 280 w 284"/>
                <a:gd name="T3" fmla="*/ 0 h 80"/>
                <a:gd name="T4" fmla="*/ 187 w 284"/>
                <a:gd name="T5" fmla="*/ 55 h 80"/>
                <a:gd name="T6" fmla="*/ 19 w 284"/>
                <a:gd name="T7" fmla="*/ 80 h 80"/>
                <a:gd name="T8" fmla="*/ 0 w 284"/>
                <a:gd name="T9" fmla="*/ 23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4"/>
                <a:gd name="T16" fmla="*/ 0 h 80"/>
                <a:gd name="T17" fmla="*/ 284 w 284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4" h="80">
                  <a:moveTo>
                    <a:pt x="0" y="23"/>
                  </a:moveTo>
                  <a:cubicBezTo>
                    <a:pt x="280" y="0"/>
                    <a:pt x="280" y="0"/>
                    <a:pt x="280" y="0"/>
                  </a:cubicBezTo>
                  <a:cubicBezTo>
                    <a:pt x="280" y="0"/>
                    <a:pt x="284" y="40"/>
                    <a:pt x="187" y="55"/>
                  </a:cubicBezTo>
                  <a:cubicBezTo>
                    <a:pt x="145" y="61"/>
                    <a:pt x="19" y="80"/>
                    <a:pt x="19" y="80"/>
                  </a:cubicBezTo>
                  <a:lnTo>
                    <a:pt x="0" y="23"/>
                  </a:ln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5" name="Freeform 7"/>
            <p:cNvSpPr>
              <a:spLocks noChangeArrowheads="1"/>
            </p:cNvSpPr>
            <p:nvPr/>
          </p:nvSpPr>
          <p:spPr bwMode="auto">
            <a:xfrm>
              <a:off x="1423" y="1788"/>
              <a:ext cx="811" cy="189"/>
            </a:xfrm>
            <a:custGeom>
              <a:avLst/>
              <a:gdLst>
                <a:gd name="T0" fmla="*/ 0 w 343"/>
                <a:gd name="T1" fmla="*/ 32 h 80"/>
                <a:gd name="T2" fmla="*/ 339 w 343"/>
                <a:gd name="T3" fmla="*/ 0 h 80"/>
                <a:gd name="T4" fmla="*/ 219 w 343"/>
                <a:gd name="T5" fmla="*/ 55 h 80"/>
                <a:gd name="T6" fmla="*/ 1 w 343"/>
                <a:gd name="T7" fmla="*/ 80 h 80"/>
                <a:gd name="T8" fmla="*/ 0 w 343"/>
                <a:gd name="T9" fmla="*/ 32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3"/>
                <a:gd name="T16" fmla="*/ 0 h 80"/>
                <a:gd name="T17" fmla="*/ 343 w 343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3" h="80">
                  <a:moveTo>
                    <a:pt x="0" y="32"/>
                  </a:moveTo>
                  <a:cubicBezTo>
                    <a:pt x="339" y="0"/>
                    <a:pt x="339" y="0"/>
                    <a:pt x="339" y="0"/>
                  </a:cubicBezTo>
                  <a:cubicBezTo>
                    <a:pt x="339" y="0"/>
                    <a:pt x="343" y="40"/>
                    <a:pt x="219" y="55"/>
                  </a:cubicBezTo>
                  <a:cubicBezTo>
                    <a:pt x="164" y="61"/>
                    <a:pt x="1" y="80"/>
                    <a:pt x="1" y="80"/>
                  </a:cubicBezTo>
                  <a:lnTo>
                    <a:pt x="0" y="32"/>
                  </a:ln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6" name="Freeform 8"/>
            <p:cNvSpPr>
              <a:spLocks noChangeArrowheads="1"/>
            </p:cNvSpPr>
            <p:nvPr/>
          </p:nvSpPr>
          <p:spPr bwMode="auto">
            <a:xfrm>
              <a:off x="1404" y="1641"/>
              <a:ext cx="814" cy="189"/>
            </a:xfrm>
            <a:custGeom>
              <a:avLst/>
              <a:gdLst>
                <a:gd name="T0" fmla="*/ 0 w 344"/>
                <a:gd name="T1" fmla="*/ 32 h 80"/>
                <a:gd name="T2" fmla="*/ 339 w 344"/>
                <a:gd name="T3" fmla="*/ 0 h 80"/>
                <a:gd name="T4" fmla="*/ 219 w 344"/>
                <a:gd name="T5" fmla="*/ 55 h 80"/>
                <a:gd name="T6" fmla="*/ 2 w 344"/>
                <a:gd name="T7" fmla="*/ 80 h 80"/>
                <a:gd name="T8" fmla="*/ 0 w 344"/>
                <a:gd name="T9" fmla="*/ 32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"/>
                <a:gd name="T16" fmla="*/ 0 h 80"/>
                <a:gd name="T17" fmla="*/ 344 w 344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" h="80">
                  <a:moveTo>
                    <a:pt x="0" y="32"/>
                  </a:moveTo>
                  <a:cubicBezTo>
                    <a:pt x="339" y="0"/>
                    <a:pt x="339" y="0"/>
                    <a:pt x="339" y="0"/>
                  </a:cubicBezTo>
                  <a:cubicBezTo>
                    <a:pt x="339" y="0"/>
                    <a:pt x="344" y="40"/>
                    <a:pt x="219" y="55"/>
                  </a:cubicBezTo>
                  <a:cubicBezTo>
                    <a:pt x="165" y="61"/>
                    <a:pt x="2" y="80"/>
                    <a:pt x="2" y="80"/>
                  </a:cubicBezTo>
                  <a:lnTo>
                    <a:pt x="0" y="32"/>
                  </a:ln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7" name="Freeform 9"/>
            <p:cNvSpPr>
              <a:spLocks noChangeArrowheads="1"/>
            </p:cNvSpPr>
            <p:nvPr/>
          </p:nvSpPr>
          <p:spPr bwMode="auto">
            <a:xfrm>
              <a:off x="542" y="1764"/>
              <a:ext cx="691" cy="755"/>
            </a:xfrm>
            <a:custGeom>
              <a:avLst/>
              <a:gdLst>
                <a:gd name="T0" fmla="*/ 16 w 292"/>
                <a:gd name="T1" fmla="*/ 181 h 319"/>
                <a:gd name="T2" fmla="*/ 56 w 292"/>
                <a:gd name="T3" fmla="*/ 269 h 319"/>
                <a:gd name="T4" fmla="*/ 192 w 292"/>
                <a:gd name="T5" fmla="*/ 285 h 319"/>
                <a:gd name="T6" fmla="*/ 292 w 292"/>
                <a:gd name="T7" fmla="*/ 157 h 319"/>
                <a:gd name="T8" fmla="*/ 250 w 292"/>
                <a:gd name="T9" fmla="*/ 52 h 319"/>
                <a:gd name="T10" fmla="*/ 184 w 292"/>
                <a:gd name="T11" fmla="*/ 0 h 319"/>
                <a:gd name="T12" fmla="*/ 16 w 292"/>
                <a:gd name="T13" fmla="*/ 181 h 3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2"/>
                <a:gd name="T22" fmla="*/ 0 h 319"/>
                <a:gd name="T23" fmla="*/ 292 w 292"/>
                <a:gd name="T24" fmla="*/ 319 h 3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2" h="319">
                  <a:moveTo>
                    <a:pt x="16" y="181"/>
                  </a:moveTo>
                  <a:cubicBezTo>
                    <a:pt x="16" y="181"/>
                    <a:pt x="0" y="233"/>
                    <a:pt x="56" y="269"/>
                  </a:cubicBezTo>
                  <a:cubicBezTo>
                    <a:pt x="133" y="319"/>
                    <a:pt x="167" y="304"/>
                    <a:pt x="192" y="285"/>
                  </a:cubicBezTo>
                  <a:cubicBezTo>
                    <a:pt x="223" y="261"/>
                    <a:pt x="292" y="157"/>
                    <a:pt x="292" y="157"/>
                  </a:cubicBezTo>
                  <a:cubicBezTo>
                    <a:pt x="250" y="52"/>
                    <a:pt x="250" y="52"/>
                    <a:pt x="250" y="52"/>
                  </a:cubicBezTo>
                  <a:cubicBezTo>
                    <a:pt x="184" y="0"/>
                    <a:pt x="184" y="0"/>
                    <a:pt x="184" y="0"/>
                  </a:cubicBezTo>
                  <a:lnTo>
                    <a:pt x="16" y="181"/>
                  </a:ln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8" name="Freeform 10"/>
            <p:cNvSpPr>
              <a:spLocks noChangeArrowheads="1"/>
            </p:cNvSpPr>
            <p:nvPr/>
          </p:nvSpPr>
          <p:spPr bwMode="auto">
            <a:xfrm>
              <a:off x="580" y="1380"/>
              <a:ext cx="878" cy="938"/>
            </a:xfrm>
            <a:custGeom>
              <a:avLst/>
              <a:gdLst>
                <a:gd name="T0" fmla="*/ 58 w 371"/>
                <a:gd name="T1" fmla="*/ 396 h 396"/>
                <a:gd name="T2" fmla="*/ 0 w 371"/>
                <a:gd name="T3" fmla="*/ 343 h 396"/>
                <a:gd name="T4" fmla="*/ 149 w 371"/>
                <a:gd name="T5" fmla="*/ 12 h 396"/>
                <a:gd name="T6" fmla="*/ 356 w 371"/>
                <a:gd name="T7" fmla="*/ 0 h 396"/>
                <a:gd name="T8" fmla="*/ 330 w 371"/>
                <a:gd name="T9" fmla="*/ 50 h 396"/>
                <a:gd name="T10" fmla="*/ 185 w 371"/>
                <a:gd name="T11" fmla="*/ 114 h 396"/>
                <a:gd name="T12" fmla="*/ 82 w 371"/>
                <a:gd name="T13" fmla="*/ 384 h 396"/>
                <a:gd name="T14" fmla="*/ 58 w 371"/>
                <a:gd name="T15" fmla="*/ 396 h 39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71"/>
                <a:gd name="T25" fmla="*/ 0 h 396"/>
                <a:gd name="T26" fmla="*/ 371 w 371"/>
                <a:gd name="T27" fmla="*/ 396 h 39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71" h="396">
                  <a:moveTo>
                    <a:pt x="58" y="396"/>
                  </a:moveTo>
                  <a:cubicBezTo>
                    <a:pt x="32" y="391"/>
                    <a:pt x="0" y="343"/>
                    <a:pt x="0" y="343"/>
                  </a:cubicBezTo>
                  <a:cubicBezTo>
                    <a:pt x="149" y="12"/>
                    <a:pt x="149" y="12"/>
                    <a:pt x="149" y="12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6" y="0"/>
                    <a:pt x="371" y="31"/>
                    <a:pt x="330" y="50"/>
                  </a:cubicBezTo>
                  <a:cubicBezTo>
                    <a:pt x="290" y="69"/>
                    <a:pt x="188" y="107"/>
                    <a:pt x="185" y="114"/>
                  </a:cubicBezTo>
                  <a:cubicBezTo>
                    <a:pt x="183" y="121"/>
                    <a:pt x="82" y="384"/>
                    <a:pt x="82" y="384"/>
                  </a:cubicBezTo>
                  <a:lnTo>
                    <a:pt x="58" y="396"/>
                  </a:ln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29" name="Freeform 11"/>
            <p:cNvSpPr>
              <a:spLocks noChangeArrowheads="1"/>
            </p:cNvSpPr>
            <p:nvPr/>
          </p:nvSpPr>
          <p:spPr bwMode="auto">
            <a:xfrm>
              <a:off x="973" y="123"/>
              <a:ext cx="1439" cy="1951"/>
            </a:xfrm>
            <a:custGeom>
              <a:avLst/>
              <a:gdLst>
                <a:gd name="T0" fmla="*/ 29 w 608"/>
                <a:gd name="T1" fmla="*/ 0 h 824"/>
                <a:gd name="T2" fmla="*/ 608 w 608"/>
                <a:gd name="T3" fmla="*/ 0 h 824"/>
                <a:gd name="T4" fmla="*/ 608 w 608"/>
                <a:gd name="T5" fmla="*/ 824 h 824"/>
                <a:gd name="T6" fmla="*/ 29 w 608"/>
                <a:gd name="T7" fmla="*/ 824 h 824"/>
                <a:gd name="T8" fmla="*/ 0 w 608"/>
                <a:gd name="T9" fmla="*/ 801 h 824"/>
                <a:gd name="T10" fmla="*/ 0 w 608"/>
                <a:gd name="T11" fmla="*/ 22 h 824"/>
                <a:gd name="T12" fmla="*/ 29 w 608"/>
                <a:gd name="T13" fmla="*/ 0 h 8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8"/>
                <a:gd name="T22" fmla="*/ 0 h 824"/>
                <a:gd name="T23" fmla="*/ 608 w 608"/>
                <a:gd name="T24" fmla="*/ 824 h 8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8" h="824">
                  <a:moveTo>
                    <a:pt x="29" y="0"/>
                  </a:moveTo>
                  <a:cubicBezTo>
                    <a:pt x="608" y="0"/>
                    <a:pt x="608" y="0"/>
                    <a:pt x="608" y="0"/>
                  </a:cubicBezTo>
                  <a:cubicBezTo>
                    <a:pt x="608" y="824"/>
                    <a:pt x="608" y="824"/>
                    <a:pt x="608" y="824"/>
                  </a:cubicBezTo>
                  <a:cubicBezTo>
                    <a:pt x="29" y="824"/>
                    <a:pt x="29" y="824"/>
                    <a:pt x="29" y="824"/>
                  </a:cubicBezTo>
                  <a:cubicBezTo>
                    <a:pt x="13" y="824"/>
                    <a:pt x="0" y="814"/>
                    <a:pt x="0" y="80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3" y="0"/>
                    <a:pt x="29" y="0"/>
                  </a:cubicBezTo>
                  <a:close/>
                </a:path>
              </a:pathLst>
            </a:custGeom>
            <a:solidFill>
              <a:srgbClr val="1F959B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0" name="Freeform 12"/>
            <p:cNvSpPr>
              <a:spLocks noChangeArrowheads="1"/>
            </p:cNvSpPr>
            <p:nvPr/>
          </p:nvSpPr>
          <p:spPr bwMode="auto">
            <a:xfrm>
              <a:off x="1039" y="500"/>
              <a:ext cx="1373" cy="1534"/>
            </a:xfrm>
            <a:custGeom>
              <a:avLst/>
              <a:gdLst>
                <a:gd name="T0" fmla="*/ 0 w 580"/>
                <a:gd name="T1" fmla="*/ 648 h 648"/>
                <a:gd name="T2" fmla="*/ 0 w 580"/>
                <a:gd name="T3" fmla="*/ 44 h 648"/>
                <a:gd name="T4" fmla="*/ 440 w 580"/>
                <a:gd name="T5" fmla="*/ 2 h 648"/>
                <a:gd name="T6" fmla="*/ 580 w 580"/>
                <a:gd name="T7" fmla="*/ 44 h 648"/>
                <a:gd name="T8" fmla="*/ 580 w 580"/>
                <a:gd name="T9" fmla="*/ 648 h 648"/>
                <a:gd name="T10" fmla="*/ 0 w 580"/>
                <a:gd name="T11" fmla="*/ 648 h 6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80"/>
                <a:gd name="T19" fmla="*/ 0 h 648"/>
                <a:gd name="T20" fmla="*/ 580 w 580"/>
                <a:gd name="T21" fmla="*/ 648 h 6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80" h="648">
                  <a:moveTo>
                    <a:pt x="0" y="648"/>
                  </a:moveTo>
                  <a:cubicBezTo>
                    <a:pt x="0" y="44"/>
                    <a:pt x="0" y="44"/>
                    <a:pt x="0" y="44"/>
                  </a:cubicBezTo>
                  <a:cubicBezTo>
                    <a:pt x="0" y="44"/>
                    <a:pt x="326" y="0"/>
                    <a:pt x="440" y="2"/>
                  </a:cubicBezTo>
                  <a:cubicBezTo>
                    <a:pt x="553" y="5"/>
                    <a:pt x="580" y="44"/>
                    <a:pt x="580" y="44"/>
                  </a:cubicBezTo>
                  <a:cubicBezTo>
                    <a:pt x="580" y="648"/>
                    <a:pt x="580" y="648"/>
                    <a:pt x="580" y="648"/>
                  </a:cubicBezTo>
                  <a:lnTo>
                    <a:pt x="0" y="648"/>
                  </a:ln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1" name="Freeform 13"/>
            <p:cNvSpPr>
              <a:spLocks noChangeArrowheads="1"/>
            </p:cNvSpPr>
            <p:nvPr/>
          </p:nvSpPr>
          <p:spPr bwMode="auto">
            <a:xfrm>
              <a:off x="1039" y="40"/>
              <a:ext cx="1373" cy="1994"/>
            </a:xfrm>
            <a:custGeom>
              <a:avLst/>
              <a:gdLst>
                <a:gd name="T0" fmla="*/ 440 w 580"/>
                <a:gd name="T1" fmla="*/ 2 h 842"/>
                <a:gd name="T2" fmla="*/ 580 w 580"/>
                <a:gd name="T3" fmla="*/ 44 h 842"/>
                <a:gd name="T4" fmla="*/ 580 w 580"/>
                <a:gd name="T5" fmla="*/ 842 h 842"/>
                <a:gd name="T6" fmla="*/ 440 w 580"/>
                <a:gd name="T7" fmla="*/ 800 h 842"/>
                <a:gd name="T8" fmla="*/ 0 w 580"/>
                <a:gd name="T9" fmla="*/ 842 h 842"/>
                <a:gd name="T10" fmla="*/ 0 w 580"/>
                <a:gd name="T11" fmla="*/ 44 h 842"/>
                <a:gd name="T12" fmla="*/ 440 w 580"/>
                <a:gd name="T13" fmla="*/ 2 h 8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80"/>
                <a:gd name="T22" fmla="*/ 0 h 842"/>
                <a:gd name="T23" fmla="*/ 580 w 580"/>
                <a:gd name="T24" fmla="*/ 842 h 8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80" h="842">
                  <a:moveTo>
                    <a:pt x="440" y="2"/>
                  </a:moveTo>
                  <a:cubicBezTo>
                    <a:pt x="553" y="5"/>
                    <a:pt x="580" y="44"/>
                    <a:pt x="580" y="44"/>
                  </a:cubicBezTo>
                  <a:cubicBezTo>
                    <a:pt x="580" y="842"/>
                    <a:pt x="580" y="842"/>
                    <a:pt x="580" y="842"/>
                  </a:cubicBezTo>
                  <a:cubicBezTo>
                    <a:pt x="580" y="842"/>
                    <a:pt x="553" y="802"/>
                    <a:pt x="440" y="800"/>
                  </a:cubicBezTo>
                  <a:cubicBezTo>
                    <a:pt x="326" y="798"/>
                    <a:pt x="0" y="842"/>
                    <a:pt x="0" y="84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4"/>
                    <a:pt x="326" y="0"/>
                    <a:pt x="440" y="2"/>
                  </a:cubicBezTo>
                  <a:close/>
                </a:path>
              </a:pathLst>
            </a:custGeom>
            <a:solidFill>
              <a:srgbClr val="FFFFFF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2" name="Freeform 14"/>
            <p:cNvSpPr>
              <a:spLocks noChangeArrowheads="1"/>
            </p:cNvSpPr>
            <p:nvPr/>
          </p:nvSpPr>
          <p:spPr bwMode="auto">
            <a:xfrm>
              <a:off x="1179" y="128"/>
              <a:ext cx="1093" cy="158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6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3" name="Freeform 15"/>
            <p:cNvSpPr>
              <a:spLocks noChangeArrowheads="1"/>
            </p:cNvSpPr>
            <p:nvPr/>
          </p:nvSpPr>
          <p:spPr bwMode="auto">
            <a:xfrm>
              <a:off x="1179" y="284"/>
              <a:ext cx="1093" cy="159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6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4" name="Freeform 16"/>
            <p:cNvSpPr>
              <a:spLocks noChangeArrowheads="1"/>
            </p:cNvSpPr>
            <p:nvPr/>
          </p:nvSpPr>
          <p:spPr bwMode="auto">
            <a:xfrm>
              <a:off x="1179" y="443"/>
              <a:ext cx="1093" cy="156"/>
            </a:xfrm>
            <a:custGeom>
              <a:avLst/>
              <a:gdLst>
                <a:gd name="T0" fmla="*/ 350 w 462"/>
                <a:gd name="T1" fmla="*/ 2 h 66"/>
                <a:gd name="T2" fmla="*/ 462 w 462"/>
                <a:gd name="T3" fmla="*/ 35 h 66"/>
                <a:gd name="T4" fmla="*/ 462 w 462"/>
                <a:gd name="T5" fmla="*/ 66 h 66"/>
                <a:gd name="T6" fmla="*/ 350 w 462"/>
                <a:gd name="T7" fmla="*/ 33 h 66"/>
                <a:gd name="T8" fmla="*/ 0 w 462"/>
                <a:gd name="T9" fmla="*/ 66 h 66"/>
                <a:gd name="T10" fmla="*/ 0 w 462"/>
                <a:gd name="T11" fmla="*/ 35 h 66"/>
                <a:gd name="T12" fmla="*/ 350 w 462"/>
                <a:gd name="T13" fmla="*/ 2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6"/>
                <a:gd name="T23" fmla="*/ 462 w 462"/>
                <a:gd name="T24" fmla="*/ 66 h 6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6">
                  <a:moveTo>
                    <a:pt x="350" y="2"/>
                  </a:moveTo>
                  <a:cubicBezTo>
                    <a:pt x="440" y="3"/>
                    <a:pt x="462" y="35"/>
                    <a:pt x="462" y="35"/>
                  </a:cubicBezTo>
                  <a:cubicBezTo>
                    <a:pt x="462" y="66"/>
                    <a:pt x="462" y="66"/>
                    <a:pt x="462" y="66"/>
                  </a:cubicBezTo>
                  <a:cubicBezTo>
                    <a:pt x="462" y="66"/>
                    <a:pt x="440" y="35"/>
                    <a:pt x="350" y="33"/>
                  </a:cubicBezTo>
                  <a:cubicBezTo>
                    <a:pt x="260" y="32"/>
                    <a:pt x="0" y="66"/>
                    <a:pt x="0" y="66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5" name="Freeform 17"/>
            <p:cNvSpPr>
              <a:spLocks noChangeArrowheads="1"/>
            </p:cNvSpPr>
            <p:nvPr/>
          </p:nvSpPr>
          <p:spPr bwMode="auto">
            <a:xfrm>
              <a:off x="1179" y="599"/>
              <a:ext cx="1093" cy="159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5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6" name="Freeform 18"/>
            <p:cNvSpPr>
              <a:spLocks noChangeArrowheads="1"/>
            </p:cNvSpPr>
            <p:nvPr/>
          </p:nvSpPr>
          <p:spPr bwMode="auto">
            <a:xfrm>
              <a:off x="1179" y="755"/>
              <a:ext cx="1093" cy="159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6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7" name="Freeform 19"/>
            <p:cNvSpPr>
              <a:spLocks noChangeArrowheads="1"/>
            </p:cNvSpPr>
            <p:nvPr/>
          </p:nvSpPr>
          <p:spPr bwMode="auto">
            <a:xfrm>
              <a:off x="1179" y="912"/>
              <a:ext cx="1093" cy="158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6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8" name="Freeform 20"/>
            <p:cNvSpPr>
              <a:spLocks noChangeArrowheads="1"/>
            </p:cNvSpPr>
            <p:nvPr/>
          </p:nvSpPr>
          <p:spPr bwMode="auto">
            <a:xfrm>
              <a:off x="1179" y="1070"/>
              <a:ext cx="1093" cy="156"/>
            </a:xfrm>
            <a:custGeom>
              <a:avLst/>
              <a:gdLst>
                <a:gd name="T0" fmla="*/ 350 w 462"/>
                <a:gd name="T1" fmla="*/ 1 h 66"/>
                <a:gd name="T2" fmla="*/ 462 w 462"/>
                <a:gd name="T3" fmla="*/ 34 h 66"/>
                <a:gd name="T4" fmla="*/ 462 w 462"/>
                <a:gd name="T5" fmla="*/ 66 h 66"/>
                <a:gd name="T6" fmla="*/ 350 w 462"/>
                <a:gd name="T7" fmla="*/ 33 h 66"/>
                <a:gd name="T8" fmla="*/ 0 w 462"/>
                <a:gd name="T9" fmla="*/ 66 h 66"/>
                <a:gd name="T10" fmla="*/ 0 w 462"/>
                <a:gd name="T11" fmla="*/ 34 h 66"/>
                <a:gd name="T12" fmla="*/ 350 w 462"/>
                <a:gd name="T13" fmla="*/ 1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6"/>
                <a:gd name="T23" fmla="*/ 462 w 462"/>
                <a:gd name="T24" fmla="*/ 66 h 6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6">
                  <a:moveTo>
                    <a:pt x="350" y="1"/>
                  </a:moveTo>
                  <a:cubicBezTo>
                    <a:pt x="440" y="3"/>
                    <a:pt x="462" y="34"/>
                    <a:pt x="462" y="34"/>
                  </a:cubicBezTo>
                  <a:cubicBezTo>
                    <a:pt x="462" y="66"/>
                    <a:pt x="462" y="66"/>
                    <a:pt x="462" y="66"/>
                  </a:cubicBezTo>
                  <a:cubicBezTo>
                    <a:pt x="462" y="66"/>
                    <a:pt x="440" y="35"/>
                    <a:pt x="350" y="33"/>
                  </a:cubicBezTo>
                  <a:cubicBezTo>
                    <a:pt x="260" y="31"/>
                    <a:pt x="0" y="66"/>
                    <a:pt x="0" y="66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260" y="0"/>
                    <a:pt x="350" y="1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39" name="Freeform 21"/>
            <p:cNvSpPr>
              <a:spLocks noChangeArrowheads="1"/>
            </p:cNvSpPr>
            <p:nvPr/>
          </p:nvSpPr>
          <p:spPr bwMode="auto">
            <a:xfrm>
              <a:off x="1179" y="1226"/>
              <a:ext cx="1093" cy="157"/>
            </a:xfrm>
            <a:custGeom>
              <a:avLst/>
              <a:gdLst>
                <a:gd name="T0" fmla="*/ 350 w 462"/>
                <a:gd name="T1" fmla="*/ 2 h 66"/>
                <a:gd name="T2" fmla="*/ 462 w 462"/>
                <a:gd name="T3" fmla="*/ 35 h 66"/>
                <a:gd name="T4" fmla="*/ 462 w 462"/>
                <a:gd name="T5" fmla="*/ 66 h 66"/>
                <a:gd name="T6" fmla="*/ 350 w 462"/>
                <a:gd name="T7" fmla="*/ 33 h 66"/>
                <a:gd name="T8" fmla="*/ 0 w 462"/>
                <a:gd name="T9" fmla="*/ 66 h 66"/>
                <a:gd name="T10" fmla="*/ 0 w 462"/>
                <a:gd name="T11" fmla="*/ 35 h 66"/>
                <a:gd name="T12" fmla="*/ 350 w 462"/>
                <a:gd name="T13" fmla="*/ 2 h 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6"/>
                <a:gd name="T23" fmla="*/ 462 w 462"/>
                <a:gd name="T24" fmla="*/ 66 h 6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6">
                  <a:moveTo>
                    <a:pt x="350" y="2"/>
                  </a:moveTo>
                  <a:cubicBezTo>
                    <a:pt x="440" y="3"/>
                    <a:pt x="462" y="35"/>
                    <a:pt x="462" y="35"/>
                  </a:cubicBezTo>
                  <a:cubicBezTo>
                    <a:pt x="462" y="66"/>
                    <a:pt x="462" y="66"/>
                    <a:pt x="462" y="66"/>
                  </a:cubicBezTo>
                  <a:cubicBezTo>
                    <a:pt x="462" y="66"/>
                    <a:pt x="440" y="35"/>
                    <a:pt x="350" y="33"/>
                  </a:cubicBezTo>
                  <a:cubicBezTo>
                    <a:pt x="260" y="32"/>
                    <a:pt x="0" y="66"/>
                    <a:pt x="0" y="66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0" name="Freeform 22"/>
            <p:cNvSpPr>
              <a:spLocks noChangeArrowheads="1"/>
            </p:cNvSpPr>
            <p:nvPr/>
          </p:nvSpPr>
          <p:spPr bwMode="auto">
            <a:xfrm>
              <a:off x="1179" y="1383"/>
              <a:ext cx="1093" cy="158"/>
            </a:xfrm>
            <a:custGeom>
              <a:avLst/>
              <a:gdLst>
                <a:gd name="T0" fmla="*/ 350 w 462"/>
                <a:gd name="T1" fmla="*/ 2 h 67"/>
                <a:gd name="T2" fmla="*/ 462 w 462"/>
                <a:gd name="T3" fmla="*/ 35 h 67"/>
                <a:gd name="T4" fmla="*/ 462 w 462"/>
                <a:gd name="T5" fmla="*/ 67 h 67"/>
                <a:gd name="T6" fmla="*/ 350 w 462"/>
                <a:gd name="T7" fmla="*/ 34 h 67"/>
                <a:gd name="T8" fmla="*/ 0 w 462"/>
                <a:gd name="T9" fmla="*/ 67 h 67"/>
                <a:gd name="T10" fmla="*/ 0 w 462"/>
                <a:gd name="T11" fmla="*/ 35 h 67"/>
                <a:gd name="T12" fmla="*/ 350 w 462"/>
                <a:gd name="T13" fmla="*/ 2 h 6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2"/>
                <a:gd name="T22" fmla="*/ 0 h 67"/>
                <a:gd name="T23" fmla="*/ 462 w 462"/>
                <a:gd name="T24" fmla="*/ 67 h 6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2" h="67">
                  <a:moveTo>
                    <a:pt x="350" y="2"/>
                  </a:moveTo>
                  <a:cubicBezTo>
                    <a:pt x="440" y="4"/>
                    <a:pt x="462" y="35"/>
                    <a:pt x="462" y="35"/>
                  </a:cubicBezTo>
                  <a:cubicBezTo>
                    <a:pt x="462" y="67"/>
                    <a:pt x="462" y="67"/>
                    <a:pt x="462" y="67"/>
                  </a:cubicBezTo>
                  <a:cubicBezTo>
                    <a:pt x="462" y="67"/>
                    <a:pt x="440" y="35"/>
                    <a:pt x="350" y="34"/>
                  </a:cubicBezTo>
                  <a:cubicBezTo>
                    <a:pt x="260" y="32"/>
                    <a:pt x="0" y="67"/>
                    <a:pt x="0" y="6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260" y="0"/>
                    <a:pt x="350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1" name="Freeform 23"/>
            <p:cNvSpPr>
              <a:spLocks noChangeArrowheads="1"/>
            </p:cNvSpPr>
            <p:nvPr/>
          </p:nvSpPr>
          <p:spPr bwMode="auto">
            <a:xfrm>
              <a:off x="2405" y="123"/>
              <a:ext cx="1439" cy="1951"/>
            </a:xfrm>
            <a:custGeom>
              <a:avLst/>
              <a:gdLst>
                <a:gd name="T0" fmla="*/ 580 w 608"/>
                <a:gd name="T1" fmla="*/ 0 h 824"/>
                <a:gd name="T2" fmla="*/ 0 w 608"/>
                <a:gd name="T3" fmla="*/ 0 h 824"/>
                <a:gd name="T4" fmla="*/ 0 w 608"/>
                <a:gd name="T5" fmla="*/ 824 h 824"/>
                <a:gd name="T6" fmla="*/ 580 w 608"/>
                <a:gd name="T7" fmla="*/ 824 h 824"/>
                <a:gd name="T8" fmla="*/ 608 w 608"/>
                <a:gd name="T9" fmla="*/ 801 h 824"/>
                <a:gd name="T10" fmla="*/ 608 w 608"/>
                <a:gd name="T11" fmla="*/ 22 h 824"/>
                <a:gd name="T12" fmla="*/ 580 w 608"/>
                <a:gd name="T13" fmla="*/ 0 h 8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8"/>
                <a:gd name="T22" fmla="*/ 0 h 824"/>
                <a:gd name="T23" fmla="*/ 608 w 608"/>
                <a:gd name="T24" fmla="*/ 824 h 8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8" h="824">
                  <a:moveTo>
                    <a:pt x="58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824"/>
                    <a:pt x="0" y="824"/>
                    <a:pt x="0" y="824"/>
                  </a:cubicBezTo>
                  <a:cubicBezTo>
                    <a:pt x="580" y="824"/>
                    <a:pt x="580" y="824"/>
                    <a:pt x="580" y="824"/>
                  </a:cubicBezTo>
                  <a:cubicBezTo>
                    <a:pt x="596" y="824"/>
                    <a:pt x="608" y="814"/>
                    <a:pt x="608" y="801"/>
                  </a:cubicBezTo>
                  <a:cubicBezTo>
                    <a:pt x="608" y="22"/>
                    <a:pt x="608" y="22"/>
                    <a:pt x="608" y="22"/>
                  </a:cubicBezTo>
                  <a:cubicBezTo>
                    <a:pt x="608" y="10"/>
                    <a:pt x="596" y="0"/>
                    <a:pt x="580" y="0"/>
                  </a:cubicBezTo>
                  <a:close/>
                </a:path>
              </a:pathLst>
            </a:custGeom>
            <a:solidFill>
              <a:srgbClr val="1F959B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2" name="Freeform 24"/>
            <p:cNvSpPr>
              <a:spLocks noChangeArrowheads="1"/>
            </p:cNvSpPr>
            <p:nvPr/>
          </p:nvSpPr>
          <p:spPr bwMode="auto">
            <a:xfrm>
              <a:off x="2405" y="500"/>
              <a:ext cx="1375" cy="1534"/>
            </a:xfrm>
            <a:custGeom>
              <a:avLst/>
              <a:gdLst>
                <a:gd name="T0" fmla="*/ 581 w 581"/>
                <a:gd name="T1" fmla="*/ 648 h 648"/>
                <a:gd name="T2" fmla="*/ 581 w 581"/>
                <a:gd name="T3" fmla="*/ 44 h 648"/>
                <a:gd name="T4" fmla="*/ 141 w 581"/>
                <a:gd name="T5" fmla="*/ 2 h 648"/>
                <a:gd name="T6" fmla="*/ 0 w 581"/>
                <a:gd name="T7" fmla="*/ 44 h 648"/>
                <a:gd name="T8" fmla="*/ 0 w 581"/>
                <a:gd name="T9" fmla="*/ 648 h 648"/>
                <a:gd name="T10" fmla="*/ 581 w 581"/>
                <a:gd name="T11" fmla="*/ 648 h 6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81"/>
                <a:gd name="T19" fmla="*/ 0 h 648"/>
                <a:gd name="T20" fmla="*/ 581 w 581"/>
                <a:gd name="T21" fmla="*/ 648 h 64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81" h="648">
                  <a:moveTo>
                    <a:pt x="581" y="648"/>
                  </a:moveTo>
                  <a:cubicBezTo>
                    <a:pt x="581" y="44"/>
                    <a:pt x="581" y="44"/>
                    <a:pt x="581" y="44"/>
                  </a:cubicBezTo>
                  <a:cubicBezTo>
                    <a:pt x="581" y="44"/>
                    <a:pt x="255" y="0"/>
                    <a:pt x="141" y="2"/>
                  </a:cubicBezTo>
                  <a:cubicBezTo>
                    <a:pt x="27" y="5"/>
                    <a:pt x="0" y="44"/>
                    <a:pt x="0" y="44"/>
                  </a:cubicBezTo>
                  <a:cubicBezTo>
                    <a:pt x="0" y="648"/>
                    <a:pt x="0" y="648"/>
                    <a:pt x="0" y="648"/>
                  </a:cubicBezTo>
                  <a:lnTo>
                    <a:pt x="581" y="648"/>
                  </a:lnTo>
                  <a:close/>
                </a:path>
              </a:pathLst>
            </a:custGeom>
            <a:solidFill>
              <a:srgbClr val="A5D1D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3" name="Freeform 25"/>
            <p:cNvSpPr>
              <a:spLocks noChangeArrowheads="1"/>
            </p:cNvSpPr>
            <p:nvPr/>
          </p:nvSpPr>
          <p:spPr bwMode="auto">
            <a:xfrm>
              <a:off x="2405" y="40"/>
              <a:ext cx="1375" cy="1994"/>
            </a:xfrm>
            <a:custGeom>
              <a:avLst/>
              <a:gdLst>
                <a:gd name="T0" fmla="*/ 141 w 581"/>
                <a:gd name="T1" fmla="*/ 2 h 842"/>
                <a:gd name="T2" fmla="*/ 0 w 581"/>
                <a:gd name="T3" fmla="*/ 44 h 842"/>
                <a:gd name="T4" fmla="*/ 0 w 581"/>
                <a:gd name="T5" fmla="*/ 842 h 842"/>
                <a:gd name="T6" fmla="*/ 141 w 581"/>
                <a:gd name="T7" fmla="*/ 800 h 842"/>
                <a:gd name="T8" fmla="*/ 581 w 581"/>
                <a:gd name="T9" fmla="*/ 842 h 842"/>
                <a:gd name="T10" fmla="*/ 581 w 581"/>
                <a:gd name="T11" fmla="*/ 44 h 842"/>
                <a:gd name="T12" fmla="*/ 141 w 581"/>
                <a:gd name="T13" fmla="*/ 2 h 8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81"/>
                <a:gd name="T22" fmla="*/ 0 h 842"/>
                <a:gd name="T23" fmla="*/ 581 w 581"/>
                <a:gd name="T24" fmla="*/ 842 h 8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81" h="842">
                  <a:moveTo>
                    <a:pt x="141" y="2"/>
                  </a:moveTo>
                  <a:cubicBezTo>
                    <a:pt x="27" y="5"/>
                    <a:pt x="0" y="44"/>
                    <a:pt x="0" y="44"/>
                  </a:cubicBezTo>
                  <a:cubicBezTo>
                    <a:pt x="0" y="842"/>
                    <a:pt x="0" y="842"/>
                    <a:pt x="0" y="842"/>
                  </a:cubicBezTo>
                  <a:cubicBezTo>
                    <a:pt x="0" y="842"/>
                    <a:pt x="27" y="802"/>
                    <a:pt x="141" y="800"/>
                  </a:cubicBezTo>
                  <a:cubicBezTo>
                    <a:pt x="255" y="798"/>
                    <a:pt x="581" y="842"/>
                    <a:pt x="581" y="842"/>
                  </a:cubicBezTo>
                  <a:cubicBezTo>
                    <a:pt x="581" y="44"/>
                    <a:pt x="581" y="44"/>
                    <a:pt x="581" y="44"/>
                  </a:cubicBezTo>
                  <a:cubicBezTo>
                    <a:pt x="581" y="44"/>
                    <a:pt x="255" y="0"/>
                    <a:pt x="14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4" name="Freeform 26"/>
            <p:cNvSpPr>
              <a:spLocks noChangeArrowheads="1"/>
            </p:cNvSpPr>
            <p:nvPr/>
          </p:nvSpPr>
          <p:spPr bwMode="auto">
            <a:xfrm>
              <a:off x="696" y="1627"/>
              <a:ext cx="724" cy="729"/>
            </a:xfrm>
            <a:custGeom>
              <a:avLst/>
              <a:gdLst>
                <a:gd name="T0" fmla="*/ 4 w 306"/>
                <a:gd name="T1" fmla="*/ 256 h 308"/>
                <a:gd name="T2" fmla="*/ 10 w 306"/>
                <a:gd name="T3" fmla="*/ 201 h 308"/>
                <a:gd name="T4" fmla="*/ 75 w 306"/>
                <a:gd name="T5" fmla="*/ 42 h 308"/>
                <a:gd name="T6" fmla="*/ 289 w 306"/>
                <a:gd name="T7" fmla="*/ 0 h 308"/>
                <a:gd name="T8" fmla="*/ 259 w 306"/>
                <a:gd name="T9" fmla="*/ 75 h 308"/>
                <a:gd name="T10" fmla="*/ 141 w 306"/>
                <a:gd name="T11" fmla="*/ 117 h 308"/>
                <a:gd name="T12" fmla="*/ 111 w 306"/>
                <a:gd name="T13" fmla="*/ 242 h 308"/>
                <a:gd name="T14" fmla="*/ 106 w 306"/>
                <a:gd name="T15" fmla="*/ 260 h 308"/>
                <a:gd name="T16" fmla="*/ 54 w 306"/>
                <a:gd name="T17" fmla="*/ 307 h 308"/>
                <a:gd name="T18" fmla="*/ 4 w 306"/>
                <a:gd name="T19" fmla="*/ 256 h 30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06"/>
                <a:gd name="T31" fmla="*/ 0 h 308"/>
                <a:gd name="T32" fmla="*/ 306 w 306"/>
                <a:gd name="T33" fmla="*/ 308 h 30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06" h="308">
                  <a:moveTo>
                    <a:pt x="4" y="256"/>
                  </a:moveTo>
                  <a:cubicBezTo>
                    <a:pt x="0" y="231"/>
                    <a:pt x="10" y="201"/>
                    <a:pt x="10" y="201"/>
                  </a:cubicBezTo>
                  <a:cubicBezTo>
                    <a:pt x="75" y="42"/>
                    <a:pt x="75" y="42"/>
                    <a:pt x="75" y="42"/>
                  </a:cubicBezTo>
                  <a:cubicBezTo>
                    <a:pt x="289" y="0"/>
                    <a:pt x="289" y="0"/>
                    <a:pt x="289" y="0"/>
                  </a:cubicBezTo>
                  <a:cubicBezTo>
                    <a:pt x="289" y="0"/>
                    <a:pt x="306" y="50"/>
                    <a:pt x="259" y="75"/>
                  </a:cubicBezTo>
                  <a:cubicBezTo>
                    <a:pt x="197" y="108"/>
                    <a:pt x="141" y="117"/>
                    <a:pt x="141" y="117"/>
                  </a:cubicBezTo>
                  <a:cubicBezTo>
                    <a:pt x="111" y="242"/>
                    <a:pt x="111" y="242"/>
                    <a:pt x="111" y="242"/>
                  </a:cubicBezTo>
                  <a:cubicBezTo>
                    <a:pt x="111" y="242"/>
                    <a:pt x="111" y="250"/>
                    <a:pt x="106" y="260"/>
                  </a:cubicBezTo>
                  <a:cubicBezTo>
                    <a:pt x="98" y="280"/>
                    <a:pt x="81" y="308"/>
                    <a:pt x="54" y="307"/>
                  </a:cubicBezTo>
                  <a:cubicBezTo>
                    <a:pt x="9" y="305"/>
                    <a:pt x="6" y="271"/>
                    <a:pt x="4" y="256"/>
                  </a:cubicBez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5" name="Freeform 27"/>
            <p:cNvSpPr>
              <a:spLocks noChangeArrowheads="1"/>
            </p:cNvSpPr>
            <p:nvPr/>
          </p:nvSpPr>
          <p:spPr bwMode="auto">
            <a:xfrm>
              <a:off x="573" y="2261"/>
              <a:ext cx="561" cy="614"/>
            </a:xfrm>
            <a:custGeom>
              <a:avLst/>
              <a:gdLst>
                <a:gd name="T0" fmla="*/ 0 w 561"/>
                <a:gd name="T1" fmla="*/ 0 h 614"/>
                <a:gd name="T2" fmla="*/ 24 w 561"/>
                <a:gd name="T3" fmla="*/ 614 h 614"/>
                <a:gd name="T4" fmla="*/ 561 w 561"/>
                <a:gd name="T5" fmla="*/ 614 h 614"/>
                <a:gd name="T6" fmla="*/ 464 w 561"/>
                <a:gd name="T7" fmla="*/ 149 h 614"/>
                <a:gd name="T8" fmla="*/ 0 w 561"/>
                <a:gd name="T9" fmla="*/ 0 h 6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1"/>
                <a:gd name="T16" fmla="*/ 0 h 614"/>
                <a:gd name="T17" fmla="*/ 561 w 561"/>
                <a:gd name="T18" fmla="*/ 614 h 6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1" h="614">
                  <a:moveTo>
                    <a:pt x="0" y="0"/>
                  </a:moveTo>
                  <a:lnTo>
                    <a:pt x="24" y="614"/>
                  </a:lnTo>
                  <a:lnTo>
                    <a:pt x="561" y="614"/>
                  </a:lnTo>
                  <a:lnTo>
                    <a:pt x="464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A4056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6" name="Freeform 28"/>
            <p:cNvSpPr>
              <a:spLocks noChangeArrowheads="1"/>
            </p:cNvSpPr>
            <p:nvPr/>
          </p:nvSpPr>
          <p:spPr bwMode="auto">
            <a:xfrm>
              <a:off x="2135" y="47"/>
              <a:ext cx="277" cy="1982"/>
            </a:xfrm>
            <a:custGeom>
              <a:avLst/>
              <a:gdLst>
                <a:gd name="T0" fmla="*/ 0 w 117"/>
                <a:gd name="T1" fmla="*/ 0 h 837"/>
                <a:gd name="T2" fmla="*/ 117 w 117"/>
                <a:gd name="T3" fmla="*/ 41 h 837"/>
                <a:gd name="T4" fmla="*/ 114 w 117"/>
                <a:gd name="T5" fmla="*/ 837 h 837"/>
                <a:gd name="T6" fmla="*/ 0 w 117"/>
                <a:gd name="T7" fmla="*/ 0 h 8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"/>
                <a:gd name="T13" fmla="*/ 0 h 837"/>
                <a:gd name="T14" fmla="*/ 117 w 117"/>
                <a:gd name="T15" fmla="*/ 837 h 8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" h="837">
                  <a:moveTo>
                    <a:pt x="0" y="0"/>
                  </a:moveTo>
                  <a:cubicBezTo>
                    <a:pt x="94" y="7"/>
                    <a:pt x="117" y="41"/>
                    <a:pt x="117" y="41"/>
                  </a:cubicBezTo>
                  <a:cubicBezTo>
                    <a:pt x="114" y="837"/>
                    <a:pt x="114" y="837"/>
                    <a:pt x="114" y="83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7" name="Freeform 29"/>
            <p:cNvSpPr>
              <a:spLocks noChangeArrowheads="1"/>
            </p:cNvSpPr>
            <p:nvPr/>
          </p:nvSpPr>
          <p:spPr bwMode="auto">
            <a:xfrm>
              <a:off x="2294" y="76"/>
              <a:ext cx="120" cy="1814"/>
            </a:xfrm>
            <a:custGeom>
              <a:avLst/>
              <a:gdLst>
                <a:gd name="T0" fmla="*/ 0 w 51"/>
                <a:gd name="T1" fmla="*/ 0 h 766"/>
                <a:gd name="T2" fmla="*/ 50 w 51"/>
                <a:gd name="T3" fmla="*/ 29 h 766"/>
                <a:gd name="T4" fmla="*/ 51 w 51"/>
                <a:gd name="T5" fmla="*/ 766 h 766"/>
                <a:gd name="T6" fmla="*/ 0 w 51"/>
                <a:gd name="T7" fmla="*/ 0 h 7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"/>
                <a:gd name="T13" fmla="*/ 0 h 766"/>
                <a:gd name="T14" fmla="*/ 51 w 51"/>
                <a:gd name="T15" fmla="*/ 766 h 7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" h="766">
                  <a:moveTo>
                    <a:pt x="0" y="0"/>
                  </a:moveTo>
                  <a:cubicBezTo>
                    <a:pt x="39" y="12"/>
                    <a:pt x="50" y="29"/>
                    <a:pt x="50" y="29"/>
                  </a:cubicBezTo>
                  <a:cubicBezTo>
                    <a:pt x="51" y="766"/>
                    <a:pt x="51" y="766"/>
                    <a:pt x="51" y="76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5D1D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8" name="Freeform 30"/>
            <p:cNvSpPr>
              <a:spLocks noChangeArrowheads="1"/>
            </p:cNvSpPr>
            <p:nvPr/>
          </p:nvSpPr>
          <p:spPr bwMode="auto">
            <a:xfrm>
              <a:off x="2405" y="0"/>
              <a:ext cx="1356" cy="2034"/>
            </a:xfrm>
            <a:custGeom>
              <a:avLst/>
              <a:gdLst>
                <a:gd name="T0" fmla="*/ 132 w 573"/>
                <a:gd name="T1" fmla="*/ 2 h 859"/>
                <a:gd name="T2" fmla="*/ 0 w 573"/>
                <a:gd name="T3" fmla="*/ 61 h 859"/>
                <a:gd name="T4" fmla="*/ 0 w 573"/>
                <a:gd name="T5" fmla="*/ 859 h 859"/>
                <a:gd name="T6" fmla="*/ 150 w 573"/>
                <a:gd name="T7" fmla="*/ 800 h 859"/>
                <a:gd name="T8" fmla="*/ 561 w 573"/>
                <a:gd name="T9" fmla="*/ 824 h 859"/>
                <a:gd name="T10" fmla="*/ 573 w 573"/>
                <a:gd name="T11" fmla="*/ 44 h 859"/>
                <a:gd name="T12" fmla="*/ 132 w 573"/>
                <a:gd name="T13" fmla="*/ 2 h 85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73"/>
                <a:gd name="T22" fmla="*/ 0 h 859"/>
                <a:gd name="T23" fmla="*/ 573 w 573"/>
                <a:gd name="T24" fmla="*/ 859 h 85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73" h="859">
                  <a:moveTo>
                    <a:pt x="132" y="2"/>
                  </a:moveTo>
                  <a:cubicBezTo>
                    <a:pt x="18" y="5"/>
                    <a:pt x="0" y="61"/>
                    <a:pt x="0" y="61"/>
                  </a:cubicBezTo>
                  <a:cubicBezTo>
                    <a:pt x="0" y="859"/>
                    <a:pt x="0" y="859"/>
                    <a:pt x="0" y="859"/>
                  </a:cubicBezTo>
                  <a:cubicBezTo>
                    <a:pt x="0" y="859"/>
                    <a:pt x="22" y="824"/>
                    <a:pt x="150" y="800"/>
                  </a:cubicBezTo>
                  <a:cubicBezTo>
                    <a:pt x="228" y="786"/>
                    <a:pt x="561" y="824"/>
                    <a:pt x="561" y="824"/>
                  </a:cubicBezTo>
                  <a:cubicBezTo>
                    <a:pt x="573" y="44"/>
                    <a:pt x="573" y="44"/>
                    <a:pt x="573" y="44"/>
                  </a:cubicBezTo>
                  <a:cubicBezTo>
                    <a:pt x="573" y="44"/>
                    <a:pt x="246" y="0"/>
                    <a:pt x="132" y="2"/>
                  </a:cubicBezTo>
                  <a:close/>
                </a:path>
              </a:pathLst>
            </a:custGeom>
            <a:solidFill>
              <a:srgbClr val="FFFFFF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49" name="Freeform 31"/>
            <p:cNvSpPr>
              <a:spLocks noChangeArrowheads="1"/>
            </p:cNvSpPr>
            <p:nvPr/>
          </p:nvSpPr>
          <p:spPr bwMode="auto">
            <a:xfrm>
              <a:off x="2511" y="109"/>
              <a:ext cx="1143" cy="464"/>
            </a:xfrm>
            <a:custGeom>
              <a:avLst/>
              <a:gdLst>
                <a:gd name="T0" fmla="*/ 96 w 483"/>
                <a:gd name="T1" fmla="*/ 161 h 196"/>
                <a:gd name="T2" fmla="*/ 0 w 483"/>
                <a:gd name="T3" fmla="*/ 185 h 196"/>
                <a:gd name="T4" fmla="*/ 0 w 483"/>
                <a:gd name="T5" fmla="*/ 51 h 196"/>
                <a:gd name="T6" fmla="*/ 111 w 483"/>
                <a:gd name="T7" fmla="*/ 2 h 196"/>
                <a:gd name="T8" fmla="*/ 483 w 483"/>
                <a:gd name="T9" fmla="*/ 37 h 196"/>
                <a:gd name="T10" fmla="*/ 481 w 483"/>
                <a:gd name="T11" fmla="*/ 196 h 196"/>
                <a:gd name="T12" fmla="*/ 96 w 483"/>
                <a:gd name="T13" fmla="*/ 161 h 1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196"/>
                <a:gd name="T23" fmla="*/ 483 w 483"/>
                <a:gd name="T24" fmla="*/ 196 h 19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196">
                  <a:moveTo>
                    <a:pt x="96" y="161"/>
                  </a:moveTo>
                  <a:cubicBezTo>
                    <a:pt x="48" y="162"/>
                    <a:pt x="18" y="173"/>
                    <a:pt x="0" y="18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15" y="4"/>
                    <a:pt x="111" y="2"/>
                  </a:cubicBezTo>
                  <a:cubicBezTo>
                    <a:pt x="207" y="0"/>
                    <a:pt x="483" y="37"/>
                    <a:pt x="483" y="37"/>
                  </a:cubicBezTo>
                  <a:cubicBezTo>
                    <a:pt x="481" y="196"/>
                    <a:pt x="481" y="196"/>
                    <a:pt x="481" y="196"/>
                  </a:cubicBezTo>
                  <a:cubicBezTo>
                    <a:pt x="401" y="186"/>
                    <a:pt x="182" y="159"/>
                    <a:pt x="96" y="161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0" name="Freeform 32"/>
            <p:cNvSpPr>
              <a:spLocks noChangeArrowheads="1"/>
            </p:cNvSpPr>
            <p:nvPr/>
          </p:nvSpPr>
          <p:spPr bwMode="auto">
            <a:xfrm>
              <a:off x="2511" y="582"/>
              <a:ext cx="1143" cy="190"/>
            </a:xfrm>
            <a:custGeom>
              <a:avLst/>
              <a:gdLst>
                <a:gd name="T0" fmla="*/ 111 w 483"/>
                <a:gd name="T1" fmla="*/ 2 h 80"/>
                <a:gd name="T2" fmla="*/ 483 w 483"/>
                <a:gd name="T3" fmla="*/ 37 h 80"/>
                <a:gd name="T4" fmla="*/ 483 w 483"/>
                <a:gd name="T5" fmla="*/ 65 h 80"/>
                <a:gd name="T6" fmla="*/ 111 w 483"/>
                <a:gd name="T7" fmla="*/ 30 h 80"/>
                <a:gd name="T8" fmla="*/ 0 w 483"/>
                <a:gd name="T9" fmla="*/ 80 h 80"/>
                <a:gd name="T10" fmla="*/ 0 w 483"/>
                <a:gd name="T11" fmla="*/ 52 h 80"/>
                <a:gd name="T12" fmla="*/ 111 w 483"/>
                <a:gd name="T13" fmla="*/ 2 h 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80"/>
                <a:gd name="T23" fmla="*/ 483 w 483"/>
                <a:gd name="T24" fmla="*/ 80 h 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80">
                  <a:moveTo>
                    <a:pt x="111" y="2"/>
                  </a:moveTo>
                  <a:cubicBezTo>
                    <a:pt x="207" y="0"/>
                    <a:pt x="483" y="37"/>
                    <a:pt x="483" y="37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4"/>
                    <a:pt x="205" y="28"/>
                    <a:pt x="111" y="30"/>
                  </a:cubicBezTo>
                  <a:cubicBezTo>
                    <a:pt x="15" y="32"/>
                    <a:pt x="0" y="80"/>
                    <a:pt x="0" y="80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1" name="Freeform 33"/>
            <p:cNvSpPr>
              <a:spLocks noChangeArrowheads="1"/>
            </p:cNvSpPr>
            <p:nvPr/>
          </p:nvSpPr>
          <p:spPr bwMode="auto">
            <a:xfrm>
              <a:off x="2511" y="724"/>
              <a:ext cx="1143" cy="188"/>
            </a:xfrm>
            <a:custGeom>
              <a:avLst/>
              <a:gdLst>
                <a:gd name="T0" fmla="*/ 111 w 483"/>
                <a:gd name="T1" fmla="*/ 2 h 79"/>
                <a:gd name="T2" fmla="*/ 483 w 483"/>
                <a:gd name="T3" fmla="*/ 37 h 79"/>
                <a:gd name="T4" fmla="*/ 483 w 483"/>
                <a:gd name="T5" fmla="*/ 65 h 79"/>
                <a:gd name="T6" fmla="*/ 111 w 483"/>
                <a:gd name="T7" fmla="*/ 29 h 79"/>
                <a:gd name="T8" fmla="*/ 0 w 483"/>
                <a:gd name="T9" fmla="*/ 79 h 79"/>
                <a:gd name="T10" fmla="*/ 0 w 483"/>
                <a:gd name="T11" fmla="*/ 51 h 79"/>
                <a:gd name="T12" fmla="*/ 111 w 483"/>
                <a:gd name="T13" fmla="*/ 2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79"/>
                <a:gd name="T23" fmla="*/ 483 w 483"/>
                <a:gd name="T24" fmla="*/ 79 h 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79">
                  <a:moveTo>
                    <a:pt x="111" y="2"/>
                  </a:moveTo>
                  <a:cubicBezTo>
                    <a:pt x="207" y="0"/>
                    <a:pt x="483" y="37"/>
                    <a:pt x="483" y="37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3"/>
                    <a:pt x="205" y="27"/>
                    <a:pt x="111" y="29"/>
                  </a:cubicBezTo>
                  <a:cubicBezTo>
                    <a:pt x="15" y="31"/>
                    <a:pt x="0" y="79"/>
                    <a:pt x="0" y="7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2" name="Freeform 34"/>
            <p:cNvSpPr>
              <a:spLocks noChangeArrowheads="1"/>
            </p:cNvSpPr>
            <p:nvPr/>
          </p:nvSpPr>
          <p:spPr bwMode="auto">
            <a:xfrm>
              <a:off x="2511" y="864"/>
              <a:ext cx="1143" cy="187"/>
            </a:xfrm>
            <a:custGeom>
              <a:avLst/>
              <a:gdLst>
                <a:gd name="T0" fmla="*/ 111 w 483"/>
                <a:gd name="T1" fmla="*/ 2 h 79"/>
                <a:gd name="T2" fmla="*/ 483 w 483"/>
                <a:gd name="T3" fmla="*/ 37 h 79"/>
                <a:gd name="T4" fmla="*/ 483 w 483"/>
                <a:gd name="T5" fmla="*/ 65 h 79"/>
                <a:gd name="T6" fmla="*/ 111 w 483"/>
                <a:gd name="T7" fmla="*/ 30 h 79"/>
                <a:gd name="T8" fmla="*/ 0 w 483"/>
                <a:gd name="T9" fmla="*/ 79 h 79"/>
                <a:gd name="T10" fmla="*/ 0 w 483"/>
                <a:gd name="T11" fmla="*/ 52 h 79"/>
                <a:gd name="T12" fmla="*/ 111 w 483"/>
                <a:gd name="T13" fmla="*/ 2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79"/>
                <a:gd name="T23" fmla="*/ 483 w 483"/>
                <a:gd name="T24" fmla="*/ 79 h 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79">
                  <a:moveTo>
                    <a:pt x="111" y="2"/>
                  </a:moveTo>
                  <a:cubicBezTo>
                    <a:pt x="207" y="0"/>
                    <a:pt x="483" y="37"/>
                    <a:pt x="483" y="37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3"/>
                    <a:pt x="205" y="28"/>
                    <a:pt x="111" y="30"/>
                  </a:cubicBezTo>
                  <a:cubicBezTo>
                    <a:pt x="15" y="32"/>
                    <a:pt x="0" y="79"/>
                    <a:pt x="0" y="79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3" name="Freeform 35"/>
            <p:cNvSpPr>
              <a:spLocks noChangeArrowheads="1"/>
            </p:cNvSpPr>
            <p:nvPr/>
          </p:nvSpPr>
          <p:spPr bwMode="auto">
            <a:xfrm>
              <a:off x="2511" y="1004"/>
              <a:ext cx="1143" cy="189"/>
            </a:xfrm>
            <a:custGeom>
              <a:avLst/>
              <a:gdLst>
                <a:gd name="T0" fmla="*/ 111 w 483"/>
                <a:gd name="T1" fmla="*/ 2 h 80"/>
                <a:gd name="T2" fmla="*/ 483 w 483"/>
                <a:gd name="T3" fmla="*/ 38 h 80"/>
                <a:gd name="T4" fmla="*/ 483 w 483"/>
                <a:gd name="T5" fmla="*/ 65 h 80"/>
                <a:gd name="T6" fmla="*/ 111 w 483"/>
                <a:gd name="T7" fmla="*/ 30 h 80"/>
                <a:gd name="T8" fmla="*/ 0 w 483"/>
                <a:gd name="T9" fmla="*/ 80 h 80"/>
                <a:gd name="T10" fmla="*/ 0 w 483"/>
                <a:gd name="T11" fmla="*/ 52 h 80"/>
                <a:gd name="T12" fmla="*/ 111 w 483"/>
                <a:gd name="T13" fmla="*/ 2 h 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80"/>
                <a:gd name="T23" fmla="*/ 483 w 483"/>
                <a:gd name="T24" fmla="*/ 80 h 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80">
                  <a:moveTo>
                    <a:pt x="111" y="2"/>
                  </a:moveTo>
                  <a:cubicBezTo>
                    <a:pt x="207" y="0"/>
                    <a:pt x="483" y="38"/>
                    <a:pt x="483" y="38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4"/>
                    <a:pt x="205" y="28"/>
                    <a:pt x="111" y="30"/>
                  </a:cubicBezTo>
                  <a:cubicBezTo>
                    <a:pt x="15" y="32"/>
                    <a:pt x="0" y="80"/>
                    <a:pt x="0" y="80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4" name="Freeform 36"/>
            <p:cNvSpPr>
              <a:spLocks noChangeArrowheads="1"/>
            </p:cNvSpPr>
            <p:nvPr/>
          </p:nvSpPr>
          <p:spPr bwMode="auto">
            <a:xfrm>
              <a:off x="2511" y="1255"/>
              <a:ext cx="1143" cy="187"/>
            </a:xfrm>
            <a:custGeom>
              <a:avLst/>
              <a:gdLst>
                <a:gd name="T0" fmla="*/ 111 w 483"/>
                <a:gd name="T1" fmla="*/ 2 h 79"/>
                <a:gd name="T2" fmla="*/ 483 w 483"/>
                <a:gd name="T3" fmla="*/ 37 h 79"/>
                <a:gd name="T4" fmla="*/ 483 w 483"/>
                <a:gd name="T5" fmla="*/ 65 h 79"/>
                <a:gd name="T6" fmla="*/ 111 w 483"/>
                <a:gd name="T7" fmla="*/ 30 h 79"/>
                <a:gd name="T8" fmla="*/ 0 w 483"/>
                <a:gd name="T9" fmla="*/ 79 h 79"/>
                <a:gd name="T10" fmla="*/ 0 w 483"/>
                <a:gd name="T11" fmla="*/ 51 h 79"/>
                <a:gd name="T12" fmla="*/ 111 w 483"/>
                <a:gd name="T13" fmla="*/ 2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79"/>
                <a:gd name="T23" fmla="*/ 483 w 483"/>
                <a:gd name="T24" fmla="*/ 79 h 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79">
                  <a:moveTo>
                    <a:pt x="111" y="2"/>
                  </a:moveTo>
                  <a:cubicBezTo>
                    <a:pt x="207" y="0"/>
                    <a:pt x="483" y="37"/>
                    <a:pt x="483" y="37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3"/>
                    <a:pt x="205" y="28"/>
                    <a:pt x="111" y="30"/>
                  </a:cubicBezTo>
                  <a:cubicBezTo>
                    <a:pt x="15" y="32"/>
                    <a:pt x="0" y="79"/>
                    <a:pt x="0" y="7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5" name="Freeform 37"/>
            <p:cNvSpPr>
              <a:spLocks noChangeArrowheads="1"/>
            </p:cNvSpPr>
            <p:nvPr/>
          </p:nvSpPr>
          <p:spPr bwMode="auto">
            <a:xfrm>
              <a:off x="2511" y="1395"/>
              <a:ext cx="1143" cy="189"/>
            </a:xfrm>
            <a:custGeom>
              <a:avLst/>
              <a:gdLst>
                <a:gd name="T0" fmla="*/ 111 w 483"/>
                <a:gd name="T1" fmla="*/ 2 h 80"/>
                <a:gd name="T2" fmla="*/ 483 w 483"/>
                <a:gd name="T3" fmla="*/ 38 h 80"/>
                <a:gd name="T4" fmla="*/ 483 w 483"/>
                <a:gd name="T5" fmla="*/ 65 h 80"/>
                <a:gd name="T6" fmla="*/ 111 w 483"/>
                <a:gd name="T7" fmla="*/ 30 h 80"/>
                <a:gd name="T8" fmla="*/ 0 w 483"/>
                <a:gd name="T9" fmla="*/ 80 h 80"/>
                <a:gd name="T10" fmla="*/ 0 w 483"/>
                <a:gd name="T11" fmla="*/ 52 h 80"/>
                <a:gd name="T12" fmla="*/ 111 w 483"/>
                <a:gd name="T13" fmla="*/ 2 h 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80"/>
                <a:gd name="T23" fmla="*/ 483 w 483"/>
                <a:gd name="T24" fmla="*/ 80 h 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80">
                  <a:moveTo>
                    <a:pt x="111" y="2"/>
                  </a:moveTo>
                  <a:cubicBezTo>
                    <a:pt x="207" y="0"/>
                    <a:pt x="483" y="38"/>
                    <a:pt x="483" y="38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4"/>
                    <a:pt x="205" y="28"/>
                    <a:pt x="111" y="30"/>
                  </a:cubicBezTo>
                  <a:cubicBezTo>
                    <a:pt x="15" y="32"/>
                    <a:pt x="0" y="80"/>
                    <a:pt x="0" y="80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6" name="Freeform 38"/>
            <p:cNvSpPr>
              <a:spLocks noChangeArrowheads="1"/>
            </p:cNvSpPr>
            <p:nvPr/>
          </p:nvSpPr>
          <p:spPr bwMode="auto">
            <a:xfrm>
              <a:off x="2511" y="1537"/>
              <a:ext cx="1143" cy="187"/>
            </a:xfrm>
            <a:custGeom>
              <a:avLst/>
              <a:gdLst>
                <a:gd name="T0" fmla="*/ 111 w 483"/>
                <a:gd name="T1" fmla="*/ 2 h 79"/>
                <a:gd name="T2" fmla="*/ 483 w 483"/>
                <a:gd name="T3" fmla="*/ 37 h 79"/>
                <a:gd name="T4" fmla="*/ 483 w 483"/>
                <a:gd name="T5" fmla="*/ 65 h 79"/>
                <a:gd name="T6" fmla="*/ 111 w 483"/>
                <a:gd name="T7" fmla="*/ 29 h 79"/>
                <a:gd name="T8" fmla="*/ 0 w 483"/>
                <a:gd name="T9" fmla="*/ 79 h 79"/>
                <a:gd name="T10" fmla="*/ 0 w 483"/>
                <a:gd name="T11" fmla="*/ 51 h 79"/>
                <a:gd name="T12" fmla="*/ 111 w 483"/>
                <a:gd name="T13" fmla="*/ 2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3"/>
                <a:gd name="T22" fmla="*/ 0 h 79"/>
                <a:gd name="T23" fmla="*/ 483 w 483"/>
                <a:gd name="T24" fmla="*/ 79 h 7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3" h="79">
                  <a:moveTo>
                    <a:pt x="111" y="2"/>
                  </a:moveTo>
                  <a:cubicBezTo>
                    <a:pt x="207" y="0"/>
                    <a:pt x="483" y="37"/>
                    <a:pt x="483" y="37"/>
                  </a:cubicBezTo>
                  <a:cubicBezTo>
                    <a:pt x="483" y="65"/>
                    <a:pt x="483" y="65"/>
                    <a:pt x="483" y="65"/>
                  </a:cubicBezTo>
                  <a:cubicBezTo>
                    <a:pt x="472" y="63"/>
                    <a:pt x="205" y="28"/>
                    <a:pt x="111" y="29"/>
                  </a:cubicBezTo>
                  <a:cubicBezTo>
                    <a:pt x="15" y="31"/>
                    <a:pt x="0" y="79"/>
                    <a:pt x="0" y="7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15" y="4"/>
                    <a:pt x="111" y="2"/>
                  </a:cubicBezTo>
                  <a:close/>
                </a:path>
              </a:pathLst>
            </a:custGeom>
            <a:solidFill>
              <a:srgbClr val="CBF1F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7" name="Freeform 39"/>
            <p:cNvSpPr>
              <a:spLocks noChangeArrowheads="1"/>
            </p:cNvSpPr>
            <p:nvPr/>
          </p:nvSpPr>
          <p:spPr bwMode="auto">
            <a:xfrm>
              <a:off x="2734" y="1257"/>
              <a:ext cx="492" cy="723"/>
            </a:xfrm>
            <a:custGeom>
              <a:avLst/>
              <a:gdLst>
                <a:gd name="T0" fmla="*/ 144 w 208"/>
                <a:gd name="T1" fmla="*/ 294 h 305"/>
                <a:gd name="T2" fmla="*/ 104 w 208"/>
                <a:gd name="T3" fmla="*/ 272 h 305"/>
                <a:gd name="T4" fmla="*/ 0 w 208"/>
                <a:gd name="T5" fmla="*/ 175 h 305"/>
                <a:gd name="T6" fmla="*/ 7 w 208"/>
                <a:gd name="T7" fmla="*/ 0 h 305"/>
                <a:gd name="T8" fmla="*/ 65 w 208"/>
                <a:gd name="T9" fmla="*/ 65 h 305"/>
                <a:gd name="T10" fmla="*/ 76 w 208"/>
                <a:gd name="T11" fmla="*/ 157 h 305"/>
                <a:gd name="T12" fmla="*/ 166 w 208"/>
                <a:gd name="T13" fmla="*/ 207 h 305"/>
                <a:gd name="T14" fmla="*/ 178 w 208"/>
                <a:gd name="T15" fmla="*/ 216 h 305"/>
                <a:gd name="T16" fmla="*/ 199 w 208"/>
                <a:gd name="T17" fmla="*/ 270 h 305"/>
                <a:gd name="T18" fmla="*/ 144 w 208"/>
                <a:gd name="T19" fmla="*/ 294 h 3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8"/>
                <a:gd name="T31" fmla="*/ 0 h 305"/>
                <a:gd name="T32" fmla="*/ 208 w 208"/>
                <a:gd name="T33" fmla="*/ 305 h 30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8" h="305">
                  <a:moveTo>
                    <a:pt x="144" y="294"/>
                  </a:moveTo>
                  <a:cubicBezTo>
                    <a:pt x="124" y="289"/>
                    <a:pt x="104" y="272"/>
                    <a:pt x="104" y="272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55" y="8"/>
                    <a:pt x="65" y="65"/>
                  </a:cubicBezTo>
                  <a:cubicBezTo>
                    <a:pt x="75" y="122"/>
                    <a:pt x="76" y="157"/>
                    <a:pt x="76" y="157"/>
                  </a:cubicBezTo>
                  <a:cubicBezTo>
                    <a:pt x="166" y="207"/>
                    <a:pt x="166" y="207"/>
                    <a:pt x="166" y="207"/>
                  </a:cubicBezTo>
                  <a:cubicBezTo>
                    <a:pt x="166" y="207"/>
                    <a:pt x="172" y="210"/>
                    <a:pt x="178" y="216"/>
                  </a:cubicBezTo>
                  <a:cubicBezTo>
                    <a:pt x="191" y="228"/>
                    <a:pt x="208" y="250"/>
                    <a:pt x="199" y="270"/>
                  </a:cubicBezTo>
                  <a:cubicBezTo>
                    <a:pt x="184" y="305"/>
                    <a:pt x="156" y="296"/>
                    <a:pt x="144" y="294"/>
                  </a:cubicBez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8" name="Freeform 40"/>
            <p:cNvSpPr>
              <a:spLocks noChangeArrowheads="1"/>
            </p:cNvSpPr>
            <p:nvPr/>
          </p:nvSpPr>
          <p:spPr bwMode="auto">
            <a:xfrm>
              <a:off x="3292" y="1049"/>
              <a:ext cx="313" cy="720"/>
            </a:xfrm>
            <a:custGeom>
              <a:avLst/>
              <a:gdLst>
                <a:gd name="T0" fmla="*/ 128 w 132"/>
                <a:gd name="T1" fmla="*/ 254 h 304"/>
                <a:gd name="T2" fmla="*/ 99 w 132"/>
                <a:gd name="T3" fmla="*/ 299 h 304"/>
                <a:gd name="T4" fmla="*/ 99 w 132"/>
                <a:gd name="T5" fmla="*/ 299 h 304"/>
                <a:gd name="T6" fmla="*/ 55 w 132"/>
                <a:gd name="T7" fmla="*/ 271 h 304"/>
                <a:gd name="T8" fmla="*/ 4 w 132"/>
                <a:gd name="T9" fmla="*/ 50 h 304"/>
                <a:gd name="T10" fmla="*/ 33 w 132"/>
                <a:gd name="T11" fmla="*/ 5 h 304"/>
                <a:gd name="T12" fmla="*/ 33 w 132"/>
                <a:gd name="T13" fmla="*/ 5 h 304"/>
                <a:gd name="T14" fmla="*/ 78 w 132"/>
                <a:gd name="T15" fmla="*/ 33 h 304"/>
                <a:gd name="T16" fmla="*/ 128 w 132"/>
                <a:gd name="T17" fmla="*/ 254 h 3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2"/>
                <a:gd name="T28" fmla="*/ 0 h 304"/>
                <a:gd name="T29" fmla="*/ 132 w 132"/>
                <a:gd name="T30" fmla="*/ 304 h 3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2" h="304">
                  <a:moveTo>
                    <a:pt x="128" y="254"/>
                  </a:moveTo>
                  <a:cubicBezTo>
                    <a:pt x="132" y="275"/>
                    <a:pt x="120" y="295"/>
                    <a:pt x="99" y="299"/>
                  </a:cubicBezTo>
                  <a:cubicBezTo>
                    <a:pt x="99" y="299"/>
                    <a:pt x="99" y="299"/>
                    <a:pt x="99" y="299"/>
                  </a:cubicBezTo>
                  <a:cubicBezTo>
                    <a:pt x="79" y="304"/>
                    <a:pt x="59" y="291"/>
                    <a:pt x="55" y="271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0" y="30"/>
                    <a:pt x="12" y="9"/>
                    <a:pt x="33" y="5"/>
                  </a:cubicBezTo>
                  <a:cubicBezTo>
                    <a:pt x="33" y="5"/>
                    <a:pt x="33" y="5"/>
                    <a:pt x="33" y="5"/>
                  </a:cubicBezTo>
                  <a:cubicBezTo>
                    <a:pt x="53" y="0"/>
                    <a:pt x="73" y="13"/>
                    <a:pt x="78" y="33"/>
                  </a:cubicBezTo>
                  <a:lnTo>
                    <a:pt x="128" y="254"/>
                  </a:ln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59" name="Freeform 41"/>
            <p:cNvSpPr>
              <a:spLocks noChangeArrowheads="1"/>
            </p:cNvSpPr>
            <p:nvPr/>
          </p:nvSpPr>
          <p:spPr bwMode="auto">
            <a:xfrm>
              <a:off x="3297" y="1092"/>
              <a:ext cx="80" cy="376"/>
            </a:xfrm>
            <a:custGeom>
              <a:avLst/>
              <a:gdLst>
                <a:gd name="T0" fmla="*/ 33 w 34"/>
                <a:gd name="T1" fmla="*/ 136 h 159"/>
                <a:gd name="T2" fmla="*/ 10 w 34"/>
                <a:gd name="T3" fmla="*/ 0 h 159"/>
                <a:gd name="T4" fmla="*/ 2 w 34"/>
                <a:gd name="T5" fmla="*/ 32 h 159"/>
                <a:gd name="T6" fmla="*/ 28 w 34"/>
                <a:gd name="T7" fmla="*/ 159 h 159"/>
                <a:gd name="T8" fmla="*/ 33 w 34"/>
                <a:gd name="T9" fmla="*/ 136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159"/>
                <a:gd name="T17" fmla="*/ 34 w 34"/>
                <a:gd name="T18" fmla="*/ 159 h 1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159">
                  <a:moveTo>
                    <a:pt x="33" y="136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3" y="9"/>
                    <a:pt x="0" y="20"/>
                    <a:pt x="2" y="32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29" y="154"/>
                    <a:pt x="34" y="141"/>
                    <a:pt x="33" y="136"/>
                  </a:cubicBez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0" name="Freeform 42"/>
            <p:cNvSpPr>
              <a:spLocks noChangeArrowheads="1"/>
            </p:cNvSpPr>
            <p:nvPr/>
          </p:nvSpPr>
          <p:spPr bwMode="auto">
            <a:xfrm>
              <a:off x="2880" y="1378"/>
              <a:ext cx="751" cy="694"/>
            </a:xfrm>
            <a:custGeom>
              <a:avLst/>
              <a:gdLst>
                <a:gd name="T0" fmla="*/ 0 w 317"/>
                <a:gd name="T1" fmla="*/ 62 h 293"/>
                <a:gd name="T2" fmla="*/ 24 w 317"/>
                <a:gd name="T3" fmla="*/ 170 h 293"/>
                <a:gd name="T4" fmla="*/ 193 w 317"/>
                <a:gd name="T5" fmla="*/ 276 h 293"/>
                <a:gd name="T6" fmla="*/ 300 w 317"/>
                <a:gd name="T7" fmla="*/ 107 h 293"/>
                <a:gd name="T8" fmla="*/ 275 w 317"/>
                <a:gd name="T9" fmla="*/ 0 h 293"/>
                <a:gd name="T10" fmla="*/ 0 w 317"/>
                <a:gd name="T11" fmla="*/ 62 h 2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17"/>
                <a:gd name="T19" fmla="*/ 0 h 293"/>
                <a:gd name="T20" fmla="*/ 317 w 317"/>
                <a:gd name="T21" fmla="*/ 293 h 29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17" h="293">
                  <a:moveTo>
                    <a:pt x="0" y="62"/>
                  </a:moveTo>
                  <a:cubicBezTo>
                    <a:pt x="24" y="170"/>
                    <a:pt x="24" y="170"/>
                    <a:pt x="24" y="170"/>
                  </a:cubicBezTo>
                  <a:cubicBezTo>
                    <a:pt x="41" y="246"/>
                    <a:pt x="117" y="293"/>
                    <a:pt x="193" y="276"/>
                  </a:cubicBezTo>
                  <a:cubicBezTo>
                    <a:pt x="269" y="259"/>
                    <a:pt x="317" y="183"/>
                    <a:pt x="300" y="107"/>
                  </a:cubicBezTo>
                  <a:cubicBezTo>
                    <a:pt x="275" y="0"/>
                    <a:pt x="275" y="0"/>
                    <a:pt x="275" y="0"/>
                  </a:cubicBezTo>
                  <a:lnTo>
                    <a:pt x="0" y="62"/>
                  </a:ln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1" name="Freeform 43"/>
            <p:cNvSpPr>
              <a:spLocks noChangeArrowheads="1"/>
            </p:cNvSpPr>
            <p:nvPr/>
          </p:nvSpPr>
          <p:spPr bwMode="auto">
            <a:xfrm>
              <a:off x="3122" y="1018"/>
              <a:ext cx="312" cy="720"/>
            </a:xfrm>
            <a:custGeom>
              <a:avLst/>
              <a:gdLst>
                <a:gd name="T0" fmla="*/ 128 w 132"/>
                <a:gd name="T1" fmla="*/ 254 h 304"/>
                <a:gd name="T2" fmla="*/ 100 w 132"/>
                <a:gd name="T3" fmla="*/ 299 h 304"/>
                <a:gd name="T4" fmla="*/ 100 w 132"/>
                <a:gd name="T5" fmla="*/ 299 h 304"/>
                <a:gd name="T6" fmla="*/ 55 w 132"/>
                <a:gd name="T7" fmla="*/ 271 h 304"/>
                <a:gd name="T8" fmla="*/ 4 w 132"/>
                <a:gd name="T9" fmla="*/ 50 h 304"/>
                <a:gd name="T10" fmla="*/ 33 w 132"/>
                <a:gd name="T11" fmla="*/ 5 h 304"/>
                <a:gd name="T12" fmla="*/ 33 w 132"/>
                <a:gd name="T13" fmla="*/ 5 h 304"/>
                <a:gd name="T14" fmla="*/ 78 w 132"/>
                <a:gd name="T15" fmla="*/ 33 h 304"/>
                <a:gd name="T16" fmla="*/ 128 w 132"/>
                <a:gd name="T17" fmla="*/ 254 h 3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2"/>
                <a:gd name="T28" fmla="*/ 0 h 304"/>
                <a:gd name="T29" fmla="*/ 132 w 132"/>
                <a:gd name="T30" fmla="*/ 304 h 3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2" h="304">
                  <a:moveTo>
                    <a:pt x="128" y="254"/>
                  </a:moveTo>
                  <a:cubicBezTo>
                    <a:pt x="132" y="275"/>
                    <a:pt x="120" y="295"/>
                    <a:pt x="100" y="299"/>
                  </a:cubicBezTo>
                  <a:cubicBezTo>
                    <a:pt x="100" y="299"/>
                    <a:pt x="100" y="299"/>
                    <a:pt x="100" y="299"/>
                  </a:cubicBezTo>
                  <a:cubicBezTo>
                    <a:pt x="79" y="304"/>
                    <a:pt x="59" y="291"/>
                    <a:pt x="55" y="271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0" y="29"/>
                    <a:pt x="12" y="9"/>
                    <a:pt x="33" y="5"/>
                  </a:cubicBezTo>
                  <a:cubicBezTo>
                    <a:pt x="33" y="5"/>
                    <a:pt x="33" y="5"/>
                    <a:pt x="33" y="5"/>
                  </a:cubicBezTo>
                  <a:cubicBezTo>
                    <a:pt x="53" y="0"/>
                    <a:pt x="73" y="13"/>
                    <a:pt x="78" y="33"/>
                  </a:cubicBezTo>
                  <a:lnTo>
                    <a:pt x="128" y="254"/>
                  </a:ln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2" name="Freeform 44"/>
            <p:cNvSpPr>
              <a:spLocks noChangeArrowheads="1"/>
            </p:cNvSpPr>
            <p:nvPr/>
          </p:nvSpPr>
          <p:spPr bwMode="auto">
            <a:xfrm>
              <a:off x="3127" y="1061"/>
              <a:ext cx="68" cy="376"/>
            </a:xfrm>
            <a:custGeom>
              <a:avLst/>
              <a:gdLst>
                <a:gd name="T0" fmla="*/ 28 w 29"/>
                <a:gd name="T1" fmla="*/ 145 h 159"/>
                <a:gd name="T2" fmla="*/ 10 w 29"/>
                <a:gd name="T3" fmla="*/ 0 h 159"/>
                <a:gd name="T4" fmla="*/ 2 w 29"/>
                <a:gd name="T5" fmla="*/ 32 h 159"/>
                <a:gd name="T6" fmla="*/ 28 w 29"/>
                <a:gd name="T7" fmla="*/ 159 h 159"/>
                <a:gd name="T8" fmla="*/ 28 w 29"/>
                <a:gd name="T9" fmla="*/ 145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59"/>
                <a:gd name="T17" fmla="*/ 29 w 29"/>
                <a:gd name="T18" fmla="*/ 159 h 1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59">
                  <a:moveTo>
                    <a:pt x="28" y="145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3" y="9"/>
                    <a:pt x="0" y="20"/>
                    <a:pt x="2" y="32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29" y="154"/>
                    <a:pt x="29" y="150"/>
                    <a:pt x="28" y="145"/>
                  </a:cubicBez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3" name="Freeform 45"/>
            <p:cNvSpPr>
              <a:spLocks noChangeArrowheads="1"/>
            </p:cNvSpPr>
            <p:nvPr/>
          </p:nvSpPr>
          <p:spPr bwMode="auto">
            <a:xfrm>
              <a:off x="2949" y="985"/>
              <a:ext cx="312" cy="717"/>
            </a:xfrm>
            <a:custGeom>
              <a:avLst/>
              <a:gdLst>
                <a:gd name="T0" fmla="*/ 128 w 132"/>
                <a:gd name="T1" fmla="*/ 254 h 303"/>
                <a:gd name="T2" fmla="*/ 100 w 132"/>
                <a:gd name="T3" fmla="*/ 299 h 303"/>
                <a:gd name="T4" fmla="*/ 100 w 132"/>
                <a:gd name="T5" fmla="*/ 299 h 303"/>
                <a:gd name="T6" fmla="*/ 55 w 132"/>
                <a:gd name="T7" fmla="*/ 270 h 303"/>
                <a:gd name="T8" fmla="*/ 4 w 132"/>
                <a:gd name="T9" fmla="*/ 49 h 303"/>
                <a:gd name="T10" fmla="*/ 33 w 132"/>
                <a:gd name="T11" fmla="*/ 4 h 303"/>
                <a:gd name="T12" fmla="*/ 33 w 132"/>
                <a:gd name="T13" fmla="*/ 4 h 303"/>
                <a:gd name="T14" fmla="*/ 78 w 132"/>
                <a:gd name="T15" fmla="*/ 32 h 303"/>
                <a:gd name="T16" fmla="*/ 128 w 132"/>
                <a:gd name="T17" fmla="*/ 254 h 3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2"/>
                <a:gd name="T28" fmla="*/ 0 h 303"/>
                <a:gd name="T29" fmla="*/ 132 w 132"/>
                <a:gd name="T30" fmla="*/ 303 h 30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2" h="303">
                  <a:moveTo>
                    <a:pt x="128" y="254"/>
                  </a:moveTo>
                  <a:cubicBezTo>
                    <a:pt x="132" y="274"/>
                    <a:pt x="120" y="294"/>
                    <a:pt x="100" y="299"/>
                  </a:cubicBezTo>
                  <a:cubicBezTo>
                    <a:pt x="100" y="299"/>
                    <a:pt x="100" y="299"/>
                    <a:pt x="100" y="299"/>
                  </a:cubicBezTo>
                  <a:cubicBezTo>
                    <a:pt x="79" y="303"/>
                    <a:pt x="59" y="291"/>
                    <a:pt x="55" y="270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0" y="29"/>
                    <a:pt x="12" y="9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53" y="0"/>
                    <a:pt x="73" y="12"/>
                    <a:pt x="78" y="32"/>
                  </a:cubicBezTo>
                  <a:lnTo>
                    <a:pt x="128" y="254"/>
                  </a:ln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4" name="Freeform 46"/>
            <p:cNvSpPr>
              <a:spLocks noChangeArrowheads="1"/>
            </p:cNvSpPr>
            <p:nvPr/>
          </p:nvSpPr>
          <p:spPr bwMode="auto">
            <a:xfrm>
              <a:off x="2954" y="1025"/>
              <a:ext cx="68" cy="377"/>
            </a:xfrm>
            <a:custGeom>
              <a:avLst/>
              <a:gdLst>
                <a:gd name="T0" fmla="*/ 28 w 29"/>
                <a:gd name="T1" fmla="*/ 145 h 159"/>
                <a:gd name="T2" fmla="*/ 10 w 29"/>
                <a:gd name="T3" fmla="*/ 0 h 159"/>
                <a:gd name="T4" fmla="*/ 2 w 29"/>
                <a:gd name="T5" fmla="*/ 32 h 159"/>
                <a:gd name="T6" fmla="*/ 28 w 29"/>
                <a:gd name="T7" fmla="*/ 159 h 159"/>
                <a:gd name="T8" fmla="*/ 28 w 29"/>
                <a:gd name="T9" fmla="*/ 145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"/>
                <a:gd name="T16" fmla="*/ 0 h 159"/>
                <a:gd name="T17" fmla="*/ 29 w 29"/>
                <a:gd name="T18" fmla="*/ 159 h 1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" h="159">
                  <a:moveTo>
                    <a:pt x="28" y="145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3" y="9"/>
                    <a:pt x="0" y="21"/>
                    <a:pt x="2" y="32"/>
                  </a:cubicBezTo>
                  <a:cubicBezTo>
                    <a:pt x="28" y="159"/>
                    <a:pt x="28" y="159"/>
                    <a:pt x="28" y="159"/>
                  </a:cubicBezTo>
                  <a:cubicBezTo>
                    <a:pt x="29" y="155"/>
                    <a:pt x="29" y="150"/>
                    <a:pt x="28" y="145"/>
                  </a:cubicBezTo>
                  <a:close/>
                </a:path>
              </a:pathLst>
            </a:custGeom>
            <a:solidFill>
              <a:srgbClr val="EFAD8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5" name="Freeform 47"/>
            <p:cNvSpPr>
              <a:spLocks noChangeArrowheads="1"/>
            </p:cNvSpPr>
            <p:nvPr/>
          </p:nvSpPr>
          <p:spPr bwMode="auto">
            <a:xfrm>
              <a:off x="2710" y="715"/>
              <a:ext cx="402" cy="1101"/>
            </a:xfrm>
            <a:custGeom>
              <a:avLst/>
              <a:gdLst>
                <a:gd name="T0" fmla="*/ 165 w 170"/>
                <a:gd name="T1" fmla="*/ 416 h 465"/>
                <a:gd name="T2" fmla="*/ 137 w 170"/>
                <a:gd name="T3" fmla="*/ 461 h 465"/>
                <a:gd name="T4" fmla="*/ 137 w 170"/>
                <a:gd name="T5" fmla="*/ 461 h 465"/>
                <a:gd name="T6" fmla="*/ 92 w 170"/>
                <a:gd name="T7" fmla="*/ 432 h 465"/>
                <a:gd name="T8" fmla="*/ 5 w 170"/>
                <a:gd name="T9" fmla="*/ 49 h 465"/>
                <a:gd name="T10" fmla="*/ 33 w 170"/>
                <a:gd name="T11" fmla="*/ 4 h 465"/>
                <a:gd name="T12" fmla="*/ 33 w 170"/>
                <a:gd name="T13" fmla="*/ 4 h 465"/>
                <a:gd name="T14" fmla="*/ 78 w 170"/>
                <a:gd name="T15" fmla="*/ 33 h 465"/>
                <a:gd name="T16" fmla="*/ 165 w 170"/>
                <a:gd name="T17" fmla="*/ 416 h 46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0"/>
                <a:gd name="T28" fmla="*/ 0 h 465"/>
                <a:gd name="T29" fmla="*/ 170 w 170"/>
                <a:gd name="T30" fmla="*/ 465 h 46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0" h="465">
                  <a:moveTo>
                    <a:pt x="165" y="416"/>
                  </a:moveTo>
                  <a:cubicBezTo>
                    <a:pt x="170" y="436"/>
                    <a:pt x="157" y="456"/>
                    <a:pt x="137" y="461"/>
                  </a:cubicBezTo>
                  <a:cubicBezTo>
                    <a:pt x="137" y="461"/>
                    <a:pt x="137" y="461"/>
                    <a:pt x="137" y="461"/>
                  </a:cubicBezTo>
                  <a:cubicBezTo>
                    <a:pt x="117" y="465"/>
                    <a:pt x="97" y="453"/>
                    <a:pt x="92" y="432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0" y="29"/>
                    <a:pt x="13" y="9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54" y="0"/>
                    <a:pt x="74" y="12"/>
                    <a:pt x="78" y="33"/>
                  </a:cubicBezTo>
                  <a:lnTo>
                    <a:pt x="165" y="416"/>
                  </a:lnTo>
                  <a:close/>
                </a:path>
              </a:pathLst>
            </a:custGeom>
            <a:solidFill>
              <a:srgbClr val="FFC197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6" name="Freeform 48"/>
            <p:cNvSpPr>
              <a:spLocks noChangeArrowheads="1"/>
            </p:cNvSpPr>
            <p:nvPr/>
          </p:nvSpPr>
          <p:spPr bwMode="auto">
            <a:xfrm>
              <a:off x="2748" y="743"/>
              <a:ext cx="128" cy="126"/>
            </a:xfrm>
            <a:custGeom>
              <a:avLst/>
              <a:gdLst>
                <a:gd name="T0" fmla="*/ 54 w 54"/>
                <a:gd name="T1" fmla="*/ 39 h 53"/>
                <a:gd name="T2" fmla="*/ 49 w 54"/>
                <a:gd name="T3" fmla="*/ 21 h 53"/>
                <a:gd name="T4" fmla="*/ 21 w 54"/>
                <a:gd name="T5" fmla="*/ 3 h 53"/>
                <a:gd name="T6" fmla="*/ 3 w 54"/>
                <a:gd name="T7" fmla="*/ 32 h 53"/>
                <a:gd name="T8" fmla="*/ 7 w 54"/>
                <a:gd name="T9" fmla="*/ 50 h 53"/>
                <a:gd name="T10" fmla="*/ 30 w 54"/>
                <a:gd name="T11" fmla="*/ 49 h 53"/>
                <a:gd name="T12" fmla="*/ 54 w 54"/>
                <a:gd name="T13" fmla="*/ 39 h 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53"/>
                <a:gd name="T23" fmla="*/ 54 w 54"/>
                <a:gd name="T24" fmla="*/ 53 h 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53">
                  <a:moveTo>
                    <a:pt x="54" y="39"/>
                  </a:moveTo>
                  <a:cubicBezTo>
                    <a:pt x="49" y="21"/>
                    <a:pt x="49" y="21"/>
                    <a:pt x="49" y="21"/>
                  </a:cubicBezTo>
                  <a:cubicBezTo>
                    <a:pt x="47" y="8"/>
                    <a:pt x="34" y="0"/>
                    <a:pt x="21" y="3"/>
                  </a:cubicBezTo>
                  <a:cubicBezTo>
                    <a:pt x="8" y="6"/>
                    <a:pt x="0" y="19"/>
                    <a:pt x="3" y="32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0"/>
                    <a:pt x="15" y="53"/>
                    <a:pt x="30" y="49"/>
                  </a:cubicBezTo>
                  <a:cubicBezTo>
                    <a:pt x="49" y="44"/>
                    <a:pt x="49" y="43"/>
                    <a:pt x="54" y="39"/>
                  </a:cubicBezTo>
                  <a:close/>
                </a:path>
              </a:pathLst>
            </a:custGeom>
            <a:solidFill>
              <a:srgbClr val="FFD9B4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7" name="Freeform 49"/>
            <p:cNvSpPr>
              <a:spLocks noChangeArrowheads="1"/>
            </p:cNvSpPr>
            <p:nvPr/>
          </p:nvSpPr>
          <p:spPr bwMode="auto">
            <a:xfrm>
              <a:off x="2840" y="1184"/>
              <a:ext cx="123" cy="40"/>
            </a:xfrm>
            <a:custGeom>
              <a:avLst/>
              <a:gdLst>
                <a:gd name="T0" fmla="*/ 52 w 52"/>
                <a:gd name="T1" fmla="*/ 3 h 17"/>
                <a:gd name="T2" fmla="*/ 50 w 52"/>
                <a:gd name="T3" fmla="*/ 6 h 17"/>
                <a:gd name="T4" fmla="*/ 4 w 52"/>
                <a:gd name="T5" fmla="*/ 16 h 17"/>
                <a:gd name="T6" fmla="*/ 0 w 52"/>
                <a:gd name="T7" fmla="*/ 14 h 17"/>
                <a:gd name="T8" fmla="*/ 0 w 52"/>
                <a:gd name="T9" fmla="*/ 14 h 17"/>
                <a:gd name="T10" fmla="*/ 2 w 52"/>
                <a:gd name="T11" fmla="*/ 11 h 17"/>
                <a:gd name="T12" fmla="*/ 48 w 52"/>
                <a:gd name="T13" fmla="*/ 1 h 17"/>
                <a:gd name="T14" fmla="*/ 52 w 52"/>
                <a:gd name="T15" fmla="*/ 3 h 1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2"/>
                <a:gd name="T25" fmla="*/ 0 h 17"/>
                <a:gd name="T26" fmla="*/ 52 w 52"/>
                <a:gd name="T27" fmla="*/ 17 h 1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2" h="17">
                  <a:moveTo>
                    <a:pt x="52" y="3"/>
                  </a:moveTo>
                  <a:cubicBezTo>
                    <a:pt x="52" y="4"/>
                    <a:pt x="51" y="6"/>
                    <a:pt x="50" y="6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2" y="17"/>
                    <a:pt x="1" y="16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3"/>
                    <a:pt x="1" y="12"/>
                    <a:pt x="2" y="1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50" y="0"/>
                    <a:pt x="51" y="1"/>
                    <a:pt x="52" y="3"/>
                  </a:cubicBezTo>
                  <a:close/>
                </a:path>
              </a:pathLst>
            </a:custGeom>
            <a:solidFill>
              <a:srgbClr val="FFD9B4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8" name="Freeform 50"/>
            <p:cNvSpPr>
              <a:spLocks noChangeArrowheads="1"/>
            </p:cNvSpPr>
            <p:nvPr/>
          </p:nvSpPr>
          <p:spPr bwMode="auto">
            <a:xfrm>
              <a:off x="2876" y="1222"/>
              <a:ext cx="66" cy="26"/>
            </a:xfrm>
            <a:custGeom>
              <a:avLst/>
              <a:gdLst>
                <a:gd name="T0" fmla="*/ 28 w 28"/>
                <a:gd name="T1" fmla="*/ 3 h 11"/>
                <a:gd name="T2" fmla="*/ 26 w 28"/>
                <a:gd name="T3" fmla="*/ 5 h 11"/>
                <a:gd name="T4" fmla="*/ 3 w 28"/>
                <a:gd name="T5" fmla="*/ 11 h 11"/>
                <a:gd name="T6" fmla="*/ 0 w 28"/>
                <a:gd name="T7" fmla="*/ 9 h 11"/>
                <a:gd name="T8" fmla="*/ 0 w 28"/>
                <a:gd name="T9" fmla="*/ 9 h 11"/>
                <a:gd name="T10" fmla="*/ 2 w 28"/>
                <a:gd name="T11" fmla="*/ 6 h 11"/>
                <a:gd name="T12" fmla="*/ 25 w 28"/>
                <a:gd name="T13" fmla="*/ 1 h 11"/>
                <a:gd name="T14" fmla="*/ 28 w 28"/>
                <a:gd name="T15" fmla="*/ 3 h 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8"/>
                <a:gd name="T25" fmla="*/ 0 h 11"/>
                <a:gd name="T26" fmla="*/ 28 w 28"/>
                <a:gd name="T27" fmla="*/ 11 h 1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8" h="11">
                  <a:moveTo>
                    <a:pt x="28" y="3"/>
                  </a:moveTo>
                  <a:cubicBezTo>
                    <a:pt x="28" y="4"/>
                    <a:pt x="27" y="5"/>
                    <a:pt x="26" y="5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2" y="11"/>
                    <a:pt x="0" y="10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7"/>
                    <a:pt x="1" y="6"/>
                    <a:pt x="2" y="6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6" y="0"/>
                    <a:pt x="27" y="1"/>
                    <a:pt x="28" y="3"/>
                  </a:cubicBezTo>
                  <a:close/>
                </a:path>
              </a:pathLst>
            </a:custGeom>
            <a:solidFill>
              <a:srgbClr val="FFD9B4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5169" name="Freeform 51"/>
            <p:cNvSpPr>
              <a:spLocks noChangeArrowheads="1"/>
            </p:cNvSpPr>
            <p:nvPr/>
          </p:nvSpPr>
          <p:spPr bwMode="auto">
            <a:xfrm>
              <a:off x="3020" y="1830"/>
              <a:ext cx="814" cy="1045"/>
            </a:xfrm>
            <a:custGeom>
              <a:avLst/>
              <a:gdLst>
                <a:gd name="T0" fmla="*/ 65 w 344"/>
                <a:gd name="T1" fmla="*/ 441 h 441"/>
                <a:gd name="T2" fmla="*/ 0 w 344"/>
                <a:gd name="T3" fmla="*/ 49 h 441"/>
                <a:gd name="T4" fmla="*/ 245 w 344"/>
                <a:gd name="T5" fmla="*/ 0 h 441"/>
                <a:gd name="T6" fmla="*/ 344 w 344"/>
                <a:gd name="T7" fmla="*/ 441 h 441"/>
                <a:gd name="T8" fmla="*/ 65 w 344"/>
                <a:gd name="T9" fmla="*/ 441 h 4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4"/>
                <a:gd name="T16" fmla="*/ 0 h 441"/>
                <a:gd name="T17" fmla="*/ 344 w 344"/>
                <a:gd name="T18" fmla="*/ 441 h 4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4" h="441">
                  <a:moveTo>
                    <a:pt x="65" y="441"/>
                  </a:moveTo>
                  <a:cubicBezTo>
                    <a:pt x="0" y="49"/>
                    <a:pt x="0" y="49"/>
                    <a:pt x="0" y="49"/>
                  </a:cubicBezTo>
                  <a:cubicBezTo>
                    <a:pt x="40" y="52"/>
                    <a:pt x="205" y="21"/>
                    <a:pt x="245" y="0"/>
                  </a:cubicBezTo>
                  <a:cubicBezTo>
                    <a:pt x="344" y="441"/>
                    <a:pt x="344" y="441"/>
                    <a:pt x="344" y="441"/>
                  </a:cubicBezTo>
                  <a:lnTo>
                    <a:pt x="65" y="441"/>
                  </a:lnTo>
                  <a:close/>
                </a:path>
              </a:pathLst>
            </a:custGeom>
            <a:solidFill>
              <a:srgbClr val="AA4056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  <p:sp>
        <p:nvSpPr>
          <p:cNvPr id="5170" name="文本框 69"/>
          <p:cNvSpPr>
            <a:spLocks noChangeArrowheads="1"/>
          </p:cNvSpPr>
          <p:nvPr/>
        </p:nvSpPr>
        <p:spPr bwMode="auto">
          <a:xfrm>
            <a:off x="868056" y="366508"/>
            <a:ext cx="396941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初读感知</a:t>
            </a:r>
            <a:endParaRPr lang="zh-CN" altLang="en-US" sz="6000" dirty="0"/>
          </a:p>
        </p:txBody>
      </p:sp>
      <p:sp>
        <p:nvSpPr>
          <p:cNvPr id="55" name="矩形 54"/>
          <p:cNvSpPr/>
          <p:nvPr/>
        </p:nvSpPr>
        <p:spPr>
          <a:xfrm>
            <a:off x="2283754" y="1633471"/>
            <a:ext cx="955990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请以“奥楚蔑洛夫”的口吻</a:t>
            </a:r>
            <a:r>
              <a:rPr lang="zh-CN" alt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陈述案件的</a:t>
            </a:r>
            <a:r>
              <a:rPr lang="zh-CN" alt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几次判决</a:t>
            </a:r>
            <a:r>
              <a:rPr lang="zh-CN" alt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并说明理由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Motion origin="layout" path="M -0.03374 -0.00208 L -0.03374 -0.074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-36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0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任意多边形 11"/>
          <p:cNvSpPr>
            <a:spLocks noChangeArrowheads="1"/>
          </p:cNvSpPr>
          <p:nvPr/>
        </p:nvSpPr>
        <p:spPr bwMode="auto">
          <a:xfrm>
            <a:off x="-1697038" y="2170113"/>
            <a:ext cx="8621713" cy="3270250"/>
          </a:xfrm>
          <a:custGeom>
            <a:avLst/>
            <a:gdLst>
              <a:gd name="T0" fmla="*/ 1169242 w 2281881"/>
              <a:gd name="T1" fmla="*/ 0 h 1361522"/>
              <a:gd name="T2" fmla="*/ 2281881 w 2281881"/>
              <a:gd name="T3" fmla="*/ 0 h 1361522"/>
              <a:gd name="T4" fmla="*/ 2281881 w 2281881"/>
              <a:gd name="T5" fmla="*/ 1361522 h 1361522"/>
              <a:gd name="T6" fmla="*/ 1169242 w 2281881"/>
              <a:gd name="T7" fmla="*/ 1361522 h 1361522"/>
              <a:gd name="T8" fmla="*/ 1169242 w 2281881"/>
              <a:gd name="T9" fmla="*/ 1361521 h 1361522"/>
              <a:gd name="T10" fmla="*/ 1120877 w 2281881"/>
              <a:gd name="T11" fmla="*/ 1361521 h 1361522"/>
              <a:gd name="T12" fmla="*/ 529643 w 2281881"/>
              <a:gd name="T13" fmla="*/ 1361521 h 1361522"/>
              <a:gd name="T14" fmla="*/ 0 w 2281881"/>
              <a:gd name="T15" fmla="*/ 1361521 h 1361522"/>
              <a:gd name="T16" fmla="*/ 0 w 2281881"/>
              <a:gd name="T17" fmla="*/ 707559 h 1361522"/>
              <a:gd name="T18" fmla="*/ 529643 w 2281881"/>
              <a:gd name="T19" fmla="*/ 707559 h 1361522"/>
              <a:gd name="T20" fmla="*/ 529643 w 2281881"/>
              <a:gd name="T21" fmla="*/ 380578 h 1361522"/>
              <a:gd name="T22" fmla="*/ 1169242 w 2281881"/>
              <a:gd name="T23" fmla="*/ 380578 h 136152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2281881"/>
              <a:gd name="T37" fmla="*/ 0 h 1361522"/>
              <a:gd name="T38" fmla="*/ 2281881 w 2281881"/>
              <a:gd name="T39" fmla="*/ 1361522 h 136152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281881" h="1361522">
                <a:moveTo>
                  <a:pt x="1169242" y="0"/>
                </a:moveTo>
                <a:lnTo>
                  <a:pt x="2281881" y="0"/>
                </a:lnTo>
                <a:lnTo>
                  <a:pt x="2281881" y="1361522"/>
                </a:lnTo>
                <a:lnTo>
                  <a:pt x="1169242" y="1361522"/>
                </a:lnTo>
                <a:lnTo>
                  <a:pt x="1169242" y="1361521"/>
                </a:lnTo>
                <a:lnTo>
                  <a:pt x="1120877" y="1361521"/>
                </a:lnTo>
                <a:lnTo>
                  <a:pt x="529643" y="1361521"/>
                </a:lnTo>
                <a:lnTo>
                  <a:pt x="0" y="1361521"/>
                </a:lnTo>
                <a:lnTo>
                  <a:pt x="0" y="707559"/>
                </a:lnTo>
                <a:lnTo>
                  <a:pt x="529643" y="707559"/>
                </a:lnTo>
                <a:lnTo>
                  <a:pt x="529643" y="380578"/>
                </a:lnTo>
                <a:lnTo>
                  <a:pt x="1169242" y="380578"/>
                </a:lnTo>
                <a:close/>
              </a:path>
            </a:pathLst>
          </a:custGeom>
          <a:solidFill>
            <a:srgbClr val="3F3F3F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171" name="文本框 3"/>
          <p:cNvSpPr>
            <a:spLocks noChangeArrowheads="1"/>
          </p:cNvSpPr>
          <p:nvPr/>
        </p:nvSpPr>
        <p:spPr bwMode="auto">
          <a:xfrm>
            <a:off x="1261745" y="4533583"/>
            <a:ext cx="430085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8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精读推敲</a:t>
            </a:r>
            <a:endParaRPr lang="zh-CN" altLang="en-US" sz="8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7172" name="文本框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185275" y="1858963"/>
            <a:ext cx="3314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语言描写</a:t>
            </a:r>
            <a:endParaRPr lang="zh-CN" altLang="en-US" sz="3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7173" name="文本框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85275" y="2819400"/>
            <a:ext cx="3314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动作描写</a:t>
            </a:r>
            <a:endParaRPr lang="zh-CN" altLang="en-US" sz="3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7174" name="等腰三角形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5400000">
            <a:off x="8358981" y="1924844"/>
            <a:ext cx="428625" cy="51593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7175" name="等腰三角形 16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5400000">
            <a:off x="8358981" y="2883694"/>
            <a:ext cx="428625" cy="515938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80093" y="346781"/>
            <a:ext cx="85331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你会如何评价奥楚蔑洛夫？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3" grpId="0"/>
      <p:bldP spid="7174" grpId="0" animBg="1"/>
      <p:bldP spid="7175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1"/>
          <p:cNvGrpSpPr>
            <a:grpSpLocks/>
          </p:cNvGrpSpPr>
          <p:nvPr/>
        </p:nvGrpSpPr>
        <p:grpSpPr bwMode="auto">
          <a:xfrm>
            <a:off x="0" y="0"/>
            <a:ext cx="11901487" cy="6824662"/>
            <a:chOff x="0" y="0"/>
            <a:chExt cx="11901249" cy="6824550"/>
          </a:xfrm>
        </p:grpSpPr>
        <p:sp>
          <p:nvSpPr>
            <p:cNvPr id="8195" name="矩形 59"/>
            <p:cNvSpPr>
              <a:spLocks noChangeArrowheads="1"/>
            </p:cNvSpPr>
            <p:nvPr/>
          </p:nvSpPr>
          <p:spPr bwMode="auto">
            <a:xfrm>
              <a:off x="0" y="762618"/>
              <a:ext cx="11901249" cy="6061932"/>
            </a:xfrm>
            <a:custGeom>
              <a:avLst/>
              <a:gdLst>
                <a:gd name="T0" fmla="*/ 0 w 11233219"/>
                <a:gd name="T1" fmla="*/ 301671 h 7020233"/>
                <a:gd name="T2" fmla="*/ 11233219 w 11233219"/>
                <a:gd name="T3" fmla="*/ 0 h 7020233"/>
                <a:gd name="T4" fmla="*/ 10908755 w 11233219"/>
                <a:gd name="T5" fmla="*/ 7020233 h 7020233"/>
                <a:gd name="T6" fmla="*/ 53942 w 11233219"/>
                <a:gd name="T7" fmla="*/ 7020233 h 7020233"/>
                <a:gd name="T8" fmla="*/ 0 w 11233219"/>
                <a:gd name="T9" fmla="*/ 301671 h 7020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33219"/>
                <a:gd name="T16" fmla="*/ 0 h 7020233"/>
                <a:gd name="T17" fmla="*/ 11233219 w 11233219"/>
                <a:gd name="T18" fmla="*/ 7020233 h 7020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33219" h="7020233">
                  <a:moveTo>
                    <a:pt x="0" y="301671"/>
                  </a:moveTo>
                  <a:lnTo>
                    <a:pt x="11233219" y="0"/>
                  </a:lnTo>
                  <a:lnTo>
                    <a:pt x="10908755" y="7020233"/>
                  </a:lnTo>
                  <a:lnTo>
                    <a:pt x="53942" y="7020233"/>
                  </a:lnTo>
                  <a:lnTo>
                    <a:pt x="0" y="301671"/>
                  </a:lnTo>
                  <a:close/>
                </a:path>
              </a:pathLst>
            </a:custGeom>
            <a:solidFill>
              <a:srgbClr val="1E7C4B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8196" name="矩形 53"/>
            <p:cNvSpPr>
              <a:spLocks noChangeArrowheads="1"/>
            </p:cNvSpPr>
            <p:nvPr/>
          </p:nvSpPr>
          <p:spPr bwMode="auto">
            <a:xfrm>
              <a:off x="57151" y="1116922"/>
              <a:ext cx="11547628" cy="5707627"/>
            </a:xfrm>
            <a:prstGeom prst="rect">
              <a:avLst/>
            </a:prstGeom>
            <a:solidFill>
              <a:schemeClr val="bg1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3" name="组合 54"/>
            <p:cNvGrpSpPr>
              <a:grpSpLocks/>
            </p:cNvGrpSpPr>
            <p:nvPr/>
          </p:nvGrpSpPr>
          <p:grpSpPr bwMode="auto">
            <a:xfrm>
              <a:off x="4620203" y="0"/>
              <a:ext cx="2421523" cy="1525233"/>
              <a:chOff x="0" y="0"/>
              <a:chExt cx="3580142" cy="2255007"/>
            </a:xfrm>
          </p:grpSpPr>
          <p:sp>
            <p:nvSpPr>
              <p:cNvPr id="8198" name="Freeform 11"/>
              <p:cNvSpPr>
                <a:spLocks noEditPoints="1" noChangeArrowheads="1"/>
              </p:cNvSpPr>
              <p:nvPr/>
            </p:nvSpPr>
            <p:spPr bwMode="auto">
              <a:xfrm rot="471492">
                <a:off x="1272157" y="0"/>
                <a:ext cx="973548" cy="1322141"/>
              </a:xfrm>
              <a:custGeom>
                <a:avLst/>
                <a:gdLst>
                  <a:gd name="T0" fmla="*/ 131 w 131"/>
                  <a:gd name="T1" fmla="*/ 162 h 178"/>
                  <a:gd name="T2" fmla="*/ 116 w 131"/>
                  <a:gd name="T3" fmla="*/ 53 h 178"/>
                  <a:gd name="T4" fmla="*/ 52 w 131"/>
                  <a:gd name="T5" fmla="*/ 4 h 178"/>
                  <a:gd name="T6" fmla="*/ 4 w 131"/>
                  <a:gd name="T7" fmla="*/ 68 h 178"/>
                  <a:gd name="T8" fmla="*/ 19 w 131"/>
                  <a:gd name="T9" fmla="*/ 178 h 178"/>
                  <a:gd name="T10" fmla="*/ 131 w 131"/>
                  <a:gd name="T11" fmla="*/ 162 h 178"/>
                  <a:gd name="T12" fmla="*/ 56 w 131"/>
                  <a:gd name="T13" fmla="*/ 34 h 178"/>
                  <a:gd name="T14" fmla="*/ 96 w 131"/>
                  <a:gd name="T15" fmla="*/ 63 h 178"/>
                  <a:gd name="T16" fmla="*/ 66 w 131"/>
                  <a:gd name="T17" fmla="*/ 103 h 178"/>
                  <a:gd name="T18" fmla="*/ 27 w 131"/>
                  <a:gd name="T19" fmla="*/ 73 h 178"/>
                  <a:gd name="T20" fmla="*/ 56 w 131"/>
                  <a:gd name="T21" fmla="*/ 34 h 1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1"/>
                  <a:gd name="T34" fmla="*/ 0 h 178"/>
                  <a:gd name="T35" fmla="*/ 131 w 131"/>
                  <a:gd name="T36" fmla="*/ 178 h 1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1" h="178">
                    <a:moveTo>
                      <a:pt x="131" y="162"/>
                    </a:moveTo>
                    <a:cubicBezTo>
                      <a:pt x="116" y="53"/>
                      <a:pt x="116" y="53"/>
                      <a:pt x="116" y="53"/>
                    </a:cubicBezTo>
                    <a:cubicBezTo>
                      <a:pt x="112" y="22"/>
                      <a:pt x="83" y="0"/>
                      <a:pt x="52" y="4"/>
                    </a:cubicBezTo>
                    <a:cubicBezTo>
                      <a:pt x="21" y="9"/>
                      <a:pt x="0" y="37"/>
                      <a:pt x="4" y="68"/>
                    </a:cubicBezTo>
                    <a:cubicBezTo>
                      <a:pt x="19" y="178"/>
                      <a:pt x="19" y="178"/>
                      <a:pt x="19" y="178"/>
                    </a:cubicBezTo>
                    <a:lnTo>
                      <a:pt x="131" y="162"/>
                    </a:lnTo>
                    <a:close/>
                    <a:moveTo>
                      <a:pt x="56" y="34"/>
                    </a:moveTo>
                    <a:cubicBezTo>
                      <a:pt x="75" y="31"/>
                      <a:pt x="93" y="44"/>
                      <a:pt x="96" y="63"/>
                    </a:cubicBezTo>
                    <a:cubicBezTo>
                      <a:pt x="98" y="82"/>
                      <a:pt x="85" y="100"/>
                      <a:pt x="66" y="103"/>
                    </a:cubicBezTo>
                    <a:cubicBezTo>
                      <a:pt x="47" y="105"/>
                      <a:pt x="29" y="92"/>
                      <a:pt x="27" y="73"/>
                    </a:cubicBezTo>
                    <a:cubicBezTo>
                      <a:pt x="24" y="54"/>
                      <a:pt x="37" y="37"/>
                      <a:pt x="56" y="34"/>
                    </a:cubicBezTo>
                    <a:close/>
                  </a:path>
                </a:pathLst>
              </a:custGeom>
              <a:solidFill>
                <a:srgbClr val="24667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199" name="Freeform 12"/>
              <p:cNvSpPr>
                <a:spLocks noChangeArrowheads="1"/>
              </p:cNvSpPr>
              <p:nvPr/>
            </p:nvSpPr>
            <p:spPr bwMode="auto">
              <a:xfrm rot="471492">
                <a:off x="0" y="866917"/>
                <a:ext cx="3580142" cy="1388090"/>
              </a:xfrm>
              <a:custGeom>
                <a:avLst/>
                <a:gdLst>
                  <a:gd name="T0" fmla="*/ 482 w 482"/>
                  <a:gd name="T1" fmla="*/ 121 h 187"/>
                  <a:gd name="T2" fmla="*/ 479 w 482"/>
                  <a:gd name="T3" fmla="*/ 105 h 187"/>
                  <a:gd name="T4" fmla="*/ 352 w 482"/>
                  <a:gd name="T5" fmla="*/ 8 h 187"/>
                  <a:gd name="T6" fmla="*/ 105 w 482"/>
                  <a:gd name="T7" fmla="*/ 43 h 187"/>
                  <a:gd name="T8" fmla="*/ 9 w 482"/>
                  <a:gd name="T9" fmla="*/ 170 h 187"/>
                  <a:gd name="T10" fmla="*/ 11 w 482"/>
                  <a:gd name="T11" fmla="*/ 187 h 187"/>
                  <a:gd name="T12" fmla="*/ 482 w 482"/>
                  <a:gd name="T13" fmla="*/ 121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2"/>
                  <a:gd name="T22" fmla="*/ 0 h 187"/>
                  <a:gd name="T23" fmla="*/ 482 w 482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2" h="187">
                    <a:moveTo>
                      <a:pt x="482" y="121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1" y="43"/>
                      <a:pt x="414" y="0"/>
                      <a:pt x="352" y="8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1"/>
                      <a:pt x="0" y="108"/>
                      <a:pt x="9" y="170"/>
                    </a:cubicBezTo>
                    <a:cubicBezTo>
                      <a:pt x="11" y="187"/>
                      <a:pt x="11" y="187"/>
                      <a:pt x="11" y="187"/>
                    </a:cubicBezTo>
                    <a:lnTo>
                      <a:pt x="482" y="121"/>
                    </a:lnTo>
                    <a:close/>
                  </a:path>
                </a:pathLst>
              </a:custGeom>
              <a:solidFill>
                <a:srgbClr val="DCF4ED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200" name="Freeform 13"/>
              <p:cNvSpPr>
                <a:spLocks noChangeArrowheads="1"/>
              </p:cNvSpPr>
              <p:nvPr/>
            </p:nvSpPr>
            <p:spPr bwMode="auto">
              <a:xfrm rot="471492">
                <a:off x="3581" y="724331"/>
                <a:ext cx="3573861" cy="1391231"/>
              </a:xfrm>
              <a:custGeom>
                <a:avLst/>
                <a:gdLst>
                  <a:gd name="T0" fmla="*/ 481 w 481"/>
                  <a:gd name="T1" fmla="*/ 122 h 187"/>
                  <a:gd name="T2" fmla="*/ 479 w 481"/>
                  <a:gd name="T3" fmla="*/ 105 h 187"/>
                  <a:gd name="T4" fmla="*/ 351 w 481"/>
                  <a:gd name="T5" fmla="*/ 9 h 187"/>
                  <a:gd name="T6" fmla="*/ 105 w 481"/>
                  <a:gd name="T7" fmla="*/ 43 h 187"/>
                  <a:gd name="T8" fmla="*/ 8 w 481"/>
                  <a:gd name="T9" fmla="*/ 171 h 187"/>
                  <a:gd name="T10" fmla="*/ 10 w 481"/>
                  <a:gd name="T11" fmla="*/ 187 h 187"/>
                  <a:gd name="T12" fmla="*/ 481 w 481"/>
                  <a:gd name="T13" fmla="*/ 122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1"/>
                  <a:gd name="T22" fmla="*/ 0 h 187"/>
                  <a:gd name="T23" fmla="*/ 481 w 481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1" h="187">
                    <a:moveTo>
                      <a:pt x="481" y="122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0" y="43"/>
                      <a:pt x="413" y="0"/>
                      <a:pt x="351" y="9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2"/>
                      <a:pt x="0" y="109"/>
                      <a:pt x="8" y="171"/>
                    </a:cubicBezTo>
                    <a:cubicBezTo>
                      <a:pt x="10" y="187"/>
                      <a:pt x="10" y="187"/>
                      <a:pt x="10" y="187"/>
                    </a:cubicBezTo>
                    <a:lnTo>
                      <a:pt x="481" y="122"/>
                    </a:lnTo>
                    <a:close/>
                  </a:path>
                </a:pathLst>
              </a:custGeom>
              <a:solidFill>
                <a:srgbClr val="97BFD3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8202" name="矩形 56"/>
          <p:cNvSpPr>
            <a:spLocks noChangeArrowheads="1"/>
          </p:cNvSpPr>
          <p:nvPr/>
        </p:nvSpPr>
        <p:spPr bwMode="auto">
          <a:xfrm>
            <a:off x="1892300" y="2276475"/>
            <a:ext cx="8623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/>
            </a:r>
            <a:b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</a:b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6228" y="2148115"/>
            <a:ext cx="7794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</a:t>
            </a:r>
            <a:r>
              <a:rPr lang="zh-CN" altLang="en-US" sz="2800" b="1" dirty="0" smtClean="0"/>
              <a:t>、奥楚蔑洛夫严厉地说，咳了一声，拧起眉毛。</a:t>
            </a:r>
            <a:endParaRPr lang="zh-CN" alt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814286" y="2844800"/>
            <a:ext cx="7866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zh-CN" altLang="en-US" sz="2800" b="1" dirty="0" smtClean="0"/>
              <a:t>、“等到他，那个混蛋，受了罚，拿出钱来，他才会知道放出这种狗来放出这种野畜生来，会有什么下场。”</a:t>
            </a:r>
            <a:endParaRPr lang="zh-CN" altLang="en-US" sz="2800" b="1" dirty="0"/>
          </a:p>
        </p:txBody>
      </p:sp>
      <p:sp>
        <p:nvSpPr>
          <p:cNvPr id="15" name="TextBox 14">
            <a:hlinkClick r:id="rId2" action="ppaction://hlinksldjump"/>
          </p:cNvPr>
          <p:cNvSpPr txBox="1"/>
          <p:nvPr/>
        </p:nvSpPr>
        <p:spPr>
          <a:xfrm>
            <a:off x="1756228" y="4397829"/>
            <a:ext cx="936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、“难道他它够得到你的手指头？它是那么小；</a:t>
            </a:r>
            <a:r>
              <a:rPr lang="en-US" altLang="zh-CN" sz="2800" b="1" dirty="0" smtClean="0"/>
              <a:t>……</a:t>
            </a:r>
            <a:r>
              <a:rPr lang="zh-CN" altLang="en-US" sz="2800" b="1" dirty="0" smtClean="0"/>
              <a:t>”</a:t>
            </a:r>
            <a:endParaRPr lang="zh-CN" altLang="en-US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886857" y="5138057"/>
            <a:ext cx="8621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组合 61"/>
          <p:cNvGrpSpPr>
            <a:grpSpLocks/>
          </p:cNvGrpSpPr>
          <p:nvPr/>
        </p:nvGrpSpPr>
        <p:grpSpPr bwMode="auto">
          <a:xfrm>
            <a:off x="0" y="0"/>
            <a:ext cx="11901487" cy="6824662"/>
            <a:chOff x="0" y="0"/>
            <a:chExt cx="11901249" cy="6824550"/>
          </a:xfrm>
        </p:grpSpPr>
        <p:sp>
          <p:nvSpPr>
            <p:cNvPr id="8195" name="矩形 59"/>
            <p:cNvSpPr>
              <a:spLocks noChangeArrowheads="1"/>
            </p:cNvSpPr>
            <p:nvPr/>
          </p:nvSpPr>
          <p:spPr bwMode="auto">
            <a:xfrm>
              <a:off x="0" y="762618"/>
              <a:ext cx="11901249" cy="6061932"/>
            </a:xfrm>
            <a:custGeom>
              <a:avLst/>
              <a:gdLst>
                <a:gd name="T0" fmla="*/ 0 w 11233219"/>
                <a:gd name="T1" fmla="*/ 301671 h 7020233"/>
                <a:gd name="T2" fmla="*/ 11233219 w 11233219"/>
                <a:gd name="T3" fmla="*/ 0 h 7020233"/>
                <a:gd name="T4" fmla="*/ 10908755 w 11233219"/>
                <a:gd name="T5" fmla="*/ 7020233 h 7020233"/>
                <a:gd name="T6" fmla="*/ 53942 w 11233219"/>
                <a:gd name="T7" fmla="*/ 7020233 h 7020233"/>
                <a:gd name="T8" fmla="*/ 0 w 11233219"/>
                <a:gd name="T9" fmla="*/ 301671 h 7020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33219"/>
                <a:gd name="T16" fmla="*/ 0 h 7020233"/>
                <a:gd name="T17" fmla="*/ 11233219 w 11233219"/>
                <a:gd name="T18" fmla="*/ 7020233 h 7020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33219" h="7020233">
                  <a:moveTo>
                    <a:pt x="0" y="301671"/>
                  </a:moveTo>
                  <a:lnTo>
                    <a:pt x="11233219" y="0"/>
                  </a:lnTo>
                  <a:lnTo>
                    <a:pt x="10908755" y="7020233"/>
                  </a:lnTo>
                  <a:lnTo>
                    <a:pt x="53942" y="7020233"/>
                  </a:lnTo>
                  <a:lnTo>
                    <a:pt x="0" y="301671"/>
                  </a:lnTo>
                  <a:close/>
                </a:path>
              </a:pathLst>
            </a:custGeom>
            <a:solidFill>
              <a:srgbClr val="1E7C4B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8196" name="矩形 53"/>
            <p:cNvSpPr>
              <a:spLocks noChangeArrowheads="1"/>
            </p:cNvSpPr>
            <p:nvPr/>
          </p:nvSpPr>
          <p:spPr bwMode="auto">
            <a:xfrm>
              <a:off x="57151" y="1116922"/>
              <a:ext cx="11547628" cy="5707627"/>
            </a:xfrm>
            <a:prstGeom prst="rect">
              <a:avLst/>
            </a:prstGeom>
            <a:solidFill>
              <a:schemeClr val="bg1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8197" name="组合 54"/>
            <p:cNvGrpSpPr>
              <a:grpSpLocks/>
            </p:cNvGrpSpPr>
            <p:nvPr/>
          </p:nvGrpSpPr>
          <p:grpSpPr bwMode="auto">
            <a:xfrm>
              <a:off x="4620203" y="0"/>
              <a:ext cx="2421523" cy="1525233"/>
              <a:chOff x="0" y="0"/>
              <a:chExt cx="3580142" cy="2255007"/>
            </a:xfrm>
          </p:grpSpPr>
          <p:sp>
            <p:nvSpPr>
              <p:cNvPr id="8198" name="Freeform 11"/>
              <p:cNvSpPr>
                <a:spLocks noEditPoints="1" noChangeArrowheads="1"/>
              </p:cNvSpPr>
              <p:nvPr/>
            </p:nvSpPr>
            <p:spPr bwMode="auto">
              <a:xfrm rot="471492">
                <a:off x="1272157" y="0"/>
                <a:ext cx="973548" cy="1322141"/>
              </a:xfrm>
              <a:custGeom>
                <a:avLst/>
                <a:gdLst>
                  <a:gd name="T0" fmla="*/ 131 w 131"/>
                  <a:gd name="T1" fmla="*/ 162 h 178"/>
                  <a:gd name="T2" fmla="*/ 116 w 131"/>
                  <a:gd name="T3" fmla="*/ 53 h 178"/>
                  <a:gd name="T4" fmla="*/ 52 w 131"/>
                  <a:gd name="T5" fmla="*/ 4 h 178"/>
                  <a:gd name="T6" fmla="*/ 4 w 131"/>
                  <a:gd name="T7" fmla="*/ 68 h 178"/>
                  <a:gd name="T8" fmla="*/ 19 w 131"/>
                  <a:gd name="T9" fmla="*/ 178 h 178"/>
                  <a:gd name="T10" fmla="*/ 131 w 131"/>
                  <a:gd name="T11" fmla="*/ 162 h 178"/>
                  <a:gd name="T12" fmla="*/ 56 w 131"/>
                  <a:gd name="T13" fmla="*/ 34 h 178"/>
                  <a:gd name="T14" fmla="*/ 96 w 131"/>
                  <a:gd name="T15" fmla="*/ 63 h 178"/>
                  <a:gd name="T16" fmla="*/ 66 w 131"/>
                  <a:gd name="T17" fmla="*/ 103 h 178"/>
                  <a:gd name="T18" fmla="*/ 27 w 131"/>
                  <a:gd name="T19" fmla="*/ 73 h 178"/>
                  <a:gd name="T20" fmla="*/ 56 w 131"/>
                  <a:gd name="T21" fmla="*/ 34 h 1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1"/>
                  <a:gd name="T34" fmla="*/ 0 h 178"/>
                  <a:gd name="T35" fmla="*/ 131 w 131"/>
                  <a:gd name="T36" fmla="*/ 178 h 1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1" h="178">
                    <a:moveTo>
                      <a:pt x="131" y="162"/>
                    </a:moveTo>
                    <a:cubicBezTo>
                      <a:pt x="116" y="53"/>
                      <a:pt x="116" y="53"/>
                      <a:pt x="116" y="53"/>
                    </a:cubicBezTo>
                    <a:cubicBezTo>
                      <a:pt x="112" y="22"/>
                      <a:pt x="83" y="0"/>
                      <a:pt x="52" y="4"/>
                    </a:cubicBezTo>
                    <a:cubicBezTo>
                      <a:pt x="21" y="9"/>
                      <a:pt x="0" y="37"/>
                      <a:pt x="4" y="68"/>
                    </a:cubicBezTo>
                    <a:cubicBezTo>
                      <a:pt x="19" y="178"/>
                      <a:pt x="19" y="178"/>
                      <a:pt x="19" y="178"/>
                    </a:cubicBezTo>
                    <a:lnTo>
                      <a:pt x="131" y="162"/>
                    </a:lnTo>
                    <a:close/>
                    <a:moveTo>
                      <a:pt x="56" y="34"/>
                    </a:moveTo>
                    <a:cubicBezTo>
                      <a:pt x="75" y="31"/>
                      <a:pt x="93" y="44"/>
                      <a:pt x="96" y="63"/>
                    </a:cubicBezTo>
                    <a:cubicBezTo>
                      <a:pt x="98" y="82"/>
                      <a:pt x="85" y="100"/>
                      <a:pt x="66" y="103"/>
                    </a:cubicBezTo>
                    <a:cubicBezTo>
                      <a:pt x="47" y="105"/>
                      <a:pt x="29" y="92"/>
                      <a:pt x="27" y="73"/>
                    </a:cubicBezTo>
                    <a:cubicBezTo>
                      <a:pt x="24" y="54"/>
                      <a:pt x="37" y="37"/>
                      <a:pt x="56" y="34"/>
                    </a:cubicBezTo>
                    <a:close/>
                  </a:path>
                </a:pathLst>
              </a:custGeom>
              <a:solidFill>
                <a:srgbClr val="24667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199" name="Freeform 12"/>
              <p:cNvSpPr>
                <a:spLocks noChangeArrowheads="1"/>
              </p:cNvSpPr>
              <p:nvPr/>
            </p:nvSpPr>
            <p:spPr bwMode="auto">
              <a:xfrm rot="471492">
                <a:off x="0" y="866917"/>
                <a:ext cx="3580142" cy="1388090"/>
              </a:xfrm>
              <a:custGeom>
                <a:avLst/>
                <a:gdLst>
                  <a:gd name="T0" fmla="*/ 482 w 482"/>
                  <a:gd name="T1" fmla="*/ 121 h 187"/>
                  <a:gd name="T2" fmla="*/ 479 w 482"/>
                  <a:gd name="T3" fmla="*/ 105 h 187"/>
                  <a:gd name="T4" fmla="*/ 352 w 482"/>
                  <a:gd name="T5" fmla="*/ 8 h 187"/>
                  <a:gd name="T6" fmla="*/ 105 w 482"/>
                  <a:gd name="T7" fmla="*/ 43 h 187"/>
                  <a:gd name="T8" fmla="*/ 9 w 482"/>
                  <a:gd name="T9" fmla="*/ 170 h 187"/>
                  <a:gd name="T10" fmla="*/ 11 w 482"/>
                  <a:gd name="T11" fmla="*/ 187 h 187"/>
                  <a:gd name="T12" fmla="*/ 482 w 482"/>
                  <a:gd name="T13" fmla="*/ 121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2"/>
                  <a:gd name="T22" fmla="*/ 0 h 187"/>
                  <a:gd name="T23" fmla="*/ 482 w 482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2" h="187">
                    <a:moveTo>
                      <a:pt x="482" y="121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1" y="43"/>
                      <a:pt x="414" y="0"/>
                      <a:pt x="352" y="8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1"/>
                      <a:pt x="0" y="108"/>
                      <a:pt x="9" y="170"/>
                    </a:cubicBezTo>
                    <a:cubicBezTo>
                      <a:pt x="11" y="187"/>
                      <a:pt x="11" y="187"/>
                      <a:pt x="11" y="187"/>
                    </a:cubicBezTo>
                    <a:lnTo>
                      <a:pt x="482" y="121"/>
                    </a:lnTo>
                    <a:close/>
                  </a:path>
                </a:pathLst>
              </a:custGeom>
              <a:solidFill>
                <a:srgbClr val="DCF4ED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200" name="Freeform 13"/>
              <p:cNvSpPr>
                <a:spLocks noChangeArrowheads="1"/>
              </p:cNvSpPr>
              <p:nvPr/>
            </p:nvSpPr>
            <p:spPr bwMode="auto">
              <a:xfrm rot="471492">
                <a:off x="3581" y="724331"/>
                <a:ext cx="3573861" cy="1391231"/>
              </a:xfrm>
              <a:custGeom>
                <a:avLst/>
                <a:gdLst>
                  <a:gd name="T0" fmla="*/ 481 w 481"/>
                  <a:gd name="T1" fmla="*/ 122 h 187"/>
                  <a:gd name="T2" fmla="*/ 479 w 481"/>
                  <a:gd name="T3" fmla="*/ 105 h 187"/>
                  <a:gd name="T4" fmla="*/ 351 w 481"/>
                  <a:gd name="T5" fmla="*/ 9 h 187"/>
                  <a:gd name="T6" fmla="*/ 105 w 481"/>
                  <a:gd name="T7" fmla="*/ 43 h 187"/>
                  <a:gd name="T8" fmla="*/ 8 w 481"/>
                  <a:gd name="T9" fmla="*/ 171 h 187"/>
                  <a:gd name="T10" fmla="*/ 10 w 481"/>
                  <a:gd name="T11" fmla="*/ 187 h 187"/>
                  <a:gd name="T12" fmla="*/ 481 w 481"/>
                  <a:gd name="T13" fmla="*/ 122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1"/>
                  <a:gd name="T22" fmla="*/ 0 h 187"/>
                  <a:gd name="T23" fmla="*/ 481 w 481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1" h="187">
                    <a:moveTo>
                      <a:pt x="481" y="122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0" y="43"/>
                      <a:pt x="413" y="0"/>
                      <a:pt x="351" y="9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2"/>
                      <a:pt x="0" y="109"/>
                      <a:pt x="8" y="171"/>
                    </a:cubicBezTo>
                    <a:cubicBezTo>
                      <a:pt x="10" y="187"/>
                      <a:pt x="10" y="187"/>
                      <a:pt x="10" y="187"/>
                    </a:cubicBezTo>
                    <a:lnTo>
                      <a:pt x="481" y="122"/>
                    </a:lnTo>
                    <a:close/>
                  </a:path>
                </a:pathLst>
              </a:custGeom>
              <a:solidFill>
                <a:srgbClr val="97BFD3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8202" name="矩形 56"/>
          <p:cNvSpPr>
            <a:spLocks noChangeArrowheads="1"/>
          </p:cNvSpPr>
          <p:nvPr/>
        </p:nvSpPr>
        <p:spPr bwMode="auto">
          <a:xfrm>
            <a:off x="1892300" y="2276475"/>
            <a:ext cx="8623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/>
            </a:r>
            <a:b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</a:b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6629" y="2162629"/>
            <a:ext cx="9797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变化特点：快、变化大、变化多</a:t>
            </a:r>
            <a:endParaRPr lang="zh-CN" altLang="en-US" sz="3200" b="1" dirty="0"/>
          </a:p>
        </p:txBody>
      </p:sp>
      <p:sp>
        <p:nvSpPr>
          <p:cNvPr id="20" name="TextBox 19">
            <a:hlinkClick r:id="rId2" action="ppaction://hlinksldjump"/>
          </p:cNvPr>
          <p:cNvSpPr txBox="1"/>
          <p:nvPr/>
        </p:nvSpPr>
        <p:spPr>
          <a:xfrm>
            <a:off x="986971" y="3352799"/>
            <a:ext cx="92601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b="1" dirty="0" smtClean="0"/>
              <a:t>总结：在整个案件的审理过程中，奥楚蔑洛夫从未关心过案件的来龙去脉、前因后果，他始终关注的是小狗的主人是谁。把他见风使舵、趋炎附势的走狗形象展露无遗。</a:t>
            </a:r>
          </a:p>
          <a:p>
            <a:endParaRPr lang="zh-CN" alt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61"/>
          <p:cNvGrpSpPr>
            <a:grpSpLocks/>
          </p:cNvGrpSpPr>
          <p:nvPr/>
        </p:nvGrpSpPr>
        <p:grpSpPr bwMode="auto">
          <a:xfrm>
            <a:off x="0" y="0"/>
            <a:ext cx="11901487" cy="6824662"/>
            <a:chOff x="0" y="0"/>
            <a:chExt cx="11901249" cy="6824550"/>
          </a:xfrm>
        </p:grpSpPr>
        <p:sp>
          <p:nvSpPr>
            <p:cNvPr id="8195" name="矩形 59"/>
            <p:cNvSpPr>
              <a:spLocks noChangeArrowheads="1"/>
            </p:cNvSpPr>
            <p:nvPr/>
          </p:nvSpPr>
          <p:spPr bwMode="auto">
            <a:xfrm>
              <a:off x="0" y="762618"/>
              <a:ext cx="11901249" cy="6061932"/>
            </a:xfrm>
            <a:custGeom>
              <a:avLst/>
              <a:gdLst>
                <a:gd name="T0" fmla="*/ 0 w 11233219"/>
                <a:gd name="T1" fmla="*/ 301671 h 7020233"/>
                <a:gd name="T2" fmla="*/ 11233219 w 11233219"/>
                <a:gd name="T3" fmla="*/ 0 h 7020233"/>
                <a:gd name="T4" fmla="*/ 10908755 w 11233219"/>
                <a:gd name="T5" fmla="*/ 7020233 h 7020233"/>
                <a:gd name="T6" fmla="*/ 53942 w 11233219"/>
                <a:gd name="T7" fmla="*/ 7020233 h 7020233"/>
                <a:gd name="T8" fmla="*/ 0 w 11233219"/>
                <a:gd name="T9" fmla="*/ 301671 h 7020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33219"/>
                <a:gd name="T16" fmla="*/ 0 h 7020233"/>
                <a:gd name="T17" fmla="*/ 11233219 w 11233219"/>
                <a:gd name="T18" fmla="*/ 7020233 h 7020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33219" h="7020233">
                  <a:moveTo>
                    <a:pt x="0" y="301671"/>
                  </a:moveTo>
                  <a:lnTo>
                    <a:pt x="11233219" y="0"/>
                  </a:lnTo>
                  <a:lnTo>
                    <a:pt x="10908755" y="7020233"/>
                  </a:lnTo>
                  <a:lnTo>
                    <a:pt x="53942" y="7020233"/>
                  </a:lnTo>
                  <a:lnTo>
                    <a:pt x="0" y="301671"/>
                  </a:lnTo>
                  <a:close/>
                </a:path>
              </a:pathLst>
            </a:custGeom>
            <a:solidFill>
              <a:srgbClr val="1E7C4B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8196" name="矩形 53"/>
            <p:cNvSpPr>
              <a:spLocks noChangeArrowheads="1"/>
            </p:cNvSpPr>
            <p:nvPr/>
          </p:nvSpPr>
          <p:spPr bwMode="auto">
            <a:xfrm>
              <a:off x="57151" y="1116922"/>
              <a:ext cx="11547628" cy="5707627"/>
            </a:xfrm>
            <a:prstGeom prst="rect">
              <a:avLst/>
            </a:prstGeom>
            <a:solidFill>
              <a:schemeClr val="bg1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3" name="组合 54"/>
            <p:cNvGrpSpPr>
              <a:grpSpLocks/>
            </p:cNvGrpSpPr>
            <p:nvPr/>
          </p:nvGrpSpPr>
          <p:grpSpPr bwMode="auto">
            <a:xfrm>
              <a:off x="4620203" y="0"/>
              <a:ext cx="2421523" cy="1525233"/>
              <a:chOff x="0" y="0"/>
              <a:chExt cx="3580142" cy="2255007"/>
            </a:xfrm>
          </p:grpSpPr>
          <p:sp>
            <p:nvSpPr>
              <p:cNvPr id="8198" name="Freeform 11"/>
              <p:cNvSpPr>
                <a:spLocks noEditPoints="1" noChangeArrowheads="1"/>
              </p:cNvSpPr>
              <p:nvPr/>
            </p:nvSpPr>
            <p:spPr bwMode="auto">
              <a:xfrm rot="471492">
                <a:off x="1272157" y="0"/>
                <a:ext cx="973548" cy="1322141"/>
              </a:xfrm>
              <a:custGeom>
                <a:avLst/>
                <a:gdLst>
                  <a:gd name="T0" fmla="*/ 131 w 131"/>
                  <a:gd name="T1" fmla="*/ 162 h 178"/>
                  <a:gd name="T2" fmla="*/ 116 w 131"/>
                  <a:gd name="T3" fmla="*/ 53 h 178"/>
                  <a:gd name="T4" fmla="*/ 52 w 131"/>
                  <a:gd name="T5" fmla="*/ 4 h 178"/>
                  <a:gd name="T6" fmla="*/ 4 w 131"/>
                  <a:gd name="T7" fmla="*/ 68 h 178"/>
                  <a:gd name="T8" fmla="*/ 19 w 131"/>
                  <a:gd name="T9" fmla="*/ 178 h 178"/>
                  <a:gd name="T10" fmla="*/ 131 w 131"/>
                  <a:gd name="T11" fmla="*/ 162 h 178"/>
                  <a:gd name="T12" fmla="*/ 56 w 131"/>
                  <a:gd name="T13" fmla="*/ 34 h 178"/>
                  <a:gd name="T14" fmla="*/ 96 w 131"/>
                  <a:gd name="T15" fmla="*/ 63 h 178"/>
                  <a:gd name="T16" fmla="*/ 66 w 131"/>
                  <a:gd name="T17" fmla="*/ 103 h 178"/>
                  <a:gd name="T18" fmla="*/ 27 w 131"/>
                  <a:gd name="T19" fmla="*/ 73 h 178"/>
                  <a:gd name="T20" fmla="*/ 56 w 131"/>
                  <a:gd name="T21" fmla="*/ 34 h 1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1"/>
                  <a:gd name="T34" fmla="*/ 0 h 178"/>
                  <a:gd name="T35" fmla="*/ 131 w 131"/>
                  <a:gd name="T36" fmla="*/ 178 h 1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1" h="178">
                    <a:moveTo>
                      <a:pt x="131" y="162"/>
                    </a:moveTo>
                    <a:cubicBezTo>
                      <a:pt x="116" y="53"/>
                      <a:pt x="116" y="53"/>
                      <a:pt x="116" y="53"/>
                    </a:cubicBezTo>
                    <a:cubicBezTo>
                      <a:pt x="112" y="22"/>
                      <a:pt x="83" y="0"/>
                      <a:pt x="52" y="4"/>
                    </a:cubicBezTo>
                    <a:cubicBezTo>
                      <a:pt x="21" y="9"/>
                      <a:pt x="0" y="37"/>
                      <a:pt x="4" y="68"/>
                    </a:cubicBezTo>
                    <a:cubicBezTo>
                      <a:pt x="19" y="178"/>
                      <a:pt x="19" y="178"/>
                      <a:pt x="19" y="178"/>
                    </a:cubicBezTo>
                    <a:lnTo>
                      <a:pt x="131" y="162"/>
                    </a:lnTo>
                    <a:close/>
                    <a:moveTo>
                      <a:pt x="56" y="34"/>
                    </a:moveTo>
                    <a:cubicBezTo>
                      <a:pt x="75" y="31"/>
                      <a:pt x="93" y="44"/>
                      <a:pt x="96" y="63"/>
                    </a:cubicBezTo>
                    <a:cubicBezTo>
                      <a:pt x="98" y="82"/>
                      <a:pt x="85" y="100"/>
                      <a:pt x="66" y="103"/>
                    </a:cubicBezTo>
                    <a:cubicBezTo>
                      <a:pt x="47" y="105"/>
                      <a:pt x="29" y="92"/>
                      <a:pt x="27" y="73"/>
                    </a:cubicBezTo>
                    <a:cubicBezTo>
                      <a:pt x="24" y="54"/>
                      <a:pt x="37" y="37"/>
                      <a:pt x="56" y="34"/>
                    </a:cubicBezTo>
                    <a:close/>
                  </a:path>
                </a:pathLst>
              </a:custGeom>
              <a:solidFill>
                <a:srgbClr val="24667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199" name="Freeform 12"/>
              <p:cNvSpPr>
                <a:spLocks noChangeArrowheads="1"/>
              </p:cNvSpPr>
              <p:nvPr/>
            </p:nvSpPr>
            <p:spPr bwMode="auto">
              <a:xfrm rot="471492">
                <a:off x="0" y="866917"/>
                <a:ext cx="3580142" cy="1388090"/>
              </a:xfrm>
              <a:custGeom>
                <a:avLst/>
                <a:gdLst>
                  <a:gd name="T0" fmla="*/ 482 w 482"/>
                  <a:gd name="T1" fmla="*/ 121 h 187"/>
                  <a:gd name="T2" fmla="*/ 479 w 482"/>
                  <a:gd name="T3" fmla="*/ 105 h 187"/>
                  <a:gd name="T4" fmla="*/ 352 w 482"/>
                  <a:gd name="T5" fmla="*/ 8 h 187"/>
                  <a:gd name="T6" fmla="*/ 105 w 482"/>
                  <a:gd name="T7" fmla="*/ 43 h 187"/>
                  <a:gd name="T8" fmla="*/ 9 w 482"/>
                  <a:gd name="T9" fmla="*/ 170 h 187"/>
                  <a:gd name="T10" fmla="*/ 11 w 482"/>
                  <a:gd name="T11" fmla="*/ 187 h 187"/>
                  <a:gd name="T12" fmla="*/ 482 w 482"/>
                  <a:gd name="T13" fmla="*/ 121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2"/>
                  <a:gd name="T22" fmla="*/ 0 h 187"/>
                  <a:gd name="T23" fmla="*/ 482 w 482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2" h="187">
                    <a:moveTo>
                      <a:pt x="482" y="121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1" y="43"/>
                      <a:pt x="414" y="0"/>
                      <a:pt x="352" y="8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1"/>
                      <a:pt x="0" y="108"/>
                      <a:pt x="9" y="170"/>
                    </a:cubicBezTo>
                    <a:cubicBezTo>
                      <a:pt x="11" y="187"/>
                      <a:pt x="11" y="187"/>
                      <a:pt x="11" y="187"/>
                    </a:cubicBezTo>
                    <a:lnTo>
                      <a:pt x="482" y="121"/>
                    </a:lnTo>
                    <a:close/>
                  </a:path>
                </a:pathLst>
              </a:custGeom>
              <a:solidFill>
                <a:srgbClr val="DCF4ED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8200" name="Freeform 13"/>
              <p:cNvSpPr>
                <a:spLocks noChangeArrowheads="1"/>
              </p:cNvSpPr>
              <p:nvPr/>
            </p:nvSpPr>
            <p:spPr bwMode="auto">
              <a:xfrm rot="471492">
                <a:off x="3581" y="724331"/>
                <a:ext cx="3573861" cy="1391231"/>
              </a:xfrm>
              <a:custGeom>
                <a:avLst/>
                <a:gdLst>
                  <a:gd name="T0" fmla="*/ 481 w 481"/>
                  <a:gd name="T1" fmla="*/ 122 h 187"/>
                  <a:gd name="T2" fmla="*/ 479 w 481"/>
                  <a:gd name="T3" fmla="*/ 105 h 187"/>
                  <a:gd name="T4" fmla="*/ 351 w 481"/>
                  <a:gd name="T5" fmla="*/ 9 h 187"/>
                  <a:gd name="T6" fmla="*/ 105 w 481"/>
                  <a:gd name="T7" fmla="*/ 43 h 187"/>
                  <a:gd name="T8" fmla="*/ 8 w 481"/>
                  <a:gd name="T9" fmla="*/ 171 h 187"/>
                  <a:gd name="T10" fmla="*/ 10 w 481"/>
                  <a:gd name="T11" fmla="*/ 187 h 187"/>
                  <a:gd name="T12" fmla="*/ 481 w 481"/>
                  <a:gd name="T13" fmla="*/ 122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1"/>
                  <a:gd name="T22" fmla="*/ 0 h 187"/>
                  <a:gd name="T23" fmla="*/ 481 w 481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1" h="187">
                    <a:moveTo>
                      <a:pt x="481" y="122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0" y="43"/>
                      <a:pt x="413" y="0"/>
                      <a:pt x="351" y="9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2"/>
                      <a:pt x="0" y="109"/>
                      <a:pt x="8" y="171"/>
                    </a:cubicBezTo>
                    <a:cubicBezTo>
                      <a:pt x="10" y="187"/>
                      <a:pt x="10" y="187"/>
                      <a:pt x="10" y="187"/>
                    </a:cubicBezTo>
                    <a:lnTo>
                      <a:pt x="481" y="122"/>
                    </a:lnTo>
                    <a:close/>
                  </a:path>
                </a:pathLst>
              </a:custGeom>
              <a:solidFill>
                <a:srgbClr val="97BFD3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8201" name="矩形 55"/>
          <p:cNvSpPr>
            <a:spLocks noChangeArrowheads="1"/>
          </p:cNvSpPr>
          <p:nvPr/>
        </p:nvSpPr>
        <p:spPr bwMode="auto">
          <a:xfrm>
            <a:off x="1737748" y="4483511"/>
            <a:ext cx="92203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800" b="1" dirty="0" smtClean="0"/>
              <a:t>这件本来极其庄重严肃的军大衣，却成了奥楚蔑洛夫掩盖内心紧张恐惧的道具。</a:t>
            </a:r>
            <a:endParaRPr lang="zh-CN" altLang="en-US" sz="28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8202" name="矩形 56"/>
          <p:cNvSpPr>
            <a:spLocks noChangeArrowheads="1"/>
          </p:cNvSpPr>
          <p:nvPr/>
        </p:nvSpPr>
        <p:spPr bwMode="auto">
          <a:xfrm>
            <a:off x="1892300" y="2276475"/>
            <a:ext cx="86233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zh-CN" altLang="zh-CN" sz="2800" b="1" dirty="0" smtClean="0"/>
              <a:t>第</a:t>
            </a:r>
            <a:r>
              <a:rPr lang="en-US" altLang="zh-CN" sz="2800" b="1" dirty="0" smtClean="0"/>
              <a:t>10</a:t>
            </a:r>
            <a:r>
              <a:rPr lang="zh-CN" altLang="zh-CN" sz="2800" b="1" dirty="0" smtClean="0"/>
              <a:t>段“脱大衣”，“真要命，天这么热，看样子多半要下雨了”一个“脱”字，体现了奥楚蔑洛夫怎样的心理？</a:t>
            </a:r>
          </a:p>
          <a:p>
            <a:pPr lvl="0"/>
            <a:r>
              <a:rPr lang="zh-CN" altLang="zh-CN" sz="2800" b="1" dirty="0" smtClean="0"/>
              <a:t>第</a:t>
            </a:r>
            <a:r>
              <a:rPr lang="en-US" altLang="zh-CN" sz="2800" b="1" dirty="0" smtClean="0"/>
              <a:t>20</a:t>
            </a:r>
            <a:r>
              <a:rPr lang="zh-CN" altLang="zh-CN" sz="2800" b="1" dirty="0" smtClean="0"/>
              <a:t>段“穿大衣”， “好像起风了，挺冷”此时的奥楚蔑洛夫又是一种怎样的心理呢？</a:t>
            </a:r>
          </a:p>
          <a:p>
            <a: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/>
            </a:r>
            <a:b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</a:b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8203" name="椭圆 58"/>
          <p:cNvSpPr>
            <a:spLocks noChangeArrowheads="1"/>
          </p:cNvSpPr>
          <p:nvPr/>
        </p:nvSpPr>
        <p:spPr bwMode="auto">
          <a:xfrm>
            <a:off x="1066800" y="2170113"/>
            <a:ext cx="517525" cy="517525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8204" name="矩形 57"/>
          <p:cNvSpPr>
            <a:spLocks noChangeArrowheads="1"/>
          </p:cNvSpPr>
          <p:nvPr/>
        </p:nvSpPr>
        <p:spPr bwMode="auto">
          <a:xfrm>
            <a:off x="1066800" y="2159000"/>
            <a:ext cx="492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问</a:t>
            </a:r>
            <a:endParaRPr lang="zh-CN" altLang="en-US" dirty="0"/>
          </a:p>
        </p:txBody>
      </p:sp>
      <p:grpSp>
        <p:nvGrpSpPr>
          <p:cNvPr id="4" name="组合 60"/>
          <p:cNvGrpSpPr>
            <a:grpSpLocks/>
          </p:cNvGrpSpPr>
          <p:nvPr/>
        </p:nvGrpSpPr>
        <p:grpSpPr bwMode="auto">
          <a:xfrm>
            <a:off x="1064472" y="4570054"/>
            <a:ext cx="517804" cy="523301"/>
            <a:chOff x="-2330" y="1105958"/>
            <a:chExt cx="518072" cy="523220"/>
          </a:xfrm>
        </p:grpSpPr>
        <p:sp>
          <p:nvSpPr>
            <p:cNvPr id="8206" name="椭圆 67"/>
            <p:cNvSpPr>
              <a:spLocks noChangeArrowheads="1"/>
            </p:cNvSpPr>
            <p:nvPr/>
          </p:nvSpPr>
          <p:spPr bwMode="auto">
            <a:xfrm>
              <a:off x="-2330" y="1109631"/>
              <a:ext cx="518072" cy="518072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8207" name="矩形 65"/>
            <p:cNvSpPr>
              <a:spLocks noChangeArrowheads="1"/>
            </p:cNvSpPr>
            <p:nvPr/>
          </p:nvSpPr>
          <p:spPr bwMode="auto">
            <a:xfrm>
              <a:off x="14757" y="1105958"/>
              <a:ext cx="4924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答</a:t>
              </a:r>
              <a:endParaRPr lang="zh-CN" altLang="en-US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组合 20"/>
          <p:cNvGrpSpPr>
            <a:grpSpLocks/>
          </p:cNvGrpSpPr>
          <p:nvPr/>
        </p:nvGrpSpPr>
        <p:grpSpPr bwMode="auto">
          <a:xfrm>
            <a:off x="134938" y="33338"/>
            <a:ext cx="11901487" cy="6824662"/>
            <a:chOff x="0" y="0"/>
            <a:chExt cx="11901249" cy="6824550"/>
          </a:xfrm>
        </p:grpSpPr>
        <p:sp>
          <p:nvSpPr>
            <p:cNvPr id="9219" name="矩形 59"/>
            <p:cNvSpPr>
              <a:spLocks noChangeArrowheads="1"/>
            </p:cNvSpPr>
            <p:nvPr/>
          </p:nvSpPr>
          <p:spPr bwMode="auto">
            <a:xfrm>
              <a:off x="0" y="762618"/>
              <a:ext cx="11901249" cy="6061932"/>
            </a:xfrm>
            <a:custGeom>
              <a:avLst/>
              <a:gdLst>
                <a:gd name="T0" fmla="*/ 0 w 11233219"/>
                <a:gd name="T1" fmla="*/ 301671 h 7020233"/>
                <a:gd name="T2" fmla="*/ 11233219 w 11233219"/>
                <a:gd name="T3" fmla="*/ 0 h 7020233"/>
                <a:gd name="T4" fmla="*/ 10908755 w 11233219"/>
                <a:gd name="T5" fmla="*/ 7020233 h 7020233"/>
                <a:gd name="T6" fmla="*/ 53942 w 11233219"/>
                <a:gd name="T7" fmla="*/ 7020233 h 7020233"/>
                <a:gd name="T8" fmla="*/ 0 w 11233219"/>
                <a:gd name="T9" fmla="*/ 301671 h 7020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33219"/>
                <a:gd name="T16" fmla="*/ 0 h 7020233"/>
                <a:gd name="T17" fmla="*/ 11233219 w 11233219"/>
                <a:gd name="T18" fmla="*/ 7020233 h 7020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33219" h="7020233">
                  <a:moveTo>
                    <a:pt x="0" y="301671"/>
                  </a:moveTo>
                  <a:lnTo>
                    <a:pt x="11233219" y="0"/>
                  </a:lnTo>
                  <a:lnTo>
                    <a:pt x="10908755" y="7020233"/>
                  </a:lnTo>
                  <a:lnTo>
                    <a:pt x="53942" y="7020233"/>
                  </a:lnTo>
                  <a:lnTo>
                    <a:pt x="0" y="301671"/>
                  </a:lnTo>
                  <a:close/>
                </a:path>
              </a:pathLst>
            </a:custGeom>
            <a:solidFill>
              <a:srgbClr val="1E7C4B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9220" name="矩形 22"/>
            <p:cNvSpPr>
              <a:spLocks noChangeArrowheads="1"/>
            </p:cNvSpPr>
            <p:nvPr/>
          </p:nvSpPr>
          <p:spPr bwMode="auto">
            <a:xfrm>
              <a:off x="57151" y="1116922"/>
              <a:ext cx="11547628" cy="5707627"/>
            </a:xfrm>
            <a:prstGeom prst="rect">
              <a:avLst/>
            </a:prstGeom>
            <a:solidFill>
              <a:schemeClr val="bg1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9221" name="组合 23"/>
            <p:cNvGrpSpPr>
              <a:grpSpLocks/>
            </p:cNvGrpSpPr>
            <p:nvPr/>
          </p:nvGrpSpPr>
          <p:grpSpPr bwMode="auto">
            <a:xfrm>
              <a:off x="4620203" y="0"/>
              <a:ext cx="2421523" cy="1525233"/>
              <a:chOff x="0" y="0"/>
              <a:chExt cx="3580142" cy="2255007"/>
            </a:xfrm>
          </p:grpSpPr>
          <p:sp>
            <p:nvSpPr>
              <p:cNvPr id="9222" name="Freeform 11"/>
              <p:cNvSpPr>
                <a:spLocks noEditPoints="1" noChangeArrowheads="1"/>
              </p:cNvSpPr>
              <p:nvPr/>
            </p:nvSpPr>
            <p:spPr bwMode="auto">
              <a:xfrm rot="471492">
                <a:off x="1272157" y="0"/>
                <a:ext cx="973548" cy="1322141"/>
              </a:xfrm>
              <a:custGeom>
                <a:avLst/>
                <a:gdLst>
                  <a:gd name="T0" fmla="*/ 131 w 131"/>
                  <a:gd name="T1" fmla="*/ 162 h 178"/>
                  <a:gd name="T2" fmla="*/ 116 w 131"/>
                  <a:gd name="T3" fmla="*/ 53 h 178"/>
                  <a:gd name="T4" fmla="*/ 52 w 131"/>
                  <a:gd name="T5" fmla="*/ 4 h 178"/>
                  <a:gd name="T6" fmla="*/ 4 w 131"/>
                  <a:gd name="T7" fmla="*/ 68 h 178"/>
                  <a:gd name="T8" fmla="*/ 19 w 131"/>
                  <a:gd name="T9" fmla="*/ 178 h 178"/>
                  <a:gd name="T10" fmla="*/ 131 w 131"/>
                  <a:gd name="T11" fmla="*/ 162 h 178"/>
                  <a:gd name="T12" fmla="*/ 56 w 131"/>
                  <a:gd name="T13" fmla="*/ 34 h 178"/>
                  <a:gd name="T14" fmla="*/ 96 w 131"/>
                  <a:gd name="T15" fmla="*/ 63 h 178"/>
                  <a:gd name="T16" fmla="*/ 66 w 131"/>
                  <a:gd name="T17" fmla="*/ 103 h 178"/>
                  <a:gd name="T18" fmla="*/ 27 w 131"/>
                  <a:gd name="T19" fmla="*/ 73 h 178"/>
                  <a:gd name="T20" fmla="*/ 56 w 131"/>
                  <a:gd name="T21" fmla="*/ 34 h 1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1"/>
                  <a:gd name="T34" fmla="*/ 0 h 178"/>
                  <a:gd name="T35" fmla="*/ 131 w 131"/>
                  <a:gd name="T36" fmla="*/ 178 h 1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1" h="178">
                    <a:moveTo>
                      <a:pt x="131" y="162"/>
                    </a:moveTo>
                    <a:cubicBezTo>
                      <a:pt x="116" y="53"/>
                      <a:pt x="116" y="53"/>
                      <a:pt x="116" y="53"/>
                    </a:cubicBezTo>
                    <a:cubicBezTo>
                      <a:pt x="112" y="22"/>
                      <a:pt x="83" y="0"/>
                      <a:pt x="52" y="4"/>
                    </a:cubicBezTo>
                    <a:cubicBezTo>
                      <a:pt x="21" y="9"/>
                      <a:pt x="0" y="37"/>
                      <a:pt x="4" y="68"/>
                    </a:cubicBezTo>
                    <a:cubicBezTo>
                      <a:pt x="19" y="178"/>
                      <a:pt x="19" y="178"/>
                      <a:pt x="19" y="178"/>
                    </a:cubicBezTo>
                    <a:lnTo>
                      <a:pt x="131" y="162"/>
                    </a:lnTo>
                    <a:close/>
                    <a:moveTo>
                      <a:pt x="56" y="34"/>
                    </a:moveTo>
                    <a:cubicBezTo>
                      <a:pt x="75" y="31"/>
                      <a:pt x="93" y="44"/>
                      <a:pt x="96" y="63"/>
                    </a:cubicBezTo>
                    <a:cubicBezTo>
                      <a:pt x="98" y="82"/>
                      <a:pt x="85" y="100"/>
                      <a:pt x="66" y="103"/>
                    </a:cubicBezTo>
                    <a:cubicBezTo>
                      <a:pt x="47" y="105"/>
                      <a:pt x="29" y="92"/>
                      <a:pt x="27" y="73"/>
                    </a:cubicBezTo>
                    <a:cubicBezTo>
                      <a:pt x="24" y="54"/>
                      <a:pt x="37" y="37"/>
                      <a:pt x="56" y="34"/>
                    </a:cubicBezTo>
                    <a:close/>
                  </a:path>
                </a:pathLst>
              </a:custGeom>
              <a:solidFill>
                <a:srgbClr val="24667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9223" name="Freeform 12"/>
              <p:cNvSpPr>
                <a:spLocks noChangeArrowheads="1"/>
              </p:cNvSpPr>
              <p:nvPr/>
            </p:nvSpPr>
            <p:spPr bwMode="auto">
              <a:xfrm rot="471492">
                <a:off x="0" y="866917"/>
                <a:ext cx="3580142" cy="1388090"/>
              </a:xfrm>
              <a:custGeom>
                <a:avLst/>
                <a:gdLst>
                  <a:gd name="T0" fmla="*/ 482 w 482"/>
                  <a:gd name="T1" fmla="*/ 121 h 187"/>
                  <a:gd name="T2" fmla="*/ 479 w 482"/>
                  <a:gd name="T3" fmla="*/ 105 h 187"/>
                  <a:gd name="T4" fmla="*/ 352 w 482"/>
                  <a:gd name="T5" fmla="*/ 8 h 187"/>
                  <a:gd name="T6" fmla="*/ 105 w 482"/>
                  <a:gd name="T7" fmla="*/ 43 h 187"/>
                  <a:gd name="T8" fmla="*/ 9 w 482"/>
                  <a:gd name="T9" fmla="*/ 170 h 187"/>
                  <a:gd name="T10" fmla="*/ 11 w 482"/>
                  <a:gd name="T11" fmla="*/ 187 h 187"/>
                  <a:gd name="T12" fmla="*/ 482 w 482"/>
                  <a:gd name="T13" fmla="*/ 121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2"/>
                  <a:gd name="T22" fmla="*/ 0 h 187"/>
                  <a:gd name="T23" fmla="*/ 482 w 482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2" h="187">
                    <a:moveTo>
                      <a:pt x="482" y="121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1" y="43"/>
                      <a:pt x="414" y="0"/>
                      <a:pt x="352" y="8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1"/>
                      <a:pt x="0" y="108"/>
                      <a:pt x="9" y="170"/>
                    </a:cubicBezTo>
                    <a:cubicBezTo>
                      <a:pt x="11" y="187"/>
                      <a:pt x="11" y="187"/>
                      <a:pt x="11" y="187"/>
                    </a:cubicBezTo>
                    <a:lnTo>
                      <a:pt x="482" y="121"/>
                    </a:lnTo>
                    <a:close/>
                  </a:path>
                </a:pathLst>
              </a:custGeom>
              <a:solidFill>
                <a:srgbClr val="DCF4ED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9224" name="Freeform 13"/>
              <p:cNvSpPr>
                <a:spLocks noChangeArrowheads="1"/>
              </p:cNvSpPr>
              <p:nvPr/>
            </p:nvSpPr>
            <p:spPr bwMode="auto">
              <a:xfrm rot="471492">
                <a:off x="3581" y="724331"/>
                <a:ext cx="3573861" cy="1391231"/>
              </a:xfrm>
              <a:custGeom>
                <a:avLst/>
                <a:gdLst>
                  <a:gd name="T0" fmla="*/ 481 w 481"/>
                  <a:gd name="T1" fmla="*/ 122 h 187"/>
                  <a:gd name="T2" fmla="*/ 479 w 481"/>
                  <a:gd name="T3" fmla="*/ 105 h 187"/>
                  <a:gd name="T4" fmla="*/ 351 w 481"/>
                  <a:gd name="T5" fmla="*/ 9 h 187"/>
                  <a:gd name="T6" fmla="*/ 105 w 481"/>
                  <a:gd name="T7" fmla="*/ 43 h 187"/>
                  <a:gd name="T8" fmla="*/ 8 w 481"/>
                  <a:gd name="T9" fmla="*/ 171 h 187"/>
                  <a:gd name="T10" fmla="*/ 10 w 481"/>
                  <a:gd name="T11" fmla="*/ 187 h 187"/>
                  <a:gd name="T12" fmla="*/ 481 w 481"/>
                  <a:gd name="T13" fmla="*/ 122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1"/>
                  <a:gd name="T22" fmla="*/ 0 h 187"/>
                  <a:gd name="T23" fmla="*/ 481 w 481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1" h="187">
                    <a:moveTo>
                      <a:pt x="481" y="122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0" y="43"/>
                      <a:pt x="413" y="0"/>
                      <a:pt x="351" y="9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2"/>
                      <a:pt x="0" y="109"/>
                      <a:pt x="8" y="171"/>
                    </a:cubicBezTo>
                    <a:cubicBezTo>
                      <a:pt x="10" y="187"/>
                      <a:pt x="10" y="187"/>
                      <a:pt x="10" y="187"/>
                    </a:cubicBezTo>
                    <a:lnTo>
                      <a:pt x="481" y="122"/>
                    </a:lnTo>
                    <a:close/>
                  </a:path>
                </a:pathLst>
              </a:custGeom>
              <a:solidFill>
                <a:srgbClr val="97BFD3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9225" name="矩形 5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369962" y="3897364"/>
            <a:ext cx="95091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     </a:t>
            </a:r>
            <a:r>
              <a:rPr lang="en-US" altLang="zh-CN" sz="2400" b="1" dirty="0" smtClean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A:</a:t>
            </a:r>
            <a:r>
              <a:rPr lang="zh-CN" altLang="zh-CN" sz="2400" b="1" dirty="0" smtClean="0"/>
              <a:t>得意洋洋、趾高气扬。 </a:t>
            </a:r>
            <a:r>
              <a:rPr lang="en-US" altLang="zh-CN" sz="2400" b="1" dirty="0" smtClean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B:</a:t>
            </a:r>
            <a:r>
              <a:rPr lang="zh-CN" altLang="zh-CN" sz="2400" b="1" dirty="0" smtClean="0"/>
              <a:t>极其害怕</a:t>
            </a:r>
            <a:r>
              <a:rPr lang="zh-CN" altLang="en-US" sz="2400" b="1" dirty="0" smtClean="0"/>
              <a:t>，落荒而逃。</a:t>
            </a:r>
            <a:endParaRPr lang="en-US" altLang="zh-CN" sz="2400" b="1" dirty="0" smtClean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  <a:p>
            <a:r>
              <a:rPr lang="zh-CN" altLang="zh-CN" sz="2400" b="1" dirty="0" smtClean="0"/>
              <a:t>一个登场时趾高气扬的警官却以惶恐、猥琐的身影退场，离开了舞</a:t>
            </a:r>
            <a:r>
              <a:rPr lang="zh-CN" altLang="en-US" sz="2400" b="1" dirty="0" smtClean="0"/>
              <a:t>台</a:t>
            </a:r>
            <a:r>
              <a:rPr lang="zh-CN" altLang="zh-CN" sz="2400" b="1" dirty="0" smtClean="0"/>
              <a:t>。</a:t>
            </a: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9226" name="矩形 56"/>
          <p:cNvSpPr>
            <a:spLocks noChangeArrowheads="1"/>
          </p:cNvSpPr>
          <p:nvPr/>
        </p:nvSpPr>
        <p:spPr bwMode="auto">
          <a:xfrm>
            <a:off x="1848976" y="2280112"/>
            <a:ext cx="85486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A</a:t>
            </a:r>
            <a:r>
              <a:rPr lang="zh-CN" altLang="zh-CN" sz="2400" b="1" dirty="0" smtClean="0"/>
              <a:t>“穿着新的军大衣，提着小包”，这里体现了奥楚蔑洛夫怎样的心理？</a:t>
            </a:r>
          </a:p>
          <a:p>
            <a:r>
              <a:rPr lang="en-US" altLang="zh-CN" sz="2400" b="1" dirty="0" smtClean="0"/>
              <a:t>B.</a:t>
            </a:r>
            <a:r>
              <a:rPr lang="zh-CN" altLang="zh-CN" sz="2400" b="1" dirty="0" smtClean="0"/>
              <a:t>他退场的时候“裹紧大衣”，此时体现了奥楚蔑洛夫怎样的心理？</a:t>
            </a:r>
          </a:p>
          <a:p>
            <a: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/>
            </a:r>
            <a:b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</a:b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9227" name="椭圆 58"/>
          <p:cNvSpPr>
            <a:spLocks noChangeArrowheads="1"/>
          </p:cNvSpPr>
          <p:nvPr/>
        </p:nvSpPr>
        <p:spPr bwMode="auto">
          <a:xfrm>
            <a:off x="1036638" y="2159000"/>
            <a:ext cx="517525" cy="517525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9228" name="矩形 57"/>
          <p:cNvSpPr>
            <a:spLocks noChangeArrowheads="1"/>
          </p:cNvSpPr>
          <p:nvPr/>
        </p:nvSpPr>
        <p:spPr bwMode="auto">
          <a:xfrm>
            <a:off x="1036638" y="2147888"/>
            <a:ext cx="492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问</a:t>
            </a:r>
            <a:endParaRPr lang="zh-CN" altLang="en-US" dirty="0"/>
          </a:p>
        </p:txBody>
      </p:sp>
      <p:grpSp>
        <p:nvGrpSpPr>
          <p:cNvPr id="9229" name="组合 60"/>
          <p:cNvGrpSpPr>
            <a:grpSpLocks/>
          </p:cNvGrpSpPr>
          <p:nvPr/>
        </p:nvGrpSpPr>
        <p:grpSpPr bwMode="auto">
          <a:xfrm>
            <a:off x="1007141" y="3983755"/>
            <a:ext cx="530225" cy="536575"/>
            <a:chOff x="0" y="0"/>
            <a:chExt cx="530499" cy="536492"/>
          </a:xfrm>
        </p:grpSpPr>
        <p:sp>
          <p:nvSpPr>
            <p:cNvPr id="9230" name="椭圆 67"/>
            <p:cNvSpPr>
              <a:spLocks noChangeArrowheads="1"/>
            </p:cNvSpPr>
            <p:nvPr/>
          </p:nvSpPr>
          <p:spPr bwMode="auto">
            <a:xfrm>
              <a:off x="12427" y="18420"/>
              <a:ext cx="518072" cy="518072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9231" name="矩形 65"/>
            <p:cNvSpPr>
              <a:spLocks noChangeArrowheads="1"/>
            </p:cNvSpPr>
            <p:nvPr/>
          </p:nvSpPr>
          <p:spPr bwMode="auto">
            <a:xfrm>
              <a:off x="0" y="0"/>
              <a:ext cx="4924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答</a:t>
              </a:r>
              <a:endParaRPr lang="zh-CN" altLang="en-US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组合 14"/>
          <p:cNvGrpSpPr>
            <a:grpSpLocks/>
          </p:cNvGrpSpPr>
          <p:nvPr/>
        </p:nvGrpSpPr>
        <p:grpSpPr bwMode="auto">
          <a:xfrm>
            <a:off x="134938" y="33338"/>
            <a:ext cx="11901487" cy="6824662"/>
            <a:chOff x="0" y="0"/>
            <a:chExt cx="11901249" cy="6824550"/>
          </a:xfrm>
        </p:grpSpPr>
        <p:sp>
          <p:nvSpPr>
            <p:cNvPr id="10243" name="矩形 59"/>
            <p:cNvSpPr>
              <a:spLocks noChangeArrowheads="1"/>
            </p:cNvSpPr>
            <p:nvPr/>
          </p:nvSpPr>
          <p:spPr bwMode="auto">
            <a:xfrm>
              <a:off x="0" y="762618"/>
              <a:ext cx="11901249" cy="6061932"/>
            </a:xfrm>
            <a:custGeom>
              <a:avLst/>
              <a:gdLst>
                <a:gd name="T0" fmla="*/ 0 w 11233219"/>
                <a:gd name="T1" fmla="*/ 301671 h 7020233"/>
                <a:gd name="T2" fmla="*/ 11233219 w 11233219"/>
                <a:gd name="T3" fmla="*/ 0 h 7020233"/>
                <a:gd name="T4" fmla="*/ 10908755 w 11233219"/>
                <a:gd name="T5" fmla="*/ 7020233 h 7020233"/>
                <a:gd name="T6" fmla="*/ 53942 w 11233219"/>
                <a:gd name="T7" fmla="*/ 7020233 h 7020233"/>
                <a:gd name="T8" fmla="*/ 0 w 11233219"/>
                <a:gd name="T9" fmla="*/ 301671 h 70202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233219"/>
                <a:gd name="T16" fmla="*/ 0 h 7020233"/>
                <a:gd name="T17" fmla="*/ 11233219 w 11233219"/>
                <a:gd name="T18" fmla="*/ 7020233 h 70202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233219" h="7020233">
                  <a:moveTo>
                    <a:pt x="0" y="301671"/>
                  </a:moveTo>
                  <a:lnTo>
                    <a:pt x="11233219" y="0"/>
                  </a:lnTo>
                  <a:lnTo>
                    <a:pt x="10908755" y="7020233"/>
                  </a:lnTo>
                  <a:lnTo>
                    <a:pt x="53942" y="7020233"/>
                  </a:lnTo>
                  <a:lnTo>
                    <a:pt x="0" y="301671"/>
                  </a:lnTo>
                  <a:close/>
                </a:path>
              </a:pathLst>
            </a:custGeom>
            <a:solidFill>
              <a:srgbClr val="1E7C4B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10244" name="矩形 16"/>
            <p:cNvSpPr>
              <a:spLocks noChangeArrowheads="1"/>
            </p:cNvSpPr>
            <p:nvPr/>
          </p:nvSpPr>
          <p:spPr bwMode="auto">
            <a:xfrm>
              <a:off x="57151" y="1116922"/>
              <a:ext cx="11547628" cy="5707627"/>
            </a:xfrm>
            <a:prstGeom prst="rect">
              <a:avLst/>
            </a:prstGeom>
            <a:solidFill>
              <a:schemeClr val="bg1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10245" name="组合 17"/>
            <p:cNvGrpSpPr>
              <a:grpSpLocks/>
            </p:cNvGrpSpPr>
            <p:nvPr/>
          </p:nvGrpSpPr>
          <p:grpSpPr bwMode="auto">
            <a:xfrm>
              <a:off x="4620203" y="0"/>
              <a:ext cx="2421523" cy="1525233"/>
              <a:chOff x="0" y="0"/>
              <a:chExt cx="3580142" cy="2255007"/>
            </a:xfrm>
          </p:grpSpPr>
          <p:sp>
            <p:nvSpPr>
              <p:cNvPr id="10246" name="Freeform 11"/>
              <p:cNvSpPr>
                <a:spLocks noEditPoints="1" noChangeArrowheads="1"/>
              </p:cNvSpPr>
              <p:nvPr/>
            </p:nvSpPr>
            <p:spPr bwMode="auto">
              <a:xfrm rot="471492">
                <a:off x="1272157" y="0"/>
                <a:ext cx="973548" cy="1322141"/>
              </a:xfrm>
              <a:custGeom>
                <a:avLst/>
                <a:gdLst>
                  <a:gd name="T0" fmla="*/ 131 w 131"/>
                  <a:gd name="T1" fmla="*/ 162 h 178"/>
                  <a:gd name="T2" fmla="*/ 116 w 131"/>
                  <a:gd name="T3" fmla="*/ 53 h 178"/>
                  <a:gd name="T4" fmla="*/ 52 w 131"/>
                  <a:gd name="T5" fmla="*/ 4 h 178"/>
                  <a:gd name="T6" fmla="*/ 4 w 131"/>
                  <a:gd name="T7" fmla="*/ 68 h 178"/>
                  <a:gd name="T8" fmla="*/ 19 w 131"/>
                  <a:gd name="T9" fmla="*/ 178 h 178"/>
                  <a:gd name="T10" fmla="*/ 131 w 131"/>
                  <a:gd name="T11" fmla="*/ 162 h 178"/>
                  <a:gd name="T12" fmla="*/ 56 w 131"/>
                  <a:gd name="T13" fmla="*/ 34 h 178"/>
                  <a:gd name="T14" fmla="*/ 96 w 131"/>
                  <a:gd name="T15" fmla="*/ 63 h 178"/>
                  <a:gd name="T16" fmla="*/ 66 w 131"/>
                  <a:gd name="T17" fmla="*/ 103 h 178"/>
                  <a:gd name="T18" fmla="*/ 27 w 131"/>
                  <a:gd name="T19" fmla="*/ 73 h 178"/>
                  <a:gd name="T20" fmla="*/ 56 w 131"/>
                  <a:gd name="T21" fmla="*/ 34 h 17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1"/>
                  <a:gd name="T34" fmla="*/ 0 h 178"/>
                  <a:gd name="T35" fmla="*/ 131 w 131"/>
                  <a:gd name="T36" fmla="*/ 178 h 17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1" h="178">
                    <a:moveTo>
                      <a:pt x="131" y="162"/>
                    </a:moveTo>
                    <a:cubicBezTo>
                      <a:pt x="116" y="53"/>
                      <a:pt x="116" y="53"/>
                      <a:pt x="116" y="53"/>
                    </a:cubicBezTo>
                    <a:cubicBezTo>
                      <a:pt x="112" y="22"/>
                      <a:pt x="83" y="0"/>
                      <a:pt x="52" y="4"/>
                    </a:cubicBezTo>
                    <a:cubicBezTo>
                      <a:pt x="21" y="9"/>
                      <a:pt x="0" y="37"/>
                      <a:pt x="4" y="68"/>
                    </a:cubicBezTo>
                    <a:cubicBezTo>
                      <a:pt x="19" y="178"/>
                      <a:pt x="19" y="178"/>
                      <a:pt x="19" y="178"/>
                    </a:cubicBezTo>
                    <a:lnTo>
                      <a:pt x="131" y="162"/>
                    </a:lnTo>
                    <a:close/>
                    <a:moveTo>
                      <a:pt x="56" y="34"/>
                    </a:moveTo>
                    <a:cubicBezTo>
                      <a:pt x="75" y="31"/>
                      <a:pt x="93" y="44"/>
                      <a:pt x="96" y="63"/>
                    </a:cubicBezTo>
                    <a:cubicBezTo>
                      <a:pt x="98" y="82"/>
                      <a:pt x="85" y="100"/>
                      <a:pt x="66" y="103"/>
                    </a:cubicBezTo>
                    <a:cubicBezTo>
                      <a:pt x="47" y="105"/>
                      <a:pt x="29" y="92"/>
                      <a:pt x="27" y="73"/>
                    </a:cubicBezTo>
                    <a:cubicBezTo>
                      <a:pt x="24" y="54"/>
                      <a:pt x="37" y="37"/>
                      <a:pt x="56" y="34"/>
                    </a:cubicBezTo>
                    <a:close/>
                  </a:path>
                </a:pathLst>
              </a:custGeom>
              <a:solidFill>
                <a:srgbClr val="24667A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0247" name="Freeform 12"/>
              <p:cNvSpPr>
                <a:spLocks noChangeArrowheads="1"/>
              </p:cNvSpPr>
              <p:nvPr/>
            </p:nvSpPr>
            <p:spPr bwMode="auto">
              <a:xfrm rot="471492">
                <a:off x="0" y="866917"/>
                <a:ext cx="3580142" cy="1388090"/>
              </a:xfrm>
              <a:custGeom>
                <a:avLst/>
                <a:gdLst>
                  <a:gd name="T0" fmla="*/ 482 w 482"/>
                  <a:gd name="T1" fmla="*/ 121 h 187"/>
                  <a:gd name="T2" fmla="*/ 479 w 482"/>
                  <a:gd name="T3" fmla="*/ 105 h 187"/>
                  <a:gd name="T4" fmla="*/ 352 w 482"/>
                  <a:gd name="T5" fmla="*/ 8 h 187"/>
                  <a:gd name="T6" fmla="*/ 105 w 482"/>
                  <a:gd name="T7" fmla="*/ 43 h 187"/>
                  <a:gd name="T8" fmla="*/ 9 w 482"/>
                  <a:gd name="T9" fmla="*/ 170 h 187"/>
                  <a:gd name="T10" fmla="*/ 11 w 482"/>
                  <a:gd name="T11" fmla="*/ 187 h 187"/>
                  <a:gd name="T12" fmla="*/ 482 w 482"/>
                  <a:gd name="T13" fmla="*/ 121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2"/>
                  <a:gd name="T22" fmla="*/ 0 h 187"/>
                  <a:gd name="T23" fmla="*/ 482 w 482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2" h="187">
                    <a:moveTo>
                      <a:pt x="482" y="121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1" y="43"/>
                      <a:pt x="414" y="0"/>
                      <a:pt x="352" y="8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1"/>
                      <a:pt x="0" y="108"/>
                      <a:pt x="9" y="170"/>
                    </a:cubicBezTo>
                    <a:cubicBezTo>
                      <a:pt x="11" y="187"/>
                      <a:pt x="11" y="187"/>
                      <a:pt x="11" y="187"/>
                    </a:cubicBezTo>
                    <a:lnTo>
                      <a:pt x="482" y="121"/>
                    </a:lnTo>
                    <a:close/>
                  </a:path>
                </a:pathLst>
              </a:custGeom>
              <a:solidFill>
                <a:srgbClr val="DCF4ED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  <p:sp>
            <p:nvSpPr>
              <p:cNvPr id="10248" name="Freeform 13"/>
              <p:cNvSpPr>
                <a:spLocks noChangeArrowheads="1"/>
              </p:cNvSpPr>
              <p:nvPr/>
            </p:nvSpPr>
            <p:spPr bwMode="auto">
              <a:xfrm rot="471492">
                <a:off x="3581" y="724331"/>
                <a:ext cx="3573861" cy="1391231"/>
              </a:xfrm>
              <a:custGeom>
                <a:avLst/>
                <a:gdLst>
                  <a:gd name="T0" fmla="*/ 481 w 481"/>
                  <a:gd name="T1" fmla="*/ 122 h 187"/>
                  <a:gd name="T2" fmla="*/ 479 w 481"/>
                  <a:gd name="T3" fmla="*/ 105 h 187"/>
                  <a:gd name="T4" fmla="*/ 351 w 481"/>
                  <a:gd name="T5" fmla="*/ 9 h 187"/>
                  <a:gd name="T6" fmla="*/ 105 w 481"/>
                  <a:gd name="T7" fmla="*/ 43 h 187"/>
                  <a:gd name="T8" fmla="*/ 8 w 481"/>
                  <a:gd name="T9" fmla="*/ 171 h 187"/>
                  <a:gd name="T10" fmla="*/ 10 w 481"/>
                  <a:gd name="T11" fmla="*/ 187 h 187"/>
                  <a:gd name="T12" fmla="*/ 481 w 481"/>
                  <a:gd name="T13" fmla="*/ 122 h 1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81"/>
                  <a:gd name="T22" fmla="*/ 0 h 187"/>
                  <a:gd name="T23" fmla="*/ 481 w 481"/>
                  <a:gd name="T24" fmla="*/ 187 h 18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81" h="187">
                    <a:moveTo>
                      <a:pt x="481" y="122"/>
                    </a:moveTo>
                    <a:cubicBezTo>
                      <a:pt x="479" y="105"/>
                      <a:pt x="479" y="105"/>
                      <a:pt x="479" y="105"/>
                    </a:cubicBezTo>
                    <a:cubicBezTo>
                      <a:pt x="470" y="43"/>
                      <a:pt x="413" y="0"/>
                      <a:pt x="351" y="9"/>
                    </a:cubicBezTo>
                    <a:cubicBezTo>
                      <a:pt x="105" y="43"/>
                      <a:pt x="105" y="43"/>
                      <a:pt x="105" y="43"/>
                    </a:cubicBezTo>
                    <a:cubicBezTo>
                      <a:pt x="43" y="52"/>
                      <a:pt x="0" y="109"/>
                      <a:pt x="8" y="171"/>
                    </a:cubicBezTo>
                    <a:cubicBezTo>
                      <a:pt x="10" y="187"/>
                      <a:pt x="10" y="187"/>
                      <a:pt x="10" y="187"/>
                    </a:cubicBezTo>
                    <a:lnTo>
                      <a:pt x="481" y="122"/>
                    </a:lnTo>
                    <a:close/>
                  </a:path>
                </a:pathLst>
              </a:custGeom>
              <a:solidFill>
                <a:srgbClr val="97BFD3"/>
              </a:solidFill>
              <a:ln w="9525" cmpd="sng">
                <a:noFill/>
                <a:bevel/>
                <a:headEnd/>
                <a:tailEnd/>
              </a:ln>
            </p:spPr>
            <p:txBody>
              <a:bodyPr/>
              <a:lstStyle/>
              <a:p>
                <a:endParaRPr lang="zh-CN" altLang="zh-CN">
                  <a:solidFill>
                    <a:srgbClr val="000000"/>
                  </a:solidFill>
                  <a:latin typeface="Calibri" pitchFamily="34" charset="0"/>
                  <a:sym typeface="宋体" pitchFamily="2" charset="-122"/>
                </a:endParaRPr>
              </a:p>
            </p:txBody>
          </p:sp>
        </p:grpSp>
      </p:grpSp>
      <p:sp>
        <p:nvSpPr>
          <p:cNvPr id="10249" name="矩形 55"/>
          <p:cNvSpPr>
            <a:spLocks noChangeArrowheads="1"/>
          </p:cNvSpPr>
          <p:nvPr/>
        </p:nvSpPr>
        <p:spPr bwMode="auto">
          <a:xfrm>
            <a:off x="1843548" y="3349625"/>
            <a:ext cx="868157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zh-CN" sz="2400" b="1" dirty="0" smtClean="0"/>
              <a:t>在这里，我们既看到了奥楚蔑洛夫对百姓的搜刮，又看到了他的职权范围——个在大街上巡逻的警察，一个芝麻绿豆粒大的小官。</a:t>
            </a:r>
          </a:p>
          <a:p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0250" name="矩形 56"/>
          <p:cNvSpPr>
            <a:spLocks noChangeArrowheads="1"/>
          </p:cNvSpPr>
          <p:nvPr/>
        </p:nvSpPr>
        <p:spPr bwMode="auto">
          <a:xfrm>
            <a:off x="1863725" y="2276475"/>
            <a:ext cx="76644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zh-CN" sz="2400" b="1" dirty="0" smtClean="0"/>
              <a:t>“他身后跟着一个火红色头发的巡警，端着一个筛子，盛满了没收来的醋栗。”</a:t>
            </a:r>
            <a:endParaRPr lang="zh-CN" altLang="en-US" sz="2400" b="1" dirty="0">
              <a:solidFill>
                <a:srgbClr val="26262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0251" name="椭圆 58"/>
          <p:cNvSpPr>
            <a:spLocks noChangeArrowheads="1"/>
          </p:cNvSpPr>
          <p:nvPr/>
        </p:nvSpPr>
        <p:spPr bwMode="auto">
          <a:xfrm>
            <a:off x="1036638" y="2170113"/>
            <a:ext cx="517525" cy="519112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sp>
        <p:nvSpPr>
          <p:cNvPr id="10252" name="矩形 57"/>
          <p:cNvSpPr>
            <a:spLocks noChangeArrowheads="1"/>
          </p:cNvSpPr>
          <p:nvPr/>
        </p:nvSpPr>
        <p:spPr bwMode="auto">
          <a:xfrm>
            <a:off x="1036638" y="2160588"/>
            <a:ext cx="4921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问</a:t>
            </a:r>
            <a:endParaRPr lang="zh-CN" altLang="en-US" dirty="0"/>
          </a:p>
        </p:txBody>
      </p:sp>
      <p:grpSp>
        <p:nvGrpSpPr>
          <p:cNvPr id="10253" name="组合 60"/>
          <p:cNvGrpSpPr>
            <a:grpSpLocks/>
          </p:cNvGrpSpPr>
          <p:nvPr/>
        </p:nvGrpSpPr>
        <p:grpSpPr bwMode="auto">
          <a:xfrm>
            <a:off x="1036638" y="3465513"/>
            <a:ext cx="530225" cy="536575"/>
            <a:chOff x="0" y="0"/>
            <a:chExt cx="530499" cy="536492"/>
          </a:xfrm>
        </p:grpSpPr>
        <p:sp>
          <p:nvSpPr>
            <p:cNvPr id="10254" name="椭圆 67"/>
            <p:cNvSpPr>
              <a:spLocks noChangeArrowheads="1"/>
            </p:cNvSpPr>
            <p:nvPr/>
          </p:nvSpPr>
          <p:spPr bwMode="auto">
            <a:xfrm>
              <a:off x="12427" y="18420"/>
              <a:ext cx="518072" cy="518072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bevel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zh-CN">
                <a:solidFill>
                  <a:srgbClr val="FFFFFF"/>
                </a:solidFill>
                <a:latin typeface="宋体" pitchFamily="2" charset="-122"/>
                <a:sym typeface="宋体" pitchFamily="2" charset="-122"/>
              </a:endParaRPr>
            </a:p>
          </p:txBody>
        </p:sp>
        <p:sp>
          <p:nvSpPr>
            <p:cNvPr id="10255" name="矩形 65"/>
            <p:cNvSpPr>
              <a:spLocks noChangeArrowheads="1"/>
            </p:cNvSpPr>
            <p:nvPr/>
          </p:nvSpPr>
          <p:spPr bwMode="auto">
            <a:xfrm>
              <a:off x="0" y="0"/>
              <a:ext cx="49244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答</a:t>
              </a:r>
              <a:endParaRPr lang="zh-CN" altLang="en-US" dirty="0"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0" grpId="0"/>
      <p:bldP spid="102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2EC0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任意多边形 117"/>
          <p:cNvSpPr>
            <a:spLocks noChangeArrowheads="1"/>
          </p:cNvSpPr>
          <p:nvPr/>
        </p:nvSpPr>
        <p:spPr bwMode="auto">
          <a:xfrm>
            <a:off x="0" y="1056866"/>
            <a:ext cx="2181225" cy="2808288"/>
          </a:xfrm>
          <a:custGeom>
            <a:avLst/>
            <a:gdLst>
              <a:gd name="T0" fmla="*/ 0 w 2181225"/>
              <a:gd name="T1" fmla="*/ 2794234 h 2807872"/>
              <a:gd name="T2" fmla="*/ 285750 w 2181225"/>
              <a:gd name="T3" fmla="*/ 1625834 h 2807872"/>
              <a:gd name="T4" fmla="*/ 1152525 w 2181225"/>
              <a:gd name="T5" fmla="*/ 555859 h 2807872"/>
              <a:gd name="T6" fmla="*/ 542925 w 2181225"/>
              <a:gd name="T7" fmla="*/ 886059 h 2807872"/>
              <a:gd name="T8" fmla="*/ 1571625 w 2181225"/>
              <a:gd name="T9" fmla="*/ 1051159 h 2807872"/>
              <a:gd name="T10" fmla="*/ 1774825 w 2181225"/>
              <a:gd name="T11" fmla="*/ 124059 h 2807872"/>
              <a:gd name="T12" fmla="*/ 2181225 w 2181225"/>
              <a:gd name="T13" fmla="*/ 9759 h 2807872"/>
              <a:gd name="T14" fmla="*/ 2181225 w 2181225"/>
              <a:gd name="T15" fmla="*/ 9759 h 28078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181225"/>
              <a:gd name="T25" fmla="*/ 0 h 2807872"/>
              <a:gd name="T26" fmla="*/ 2181225 w 2181225"/>
              <a:gd name="T27" fmla="*/ 2807872 h 28078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81225" h="2807872">
                <a:moveTo>
                  <a:pt x="0" y="2794234"/>
                </a:moveTo>
                <a:cubicBezTo>
                  <a:pt x="170921" y="2951396"/>
                  <a:pt x="118533" y="1699917"/>
                  <a:pt x="285750" y="1625834"/>
                </a:cubicBezTo>
                <a:cubicBezTo>
                  <a:pt x="477838" y="1252771"/>
                  <a:pt x="1255713" y="933155"/>
                  <a:pt x="1152525" y="555859"/>
                </a:cubicBezTo>
                <a:cubicBezTo>
                  <a:pt x="1049337" y="178563"/>
                  <a:pt x="625475" y="470134"/>
                  <a:pt x="542925" y="886059"/>
                </a:cubicBezTo>
                <a:cubicBezTo>
                  <a:pt x="460375" y="1301984"/>
                  <a:pt x="1366308" y="1178159"/>
                  <a:pt x="1571625" y="1051159"/>
                </a:cubicBezTo>
                <a:cubicBezTo>
                  <a:pt x="1776942" y="924159"/>
                  <a:pt x="1673225" y="297626"/>
                  <a:pt x="1774825" y="124059"/>
                </a:cubicBezTo>
                <a:cubicBezTo>
                  <a:pt x="1876425" y="-49508"/>
                  <a:pt x="2181225" y="9759"/>
                  <a:pt x="2181225" y="9759"/>
                </a:cubicBezTo>
                <a:lnTo>
                  <a:pt x="2181225" y="9759"/>
                </a:lnTo>
              </a:path>
            </a:pathLst>
          </a:custGeom>
          <a:noFill/>
          <a:ln w="47625" cap="flat" cmpd="sng">
            <a:solidFill>
              <a:schemeClr val="bg1"/>
            </a:solidFill>
            <a:prstDash val="dash"/>
            <a:bevel/>
            <a:headEnd/>
            <a:tailEnd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itchFamily="2" charset="-122"/>
              <a:sym typeface="宋体" pitchFamily="2" charset="-122"/>
            </a:endParaRPr>
          </a:p>
        </p:txBody>
      </p:sp>
      <p:grpSp>
        <p:nvGrpSpPr>
          <p:cNvPr id="3" name="组合 116"/>
          <p:cNvGrpSpPr>
            <a:grpSpLocks/>
          </p:cNvGrpSpPr>
          <p:nvPr/>
        </p:nvGrpSpPr>
        <p:grpSpPr bwMode="auto">
          <a:xfrm>
            <a:off x="1890919" y="562897"/>
            <a:ext cx="969962" cy="647700"/>
            <a:chOff x="0" y="0"/>
            <a:chExt cx="969962" cy="647700"/>
          </a:xfrm>
        </p:grpSpPr>
        <p:sp>
          <p:nvSpPr>
            <p:cNvPr id="26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587" y="0"/>
              <a:ext cx="968375" cy="647700"/>
            </a:xfrm>
            <a:prstGeom prst="rect">
              <a:avLst/>
            </a:prstGeom>
            <a:noFill/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7" name="Freeform 20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0 w 491"/>
                <a:gd name="T1" fmla="*/ 323 h 323"/>
                <a:gd name="T2" fmla="*/ 102 w 491"/>
                <a:gd name="T3" fmla="*/ 277 h 323"/>
                <a:gd name="T4" fmla="*/ 491 w 491"/>
                <a:gd name="T5" fmla="*/ 0 h 323"/>
                <a:gd name="T6" fmla="*/ 0 w 491"/>
                <a:gd name="T7" fmla="*/ 323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0" y="323"/>
                  </a:moveTo>
                  <a:lnTo>
                    <a:pt x="102" y="277"/>
                  </a:lnTo>
                  <a:lnTo>
                    <a:pt x="491" y="0"/>
                  </a:lnTo>
                  <a:lnTo>
                    <a:pt x="0" y="323"/>
                  </a:lnTo>
                  <a:close/>
                </a:path>
              </a:pathLst>
            </a:custGeom>
            <a:solidFill>
              <a:srgbClr val="0E3A23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8" name="Freeform 21"/>
            <p:cNvSpPr>
              <a:spLocks noChangeArrowheads="1"/>
            </p:cNvSpPr>
            <p:nvPr/>
          </p:nvSpPr>
          <p:spPr bwMode="auto">
            <a:xfrm>
              <a:off x="188912" y="0"/>
              <a:ext cx="779463" cy="512763"/>
            </a:xfrm>
            <a:custGeom>
              <a:avLst/>
              <a:gdLst>
                <a:gd name="T0" fmla="*/ 17 w 491"/>
                <a:gd name="T1" fmla="*/ 178 h 323"/>
                <a:gd name="T2" fmla="*/ 0 w 491"/>
                <a:gd name="T3" fmla="*/ 323 h 323"/>
                <a:gd name="T4" fmla="*/ 491 w 491"/>
                <a:gd name="T5" fmla="*/ 0 h 323"/>
                <a:gd name="T6" fmla="*/ 17 w 491"/>
                <a:gd name="T7" fmla="*/ 178 h 3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1"/>
                <a:gd name="T13" fmla="*/ 0 h 323"/>
                <a:gd name="T14" fmla="*/ 491 w 491"/>
                <a:gd name="T15" fmla="*/ 323 h 3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1" h="323">
                  <a:moveTo>
                    <a:pt x="17" y="178"/>
                  </a:moveTo>
                  <a:lnTo>
                    <a:pt x="0" y="323"/>
                  </a:lnTo>
                  <a:lnTo>
                    <a:pt x="491" y="0"/>
                  </a:lnTo>
                  <a:lnTo>
                    <a:pt x="17" y="178"/>
                  </a:lnTo>
                  <a:close/>
                </a:path>
              </a:pathLst>
            </a:custGeom>
            <a:solidFill>
              <a:srgbClr val="228E55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  <p:sp>
          <p:nvSpPr>
            <p:cNvPr id="29" name="Freeform 22"/>
            <p:cNvSpPr>
              <a:spLocks noChangeArrowheads="1"/>
            </p:cNvSpPr>
            <p:nvPr/>
          </p:nvSpPr>
          <p:spPr bwMode="auto">
            <a:xfrm>
              <a:off x="0" y="0"/>
              <a:ext cx="968375" cy="647700"/>
            </a:xfrm>
            <a:custGeom>
              <a:avLst/>
              <a:gdLst>
                <a:gd name="T0" fmla="*/ 0 w 610"/>
                <a:gd name="T1" fmla="*/ 74 h 408"/>
                <a:gd name="T2" fmla="*/ 134 w 610"/>
                <a:gd name="T3" fmla="*/ 197 h 408"/>
                <a:gd name="T4" fmla="*/ 610 w 610"/>
                <a:gd name="T5" fmla="*/ 0 h 408"/>
                <a:gd name="T6" fmla="*/ 221 w 610"/>
                <a:gd name="T7" fmla="*/ 277 h 408"/>
                <a:gd name="T8" fmla="*/ 365 w 610"/>
                <a:gd name="T9" fmla="*/ 408 h 408"/>
                <a:gd name="T10" fmla="*/ 610 w 610"/>
                <a:gd name="T11" fmla="*/ 0 h 408"/>
                <a:gd name="T12" fmla="*/ 0 w 610"/>
                <a:gd name="T13" fmla="*/ 74 h 4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10"/>
                <a:gd name="T22" fmla="*/ 0 h 408"/>
                <a:gd name="T23" fmla="*/ 610 w 610"/>
                <a:gd name="T24" fmla="*/ 408 h 40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10" h="408">
                  <a:moveTo>
                    <a:pt x="0" y="74"/>
                  </a:moveTo>
                  <a:lnTo>
                    <a:pt x="134" y="197"/>
                  </a:lnTo>
                  <a:lnTo>
                    <a:pt x="610" y="0"/>
                  </a:lnTo>
                  <a:lnTo>
                    <a:pt x="221" y="277"/>
                  </a:lnTo>
                  <a:lnTo>
                    <a:pt x="365" y="408"/>
                  </a:lnTo>
                  <a:lnTo>
                    <a:pt x="610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chemeClr val="bg1"/>
            </a:solidFill>
            <a:ln w="9525" cmpd="sng">
              <a:noFill/>
              <a:bevel/>
              <a:headEnd/>
              <a:tailEnd/>
            </a:ln>
          </p:spPr>
          <p:txBody>
            <a:bodyPr/>
            <a:lstStyle/>
            <a:p>
              <a:endParaRPr lang="zh-CN" altLang="zh-CN">
                <a:solidFill>
                  <a:srgbClr val="000000"/>
                </a:solidFill>
                <a:latin typeface="Calibri" pitchFamily="34" charset="0"/>
                <a:sym typeface="宋体" pitchFamily="2" charset="-122"/>
              </a:endParaRPr>
            </a:p>
          </p:txBody>
        </p:sp>
      </p:grpSp>
      <p:sp>
        <p:nvSpPr>
          <p:cNvPr id="16" name="矩形 15"/>
          <p:cNvSpPr/>
          <p:nvPr/>
        </p:nvSpPr>
        <p:spPr>
          <a:xfrm>
            <a:off x="3284904" y="401116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深思体会</a:t>
            </a:r>
            <a:endParaRPr lang="zh-CN" alt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607574" y="2966842"/>
            <a:ext cx="10338619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议一议：如果奥楚蔑洛夫是一名铁面无私，秉公执法的警官，他会有怎样的结局？</a:t>
            </a:r>
            <a:endParaRPr lang="zh-CN" alt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</TotalTime>
  <Pages>0</Pages>
  <Words>625</Words>
  <Characters>0</Characters>
  <Application>Microsoft Office PowerPoint</Application>
  <DocSecurity>0</DocSecurity>
  <PresentationFormat>自定义</PresentationFormat>
  <Lines>0</Lines>
  <Paragraphs>42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Company>Microsoft</Company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Rad Spread</dc:creator>
  <cp:lastModifiedBy>apple1</cp:lastModifiedBy>
  <cp:revision>44</cp:revision>
  <dcterms:created xsi:type="dcterms:W3CDTF">2014-03-21T01:44:00Z</dcterms:created>
  <dcterms:modified xsi:type="dcterms:W3CDTF">2018-05-03T04:43:20Z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2052-9.1.0.4885</vt:lpwstr>
  </property>
</Properties>
</file>