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BA5-1E9E-420D-9636-FCBAC91D2D2B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2E68-38D1-44D7-89A3-2D7EFA5737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659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BA5-1E9E-420D-9636-FCBAC91D2D2B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2E68-38D1-44D7-89A3-2D7EFA5737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85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BA5-1E9E-420D-9636-FCBAC91D2D2B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2E68-38D1-44D7-89A3-2D7EFA5737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5275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BA5-1E9E-420D-9636-FCBAC91D2D2B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2E68-38D1-44D7-89A3-2D7EFA5737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171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BA5-1E9E-420D-9636-FCBAC91D2D2B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2E68-38D1-44D7-89A3-2D7EFA5737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9997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BA5-1E9E-420D-9636-FCBAC91D2D2B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2E68-38D1-44D7-89A3-2D7EFA5737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39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BA5-1E9E-420D-9636-FCBAC91D2D2B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2E68-38D1-44D7-89A3-2D7EFA5737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7108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BA5-1E9E-420D-9636-FCBAC91D2D2B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2E68-38D1-44D7-89A3-2D7EFA5737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776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BA5-1E9E-420D-9636-FCBAC91D2D2B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2E68-38D1-44D7-89A3-2D7EFA5737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2794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BA5-1E9E-420D-9636-FCBAC91D2D2B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2E68-38D1-44D7-89A3-2D7EFA5737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069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EBA5-1E9E-420D-9636-FCBAC91D2D2B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2E68-38D1-44D7-89A3-2D7EFA5737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664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1EBA5-1E9E-420D-9636-FCBAC91D2D2B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A2E68-38D1-44D7-89A3-2D7EFA5737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3287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12192000" cy="10278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43261" y="1252323"/>
            <a:ext cx="10082464" cy="879059"/>
          </a:xfrm>
        </p:spPr>
        <p:txBody>
          <a:bodyPr>
            <a:normAutofit/>
          </a:bodyPr>
          <a:lstStyle/>
          <a:p>
            <a:r>
              <a:rPr lang="en-US" altLang="zh-CN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课件</a:t>
            </a:r>
            <a:r>
              <a:rPr lang="en-US" altLang="zh-CN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大小：宽屏（</a:t>
            </a:r>
            <a:r>
              <a:rPr lang="en-US" altLang="zh-CN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16:9</a:t>
            </a:r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049378" y="4652210"/>
            <a:ext cx="9144000" cy="11196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8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例二：</a:t>
            </a:r>
            <a:r>
              <a:rPr lang="zh-CN" altLang="en-US" sz="8000" strike="sngStrike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不用这种红色</a:t>
            </a:r>
            <a:endParaRPr lang="zh-CN" altLang="en-US" sz="8000" strike="sngStrike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2049378" y="3160294"/>
            <a:ext cx="9144000" cy="132021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8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例一：请用这种红色</a:t>
            </a:r>
            <a:endParaRPr lang="zh-CN" altLang="en-US" sz="80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1487904" y="74417"/>
            <a:ext cx="10082464" cy="8790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课件制作（</a:t>
            </a:r>
            <a:r>
              <a:rPr lang="en-US" altLang="zh-CN" sz="4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4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）注意事项</a:t>
            </a:r>
            <a:endParaRPr lang="zh-CN" altLang="en-US" sz="4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>
          <a:xfrm>
            <a:off x="1580146" y="2177481"/>
            <a:ext cx="10082464" cy="8790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课件字体使用色彩按照</a:t>
            </a:r>
            <a:r>
              <a:rPr lang="zh-CN" altLang="en-US" sz="44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例一</a:t>
            </a:r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要求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22940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41</Words>
  <Application>Microsoft Office PowerPoint</Application>
  <PresentationFormat>宽屏</PresentationFormat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微软雅黑</vt:lpstr>
      <vt:lpstr>Arial</vt:lpstr>
      <vt:lpstr>Office 主题​​</vt:lpstr>
      <vt:lpstr>1.课件PPT大小：宽屏（16:9）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1.课件PPT大小：宽屏（16:9）</dc:title>
  <dc:creator>黄炎</dc:creator>
  <cp:lastModifiedBy>黄炎</cp:lastModifiedBy>
  <cp:revision>2</cp:revision>
  <dcterms:created xsi:type="dcterms:W3CDTF">2021-09-03T03:18:53Z</dcterms:created>
  <dcterms:modified xsi:type="dcterms:W3CDTF">2021-09-03T03:22:06Z</dcterms:modified>
</cp:coreProperties>
</file>