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79AF8E-DB6E-455A-82B1-7414EAC3EAE6}" type="datetimeFigureOut">
              <a:rPr lang="zh-CN" altLang="en-US" smtClean="0"/>
              <a:pPr/>
              <a:t>2014/3/18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AF965B-D65A-4EA6-B40C-556C68204D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43108" y="1357298"/>
            <a:ext cx="5786446" cy="1829761"/>
          </a:xfrm>
        </p:spPr>
        <p:txBody>
          <a:bodyPr>
            <a:normAutofit/>
          </a:bodyPr>
          <a:lstStyle/>
          <a:p>
            <a:r>
              <a:rPr lang="zh-CN" altLang="en-US" dirty="0"/>
              <a:t>以课</a:t>
            </a:r>
            <a:r>
              <a:rPr lang="zh-CN" altLang="en-US" dirty="0" smtClean="0"/>
              <a:t>题为抓手，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深入开展校本教研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常州市第一中学信息组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基于“虚拟学习社区”的技术教研组建设的实践研究</a:t>
            </a:r>
            <a:br>
              <a:rPr lang="zh-CN" altLang="en-US" dirty="0" smtClean="0"/>
            </a:br>
            <a:endParaRPr lang="zh-CN" altLang="en-US" dirty="0" smtClean="0"/>
          </a:p>
          <a:p>
            <a:r>
              <a:rPr lang="zh-CN" altLang="en-US" dirty="0" smtClean="0"/>
              <a:t>教研组建设紧紧联系课题研究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依托课题完善教研组日常管理，落实制度化的校本教研制度，并将过程性资料全部上传课题网站管理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课题网站地址：</a:t>
            </a:r>
            <a:r>
              <a:rPr lang="en-US" altLang="zh-CN" dirty="0" smtClean="0"/>
              <a:t>http://x.czyz.com.cn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</a:t>
            </a:r>
            <a:r>
              <a:rPr lang="zh-CN" altLang="en-US" dirty="0" smtClean="0"/>
              <a:t>题研究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每周一次集体备课。固定时间、固定地点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集体备课前确立主题、确立主讲人员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集体备课中每人都要有建议和发言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集体备课后每人确立自己的教案并上传课题网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集体备课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组内每位成员的课都开放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每学期开始确认听课表、落实评课标准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每周一次集体听课、集体评课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被听课老师在集体备课后将教案和反思上传课题网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听评课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每月最后一个工作日看展沙龙活动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沙龙内容：理论研讨、教学中遇到的内容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开放式的头脑风暴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记录员将沙龙的内容上传至课题网站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沙龙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全组每位教师都参与竞赛培训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提升每位教师的教学水平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提升每位教师的教育水平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提升每位教师的学校地位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提升学生的科学素养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竞赛培训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567</TotalTime>
  <Words>304</Words>
  <Application>Microsoft Office PowerPoint</Application>
  <PresentationFormat>全屏显示(4:3)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聚合</vt:lpstr>
      <vt:lpstr>以课题为抓手， 深入开展校本教研</vt:lpstr>
      <vt:lpstr>课题研究</vt:lpstr>
      <vt:lpstr>集体备课</vt:lpstr>
      <vt:lpstr>听评课</vt:lpstr>
      <vt:lpstr>沙龙</vt:lpstr>
      <vt:lpstr>竞赛培训</vt:lpstr>
      <vt:lpstr>谢谢！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以课题为抓手， 深入开展校本教研</dc:title>
  <dc:creator>User</dc:creator>
  <cp:lastModifiedBy>User</cp:lastModifiedBy>
  <cp:revision>50</cp:revision>
  <dcterms:created xsi:type="dcterms:W3CDTF">2014-03-17T01:29:01Z</dcterms:created>
  <dcterms:modified xsi:type="dcterms:W3CDTF">2014-03-18T01:27:50Z</dcterms:modified>
</cp:coreProperties>
</file>