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60" r:id="rId6"/>
    <p:sldId id="264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牵牛花生长过程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拍摄：王仁杰、刘若钰、唐静</a:t>
            </a:r>
            <a:endParaRPr lang="en-US" altLang="zh-CN" smtClean="0"/>
          </a:p>
          <a:p>
            <a:r>
              <a:rPr lang="zh-CN" altLang="en-US" smtClean="0"/>
              <a:t>指导老师：龚丽娟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IMG_22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15082"/>
            <a:ext cx="8929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3.19  </a:t>
            </a:r>
            <a:r>
              <a:rPr lang="zh-CN" altLang="en-US" sz="2000" dirty="0" smtClean="0"/>
              <a:t>经过五天的努力，我终于冲破黑暗，看见了光明。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22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6286520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3.19,21:00</a:t>
            </a:r>
            <a:r>
              <a:rPr lang="zh-CN" altLang="en-US" dirty="0" smtClean="0"/>
              <a:t>这里有我需要的营养，也有我需要的水。看，吃饱喝足后的我仅用了</a:t>
            </a:r>
            <a:r>
              <a:rPr lang="en-US" altLang="zh-CN" dirty="0" smtClean="0"/>
              <a:t>14</a:t>
            </a:r>
            <a:r>
              <a:rPr lang="zh-CN" altLang="en-US" dirty="0" smtClean="0"/>
              <a:t>小时就可以抬头看世界了。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23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86520"/>
            <a:ext cx="8715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3.21,21:55 </a:t>
            </a:r>
            <a:r>
              <a:rPr lang="zh-CN" altLang="en-US" dirty="0" smtClean="0"/>
              <a:t>脱去旧颜换新装，我已经长出两片真叶了。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2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6215082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3.23 </a:t>
            </a:r>
            <a:r>
              <a:rPr lang="zh-CN" altLang="en-US" dirty="0" smtClean="0"/>
              <a:t>最近天气不错，温度也挺高的，我很快就长高、长大了。</a:t>
            </a:r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3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6357958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3.28  </a:t>
            </a:r>
            <a:r>
              <a:rPr lang="zh-CN" altLang="en-US" dirty="0" smtClean="0"/>
              <a:t>原来的家小罐子已经太小了，不适合我们姐妹们居住了，所以我们换新家了。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23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0"/>
            <a:ext cx="457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388" y="357166"/>
            <a:ext cx="19288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4.4  </a:t>
            </a:r>
            <a:r>
              <a:rPr lang="zh-CN" altLang="en-US" dirty="0" smtClean="0"/>
              <a:t>，我把发育良好的根扎进新家里厚厚的底肥中，看我挺直腰杆努力生长，第三片叶子也已展开笑颜。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23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86520"/>
            <a:ext cx="8786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4.15  </a:t>
            </a:r>
            <a:r>
              <a:rPr lang="zh-CN" altLang="en-US" dirty="0" smtClean="0"/>
              <a:t>最近的天气真的让我们感觉春天来了，春风微拂，春意暖暖，我们加餐了</a:t>
            </a:r>
            <a:r>
              <a:rPr lang="en-US" altLang="zh-CN" dirty="0" smtClean="0"/>
              <a:t>------</a:t>
            </a:r>
            <a:r>
              <a:rPr lang="zh-CN" altLang="en-US" dirty="0" smtClean="0"/>
              <a:t>营养液，长的也更欢了。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23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0"/>
            <a:ext cx="457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43636" y="571480"/>
            <a:ext cx="18573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4.26   </a:t>
            </a:r>
            <a:r>
              <a:rPr lang="zh-CN" altLang="en-US" dirty="0" smtClean="0"/>
              <a:t>没有摘心，所以我只长出一根藤蔓，我需要一根细竹竿支撑才能爬的更高更远等待开花，只是这还需要一点时间。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227</Words>
  <PresentationFormat>全屏显示(4:3)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牵牛花生长过程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Windows 用户</cp:lastModifiedBy>
  <cp:revision>5</cp:revision>
  <dcterms:created xsi:type="dcterms:W3CDTF">2014-04-28T12:13:36Z</dcterms:created>
  <dcterms:modified xsi:type="dcterms:W3CDTF">2014-04-29T02:22:10Z</dcterms:modified>
</cp:coreProperties>
</file>