
<file path=[Content_Types].xml><?xml version="1.0" encoding="utf-8"?>
<Types xmlns="http://schemas.openxmlformats.org/package/2006/content-types">
  <Default Extension="png" ContentType="image/png"/>
  <Default Extension="mp3" ContentType="audio/unknown"/>
  <Default Extension="emf" ContentType="image/x-emf"/>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heme/themeOverride1.xml" ContentType="application/vnd.openxmlformats-officedocument.themeOverr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0" r:id="rId2"/>
    <p:sldMasterId id="2147483684" r:id="rId3"/>
    <p:sldMasterId id="2147483699" r:id="rId4"/>
    <p:sldMasterId id="2147483714" r:id="rId5"/>
    <p:sldMasterId id="2147483729" r:id="rId6"/>
    <p:sldMasterId id="2147483741" r:id="rId7"/>
    <p:sldMasterId id="2147483756" r:id="rId8"/>
    <p:sldMasterId id="2147483768" r:id="rId9"/>
    <p:sldMasterId id="2147483780" r:id="rId10"/>
  </p:sldMasterIdLst>
  <p:notesMasterIdLst>
    <p:notesMasterId r:id="rId40"/>
  </p:notesMasterIdLst>
  <p:sldIdLst>
    <p:sldId id="315" r:id="rId11"/>
    <p:sldId id="316" r:id="rId12"/>
    <p:sldId id="296" r:id="rId13"/>
    <p:sldId id="258" r:id="rId14"/>
    <p:sldId id="270" r:id="rId15"/>
    <p:sldId id="319" r:id="rId16"/>
    <p:sldId id="278" r:id="rId17"/>
    <p:sldId id="298" r:id="rId18"/>
    <p:sldId id="307" r:id="rId19"/>
    <p:sldId id="279" r:id="rId20"/>
    <p:sldId id="318" r:id="rId21"/>
    <p:sldId id="309" r:id="rId22"/>
    <p:sldId id="302" r:id="rId23"/>
    <p:sldId id="301" r:id="rId24"/>
    <p:sldId id="310" r:id="rId25"/>
    <p:sldId id="300" r:id="rId26"/>
    <p:sldId id="311" r:id="rId27"/>
    <p:sldId id="303" r:id="rId28"/>
    <p:sldId id="290" r:id="rId29"/>
    <p:sldId id="291" r:id="rId30"/>
    <p:sldId id="294" r:id="rId31"/>
    <p:sldId id="304" r:id="rId32"/>
    <p:sldId id="305" r:id="rId33"/>
    <p:sldId id="306" r:id="rId34"/>
    <p:sldId id="312" r:id="rId35"/>
    <p:sldId id="292" r:id="rId36"/>
    <p:sldId id="280" r:id="rId37"/>
    <p:sldId id="320" r:id="rId38"/>
    <p:sldId id="314" r:id="rId39"/>
  </p:sldIdLst>
  <p:sldSz cx="12192000" cy="685800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BDEF"/>
    <a:srgbClr val="0E122A"/>
    <a:srgbClr val="565560"/>
    <a:srgbClr val="354877"/>
    <a:srgbClr val="2D416C"/>
    <a:srgbClr val="FF93AF"/>
    <a:srgbClr val="5BC6C5"/>
    <a:srgbClr val="92EBC1"/>
    <a:srgbClr val="1D5A6D"/>
    <a:srgbClr val="4D8E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182" autoAdjust="0"/>
  </p:normalViewPr>
  <p:slideViewPr>
    <p:cSldViewPr snapToGrid="0">
      <p:cViewPr>
        <p:scale>
          <a:sx n="60" d="100"/>
          <a:sy n="60" d="100"/>
        </p:scale>
        <p:origin x="-396" y="-444"/>
      </p:cViewPr>
      <p:guideLst>
        <p:guide orient="horz" pos="2160"/>
        <p:guide pos="3840"/>
      </p:guideLst>
    </p:cSldViewPr>
  </p:slideViewPr>
  <p:notesTextViewPr>
    <p:cViewPr>
      <p:scale>
        <a:sx n="3" d="2"/>
        <a:sy n="3" d="2"/>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0" Type="http://schemas.openxmlformats.org/officeDocument/2006/relationships/slide" Target="slides/slide10.xml"/><Relationship Id="rId41" Type="http://schemas.openxmlformats.org/officeDocument/2006/relationships/tags" Target="tags/tag1.xml"/></Relationships>
</file>

<file path=ppt/diagrams/_rels/data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image" Target="../media/image22.JPG"/><Relationship Id="rId4" Type="http://schemas.openxmlformats.org/officeDocument/2006/relationships/image" Target="../media/image2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image" Target="../media/image22.JPG"/><Relationship Id="rId4" Type="http://schemas.openxmlformats.org/officeDocument/2006/relationships/image" Target="../media/image2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A429C4-7633-43DB-9E7F-FB919300B185}"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zh-CN" altLang="en-US"/>
        </a:p>
      </dgm:t>
    </dgm:pt>
    <dgm:pt modelId="{5E1794DA-B830-4449-BECA-138107A8D66A}">
      <dgm:prSet phldrT="[文本]" custT="1"/>
      <dgm:spPr/>
      <dgm:t>
        <a:bodyPr/>
        <a:lstStyle/>
        <a:p>
          <a:r>
            <a:rPr lang="zh-CN" altLang="en-US" sz="1800" dirty="0" smtClean="0"/>
            <a:t>情节脉络</a:t>
          </a:r>
          <a:endParaRPr lang="zh-CN" altLang="en-US" sz="1800" dirty="0"/>
        </a:p>
      </dgm:t>
    </dgm:pt>
    <dgm:pt modelId="{E2F48496-91A0-4FBE-B726-BC272D4CA79C}" type="parTrans" cxnId="{B93C632F-99A9-4E36-B2C1-B7F2B7276729}">
      <dgm:prSet/>
      <dgm:spPr/>
      <dgm:t>
        <a:bodyPr/>
        <a:lstStyle/>
        <a:p>
          <a:endParaRPr lang="zh-CN" altLang="en-US"/>
        </a:p>
      </dgm:t>
    </dgm:pt>
    <dgm:pt modelId="{9C60924B-0BD9-4191-BCB8-66C2163B2758}" type="sibTrans" cxnId="{B93C632F-99A9-4E36-B2C1-B7F2B7276729}">
      <dgm:prSet/>
      <dgm:spPr/>
      <dgm:t>
        <a:bodyPr/>
        <a:lstStyle/>
        <a:p>
          <a:endParaRPr lang="zh-CN" altLang="en-US"/>
        </a:p>
      </dgm:t>
    </dgm:pt>
    <dgm:pt modelId="{DA2AA153-05ED-43B9-9C96-8C9987ACC312}">
      <dgm:prSet phldrT="[文本]"/>
      <dgm:spPr/>
      <dgm:t>
        <a:bodyPr/>
        <a:lstStyle/>
        <a:p>
          <a:r>
            <a:rPr lang="zh-CN" altLang="zh-CN" dirty="0" smtClean="0"/>
            <a:t>法国女孩</a:t>
          </a:r>
          <a:r>
            <a:rPr lang="en-US" altLang="zh-CN" dirty="0" smtClean="0"/>
            <a:t>Marie</a:t>
          </a:r>
          <a:r>
            <a:rPr lang="zh-CN" altLang="zh-CN" dirty="0" smtClean="0"/>
            <a:t>居住在森林里照看羊为生，偶然机会得到一个任务：为飞机留一盏灯。第一次顺利完成任务后</a:t>
          </a:r>
          <a:r>
            <a:rPr lang="zh-CN" altLang="en-US" dirty="0" smtClean="0"/>
            <a:t>，</a:t>
          </a:r>
          <a:r>
            <a:rPr lang="en-US" altLang="zh-CN" dirty="0" smtClean="0"/>
            <a:t>Marie</a:t>
          </a:r>
          <a:r>
            <a:rPr lang="zh-CN" altLang="zh-CN" dirty="0" smtClean="0"/>
            <a:t>在重要的第二次执行任务时遭到两位德国士兵的干扰，女孩的任务无法顺利实施。</a:t>
          </a:r>
          <a:endParaRPr lang="zh-CN" altLang="en-US" dirty="0"/>
        </a:p>
      </dgm:t>
    </dgm:pt>
    <dgm:pt modelId="{77E29D2D-8979-488B-BCDF-44BFFE43DDF7}" type="parTrans" cxnId="{2ED28C2C-46F2-47B3-9892-07D6B43685AE}">
      <dgm:prSet/>
      <dgm:spPr/>
      <dgm:t>
        <a:bodyPr/>
        <a:lstStyle/>
        <a:p>
          <a:endParaRPr lang="zh-CN" altLang="en-US"/>
        </a:p>
      </dgm:t>
    </dgm:pt>
    <dgm:pt modelId="{7353F7A1-B565-4F57-9541-BEBAA2CB6869}" type="sibTrans" cxnId="{2ED28C2C-46F2-47B3-9892-07D6B43685AE}">
      <dgm:prSet/>
      <dgm:spPr/>
      <dgm:t>
        <a:bodyPr/>
        <a:lstStyle/>
        <a:p>
          <a:endParaRPr lang="zh-CN" altLang="en-US"/>
        </a:p>
      </dgm:t>
    </dgm:pt>
    <dgm:pt modelId="{2B7EFE25-E088-4731-B6B0-7588260EAED1}">
      <dgm:prSet phldrT="[文本]" custT="1"/>
      <dgm:spPr/>
      <dgm:t>
        <a:bodyPr/>
        <a:lstStyle/>
        <a:p>
          <a:r>
            <a:rPr lang="zh-CN" altLang="en-US" sz="1800" dirty="0" smtClean="0"/>
            <a:t>故事背景</a:t>
          </a:r>
          <a:endParaRPr lang="zh-CN" altLang="en-US" sz="1800" dirty="0"/>
        </a:p>
      </dgm:t>
    </dgm:pt>
    <dgm:pt modelId="{651FA402-7AC6-4028-AEE9-8657AC158681}" type="parTrans" cxnId="{D5E96C71-9671-4F97-A358-74C2510E01F4}">
      <dgm:prSet/>
      <dgm:spPr/>
      <dgm:t>
        <a:bodyPr/>
        <a:lstStyle/>
        <a:p>
          <a:endParaRPr lang="zh-CN" altLang="en-US"/>
        </a:p>
      </dgm:t>
    </dgm:pt>
    <dgm:pt modelId="{266EF195-0E46-465C-BEEB-95E5C241AD2E}" type="sibTrans" cxnId="{D5E96C71-9671-4F97-A358-74C2510E01F4}">
      <dgm:prSet/>
      <dgm:spPr/>
      <dgm:t>
        <a:bodyPr/>
        <a:lstStyle/>
        <a:p>
          <a:endParaRPr lang="zh-CN" altLang="en-US"/>
        </a:p>
      </dgm:t>
    </dgm:pt>
    <dgm:pt modelId="{2140D9FA-049C-4A02-B134-AE985B181411}">
      <dgm:prSet phldrT="[文本]"/>
      <dgm:spPr/>
      <dgm:t>
        <a:bodyPr/>
        <a:lstStyle/>
        <a:p>
          <a:r>
            <a:rPr lang="zh-CN" altLang="en-US" dirty="0" smtClean="0"/>
            <a:t>二战期间，德法交战，森林里的成千上万的法国人民需要食物和武器来继续战斗，物资投递下来，离不开照亮的灯。</a:t>
          </a:r>
          <a:endParaRPr lang="zh-CN" altLang="en-US" dirty="0"/>
        </a:p>
      </dgm:t>
    </dgm:pt>
    <dgm:pt modelId="{3F97BCE9-AD71-4DBD-A0C8-528D326FC9CD}" type="parTrans" cxnId="{6D79E9B1-55DB-4263-9161-003AEBF26550}">
      <dgm:prSet/>
      <dgm:spPr/>
      <dgm:t>
        <a:bodyPr/>
        <a:lstStyle/>
        <a:p>
          <a:endParaRPr lang="zh-CN" altLang="en-US"/>
        </a:p>
      </dgm:t>
    </dgm:pt>
    <dgm:pt modelId="{28D545DD-3358-4BFC-A072-4B78B05E365B}" type="sibTrans" cxnId="{6D79E9B1-55DB-4263-9161-003AEBF26550}">
      <dgm:prSet/>
      <dgm:spPr/>
      <dgm:t>
        <a:bodyPr/>
        <a:lstStyle/>
        <a:p>
          <a:endParaRPr lang="zh-CN" altLang="en-US"/>
        </a:p>
      </dgm:t>
    </dgm:pt>
    <dgm:pt modelId="{34B3C709-0DB2-450F-9D2F-82C76DD62508}">
      <dgm:prSet phldrT="[文本]" custT="1"/>
      <dgm:spPr/>
      <dgm:t>
        <a:bodyPr/>
        <a:lstStyle/>
        <a:p>
          <a:r>
            <a:rPr lang="zh-CN" altLang="en-US" sz="1800" dirty="0" smtClean="0"/>
            <a:t>人物设定</a:t>
          </a:r>
          <a:endParaRPr lang="zh-CN" altLang="en-US" sz="1800" dirty="0"/>
        </a:p>
      </dgm:t>
    </dgm:pt>
    <dgm:pt modelId="{48124C42-BD59-4992-A721-75391715FD91}" type="parTrans" cxnId="{ED4A1508-82F5-4E8D-B16C-59876AAB0D9D}">
      <dgm:prSet/>
      <dgm:spPr/>
      <dgm:t>
        <a:bodyPr/>
        <a:lstStyle/>
        <a:p>
          <a:endParaRPr lang="zh-CN" altLang="en-US"/>
        </a:p>
      </dgm:t>
    </dgm:pt>
    <dgm:pt modelId="{92BB2675-66AC-4770-910C-8DEF4FA75436}" type="sibTrans" cxnId="{ED4A1508-82F5-4E8D-B16C-59876AAB0D9D}">
      <dgm:prSet/>
      <dgm:spPr/>
      <dgm:t>
        <a:bodyPr/>
        <a:lstStyle/>
        <a:p>
          <a:endParaRPr lang="zh-CN" altLang="en-US"/>
        </a:p>
      </dgm:t>
    </dgm:pt>
    <dgm:pt modelId="{3A1B2B40-00E1-43B0-9F21-C09ED38596D0}">
      <dgm:prSet phldrT="[文本]" custT="1"/>
      <dgm:spPr/>
      <dgm:t>
        <a:bodyPr/>
        <a:lstStyle/>
        <a:p>
          <a:r>
            <a:rPr lang="zh-CN" altLang="en-US" sz="1800" dirty="0" smtClean="0"/>
            <a:t>主题意义</a:t>
          </a:r>
          <a:endParaRPr lang="zh-CN" altLang="en-US" sz="1800" dirty="0"/>
        </a:p>
      </dgm:t>
    </dgm:pt>
    <dgm:pt modelId="{686079EC-3E9B-4746-98F7-6E41E8384E8F}" type="parTrans" cxnId="{35BD7608-3C33-4CB5-B021-A1D0D46F1831}">
      <dgm:prSet/>
      <dgm:spPr/>
      <dgm:t>
        <a:bodyPr/>
        <a:lstStyle/>
        <a:p>
          <a:endParaRPr lang="zh-CN" altLang="en-US"/>
        </a:p>
      </dgm:t>
    </dgm:pt>
    <dgm:pt modelId="{2CB7AFA3-C2EA-4F29-BD7F-7B50C2D437D4}" type="sibTrans" cxnId="{35BD7608-3C33-4CB5-B021-A1D0D46F1831}">
      <dgm:prSet/>
      <dgm:spPr/>
      <dgm:t>
        <a:bodyPr/>
        <a:lstStyle/>
        <a:p>
          <a:endParaRPr lang="zh-CN" altLang="en-US"/>
        </a:p>
      </dgm:t>
    </dgm:pt>
    <dgm:pt modelId="{47FE581C-9800-4D41-9BA5-45C818D723A0}">
      <dgm:prSet phldrT="[文本]"/>
      <dgm:spPr/>
      <dgm:t>
        <a:bodyPr/>
        <a:lstStyle/>
        <a:p>
          <a:r>
            <a:rPr lang="zh-CN" altLang="en-US" dirty="0" smtClean="0"/>
            <a:t>单纯放羊女孩</a:t>
          </a:r>
          <a:endParaRPr lang="zh-CN" altLang="en-US" dirty="0"/>
        </a:p>
      </dgm:t>
    </dgm:pt>
    <dgm:pt modelId="{C46C9890-8F1A-4C10-8659-4F309BD68AA0}" type="parTrans" cxnId="{198141ED-88AA-44AD-BF3F-1F5B13121907}">
      <dgm:prSet/>
      <dgm:spPr/>
      <dgm:t>
        <a:bodyPr/>
        <a:lstStyle/>
        <a:p>
          <a:endParaRPr lang="zh-CN" altLang="en-US"/>
        </a:p>
      </dgm:t>
    </dgm:pt>
    <dgm:pt modelId="{54C96CBE-2876-4041-905A-C620F828A3FB}" type="sibTrans" cxnId="{198141ED-88AA-44AD-BF3F-1F5B13121907}">
      <dgm:prSet/>
      <dgm:spPr/>
      <dgm:t>
        <a:bodyPr/>
        <a:lstStyle/>
        <a:p>
          <a:endParaRPr lang="zh-CN" altLang="en-US"/>
        </a:p>
      </dgm:t>
    </dgm:pt>
    <dgm:pt modelId="{8CDC26E4-7FF9-428D-BAF3-E2BDF8D3B05B}">
      <dgm:prSet phldrT="[文本]"/>
      <dgm:spPr/>
      <dgm:t>
        <a:bodyPr/>
        <a:lstStyle/>
        <a:p>
          <a:r>
            <a:rPr lang="zh-CN" altLang="en-US" dirty="0" smtClean="0"/>
            <a:t>实现诺言</a:t>
          </a:r>
          <a:endParaRPr lang="zh-CN" altLang="en-US" dirty="0"/>
        </a:p>
      </dgm:t>
    </dgm:pt>
    <dgm:pt modelId="{771E11F1-A795-478B-BA7A-40DB29675F41}" type="parTrans" cxnId="{0C30D488-7228-4982-9DCA-DFC39D7DEDCA}">
      <dgm:prSet/>
      <dgm:spPr/>
      <dgm:t>
        <a:bodyPr/>
        <a:lstStyle/>
        <a:p>
          <a:endParaRPr lang="zh-CN" altLang="en-US"/>
        </a:p>
      </dgm:t>
    </dgm:pt>
    <dgm:pt modelId="{67EAA114-50AD-4C47-AC38-684FDA9689D7}" type="sibTrans" cxnId="{0C30D488-7228-4982-9DCA-DFC39D7DEDCA}">
      <dgm:prSet/>
      <dgm:spPr/>
      <dgm:t>
        <a:bodyPr/>
        <a:lstStyle/>
        <a:p>
          <a:endParaRPr lang="zh-CN" altLang="en-US"/>
        </a:p>
      </dgm:t>
    </dgm:pt>
    <dgm:pt modelId="{BC3455B2-29CC-4881-AAB9-5F64E2610D7B}">
      <dgm:prSet phldrT="[文本]"/>
      <dgm:spPr/>
      <dgm:t>
        <a:bodyPr/>
        <a:lstStyle/>
        <a:p>
          <a:endParaRPr lang="zh-CN" altLang="en-US" dirty="0"/>
        </a:p>
      </dgm:t>
    </dgm:pt>
    <dgm:pt modelId="{B2084DED-A696-4EE0-B8CA-AE79131AC4AD}" type="parTrans" cxnId="{39198E12-EEFE-4ED4-A559-17F3C92D4339}">
      <dgm:prSet/>
      <dgm:spPr/>
      <dgm:t>
        <a:bodyPr/>
        <a:lstStyle/>
        <a:p>
          <a:endParaRPr lang="zh-CN" altLang="en-US"/>
        </a:p>
      </dgm:t>
    </dgm:pt>
    <dgm:pt modelId="{B1B69BC1-3F3A-47A3-A9FB-D9733DF94BF0}" type="sibTrans" cxnId="{39198E12-EEFE-4ED4-A559-17F3C92D4339}">
      <dgm:prSet/>
      <dgm:spPr/>
      <dgm:t>
        <a:bodyPr/>
        <a:lstStyle/>
        <a:p>
          <a:endParaRPr lang="zh-CN" altLang="en-US"/>
        </a:p>
      </dgm:t>
    </dgm:pt>
    <dgm:pt modelId="{8569B175-80BE-4540-99D0-1604694BE221}">
      <dgm:prSet phldrT="[文本]"/>
      <dgm:spPr/>
      <dgm:t>
        <a:bodyPr/>
        <a:lstStyle/>
        <a:p>
          <a:r>
            <a:rPr lang="zh-CN" altLang="en-US" dirty="0" smtClean="0"/>
            <a:t>根据历史，德国战败，这个故事的最后应该是女孩的胜利。</a:t>
          </a:r>
          <a:endParaRPr lang="zh-CN" altLang="en-US" dirty="0"/>
        </a:p>
      </dgm:t>
    </dgm:pt>
    <dgm:pt modelId="{B01A6545-75F9-4EFA-8AB7-5B6092D1D09F}" type="parTrans" cxnId="{69C0E5C3-74D1-40E6-BD1D-0A3CBCF36EB2}">
      <dgm:prSet/>
      <dgm:spPr/>
      <dgm:t>
        <a:bodyPr/>
        <a:lstStyle/>
        <a:p>
          <a:endParaRPr lang="zh-CN" altLang="en-US"/>
        </a:p>
      </dgm:t>
    </dgm:pt>
    <dgm:pt modelId="{157113C8-E6CA-461F-A2AB-BEBC3D062994}" type="sibTrans" cxnId="{69C0E5C3-74D1-40E6-BD1D-0A3CBCF36EB2}">
      <dgm:prSet/>
      <dgm:spPr/>
      <dgm:t>
        <a:bodyPr/>
        <a:lstStyle/>
        <a:p>
          <a:endParaRPr lang="zh-CN" altLang="en-US"/>
        </a:p>
      </dgm:t>
    </dgm:pt>
    <dgm:pt modelId="{30804123-A0BA-4165-AFED-E4D8244E834D}">
      <dgm:prSet phldrT="[文本]"/>
      <dgm:spPr/>
      <dgm:t>
        <a:bodyPr/>
        <a:lstStyle/>
        <a:p>
          <a:r>
            <a:rPr lang="zh-CN" altLang="en-US" dirty="0" smtClean="0"/>
            <a:t>参与战斗的欣喜与骄傲</a:t>
          </a:r>
          <a:endParaRPr lang="zh-CN" altLang="en-US" dirty="0"/>
        </a:p>
      </dgm:t>
    </dgm:pt>
    <dgm:pt modelId="{BD9C516C-3079-4855-B695-0E1B74A0A69D}" type="parTrans" cxnId="{12DF968A-CB17-4E3C-900E-BFEA0D4F7770}">
      <dgm:prSet/>
      <dgm:spPr/>
      <dgm:t>
        <a:bodyPr/>
        <a:lstStyle/>
        <a:p>
          <a:endParaRPr lang="zh-CN" altLang="en-US"/>
        </a:p>
      </dgm:t>
    </dgm:pt>
    <dgm:pt modelId="{D9E52864-8582-4BF7-8034-113830423AC5}" type="sibTrans" cxnId="{12DF968A-CB17-4E3C-900E-BFEA0D4F7770}">
      <dgm:prSet/>
      <dgm:spPr/>
      <dgm:t>
        <a:bodyPr/>
        <a:lstStyle/>
        <a:p>
          <a:endParaRPr lang="zh-CN" altLang="en-US"/>
        </a:p>
      </dgm:t>
    </dgm:pt>
    <dgm:pt modelId="{9DDC409B-982E-42A1-B99D-488CC0DED290}">
      <dgm:prSet phldrT="[文本]"/>
      <dgm:spPr/>
      <dgm:t>
        <a:bodyPr/>
        <a:lstStyle/>
        <a:p>
          <a:r>
            <a:rPr lang="zh-CN" altLang="en-US" dirty="0" smtClean="0"/>
            <a:t>任务无法继续的焦急</a:t>
          </a:r>
          <a:endParaRPr lang="zh-CN" altLang="en-US" dirty="0"/>
        </a:p>
      </dgm:t>
    </dgm:pt>
    <dgm:pt modelId="{D18D8598-0320-4DB4-95F4-7D2F3CAC6A90}" type="parTrans" cxnId="{B57348D8-00E2-4479-9651-FD520F19E373}">
      <dgm:prSet/>
      <dgm:spPr/>
      <dgm:t>
        <a:bodyPr/>
        <a:lstStyle/>
        <a:p>
          <a:endParaRPr lang="zh-CN" altLang="en-US"/>
        </a:p>
      </dgm:t>
    </dgm:pt>
    <dgm:pt modelId="{E7D54FCC-CA03-4CC2-8D7E-7B4816741206}" type="sibTrans" cxnId="{B57348D8-00E2-4479-9651-FD520F19E373}">
      <dgm:prSet/>
      <dgm:spPr/>
      <dgm:t>
        <a:bodyPr/>
        <a:lstStyle/>
        <a:p>
          <a:endParaRPr lang="zh-CN" altLang="en-US"/>
        </a:p>
      </dgm:t>
    </dgm:pt>
    <dgm:pt modelId="{7BF54A82-4FBB-4449-870E-F6CFAC041803}">
      <dgm:prSet phldrT="[文本]"/>
      <dgm:spPr/>
      <dgm:t>
        <a:bodyPr/>
        <a:lstStyle/>
        <a:p>
          <a:r>
            <a:rPr lang="zh-CN" altLang="en-US" dirty="0" smtClean="0"/>
            <a:t>想实现承诺的坚定</a:t>
          </a:r>
          <a:endParaRPr lang="zh-CN" altLang="en-US" dirty="0"/>
        </a:p>
      </dgm:t>
    </dgm:pt>
    <dgm:pt modelId="{949F0201-AC7A-4D44-A1AD-6B4F9FA3107B}" type="parTrans" cxnId="{55C6DE86-08C4-49B7-AFB9-3AC24A7D8731}">
      <dgm:prSet/>
      <dgm:spPr/>
      <dgm:t>
        <a:bodyPr/>
        <a:lstStyle/>
        <a:p>
          <a:endParaRPr lang="zh-CN" altLang="en-US"/>
        </a:p>
      </dgm:t>
    </dgm:pt>
    <dgm:pt modelId="{39B55CD0-7145-4E68-AF3E-BDB08FAB3FB9}" type="sibTrans" cxnId="{55C6DE86-08C4-49B7-AFB9-3AC24A7D8731}">
      <dgm:prSet/>
      <dgm:spPr/>
      <dgm:t>
        <a:bodyPr/>
        <a:lstStyle/>
        <a:p>
          <a:endParaRPr lang="zh-CN" altLang="en-US"/>
        </a:p>
      </dgm:t>
    </dgm:pt>
    <dgm:pt modelId="{A20E013C-257D-40D5-A877-358FCC3973E0}">
      <dgm:prSet phldrT="[文本]"/>
      <dgm:spPr/>
      <dgm:t>
        <a:bodyPr/>
        <a:lstStyle/>
        <a:p>
          <a:r>
            <a:rPr lang="zh-CN" altLang="en-US" dirty="0" smtClean="0"/>
            <a:t>完成任务</a:t>
          </a:r>
          <a:endParaRPr lang="zh-CN" altLang="en-US" dirty="0"/>
        </a:p>
      </dgm:t>
    </dgm:pt>
    <dgm:pt modelId="{77B63694-15C7-47A0-AAB4-3F231052C34C}" type="parTrans" cxnId="{32620E5F-8C6C-4527-BFA6-04F9FD114283}">
      <dgm:prSet/>
      <dgm:spPr/>
      <dgm:t>
        <a:bodyPr/>
        <a:lstStyle/>
        <a:p>
          <a:endParaRPr lang="zh-CN" altLang="en-US"/>
        </a:p>
      </dgm:t>
    </dgm:pt>
    <dgm:pt modelId="{648B2552-9573-4CB6-B830-F09D4E7FC1DD}" type="sibTrans" cxnId="{32620E5F-8C6C-4527-BFA6-04F9FD114283}">
      <dgm:prSet/>
      <dgm:spPr/>
      <dgm:t>
        <a:bodyPr/>
        <a:lstStyle/>
        <a:p>
          <a:endParaRPr lang="zh-CN" altLang="en-US"/>
        </a:p>
      </dgm:t>
    </dgm:pt>
    <dgm:pt modelId="{31C59A05-7056-44C0-8DEA-32311FDE2DEC}" type="pres">
      <dgm:prSet presAssocID="{1AA429C4-7633-43DB-9E7F-FB919300B185}" presName="diagram" presStyleCnt="0">
        <dgm:presLayoutVars>
          <dgm:dir/>
          <dgm:animLvl val="lvl"/>
          <dgm:resizeHandles val="exact"/>
        </dgm:presLayoutVars>
      </dgm:prSet>
      <dgm:spPr/>
      <dgm:t>
        <a:bodyPr/>
        <a:lstStyle/>
        <a:p>
          <a:endParaRPr lang="zh-CN" altLang="en-US"/>
        </a:p>
      </dgm:t>
    </dgm:pt>
    <dgm:pt modelId="{C8604CCE-4455-47CB-B6BC-BE9730FAF8C4}" type="pres">
      <dgm:prSet presAssocID="{5E1794DA-B830-4449-BECA-138107A8D66A}" presName="compNode" presStyleCnt="0"/>
      <dgm:spPr/>
    </dgm:pt>
    <dgm:pt modelId="{B09677E4-4531-4F34-B673-79602D50DFCA}" type="pres">
      <dgm:prSet presAssocID="{5E1794DA-B830-4449-BECA-138107A8D66A}" presName="childRect" presStyleLbl="bgAcc1" presStyleIdx="0" presStyleCnt="4" custScaleY="267090" custLinFactNeighborX="1270" custLinFactNeighborY="-20409">
        <dgm:presLayoutVars>
          <dgm:bulletEnabled val="1"/>
        </dgm:presLayoutVars>
      </dgm:prSet>
      <dgm:spPr/>
      <dgm:t>
        <a:bodyPr/>
        <a:lstStyle/>
        <a:p>
          <a:endParaRPr lang="zh-CN" altLang="en-US"/>
        </a:p>
      </dgm:t>
    </dgm:pt>
    <dgm:pt modelId="{FAE64AFE-89A4-4534-86B5-E125A7BFCAA1}" type="pres">
      <dgm:prSet presAssocID="{5E1794DA-B830-4449-BECA-138107A8D66A}" presName="parentText" presStyleLbl="node1" presStyleIdx="0" presStyleCnt="0">
        <dgm:presLayoutVars>
          <dgm:chMax val="0"/>
          <dgm:bulletEnabled val="1"/>
        </dgm:presLayoutVars>
      </dgm:prSet>
      <dgm:spPr/>
      <dgm:t>
        <a:bodyPr/>
        <a:lstStyle/>
        <a:p>
          <a:endParaRPr lang="zh-CN" altLang="en-US"/>
        </a:p>
      </dgm:t>
    </dgm:pt>
    <dgm:pt modelId="{645B92F6-C8BD-4266-A41C-A2D8E1D05495}" type="pres">
      <dgm:prSet presAssocID="{5E1794DA-B830-4449-BECA-138107A8D66A}" presName="parentRect" presStyleLbl="alignNode1" presStyleIdx="0" presStyleCnt="4" custScaleY="145486" custLinFactY="414" custLinFactNeighborX="1270" custLinFactNeighborY="100000"/>
      <dgm:spPr/>
      <dgm:t>
        <a:bodyPr/>
        <a:lstStyle/>
        <a:p>
          <a:endParaRPr lang="zh-CN" altLang="en-US"/>
        </a:p>
      </dgm:t>
    </dgm:pt>
    <dgm:pt modelId="{7A2E4498-DA51-4A2F-94AB-152755528543}" type="pres">
      <dgm:prSet presAssocID="{5E1794DA-B830-4449-BECA-138107A8D66A}" presName="adorn" presStyleLbl="fgAccFollowNode1" presStyleIdx="0" presStyleCnt="4" custLinFactNeighborX="-18237" custLinFactNeighborY="88277"/>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t>
        <a:bodyPr/>
        <a:lstStyle/>
        <a:p>
          <a:endParaRPr lang="zh-CN" altLang="en-US"/>
        </a:p>
      </dgm:t>
    </dgm:pt>
    <dgm:pt modelId="{FB3EDBBC-8DF1-49ED-B07E-E699B220D599}" type="pres">
      <dgm:prSet presAssocID="{9C60924B-0BD9-4191-BCB8-66C2163B2758}" presName="sibTrans" presStyleLbl="sibTrans2D1" presStyleIdx="0" presStyleCnt="0"/>
      <dgm:spPr/>
      <dgm:t>
        <a:bodyPr/>
        <a:lstStyle/>
        <a:p>
          <a:endParaRPr lang="zh-CN" altLang="en-US"/>
        </a:p>
      </dgm:t>
    </dgm:pt>
    <dgm:pt modelId="{078CCF56-A35C-4D09-AC88-D1EDB1CA6084}" type="pres">
      <dgm:prSet presAssocID="{2B7EFE25-E088-4731-B6B0-7588260EAED1}" presName="compNode" presStyleCnt="0"/>
      <dgm:spPr/>
    </dgm:pt>
    <dgm:pt modelId="{CBC9C271-1B31-4C37-B9F9-EE4B43A7B2E0}" type="pres">
      <dgm:prSet presAssocID="{2B7EFE25-E088-4731-B6B0-7588260EAED1}" presName="childRect" presStyleLbl="bgAcc1" presStyleIdx="1" presStyleCnt="4" custScaleY="203093" custLinFactNeighborX="616" custLinFactNeighborY="-11055">
        <dgm:presLayoutVars>
          <dgm:bulletEnabled val="1"/>
        </dgm:presLayoutVars>
      </dgm:prSet>
      <dgm:spPr/>
      <dgm:t>
        <a:bodyPr/>
        <a:lstStyle/>
        <a:p>
          <a:endParaRPr lang="zh-CN" altLang="en-US"/>
        </a:p>
      </dgm:t>
    </dgm:pt>
    <dgm:pt modelId="{EE495F2E-C525-4F3B-BBAF-38DC2FAE20B8}" type="pres">
      <dgm:prSet presAssocID="{2B7EFE25-E088-4731-B6B0-7588260EAED1}" presName="parentText" presStyleLbl="node1" presStyleIdx="0" presStyleCnt="0">
        <dgm:presLayoutVars>
          <dgm:chMax val="0"/>
          <dgm:bulletEnabled val="1"/>
        </dgm:presLayoutVars>
      </dgm:prSet>
      <dgm:spPr/>
      <dgm:t>
        <a:bodyPr/>
        <a:lstStyle/>
        <a:p>
          <a:endParaRPr lang="zh-CN" altLang="en-US"/>
        </a:p>
      </dgm:t>
    </dgm:pt>
    <dgm:pt modelId="{76707498-BA63-404F-82E6-529FD62447EE}" type="pres">
      <dgm:prSet presAssocID="{2B7EFE25-E088-4731-B6B0-7588260EAED1}" presName="parentRect" presStyleLbl="alignNode1" presStyleIdx="1" presStyleCnt="4" custScaleY="136222" custLinFactNeighborX="616" custLinFactNeighborY="61306"/>
      <dgm:spPr/>
      <dgm:t>
        <a:bodyPr/>
        <a:lstStyle/>
        <a:p>
          <a:endParaRPr lang="zh-CN" altLang="en-US"/>
        </a:p>
      </dgm:t>
    </dgm:pt>
    <dgm:pt modelId="{E2BD14F5-7775-433E-ADA8-7D554DEF6367}" type="pres">
      <dgm:prSet presAssocID="{2B7EFE25-E088-4731-B6B0-7588260EAED1}" presName="adorn" presStyleLbl="fgAccFollowNode1" presStyleIdx="1" presStyleCnt="4" custLinFactNeighborX="-27800" custLinFactNeighborY="50782"/>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t>
        <a:bodyPr/>
        <a:lstStyle/>
        <a:p>
          <a:endParaRPr lang="zh-CN" altLang="en-US"/>
        </a:p>
      </dgm:t>
    </dgm:pt>
    <dgm:pt modelId="{6D226833-5D97-424C-923E-4A26B47C7069}" type="pres">
      <dgm:prSet presAssocID="{266EF195-0E46-465C-BEEB-95E5C241AD2E}" presName="sibTrans" presStyleLbl="sibTrans2D1" presStyleIdx="0" presStyleCnt="0"/>
      <dgm:spPr/>
      <dgm:t>
        <a:bodyPr/>
        <a:lstStyle/>
        <a:p>
          <a:endParaRPr lang="zh-CN" altLang="en-US"/>
        </a:p>
      </dgm:t>
    </dgm:pt>
    <dgm:pt modelId="{099EA0EE-CF72-43F6-8ADE-0EB458CCAE2F}" type="pres">
      <dgm:prSet presAssocID="{34B3C709-0DB2-450F-9D2F-82C76DD62508}" presName="compNode" presStyleCnt="0"/>
      <dgm:spPr/>
    </dgm:pt>
    <dgm:pt modelId="{DD31E5C3-5D26-4E0C-BB17-2787E88ECAB7}" type="pres">
      <dgm:prSet presAssocID="{34B3C709-0DB2-450F-9D2F-82C76DD62508}" presName="childRect" presStyleLbl="bgAcc1" presStyleIdx="2" presStyleCnt="4" custScaleY="143612" custLinFactNeighborX="0" custLinFactNeighborY="8504">
        <dgm:presLayoutVars>
          <dgm:bulletEnabled val="1"/>
        </dgm:presLayoutVars>
      </dgm:prSet>
      <dgm:spPr/>
      <dgm:t>
        <a:bodyPr/>
        <a:lstStyle/>
        <a:p>
          <a:endParaRPr lang="zh-CN" altLang="en-US"/>
        </a:p>
      </dgm:t>
    </dgm:pt>
    <dgm:pt modelId="{770ADC10-3C80-4D5B-9C52-F41470CF447C}" type="pres">
      <dgm:prSet presAssocID="{34B3C709-0DB2-450F-9D2F-82C76DD62508}" presName="parentText" presStyleLbl="node1" presStyleIdx="0" presStyleCnt="0">
        <dgm:presLayoutVars>
          <dgm:chMax val="0"/>
          <dgm:bulletEnabled val="1"/>
        </dgm:presLayoutVars>
      </dgm:prSet>
      <dgm:spPr/>
      <dgm:t>
        <a:bodyPr/>
        <a:lstStyle/>
        <a:p>
          <a:endParaRPr lang="zh-CN" altLang="en-US"/>
        </a:p>
      </dgm:t>
    </dgm:pt>
    <dgm:pt modelId="{C9DB32DC-0D7F-4859-94BC-A9B1B4610440}" type="pres">
      <dgm:prSet presAssocID="{34B3C709-0DB2-450F-9D2F-82C76DD62508}" presName="parentRect" presStyleLbl="alignNode1" presStyleIdx="2" presStyleCnt="4" custScaleY="141517" custLinFactNeighborX="-1" custLinFactNeighborY="63864"/>
      <dgm:spPr/>
      <dgm:t>
        <a:bodyPr/>
        <a:lstStyle/>
        <a:p>
          <a:endParaRPr lang="zh-CN" altLang="en-US"/>
        </a:p>
      </dgm:t>
    </dgm:pt>
    <dgm:pt modelId="{64040438-99EF-4A40-8271-2D866AE44DF4}" type="pres">
      <dgm:prSet presAssocID="{34B3C709-0DB2-450F-9D2F-82C76DD62508}" presName="adorn" presStyleLbl="fgAccFollowNode1" presStyleIdx="2" presStyleCnt="4" custLinFactNeighborX="-23577" custLinFactNeighborY="54409"/>
      <dgm:spPr>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dgm:spPr>
      <dgm:t>
        <a:bodyPr/>
        <a:lstStyle/>
        <a:p>
          <a:endParaRPr lang="zh-CN" altLang="en-US"/>
        </a:p>
      </dgm:t>
    </dgm:pt>
    <dgm:pt modelId="{444591AF-AC9F-466E-8936-10E42F176E21}" type="pres">
      <dgm:prSet presAssocID="{92BB2675-66AC-4770-910C-8DEF4FA75436}" presName="sibTrans" presStyleLbl="sibTrans2D1" presStyleIdx="0" presStyleCnt="0"/>
      <dgm:spPr/>
      <dgm:t>
        <a:bodyPr/>
        <a:lstStyle/>
        <a:p>
          <a:endParaRPr lang="zh-CN" altLang="en-US"/>
        </a:p>
      </dgm:t>
    </dgm:pt>
    <dgm:pt modelId="{C0406CDD-3A12-4F6F-9241-221AE9FC5687}" type="pres">
      <dgm:prSet presAssocID="{3A1B2B40-00E1-43B0-9F21-C09ED38596D0}" presName="compNode" presStyleCnt="0"/>
      <dgm:spPr/>
    </dgm:pt>
    <dgm:pt modelId="{24A56A4C-2234-4AC2-8A19-5CE7024C3193}" type="pres">
      <dgm:prSet presAssocID="{3A1B2B40-00E1-43B0-9F21-C09ED38596D0}" presName="childRect" presStyleLbl="bgAcc1" presStyleIdx="3" presStyleCnt="4" custScaleY="85001" custLinFactNeighborX="1270" custLinFactNeighborY="30525">
        <dgm:presLayoutVars>
          <dgm:bulletEnabled val="1"/>
        </dgm:presLayoutVars>
      </dgm:prSet>
      <dgm:spPr/>
      <dgm:t>
        <a:bodyPr/>
        <a:lstStyle/>
        <a:p>
          <a:endParaRPr lang="zh-CN" altLang="en-US"/>
        </a:p>
      </dgm:t>
    </dgm:pt>
    <dgm:pt modelId="{D9C70774-BD75-492C-A8D3-4E3544DFA50E}" type="pres">
      <dgm:prSet presAssocID="{3A1B2B40-00E1-43B0-9F21-C09ED38596D0}" presName="parentText" presStyleLbl="node1" presStyleIdx="0" presStyleCnt="0">
        <dgm:presLayoutVars>
          <dgm:chMax val="0"/>
          <dgm:bulletEnabled val="1"/>
        </dgm:presLayoutVars>
      </dgm:prSet>
      <dgm:spPr/>
      <dgm:t>
        <a:bodyPr/>
        <a:lstStyle/>
        <a:p>
          <a:endParaRPr lang="zh-CN" altLang="en-US"/>
        </a:p>
      </dgm:t>
    </dgm:pt>
    <dgm:pt modelId="{B4F32E8B-ADAE-433B-A7B4-37EE3B91DA00}" type="pres">
      <dgm:prSet presAssocID="{3A1B2B40-00E1-43B0-9F21-C09ED38596D0}" presName="parentRect" presStyleLbl="alignNode1" presStyleIdx="3" presStyleCnt="4" custScaleY="124543" custLinFactNeighborX="1960" custLinFactNeighborY="66863"/>
      <dgm:spPr/>
      <dgm:t>
        <a:bodyPr/>
        <a:lstStyle/>
        <a:p>
          <a:endParaRPr lang="zh-CN" altLang="en-US"/>
        </a:p>
      </dgm:t>
    </dgm:pt>
    <dgm:pt modelId="{492ADB8D-FE4B-4E7E-922E-343E6D31DE6E}" type="pres">
      <dgm:prSet presAssocID="{3A1B2B40-00E1-43B0-9F21-C09ED38596D0}" presName="adorn" presStyleLbl="fgAccFollowNode1" presStyleIdx="3" presStyleCnt="4" custLinFactNeighborX="-27205" custLinFactNeighborY="1814"/>
      <dgm:spPr>
        <a:blipFill>
          <a:blip xmlns:r="http://schemas.openxmlformats.org/officeDocument/2006/relationships" r:embed="rId4">
            <a:extLst>
              <a:ext uri="{28A0092B-C50C-407E-A947-70E740481C1C}">
                <a14:useLocalDpi xmlns:a14="http://schemas.microsoft.com/office/drawing/2010/main" val="0"/>
              </a:ext>
            </a:extLst>
          </a:blip>
          <a:srcRect/>
          <a:stretch>
            <a:fillRect l="-16000" r="-16000"/>
          </a:stretch>
        </a:blipFill>
      </dgm:spPr>
      <dgm:t>
        <a:bodyPr/>
        <a:lstStyle/>
        <a:p>
          <a:endParaRPr lang="zh-CN" altLang="en-US"/>
        </a:p>
      </dgm:t>
    </dgm:pt>
  </dgm:ptLst>
  <dgm:cxnLst>
    <dgm:cxn modelId="{03BD9A5E-E0C0-4A22-A693-A6D9EBFA9EE1}" type="presOf" srcId="{34B3C709-0DB2-450F-9D2F-82C76DD62508}" destId="{C9DB32DC-0D7F-4859-94BC-A9B1B4610440}" srcOrd="1" destOrd="0" presId="urn:microsoft.com/office/officeart/2005/8/layout/bList2"/>
    <dgm:cxn modelId="{55C6DE86-08C4-49B7-AFB9-3AC24A7D8731}" srcId="{34B3C709-0DB2-450F-9D2F-82C76DD62508}" destId="{7BF54A82-4FBB-4449-870E-F6CFAC041803}" srcOrd="3" destOrd="0" parTransId="{949F0201-AC7A-4D44-A1AD-6B4F9FA3107B}" sibTransId="{39B55CD0-7145-4E68-AF3E-BDB08FAB3FB9}"/>
    <dgm:cxn modelId="{0C30D488-7228-4982-9DCA-DFC39D7DEDCA}" srcId="{3A1B2B40-00E1-43B0-9F21-C09ED38596D0}" destId="{8CDC26E4-7FF9-428D-BAF3-E2BDF8D3B05B}" srcOrd="0" destOrd="0" parTransId="{771E11F1-A795-478B-BA7A-40DB29675F41}" sibTransId="{67EAA114-50AD-4C47-AC38-684FDA9689D7}"/>
    <dgm:cxn modelId="{099F1E88-8573-4140-AAAA-6831634064E1}" type="presOf" srcId="{7BF54A82-4FBB-4449-870E-F6CFAC041803}" destId="{DD31E5C3-5D26-4E0C-BB17-2787E88ECAB7}" srcOrd="0" destOrd="3" presId="urn:microsoft.com/office/officeart/2005/8/layout/bList2"/>
    <dgm:cxn modelId="{AE623AC5-D8A0-4B40-90A2-E311311A3DA4}" type="presOf" srcId="{3A1B2B40-00E1-43B0-9F21-C09ED38596D0}" destId="{D9C70774-BD75-492C-A8D3-4E3544DFA50E}" srcOrd="0" destOrd="0" presId="urn:microsoft.com/office/officeart/2005/8/layout/bList2"/>
    <dgm:cxn modelId="{B93C632F-99A9-4E36-B2C1-B7F2B7276729}" srcId="{1AA429C4-7633-43DB-9E7F-FB919300B185}" destId="{5E1794DA-B830-4449-BECA-138107A8D66A}" srcOrd="0" destOrd="0" parTransId="{E2F48496-91A0-4FBE-B726-BC272D4CA79C}" sibTransId="{9C60924B-0BD9-4191-BCB8-66C2163B2758}"/>
    <dgm:cxn modelId="{8509A517-EF1D-459E-AAFC-77000C07BD2B}" type="presOf" srcId="{5E1794DA-B830-4449-BECA-138107A8D66A}" destId="{645B92F6-C8BD-4266-A41C-A2D8E1D05495}" srcOrd="1" destOrd="0" presId="urn:microsoft.com/office/officeart/2005/8/layout/bList2"/>
    <dgm:cxn modelId="{09FD7C54-A507-448C-BA4F-54B14EB4627F}" type="presOf" srcId="{9C60924B-0BD9-4191-BCB8-66C2163B2758}" destId="{FB3EDBBC-8DF1-49ED-B07E-E699B220D599}" srcOrd="0" destOrd="0" presId="urn:microsoft.com/office/officeart/2005/8/layout/bList2"/>
    <dgm:cxn modelId="{69C0E5C3-74D1-40E6-BD1D-0A3CBCF36EB2}" srcId="{2B7EFE25-E088-4731-B6B0-7588260EAED1}" destId="{8569B175-80BE-4540-99D0-1604694BE221}" srcOrd="1" destOrd="0" parTransId="{B01A6545-75F9-4EFA-8AB7-5B6092D1D09F}" sibTransId="{157113C8-E6CA-461F-A2AB-BEBC3D062994}"/>
    <dgm:cxn modelId="{98C3D160-1A8A-481B-92EB-B13C94212311}" type="presOf" srcId="{30804123-A0BA-4165-AFED-E4D8244E834D}" destId="{DD31E5C3-5D26-4E0C-BB17-2787E88ECAB7}" srcOrd="0" destOrd="1" presId="urn:microsoft.com/office/officeart/2005/8/layout/bList2"/>
    <dgm:cxn modelId="{B57348D8-00E2-4479-9651-FD520F19E373}" srcId="{34B3C709-0DB2-450F-9D2F-82C76DD62508}" destId="{9DDC409B-982E-42A1-B99D-488CC0DED290}" srcOrd="2" destOrd="0" parTransId="{D18D8598-0320-4DB4-95F4-7D2F3CAC6A90}" sibTransId="{E7D54FCC-CA03-4CC2-8D7E-7B4816741206}"/>
    <dgm:cxn modelId="{31599328-60ED-4858-8D7E-3CF0D3423DE3}" type="presOf" srcId="{266EF195-0E46-465C-BEEB-95E5C241AD2E}" destId="{6D226833-5D97-424C-923E-4A26B47C7069}" srcOrd="0" destOrd="0" presId="urn:microsoft.com/office/officeart/2005/8/layout/bList2"/>
    <dgm:cxn modelId="{35047F92-DDA4-46F4-9A12-4CE5AAD19668}" type="presOf" srcId="{3A1B2B40-00E1-43B0-9F21-C09ED38596D0}" destId="{B4F32E8B-ADAE-433B-A7B4-37EE3B91DA00}" srcOrd="1" destOrd="0" presId="urn:microsoft.com/office/officeart/2005/8/layout/bList2"/>
    <dgm:cxn modelId="{2D04BA85-CAA3-4FE5-95E0-39A9593F86DD}" type="presOf" srcId="{8569B175-80BE-4540-99D0-1604694BE221}" destId="{CBC9C271-1B31-4C37-B9F9-EE4B43A7B2E0}" srcOrd="0" destOrd="1" presId="urn:microsoft.com/office/officeart/2005/8/layout/bList2"/>
    <dgm:cxn modelId="{699E4207-660B-4583-958F-FB73ED6FC31F}" type="presOf" srcId="{2B7EFE25-E088-4731-B6B0-7588260EAED1}" destId="{EE495F2E-C525-4F3B-BBAF-38DC2FAE20B8}" srcOrd="0" destOrd="0" presId="urn:microsoft.com/office/officeart/2005/8/layout/bList2"/>
    <dgm:cxn modelId="{C3A22000-D69F-4E3E-9E74-1AF73EB37C70}" type="presOf" srcId="{BC3455B2-29CC-4881-AAB9-5F64E2610D7B}" destId="{CBC9C271-1B31-4C37-B9F9-EE4B43A7B2E0}" srcOrd="0" destOrd="2" presId="urn:microsoft.com/office/officeart/2005/8/layout/bList2"/>
    <dgm:cxn modelId="{ED4A1508-82F5-4E8D-B16C-59876AAB0D9D}" srcId="{1AA429C4-7633-43DB-9E7F-FB919300B185}" destId="{34B3C709-0DB2-450F-9D2F-82C76DD62508}" srcOrd="2" destOrd="0" parTransId="{48124C42-BD59-4992-A721-75391715FD91}" sibTransId="{92BB2675-66AC-4770-910C-8DEF4FA75436}"/>
    <dgm:cxn modelId="{D9AB7672-3AC1-4642-B722-833D1C1695BA}" type="presOf" srcId="{2B7EFE25-E088-4731-B6B0-7588260EAED1}" destId="{76707498-BA63-404F-82E6-529FD62447EE}" srcOrd="1" destOrd="0" presId="urn:microsoft.com/office/officeart/2005/8/layout/bList2"/>
    <dgm:cxn modelId="{198141ED-88AA-44AD-BF3F-1F5B13121907}" srcId="{34B3C709-0DB2-450F-9D2F-82C76DD62508}" destId="{47FE581C-9800-4D41-9BA5-45C818D723A0}" srcOrd="0" destOrd="0" parTransId="{C46C9890-8F1A-4C10-8659-4F309BD68AA0}" sibTransId="{54C96CBE-2876-4041-905A-C620F828A3FB}"/>
    <dgm:cxn modelId="{FE403C04-77FC-4F0E-AC31-960659DC256B}" type="presOf" srcId="{34B3C709-0DB2-450F-9D2F-82C76DD62508}" destId="{770ADC10-3C80-4D5B-9C52-F41470CF447C}" srcOrd="0" destOrd="0" presId="urn:microsoft.com/office/officeart/2005/8/layout/bList2"/>
    <dgm:cxn modelId="{93130C66-0997-49C2-B2B8-958434C412E3}" type="presOf" srcId="{1AA429C4-7633-43DB-9E7F-FB919300B185}" destId="{31C59A05-7056-44C0-8DEA-32311FDE2DEC}" srcOrd="0" destOrd="0" presId="urn:microsoft.com/office/officeart/2005/8/layout/bList2"/>
    <dgm:cxn modelId="{B8F4CC68-0A9E-4F58-84E7-64252092482E}" type="presOf" srcId="{A20E013C-257D-40D5-A877-358FCC3973E0}" destId="{24A56A4C-2234-4AC2-8A19-5CE7024C3193}" srcOrd="0" destOrd="1" presId="urn:microsoft.com/office/officeart/2005/8/layout/bList2"/>
    <dgm:cxn modelId="{BEEBD6CF-7F8E-46BE-893F-F8E4B3DCC973}" type="presOf" srcId="{5E1794DA-B830-4449-BECA-138107A8D66A}" destId="{FAE64AFE-89A4-4534-86B5-E125A7BFCAA1}" srcOrd="0" destOrd="0" presId="urn:microsoft.com/office/officeart/2005/8/layout/bList2"/>
    <dgm:cxn modelId="{6D79E9B1-55DB-4263-9161-003AEBF26550}" srcId="{2B7EFE25-E088-4731-B6B0-7588260EAED1}" destId="{2140D9FA-049C-4A02-B134-AE985B181411}" srcOrd="0" destOrd="0" parTransId="{3F97BCE9-AD71-4DBD-A0C8-528D326FC9CD}" sibTransId="{28D545DD-3358-4BFC-A072-4B78B05E365B}"/>
    <dgm:cxn modelId="{E2F92059-7674-478C-888C-3574E0661082}" type="presOf" srcId="{2140D9FA-049C-4A02-B134-AE985B181411}" destId="{CBC9C271-1B31-4C37-B9F9-EE4B43A7B2E0}" srcOrd="0" destOrd="0" presId="urn:microsoft.com/office/officeart/2005/8/layout/bList2"/>
    <dgm:cxn modelId="{8927C5CF-C928-426D-8758-D334A0D7CDBF}" type="presOf" srcId="{47FE581C-9800-4D41-9BA5-45C818D723A0}" destId="{DD31E5C3-5D26-4E0C-BB17-2787E88ECAB7}" srcOrd="0" destOrd="0" presId="urn:microsoft.com/office/officeart/2005/8/layout/bList2"/>
    <dgm:cxn modelId="{32620E5F-8C6C-4527-BFA6-04F9FD114283}" srcId="{3A1B2B40-00E1-43B0-9F21-C09ED38596D0}" destId="{A20E013C-257D-40D5-A877-358FCC3973E0}" srcOrd="1" destOrd="0" parTransId="{77B63694-15C7-47A0-AAB4-3F231052C34C}" sibTransId="{648B2552-9573-4CB6-B830-F09D4E7FC1DD}"/>
    <dgm:cxn modelId="{62EA999E-80DC-465E-9544-7E6FE1645E3D}" type="presOf" srcId="{92BB2675-66AC-4770-910C-8DEF4FA75436}" destId="{444591AF-AC9F-466E-8936-10E42F176E21}" srcOrd="0" destOrd="0" presId="urn:microsoft.com/office/officeart/2005/8/layout/bList2"/>
    <dgm:cxn modelId="{D5E96C71-9671-4F97-A358-74C2510E01F4}" srcId="{1AA429C4-7633-43DB-9E7F-FB919300B185}" destId="{2B7EFE25-E088-4731-B6B0-7588260EAED1}" srcOrd="1" destOrd="0" parTransId="{651FA402-7AC6-4028-AEE9-8657AC158681}" sibTransId="{266EF195-0E46-465C-BEEB-95E5C241AD2E}"/>
    <dgm:cxn modelId="{35BD7608-3C33-4CB5-B021-A1D0D46F1831}" srcId="{1AA429C4-7633-43DB-9E7F-FB919300B185}" destId="{3A1B2B40-00E1-43B0-9F21-C09ED38596D0}" srcOrd="3" destOrd="0" parTransId="{686079EC-3E9B-4746-98F7-6E41E8384E8F}" sibTransId="{2CB7AFA3-C2EA-4F29-BD7F-7B50C2D437D4}"/>
    <dgm:cxn modelId="{2ED28C2C-46F2-47B3-9892-07D6B43685AE}" srcId="{5E1794DA-B830-4449-BECA-138107A8D66A}" destId="{DA2AA153-05ED-43B9-9C96-8C9987ACC312}" srcOrd="0" destOrd="0" parTransId="{77E29D2D-8979-488B-BCDF-44BFFE43DDF7}" sibTransId="{7353F7A1-B565-4F57-9541-BEBAA2CB6869}"/>
    <dgm:cxn modelId="{39198E12-EEFE-4ED4-A559-17F3C92D4339}" srcId="{2B7EFE25-E088-4731-B6B0-7588260EAED1}" destId="{BC3455B2-29CC-4881-AAB9-5F64E2610D7B}" srcOrd="2" destOrd="0" parTransId="{B2084DED-A696-4EE0-B8CA-AE79131AC4AD}" sibTransId="{B1B69BC1-3F3A-47A3-A9FB-D9733DF94BF0}"/>
    <dgm:cxn modelId="{12DF968A-CB17-4E3C-900E-BFEA0D4F7770}" srcId="{34B3C709-0DB2-450F-9D2F-82C76DD62508}" destId="{30804123-A0BA-4165-AFED-E4D8244E834D}" srcOrd="1" destOrd="0" parTransId="{BD9C516C-3079-4855-B695-0E1B74A0A69D}" sibTransId="{D9E52864-8582-4BF7-8034-113830423AC5}"/>
    <dgm:cxn modelId="{62D1A597-3092-4E5F-B1CC-5D0321C2C601}" type="presOf" srcId="{DA2AA153-05ED-43B9-9C96-8C9987ACC312}" destId="{B09677E4-4531-4F34-B673-79602D50DFCA}" srcOrd="0" destOrd="0" presId="urn:microsoft.com/office/officeart/2005/8/layout/bList2"/>
    <dgm:cxn modelId="{F720F5AF-4DD5-443D-BF23-B58EC6C0F486}" type="presOf" srcId="{8CDC26E4-7FF9-428D-BAF3-E2BDF8D3B05B}" destId="{24A56A4C-2234-4AC2-8A19-5CE7024C3193}" srcOrd="0" destOrd="0" presId="urn:microsoft.com/office/officeart/2005/8/layout/bList2"/>
    <dgm:cxn modelId="{EAEB9911-11F5-43A4-9B18-39B06C01E35D}" type="presOf" srcId="{9DDC409B-982E-42A1-B99D-488CC0DED290}" destId="{DD31E5C3-5D26-4E0C-BB17-2787E88ECAB7}" srcOrd="0" destOrd="2" presId="urn:microsoft.com/office/officeart/2005/8/layout/bList2"/>
    <dgm:cxn modelId="{44AEDC0E-9D17-4131-B01A-5BD1F751DB48}" type="presParOf" srcId="{31C59A05-7056-44C0-8DEA-32311FDE2DEC}" destId="{C8604CCE-4455-47CB-B6BC-BE9730FAF8C4}" srcOrd="0" destOrd="0" presId="urn:microsoft.com/office/officeart/2005/8/layout/bList2"/>
    <dgm:cxn modelId="{481868C4-2327-4693-BC20-DDD145474762}" type="presParOf" srcId="{C8604CCE-4455-47CB-B6BC-BE9730FAF8C4}" destId="{B09677E4-4531-4F34-B673-79602D50DFCA}" srcOrd="0" destOrd="0" presId="urn:microsoft.com/office/officeart/2005/8/layout/bList2"/>
    <dgm:cxn modelId="{03536770-1DE0-4505-9D8E-7FD37E115A3A}" type="presParOf" srcId="{C8604CCE-4455-47CB-B6BC-BE9730FAF8C4}" destId="{FAE64AFE-89A4-4534-86B5-E125A7BFCAA1}" srcOrd="1" destOrd="0" presId="urn:microsoft.com/office/officeart/2005/8/layout/bList2"/>
    <dgm:cxn modelId="{F7A6A3CE-1158-4B54-9EC9-AEEFF6AD162A}" type="presParOf" srcId="{C8604CCE-4455-47CB-B6BC-BE9730FAF8C4}" destId="{645B92F6-C8BD-4266-A41C-A2D8E1D05495}" srcOrd="2" destOrd="0" presId="urn:microsoft.com/office/officeart/2005/8/layout/bList2"/>
    <dgm:cxn modelId="{333AF624-5922-441E-BCBC-9019FAB0AFE2}" type="presParOf" srcId="{C8604CCE-4455-47CB-B6BC-BE9730FAF8C4}" destId="{7A2E4498-DA51-4A2F-94AB-152755528543}" srcOrd="3" destOrd="0" presId="urn:microsoft.com/office/officeart/2005/8/layout/bList2"/>
    <dgm:cxn modelId="{922673B8-9BE8-49E9-A0A3-F85AAD42306A}" type="presParOf" srcId="{31C59A05-7056-44C0-8DEA-32311FDE2DEC}" destId="{FB3EDBBC-8DF1-49ED-B07E-E699B220D599}" srcOrd="1" destOrd="0" presId="urn:microsoft.com/office/officeart/2005/8/layout/bList2"/>
    <dgm:cxn modelId="{3BB8D1BF-984D-48AE-B2A7-A82F1BC0F6C1}" type="presParOf" srcId="{31C59A05-7056-44C0-8DEA-32311FDE2DEC}" destId="{078CCF56-A35C-4D09-AC88-D1EDB1CA6084}" srcOrd="2" destOrd="0" presId="urn:microsoft.com/office/officeart/2005/8/layout/bList2"/>
    <dgm:cxn modelId="{8116FB75-B5E9-4188-9360-FEFB514A7786}" type="presParOf" srcId="{078CCF56-A35C-4D09-AC88-D1EDB1CA6084}" destId="{CBC9C271-1B31-4C37-B9F9-EE4B43A7B2E0}" srcOrd="0" destOrd="0" presId="urn:microsoft.com/office/officeart/2005/8/layout/bList2"/>
    <dgm:cxn modelId="{9875C3D2-8B14-47CF-8F37-AE4F109A29AA}" type="presParOf" srcId="{078CCF56-A35C-4D09-AC88-D1EDB1CA6084}" destId="{EE495F2E-C525-4F3B-BBAF-38DC2FAE20B8}" srcOrd="1" destOrd="0" presId="urn:microsoft.com/office/officeart/2005/8/layout/bList2"/>
    <dgm:cxn modelId="{77280892-2DD3-41CA-96AB-EE78C53D416B}" type="presParOf" srcId="{078CCF56-A35C-4D09-AC88-D1EDB1CA6084}" destId="{76707498-BA63-404F-82E6-529FD62447EE}" srcOrd="2" destOrd="0" presId="urn:microsoft.com/office/officeart/2005/8/layout/bList2"/>
    <dgm:cxn modelId="{7A538671-B323-47F8-ADE7-AF1B8DAA14BF}" type="presParOf" srcId="{078CCF56-A35C-4D09-AC88-D1EDB1CA6084}" destId="{E2BD14F5-7775-433E-ADA8-7D554DEF6367}" srcOrd="3" destOrd="0" presId="urn:microsoft.com/office/officeart/2005/8/layout/bList2"/>
    <dgm:cxn modelId="{FF0CE41B-F44A-434E-A971-28311C7F458B}" type="presParOf" srcId="{31C59A05-7056-44C0-8DEA-32311FDE2DEC}" destId="{6D226833-5D97-424C-923E-4A26B47C7069}" srcOrd="3" destOrd="0" presId="urn:microsoft.com/office/officeart/2005/8/layout/bList2"/>
    <dgm:cxn modelId="{07338D3F-26FD-4D76-B063-CA7777F34953}" type="presParOf" srcId="{31C59A05-7056-44C0-8DEA-32311FDE2DEC}" destId="{099EA0EE-CF72-43F6-8ADE-0EB458CCAE2F}" srcOrd="4" destOrd="0" presId="urn:microsoft.com/office/officeart/2005/8/layout/bList2"/>
    <dgm:cxn modelId="{17CFDEC8-B2BC-445B-92E2-1852B3A12B29}" type="presParOf" srcId="{099EA0EE-CF72-43F6-8ADE-0EB458CCAE2F}" destId="{DD31E5C3-5D26-4E0C-BB17-2787E88ECAB7}" srcOrd="0" destOrd="0" presId="urn:microsoft.com/office/officeart/2005/8/layout/bList2"/>
    <dgm:cxn modelId="{712CD4FE-C8E8-40BE-91C8-760C05E36EE8}" type="presParOf" srcId="{099EA0EE-CF72-43F6-8ADE-0EB458CCAE2F}" destId="{770ADC10-3C80-4D5B-9C52-F41470CF447C}" srcOrd="1" destOrd="0" presId="urn:microsoft.com/office/officeart/2005/8/layout/bList2"/>
    <dgm:cxn modelId="{E3312628-501F-41CE-9578-0777D2D530CD}" type="presParOf" srcId="{099EA0EE-CF72-43F6-8ADE-0EB458CCAE2F}" destId="{C9DB32DC-0D7F-4859-94BC-A9B1B4610440}" srcOrd="2" destOrd="0" presId="urn:microsoft.com/office/officeart/2005/8/layout/bList2"/>
    <dgm:cxn modelId="{8E5CAA4C-9B95-4C67-9AF6-5FC1E9FE406D}" type="presParOf" srcId="{099EA0EE-CF72-43F6-8ADE-0EB458CCAE2F}" destId="{64040438-99EF-4A40-8271-2D866AE44DF4}" srcOrd="3" destOrd="0" presId="urn:microsoft.com/office/officeart/2005/8/layout/bList2"/>
    <dgm:cxn modelId="{32E3F914-18F7-4310-8963-24700B004A45}" type="presParOf" srcId="{31C59A05-7056-44C0-8DEA-32311FDE2DEC}" destId="{444591AF-AC9F-466E-8936-10E42F176E21}" srcOrd="5" destOrd="0" presId="urn:microsoft.com/office/officeart/2005/8/layout/bList2"/>
    <dgm:cxn modelId="{1E15C878-C724-48D5-BAAA-CDA81775BE21}" type="presParOf" srcId="{31C59A05-7056-44C0-8DEA-32311FDE2DEC}" destId="{C0406CDD-3A12-4F6F-9241-221AE9FC5687}" srcOrd="6" destOrd="0" presId="urn:microsoft.com/office/officeart/2005/8/layout/bList2"/>
    <dgm:cxn modelId="{88DB5844-420C-4FE8-8683-F754D5D5D59E}" type="presParOf" srcId="{C0406CDD-3A12-4F6F-9241-221AE9FC5687}" destId="{24A56A4C-2234-4AC2-8A19-5CE7024C3193}" srcOrd="0" destOrd="0" presId="urn:microsoft.com/office/officeart/2005/8/layout/bList2"/>
    <dgm:cxn modelId="{371D147B-8CE6-4FAA-868D-A102045BEC02}" type="presParOf" srcId="{C0406CDD-3A12-4F6F-9241-221AE9FC5687}" destId="{D9C70774-BD75-492C-A8D3-4E3544DFA50E}" srcOrd="1" destOrd="0" presId="urn:microsoft.com/office/officeart/2005/8/layout/bList2"/>
    <dgm:cxn modelId="{4DD8F6AD-8B04-40E2-BC16-546D5633AB86}" type="presParOf" srcId="{C0406CDD-3A12-4F6F-9241-221AE9FC5687}" destId="{B4F32E8B-ADAE-433B-A7B4-37EE3B91DA00}" srcOrd="2" destOrd="0" presId="urn:microsoft.com/office/officeart/2005/8/layout/bList2"/>
    <dgm:cxn modelId="{4F2AF4F6-EFB1-4DE3-B963-9008F2FFE0F3}" type="presParOf" srcId="{C0406CDD-3A12-4F6F-9241-221AE9FC5687}" destId="{492ADB8D-FE4B-4E7E-922E-343E6D31DE6E}"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677E4-4531-4F34-B673-79602D50DFCA}">
      <dsp:nvSpPr>
        <dsp:cNvPr id="0" name=""/>
        <dsp:cNvSpPr/>
      </dsp:nvSpPr>
      <dsp:spPr>
        <a:xfrm>
          <a:off x="35486" y="0"/>
          <a:ext cx="2286497" cy="455875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zh-CN" altLang="zh-CN" sz="1600" kern="1200" dirty="0" smtClean="0"/>
            <a:t>法国女孩</a:t>
          </a:r>
          <a:r>
            <a:rPr lang="en-US" altLang="zh-CN" sz="1600" kern="1200" dirty="0" smtClean="0"/>
            <a:t>Marie</a:t>
          </a:r>
          <a:r>
            <a:rPr lang="zh-CN" altLang="zh-CN" sz="1600" kern="1200" dirty="0" smtClean="0"/>
            <a:t>居住在森林里照看羊为生，偶然机会得到一个任务：为飞机留一盏灯。第一次顺利完成任务后</a:t>
          </a:r>
          <a:r>
            <a:rPr lang="zh-CN" altLang="en-US" sz="1600" kern="1200" dirty="0" smtClean="0"/>
            <a:t>，</a:t>
          </a:r>
          <a:r>
            <a:rPr lang="en-US" altLang="zh-CN" sz="1600" kern="1200" dirty="0" smtClean="0"/>
            <a:t>Marie</a:t>
          </a:r>
          <a:r>
            <a:rPr lang="zh-CN" altLang="zh-CN" sz="1600" kern="1200" dirty="0" smtClean="0"/>
            <a:t>在重要的第二次执行任务时遭到两位德国士兵的干扰，女孩的任务无法顺利实施。</a:t>
          </a:r>
          <a:endParaRPr lang="zh-CN" altLang="en-US" sz="1600" kern="1200" dirty="0"/>
        </a:p>
      </dsp:txBody>
      <dsp:txXfrm>
        <a:off x="89061" y="53575"/>
        <a:ext cx="2179347" cy="4505175"/>
      </dsp:txXfrm>
    </dsp:sp>
    <dsp:sp modelId="{645B92F6-C8BD-4266-A41C-A2D8E1D05495}">
      <dsp:nvSpPr>
        <dsp:cNvPr id="0" name=""/>
        <dsp:cNvSpPr/>
      </dsp:nvSpPr>
      <dsp:spPr>
        <a:xfrm>
          <a:off x="35486" y="3943725"/>
          <a:ext cx="2286497" cy="106777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zh-CN" altLang="en-US" sz="1800" kern="1200" dirty="0" smtClean="0"/>
            <a:t>情节脉络</a:t>
          </a:r>
          <a:endParaRPr lang="zh-CN" altLang="en-US" sz="1800" kern="1200" dirty="0"/>
        </a:p>
      </dsp:txBody>
      <dsp:txXfrm>
        <a:off x="35486" y="3943725"/>
        <a:ext cx="1610209" cy="1067770"/>
      </dsp:txXfrm>
    </dsp:sp>
    <dsp:sp modelId="{7A2E4498-DA51-4A2F-94AB-152755528543}">
      <dsp:nvSpPr>
        <dsp:cNvPr id="0" name=""/>
        <dsp:cNvSpPr/>
      </dsp:nvSpPr>
      <dsp:spPr>
        <a:xfrm>
          <a:off x="1535392" y="4196708"/>
          <a:ext cx="800274" cy="80027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C9C271-1B31-4C37-B9F9-EE4B43A7B2E0}">
      <dsp:nvSpPr>
        <dsp:cNvPr id="0" name=""/>
        <dsp:cNvSpPr/>
      </dsp:nvSpPr>
      <dsp:spPr>
        <a:xfrm>
          <a:off x="2693960" y="579831"/>
          <a:ext cx="2286497" cy="346643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smtClean="0"/>
            <a:t>二战期间，德法交战，森林里的成千上万的法国人民需要食物和武器来继续战斗，物资投递下来，离不开照亮的灯。</a:t>
          </a: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smtClean="0"/>
            <a:t>根据历史，德国战败，这个故事的最后应该是女孩的胜利。</a:t>
          </a:r>
          <a:endParaRPr lang="zh-CN" altLang="en-US" sz="1600" kern="1200" dirty="0"/>
        </a:p>
        <a:p>
          <a:pPr marL="171450" lvl="1" indent="-171450" algn="l" defTabSz="711200">
            <a:lnSpc>
              <a:spcPct val="90000"/>
            </a:lnSpc>
            <a:spcBef>
              <a:spcPct val="0"/>
            </a:spcBef>
            <a:spcAft>
              <a:spcPct val="15000"/>
            </a:spcAft>
            <a:buChar char="••"/>
          </a:pPr>
          <a:endParaRPr lang="zh-CN" altLang="en-US" sz="1600" kern="1200" dirty="0"/>
        </a:p>
      </dsp:txBody>
      <dsp:txXfrm>
        <a:off x="2747535" y="633406"/>
        <a:ext cx="2179347" cy="3412860"/>
      </dsp:txXfrm>
    </dsp:sp>
    <dsp:sp modelId="{76707498-BA63-404F-82E6-529FD62447EE}">
      <dsp:nvSpPr>
        <dsp:cNvPr id="0" name=""/>
        <dsp:cNvSpPr/>
      </dsp:nvSpPr>
      <dsp:spPr>
        <a:xfrm>
          <a:off x="2693960" y="3672171"/>
          <a:ext cx="2286497" cy="99977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zh-CN" altLang="en-US" sz="1800" kern="1200" dirty="0" smtClean="0"/>
            <a:t>故事背景</a:t>
          </a:r>
          <a:endParaRPr lang="zh-CN" altLang="en-US" sz="1800" kern="1200" dirty="0"/>
        </a:p>
      </dsp:txBody>
      <dsp:txXfrm>
        <a:off x="2693960" y="3672171"/>
        <a:ext cx="1610209" cy="999778"/>
      </dsp:txXfrm>
    </dsp:sp>
    <dsp:sp modelId="{E2BD14F5-7775-433E-ADA8-7D554DEF6367}">
      <dsp:nvSpPr>
        <dsp:cNvPr id="0" name=""/>
        <dsp:cNvSpPr/>
      </dsp:nvSpPr>
      <dsp:spPr>
        <a:xfrm>
          <a:off x="4132289" y="3878122"/>
          <a:ext cx="800274" cy="80027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31E5C3-5D26-4E0C-BB17-2787E88ECAB7}">
      <dsp:nvSpPr>
        <dsp:cNvPr id="0" name=""/>
        <dsp:cNvSpPr/>
      </dsp:nvSpPr>
      <dsp:spPr>
        <a:xfrm>
          <a:off x="5353302" y="1167477"/>
          <a:ext cx="2286497" cy="245120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smtClean="0"/>
            <a:t>单纯放羊女孩</a:t>
          </a: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smtClean="0"/>
            <a:t>参与战斗的欣喜与骄傲</a:t>
          </a: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smtClean="0"/>
            <a:t>任务无法继续的焦急</a:t>
          </a: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smtClean="0"/>
            <a:t>想实现承诺的坚定</a:t>
          </a:r>
          <a:endParaRPr lang="zh-CN" altLang="en-US" sz="1600" kern="1200" dirty="0"/>
        </a:p>
      </dsp:txBody>
      <dsp:txXfrm>
        <a:off x="5406877" y="1221052"/>
        <a:ext cx="2179347" cy="2397626"/>
      </dsp:txXfrm>
    </dsp:sp>
    <dsp:sp modelId="{C9DB32DC-0D7F-4859-94BC-A9B1B4610440}">
      <dsp:nvSpPr>
        <dsp:cNvPr id="0" name=""/>
        <dsp:cNvSpPr/>
      </dsp:nvSpPr>
      <dsp:spPr>
        <a:xfrm>
          <a:off x="5353280" y="3417706"/>
          <a:ext cx="2286497" cy="103864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zh-CN" altLang="en-US" sz="1800" kern="1200" dirty="0" smtClean="0"/>
            <a:t>人物设定</a:t>
          </a:r>
          <a:endParaRPr lang="zh-CN" altLang="en-US" sz="1800" kern="1200" dirty="0"/>
        </a:p>
      </dsp:txBody>
      <dsp:txXfrm>
        <a:off x="5353280" y="3417706"/>
        <a:ext cx="1610209" cy="1038640"/>
      </dsp:txXfrm>
    </dsp:sp>
    <dsp:sp modelId="{64040438-99EF-4A40-8271-2D866AE44DF4}">
      <dsp:nvSpPr>
        <dsp:cNvPr id="0" name=""/>
        <dsp:cNvSpPr/>
      </dsp:nvSpPr>
      <dsp:spPr>
        <a:xfrm>
          <a:off x="6839512" y="3653340"/>
          <a:ext cx="800274" cy="80027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A56A4C-2234-4AC2-8A19-5CE7024C3193}">
      <dsp:nvSpPr>
        <dsp:cNvPr id="0" name=""/>
        <dsp:cNvSpPr/>
      </dsp:nvSpPr>
      <dsp:spPr>
        <a:xfrm>
          <a:off x="8055768" y="1793432"/>
          <a:ext cx="2286497" cy="145081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smtClean="0"/>
            <a:t>实现诺言</a:t>
          </a: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smtClean="0"/>
            <a:t>完成任务</a:t>
          </a:r>
          <a:endParaRPr lang="zh-CN" altLang="en-US" sz="1600" kern="1200" dirty="0"/>
        </a:p>
      </dsp:txBody>
      <dsp:txXfrm>
        <a:off x="8089762" y="1827426"/>
        <a:ext cx="2218509" cy="1416821"/>
      </dsp:txXfrm>
    </dsp:sp>
    <dsp:sp modelId="{B4F32E8B-ADAE-433B-A7B4-37EE3B91DA00}">
      <dsp:nvSpPr>
        <dsp:cNvPr id="0" name=""/>
        <dsp:cNvSpPr/>
      </dsp:nvSpPr>
      <dsp:spPr>
        <a:xfrm>
          <a:off x="8071545" y="3251909"/>
          <a:ext cx="2286497" cy="91406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zh-CN" altLang="en-US" sz="1800" kern="1200" dirty="0" smtClean="0"/>
            <a:t>主题意义</a:t>
          </a:r>
          <a:endParaRPr lang="zh-CN" altLang="en-US" sz="1800" kern="1200" dirty="0"/>
        </a:p>
      </dsp:txBody>
      <dsp:txXfrm>
        <a:off x="8071545" y="3251909"/>
        <a:ext cx="1610209" cy="914062"/>
      </dsp:txXfrm>
    </dsp:sp>
    <dsp:sp modelId="{492ADB8D-FE4B-4E7E-922E-343E6D31DE6E}">
      <dsp:nvSpPr>
        <dsp:cNvPr id="0" name=""/>
        <dsp:cNvSpPr/>
      </dsp:nvSpPr>
      <dsp:spPr>
        <a:xfrm>
          <a:off x="9483906" y="2982339"/>
          <a:ext cx="800274" cy="80027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6000" r="-16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t>2021/8/12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t>‹#›</a:t>
            </a:fld>
            <a:endParaRPr lang="zh-CN" altLang="en-US"/>
          </a:p>
        </p:txBody>
      </p:sp>
    </p:spTree>
    <p:extLst>
      <p:ext uri="{BB962C8B-B14F-4D97-AF65-F5344CB8AC3E}">
        <p14:creationId xmlns:p14="http://schemas.microsoft.com/office/powerpoint/2010/main" val="2184981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0436EE-68FD-4276-A0E5-88D017B9A733}" type="slidenum">
              <a:rPr lang="zh-CN" altLang="en-US" smtClean="0">
                <a:solidFill>
                  <a:prstClr val="black"/>
                </a:solidFill>
              </a:rPr>
              <a:pPr/>
              <a:t>2</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B76BE4-FE54-4E7E-BAB1-1DAE7BAEC21C}" type="slidenum">
              <a:rPr lang="zh-CN" altLang="en-US" smtClean="0">
                <a:solidFill>
                  <a:prstClr val="black"/>
                </a:solidFill>
              </a:rPr>
              <a:pPr/>
              <a:t>14</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0436EE-68FD-4276-A0E5-88D017B9A733}" type="slidenum">
              <a:rPr lang="zh-CN" altLang="en-US" smtClean="0">
                <a:solidFill>
                  <a:prstClr val="black"/>
                </a:solidFill>
              </a:rPr>
              <a:pPr/>
              <a:t>29</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userDrawn="1">
  <p:cSld name="标题幻灯片">
    <p:spTree>
      <p:nvGrpSpPr>
        <p:cNvPr id="1" name=""/>
        <p:cNvGrpSpPr/>
        <p:nvPr/>
      </p:nvGrpSpPr>
      <p:grpSpPr>
        <a:xfrm>
          <a:off x="0" y="0"/>
          <a:ext cx="0" cy="0"/>
          <a:chOff x="0" y="0"/>
          <a:chExt cx="0" cy="0"/>
        </a:xfrm>
      </p:grpSpPr>
      <p:sp>
        <p:nvSpPr>
          <p:cNvPr id="11327" name="Rectangle 1515"/>
          <p:cNvSpPr>
            <a:spLocks noChangeArrowheads="1"/>
          </p:cNvSpPr>
          <p:nvPr userDrawn="1"/>
        </p:nvSpPr>
        <p:spPr bwMode="auto">
          <a:xfrm>
            <a:off x="3175" y="3176"/>
            <a:ext cx="12188825" cy="6858000"/>
          </a:xfrm>
          <a:prstGeom prst="rect">
            <a:avLst/>
          </a:prstGeom>
          <a:solidFill>
            <a:srgbClr val="5655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01" name="副标题 2"/>
          <p:cNvSpPr>
            <a:spLocks noGrp="1"/>
          </p:cNvSpPr>
          <p:nvPr userDrawn="1">
            <p:ph type="subTitle" idx="1"/>
          </p:nvPr>
        </p:nvSpPr>
        <p:spPr>
          <a:xfrm>
            <a:off x="1970681" y="2332894"/>
            <a:ext cx="8250638" cy="558799"/>
          </a:xfrm>
        </p:spPr>
        <p:txBody>
          <a:bodyPr anchor="ctr">
            <a:normAutofit/>
          </a:bodyPr>
          <a:lstStyle>
            <a:lvl1pPr marL="0" indent="0" algn="ctr">
              <a:buNone/>
              <a:defRPr sz="20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9802" name="标题 1"/>
          <p:cNvSpPr>
            <a:spLocks noGrp="1"/>
          </p:cNvSpPr>
          <p:nvPr userDrawn="1">
            <p:ph type="ctrTitle"/>
          </p:nvPr>
        </p:nvSpPr>
        <p:spPr>
          <a:xfrm>
            <a:off x="1970681" y="893687"/>
            <a:ext cx="8250638" cy="1226299"/>
          </a:xfrm>
        </p:spPr>
        <p:txBody>
          <a:bodyPr anchor="ctr">
            <a:normAutofit/>
          </a:bodyPr>
          <a:lstStyle>
            <a:lvl1pPr algn="ctr">
              <a:defRPr sz="4000">
                <a:solidFill>
                  <a:schemeClr val="bg1"/>
                </a:solidFill>
              </a:defRPr>
            </a:lvl1pPr>
          </a:lstStyle>
          <a:p>
            <a:r>
              <a:rPr lang="en-US" dirty="0"/>
              <a:t>Click to edit Master title style</a:t>
            </a:r>
            <a:endParaRPr lang="zh-CN" altLang="en-US" dirty="0"/>
          </a:p>
        </p:txBody>
      </p:sp>
      <p:sp>
        <p:nvSpPr>
          <p:cNvPr id="12" name="文本占位符 13"/>
          <p:cNvSpPr>
            <a:spLocks noGrp="1"/>
          </p:cNvSpPr>
          <p:nvPr userDrawn="1">
            <p:ph type="body" sz="quarter" idx="10" hasCustomPrompt="1"/>
          </p:nvPr>
        </p:nvSpPr>
        <p:spPr>
          <a:xfrm>
            <a:off x="3338373" y="5629408"/>
            <a:ext cx="5515255" cy="287213"/>
          </a:xfrm>
        </p:spPr>
        <p:txBody>
          <a:bodyPr vert="horz" anchor="ctr">
            <a:noAutofit/>
          </a:bodyPr>
          <a:lstStyle>
            <a:lvl1pPr marL="0" indent="0" algn="ctr">
              <a:buNone/>
              <a:defRPr sz="1500" b="0">
                <a:solidFill>
                  <a:schemeClr val="bg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altLang="zh-CN" dirty="0"/>
              <a:t>Signature</a:t>
            </a:r>
          </a:p>
        </p:txBody>
      </p:sp>
      <p:sp>
        <p:nvSpPr>
          <p:cNvPr id="13" name="文本占位符 13"/>
          <p:cNvSpPr>
            <a:spLocks noGrp="1"/>
          </p:cNvSpPr>
          <p:nvPr userDrawn="1">
            <p:ph type="body" sz="quarter" idx="11" hasCustomPrompt="1"/>
          </p:nvPr>
        </p:nvSpPr>
        <p:spPr>
          <a:xfrm>
            <a:off x="3338373" y="5925679"/>
            <a:ext cx="5515255" cy="287213"/>
          </a:xfrm>
        </p:spPr>
        <p:txBody>
          <a:bodyPr vert="horz" anchor="ctr">
            <a:noAutofit/>
          </a:bodyPr>
          <a:lstStyle>
            <a:lvl1pPr marL="0" indent="0" algn="ctr">
              <a:buNone/>
              <a:defRPr sz="1500" b="0">
                <a:solidFill>
                  <a:schemeClr val="bg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altLang="zh-CN" dirty="0"/>
              <a:t>Date</a:t>
            </a:r>
            <a:endParaRPr lang="zh-CN" altLang="en-US" dirty="0"/>
          </a:p>
        </p:txBody>
      </p:sp>
      <p:sp>
        <p:nvSpPr>
          <p:cNvPr id="11328" name="Rectangle 1516"/>
          <p:cNvSpPr>
            <a:spLocks noChangeArrowheads="1"/>
          </p:cNvSpPr>
          <p:nvPr userDrawn="1"/>
        </p:nvSpPr>
        <p:spPr bwMode="auto">
          <a:xfrm>
            <a:off x="3175" y="3176"/>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11488" name="图片 11487"/>
          <p:cNvPicPr>
            <a:picLocks noChangeAspect="1"/>
          </p:cNvPicPr>
          <p:nvPr userDrawn="1"/>
        </p:nvPicPr>
        <p:blipFill>
          <a:blip r:embed="rId2"/>
          <a:stretch>
            <a:fillRect/>
          </a:stretch>
        </p:blipFill>
        <p:spPr>
          <a:xfrm>
            <a:off x="1962150" y="3364687"/>
            <a:ext cx="8267700" cy="2044519"/>
          </a:xfrm>
          <a:prstGeom prst="rect">
            <a:avLst/>
          </a:prstGeom>
        </p:spPr>
      </p:pic>
    </p:spTree>
    <p:extLst>
      <p:ext uri="{BB962C8B-B14F-4D97-AF65-F5344CB8AC3E}">
        <p14:creationId xmlns:p14="http://schemas.microsoft.com/office/powerpoint/2010/main" val="288258688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89E53A4E-4755-4C81-87AB-3EEB46D31FF2}"/>
              </a:ext>
            </a:extLst>
          </p:cNvPr>
          <p:cNvSpPr/>
          <p:nvPr userDrawn="1"/>
        </p:nvSpPr>
        <p:spPr>
          <a:xfrm>
            <a:off x="0" y="0"/>
            <a:ext cx="12192000" cy="6858000"/>
          </a:xfrm>
          <a:prstGeom prst="rect">
            <a:avLst/>
          </a:prstGeom>
          <a:solidFill>
            <a:schemeClr val="bg1">
              <a:lumMod val="8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lumMod val="65000"/>
                </a:prstClr>
              </a:solidFill>
            </a:endParaRPr>
          </a:p>
        </p:txBody>
      </p:sp>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8" name="直接连接符 7">
            <a:extLst>
              <a:ext uri="{FF2B5EF4-FFF2-40B4-BE49-F238E27FC236}">
                <a16:creationId xmlns:a16="http://schemas.microsoft.com/office/drawing/2014/main" xmlns="" id="{9B19B8AD-4ACF-4499-8867-680C43A902F9}"/>
              </a:ext>
            </a:extLst>
          </p:cNvPr>
          <p:cNvCxnSpPr/>
          <p:nvPr userDrawn="1"/>
        </p:nvCxnSpPr>
        <p:spPr>
          <a:xfrm>
            <a:off x="341811" y="783771"/>
            <a:ext cx="11508377" cy="0"/>
          </a:xfrm>
          <a:prstGeom prst="line">
            <a:avLst/>
          </a:prstGeom>
          <a:ln w="38100">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sp>
        <p:nvSpPr>
          <p:cNvPr id="9" name="矩形: 圆角 8">
            <a:extLst>
              <a:ext uri="{FF2B5EF4-FFF2-40B4-BE49-F238E27FC236}">
                <a16:creationId xmlns:a16="http://schemas.microsoft.com/office/drawing/2014/main" xmlns="" id="{020014F0-151C-427F-AFD7-4F49339205AB}"/>
              </a:ext>
            </a:extLst>
          </p:cNvPr>
          <p:cNvSpPr/>
          <p:nvPr userDrawn="1"/>
        </p:nvSpPr>
        <p:spPr>
          <a:xfrm>
            <a:off x="496389" y="235131"/>
            <a:ext cx="457200" cy="457200"/>
          </a:xfrm>
          <a:prstGeom prst="roundRect">
            <a:avLst/>
          </a:prstGeom>
          <a:noFill/>
          <a:ln w="38100">
            <a:solidFill>
              <a:srgbClr val="0070C0"/>
            </a:solidFill>
          </a:ln>
          <a:effectLst>
            <a:outerShdw blurRad="1905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圆角 9">
            <a:extLst>
              <a:ext uri="{FF2B5EF4-FFF2-40B4-BE49-F238E27FC236}">
                <a16:creationId xmlns:a16="http://schemas.microsoft.com/office/drawing/2014/main" xmlns="" id="{5D9C1086-8973-4183-ADCF-4CCB42BBD31B}"/>
              </a:ext>
            </a:extLst>
          </p:cNvPr>
          <p:cNvSpPr/>
          <p:nvPr userDrawn="1"/>
        </p:nvSpPr>
        <p:spPr>
          <a:xfrm>
            <a:off x="727167" y="413657"/>
            <a:ext cx="304800" cy="304800"/>
          </a:xfrm>
          <a:prstGeom prst="roundRect">
            <a:avLst/>
          </a:prstGeom>
          <a:solidFill>
            <a:srgbClr val="0070C0"/>
          </a:solidFill>
          <a:ln w="38100">
            <a:solidFill>
              <a:srgbClr val="0070C0"/>
            </a:solidFill>
          </a:ln>
          <a:effectLst>
            <a:outerShdw blurRad="1905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标题 10">
            <a:extLst>
              <a:ext uri="{FF2B5EF4-FFF2-40B4-BE49-F238E27FC236}">
                <a16:creationId xmlns:a16="http://schemas.microsoft.com/office/drawing/2014/main" xmlns="" id="{65327040-AD97-404B-BFFF-AE793CB9F405}"/>
              </a:ext>
            </a:extLst>
          </p:cNvPr>
          <p:cNvSpPr>
            <a:spLocks noGrp="1"/>
          </p:cNvSpPr>
          <p:nvPr>
            <p:ph type="title"/>
          </p:nvPr>
        </p:nvSpPr>
        <p:spPr>
          <a:xfrm>
            <a:off x="1184367" y="293914"/>
            <a:ext cx="4737462" cy="457200"/>
          </a:xfrm>
        </p:spPr>
        <p:txBody>
          <a:bodyPr>
            <a:noAutofit/>
          </a:bodyPr>
          <a:lstStyle>
            <a:lvl1pPr>
              <a:defRPr sz="2800" b="0">
                <a:solidFill>
                  <a:srgbClr val="0070C0"/>
                </a:solidFill>
              </a:defRPr>
            </a:lvl1pPr>
          </a:lstStyle>
          <a:p>
            <a:r>
              <a:rPr lang="zh-CN" altLang="en-US" dirty="0"/>
              <a:t>单击此处编辑母版标题样式</a:t>
            </a:r>
          </a:p>
        </p:txBody>
      </p:sp>
    </p:spTree>
    <p:extLst>
      <p:ext uri="{BB962C8B-B14F-4D97-AF65-F5344CB8AC3E}">
        <p14:creationId xmlns:p14="http://schemas.microsoft.com/office/powerpoint/2010/main" val="121473342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C92757-3C02-4CF6-8429-49BD51920F96}" type="datetimeFigureOut">
              <a:rPr lang="en-US" smtClean="0">
                <a:solidFill>
                  <a:srgbClr val="000000">
                    <a:tint val="75000"/>
                  </a:srgbClr>
                </a:solidFill>
              </a:rPr>
              <a:pPr/>
              <a:t>8/12/2021</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AC09C29A-129B-40A3-AD09-217224EA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92161967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C92757-3C02-4CF6-8429-49BD51920F96}" type="datetimeFigureOut">
              <a:rPr lang="en-US" smtClean="0">
                <a:solidFill>
                  <a:srgbClr val="000000">
                    <a:tint val="75000"/>
                  </a:srgbClr>
                </a:solidFill>
              </a:rPr>
              <a:pPr/>
              <a:t>8/12/2021</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AC09C29A-129B-40A3-AD09-217224EA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9498568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C92757-3C02-4CF6-8429-49BD51920F96}" type="datetimeFigureOut">
              <a:rPr lang="en-US" smtClean="0">
                <a:solidFill>
                  <a:srgbClr val="000000">
                    <a:tint val="75000"/>
                  </a:srgbClr>
                </a:solidFill>
              </a:rPr>
              <a:pPr/>
              <a:t>8/12/2021</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AC09C29A-129B-40A3-AD09-217224EA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1346255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C92757-3C02-4CF6-8429-49BD51920F96}" type="datetimeFigureOut">
              <a:rPr lang="en-US" smtClean="0">
                <a:solidFill>
                  <a:srgbClr val="000000">
                    <a:tint val="75000"/>
                  </a:srgbClr>
                </a:solidFill>
              </a:rPr>
              <a:pPr/>
              <a:t>8/12/2021</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AC09C29A-129B-40A3-AD09-217224EA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4855033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C92757-3C02-4CF6-8429-49BD51920F96}" type="datetimeFigureOut">
              <a:rPr lang="en-US" smtClean="0">
                <a:solidFill>
                  <a:srgbClr val="000000">
                    <a:tint val="75000"/>
                  </a:srgbClr>
                </a:solidFill>
              </a:rPr>
              <a:pPr/>
              <a:t>8/12/2021</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AC09C29A-129B-40A3-AD09-217224EA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5007885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C92757-3C02-4CF6-8429-49BD51920F96}" type="datetimeFigureOut">
              <a:rPr lang="en-US" smtClean="0">
                <a:solidFill>
                  <a:srgbClr val="000000">
                    <a:tint val="75000"/>
                  </a:srgbClr>
                </a:solidFill>
              </a:rPr>
              <a:pPr/>
              <a:t>8/12/2021</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AC09C29A-129B-40A3-AD09-217224EA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4653110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C92757-3C02-4CF6-8429-49BD51920F96}" type="datetimeFigureOut">
              <a:rPr lang="en-US" smtClean="0">
                <a:solidFill>
                  <a:srgbClr val="000000">
                    <a:tint val="75000"/>
                  </a:srgbClr>
                </a:solidFill>
              </a:rPr>
              <a:pPr/>
              <a:t>8/12/2021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C09C29A-129B-40A3-AD09-217224EA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6389126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C92757-3C02-4CF6-8429-49BD51920F96}" type="datetimeFigureOut">
              <a:rPr lang="en-US" smtClean="0">
                <a:solidFill>
                  <a:srgbClr val="000000">
                    <a:tint val="75000"/>
                  </a:srgbClr>
                </a:solidFill>
              </a:rPr>
              <a:pPr/>
              <a:t>8/12/2021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C09C29A-129B-40A3-AD09-217224EA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85058280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C92757-3C02-4CF6-8429-49BD51920F96}" type="datetimeFigureOut">
              <a:rPr lang="en-US" smtClean="0">
                <a:solidFill>
                  <a:srgbClr val="000000">
                    <a:tint val="75000"/>
                  </a:srgbClr>
                </a:solidFill>
              </a:rPr>
              <a:pPr/>
              <a:t>8/12/2021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C09C29A-129B-40A3-AD09-217224EA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5278741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C92757-3C02-4CF6-8429-49BD51920F96}" type="datetimeFigureOut">
              <a:rPr lang="en-US" smtClean="0">
                <a:solidFill>
                  <a:srgbClr val="000000">
                    <a:tint val="75000"/>
                  </a:srgbClr>
                </a:solidFill>
              </a:rPr>
              <a:pPr/>
              <a:t>8/12/2021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C09C29A-129B-40A3-AD09-217224EA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32185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FC6ECA6-F6F7-4861-BB6B-E9A7808C241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2F53DF93-8D2D-4C32-BA20-305D90179411}"/>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DE2FF5D6-C18A-4533-A6C8-21BCABF3D6C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74FFD784-78F2-46C3-AA6B-F1E5F945323B}"/>
              </a:ext>
            </a:extLst>
          </p:cNvPr>
          <p:cNvSpPr>
            <a:spLocks noGrp="1"/>
          </p:cNvSpPr>
          <p:nvPr>
            <p:ph type="dt" sz="half" idx="10"/>
          </p:nvPr>
        </p:nvSpPr>
        <p:spPr/>
        <p:txBody>
          <a:bodyPr/>
          <a:lstStyle/>
          <a:p>
            <a:fld id="{2CE7B598-0A54-44D8-A998-C82D12D838C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A21387C0-72F4-4E48-95BB-7DA60BF8AC7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A704B034-D28F-4C19-9E04-6CFDCF286BB3}"/>
              </a:ext>
            </a:extLst>
          </p:cNvPr>
          <p:cNvSpPr>
            <a:spLocks noGrp="1"/>
          </p:cNvSpPr>
          <p:nvPr>
            <p:ph type="sldNum" sz="quarter" idx="12"/>
          </p:nvPr>
        </p:nvSpPr>
        <p:spPr/>
        <p:txBody>
          <a:bodyPr/>
          <a:lstStyle/>
          <a:p>
            <a:fld id="{195DF8BB-3426-49E0-9D36-69DE378B8EB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3776343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C92757-3C02-4CF6-8429-49BD51920F96}" type="datetimeFigureOut">
              <a:rPr lang="en-US" smtClean="0">
                <a:solidFill>
                  <a:srgbClr val="000000">
                    <a:tint val="75000"/>
                  </a:srgbClr>
                </a:solidFill>
              </a:rPr>
              <a:pPr/>
              <a:t>8/12/2021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C09C29A-129B-40A3-AD09-217224EA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2692745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C92757-3C02-4CF6-8429-49BD51920F96}" type="datetimeFigureOut">
              <a:rPr lang="en-US" smtClean="0">
                <a:solidFill>
                  <a:srgbClr val="000000">
                    <a:tint val="75000"/>
                  </a:srgbClr>
                </a:solidFill>
              </a:rPr>
              <a:pPr/>
              <a:t>8/12/2021</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AC09C29A-129B-40A3-AD09-217224EA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5149931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C92757-3C02-4CF6-8429-49BD51920F96}" type="datetimeFigureOut">
              <a:rPr lang="en-US" smtClean="0">
                <a:solidFill>
                  <a:srgbClr val="000000">
                    <a:tint val="75000"/>
                  </a:srgbClr>
                </a:solidFill>
              </a:rPr>
              <a:pPr/>
              <a:t>8/12/2021</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AC09C29A-129B-40A3-AD09-217224EA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1225453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C92757-3C02-4CF6-8429-49BD51920F96}" type="datetimeFigureOut">
              <a:rPr lang="en-US" smtClean="0">
                <a:solidFill>
                  <a:srgbClr val="000000">
                    <a:tint val="75000"/>
                  </a:srgbClr>
                </a:solidFill>
              </a:rPr>
              <a:pPr/>
              <a:t>8/12/2021</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AC09C29A-129B-40A3-AD09-217224EA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1206884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C92757-3C02-4CF6-8429-49BD51920F96}" type="datetimeFigureOut">
              <a:rPr lang="en-US" smtClean="0">
                <a:solidFill>
                  <a:srgbClr val="000000">
                    <a:tint val="75000"/>
                  </a:srgbClr>
                </a:solidFill>
              </a:rPr>
              <a:pPr/>
              <a:t>8/12/2021</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AC09C29A-129B-40A3-AD09-217224EA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0342233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C92757-3C02-4CF6-8429-49BD51920F96}" type="datetimeFigureOut">
              <a:rPr lang="en-US" smtClean="0">
                <a:solidFill>
                  <a:srgbClr val="000000">
                    <a:tint val="75000"/>
                  </a:srgbClr>
                </a:solidFill>
              </a:rPr>
              <a:pPr/>
              <a:t>8/12/2021</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AC09C29A-129B-40A3-AD09-217224EA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5736574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C92757-3C02-4CF6-8429-49BD51920F96}" type="datetimeFigureOut">
              <a:rPr lang="en-US" smtClean="0">
                <a:solidFill>
                  <a:srgbClr val="000000">
                    <a:tint val="75000"/>
                  </a:srgbClr>
                </a:solidFill>
              </a:rPr>
              <a:pPr/>
              <a:t>8/12/2021</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AC09C29A-129B-40A3-AD09-217224EA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8246905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C92757-3C02-4CF6-8429-49BD51920F96}" type="datetimeFigureOut">
              <a:rPr lang="en-US" smtClean="0">
                <a:solidFill>
                  <a:srgbClr val="000000">
                    <a:tint val="75000"/>
                  </a:srgbClr>
                </a:solidFill>
              </a:rPr>
              <a:pPr/>
              <a:t>8/12/2021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C09C29A-129B-40A3-AD09-217224EA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8207788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C92757-3C02-4CF6-8429-49BD51920F96}" type="datetimeFigureOut">
              <a:rPr lang="en-US" smtClean="0">
                <a:solidFill>
                  <a:srgbClr val="000000">
                    <a:tint val="75000"/>
                  </a:srgbClr>
                </a:solidFill>
              </a:rPr>
              <a:pPr/>
              <a:t>8/12/2021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C09C29A-129B-40A3-AD09-217224EA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263453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0DA5D93-DFF3-4480-A6AB-8B5E7DD4F56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CA3F343C-3763-4E7E-8001-6528BEE0B6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591C07C-20A1-4214-B54D-4C4B4FFEAC5C}"/>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029C3ABF-003C-479F-87DD-9B154B37EA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67050E0F-7D4B-4A90-BB94-B36AEE6C178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2E33836A-C19A-420E-95D6-F87B0C96C1ED}"/>
              </a:ext>
            </a:extLst>
          </p:cNvPr>
          <p:cNvSpPr>
            <a:spLocks noGrp="1"/>
          </p:cNvSpPr>
          <p:nvPr>
            <p:ph type="dt" sz="half" idx="10"/>
          </p:nvPr>
        </p:nvSpPr>
        <p:spPr/>
        <p:txBody>
          <a:bodyPr/>
          <a:lstStyle/>
          <a:p>
            <a:fld id="{2CE7B598-0A54-44D8-A998-C82D12D838C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xmlns="" id="{D64C34C2-5774-4614-854D-78E5CD183881}"/>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xmlns="" id="{F26A099A-8494-4A6B-938D-796B8E109C5F}"/>
              </a:ext>
            </a:extLst>
          </p:cNvPr>
          <p:cNvSpPr>
            <a:spLocks noGrp="1"/>
          </p:cNvSpPr>
          <p:nvPr>
            <p:ph type="sldNum" sz="quarter" idx="12"/>
          </p:nvPr>
        </p:nvSpPr>
        <p:spPr/>
        <p:txBody>
          <a:bodyPr/>
          <a:lstStyle/>
          <a:p>
            <a:fld id="{195DF8BB-3426-49E0-9D36-69DE378B8EB3}"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TextBox 10"/>
          <p:cNvSpPr txBox="1"/>
          <p:nvPr userDrawn="1"/>
        </p:nvSpPr>
        <p:spPr>
          <a:xfrm>
            <a:off x="2283262" y="6858000"/>
            <a:ext cx="1800200" cy="118430"/>
          </a:xfrm>
          <a:prstGeom prst="rect">
            <a:avLst/>
          </a:prstGeom>
          <a:noFill/>
        </p:spPr>
        <p:txBody>
          <a:bodyPr wrap="square" rtlCol="0">
            <a:spAutoFit/>
          </a:bodyPr>
          <a:lstStyle/>
          <a:p>
            <a:pPr>
              <a:lnSpc>
                <a:spcPct val="200000"/>
              </a:lnSpc>
            </a:pPr>
            <a:r>
              <a:rPr lang="en-US" altLang="zh-CN" sz="100" dirty="0" smtClean="0">
                <a:solidFill>
                  <a:prstClr val="black"/>
                </a:solidFill>
                <a:latin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http://www.1ppt.com/moban/</a:t>
            </a:r>
            <a:r>
              <a:rPr lang="zh-CN" altLang="en-US" sz="100" dirty="0" smtClean="0">
                <a:solidFill>
                  <a:prstClr val="black"/>
                </a:solidFill>
                <a:latin typeface="微软雅黑" panose="020B0503020204020204" pitchFamily="34" charset="-122"/>
              </a:rPr>
              <a:t> </a:t>
            </a:r>
            <a:endParaRPr lang="en-US" altLang="zh-CN" sz="100" dirty="0" smtClean="0">
              <a:solidFill>
                <a:prstClr val="black"/>
              </a:solidFill>
              <a:latin typeface="微软雅黑" panose="020B0503020204020204" pitchFamily="34" charset="-122"/>
            </a:endParaRPr>
          </a:p>
        </p:txBody>
      </p:sp>
    </p:spTree>
    <p:extLst>
      <p:ext uri="{BB962C8B-B14F-4D97-AF65-F5344CB8AC3E}">
        <p14:creationId xmlns:p14="http://schemas.microsoft.com/office/powerpoint/2010/main" val="150589638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3231CB6-11AB-4D59-A9E4-FE51412EA57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89D6B329-B836-4681-937A-A448BE05201F}"/>
              </a:ext>
            </a:extLst>
          </p:cNvPr>
          <p:cNvSpPr>
            <a:spLocks noGrp="1"/>
          </p:cNvSpPr>
          <p:nvPr>
            <p:ph type="dt" sz="half" idx="10"/>
          </p:nvPr>
        </p:nvSpPr>
        <p:spPr/>
        <p:txBody>
          <a:bodyPr/>
          <a:lstStyle/>
          <a:p>
            <a:fld id="{2CE7B598-0A54-44D8-A998-C82D12D838C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xmlns="" id="{D0326462-E467-4890-A28D-4746809E3DC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xmlns="" id="{CCD40214-6257-4B6A-B808-BD954488861D}"/>
              </a:ext>
            </a:extLst>
          </p:cNvPr>
          <p:cNvSpPr>
            <a:spLocks noGrp="1"/>
          </p:cNvSpPr>
          <p:nvPr>
            <p:ph type="sldNum" sz="quarter" idx="12"/>
          </p:nvPr>
        </p:nvSpPr>
        <p:spPr/>
        <p:txBody>
          <a:bodyPr/>
          <a:lstStyle/>
          <a:p>
            <a:fld id="{195DF8BB-3426-49E0-9D36-69DE378B8EB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419201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723B0DA2-A559-47A1-B6CD-C9687531BFED}"/>
              </a:ext>
            </a:extLst>
          </p:cNvPr>
          <p:cNvSpPr>
            <a:spLocks noGrp="1"/>
          </p:cNvSpPr>
          <p:nvPr>
            <p:ph type="dt" sz="half" idx="10"/>
          </p:nvPr>
        </p:nvSpPr>
        <p:spPr/>
        <p:txBody>
          <a:bodyPr/>
          <a:lstStyle/>
          <a:p>
            <a:fld id="{2CE7B598-0A54-44D8-A998-C82D12D838C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xmlns="" id="{12B42C73-13E1-4646-8F7C-9A3D95C7164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xmlns="" id="{5D486D83-26E7-400A-BE0C-E52D30805528}"/>
              </a:ext>
            </a:extLst>
          </p:cNvPr>
          <p:cNvSpPr>
            <a:spLocks noGrp="1"/>
          </p:cNvSpPr>
          <p:nvPr>
            <p:ph type="sldNum" sz="quarter" idx="12"/>
          </p:nvPr>
        </p:nvSpPr>
        <p:spPr/>
        <p:txBody>
          <a:bodyPr/>
          <a:lstStyle/>
          <a:p>
            <a:fld id="{195DF8BB-3426-49E0-9D36-69DE378B8EB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7796964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D834413-B201-49A4-BEE3-5B9D9033C2B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BF480519-DEEC-43C5-9742-86D7851845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8B144B68-C843-46D5-A4E9-C3D3B87F9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45C7CCF4-105B-41AA-BC0E-661B902DEEB0}"/>
              </a:ext>
            </a:extLst>
          </p:cNvPr>
          <p:cNvSpPr>
            <a:spLocks noGrp="1"/>
          </p:cNvSpPr>
          <p:nvPr>
            <p:ph type="dt" sz="half" idx="10"/>
          </p:nvPr>
        </p:nvSpPr>
        <p:spPr/>
        <p:txBody>
          <a:bodyPr/>
          <a:lstStyle/>
          <a:p>
            <a:fld id="{2CE7B598-0A54-44D8-A998-C82D12D838C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9EC9B7DA-C55A-449C-99AC-29021347836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546681AE-006D-4572-913C-7DE8A701B0BA}"/>
              </a:ext>
            </a:extLst>
          </p:cNvPr>
          <p:cNvSpPr>
            <a:spLocks noGrp="1"/>
          </p:cNvSpPr>
          <p:nvPr>
            <p:ph type="sldNum" sz="quarter" idx="12"/>
          </p:nvPr>
        </p:nvSpPr>
        <p:spPr/>
        <p:txBody>
          <a:bodyPr/>
          <a:lstStyle/>
          <a:p>
            <a:fld id="{195DF8BB-3426-49E0-9D36-69DE378B8EB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9408624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200A525-F547-4630-A23D-20D8EC34111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B8AE9BF8-86B9-4C84-93E7-B0A74F4EA9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1E30543A-D215-459D-AFE7-FD2F48E18B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E57A12AB-E5ED-4872-A42F-E7B9E0D4C632}"/>
              </a:ext>
            </a:extLst>
          </p:cNvPr>
          <p:cNvSpPr>
            <a:spLocks noGrp="1"/>
          </p:cNvSpPr>
          <p:nvPr>
            <p:ph type="dt" sz="half" idx="10"/>
          </p:nvPr>
        </p:nvSpPr>
        <p:spPr/>
        <p:txBody>
          <a:bodyPr/>
          <a:lstStyle/>
          <a:p>
            <a:fld id="{2CE7B598-0A54-44D8-A998-C82D12D838C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A79E6E28-8872-4D95-8CF0-13FC8FD8D4D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A863D4A3-1AFC-4839-9288-8AFC02CC8652}"/>
              </a:ext>
            </a:extLst>
          </p:cNvPr>
          <p:cNvSpPr>
            <a:spLocks noGrp="1"/>
          </p:cNvSpPr>
          <p:nvPr>
            <p:ph type="sldNum" sz="quarter" idx="12"/>
          </p:nvPr>
        </p:nvSpPr>
        <p:spPr/>
        <p:txBody>
          <a:bodyPr/>
          <a:lstStyle/>
          <a:p>
            <a:fld id="{195DF8BB-3426-49E0-9D36-69DE378B8EB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0870809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1CDE6E2-5284-4ED5-8EEC-11112602E19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2ED2DCFE-1775-4E50-964B-EAE3C50C737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DA5D84E-5ED8-4ECE-89F2-FDFAB4764BC6}"/>
              </a:ext>
            </a:extLst>
          </p:cNvPr>
          <p:cNvSpPr>
            <a:spLocks noGrp="1"/>
          </p:cNvSpPr>
          <p:nvPr>
            <p:ph type="dt" sz="half" idx="10"/>
          </p:nvPr>
        </p:nvSpPr>
        <p:spPr/>
        <p:txBody>
          <a:bodyPr/>
          <a:lstStyle/>
          <a:p>
            <a:fld id="{2CE7B598-0A54-44D8-A998-C82D12D838C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93F1B797-0CA6-4870-B366-88BA72A8D1D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634A5D42-104C-4AFF-A6DB-6774120CB2CF}"/>
              </a:ext>
            </a:extLst>
          </p:cNvPr>
          <p:cNvSpPr>
            <a:spLocks noGrp="1"/>
          </p:cNvSpPr>
          <p:nvPr>
            <p:ph type="sldNum" sz="quarter" idx="12"/>
          </p:nvPr>
        </p:nvSpPr>
        <p:spPr/>
        <p:txBody>
          <a:bodyPr/>
          <a:lstStyle/>
          <a:p>
            <a:fld id="{195DF8BB-3426-49E0-9D36-69DE378B8EB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2839648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95B0A450-5AF9-40CB-998F-68FEE335BAA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3B344ABB-BC69-4179-9161-8A928B3553F7}"/>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38E620D3-18ED-4DF9-A100-AE9707E277C7}"/>
              </a:ext>
            </a:extLst>
          </p:cNvPr>
          <p:cNvSpPr>
            <a:spLocks noGrp="1"/>
          </p:cNvSpPr>
          <p:nvPr>
            <p:ph type="dt" sz="half" idx="10"/>
          </p:nvPr>
        </p:nvSpPr>
        <p:spPr/>
        <p:txBody>
          <a:bodyPr/>
          <a:lstStyle/>
          <a:p>
            <a:fld id="{2CE7B598-0A54-44D8-A998-C82D12D838C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89A195BF-3596-4E0C-948D-3EF3A66E28D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EB48EB7B-C84F-46CD-94E1-8CB8DF2F2A19}"/>
              </a:ext>
            </a:extLst>
          </p:cNvPr>
          <p:cNvSpPr>
            <a:spLocks noGrp="1"/>
          </p:cNvSpPr>
          <p:nvPr>
            <p:ph type="sldNum" sz="quarter" idx="12"/>
          </p:nvPr>
        </p:nvSpPr>
        <p:spPr/>
        <p:txBody>
          <a:bodyPr/>
          <a:lstStyle/>
          <a:p>
            <a:fld id="{195DF8BB-3426-49E0-9D36-69DE378B8EB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1065989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224D633-7A24-4553-B2BB-D3E80018CA6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87778E2-FC58-4D20-96A9-89055F1BFC0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29313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userDrawn="1">
  <p:cSld name="节标题">
    <p:spTree>
      <p:nvGrpSpPr>
        <p:cNvPr id="1" name=""/>
        <p:cNvGrpSpPr/>
        <p:nvPr/>
      </p:nvGrpSpPr>
      <p:grpSpPr>
        <a:xfrm>
          <a:off x="0" y="0"/>
          <a:ext cx="0" cy="0"/>
          <a:chOff x="0" y="0"/>
          <a:chExt cx="0" cy="0"/>
        </a:xfrm>
      </p:grpSpPr>
      <p:sp>
        <p:nvSpPr>
          <p:cNvPr id="951" name="Rectangle 1515"/>
          <p:cNvSpPr>
            <a:spLocks noChangeArrowheads="1"/>
          </p:cNvSpPr>
          <p:nvPr userDrawn="1"/>
        </p:nvSpPr>
        <p:spPr bwMode="auto">
          <a:xfrm>
            <a:off x="3175" y="3176"/>
            <a:ext cx="12188825" cy="6858000"/>
          </a:xfrm>
          <a:prstGeom prst="rect">
            <a:avLst/>
          </a:prstGeom>
          <a:solidFill>
            <a:srgbClr val="5655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4" name="矩形 953"/>
          <p:cNvSpPr/>
          <p:nvPr userDrawn="1"/>
        </p:nvSpPr>
        <p:spPr>
          <a:xfrm>
            <a:off x="0" y="4021138"/>
            <a:ext cx="12192000" cy="2836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 1"/>
          <p:cNvSpPr>
            <a:spLocks noGrp="1"/>
          </p:cNvSpPr>
          <p:nvPr userDrawn="1">
            <p:ph type="title"/>
          </p:nvPr>
        </p:nvSpPr>
        <p:spPr>
          <a:xfrm>
            <a:off x="3386408" y="4244463"/>
            <a:ext cx="5419185" cy="895350"/>
          </a:xfrm>
        </p:spPr>
        <p:txBody>
          <a:bodyPr anchor="b">
            <a:normAutofit/>
          </a:bodyPr>
          <a:lstStyle>
            <a:lvl1pPr algn="ctr">
              <a:defRPr sz="2400" b="1">
                <a:solidFill>
                  <a:srgbClr val="565560"/>
                </a:solidFill>
              </a:defRPr>
            </a:lvl1pPr>
          </a:lstStyle>
          <a:p>
            <a:r>
              <a:rPr lang="en-US" dirty="0"/>
              <a:t>Click to edit Master title style</a:t>
            </a:r>
            <a:endParaRPr lang="zh-CN" altLang="en-US" dirty="0"/>
          </a:p>
        </p:txBody>
      </p:sp>
      <p:sp>
        <p:nvSpPr>
          <p:cNvPr id="21" name="文本占位符 2"/>
          <p:cNvSpPr>
            <a:spLocks noGrp="1"/>
          </p:cNvSpPr>
          <p:nvPr userDrawn="1">
            <p:ph type="body" idx="1"/>
          </p:nvPr>
        </p:nvSpPr>
        <p:spPr>
          <a:xfrm>
            <a:off x="3386408" y="5139813"/>
            <a:ext cx="5419185" cy="1015623"/>
          </a:xfrm>
        </p:spPr>
        <p:txBody>
          <a:bodyPr anchor="t">
            <a:normAutofit/>
          </a:bodyPr>
          <a:lstStyle>
            <a:lvl1pPr marL="0" indent="0" algn="ctr">
              <a:buNone/>
              <a:defRPr sz="1100">
                <a:solidFill>
                  <a:srgbClr val="565560"/>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pic>
        <p:nvPicPr>
          <p:cNvPr id="953" name="图片 952"/>
          <p:cNvPicPr>
            <a:picLocks noChangeAspect="1"/>
          </p:cNvPicPr>
          <p:nvPr userDrawn="1"/>
        </p:nvPicPr>
        <p:blipFill>
          <a:blip r:embed="rId2"/>
          <a:stretch>
            <a:fillRect/>
          </a:stretch>
        </p:blipFill>
        <p:spPr>
          <a:xfrm>
            <a:off x="3543300" y="3005514"/>
            <a:ext cx="5105400" cy="1015623"/>
          </a:xfrm>
          <a:prstGeom prst="rect">
            <a:avLst/>
          </a:prstGeom>
        </p:spPr>
      </p:pic>
    </p:spTree>
    <p:extLst>
      <p:ext uri="{BB962C8B-B14F-4D97-AF65-F5344CB8AC3E}">
        <p14:creationId xmlns:p14="http://schemas.microsoft.com/office/powerpoint/2010/main" val="28533342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224D633-7A24-4553-B2BB-D3E80018CA6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87778E2-FC58-4D20-96A9-89055F1BFC0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45204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224D633-7A24-4553-B2BB-D3E80018CA6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87778E2-FC58-4D20-96A9-89055F1BFC0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31827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224D633-7A24-4553-B2BB-D3E80018CA6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87778E2-FC58-4D20-96A9-89055F1BFC0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40138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224D633-7A24-4553-B2BB-D3E80018CA6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287778E2-FC58-4D20-96A9-89055F1BFC0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0597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224D633-7A24-4553-B2BB-D3E80018CA6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287778E2-FC58-4D20-96A9-89055F1BFC0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396616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224D633-7A24-4553-B2BB-D3E80018CA6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287778E2-FC58-4D20-96A9-89055F1BFC0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27230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224D633-7A24-4553-B2BB-D3E80018CA6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87778E2-FC58-4D20-96A9-89055F1BFC0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6090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224D633-7A24-4553-B2BB-D3E80018CA6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87778E2-FC58-4D20-96A9-89055F1BFC0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316294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224D633-7A24-4553-B2BB-D3E80018CA6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87778E2-FC58-4D20-96A9-89055F1BFC0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642740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224D633-7A24-4553-B2BB-D3E80018CA6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87778E2-FC58-4D20-96A9-89055F1BFC0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34580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日期占位符 2">
            <a:extLst>
              <a:ext uri="{FF2B5EF4-FFF2-40B4-BE49-F238E27FC236}">
                <a16:creationId xmlns="" xmlns:p14="http://schemas.microsoft.com/office/powerpoint/2010/main" xmlns:a16="http://schemas.microsoft.com/office/drawing/2014/main" id="{9888B6D7-9D3F-49D7-BACE-73A9D1149A74}"/>
              </a:ext>
            </a:extLst>
          </p:cNvPr>
          <p:cNvSpPr>
            <a:spLocks noGrp="1"/>
          </p:cNvSpPr>
          <p:nvPr>
            <p:ph type="dt" sz="half" idx="10"/>
          </p:nvPr>
        </p:nvSpPr>
        <p:spPr/>
        <p:txBody>
          <a:bodyPr/>
          <a:lstStyle/>
          <a:p>
            <a:fld id="{6489D9C7-5DC6-4263-87FF-7C99F6FB63C3}" type="datetime1">
              <a:rPr lang="zh-CN" altLang="en-US" smtClean="0"/>
              <a:pPr/>
              <a:t>2021/8/12</a:t>
            </a:fld>
            <a:endParaRPr lang="zh-CN" altLang="en-US"/>
          </a:p>
        </p:txBody>
      </p:sp>
      <p:sp>
        <p:nvSpPr>
          <p:cNvPr id="4" name="页脚占位符 3">
            <a:extLst>
              <a:ext uri="{FF2B5EF4-FFF2-40B4-BE49-F238E27FC236}">
                <a16:creationId xmlns="" xmlns:p14="http://schemas.microsoft.com/office/powerpoint/2010/main" xmlns:a16="http://schemas.microsoft.com/office/drawing/2014/main" id="{7AC997A4-1DD8-4731-B9FD-42398A20FF85}"/>
              </a:ext>
            </a:extLst>
          </p:cNvPr>
          <p:cNvSpPr>
            <a:spLocks noGrp="1"/>
          </p:cNvSpPr>
          <p:nvPr>
            <p:ph type="ftr" sz="quarter" idx="11"/>
          </p:nvPr>
        </p:nvSpPr>
        <p:spPr/>
        <p:txBody>
          <a:bodyPr/>
          <a:lstStyle/>
          <a:p>
            <a:r>
              <a:rPr lang="en-US" altLang="zh-CN"/>
              <a:t>www.islide.cc</a:t>
            </a:r>
            <a:endParaRPr lang="zh-CN" altLang="en-US" dirty="0"/>
          </a:p>
        </p:txBody>
      </p:sp>
      <p:sp>
        <p:nvSpPr>
          <p:cNvPr id="5" name="灯片编号占位符 4">
            <a:extLst>
              <a:ext uri="{FF2B5EF4-FFF2-40B4-BE49-F238E27FC236}">
                <a16:creationId xmlns="" xmlns:p14="http://schemas.microsoft.com/office/powerpoint/2010/main" xmlns:a16="http://schemas.microsoft.com/office/drawing/2014/main" id="{DBA9825E-1876-42AD-ABCF-E0E100F351CA}"/>
              </a:ext>
            </a:extLst>
          </p:cNvPr>
          <p:cNvSpPr>
            <a:spLocks noGrp="1"/>
          </p:cNvSpPr>
          <p:nvPr>
            <p:ph type="sldNum" sz="quarter" idx="12"/>
          </p:nvPr>
        </p:nvSpPr>
        <p:spPr/>
        <p:txBody>
          <a:bodyPr/>
          <a:lstStyle/>
          <a:p>
            <a:fld id="{5DD3DB80-B894-403A-B48E-6FDC1A72010E}" type="slidenum">
              <a:rPr lang="zh-CN" altLang="en-US" smtClean="0"/>
              <a:pPr/>
              <a:t>‹#›</a:t>
            </a:fld>
            <a:endParaRPr lang="zh-CN" altLang="en-US"/>
          </a:p>
        </p:txBody>
      </p:sp>
      <p:sp>
        <p:nvSpPr>
          <p:cNvPr id="6" name="标题 5">
            <a:extLst>
              <a:ext uri="{FF2B5EF4-FFF2-40B4-BE49-F238E27FC236}">
                <a16:creationId xmlns="" xmlns:p14="http://schemas.microsoft.com/office/powerpoint/2010/main" xmlns:a16="http://schemas.microsoft.com/office/drawing/2014/main" id="{D124F9DB-C87A-423F-9657-38C7A2901430}"/>
              </a:ext>
            </a:extLst>
          </p:cNvPr>
          <p:cNvSpPr>
            <a:spLocks noGrp="1"/>
          </p:cNvSpPr>
          <p:nvPr>
            <p:ph type="title" hasCustomPrompt="1"/>
          </p:nvPr>
        </p:nvSpPr>
        <p:spPr/>
        <p:txBody>
          <a:bodyPr/>
          <a:lstStyle>
            <a:lvl1pPr>
              <a:defRPr/>
            </a:lvl1pPr>
          </a:lstStyle>
          <a:p>
            <a:r>
              <a:rPr lang="en-US" altLang="zh-CN" dirty="0"/>
              <a:t>Click to edit Master title style</a:t>
            </a:r>
            <a:endParaRPr lang="zh-CN" altLang="en-US" dirty="0"/>
          </a:p>
        </p:txBody>
      </p:sp>
      <p:sp>
        <p:nvSpPr>
          <p:cNvPr id="8" name="内容占位符 7">
            <a:extLst>
              <a:ext uri="{FF2B5EF4-FFF2-40B4-BE49-F238E27FC236}">
                <a16:creationId xmlns="" xmlns:p14="http://schemas.microsoft.com/office/powerpoint/2010/main" xmlns:a16="http://schemas.microsoft.com/office/drawing/2014/main" id="{2070191C-4093-409C-8FD5-7369A79637AD}"/>
              </a:ext>
            </a:extLst>
          </p:cNvPr>
          <p:cNvSpPr>
            <a:spLocks noGrp="1"/>
          </p:cNvSpPr>
          <p:nvPr>
            <p:ph sz="quarter" idx="13" hasCustomPrompt="1"/>
          </p:nvPr>
        </p:nvSpPr>
        <p:spPr>
          <a:xfrm>
            <a:off x="669925" y="1130299"/>
            <a:ext cx="10850563" cy="5006975"/>
          </a:xfrm>
        </p:spPr>
        <p:txBody>
          <a:bodyPr/>
          <a:lstStyle>
            <a:lvl1pPr>
              <a:defRPr/>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extLst>
      <p:ext uri="{BB962C8B-B14F-4D97-AF65-F5344CB8AC3E}">
        <p14:creationId xmlns:p14="http://schemas.microsoft.com/office/powerpoint/2010/main" val="36775934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8" name="日期占位符 3"/>
          <p:cNvSpPr>
            <a:spLocks noGrp="1"/>
          </p:cNvSpPr>
          <p:nvPr>
            <p:ph type="dt" sz="half" idx="2"/>
          </p:nvPr>
        </p:nvSpPr>
        <p:spPr>
          <a:xfrm>
            <a:off x="838200" y="6356350"/>
            <a:ext cx="2743200" cy="365125"/>
          </a:xfrm>
          <a:prstGeom prst="rect">
            <a:avLst/>
          </a:prstGeom>
        </p:spPr>
        <p:txBody>
          <a:bodyPr vert="horz" lIns="90000" tIns="46800" rIns="90000" bIns="46800" rtlCol="0" anchor="ctr">
            <a:normAutofit/>
          </a:bodyPr>
          <a:lstStyle>
            <a:lvl1pPr>
              <a:defRPr>
                <a:solidFill>
                  <a:srgbClr val="3D7351">
                    <a:lumMod val="50000"/>
                  </a:srgbClr>
                </a:solidFill>
              </a:defRPr>
            </a:lvl1pPr>
          </a:lstStyle>
          <a:p>
            <a:pPr fontAlgn="base">
              <a:spcBef>
                <a:spcPct val="0"/>
              </a:spcBef>
              <a:spcAft>
                <a:spcPct val="0"/>
              </a:spcAft>
              <a:defRPr/>
            </a:pPr>
            <a:fld id="{B7B3404F-A8BD-4EBA-BC5B-9E117859A264}" type="datetimeFigureOut">
              <a:rPr lang="zh-CN" altLang="en-US" noProof="1"/>
              <a:pPr fontAlgn="base">
                <a:spcBef>
                  <a:spcPct val="0"/>
                </a:spcBef>
                <a:spcAft>
                  <a:spcPct val="0"/>
                </a:spcAft>
                <a:defRPr/>
              </a:pPr>
              <a:t>2021/8/12</a:t>
            </a:fld>
            <a:endParaRPr lang="zh-CN" altLang="en-US" noProof="1"/>
          </a:p>
        </p:txBody>
      </p:sp>
      <p:sp>
        <p:nvSpPr>
          <p:cNvPr id="9" name="页脚占位符 4"/>
          <p:cNvSpPr>
            <a:spLocks noGrp="1"/>
          </p:cNvSpPr>
          <p:nvPr>
            <p:ph type="ftr" sz="quarter" idx="3"/>
          </p:nvPr>
        </p:nvSpPr>
        <p:spPr>
          <a:xfrm>
            <a:off x="4038600" y="6356350"/>
            <a:ext cx="4114800" cy="365125"/>
          </a:xfrm>
          <a:prstGeom prst="rect">
            <a:avLst/>
          </a:prstGeom>
        </p:spPr>
        <p:txBody>
          <a:bodyPr vert="horz" lIns="90000" tIns="46800" rIns="90000" bIns="46800" rtlCol="0" anchor="ctr">
            <a:normAutofit/>
          </a:bodyPr>
          <a:lstStyle>
            <a:lvl1pPr>
              <a:defRPr>
                <a:solidFill>
                  <a:srgbClr val="3D7351">
                    <a:lumMod val="50000"/>
                  </a:srgbClr>
                </a:solidFill>
              </a:defRPr>
            </a:lvl1pPr>
          </a:lstStyle>
          <a:p>
            <a:pPr fontAlgn="base">
              <a:spcBef>
                <a:spcPct val="0"/>
              </a:spcBef>
              <a:spcAft>
                <a:spcPct val="0"/>
              </a:spcAft>
              <a:defRPr/>
            </a:pPr>
            <a:endParaRPr lang="zh-CN" altLang="en-US" noProof="1"/>
          </a:p>
        </p:txBody>
      </p:sp>
      <p:sp>
        <p:nvSpPr>
          <p:cNvPr id="10" name="灯片编号占位符 5"/>
          <p:cNvSpPr>
            <a:spLocks noGrp="1"/>
          </p:cNvSpPr>
          <p:nvPr>
            <p:ph type="sldNum" sz="quarter" idx="4"/>
          </p:nvPr>
        </p:nvSpPr>
        <p:spPr>
          <a:xfrm>
            <a:off x="8610600" y="6356350"/>
            <a:ext cx="2743200" cy="365125"/>
          </a:xfrm>
          <a:prstGeom prst="rect">
            <a:avLst/>
          </a:prstGeom>
        </p:spPr>
        <p:txBody>
          <a:bodyPr vert="horz" wrap="square" lIns="90000" tIns="46800" rIns="90000" bIns="46800" numCol="1" anchor="ctr" anchorCtr="0" compatLnSpc="1"/>
          <a:lstStyle/>
          <a:p>
            <a:fld id="{9A0DB2DC-4C9A-4742-B13C-FB6460FD3503}" type="slidenum">
              <a:rPr lang="zh-CN" altLang="en-US" dirty="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1929214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a:defRPr/>
            </a:pPr>
            <a:fld id="{8188B4EC-7CCE-4981-BEAD-3D2B29EC2B99}" type="datetimeFigureOut">
              <a:rPr lang="zh-CN" altLang="en-US" smtClean="0">
                <a:solidFill>
                  <a:prstClr val="black">
                    <a:tint val="75000"/>
                  </a:prstClr>
                </a:solidFill>
              </a:rPr>
              <a:pPr>
                <a:defRPr/>
              </a:pPr>
              <a:t>2021/8/12</a:t>
            </a:fld>
            <a:endParaRPr lang="zh-CN" altLang="en-US">
              <a:solidFill>
                <a:prstClr val="black">
                  <a:tint val="75000"/>
                </a:prstClr>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a:defRPr/>
            </a:pPr>
            <a:fld id="{15CA7E42-5C45-401B-9CF6-FFDBF3682BD8}" type="slidenum">
              <a:rPr lang="zh-CN" altLang="en-US" smtClean="0">
                <a:solidFill>
                  <a:prstClr val="black">
                    <a:tint val="75000"/>
                  </a:prstClr>
                </a:solidFill>
              </a:rPr>
              <a:pPr>
                <a:defRPr/>
              </a:pPr>
              <a:t>‹#›</a:t>
            </a:fld>
            <a:endParaRPr lang="zh-CN" altLang="en-US">
              <a:solidFill>
                <a:prstClr val="black">
                  <a:tint val="75000"/>
                </a:prstClr>
              </a:solidFill>
            </a:endParaRPr>
          </a:p>
        </p:txBody>
      </p:sp>
      <p:grpSp>
        <p:nvGrpSpPr>
          <p:cNvPr id="6" name="组合 5"/>
          <p:cNvGrpSpPr/>
          <p:nvPr userDrawn="1"/>
        </p:nvGrpSpPr>
        <p:grpSpPr>
          <a:xfrm>
            <a:off x="0" y="195105"/>
            <a:ext cx="3126179" cy="569433"/>
            <a:chOff x="0" y="194743"/>
            <a:chExt cx="3126179" cy="569433"/>
          </a:xfrm>
        </p:grpSpPr>
        <p:sp>
          <p:nvSpPr>
            <p:cNvPr id="7" name="圆角矩形 6"/>
            <p:cNvSpPr/>
            <p:nvPr/>
          </p:nvSpPr>
          <p:spPr>
            <a:xfrm>
              <a:off x="173209" y="194743"/>
              <a:ext cx="2952970" cy="569433"/>
            </a:xfrm>
            <a:prstGeom prst="roundRect">
              <a:avLst>
                <a:gd name="adj" fmla="val 9976"/>
              </a:avLst>
            </a:prstGeom>
            <a:solidFill>
              <a:srgbClr val="0070C0"/>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grpSp>
          <p:nvGrpSpPr>
            <p:cNvPr id="8" name="组合 7"/>
            <p:cNvGrpSpPr/>
            <p:nvPr/>
          </p:nvGrpSpPr>
          <p:grpSpPr>
            <a:xfrm>
              <a:off x="0" y="290669"/>
              <a:ext cx="424561" cy="355906"/>
              <a:chOff x="469900" y="728859"/>
              <a:chExt cx="424561" cy="355906"/>
            </a:xfrm>
          </p:grpSpPr>
          <p:sp>
            <p:nvSpPr>
              <p:cNvPr id="10" name="椭圆 9"/>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1" name="椭圆 10"/>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2" name="椭圆 11"/>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3" name="椭圆 12"/>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4" name="圆角矩形 13"/>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5" name="圆角矩形 14"/>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6" name="圆角矩形 15"/>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7" name="圆角矩形 16"/>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grpSp>
      </p:grpSp>
      <p:sp>
        <p:nvSpPr>
          <p:cNvPr id="25" name="标题占位符 1"/>
          <p:cNvSpPr>
            <a:spLocks noGrp="1"/>
          </p:cNvSpPr>
          <p:nvPr>
            <p:ph type="title"/>
          </p:nvPr>
        </p:nvSpPr>
        <p:spPr>
          <a:xfrm>
            <a:off x="416312" y="206333"/>
            <a:ext cx="3050788" cy="546975"/>
          </a:xfrm>
          <a:prstGeom prst="rect">
            <a:avLst/>
          </a:prstGeom>
        </p:spPr>
        <p:txBody>
          <a:bodyPr vert="horz" lIns="91440" tIns="45720" rIns="91440" bIns="45720" rtlCol="0" anchor="ctr">
            <a:normAutofit/>
          </a:bodyPr>
          <a:lstStyle>
            <a:lvl1pPr>
              <a:defRPr sz="1600">
                <a:solidFill>
                  <a:schemeClr val="bg1"/>
                </a:solidFill>
                <a:latin typeface="微软雅黑" panose="020B0503020204020204" charset="-122"/>
                <a:ea typeface="微软雅黑" panose="020B0503020204020204" charset="-122"/>
              </a:defRPr>
            </a:lvl1pPr>
          </a:lstStyle>
          <a:p>
            <a:r>
              <a:rPr lang="zh-CN" altLang="en-US" dirty="0"/>
              <a:t>单击此处编辑母版标题样式</a:t>
            </a:r>
          </a:p>
        </p:txBody>
      </p:sp>
    </p:spTree>
    <p:extLst>
      <p:ext uri="{BB962C8B-B14F-4D97-AF65-F5344CB8AC3E}">
        <p14:creationId xmlns:p14="http://schemas.microsoft.com/office/powerpoint/2010/main" val="3685610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Tree>
    <p:extLst>
      <p:ext uri="{BB962C8B-B14F-4D97-AF65-F5344CB8AC3E}">
        <p14:creationId xmlns:p14="http://schemas.microsoft.com/office/powerpoint/2010/main" val="300526809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89E53A4E-4755-4C81-87AB-3EEB46D31FF2}"/>
              </a:ext>
            </a:extLst>
          </p:cNvPr>
          <p:cNvSpPr/>
          <p:nvPr userDrawn="1"/>
        </p:nvSpPr>
        <p:spPr>
          <a:xfrm>
            <a:off x="0" y="0"/>
            <a:ext cx="12192000" cy="6858000"/>
          </a:xfrm>
          <a:prstGeom prst="rect">
            <a:avLst/>
          </a:prstGeom>
          <a:solidFill>
            <a:schemeClr val="bg1">
              <a:lumMod val="8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65000"/>
                </a:schemeClr>
              </a:solidFill>
            </a:endParaRPr>
          </a:p>
        </p:txBody>
      </p:sp>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8" name="直接连接符 7">
            <a:extLst>
              <a:ext uri="{FF2B5EF4-FFF2-40B4-BE49-F238E27FC236}">
                <a16:creationId xmlns:a16="http://schemas.microsoft.com/office/drawing/2014/main" xmlns="" id="{9B19B8AD-4ACF-4499-8867-680C43A902F9}"/>
              </a:ext>
            </a:extLst>
          </p:cNvPr>
          <p:cNvCxnSpPr/>
          <p:nvPr userDrawn="1"/>
        </p:nvCxnSpPr>
        <p:spPr>
          <a:xfrm>
            <a:off x="341811" y="783771"/>
            <a:ext cx="11508377" cy="0"/>
          </a:xfrm>
          <a:prstGeom prst="line">
            <a:avLst/>
          </a:prstGeom>
          <a:ln w="38100">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sp>
        <p:nvSpPr>
          <p:cNvPr id="9" name="矩形: 圆角 8">
            <a:extLst>
              <a:ext uri="{FF2B5EF4-FFF2-40B4-BE49-F238E27FC236}">
                <a16:creationId xmlns:a16="http://schemas.microsoft.com/office/drawing/2014/main" xmlns="" id="{020014F0-151C-427F-AFD7-4F49339205AB}"/>
              </a:ext>
            </a:extLst>
          </p:cNvPr>
          <p:cNvSpPr/>
          <p:nvPr userDrawn="1"/>
        </p:nvSpPr>
        <p:spPr>
          <a:xfrm>
            <a:off x="496389" y="235131"/>
            <a:ext cx="457200" cy="457200"/>
          </a:xfrm>
          <a:prstGeom prst="roundRect">
            <a:avLst/>
          </a:prstGeom>
          <a:noFill/>
          <a:ln w="38100">
            <a:solidFill>
              <a:srgbClr val="0070C0"/>
            </a:solidFill>
          </a:ln>
          <a:effectLst>
            <a:outerShdw blurRad="1905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xmlns="" id="{5D9C1086-8973-4183-ADCF-4CCB42BBD31B}"/>
              </a:ext>
            </a:extLst>
          </p:cNvPr>
          <p:cNvSpPr/>
          <p:nvPr userDrawn="1"/>
        </p:nvSpPr>
        <p:spPr>
          <a:xfrm>
            <a:off x="727167" y="413657"/>
            <a:ext cx="304800" cy="304800"/>
          </a:xfrm>
          <a:prstGeom prst="roundRect">
            <a:avLst/>
          </a:prstGeom>
          <a:solidFill>
            <a:srgbClr val="0070C0"/>
          </a:solidFill>
          <a:ln w="38100">
            <a:solidFill>
              <a:srgbClr val="0070C0"/>
            </a:solidFill>
          </a:ln>
          <a:effectLst>
            <a:outerShdw blurRad="1905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0">
            <a:extLst>
              <a:ext uri="{FF2B5EF4-FFF2-40B4-BE49-F238E27FC236}">
                <a16:creationId xmlns:a16="http://schemas.microsoft.com/office/drawing/2014/main" xmlns="" id="{65327040-AD97-404B-BFFF-AE793CB9F405}"/>
              </a:ext>
            </a:extLst>
          </p:cNvPr>
          <p:cNvSpPr>
            <a:spLocks noGrp="1"/>
          </p:cNvSpPr>
          <p:nvPr>
            <p:ph type="title"/>
          </p:nvPr>
        </p:nvSpPr>
        <p:spPr>
          <a:xfrm>
            <a:off x="1184367" y="293914"/>
            <a:ext cx="4737462" cy="457200"/>
          </a:xfrm>
        </p:spPr>
        <p:txBody>
          <a:bodyPr>
            <a:noAutofit/>
          </a:bodyPr>
          <a:lstStyle>
            <a:lvl1pPr>
              <a:defRPr sz="2800" b="0">
                <a:solidFill>
                  <a:srgbClr val="0070C0"/>
                </a:solidFill>
              </a:defRPr>
            </a:lvl1pPr>
          </a:lstStyle>
          <a:p>
            <a:r>
              <a:rPr lang="zh-CN" altLang="en-US" dirty="0"/>
              <a:t>单击此处编辑母版标题样式</a:t>
            </a:r>
          </a:p>
        </p:txBody>
      </p:sp>
    </p:spTree>
    <p:extLst>
      <p:ext uri="{BB962C8B-B14F-4D97-AF65-F5344CB8AC3E}">
        <p14:creationId xmlns:p14="http://schemas.microsoft.com/office/powerpoint/2010/main" val="277637975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224D633-7A24-4553-B2BB-D3E80018CA6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87778E2-FC58-4D20-96A9-89055F1BFC0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3854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224D633-7A24-4553-B2BB-D3E80018CA6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87778E2-FC58-4D20-96A9-89055F1BFC0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643182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224D633-7A24-4553-B2BB-D3E80018CA6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87778E2-FC58-4D20-96A9-89055F1BFC0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65504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224D633-7A24-4553-B2BB-D3E80018CA6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87778E2-FC58-4D20-96A9-89055F1BFC0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446840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224D633-7A24-4553-B2BB-D3E80018CA6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287778E2-FC58-4D20-96A9-89055F1BFC0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174687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224D633-7A24-4553-B2BB-D3E80018CA6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287778E2-FC58-4D20-96A9-89055F1BFC0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2428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1C7A1C-3684-4AAF-A408-C63B6CB64104}"/>
              </a:ext>
            </a:extLst>
          </p:cNvPr>
          <p:cNvSpPr>
            <a:spLocks noGrp="1"/>
          </p:cNvSpPr>
          <p:nvPr>
            <p:ph type="title" hasCustomPrompt="1"/>
          </p:nvPr>
        </p:nvSpPr>
        <p:spPr/>
        <p:txBody>
          <a:bodyPr/>
          <a:lstStyle>
            <a:lvl1pPr>
              <a:defRPr/>
            </a:lvl1pPr>
          </a:lstStyle>
          <a:p>
            <a:r>
              <a:rPr lang="en-US" altLang="zh-CN" dirty="0"/>
              <a:t>Click to edit Master title style</a:t>
            </a:r>
            <a:endParaRPr lang="en-US" dirty="0"/>
          </a:p>
        </p:txBody>
      </p:sp>
      <p:sp>
        <p:nvSpPr>
          <p:cNvPr id="3" name="Date Placeholder 2">
            <a:extLst>
              <a:ext uri="{FF2B5EF4-FFF2-40B4-BE49-F238E27FC236}">
                <a16:creationId xmlns="" xmlns:a16="http://schemas.microsoft.com/office/drawing/2014/main" id="{8986EA5F-D77D-4318-90E9-C04AA8ADC0D1}"/>
              </a:ext>
            </a:extLst>
          </p:cNvPr>
          <p:cNvSpPr>
            <a:spLocks noGrp="1"/>
          </p:cNvSpPr>
          <p:nvPr>
            <p:ph type="dt" sz="half" idx="10"/>
          </p:nvPr>
        </p:nvSpPr>
        <p:spPr/>
        <p:txBody>
          <a:bodyPr/>
          <a:lstStyle/>
          <a:p>
            <a:fld id="{6489D9C7-5DC6-4263-87FF-7C99F6FB63C3}" type="datetime1">
              <a:rPr lang="zh-CN" altLang="en-US" smtClean="0"/>
              <a:pPr/>
              <a:t>2021/8/12</a:t>
            </a:fld>
            <a:endParaRPr lang="zh-CN" altLang="en-US"/>
          </a:p>
        </p:txBody>
      </p:sp>
      <p:sp>
        <p:nvSpPr>
          <p:cNvPr id="4" name="Footer Placeholder 3">
            <a:extLst>
              <a:ext uri="{FF2B5EF4-FFF2-40B4-BE49-F238E27FC236}">
                <a16:creationId xmlns="" xmlns:a16="http://schemas.microsoft.com/office/drawing/2014/main" id="{00832621-D9D9-445E-BFF9-F8348FA1E262}"/>
              </a:ext>
            </a:extLst>
          </p:cNvPr>
          <p:cNvSpPr>
            <a:spLocks noGrp="1"/>
          </p:cNvSpPr>
          <p:nvPr>
            <p:ph type="ftr" sz="quarter" idx="11"/>
          </p:nvPr>
        </p:nvSpPr>
        <p:spPr/>
        <p:txBody>
          <a:bodyPr/>
          <a:lstStyle/>
          <a:p>
            <a:r>
              <a:rPr lang="en-US" altLang="zh-CN"/>
              <a:t>www.islide.cc</a:t>
            </a:r>
            <a:endParaRPr lang="zh-CN" altLang="en-US" dirty="0"/>
          </a:p>
        </p:txBody>
      </p:sp>
      <p:sp>
        <p:nvSpPr>
          <p:cNvPr id="5" name="Slide Number Placeholder 4">
            <a:extLst>
              <a:ext uri="{FF2B5EF4-FFF2-40B4-BE49-F238E27FC236}">
                <a16:creationId xmlns="" xmlns:a16="http://schemas.microsoft.com/office/drawing/2014/main" id="{8371151B-F790-4A9F-962F-B8718A9560A9}"/>
              </a:ext>
            </a:extLst>
          </p:cNvPr>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12841762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224D633-7A24-4553-B2BB-D3E80018CA6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287778E2-FC58-4D20-96A9-89055F1BFC0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76812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224D633-7A24-4553-B2BB-D3E80018CA6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87778E2-FC58-4D20-96A9-89055F1BFC0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940888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224D633-7A24-4553-B2BB-D3E80018CA6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87778E2-FC58-4D20-96A9-89055F1BFC0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529491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224D633-7A24-4553-B2BB-D3E80018CA6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87778E2-FC58-4D20-96A9-89055F1BFC0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44448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224D633-7A24-4553-B2BB-D3E80018CA6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87778E2-FC58-4D20-96A9-89055F1BFC0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410795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8" name="日期占位符 3"/>
          <p:cNvSpPr>
            <a:spLocks noGrp="1"/>
          </p:cNvSpPr>
          <p:nvPr>
            <p:ph type="dt" sz="half" idx="2"/>
          </p:nvPr>
        </p:nvSpPr>
        <p:spPr>
          <a:xfrm>
            <a:off x="838200" y="6356350"/>
            <a:ext cx="2743200" cy="365125"/>
          </a:xfrm>
          <a:prstGeom prst="rect">
            <a:avLst/>
          </a:prstGeom>
        </p:spPr>
        <p:txBody>
          <a:bodyPr vert="horz" lIns="90000" tIns="46800" rIns="90000" bIns="46800" rtlCol="0" anchor="ctr">
            <a:normAutofit/>
          </a:bodyPr>
          <a:lstStyle>
            <a:lvl1pPr>
              <a:defRPr>
                <a:solidFill>
                  <a:srgbClr val="3D7351">
                    <a:lumMod val="50000"/>
                  </a:srgbClr>
                </a:solidFill>
              </a:defRPr>
            </a:lvl1pPr>
          </a:lstStyle>
          <a:p>
            <a:pPr fontAlgn="base">
              <a:spcBef>
                <a:spcPct val="0"/>
              </a:spcBef>
              <a:spcAft>
                <a:spcPct val="0"/>
              </a:spcAft>
              <a:defRPr/>
            </a:pPr>
            <a:fld id="{B7B3404F-A8BD-4EBA-BC5B-9E117859A264}" type="datetimeFigureOut">
              <a:rPr lang="zh-CN" altLang="en-US" noProof="1"/>
              <a:pPr fontAlgn="base">
                <a:spcBef>
                  <a:spcPct val="0"/>
                </a:spcBef>
                <a:spcAft>
                  <a:spcPct val="0"/>
                </a:spcAft>
                <a:defRPr/>
              </a:pPr>
              <a:t>2021/8/12</a:t>
            </a:fld>
            <a:endParaRPr lang="zh-CN" altLang="en-US" noProof="1"/>
          </a:p>
        </p:txBody>
      </p:sp>
      <p:sp>
        <p:nvSpPr>
          <p:cNvPr id="9" name="页脚占位符 4"/>
          <p:cNvSpPr>
            <a:spLocks noGrp="1"/>
          </p:cNvSpPr>
          <p:nvPr>
            <p:ph type="ftr" sz="quarter" idx="3"/>
          </p:nvPr>
        </p:nvSpPr>
        <p:spPr>
          <a:xfrm>
            <a:off x="4038600" y="6356350"/>
            <a:ext cx="4114800" cy="365125"/>
          </a:xfrm>
          <a:prstGeom prst="rect">
            <a:avLst/>
          </a:prstGeom>
        </p:spPr>
        <p:txBody>
          <a:bodyPr vert="horz" lIns="90000" tIns="46800" rIns="90000" bIns="46800" rtlCol="0" anchor="ctr">
            <a:normAutofit/>
          </a:bodyPr>
          <a:lstStyle>
            <a:lvl1pPr>
              <a:defRPr>
                <a:solidFill>
                  <a:srgbClr val="3D7351">
                    <a:lumMod val="50000"/>
                  </a:srgbClr>
                </a:solidFill>
              </a:defRPr>
            </a:lvl1pPr>
          </a:lstStyle>
          <a:p>
            <a:pPr fontAlgn="base">
              <a:spcBef>
                <a:spcPct val="0"/>
              </a:spcBef>
              <a:spcAft>
                <a:spcPct val="0"/>
              </a:spcAft>
              <a:defRPr/>
            </a:pPr>
            <a:endParaRPr lang="zh-CN" altLang="en-US" noProof="1"/>
          </a:p>
        </p:txBody>
      </p:sp>
      <p:sp>
        <p:nvSpPr>
          <p:cNvPr id="10" name="灯片编号占位符 5"/>
          <p:cNvSpPr>
            <a:spLocks noGrp="1"/>
          </p:cNvSpPr>
          <p:nvPr>
            <p:ph type="sldNum" sz="quarter" idx="4"/>
          </p:nvPr>
        </p:nvSpPr>
        <p:spPr>
          <a:xfrm>
            <a:off x="8610600" y="6356350"/>
            <a:ext cx="2743200" cy="365125"/>
          </a:xfrm>
          <a:prstGeom prst="rect">
            <a:avLst/>
          </a:prstGeom>
        </p:spPr>
        <p:txBody>
          <a:bodyPr vert="horz" wrap="square" lIns="90000" tIns="46800" rIns="90000" bIns="46800" numCol="1" anchor="ctr" anchorCtr="0" compatLnSpc="1"/>
          <a:lstStyle/>
          <a:p>
            <a:fld id="{9A0DB2DC-4C9A-4742-B13C-FB6460FD3503}" type="slidenum">
              <a:rPr lang="zh-CN" altLang="en-US" dirty="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39259500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a:defRPr/>
            </a:pPr>
            <a:fld id="{8188B4EC-7CCE-4981-BEAD-3D2B29EC2B99}" type="datetimeFigureOut">
              <a:rPr lang="zh-CN" altLang="en-US" smtClean="0">
                <a:solidFill>
                  <a:prstClr val="black">
                    <a:tint val="75000"/>
                  </a:prstClr>
                </a:solidFill>
              </a:rPr>
              <a:pPr>
                <a:defRPr/>
              </a:pPr>
              <a:t>2021/8/12</a:t>
            </a:fld>
            <a:endParaRPr lang="zh-CN" altLang="en-US">
              <a:solidFill>
                <a:prstClr val="black">
                  <a:tint val="75000"/>
                </a:prstClr>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a:defRPr/>
            </a:pPr>
            <a:fld id="{15CA7E42-5C45-401B-9CF6-FFDBF3682BD8}" type="slidenum">
              <a:rPr lang="zh-CN" altLang="en-US" smtClean="0">
                <a:solidFill>
                  <a:prstClr val="black">
                    <a:tint val="75000"/>
                  </a:prstClr>
                </a:solidFill>
              </a:rPr>
              <a:pPr>
                <a:defRPr/>
              </a:pPr>
              <a:t>‹#›</a:t>
            </a:fld>
            <a:endParaRPr lang="zh-CN" altLang="en-US">
              <a:solidFill>
                <a:prstClr val="black">
                  <a:tint val="75000"/>
                </a:prstClr>
              </a:solidFill>
            </a:endParaRPr>
          </a:p>
        </p:txBody>
      </p:sp>
      <p:grpSp>
        <p:nvGrpSpPr>
          <p:cNvPr id="6" name="组合 5"/>
          <p:cNvGrpSpPr/>
          <p:nvPr userDrawn="1"/>
        </p:nvGrpSpPr>
        <p:grpSpPr>
          <a:xfrm>
            <a:off x="0" y="195105"/>
            <a:ext cx="3126179" cy="569433"/>
            <a:chOff x="0" y="194743"/>
            <a:chExt cx="3126179" cy="569433"/>
          </a:xfrm>
        </p:grpSpPr>
        <p:sp>
          <p:nvSpPr>
            <p:cNvPr id="7" name="圆角矩形 6"/>
            <p:cNvSpPr/>
            <p:nvPr/>
          </p:nvSpPr>
          <p:spPr>
            <a:xfrm>
              <a:off x="173209" y="194743"/>
              <a:ext cx="2952970" cy="569433"/>
            </a:xfrm>
            <a:prstGeom prst="roundRect">
              <a:avLst>
                <a:gd name="adj" fmla="val 9976"/>
              </a:avLst>
            </a:prstGeom>
            <a:solidFill>
              <a:srgbClr val="0070C0"/>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grpSp>
          <p:nvGrpSpPr>
            <p:cNvPr id="8" name="组合 7"/>
            <p:cNvGrpSpPr/>
            <p:nvPr/>
          </p:nvGrpSpPr>
          <p:grpSpPr>
            <a:xfrm>
              <a:off x="0" y="290669"/>
              <a:ext cx="424561" cy="355906"/>
              <a:chOff x="469900" y="728859"/>
              <a:chExt cx="424561" cy="355906"/>
            </a:xfrm>
          </p:grpSpPr>
          <p:sp>
            <p:nvSpPr>
              <p:cNvPr id="10" name="椭圆 9"/>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1" name="椭圆 10"/>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2" name="椭圆 11"/>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3" name="椭圆 12"/>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4" name="圆角矩形 13"/>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5" name="圆角矩形 14"/>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6" name="圆角矩形 15"/>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7" name="圆角矩形 16"/>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grpSp>
      </p:grpSp>
      <p:sp>
        <p:nvSpPr>
          <p:cNvPr id="25" name="标题占位符 1"/>
          <p:cNvSpPr>
            <a:spLocks noGrp="1"/>
          </p:cNvSpPr>
          <p:nvPr>
            <p:ph type="title"/>
          </p:nvPr>
        </p:nvSpPr>
        <p:spPr>
          <a:xfrm>
            <a:off x="416312" y="206333"/>
            <a:ext cx="3050788" cy="546975"/>
          </a:xfrm>
          <a:prstGeom prst="rect">
            <a:avLst/>
          </a:prstGeom>
        </p:spPr>
        <p:txBody>
          <a:bodyPr vert="horz" lIns="91440" tIns="45720" rIns="91440" bIns="45720" rtlCol="0" anchor="ctr">
            <a:normAutofit/>
          </a:bodyPr>
          <a:lstStyle>
            <a:lvl1pPr>
              <a:defRPr sz="1600">
                <a:solidFill>
                  <a:schemeClr val="bg1"/>
                </a:solidFill>
                <a:latin typeface="微软雅黑" panose="020B0503020204020204" charset="-122"/>
                <a:ea typeface="微软雅黑" panose="020B0503020204020204" charset="-122"/>
              </a:defRPr>
            </a:lvl1pPr>
          </a:lstStyle>
          <a:p>
            <a:r>
              <a:rPr lang="zh-CN" altLang="en-US" dirty="0"/>
              <a:t>单击此处编辑母版标题样式</a:t>
            </a:r>
          </a:p>
        </p:txBody>
      </p:sp>
    </p:spTree>
    <p:extLst>
      <p:ext uri="{BB962C8B-B14F-4D97-AF65-F5344CB8AC3E}">
        <p14:creationId xmlns:p14="http://schemas.microsoft.com/office/powerpoint/2010/main" val="32110305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Tree>
    <p:extLst>
      <p:ext uri="{BB962C8B-B14F-4D97-AF65-F5344CB8AC3E}">
        <p14:creationId xmlns:p14="http://schemas.microsoft.com/office/powerpoint/2010/main" val="296823172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89E53A4E-4755-4C81-87AB-3EEB46D31FF2}"/>
              </a:ext>
            </a:extLst>
          </p:cNvPr>
          <p:cNvSpPr/>
          <p:nvPr userDrawn="1"/>
        </p:nvSpPr>
        <p:spPr>
          <a:xfrm>
            <a:off x="0" y="0"/>
            <a:ext cx="12192000" cy="6858000"/>
          </a:xfrm>
          <a:prstGeom prst="rect">
            <a:avLst/>
          </a:prstGeom>
          <a:solidFill>
            <a:schemeClr val="bg1">
              <a:lumMod val="8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65000"/>
                </a:schemeClr>
              </a:solidFill>
            </a:endParaRPr>
          </a:p>
        </p:txBody>
      </p:sp>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8" name="直接连接符 7">
            <a:extLst>
              <a:ext uri="{FF2B5EF4-FFF2-40B4-BE49-F238E27FC236}">
                <a16:creationId xmlns:a16="http://schemas.microsoft.com/office/drawing/2014/main" xmlns="" id="{9B19B8AD-4ACF-4499-8867-680C43A902F9}"/>
              </a:ext>
            </a:extLst>
          </p:cNvPr>
          <p:cNvCxnSpPr/>
          <p:nvPr userDrawn="1"/>
        </p:nvCxnSpPr>
        <p:spPr>
          <a:xfrm>
            <a:off x="341811" y="783771"/>
            <a:ext cx="11508377" cy="0"/>
          </a:xfrm>
          <a:prstGeom prst="line">
            <a:avLst/>
          </a:prstGeom>
          <a:ln w="38100">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sp>
        <p:nvSpPr>
          <p:cNvPr id="9" name="矩形: 圆角 8">
            <a:extLst>
              <a:ext uri="{FF2B5EF4-FFF2-40B4-BE49-F238E27FC236}">
                <a16:creationId xmlns:a16="http://schemas.microsoft.com/office/drawing/2014/main" xmlns="" id="{020014F0-151C-427F-AFD7-4F49339205AB}"/>
              </a:ext>
            </a:extLst>
          </p:cNvPr>
          <p:cNvSpPr/>
          <p:nvPr userDrawn="1"/>
        </p:nvSpPr>
        <p:spPr>
          <a:xfrm>
            <a:off x="496389" y="235131"/>
            <a:ext cx="457200" cy="457200"/>
          </a:xfrm>
          <a:prstGeom prst="roundRect">
            <a:avLst/>
          </a:prstGeom>
          <a:noFill/>
          <a:ln w="38100">
            <a:solidFill>
              <a:srgbClr val="0070C0"/>
            </a:solidFill>
          </a:ln>
          <a:effectLst>
            <a:outerShdw blurRad="1905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xmlns="" id="{5D9C1086-8973-4183-ADCF-4CCB42BBD31B}"/>
              </a:ext>
            </a:extLst>
          </p:cNvPr>
          <p:cNvSpPr/>
          <p:nvPr userDrawn="1"/>
        </p:nvSpPr>
        <p:spPr>
          <a:xfrm>
            <a:off x="727167" y="413657"/>
            <a:ext cx="304800" cy="304800"/>
          </a:xfrm>
          <a:prstGeom prst="roundRect">
            <a:avLst/>
          </a:prstGeom>
          <a:solidFill>
            <a:srgbClr val="0070C0"/>
          </a:solidFill>
          <a:ln w="38100">
            <a:solidFill>
              <a:srgbClr val="0070C0"/>
            </a:solidFill>
          </a:ln>
          <a:effectLst>
            <a:outerShdw blurRad="1905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0">
            <a:extLst>
              <a:ext uri="{FF2B5EF4-FFF2-40B4-BE49-F238E27FC236}">
                <a16:creationId xmlns:a16="http://schemas.microsoft.com/office/drawing/2014/main" xmlns="" id="{65327040-AD97-404B-BFFF-AE793CB9F405}"/>
              </a:ext>
            </a:extLst>
          </p:cNvPr>
          <p:cNvSpPr>
            <a:spLocks noGrp="1"/>
          </p:cNvSpPr>
          <p:nvPr>
            <p:ph type="title"/>
          </p:nvPr>
        </p:nvSpPr>
        <p:spPr>
          <a:xfrm>
            <a:off x="1184367" y="293914"/>
            <a:ext cx="4737462" cy="457200"/>
          </a:xfrm>
        </p:spPr>
        <p:txBody>
          <a:bodyPr>
            <a:noAutofit/>
          </a:bodyPr>
          <a:lstStyle>
            <a:lvl1pPr>
              <a:defRPr sz="2800" b="0">
                <a:solidFill>
                  <a:srgbClr val="0070C0"/>
                </a:solidFill>
              </a:defRPr>
            </a:lvl1pPr>
          </a:lstStyle>
          <a:p>
            <a:r>
              <a:rPr lang="zh-CN" altLang="en-US" dirty="0"/>
              <a:t>单击此处编辑母版标题样式</a:t>
            </a:r>
          </a:p>
        </p:txBody>
      </p:sp>
    </p:spTree>
    <p:extLst>
      <p:ext uri="{BB962C8B-B14F-4D97-AF65-F5344CB8AC3E}">
        <p14:creationId xmlns:p14="http://schemas.microsoft.com/office/powerpoint/2010/main" val="206512479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224D633-7A24-4553-B2BB-D3E80018CA6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87778E2-FC58-4D20-96A9-89055F1BFC0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23854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7286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224D633-7A24-4553-B2BB-D3E80018CA6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87778E2-FC58-4D20-96A9-89055F1BFC0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22638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224D633-7A24-4553-B2BB-D3E80018CA6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87778E2-FC58-4D20-96A9-89055F1BFC0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44494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224D633-7A24-4553-B2BB-D3E80018CA6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87778E2-FC58-4D20-96A9-89055F1BFC0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442472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224D633-7A24-4553-B2BB-D3E80018CA6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287778E2-FC58-4D20-96A9-89055F1BFC0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790743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224D633-7A24-4553-B2BB-D3E80018CA6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287778E2-FC58-4D20-96A9-89055F1BFC0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086253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224D633-7A24-4553-B2BB-D3E80018CA6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287778E2-FC58-4D20-96A9-89055F1BFC0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647654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224D633-7A24-4553-B2BB-D3E80018CA6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87778E2-FC58-4D20-96A9-89055F1BFC0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4004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224D633-7A24-4553-B2BB-D3E80018CA6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87778E2-FC58-4D20-96A9-89055F1BFC0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740840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224D633-7A24-4553-B2BB-D3E80018CA6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87778E2-FC58-4D20-96A9-89055F1BFC0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146902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224D633-7A24-4553-B2BB-D3E80018CA6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87778E2-FC58-4D20-96A9-89055F1BFC0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30430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1300" name="Rectangle 1515"/>
          <p:cNvSpPr>
            <a:spLocks noChangeArrowheads="1"/>
          </p:cNvSpPr>
          <p:nvPr userDrawn="1"/>
        </p:nvSpPr>
        <p:spPr bwMode="auto">
          <a:xfrm>
            <a:off x="3175" y="3176"/>
            <a:ext cx="12188825" cy="6858000"/>
          </a:xfrm>
          <a:prstGeom prst="rect">
            <a:avLst/>
          </a:prstGeom>
          <a:solidFill>
            <a:srgbClr val="5655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标题 1"/>
          <p:cNvSpPr>
            <a:spLocks noGrp="1"/>
          </p:cNvSpPr>
          <p:nvPr userDrawn="1">
            <p:ph type="ctrTitle" hasCustomPrompt="1"/>
          </p:nvPr>
        </p:nvSpPr>
        <p:spPr>
          <a:xfrm>
            <a:off x="3382962" y="3762937"/>
            <a:ext cx="5426076" cy="702242"/>
          </a:xfrm>
        </p:spPr>
        <p:txBody>
          <a:bodyPr anchor="b">
            <a:normAutofit/>
          </a:bodyPr>
          <a:lstStyle>
            <a:lvl1pPr marL="0" indent="0" algn="ctr">
              <a:buFont typeface="Arial" panose="020B0604020202020204" pitchFamily="34" charset="0"/>
              <a:buNone/>
              <a:defRPr sz="3200">
                <a:solidFill>
                  <a:schemeClr val="bg1"/>
                </a:solidFill>
              </a:defRPr>
            </a:lvl1pPr>
          </a:lstStyle>
          <a:p>
            <a:r>
              <a:rPr lang="en-US" altLang="zh-CN" dirty="0"/>
              <a:t>Conclusion</a:t>
            </a:r>
            <a:endParaRPr lang="zh-CN" altLang="en-US" dirty="0"/>
          </a:p>
        </p:txBody>
      </p:sp>
      <p:sp>
        <p:nvSpPr>
          <p:cNvPr id="15" name="文本占位符 62"/>
          <p:cNvSpPr>
            <a:spLocks noGrp="1"/>
          </p:cNvSpPr>
          <p:nvPr userDrawn="1">
            <p:ph type="body" sz="quarter" idx="18" hasCustomPrompt="1"/>
          </p:nvPr>
        </p:nvSpPr>
        <p:spPr>
          <a:xfrm>
            <a:off x="3382962" y="5149906"/>
            <a:ext cx="5426076" cy="310871"/>
          </a:xfrm>
        </p:spPr>
        <p:txBody>
          <a:bodyPr vert="horz" lIns="91440" tIns="45720" rIns="91440" bIns="45720" rtlCol="0">
            <a:normAutofit/>
          </a:bodyPr>
          <a:lstStyle>
            <a:lvl1pPr marL="0" indent="0" algn="ctr">
              <a:buNone/>
              <a:defRPr lang="zh-CN" altLang="en-US" sz="1600" smtClean="0">
                <a:solidFill>
                  <a:schemeClr val="bg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589" marR="0" lvl="0" indent="-228589" fontAlgn="auto">
              <a:spcAft>
                <a:spcPts val="0"/>
              </a:spcAft>
              <a:buClrTx/>
              <a:buSzTx/>
              <a:tabLst/>
            </a:pPr>
            <a:r>
              <a:rPr lang="en-US" altLang="zh-CN" dirty="0"/>
              <a:t>Data</a:t>
            </a:r>
          </a:p>
        </p:txBody>
      </p:sp>
      <p:pic>
        <p:nvPicPr>
          <p:cNvPr id="1302" name="图片 1301"/>
          <p:cNvPicPr>
            <a:picLocks noChangeAspect="1"/>
          </p:cNvPicPr>
          <p:nvPr userDrawn="1"/>
        </p:nvPicPr>
        <p:blipFill>
          <a:blip r:embed="rId2"/>
          <a:stretch>
            <a:fillRect/>
          </a:stretch>
        </p:blipFill>
        <p:spPr>
          <a:xfrm>
            <a:off x="3771900" y="2108986"/>
            <a:ext cx="4648200" cy="1321602"/>
          </a:xfrm>
          <a:prstGeom prst="rect">
            <a:avLst/>
          </a:prstGeom>
        </p:spPr>
      </p:pic>
    </p:spTree>
    <p:extLst>
      <p:ext uri="{BB962C8B-B14F-4D97-AF65-F5344CB8AC3E}">
        <p14:creationId xmlns:p14="http://schemas.microsoft.com/office/powerpoint/2010/main" val="2378658405"/>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8" name="日期占位符 3"/>
          <p:cNvSpPr>
            <a:spLocks noGrp="1"/>
          </p:cNvSpPr>
          <p:nvPr>
            <p:ph type="dt" sz="half" idx="2"/>
          </p:nvPr>
        </p:nvSpPr>
        <p:spPr>
          <a:xfrm>
            <a:off x="838200" y="6356350"/>
            <a:ext cx="2743200" cy="365125"/>
          </a:xfrm>
          <a:prstGeom prst="rect">
            <a:avLst/>
          </a:prstGeom>
        </p:spPr>
        <p:txBody>
          <a:bodyPr vert="horz" lIns="90000" tIns="46800" rIns="90000" bIns="46800" rtlCol="0" anchor="ctr">
            <a:normAutofit/>
          </a:bodyPr>
          <a:lstStyle>
            <a:lvl1pPr>
              <a:defRPr>
                <a:solidFill>
                  <a:srgbClr val="3D7351">
                    <a:lumMod val="50000"/>
                  </a:srgbClr>
                </a:solidFill>
              </a:defRPr>
            </a:lvl1pPr>
          </a:lstStyle>
          <a:p>
            <a:pPr fontAlgn="base">
              <a:spcBef>
                <a:spcPct val="0"/>
              </a:spcBef>
              <a:spcAft>
                <a:spcPct val="0"/>
              </a:spcAft>
              <a:defRPr/>
            </a:pPr>
            <a:fld id="{B7B3404F-A8BD-4EBA-BC5B-9E117859A264}" type="datetimeFigureOut">
              <a:rPr lang="zh-CN" altLang="en-US" noProof="1"/>
              <a:pPr fontAlgn="base">
                <a:spcBef>
                  <a:spcPct val="0"/>
                </a:spcBef>
                <a:spcAft>
                  <a:spcPct val="0"/>
                </a:spcAft>
                <a:defRPr/>
              </a:pPr>
              <a:t>2021/8/12</a:t>
            </a:fld>
            <a:endParaRPr lang="zh-CN" altLang="en-US" noProof="1"/>
          </a:p>
        </p:txBody>
      </p:sp>
      <p:sp>
        <p:nvSpPr>
          <p:cNvPr id="9" name="页脚占位符 4"/>
          <p:cNvSpPr>
            <a:spLocks noGrp="1"/>
          </p:cNvSpPr>
          <p:nvPr>
            <p:ph type="ftr" sz="quarter" idx="3"/>
          </p:nvPr>
        </p:nvSpPr>
        <p:spPr>
          <a:xfrm>
            <a:off x="4038600" y="6356350"/>
            <a:ext cx="4114800" cy="365125"/>
          </a:xfrm>
          <a:prstGeom prst="rect">
            <a:avLst/>
          </a:prstGeom>
        </p:spPr>
        <p:txBody>
          <a:bodyPr vert="horz" lIns="90000" tIns="46800" rIns="90000" bIns="46800" rtlCol="0" anchor="ctr">
            <a:normAutofit/>
          </a:bodyPr>
          <a:lstStyle>
            <a:lvl1pPr>
              <a:defRPr>
                <a:solidFill>
                  <a:srgbClr val="3D7351">
                    <a:lumMod val="50000"/>
                  </a:srgbClr>
                </a:solidFill>
              </a:defRPr>
            </a:lvl1pPr>
          </a:lstStyle>
          <a:p>
            <a:pPr fontAlgn="base">
              <a:spcBef>
                <a:spcPct val="0"/>
              </a:spcBef>
              <a:spcAft>
                <a:spcPct val="0"/>
              </a:spcAft>
              <a:defRPr/>
            </a:pPr>
            <a:endParaRPr lang="zh-CN" altLang="en-US" noProof="1"/>
          </a:p>
        </p:txBody>
      </p:sp>
      <p:sp>
        <p:nvSpPr>
          <p:cNvPr id="10" name="灯片编号占位符 5"/>
          <p:cNvSpPr>
            <a:spLocks noGrp="1"/>
          </p:cNvSpPr>
          <p:nvPr>
            <p:ph type="sldNum" sz="quarter" idx="4"/>
          </p:nvPr>
        </p:nvSpPr>
        <p:spPr>
          <a:xfrm>
            <a:off x="8610600" y="6356350"/>
            <a:ext cx="2743200" cy="365125"/>
          </a:xfrm>
          <a:prstGeom prst="rect">
            <a:avLst/>
          </a:prstGeom>
        </p:spPr>
        <p:txBody>
          <a:bodyPr vert="horz" wrap="square" lIns="90000" tIns="46800" rIns="90000" bIns="46800" numCol="1" anchor="ctr" anchorCtr="0" compatLnSpc="1"/>
          <a:lstStyle/>
          <a:p>
            <a:fld id="{9A0DB2DC-4C9A-4742-B13C-FB6460FD3503}" type="slidenum">
              <a:rPr lang="zh-CN" altLang="en-US" dirty="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17481774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a:defRPr/>
            </a:pPr>
            <a:fld id="{8188B4EC-7CCE-4981-BEAD-3D2B29EC2B99}" type="datetimeFigureOut">
              <a:rPr lang="zh-CN" altLang="en-US" smtClean="0">
                <a:solidFill>
                  <a:prstClr val="black">
                    <a:tint val="75000"/>
                  </a:prstClr>
                </a:solidFill>
              </a:rPr>
              <a:pPr>
                <a:defRPr/>
              </a:pPr>
              <a:t>2021/8/12</a:t>
            </a:fld>
            <a:endParaRPr lang="zh-CN" altLang="en-US">
              <a:solidFill>
                <a:prstClr val="black">
                  <a:tint val="75000"/>
                </a:prstClr>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a:defRPr/>
            </a:pPr>
            <a:fld id="{15CA7E42-5C45-401B-9CF6-FFDBF3682BD8}" type="slidenum">
              <a:rPr lang="zh-CN" altLang="en-US" smtClean="0">
                <a:solidFill>
                  <a:prstClr val="black">
                    <a:tint val="75000"/>
                  </a:prstClr>
                </a:solidFill>
              </a:rPr>
              <a:pPr>
                <a:defRPr/>
              </a:pPr>
              <a:t>‹#›</a:t>
            </a:fld>
            <a:endParaRPr lang="zh-CN" altLang="en-US">
              <a:solidFill>
                <a:prstClr val="black">
                  <a:tint val="75000"/>
                </a:prstClr>
              </a:solidFill>
            </a:endParaRPr>
          </a:p>
        </p:txBody>
      </p:sp>
      <p:grpSp>
        <p:nvGrpSpPr>
          <p:cNvPr id="6" name="组合 5"/>
          <p:cNvGrpSpPr/>
          <p:nvPr userDrawn="1"/>
        </p:nvGrpSpPr>
        <p:grpSpPr>
          <a:xfrm>
            <a:off x="0" y="195105"/>
            <a:ext cx="3126179" cy="569433"/>
            <a:chOff x="0" y="194743"/>
            <a:chExt cx="3126179" cy="569433"/>
          </a:xfrm>
        </p:grpSpPr>
        <p:sp>
          <p:nvSpPr>
            <p:cNvPr id="7" name="圆角矩形 6"/>
            <p:cNvSpPr/>
            <p:nvPr/>
          </p:nvSpPr>
          <p:spPr>
            <a:xfrm>
              <a:off x="173209" y="194743"/>
              <a:ext cx="2952970" cy="569433"/>
            </a:xfrm>
            <a:prstGeom prst="roundRect">
              <a:avLst>
                <a:gd name="adj" fmla="val 9976"/>
              </a:avLst>
            </a:prstGeom>
            <a:solidFill>
              <a:srgbClr val="0070C0"/>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grpSp>
          <p:nvGrpSpPr>
            <p:cNvPr id="8" name="组合 7"/>
            <p:cNvGrpSpPr/>
            <p:nvPr/>
          </p:nvGrpSpPr>
          <p:grpSpPr>
            <a:xfrm>
              <a:off x="0" y="290669"/>
              <a:ext cx="424561" cy="355906"/>
              <a:chOff x="469900" y="728859"/>
              <a:chExt cx="424561" cy="355906"/>
            </a:xfrm>
          </p:grpSpPr>
          <p:sp>
            <p:nvSpPr>
              <p:cNvPr id="10" name="椭圆 9"/>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1" name="椭圆 10"/>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2" name="椭圆 11"/>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3" name="椭圆 12"/>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4" name="圆角矩形 13"/>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5" name="圆角矩形 14"/>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6" name="圆角矩形 15"/>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7" name="圆角矩形 16"/>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grpSp>
      </p:grpSp>
      <p:sp>
        <p:nvSpPr>
          <p:cNvPr id="25" name="标题占位符 1"/>
          <p:cNvSpPr>
            <a:spLocks noGrp="1"/>
          </p:cNvSpPr>
          <p:nvPr>
            <p:ph type="title"/>
          </p:nvPr>
        </p:nvSpPr>
        <p:spPr>
          <a:xfrm>
            <a:off x="416312" y="206333"/>
            <a:ext cx="3050788" cy="546975"/>
          </a:xfrm>
          <a:prstGeom prst="rect">
            <a:avLst/>
          </a:prstGeom>
        </p:spPr>
        <p:txBody>
          <a:bodyPr vert="horz" lIns="91440" tIns="45720" rIns="91440" bIns="45720" rtlCol="0" anchor="ctr">
            <a:normAutofit/>
          </a:bodyPr>
          <a:lstStyle>
            <a:lvl1pPr>
              <a:defRPr sz="1600">
                <a:solidFill>
                  <a:schemeClr val="bg1"/>
                </a:solidFill>
                <a:latin typeface="微软雅黑" panose="020B0503020204020204" charset="-122"/>
                <a:ea typeface="微软雅黑" panose="020B0503020204020204" charset="-122"/>
              </a:defRPr>
            </a:lvl1pPr>
          </a:lstStyle>
          <a:p>
            <a:r>
              <a:rPr lang="zh-CN" altLang="en-US" dirty="0"/>
              <a:t>单击此处编辑母版标题样式</a:t>
            </a:r>
          </a:p>
        </p:txBody>
      </p:sp>
    </p:spTree>
    <p:extLst>
      <p:ext uri="{BB962C8B-B14F-4D97-AF65-F5344CB8AC3E}">
        <p14:creationId xmlns:p14="http://schemas.microsoft.com/office/powerpoint/2010/main" val="28066777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Tree>
    <p:extLst>
      <p:ext uri="{BB962C8B-B14F-4D97-AF65-F5344CB8AC3E}">
        <p14:creationId xmlns:p14="http://schemas.microsoft.com/office/powerpoint/2010/main" val="22455734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B1CA3D81-5708-424B-BD81-179CD9DAACAA}"/>
              </a:ext>
            </a:extLst>
          </p:cNvPr>
          <p:cNvSpPr/>
          <p:nvPr userDrawn="1"/>
        </p:nvSpPr>
        <p:spPr>
          <a:xfrm>
            <a:off x="0" y="0"/>
            <a:ext cx="12192000" cy="6858000"/>
          </a:xfrm>
          <a:prstGeom prst="rect">
            <a:avLst/>
          </a:prstGeom>
          <a:solidFill>
            <a:schemeClr val="bg1">
              <a:lumMod val="8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7767" y="-812875"/>
            <a:ext cx="13347534" cy="7507988"/>
          </a:xfrm>
          <a:prstGeom prst="rect">
            <a:avLst/>
          </a:prstGeom>
          <a:noFill/>
          <a:effectLst>
            <a:outerShdw blurRad="50800" dist="50800" dir="5400000" algn="ctr" rotWithShape="0">
              <a:srgbClr val="000000">
                <a:alpha val="0"/>
              </a:srgbClr>
            </a:outerShdw>
          </a:effectLst>
        </p:spPr>
      </p:pic>
      <p:cxnSp>
        <p:nvCxnSpPr>
          <p:cNvPr id="12" name="直接连接符 11">
            <a:extLst>
              <a:ext uri="{FF2B5EF4-FFF2-40B4-BE49-F238E27FC236}">
                <a16:creationId xmlns:a16="http://schemas.microsoft.com/office/drawing/2014/main" xmlns="" id="{4EE319D1-4D0C-4975-9B2C-A4F28D834A23}"/>
              </a:ext>
            </a:extLst>
          </p:cNvPr>
          <p:cNvCxnSpPr>
            <a:cxnSpLocks/>
          </p:cNvCxnSpPr>
          <p:nvPr userDrawn="1"/>
        </p:nvCxnSpPr>
        <p:spPr>
          <a:xfrm flipV="1">
            <a:off x="0" y="-1079575"/>
            <a:ext cx="1991994" cy="253937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xmlns="" id="{891B665F-FCC6-4EA3-BB27-3F2C43120DB5}"/>
              </a:ext>
            </a:extLst>
          </p:cNvPr>
          <p:cNvCxnSpPr>
            <a:cxnSpLocks/>
          </p:cNvCxnSpPr>
          <p:nvPr userDrawn="1"/>
        </p:nvCxnSpPr>
        <p:spPr>
          <a:xfrm flipV="1">
            <a:off x="8437718" y="4633844"/>
            <a:ext cx="1991994" cy="253937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xmlns="" id="{AAB1E42F-C6C6-4A36-BAE7-4756F89F5D5E}"/>
              </a:ext>
            </a:extLst>
          </p:cNvPr>
          <p:cNvCxnSpPr>
            <a:cxnSpLocks/>
          </p:cNvCxnSpPr>
          <p:nvPr userDrawn="1"/>
        </p:nvCxnSpPr>
        <p:spPr>
          <a:xfrm flipV="1">
            <a:off x="10429712" y="4861497"/>
            <a:ext cx="1991994" cy="253937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xmlns="" id="{DAF5C898-EE54-45C3-806F-600C02D81B35}"/>
              </a:ext>
            </a:extLst>
          </p:cNvPr>
          <p:cNvCxnSpPr>
            <a:cxnSpLocks/>
          </p:cNvCxnSpPr>
          <p:nvPr userDrawn="1"/>
        </p:nvCxnSpPr>
        <p:spPr>
          <a:xfrm flipV="1">
            <a:off x="-418533" y="1055324"/>
            <a:ext cx="1991994" cy="253937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xmlns="" id="{C807A15C-C5D4-4366-A642-F31EDADBAB38}"/>
              </a:ext>
            </a:extLst>
          </p:cNvPr>
          <p:cNvCxnSpPr>
            <a:cxnSpLocks/>
          </p:cNvCxnSpPr>
          <p:nvPr userDrawn="1"/>
        </p:nvCxnSpPr>
        <p:spPr>
          <a:xfrm flipV="1">
            <a:off x="1582597" y="0"/>
            <a:ext cx="1991994" cy="253937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xmlns="" id="{0CD8D3A9-9004-4765-B261-B290CB1DA8E7}"/>
              </a:ext>
            </a:extLst>
          </p:cNvPr>
          <p:cNvCxnSpPr>
            <a:cxnSpLocks/>
          </p:cNvCxnSpPr>
          <p:nvPr userDrawn="1"/>
        </p:nvCxnSpPr>
        <p:spPr>
          <a:xfrm flipV="1">
            <a:off x="10624788" y="3240501"/>
            <a:ext cx="1991994" cy="253937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11031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F92302D-0150-49F9-AD32-3C673CC4943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C495D86-B8DE-4E05-B9DA-FC9FE762D281}"/>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1FB239C-EA14-4454-8A29-E262A7F6CA76}"/>
              </a:ext>
            </a:extLst>
          </p:cNvPr>
          <p:cNvSpPr>
            <a:spLocks noGrp="1"/>
          </p:cNvSpPr>
          <p:nvPr>
            <p:ph type="dt" sz="half" idx="10"/>
          </p:nvPr>
        </p:nvSpPr>
        <p:spPr/>
        <p:txBody>
          <a:bodyPr/>
          <a:lstStyle/>
          <a:p>
            <a:fld id="{2CE7B598-0A54-44D8-A998-C82D12D838C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7C094398-E579-42E6-9BA8-1B00CF2516A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E3E9CE28-3A22-4F48-97FB-8D608C6F550B}"/>
              </a:ext>
            </a:extLst>
          </p:cNvPr>
          <p:cNvSpPr>
            <a:spLocks noGrp="1"/>
          </p:cNvSpPr>
          <p:nvPr>
            <p:ph type="sldNum" sz="quarter" idx="12"/>
          </p:nvPr>
        </p:nvSpPr>
        <p:spPr/>
        <p:txBody>
          <a:bodyPr/>
          <a:lstStyle/>
          <a:p>
            <a:fld id="{195DF8BB-3426-49E0-9D36-69DE378B8EB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1707916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89E53A4E-4755-4C81-87AB-3EEB46D31FF2}"/>
              </a:ext>
            </a:extLst>
          </p:cNvPr>
          <p:cNvSpPr/>
          <p:nvPr userDrawn="1"/>
        </p:nvSpPr>
        <p:spPr>
          <a:xfrm>
            <a:off x="0" y="0"/>
            <a:ext cx="12192000" cy="6858000"/>
          </a:xfrm>
          <a:prstGeom prst="rect">
            <a:avLst/>
          </a:prstGeom>
          <a:solidFill>
            <a:schemeClr val="bg1">
              <a:lumMod val="8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lumMod val="65000"/>
                </a:prstClr>
              </a:solidFill>
            </a:endParaRPr>
          </a:p>
        </p:txBody>
      </p:sp>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8" name="直接连接符 7">
            <a:extLst>
              <a:ext uri="{FF2B5EF4-FFF2-40B4-BE49-F238E27FC236}">
                <a16:creationId xmlns:a16="http://schemas.microsoft.com/office/drawing/2014/main" xmlns="" id="{9B19B8AD-4ACF-4499-8867-680C43A902F9}"/>
              </a:ext>
            </a:extLst>
          </p:cNvPr>
          <p:cNvCxnSpPr/>
          <p:nvPr userDrawn="1"/>
        </p:nvCxnSpPr>
        <p:spPr>
          <a:xfrm>
            <a:off x="341811" y="783771"/>
            <a:ext cx="11508377" cy="0"/>
          </a:xfrm>
          <a:prstGeom prst="line">
            <a:avLst/>
          </a:prstGeom>
          <a:ln w="38100">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sp>
        <p:nvSpPr>
          <p:cNvPr id="9" name="矩形: 圆角 8">
            <a:extLst>
              <a:ext uri="{FF2B5EF4-FFF2-40B4-BE49-F238E27FC236}">
                <a16:creationId xmlns:a16="http://schemas.microsoft.com/office/drawing/2014/main" xmlns="" id="{020014F0-151C-427F-AFD7-4F49339205AB}"/>
              </a:ext>
            </a:extLst>
          </p:cNvPr>
          <p:cNvSpPr/>
          <p:nvPr userDrawn="1"/>
        </p:nvSpPr>
        <p:spPr>
          <a:xfrm>
            <a:off x="496389" y="235131"/>
            <a:ext cx="457200" cy="457200"/>
          </a:xfrm>
          <a:prstGeom prst="roundRect">
            <a:avLst/>
          </a:prstGeom>
          <a:noFill/>
          <a:ln w="38100">
            <a:solidFill>
              <a:srgbClr val="0070C0"/>
            </a:solidFill>
          </a:ln>
          <a:effectLst>
            <a:outerShdw blurRad="1905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圆角 9">
            <a:extLst>
              <a:ext uri="{FF2B5EF4-FFF2-40B4-BE49-F238E27FC236}">
                <a16:creationId xmlns:a16="http://schemas.microsoft.com/office/drawing/2014/main" xmlns="" id="{5D9C1086-8973-4183-ADCF-4CCB42BBD31B}"/>
              </a:ext>
            </a:extLst>
          </p:cNvPr>
          <p:cNvSpPr/>
          <p:nvPr userDrawn="1"/>
        </p:nvSpPr>
        <p:spPr>
          <a:xfrm>
            <a:off x="727167" y="413657"/>
            <a:ext cx="304800" cy="304800"/>
          </a:xfrm>
          <a:prstGeom prst="roundRect">
            <a:avLst/>
          </a:prstGeom>
          <a:solidFill>
            <a:srgbClr val="0070C0"/>
          </a:solidFill>
          <a:ln w="38100">
            <a:solidFill>
              <a:srgbClr val="0070C0"/>
            </a:solidFill>
          </a:ln>
          <a:effectLst>
            <a:outerShdw blurRad="1905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标题 10">
            <a:extLst>
              <a:ext uri="{FF2B5EF4-FFF2-40B4-BE49-F238E27FC236}">
                <a16:creationId xmlns:a16="http://schemas.microsoft.com/office/drawing/2014/main" xmlns="" id="{65327040-AD97-404B-BFFF-AE793CB9F405}"/>
              </a:ext>
            </a:extLst>
          </p:cNvPr>
          <p:cNvSpPr>
            <a:spLocks noGrp="1"/>
          </p:cNvSpPr>
          <p:nvPr>
            <p:ph type="title"/>
          </p:nvPr>
        </p:nvSpPr>
        <p:spPr>
          <a:xfrm>
            <a:off x="1184367" y="293914"/>
            <a:ext cx="4737462" cy="457200"/>
          </a:xfrm>
        </p:spPr>
        <p:txBody>
          <a:bodyPr>
            <a:noAutofit/>
          </a:bodyPr>
          <a:lstStyle>
            <a:lvl1pPr>
              <a:defRPr sz="2800" b="0">
                <a:solidFill>
                  <a:srgbClr val="0070C0"/>
                </a:solidFill>
              </a:defRPr>
            </a:lvl1pPr>
          </a:lstStyle>
          <a:p>
            <a:r>
              <a:rPr lang="zh-CN" altLang="en-US" dirty="0"/>
              <a:t>单击此处编辑母版标题样式</a:t>
            </a:r>
          </a:p>
        </p:txBody>
      </p:sp>
    </p:spTree>
    <p:extLst>
      <p:ext uri="{BB962C8B-B14F-4D97-AF65-F5344CB8AC3E}">
        <p14:creationId xmlns:p14="http://schemas.microsoft.com/office/powerpoint/2010/main" val="11256351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FC6ECA6-F6F7-4861-BB6B-E9A7808C241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2F53DF93-8D2D-4C32-BA20-305D90179411}"/>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DE2FF5D6-C18A-4533-A6C8-21BCABF3D6C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74FFD784-78F2-46C3-AA6B-F1E5F945323B}"/>
              </a:ext>
            </a:extLst>
          </p:cNvPr>
          <p:cNvSpPr>
            <a:spLocks noGrp="1"/>
          </p:cNvSpPr>
          <p:nvPr>
            <p:ph type="dt" sz="half" idx="10"/>
          </p:nvPr>
        </p:nvSpPr>
        <p:spPr/>
        <p:txBody>
          <a:bodyPr/>
          <a:lstStyle/>
          <a:p>
            <a:fld id="{2CE7B598-0A54-44D8-A998-C82D12D838C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A21387C0-72F4-4E48-95BB-7DA60BF8AC7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A704B034-D28F-4C19-9E04-6CFDCF286BB3}"/>
              </a:ext>
            </a:extLst>
          </p:cNvPr>
          <p:cNvSpPr>
            <a:spLocks noGrp="1"/>
          </p:cNvSpPr>
          <p:nvPr>
            <p:ph type="sldNum" sz="quarter" idx="12"/>
          </p:nvPr>
        </p:nvSpPr>
        <p:spPr/>
        <p:txBody>
          <a:bodyPr/>
          <a:lstStyle/>
          <a:p>
            <a:fld id="{195DF8BB-3426-49E0-9D36-69DE378B8EB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7112618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0DA5D93-DFF3-4480-A6AB-8B5E7DD4F56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CA3F343C-3763-4E7E-8001-6528BEE0B6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591C07C-20A1-4214-B54D-4C4B4FFEAC5C}"/>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029C3ABF-003C-479F-87DD-9B154B37EA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67050E0F-7D4B-4A90-BB94-B36AEE6C178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2E33836A-C19A-420E-95D6-F87B0C96C1ED}"/>
              </a:ext>
            </a:extLst>
          </p:cNvPr>
          <p:cNvSpPr>
            <a:spLocks noGrp="1"/>
          </p:cNvSpPr>
          <p:nvPr>
            <p:ph type="dt" sz="half" idx="10"/>
          </p:nvPr>
        </p:nvSpPr>
        <p:spPr/>
        <p:txBody>
          <a:bodyPr/>
          <a:lstStyle/>
          <a:p>
            <a:fld id="{2CE7B598-0A54-44D8-A998-C82D12D838C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xmlns="" id="{D64C34C2-5774-4614-854D-78E5CD183881}"/>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xmlns="" id="{F26A099A-8494-4A6B-938D-796B8E109C5F}"/>
              </a:ext>
            </a:extLst>
          </p:cNvPr>
          <p:cNvSpPr>
            <a:spLocks noGrp="1"/>
          </p:cNvSpPr>
          <p:nvPr>
            <p:ph type="sldNum" sz="quarter" idx="12"/>
          </p:nvPr>
        </p:nvSpPr>
        <p:spPr/>
        <p:txBody>
          <a:bodyPr/>
          <a:lstStyle/>
          <a:p>
            <a:fld id="{195DF8BB-3426-49E0-9D36-69DE378B8EB3}"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TextBox 10"/>
          <p:cNvSpPr txBox="1"/>
          <p:nvPr userDrawn="1"/>
        </p:nvSpPr>
        <p:spPr>
          <a:xfrm>
            <a:off x="2283262" y="6858000"/>
            <a:ext cx="1800200" cy="118430"/>
          </a:xfrm>
          <a:prstGeom prst="rect">
            <a:avLst/>
          </a:prstGeom>
          <a:noFill/>
        </p:spPr>
        <p:txBody>
          <a:bodyPr wrap="square" rtlCol="0">
            <a:spAutoFit/>
          </a:bodyPr>
          <a:lstStyle/>
          <a:p>
            <a:pPr>
              <a:lnSpc>
                <a:spcPct val="200000"/>
              </a:lnSpc>
            </a:pPr>
            <a:r>
              <a:rPr lang="en-US" altLang="zh-CN" sz="100" dirty="0" smtClean="0">
                <a:solidFill>
                  <a:prstClr val="black"/>
                </a:solidFill>
                <a:latin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http://www.1ppt.com/moban/</a:t>
            </a:r>
            <a:r>
              <a:rPr lang="zh-CN" altLang="en-US" sz="100" dirty="0" smtClean="0">
                <a:solidFill>
                  <a:prstClr val="black"/>
                </a:solidFill>
                <a:latin typeface="微软雅黑" panose="020B0503020204020204" pitchFamily="34" charset="-122"/>
              </a:rPr>
              <a:t> </a:t>
            </a:r>
            <a:endParaRPr lang="en-US" altLang="zh-CN" sz="100" dirty="0" smtClean="0">
              <a:solidFill>
                <a:prstClr val="black"/>
              </a:solidFill>
              <a:latin typeface="微软雅黑" panose="020B0503020204020204" pitchFamily="34" charset="-122"/>
            </a:endParaRPr>
          </a:p>
        </p:txBody>
      </p:sp>
    </p:spTree>
    <p:extLst>
      <p:ext uri="{BB962C8B-B14F-4D97-AF65-F5344CB8AC3E}">
        <p14:creationId xmlns:p14="http://schemas.microsoft.com/office/powerpoint/2010/main" val="336432351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3231CB6-11AB-4D59-A9E4-FE51412EA57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89D6B329-B836-4681-937A-A448BE05201F}"/>
              </a:ext>
            </a:extLst>
          </p:cNvPr>
          <p:cNvSpPr>
            <a:spLocks noGrp="1"/>
          </p:cNvSpPr>
          <p:nvPr>
            <p:ph type="dt" sz="half" idx="10"/>
          </p:nvPr>
        </p:nvSpPr>
        <p:spPr/>
        <p:txBody>
          <a:bodyPr/>
          <a:lstStyle/>
          <a:p>
            <a:fld id="{2CE7B598-0A54-44D8-A998-C82D12D838C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xmlns="" id="{D0326462-E467-4890-A28D-4746809E3DC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xmlns="" id="{CCD40214-6257-4B6A-B808-BD954488861D}"/>
              </a:ext>
            </a:extLst>
          </p:cNvPr>
          <p:cNvSpPr>
            <a:spLocks noGrp="1"/>
          </p:cNvSpPr>
          <p:nvPr>
            <p:ph type="sldNum" sz="quarter" idx="12"/>
          </p:nvPr>
        </p:nvSpPr>
        <p:spPr/>
        <p:txBody>
          <a:bodyPr/>
          <a:lstStyle/>
          <a:p>
            <a:fld id="{195DF8BB-3426-49E0-9D36-69DE378B8EB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4376923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723B0DA2-A559-47A1-B6CD-C9687531BFED}"/>
              </a:ext>
            </a:extLst>
          </p:cNvPr>
          <p:cNvSpPr>
            <a:spLocks noGrp="1"/>
          </p:cNvSpPr>
          <p:nvPr>
            <p:ph type="dt" sz="half" idx="10"/>
          </p:nvPr>
        </p:nvSpPr>
        <p:spPr/>
        <p:txBody>
          <a:bodyPr/>
          <a:lstStyle/>
          <a:p>
            <a:fld id="{2CE7B598-0A54-44D8-A998-C82D12D838C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xmlns="" id="{12B42C73-13E1-4646-8F7C-9A3D95C7164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xmlns="" id="{5D486D83-26E7-400A-BE0C-E52D30805528}"/>
              </a:ext>
            </a:extLst>
          </p:cNvPr>
          <p:cNvSpPr>
            <a:spLocks noGrp="1"/>
          </p:cNvSpPr>
          <p:nvPr>
            <p:ph type="sldNum" sz="quarter" idx="12"/>
          </p:nvPr>
        </p:nvSpPr>
        <p:spPr/>
        <p:txBody>
          <a:bodyPr/>
          <a:lstStyle/>
          <a:p>
            <a:fld id="{195DF8BB-3426-49E0-9D36-69DE378B8EB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2733040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89E53A4E-4755-4C81-87AB-3EEB46D31FF2}"/>
              </a:ext>
            </a:extLst>
          </p:cNvPr>
          <p:cNvSpPr/>
          <p:nvPr userDrawn="1"/>
        </p:nvSpPr>
        <p:spPr>
          <a:xfrm>
            <a:off x="0" y="0"/>
            <a:ext cx="12192000" cy="6858000"/>
          </a:xfrm>
          <a:prstGeom prst="rect">
            <a:avLst/>
          </a:prstGeom>
          <a:solidFill>
            <a:schemeClr val="bg1">
              <a:lumMod val="8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65000"/>
                </a:schemeClr>
              </a:solidFill>
            </a:endParaRPr>
          </a:p>
        </p:txBody>
      </p:sp>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8" name="直接连接符 7">
            <a:extLst>
              <a:ext uri="{FF2B5EF4-FFF2-40B4-BE49-F238E27FC236}">
                <a16:creationId xmlns:a16="http://schemas.microsoft.com/office/drawing/2014/main" xmlns="" id="{9B19B8AD-4ACF-4499-8867-680C43A902F9}"/>
              </a:ext>
            </a:extLst>
          </p:cNvPr>
          <p:cNvCxnSpPr/>
          <p:nvPr userDrawn="1"/>
        </p:nvCxnSpPr>
        <p:spPr>
          <a:xfrm>
            <a:off x="341811" y="783771"/>
            <a:ext cx="11508377" cy="0"/>
          </a:xfrm>
          <a:prstGeom prst="line">
            <a:avLst/>
          </a:prstGeom>
          <a:ln w="38100">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sp>
        <p:nvSpPr>
          <p:cNvPr id="9" name="矩形: 圆角 8">
            <a:extLst>
              <a:ext uri="{FF2B5EF4-FFF2-40B4-BE49-F238E27FC236}">
                <a16:creationId xmlns:a16="http://schemas.microsoft.com/office/drawing/2014/main" xmlns="" id="{020014F0-151C-427F-AFD7-4F49339205AB}"/>
              </a:ext>
            </a:extLst>
          </p:cNvPr>
          <p:cNvSpPr/>
          <p:nvPr userDrawn="1"/>
        </p:nvSpPr>
        <p:spPr>
          <a:xfrm>
            <a:off x="496389" y="235131"/>
            <a:ext cx="457200" cy="457200"/>
          </a:xfrm>
          <a:prstGeom prst="roundRect">
            <a:avLst/>
          </a:prstGeom>
          <a:noFill/>
          <a:ln w="38100">
            <a:solidFill>
              <a:srgbClr val="0070C0"/>
            </a:solidFill>
          </a:ln>
          <a:effectLst>
            <a:outerShdw blurRad="1905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xmlns="" id="{5D9C1086-8973-4183-ADCF-4CCB42BBD31B}"/>
              </a:ext>
            </a:extLst>
          </p:cNvPr>
          <p:cNvSpPr/>
          <p:nvPr userDrawn="1"/>
        </p:nvSpPr>
        <p:spPr>
          <a:xfrm>
            <a:off x="727167" y="413657"/>
            <a:ext cx="304800" cy="304800"/>
          </a:xfrm>
          <a:prstGeom prst="roundRect">
            <a:avLst/>
          </a:prstGeom>
          <a:solidFill>
            <a:srgbClr val="0070C0"/>
          </a:solidFill>
          <a:ln w="38100">
            <a:solidFill>
              <a:srgbClr val="0070C0"/>
            </a:solidFill>
          </a:ln>
          <a:effectLst>
            <a:outerShdw blurRad="1905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0">
            <a:extLst>
              <a:ext uri="{FF2B5EF4-FFF2-40B4-BE49-F238E27FC236}">
                <a16:creationId xmlns:a16="http://schemas.microsoft.com/office/drawing/2014/main" xmlns="" id="{65327040-AD97-404B-BFFF-AE793CB9F405}"/>
              </a:ext>
            </a:extLst>
          </p:cNvPr>
          <p:cNvSpPr>
            <a:spLocks noGrp="1"/>
          </p:cNvSpPr>
          <p:nvPr>
            <p:ph type="title"/>
          </p:nvPr>
        </p:nvSpPr>
        <p:spPr>
          <a:xfrm>
            <a:off x="1184367" y="293914"/>
            <a:ext cx="4737462" cy="457200"/>
          </a:xfrm>
        </p:spPr>
        <p:txBody>
          <a:bodyPr>
            <a:noAutofit/>
          </a:bodyPr>
          <a:lstStyle>
            <a:lvl1pPr>
              <a:defRPr sz="2800" b="0">
                <a:solidFill>
                  <a:srgbClr val="0070C0"/>
                </a:solidFill>
              </a:defRPr>
            </a:lvl1pPr>
          </a:lstStyle>
          <a:p>
            <a:r>
              <a:rPr lang="zh-CN" altLang="en-US" dirty="0"/>
              <a:t>单击此处编辑母版标题样式</a:t>
            </a:r>
          </a:p>
        </p:txBody>
      </p:sp>
    </p:spTree>
    <p:extLst>
      <p:ext uri="{BB962C8B-B14F-4D97-AF65-F5344CB8AC3E}">
        <p14:creationId xmlns:p14="http://schemas.microsoft.com/office/powerpoint/2010/main" val="69698340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D834413-B201-49A4-BEE3-5B9D9033C2B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BF480519-DEEC-43C5-9742-86D7851845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8B144B68-C843-46D5-A4E9-C3D3B87F9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45C7CCF4-105B-41AA-BC0E-661B902DEEB0}"/>
              </a:ext>
            </a:extLst>
          </p:cNvPr>
          <p:cNvSpPr>
            <a:spLocks noGrp="1"/>
          </p:cNvSpPr>
          <p:nvPr>
            <p:ph type="dt" sz="half" idx="10"/>
          </p:nvPr>
        </p:nvSpPr>
        <p:spPr/>
        <p:txBody>
          <a:bodyPr/>
          <a:lstStyle/>
          <a:p>
            <a:fld id="{2CE7B598-0A54-44D8-A998-C82D12D838C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9EC9B7DA-C55A-449C-99AC-29021347836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546681AE-006D-4572-913C-7DE8A701B0BA}"/>
              </a:ext>
            </a:extLst>
          </p:cNvPr>
          <p:cNvSpPr>
            <a:spLocks noGrp="1"/>
          </p:cNvSpPr>
          <p:nvPr>
            <p:ph type="sldNum" sz="quarter" idx="12"/>
          </p:nvPr>
        </p:nvSpPr>
        <p:spPr/>
        <p:txBody>
          <a:bodyPr/>
          <a:lstStyle/>
          <a:p>
            <a:fld id="{195DF8BB-3426-49E0-9D36-69DE378B8EB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6690267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200A525-F547-4630-A23D-20D8EC34111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B8AE9BF8-86B9-4C84-93E7-B0A74F4EA9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1E30543A-D215-459D-AFE7-FD2F48E18B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E57A12AB-E5ED-4872-A42F-E7B9E0D4C632}"/>
              </a:ext>
            </a:extLst>
          </p:cNvPr>
          <p:cNvSpPr>
            <a:spLocks noGrp="1"/>
          </p:cNvSpPr>
          <p:nvPr>
            <p:ph type="dt" sz="half" idx="10"/>
          </p:nvPr>
        </p:nvSpPr>
        <p:spPr/>
        <p:txBody>
          <a:bodyPr/>
          <a:lstStyle/>
          <a:p>
            <a:fld id="{2CE7B598-0A54-44D8-A998-C82D12D838C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A79E6E28-8872-4D95-8CF0-13FC8FD8D4D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A863D4A3-1AFC-4839-9288-8AFC02CC8652}"/>
              </a:ext>
            </a:extLst>
          </p:cNvPr>
          <p:cNvSpPr>
            <a:spLocks noGrp="1"/>
          </p:cNvSpPr>
          <p:nvPr>
            <p:ph type="sldNum" sz="quarter" idx="12"/>
          </p:nvPr>
        </p:nvSpPr>
        <p:spPr/>
        <p:txBody>
          <a:bodyPr/>
          <a:lstStyle/>
          <a:p>
            <a:fld id="{195DF8BB-3426-49E0-9D36-69DE378B8EB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752940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1CDE6E2-5284-4ED5-8EEC-11112602E19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2ED2DCFE-1775-4E50-964B-EAE3C50C737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DA5D84E-5ED8-4ECE-89F2-FDFAB4764BC6}"/>
              </a:ext>
            </a:extLst>
          </p:cNvPr>
          <p:cNvSpPr>
            <a:spLocks noGrp="1"/>
          </p:cNvSpPr>
          <p:nvPr>
            <p:ph type="dt" sz="half" idx="10"/>
          </p:nvPr>
        </p:nvSpPr>
        <p:spPr/>
        <p:txBody>
          <a:bodyPr/>
          <a:lstStyle/>
          <a:p>
            <a:fld id="{2CE7B598-0A54-44D8-A998-C82D12D838C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93F1B797-0CA6-4870-B366-88BA72A8D1D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634A5D42-104C-4AFF-A6DB-6774120CB2CF}"/>
              </a:ext>
            </a:extLst>
          </p:cNvPr>
          <p:cNvSpPr>
            <a:spLocks noGrp="1"/>
          </p:cNvSpPr>
          <p:nvPr>
            <p:ph type="sldNum" sz="quarter" idx="12"/>
          </p:nvPr>
        </p:nvSpPr>
        <p:spPr/>
        <p:txBody>
          <a:bodyPr/>
          <a:lstStyle/>
          <a:p>
            <a:fld id="{195DF8BB-3426-49E0-9D36-69DE378B8EB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7982831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95B0A450-5AF9-40CB-998F-68FEE335BAA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3B344ABB-BC69-4179-9161-8A928B3553F7}"/>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38E620D3-18ED-4DF9-A100-AE9707E277C7}"/>
              </a:ext>
            </a:extLst>
          </p:cNvPr>
          <p:cNvSpPr>
            <a:spLocks noGrp="1"/>
          </p:cNvSpPr>
          <p:nvPr>
            <p:ph type="dt" sz="half" idx="10"/>
          </p:nvPr>
        </p:nvSpPr>
        <p:spPr/>
        <p:txBody>
          <a:bodyPr/>
          <a:lstStyle/>
          <a:p>
            <a:fld id="{2CE7B598-0A54-44D8-A998-C82D12D838C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89A195BF-3596-4E0C-948D-3EF3A66E28D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EB48EB7B-C84F-46CD-94E1-8CB8DF2F2A19}"/>
              </a:ext>
            </a:extLst>
          </p:cNvPr>
          <p:cNvSpPr>
            <a:spLocks noGrp="1"/>
          </p:cNvSpPr>
          <p:nvPr>
            <p:ph type="sldNum" sz="quarter" idx="12"/>
          </p:nvPr>
        </p:nvSpPr>
        <p:spPr/>
        <p:txBody>
          <a:bodyPr/>
          <a:lstStyle/>
          <a:p>
            <a:fld id="{195DF8BB-3426-49E0-9D36-69DE378B8EB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6748320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Date Placeholder 12291"/>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5" name="Footer Placeholder 12292"/>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Slide Number Placeholder 12293"/>
          <p:cNvSpPr>
            <a:spLocks noGrp="1"/>
          </p:cNvSpPr>
          <p:nvPr>
            <p:ph type="sldNum" sz="quarter" idx="12"/>
          </p:nvPr>
        </p:nvSpPr>
        <p:spPr/>
        <p:txBody>
          <a:bodyPr/>
          <a:lstStyle>
            <a:lvl1pPr>
              <a:defRPr/>
            </a:lvl1pPr>
          </a:lstStyle>
          <a:p>
            <a:fld id="{9BC4B1AF-6D77-45F0-86E6-829419F5196C}"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8814560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Date Placeholder 12291"/>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5" name="Footer Placeholder 12292"/>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Slide Number Placeholder 12293"/>
          <p:cNvSpPr>
            <a:spLocks noGrp="1"/>
          </p:cNvSpPr>
          <p:nvPr>
            <p:ph type="sldNum" sz="quarter" idx="12"/>
          </p:nvPr>
        </p:nvSpPr>
        <p:spPr/>
        <p:txBody>
          <a:bodyPr/>
          <a:lstStyle>
            <a:lvl1pPr>
              <a:defRPr/>
            </a:lvl1pPr>
          </a:lstStyle>
          <a:p>
            <a:fld id="{93554F16-B192-4031-A48C-42F31553F0C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41153745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1851" y="4589464"/>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p>
        </p:txBody>
      </p:sp>
      <p:sp>
        <p:nvSpPr>
          <p:cNvPr id="4" name="Date Placeholder 12291"/>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5" name="Footer Placeholder 12292"/>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Slide Number Placeholder 12293"/>
          <p:cNvSpPr>
            <a:spLocks noGrp="1"/>
          </p:cNvSpPr>
          <p:nvPr>
            <p:ph type="sldNum" sz="quarter" idx="12"/>
          </p:nvPr>
        </p:nvSpPr>
        <p:spPr/>
        <p:txBody>
          <a:bodyPr/>
          <a:lstStyle>
            <a:lvl1pPr>
              <a:defRPr/>
            </a:lvl1pPr>
          </a:lstStyle>
          <a:p>
            <a:fld id="{4E374411-1A6A-44C3-9767-26EF1ADF68D5}"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0212634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09600" y="1600201"/>
            <a:ext cx="5376672"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6205728" y="1600201"/>
            <a:ext cx="5376672"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Date Placeholder 12291"/>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6" name="Footer Placeholder 12292"/>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7" name="Slide Number Placeholder 12293"/>
          <p:cNvSpPr>
            <a:spLocks noGrp="1"/>
          </p:cNvSpPr>
          <p:nvPr>
            <p:ph type="sldNum" sz="quarter" idx="12"/>
          </p:nvPr>
        </p:nvSpPr>
        <p:spPr/>
        <p:txBody>
          <a:bodyPr/>
          <a:lstStyle>
            <a:lvl1pPr>
              <a:defRPr/>
            </a:lvl1pPr>
          </a:lstStyle>
          <a:p>
            <a:fld id="{9851A17D-D453-4AF4-9305-88D374AEA653}"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2352888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6"/>
            <a:ext cx="105156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1186775" y="1778438"/>
            <a:ext cx="4873575"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4" name="内容占位符 3"/>
          <p:cNvSpPr>
            <a:spLocks noGrp="1"/>
          </p:cNvSpPr>
          <p:nvPr>
            <p:ph sz="half" idx="2"/>
          </p:nvPr>
        </p:nvSpPr>
        <p:spPr>
          <a:xfrm>
            <a:off x="1186775" y="2665379"/>
            <a:ext cx="4873575"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256939" y="1778438"/>
            <a:ext cx="4897576"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Date Placeholder 12291"/>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8" name="Footer Placeholder 12292"/>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9" name="Slide Number Placeholder 12293"/>
          <p:cNvSpPr>
            <a:spLocks noGrp="1"/>
          </p:cNvSpPr>
          <p:nvPr>
            <p:ph type="sldNum" sz="quarter" idx="12"/>
          </p:nvPr>
        </p:nvSpPr>
        <p:spPr/>
        <p:txBody>
          <a:bodyPr/>
          <a:lstStyle>
            <a:lvl1pPr>
              <a:defRPr/>
            </a:lvl1pPr>
          </a:lstStyle>
          <a:p>
            <a:fld id="{AF1EEBFD-643C-47F4-A342-1C4F1264CF1C}"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1359931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Date Placeholder 12291"/>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4" name="Footer Placeholder 12292"/>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5" name="Slide Number Placeholder 12293"/>
          <p:cNvSpPr>
            <a:spLocks noGrp="1"/>
          </p:cNvSpPr>
          <p:nvPr>
            <p:ph type="sldNum" sz="quarter" idx="12"/>
          </p:nvPr>
        </p:nvSpPr>
        <p:spPr/>
        <p:txBody>
          <a:bodyPr/>
          <a:lstStyle>
            <a:lvl1pPr>
              <a:defRPr/>
            </a:lvl1pPr>
          </a:lstStyle>
          <a:p>
            <a:fld id="{AF17A362-29B7-4B0A-9722-E2CF31A6AFF9}"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827461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B1CA3D81-5708-424B-BD81-179CD9DAACAA}"/>
              </a:ext>
            </a:extLst>
          </p:cNvPr>
          <p:cNvSpPr/>
          <p:nvPr userDrawn="1"/>
        </p:nvSpPr>
        <p:spPr>
          <a:xfrm>
            <a:off x="0" y="0"/>
            <a:ext cx="12192000" cy="6858000"/>
          </a:xfrm>
          <a:prstGeom prst="rect">
            <a:avLst/>
          </a:prstGeom>
          <a:solidFill>
            <a:schemeClr val="bg1">
              <a:lumMod val="8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7767" y="-812875"/>
            <a:ext cx="13347534" cy="7507988"/>
          </a:xfrm>
          <a:prstGeom prst="rect">
            <a:avLst/>
          </a:prstGeom>
          <a:noFill/>
          <a:effectLst>
            <a:outerShdw blurRad="50800" dist="50800" dir="5400000" algn="ctr" rotWithShape="0">
              <a:srgbClr val="000000">
                <a:alpha val="0"/>
              </a:srgbClr>
            </a:outerShdw>
          </a:effectLst>
        </p:spPr>
      </p:pic>
      <p:cxnSp>
        <p:nvCxnSpPr>
          <p:cNvPr id="12" name="直接连接符 11">
            <a:extLst>
              <a:ext uri="{FF2B5EF4-FFF2-40B4-BE49-F238E27FC236}">
                <a16:creationId xmlns:a16="http://schemas.microsoft.com/office/drawing/2014/main" xmlns="" id="{4EE319D1-4D0C-4975-9B2C-A4F28D834A23}"/>
              </a:ext>
            </a:extLst>
          </p:cNvPr>
          <p:cNvCxnSpPr>
            <a:cxnSpLocks/>
          </p:cNvCxnSpPr>
          <p:nvPr userDrawn="1"/>
        </p:nvCxnSpPr>
        <p:spPr>
          <a:xfrm flipV="1">
            <a:off x="0" y="-1079575"/>
            <a:ext cx="1991994" cy="253937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xmlns="" id="{891B665F-FCC6-4EA3-BB27-3F2C43120DB5}"/>
              </a:ext>
            </a:extLst>
          </p:cNvPr>
          <p:cNvCxnSpPr>
            <a:cxnSpLocks/>
          </p:cNvCxnSpPr>
          <p:nvPr userDrawn="1"/>
        </p:nvCxnSpPr>
        <p:spPr>
          <a:xfrm flipV="1">
            <a:off x="8437718" y="4633844"/>
            <a:ext cx="1991994" cy="253937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xmlns="" id="{AAB1E42F-C6C6-4A36-BAE7-4756F89F5D5E}"/>
              </a:ext>
            </a:extLst>
          </p:cNvPr>
          <p:cNvCxnSpPr>
            <a:cxnSpLocks/>
          </p:cNvCxnSpPr>
          <p:nvPr userDrawn="1"/>
        </p:nvCxnSpPr>
        <p:spPr>
          <a:xfrm flipV="1">
            <a:off x="10429712" y="4861497"/>
            <a:ext cx="1991994" cy="253937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xmlns="" id="{DAF5C898-EE54-45C3-806F-600C02D81B35}"/>
              </a:ext>
            </a:extLst>
          </p:cNvPr>
          <p:cNvCxnSpPr>
            <a:cxnSpLocks/>
          </p:cNvCxnSpPr>
          <p:nvPr userDrawn="1"/>
        </p:nvCxnSpPr>
        <p:spPr>
          <a:xfrm flipV="1">
            <a:off x="-418533" y="1055324"/>
            <a:ext cx="1991994" cy="253937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xmlns="" id="{C807A15C-C5D4-4366-A642-F31EDADBAB38}"/>
              </a:ext>
            </a:extLst>
          </p:cNvPr>
          <p:cNvCxnSpPr>
            <a:cxnSpLocks/>
          </p:cNvCxnSpPr>
          <p:nvPr userDrawn="1"/>
        </p:nvCxnSpPr>
        <p:spPr>
          <a:xfrm flipV="1">
            <a:off x="1582597" y="0"/>
            <a:ext cx="1991994" cy="253937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xmlns="" id="{0CD8D3A9-9004-4765-B261-B290CB1DA8E7}"/>
              </a:ext>
            </a:extLst>
          </p:cNvPr>
          <p:cNvCxnSpPr>
            <a:cxnSpLocks/>
          </p:cNvCxnSpPr>
          <p:nvPr userDrawn="1"/>
        </p:nvCxnSpPr>
        <p:spPr>
          <a:xfrm flipV="1">
            <a:off x="10624788" y="3240501"/>
            <a:ext cx="1991994" cy="253937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44985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2291"/>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3" name="Footer Placeholder 12292"/>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4" name="Slide Number Placeholder 12293"/>
          <p:cNvSpPr>
            <a:spLocks noGrp="1"/>
          </p:cNvSpPr>
          <p:nvPr>
            <p:ph type="sldNum" sz="quarter" idx="12"/>
          </p:nvPr>
        </p:nvSpPr>
        <p:spPr/>
        <p:txBody>
          <a:bodyPr/>
          <a:lstStyle>
            <a:lvl1pPr>
              <a:defRPr/>
            </a:lvl1pPr>
          </a:lstStyle>
          <a:p>
            <a:fld id="{20A65A7C-011D-4DA4-8D1D-C7B25E856A7E}"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4938303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5183188" y="987426"/>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
        <p:nvSpPr>
          <p:cNvPr id="5" name="Date Placeholder 12291"/>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6" name="Footer Placeholder 12292"/>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7" name="Slide Number Placeholder 12293"/>
          <p:cNvSpPr>
            <a:spLocks noGrp="1"/>
          </p:cNvSpPr>
          <p:nvPr>
            <p:ph type="sldNum" sz="quarter" idx="12"/>
          </p:nvPr>
        </p:nvSpPr>
        <p:spPr/>
        <p:txBody>
          <a:bodyPr/>
          <a:lstStyle>
            <a:lvl1pPr>
              <a:defRPr/>
            </a:lvl1pPr>
          </a:lstStyle>
          <a:p>
            <a:fld id="{1113C284-4E84-4894-8B8D-ECF29E394A91}"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9030968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p>
        </p:txBody>
      </p:sp>
      <p:sp>
        <p:nvSpPr>
          <p:cNvPr id="5" name="Date Placeholder 12291"/>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6" name="Footer Placeholder 12292"/>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7" name="Slide Number Placeholder 12293"/>
          <p:cNvSpPr>
            <a:spLocks noGrp="1"/>
          </p:cNvSpPr>
          <p:nvPr>
            <p:ph type="sldNum" sz="quarter" idx="12"/>
          </p:nvPr>
        </p:nvSpPr>
        <p:spPr/>
        <p:txBody>
          <a:bodyPr/>
          <a:lstStyle>
            <a:lvl1pPr>
              <a:defRPr/>
            </a:lvl1pPr>
          </a:lstStyle>
          <a:p>
            <a:fld id="{F4495977-77D3-4AE6-8FCE-8052F7B811BD}"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6493285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Date Placeholder 12291"/>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5" name="Footer Placeholder 12292"/>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Slide Number Placeholder 12293"/>
          <p:cNvSpPr>
            <a:spLocks noGrp="1"/>
          </p:cNvSpPr>
          <p:nvPr>
            <p:ph type="sldNum" sz="quarter" idx="12"/>
          </p:nvPr>
        </p:nvSpPr>
        <p:spPr/>
        <p:txBody>
          <a:bodyPr/>
          <a:lstStyle>
            <a:lvl1pPr>
              <a:defRPr/>
            </a:lvl1pPr>
          </a:lstStyle>
          <a:p>
            <a:fld id="{B8B72C2C-3BEF-4102-8CE5-AE105DB72BA7}"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8344421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09601" y="274639"/>
            <a:ext cx="8070575"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Date Placeholder 12291"/>
          <p:cNvSpPr>
            <a:spLocks noGrp="1"/>
          </p:cNvSpPr>
          <p:nvPr>
            <p:ph type="dt" sz="half" idx="10"/>
          </p:nvPr>
        </p:nvSpPr>
        <p:spPr/>
        <p:txBody>
          <a:bodyPr/>
          <a:lstStyle>
            <a:lvl1pPr>
              <a:defRPr/>
            </a:lvl1pPr>
          </a:lstStyle>
          <a:p>
            <a:pPr>
              <a:defRPr/>
            </a:pPr>
            <a:endParaRPr lang="zh-CN" altLang="en-US">
              <a:solidFill>
                <a:srgbClr val="000000"/>
              </a:solidFill>
            </a:endParaRPr>
          </a:p>
        </p:txBody>
      </p:sp>
      <p:sp>
        <p:nvSpPr>
          <p:cNvPr id="5" name="Footer Placeholder 12292"/>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Slide Number Placeholder 12293"/>
          <p:cNvSpPr>
            <a:spLocks noGrp="1"/>
          </p:cNvSpPr>
          <p:nvPr>
            <p:ph type="sldNum" sz="quarter" idx="12"/>
          </p:nvPr>
        </p:nvSpPr>
        <p:spPr/>
        <p:txBody>
          <a:bodyPr/>
          <a:lstStyle>
            <a:lvl1pPr>
              <a:defRPr/>
            </a:lvl1pPr>
          </a:lstStyle>
          <a:p>
            <a:fld id="{6518D572-C348-44A9-B11B-1E74119238A1}"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3727137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8" name="日期占位符 3"/>
          <p:cNvSpPr>
            <a:spLocks noGrp="1"/>
          </p:cNvSpPr>
          <p:nvPr>
            <p:ph type="dt" sz="half" idx="2"/>
          </p:nvPr>
        </p:nvSpPr>
        <p:spPr>
          <a:xfrm>
            <a:off x="838200" y="6356350"/>
            <a:ext cx="2743200" cy="365125"/>
          </a:xfrm>
          <a:prstGeom prst="rect">
            <a:avLst/>
          </a:prstGeom>
        </p:spPr>
        <p:txBody>
          <a:bodyPr vert="horz" lIns="90000" tIns="46800" rIns="90000" bIns="46800" rtlCol="0" anchor="ctr">
            <a:normAutofit/>
          </a:bodyPr>
          <a:lstStyle>
            <a:lvl1pPr>
              <a:defRPr>
                <a:solidFill>
                  <a:srgbClr val="3D7351">
                    <a:lumMod val="50000"/>
                  </a:srgbClr>
                </a:solidFill>
              </a:defRPr>
            </a:lvl1pPr>
          </a:lstStyle>
          <a:p>
            <a:pPr fontAlgn="base">
              <a:spcBef>
                <a:spcPct val="0"/>
              </a:spcBef>
              <a:spcAft>
                <a:spcPct val="0"/>
              </a:spcAft>
              <a:defRPr/>
            </a:pPr>
            <a:fld id="{B7B3404F-A8BD-4EBA-BC5B-9E117859A264}" type="datetimeFigureOut">
              <a:rPr lang="zh-CN" altLang="en-US" sz="1200">
                <a:latin typeface="Calibri" panose="020F0502020204030204" charset="0"/>
              </a:rPr>
              <a:pPr fontAlgn="base">
                <a:spcBef>
                  <a:spcPct val="0"/>
                </a:spcBef>
                <a:spcAft>
                  <a:spcPct val="0"/>
                </a:spcAft>
                <a:defRPr/>
              </a:pPr>
              <a:t>2021/8/12</a:t>
            </a:fld>
            <a:endParaRPr lang="zh-CN" altLang="en-US" sz="1200">
              <a:latin typeface="Calibri" panose="020F0502020204030204" charset="0"/>
            </a:endParaRPr>
          </a:p>
        </p:txBody>
      </p:sp>
      <p:sp>
        <p:nvSpPr>
          <p:cNvPr id="9" name="页脚占位符 4"/>
          <p:cNvSpPr>
            <a:spLocks noGrp="1"/>
          </p:cNvSpPr>
          <p:nvPr>
            <p:ph type="ftr" sz="quarter" idx="3"/>
          </p:nvPr>
        </p:nvSpPr>
        <p:spPr>
          <a:xfrm>
            <a:off x="4038600" y="6356350"/>
            <a:ext cx="4114800" cy="365125"/>
          </a:xfrm>
          <a:prstGeom prst="rect">
            <a:avLst/>
          </a:prstGeom>
        </p:spPr>
        <p:txBody>
          <a:bodyPr vert="horz" lIns="90000" tIns="46800" rIns="90000" bIns="46800" rtlCol="0" anchor="ctr">
            <a:normAutofit/>
          </a:bodyPr>
          <a:lstStyle>
            <a:lvl1pPr>
              <a:defRPr>
                <a:solidFill>
                  <a:srgbClr val="3D7351">
                    <a:lumMod val="50000"/>
                  </a:srgbClr>
                </a:solidFill>
              </a:defRPr>
            </a:lvl1pPr>
          </a:lstStyle>
          <a:p>
            <a:pPr fontAlgn="base">
              <a:spcBef>
                <a:spcPct val="0"/>
              </a:spcBef>
              <a:spcAft>
                <a:spcPct val="0"/>
              </a:spcAft>
              <a:defRPr/>
            </a:pPr>
            <a:endParaRPr lang="zh-CN" altLang="en-US" sz="1200">
              <a:latin typeface="Calibri" panose="020F0502020204030204" charset="0"/>
            </a:endParaRPr>
          </a:p>
        </p:txBody>
      </p:sp>
      <p:sp>
        <p:nvSpPr>
          <p:cNvPr id="10" name="灯片编号占位符 5"/>
          <p:cNvSpPr>
            <a:spLocks noGrp="1"/>
          </p:cNvSpPr>
          <p:nvPr>
            <p:ph type="sldNum" sz="quarter" idx="4"/>
          </p:nvPr>
        </p:nvSpPr>
        <p:spPr>
          <a:xfrm>
            <a:off x="8610600" y="6356350"/>
            <a:ext cx="2743200" cy="365125"/>
          </a:xfrm>
          <a:prstGeom prst="rect">
            <a:avLst/>
          </a:prstGeom>
        </p:spPr>
        <p:txBody>
          <a:bodyPr vert="horz" wrap="square" lIns="90000" tIns="46800" rIns="90000" bIns="46800" numCol="1" anchor="ctr" anchorCtr="0" compatLnSpc="1"/>
          <a:lstStyle/>
          <a:p>
            <a:fld id="{9A0DB2DC-4C9A-4742-B13C-FB6460FD3503}" type="slidenum">
              <a:rPr lang="zh-CN" altLang="en-US" dirty="0">
                <a:solidFill>
                  <a:srgbClr val="000000"/>
                </a:solidFill>
              </a:rPr>
              <a:pPr/>
              <a:t>‹#›</a:t>
            </a:fld>
            <a:endParaRPr lang="zh-CN" altLang="en-US" dirty="0">
              <a:solidFill>
                <a:srgbClr val="000000"/>
              </a:solidFill>
            </a:endParaRPr>
          </a:p>
        </p:txBody>
      </p:sp>
    </p:spTree>
    <p:extLst>
      <p:ext uri="{BB962C8B-B14F-4D97-AF65-F5344CB8AC3E}">
        <p14:creationId xmlns:p14="http://schemas.microsoft.com/office/powerpoint/2010/main" val="5655501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C92757-3C02-4CF6-8429-49BD51920F96}" type="datetimeFigureOut">
              <a:rPr lang="en-US" smtClean="0">
                <a:solidFill>
                  <a:srgbClr val="000000">
                    <a:tint val="75000"/>
                  </a:srgbClr>
                </a:solidFill>
              </a:rPr>
              <a:pPr/>
              <a:t>8/12/2021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C09C29A-129B-40A3-AD09-217224EA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5624681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C92757-3C02-4CF6-8429-49BD51920F96}" type="datetimeFigureOut">
              <a:rPr lang="en-US" smtClean="0">
                <a:solidFill>
                  <a:srgbClr val="000000">
                    <a:tint val="75000"/>
                  </a:srgbClr>
                </a:solidFill>
              </a:rPr>
              <a:pPr/>
              <a:t>8/12/2021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C09C29A-129B-40A3-AD09-217224EA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7499645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C92757-3C02-4CF6-8429-49BD51920F96}" type="datetimeFigureOut">
              <a:rPr lang="en-US" smtClean="0">
                <a:solidFill>
                  <a:srgbClr val="000000">
                    <a:tint val="75000"/>
                  </a:srgbClr>
                </a:solidFill>
              </a:rPr>
              <a:pPr/>
              <a:t>8/12/2021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C09C29A-129B-40A3-AD09-217224EA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8466068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C92757-3C02-4CF6-8429-49BD51920F96}" type="datetimeFigureOut">
              <a:rPr lang="en-US" smtClean="0">
                <a:solidFill>
                  <a:srgbClr val="000000">
                    <a:tint val="75000"/>
                  </a:srgbClr>
                </a:solidFill>
              </a:rPr>
              <a:pPr/>
              <a:t>8/12/2021</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AC09C29A-129B-40A3-AD09-217224EA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818265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F92302D-0150-49F9-AD32-3C673CC4943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C495D86-B8DE-4E05-B9DA-FC9FE762D281}"/>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1FB239C-EA14-4454-8A29-E262A7F6CA76}"/>
              </a:ext>
            </a:extLst>
          </p:cNvPr>
          <p:cNvSpPr>
            <a:spLocks noGrp="1"/>
          </p:cNvSpPr>
          <p:nvPr>
            <p:ph type="dt" sz="half" idx="10"/>
          </p:nvPr>
        </p:nvSpPr>
        <p:spPr/>
        <p:txBody>
          <a:bodyPr/>
          <a:lstStyle/>
          <a:p>
            <a:fld id="{2CE7B598-0A54-44D8-A998-C82D12D838C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7C094398-E579-42E6-9BA8-1B00CF2516A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E3E9CE28-3A22-4F48-97FB-8D608C6F550B}"/>
              </a:ext>
            </a:extLst>
          </p:cNvPr>
          <p:cNvSpPr>
            <a:spLocks noGrp="1"/>
          </p:cNvSpPr>
          <p:nvPr>
            <p:ph type="sldNum" sz="quarter" idx="12"/>
          </p:nvPr>
        </p:nvSpPr>
        <p:spPr/>
        <p:txBody>
          <a:bodyPr/>
          <a:lstStyle/>
          <a:p>
            <a:fld id="{195DF8BB-3426-49E0-9D36-69DE378B8EB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0014590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C92757-3C02-4CF6-8429-49BD51920F96}" type="datetimeFigureOut">
              <a:rPr lang="en-US" smtClean="0">
                <a:solidFill>
                  <a:srgbClr val="000000">
                    <a:tint val="75000"/>
                  </a:srgbClr>
                </a:solidFill>
              </a:rPr>
              <a:pPr/>
              <a:t>8/12/2021</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AC09C29A-129B-40A3-AD09-217224EA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6287444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C92757-3C02-4CF6-8429-49BD51920F96}" type="datetimeFigureOut">
              <a:rPr lang="en-US" smtClean="0">
                <a:solidFill>
                  <a:srgbClr val="000000">
                    <a:tint val="75000"/>
                  </a:srgbClr>
                </a:solidFill>
              </a:rPr>
              <a:pPr/>
              <a:t>8/12/2021</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AC09C29A-129B-40A3-AD09-217224EA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5790528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C92757-3C02-4CF6-8429-49BD51920F96}" type="datetimeFigureOut">
              <a:rPr lang="en-US" smtClean="0">
                <a:solidFill>
                  <a:srgbClr val="000000">
                    <a:tint val="75000"/>
                  </a:srgbClr>
                </a:solidFill>
              </a:rPr>
              <a:pPr/>
              <a:t>8/12/2021</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AC09C29A-129B-40A3-AD09-217224EA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2910767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C92757-3C02-4CF6-8429-49BD51920F96}" type="datetimeFigureOut">
              <a:rPr lang="en-US" smtClean="0">
                <a:solidFill>
                  <a:srgbClr val="000000">
                    <a:tint val="75000"/>
                  </a:srgbClr>
                </a:solidFill>
              </a:rPr>
              <a:pPr/>
              <a:t>8/12/2021</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AC09C29A-129B-40A3-AD09-217224EA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0068584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C92757-3C02-4CF6-8429-49BD51920F96}" type="datetimeFigureOut">
              <a:rPr lang="en-US" smtClean="0">
                <a:solidFill>
                  <a:srgbClr val="000000">
                    <a:tint val="75000"/>
                  </a:srgbClr>
                </a:solidFill>
              </a:rPr>
              <a:pPr/>
              <a:t>8/12/2021</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AC09C29A-129B-40A3-AD09-217224EA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9837728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C92757-3C02-4CF6-8429-49BD51920F96}" type="datetimeFigureOut">
              <a:rPr lang="en-US" smtClean="0">
                <a:solidFill>
                  <a:srgbClr val="000000">
                    <a:tint val="75000"/>
                  </a:srgbClr>
                </a:solidFill>
              </a:rPr>
              <a:pPr/>
              <a:t>8/12/2021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C09C29A-129B-40A3-AD09-217224EA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295660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C92757-3C02-4CF6-8429-49BD51920F96}" type="datetimeFigureOut">
              <a:rPr lang="en-US" smtClean="0">
                <a:solidFill>
                  <a:srgbClr val="000000">
                    <a:tint val="75000"/>
                  </a:srgbClr>
                </a:solidFill>
              </a:rPr>
              <a:pPr/>
              <a:t>8/12/2021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C09C29A-129B-40A3-AD09-217224EA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292624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C92757-3C02-4CF6-8429-49BD51920F96}" type="datetimeFigureOut">
              <a:rPr lang="en-US" smtClean="0">
                <a:solidFill>
                  <a:srgbClr val="000000">
                    <a:tint val="75000"/>
                  </a:srgbClr>
                </a:solidFill>
              </a:rPr>
              <a:pPr/>
              <a:t>8/12/2021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C09C29A-129B-40A3-AD09-217224EA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9858811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C92757-3C02-4CF6-8429-49BD51920F96}" type="datetimeFigureOut">
              <a:rPr lang="en-US" smtClean="0">
                <a:solidFill>
                  <a:srgbClr val="000000">
                    <a:tint val="75000"/>
                  </a:srgbClr>
                </a:solidFill>
              </a:rPr>
              <a:pPr/>
              <a:t>8/12/2021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C09C29A-129B-40A3-AD09-217224EA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970408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C92757-3C02-4CF6-8429-49BD51920F96}" type="datetimeFigureOut">
              <a:rPr lang="en-US" smtClean="0">
                <a:solidFill>
                  <a:srgbClr val="000000">
                    <a:tint val="75000"/>
                  </a:srgbClr>
                </a:solidFill>
              </a:rPr>
              <a:pPr/>
              <a:t>8/12/2021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C09C29A-129B-40A3-AD09-217224EA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621307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3.jpeg"/><Relationship Id="rId2" Type="http://schemas.openxmlformats.org/officeDocument/2006/relationships/slideLayout" Target="../slideLayouts/slideLayout20.xml"/><Relationship Id="rId16"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3.jpeg"/><Relationship Id="rId2" Type="http://schemas.openxmlformats.org/officeDocument/2006/relationships/slideLayout" Target="../slideLayouts/slideLayout35.xml"/><Relationship Id="rId16"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3.jpe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theme" Target="../theme/theme5.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zh-CN" altLang="en-US" dirty="0"/>
          </a:p>
        </p:txBody>
      </p:sp>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日期占位符 3">
            <a:extLst>
              <a:ext uri="{FF2B5EF4-FFF2-40B4-BE49-F238E27FC236}">
                <a16:creationId xmlns="" xmlns:p14="http://schemas.microsoft.com/office/powerpoint/2010/main" xmlns:p15="http://schemas.microsoft.com/office/powerpoint/2012/main" xmlns:a16="http://schemas.microsoft.com/office/drawing/2014/main" id="{04388434-9949-479C-A9C3-67A953F6A939}"/>
              </a:ext>
            </a:extLst>
          </p:cNvPr>
          <p:cNvSpPr>
            <a:spLocks noGrp="1"/>
          </p:cNvSpPr>
          <p:nvPr>
            <p:ph type="dt" sz="half" idx="2"/>
          </p:nvPr>
        </p:nvSpPr>
        <p:spPr>
          <a:xfrm>
            <a:off x="5401732" y="6240463"/>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6489D9C7-5DC6-4263-87FF-7C99F6FB63C3}" type="datetime1">
              <a:rPr lang="zh-CN" altLang="en-US" smtClean="0"/>
              <a:pPr/>
              <a:t>2021/8/12</a:t>
            </a:fld>
            <a:endParaRPr lang="zh-CN" altLang="en-US"/>
          </a:p>
        </p:txBody>
      </p:sp>
      <p:sp>
        <p:nvSpPr>
          <p:cNvPr id="9" name="页脚占位符 4">
            <a:extLst>
              <a:ext uri="{FF2B5EF4-FFF2-40B4-BE49-F238E27FC236}">
                <a16:creationId xmlns="" xmlns:p14="http://schemas.microsoft.com/office/powerpoint/2010/main" xmlns:p15="http://schemas.microsoft.com/office/powerpoint/2012/main" xmlns:a16="http://schemas.microsoft.com/office/drawing/2014/main" id="{50A5656E-7A33-4865-A262-1F96263BAA16}"/>
              </a:ext>
            </a:extLst>
          </p:cNvPr>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altLang="zh-CN"/>
              <a:t>www.islide.cc</a:t>
            </a:r>
            <a:endParaRPr lang="zh-CN" altLang="en-US" dirty="0"/>
          </a:p>
        </p:txBody>
      </p:sp>
      <p:sp>
        <p:nvSpPr>
          <p:cNvPr id="10" name="灯片编号占位符 5">
            <a:extLst>
              <a:ext uri="{FF2B5EF4-FFF2-40B4-BE49-F238E27FC236}">
                <a16:creationId xmlns="" xmlns:p14="http://schemas.microsoft.com/office/powerpoint/2010/main" xmlns:p15="http://schemas.microsoft.com/office/powerpoint/2012/main" xmlns:a16="http://schemas.microsoft.com/office/drawing/2014/main" id="{5BF52F79-380E-4278-8B67-588AFE5840F9}"/>
              </a:ext>
            </a:extLst>
          </p:cNvPr>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3784027784"/>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69" r:id="rId3"/>
    <p:sldLayoutId id="2147483662" r:id="rId4"/>
    <p:sldLayoutId id="2147483655" r:id="rId5"/>
    <p:sldLayoutId id="2147483661" r:id="rId6"/>
    <p:sldLayoutId id="2147483683" r:id="rId7"/>
  </p:sldLayoutIdLst>
  <p:hf hdr="0" dt="0"/>
  <p:txStyles>
    <p:title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 xmlns:a16="http://schemas.microsoft.com/office/drawing/2014/main" xmlns:p14="http://schemas.microsoft.com/office/powerpoint/2010/main" xmlns:p15="http://schemas.microsoft.com/office/powerpoint/2012/main">
        <p15:guide id="1" pos="422" userDrawn="1">
          <p15:clr>
            <a:srgbClr val="F26B43"/>
          </p15:clr>
        </p15:guide>
        <p15:guide id="2" pos="7257" userDrawn="1">
          <p15:clr>
            <a:srgbClr val="F26B43"/>
          </p15:clr>
        </p15:guide>
        <p15:guide id="3" orient="horz" pos="648" userDrawn="1">
          <p15:clr>
            <a:srgbClr val="F26B43"/>
          </p15:clr>
        </p15:guide>
        <p15:guide id="4" orient="horz" pos="712" userDrawn="1">
          <p15:clr>
            <a:srgbClr val="F26B43"/>
          </p15:clr>
        </p15:guide>
        <p15:guide id="5" orient="horz" pos="3931" userDrawn="1">
          <p15:clr>
            <a:srgbClr val="F26B43"/>
          </p15:clr>
        </p15:guide>
        <p15:guide id="6" orient="horz" pos="3866"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100000">
              <a:schemeClr val="accent1">
                <a:lumMod val="20000"/>
                <a:lumOff val="8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92757-3C02-4CF6-8429-49BD51920F96}" type="datetimeFigureOut">
              <a:rPr lang="en-US" smtClean="0">
                <a:solidFill>
                  <a:srgbClr val="000000">
                    <a:tint val="75000"/>
                  </a:srgbClr>
                </a:solidFill>
              </a:rPr>
              <a:pPr/>
              <a:t>8/12/2021</a:t>
            </a:fld>
            <a:endParaRPr lang="en-US">
              <a:solidFill>
                <a:srgbClr val="000000">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9C29A-129B-40A3-AD09-217224EA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83962181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DD6063D1-340A-4DC9-ABBE-D50E37E9FE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9C830B03-6423-4968-9D06-41886C601E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C9322981-8E74-4DE8-804A-1D11082532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E7B598-0A54-44D8-A998-C82D12D838C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BE1F9DEC-7387-4D66-B7AB-D2491B3721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25B1FD39-E954-4AD0-8F65-1FC96D6273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DF8BB-3426-49E0-9D36-69DE378B8EB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1881956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7">
            <a:alphaModFix amt="32000"/>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4D633-7A24-4553-B2BB-D3E80018CA6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778E2-FC58-4D20-96A9-89055F1BFC0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210362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75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7">
            <a:alphaModFix amt="32000"/>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4D633-7A24-4553-B2BB-D3E80018CA6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778E2-FC58-4D20-96A9-89055F1BFC0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6989613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5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6">
            <a:alphaModFix amt="32000"/>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4D633-7A24-4553-B2BB-D3E80018CA6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778E2-FC58-4D20-96A9-89055F1BFC0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099651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DD6063D1-340A-4DC9-ABBE-D50E37E9FE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9C830B03-6423-4968-9D06-41886C601E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C9322981-8E74-4DE8-804A-1D11082532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E7B598-0A54-44D8-A998-C82D12D838CD}" type="datetimeFigureOut">
              <a:rPr lang="zh-CN" altLang="en-US" smtClean="0">
                <a:solidFill>
                  <a:prstClr val="black">
                    <a:tint val="75000"/>
                  </a:prstClr>
                </a:solidFill>
              </a:rPr>
              <a:pPr/>
              <a:t>2021/8/12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BE1F9DEC-7387-4D66-B7AB-D2491B3721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25B1FD39-E954-4AD0-8F65-1FC96D6273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DF8BB-3426-49E0-9D36-69DE378B8EB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7606497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rotWithShape="0">
          <a:blip r:embed="rId14">
            <a:alphaModFix amt="32000"/>
          </a:blip>
          <a:stretch>
            <a:fillRect/>
          </a:stretch>
        </a:blipFill>
        <a:effectLst/>
      </p:bgPr>
    </p:bg>
    <p:spTree>
      <p:nvGrpSpPr>
        <p:cNvPr id="1" name=""/>
        <p:cNvGrpSpPr/>
        <p:nvPr/>
      </p:nvGrpSpPr>
      <p:grpSpPr>
        <a:xfrm>
          <a:off x="0" y="0"/>
          <a:ext cx="0" cy="0"/>
          <a:chOff x="0" y="0"/>
          <a:chExt cx="0" cy="0"/>
        </a:xfrm>
      </p:grpSpPr>
      <p:sp>
        <p:nvSpPr>
          <p:cNvPr id="2050" name="Title 12289"/>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2051" name="Text Placeholder 12290"/>
          <p:cNvSpPr>
            <a:spLocks noGrp="1" noChangeArrowheads="1"/>
          </p:cNvSpPr>
          <p:nvPr>
            <p:ph type="body" idx="9"/>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2292" name="Date Placeholder 12291"/>
          <p:cNvSpPr>
            <a:spLocks noGrp="1"/>
          </p:cNvSpPr>
          <p:nvPr>
            <p:ph type="dt" sz="half" idx="2"/>
          </p:nvPr>
        </p:nvSpPr>
        <p:spPr>
          <a:xfrm>
            <a:off x="609600" y="6245225"/>
            <a:ext cx="2844800" cy="476250"/>
          </a:xfrm>
          <a:prstGeom prst="rect">
            <a:avLst/>
          </a:prstGeom>
          <a:noFill/>
          <a:ln w="9525">
            <a:noFill/>
          </a:ln>
        </p:spPr>
        <p:txBody>
          <a:bodyPr/>
          <a:lstStyle>
            <a:lvl1pPr>
              <a:defRPr sz="1400" noProof="1"/>
            </a:lvl1pPr>
          </a:lstStyle>
          <a:p>
            <a:pPr fontAlgn="base">
              <a:spcBef>
                <a:spcPct val="0"/>
              </a:spcBef>
              <a:spcAft>
                <a:spcPct val="0"/>
              </a:spcAft>
              <a:buFont typeface="Arial" panose="020B0604020202020204" pitchFamily="34" charset="0"/>
              <a:buNone/>
              <a:defRPr/>
            </a:pPr>
            <a:endParaRPr lang="zh-CN" altLang="en-US">
              <a:solidFill>
                <a:srgbClr val="000000"/>
              </a:solidFill>
              <a:latin typeface="Arial" panose="020B0604020202020204" pitchFamily="34" charset="0"/>
            </a:endParaRPr>
          </a:p>
        </p:txBody>
      </p:sp>
      <p:sp>
        <p:nvSpPr>
          <p:cNvPr id="12293" name="Footer Placeholder 12292"/>
          <p:cNvSpPr>
            <a:spLocks noGrp="1"/>
          </p:cNvSpPr>
          <p:nvPr>
            <p:ph type="ftr" sz="quarter" idx="3"/>
          </p:nvPr>
        </p:nvSpPr>
        <p:spPr>
          <a:xfrm>
            <a:off x="4165600" y="6245225"/>
            <a:ext cx="3860800" cy="476250"/>
          </a:xfrm>
          <a:prstGeom prst="rect">
            <a:avLst/>
          </a:prstGeom>
          <a:noFill/>
          <a:ln w="9525">
            <a:noFill/>
          </a:ln>
        </p:spPr>
        <p:txBody>
          <a:bodyPr/>
          <a:lstStyle>
            <a:lvl1pPr algn="ctr">
              <a:defRPr sz="1400" noProof="1"/>
            </a:lvl1pPr>
          </a:lstStyle>
          <a:p>
            <a:pPr fontAlgn="base">
              <a:spcBef>
                <a:spcPct val="0"/>
              </a:spcBef>
              <a:spcAft>
                <a:spcPct val="0"/>
              </a:spcAft>
              <a:buFont typeface="Arial" panose="020B0604020202020204" pitchFamily="34" charset="0"/>
              <a:buNone/>
              <a:defRPr/>
            </a:pPr>
            <a:endParaRPr lang="zh-CN" altLang="en-US">
              <a:solidFill>
                <a:srgbClr val="000000"/>
              </a:solidFill>
              <a:latin typeface="Arial" panose="020B0604020202020204" pitchFamily="34" charset="0"/>
            </a:endParaRPr>
          </a:p>
        </p:txBody>
      </p:sp>
      <p:sp>
        <p:nvSpPr>
          <p:cNvPr id="12294" name="Slide Number Placeholder 12293"/>
          <p:cNvSpPr>
            <a:spLocks noGrp="1"/>
          </p:cNvSpPr>
          <p:nvPr>
            <p:ph type="sldNum" sz="quarter" idx="4"/>
          </p:nvPr>
        </p:nvSpPr>
        <p:spPr>
          <a:xfrm>
            <a:off x="8737600" y="6245225"/>
            <a:ext cx="2844800" cy="476250"/>
          </a:xfrm>
          <a:prstGeom prst="rect">
            <a:avLst/>
          </a:prstGeom>
          <a:noFill/>
          <a:ln w="9525">
            <a:noFill/>
          </a:ln>
        </p:spPr>
        <p:txBody>
          <a:bodyPr vert="horz" wrap="square" lIns="91440" tIns="45720" rIns="91440" bIns="45720" numCol="1" anchor="t" anchorCtr="0" compatLnSpc="1"/>
          <a:lstStyle>
            <a:lvl1pPr algn="r">
              <a:defRPr sz="1400">
                <a:latin typeface="Times New Roman" panose="02020603050405020304" pitchFamily="18" charset="0"/>
              </a:defRPr>
            </a:lvl1pPr>
          </a:lstStyle>
          <a:p>
            <a:pPr fontAlgn="base">
              <a:spcBef>
                <a:spcPct val="0"/>
              </a:spcBef>
              <a:spcAft>
                <a:spcPct val="0"/>
              </a:spcAft>
              <a:buFont typeface="Arial" panose="020B0604020202020204" pitchFamily="34" charset="0"/>
              <a:buNone/>
            </a:pPr>
            <a:fld id="{05173EB9-026E-4A7B-A172-0C742CCD632F}" type="slidenum">
              <a:rPr lang="zh-CN" altLang="en-US">
                <a:solidFill>
                  <a:srgbClr val="000000"/>
                </a:solidFill>
              </a:rPr>
              <a:pPr fontAlgn="base">
                <a:spcBef>
                  <a:spcPct val="0"/>
                </a:spcBef>
                <a:spcAft>
                  <a:spcPct val="0"/>
                </a:spcAft>
                <a:buFont typeface="Arial" panose="020B0604020202020204" pitchFamily="34" charset="0"/>
                <a:buNone/>
              </a:pPr>
              <a:t>‹#›</a:t>
            </a:fld>
            <a:endParaRPr lang="zh-CN" altLang="en-US">
              <a:solidFill>
                <a:srgbClr val="000000"/>
              </a:solidFill>
            </a:endParaRPr>
          </a:p>
        </p:txBody>
      </p:sp>
    </p:spTree>
    <p:extLst>
      <p:ext uri="{BB962C8B-B14F-4D97-AF65-F5344CB8AC3E}">
        <p14:creationId xmlns:p14="http://schemas.microsoft.com/office/powerpoint/2010/main" val="57850342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txStyles>
    <p:titleStyle>
      <a:lvl1pPr algn="ctr" rtl="0" eaLnBrk="0" fontAlgn="base" hangingPunct="0">
        <a:spcBef>
          <a:spcPct val="0"/>
        </a:spcBef>
        <a:spcAft>
          <a:spcPct val="0"/>
        </a:spcAft>
        <a:defRPr sz="4400" b="1" i="1" kern="1200">
          <a:solidFill>
            <a:srgbClr val="0000FF"/>
          </a:solidFill>
          <a:latin typeface="+mj-lt"/>
          <a:ea typeface="+mj-ea"/>
          <a:cs typeface="+mj-cs"/>
        </a:defRPr>
      </a:lvl1pPr>
      <a:lvl2pPr algn="ctr" rtl="0" eaLnBrk="0" fontAlgn="base" hangingPunct="0">
        <a:spcBef>
          <a:spcPct val="0"/>
        </a:spcBef>
        <a:spcAft>
          <a:spcPct val="0"/>
        </a:spcAft>
        <a:defRPr sz="4400" b="1" i="1">
          <a:solidFill>
            <a:srgbClr val="0000FF"/>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b="1" i="1">
          <a:solidFill>
            <a:srgbClr val="0000FF"/>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b="1" i="1">
          <a:solidFill>
            <a:srgbClr val="0000FF"/>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b="1" i="1">
          <a:solidFill>
            <a:srgbClr val="0000FF"/>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b="1" i="1">
          <a:solidFill>
            <a:srgbClr val="0000FF"/>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b="1" i="1">
          <a:solidFill>
            <a:srgbClr val="0000FF"/>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b="1" i="1">
          <a:solidFill>
            <a:srgbClr val="0000FF"/>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b="1" i="1">
          <a:solidFill>
            <a:srgbClr val="0000FF"/>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b="1" i="1"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b="1" i="1"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b="1" i="1"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b="1" i="1"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b="1" i="1"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1" i="1"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1" i="1"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1" i="1"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1" i="1"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100000">
              <a:schemeClr val="accent1">
                <a:lumMod val="20000"/>
                <a:lumOff val="8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92757-3C02-4CF6-8429-49BD51920F96}" type="datetimeFigureOut">
              <a:rPr lang="en-US" smtClean="0">
                <a:solidFill>
                  <a:srgbClr val="000000">
                    <a:tint val="75000"/>
                  </a:srgbClr>
                </a:solidFill>
              </a:rPr>
              <a:pPr/>
              <a:t>8/12/2021</a:t>
            </a:fld>
            <a:endParaRPr lang="en-US">
              <a:solidFill>
                <a:srgbClr val="000000">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9C29A-129B-40A3-AD09-217224EA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39202404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100000">
              <a:schemeClr val="accent1">
                <a:lumMod val="20000"/>
                <a:lumOff val="8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92757-3C02-4CF6-8429-49BD51920F96}" type="datetimeFigureOut">
              <a:rPr lang="en-US" smtClean="0">
                <a:solidFill>
                  <a:srgbClr val="000000">
                    <a:tint val="75000"/>
                  </a:srgbClr>
                </a:solidFill>
              </a:rPr>
              <a:pPr/>
              <a:t>8/12/2021</a:t>
            </a:fld>
            <a:endParaRPr lang="en-US">
              <a:solidFill>
                <a:srgbClr val="000000">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9C29A-129B-40A3-AD09-217224EAB380}"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77981944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0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50.xml"/><Relationship Id="rId1" Type="http://schemas.openxmlformats.org/officeDocument/2006/relationships/tags" Target="../tags/tag8.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5.xml"/><Relationship Id="rId1" Type="http://schemas.openxmlformats.org/officeDocument/2006/relationships/tags" Target="../tags/tag9.xml"/><Relationship Id="rId5" Type="http://schemas.openxmlformats.org/officeDocument/2006/relationships/image" Target="../media/image21.GIF"/><Relationship Id="rId4" Type="http://schemas.openxmlformats.org/officeDocument/2006/relationships/slide" Target="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8.tiff"/><Relationship Id="rId13" Type="http://schemas.openxmlformats.org/officeDocument/2006/relationships/image" Target="../media/image13.png"/><Relationship Id="rId3" Type="http://schemas.openxmlformats.org/officeDocument/2006/relationships/slideLayout" Target="../slideLayouts/slideLayout103.xml"/><Relationship Id="rId7" Type="http://schemas.openxmlformats.org/officeDocument/2006/relationships/image" Target="../media/image7.tiff"/><Relationship Id="rId12" Type="http://schemas.openxmlformats.org/officeDocument/2006/relationships/image" Target="../media/image12.tif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11" Type="http://schemas.openxmlformats.org/officeDocument/2006/relationships/image" Target="../media/image11.tiff"/><Relationship Id="rId5" Type="http://schemas.openxmlformats.org/officeDocument/2006/relationships/image" Target="../media/image5.jpeg"/><Relationship Id="rId10" Type="http://schemas.openxmlformats.org/officeDocument/2006/relationships/image" Target="../media/image10.tiff"/><Relationship Id="rId4" Type="http://schemas.openxmlformats.org/officeDocument/2006/relationships/notesSlide" Target="../notesSlides/notesSlide1.xml"/><Relationship Id="rId9" Type="http://schemas.openxmlformats.org/officeDocument/2006/relationships/image" Target="../media/image9.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9.xml.rels><?xml version="1.0" encoding="UTF-8" standalone="yes"?>
<Relationships xmlns="http://schemas.openxmlformats.org/package/2006/relationships"><Relationship Id="rId8" Type="http://schemas.openxmlformats.org/officeDocument/2006/relationships/image" Target="../media/image11.tiff"/><Relationship Id="rId3" Type="http://schemas.openxmlformats.org/officeDocument/2006/relationships/image" Target="../media/image5.jpeg"/><Relationship Id="rId7"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92.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tiff"/><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任意多边形: 形状 24"/>
          <p:cNvSpPr/>
          <p:nvPr/>
        </p:nvSpPr>
        <p:spPr>
          <a:xfrm rot="7376178">
            <a:off x="10284955" y="5526620"/>
            <a:ext cx="2815404" cy="648879"/>
          </a:xfrm>
          <a:custGeom>
            <a:avLst/>
            <a:gdLst>
              <a:gd name="connsiteX0" fmla="*/ 2395042 w 2815404"/>
              <a:gd name="connsiteY0" fmla="*/ 0 h 648879"/>
              <a:gd name="connsiteX1" fmla="*/ 2815404 w 2815404"/>
              <a:gd name="connsiteY1" fmla="*/ 648879 h 648879"/>
              <a:gd name="connsiteX2" fmla="*/ 0 w 2815404"/>
              <a:gd name="connsiteY2" fmla="*/ 648879 h 648879"/>
              <a:gd name="connsiteX3" fmla="*/ 1001622 w 2815404"/>
              <a:gd name="connsiteY3" fmla="*/ 0 h 648879"/>
            </a:gdLst>
            <a:ahLst/>
            <a:cxnLst>
              <a:cxn ang="0">
                <a:pos x="connsiteX0" y="connsiteY0"/>
              </a:cxn>
              <a:cxn ang="0">
                <a:pos x="connsiteX1" y="connsiteY1"/>
              </a:cxn>
              <a:cxn ang="0">
                <a:pos x="connsiteX2" y="connsiteY2"/>
              </a:cxn>
              <a:cxn ang="0">
                <a:pos x="connsiteX3" y="connsiteY3"/>
              </a:cxn>
            </a:cxnLst>
            <a:rect l="l" t="t" r="r" b="b"/>
            <a:pathLst>
              <a:path w="2815404" h="648879">
                <a:moveTo>
                  <a:pt x="2395042" y="0"/>
                </a:moveTo>
                <a:lnTo>
                  <a:pt x="2815404" y="648879"/>
                </a:lnTo>
                <a:lnTo>
                  <a:pt x="0" y="648879"/>
                </a:lnTo>
                <a:lnTo>
                  <a:pt x="1001622" y="0"/>
                </a:lnTo>
                <a:close/>
              </a:path>
            </a:pathLst>
          </a:custGeom>
          <a:solidFill>
            <a:srgbClr val="02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29" name="直接连接符 28"/>
          <p:cNvCxnSpPr/>
          <p:nvPr/>
        </p:nvCxnSpPr>
        <p:spPr>
          <a:xfrm rot="21420000" flipH="1">
            <a:off x="11028614" y="3619723"/>
            <a:ext cx="1634130" cy="2249488"/>
          </a:xfrm>
          <a:prstGeom prst="line">
            <a:avLst/>
          </a:prstGeom>
          <a:ln>
            <a:solidFill>
              <a:srgbClr val="0275BC"/>
            </a:solidFill>
          </a:ln>
        </p:spPr>
        <p:style>
          <a:lnRef idx="1">
            <a:schemeClr val="accent1"/>
          </a:lnRef>
          <a:fillRef idx="0">
            <a:schemeClr val="accent1"/>
          </a:fillRef>
          <a:effectRef idx="0">
            <a:schemeClr val="accent1"/>
          </a:effectRef>
          <a:fontRef idx="minor">
            <a:schemeClr val="tx1"/>
          </a:fontRef>
        </p:style>
      </p:cxnSp>
      <p:sp>
        <p:nvSpPr>
          <p:cNvPr id="19" name="任意多边形: 形状 18"/>
          <p:cNvSpPr/>
          <p:nvPr/>
        </p:nvSpPr>
        <p:spPr>
          <a:xfrm>
            <a:off x="0" y="4903498"/>
            <a:ext cx="1687606" cy="1954503"/>
          </a:xfrm>
          <a:custGeom>
            <a:avLst/>
            <a:gdLst>
              <a:gd name="connsiteX0" fmla="*/ 0 w 1687606"/>
              <a:gd name="connsiteY0" fmla="*/ 0 h 1954503"/>
              <a:gd name="connsiteX1" fmla="*/ 1687606 w 1687606"/>
              <a:gd name="connsiteY1" fmla="*/ 1687606 h 1954503"/>
              <a:gd name="connsiteX2" fmla="*/ 1678893 w 1687606"/>
              <a:gd name="connsiteY2" fmla="*/ 1860154 h 1954503"/>
              <a:gd name="connsiteX3" fmla="*/ 1664494 w 1687606"/>
              <a:gd name="connsiteY3" fmla="*/ 1954503 h 1954503"/>
              <a:gd name="connsiteX4" fmla="*/ 796599 w 1687606"/>
              <a:gd name="connsiteY4" fmla="*/ 1954503 h 1954503"/>
              <a:gd name="connsiteX5" fmla="*/ 826660 w 1687606"/>
              <a:gd name="connsiteY5" fmla="*/ 1857662 h 1954503"/>
              <a:gd name="connsiteX6" fmla="*/ 843803 w 1687606"/>
              <a:gd name="connsiteY6" fmla="*/ 1687606 h 1954503"/>
              <a:gd name="connsiteX7" fmla="*/ 0 w 1687606"/>
              <a:gd name="connsiteY7" fmla="*/ 843803 h 195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7606" h="1954503">
                <a:moveTo>
                  <a:pt x="0" y="0"/>
                </a:moveTo>
                <a:cubicBezTo>
                  <a:pt x="932039" y="0"/>
                  <a:pt x="1687606" y="755567"/>
                  <a:pt x="1687606" y="1687606"/>
                </a:cubicBezTo>
                <a:cubicBezTo>
                  <a:pt x="1687606" y="1745859"/>
                  <a:pt x="1684655" y="1803422"/>
                  <a:pt x="1678893" y="1860154"/>
                </a:cubicBezTo>
                <a:lnTo>
                  <a:pt x="1664494" y="1954503"/>
                </a:lnTo>
                <a:lnTo>
                  <a:pt x="796599" y="1954503"/>
                </a:lnTo>
                <a:lnTo>
                  <a:pt x="826660" y="1857662"/>
                </a:lnTo>
                <a:cubicBezTo>
                  <a:pt x="837900" y="1802733"/>
                  <a:pt x="843803" y="1745859"/>
                  <a:pt x="843803" y="1687606"/>
                </a:cubicBezTo>
                <a:cubicBezTo>
                  <a:pt x="843803" y="1221586"/>
                  <a:pt x="466020" y="843803"/>
                  <a:pt x="0" y="843803"/>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dirty="0">
              <a:solidFill>
                <a:prstClr val="black"/>
              </a:solidFill>
              <a:latin typeface="等线" panose="02010600030101010101" charset="-122"/>
              <a:ea typeface="等线" panose="02010600030101010101" charset="-122"/>
            </a:endParaRPr>
          </a:p>
        </p:txBody>
      </p:sp>
      <p:grpSp>
        <p:nvGrpSpPr>
          <p:cNvPr id="53" name="组合 52"/>
          <p:cNvGrpSpPr/>
          <p:nvPr/>
        </p:nvGrpSpPr>
        <p:grpSpPr>
          <a:xfrm>
            <a:off x="626745" y="2105660"/>
            <a:ext cx="1153160" cy="1153160"/>
            <a:chOff x="304800" y="673100"/>
            <a:chExt cx="4000500" cy="4000500"/>
          </a:xfrm>
          <a:effectLst>
            <a:outerShdw blurRad="444500" dist="254000" dir="6840000" algn="tr" rotWithShape="0">
              <a:prstClr val="black">
                <a:alpha val="24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47" name="组合 46"/>
          <p:cNvGrpSpPr/>
          <p:nvPr/>
        </p:nvGrpSpPr>
        <p:grpSpPr>
          <a:xfrm>
            <a:off x="2930525" y="3392805"/>
            <a:ext cx="1153160" cy="1153160"/>
            <a:chOff x="304800" y="673100"/>
            <a:chExt cx="4000500" cy="4000500"/>
          </a:xfrm>
          <a:effectLst>
            <a:outerShdw blurRad="444500" dist="254000" dir="6840000" algn="tr" rotWithShape="0">
              <a:prstClr val="black">
                <a:alpha val="24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49" name="椭圆 4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7" name="组合 6"/>
          <p:cNvGrpSpPr/>
          <p:nvPr/>
        </p:nvGrpSpPr>
        <p:grpSpPr>
          <a:xfrm>
            <a:off x="1889760" y="3843020"/>
            <a:ext cx="1436370" cy="1436370"/>
            <a:chOff x="304800" y="673100"/>
            <a:chExt cx="4000500" cy="4000500"/>
          </a:xfrm>
          <a:effectLst>
            <a:outerShdw blurRad="444500" dist="254000" dir="6840000" algn="tr" rotWithShape="0">
              <a:prstClr val="black">
                <a:alpha val="24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52" name="椭圆 5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41" name="组合 40"/>
          <p:cNvGrpSpPr/>
          <p:nvPr/>
        </p:nvGrpSpPr>
        <p:grpSpPr>
          <a:xfrm>
            <a:off x="869950" y="1708785"/>
            <a:ext cx="3010535" cy="3010535"/>
            <a:chOff x="304800" y="673100"/>
            <a:chExt cx="4000500" cy="4000500"/>
          </a:xfrm>
          <a:effectLst>
            <a:outerShdw blurRad="444500" dist="254000" dir="6840000" algn="tr" rotWithShape="0">
              <a:prstClr val="black">
                <a:alpha val="45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44" name="椭圆 43"/>
            <p:cNvSpPr/>
            <p:nvPr/>
          </p:nvSpPr>
          <p:spPr>
            <a:xfrm>
              <a:off x="392113" y="760413"/>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57" name="组合 56"/>
          <p:cNvGrpSpPr/>
          <p:nvPr/>
        </p:nvGrpSpPr>
        <p:grpSpPr>
          <a:xfrm>
            <a:off x="3918585" y="1877060"/>
            <a:ext cx="501015" cy="501015"/>
            <a:chOff x="304800" y="673100"/>
            <a:chExt cx="4000500" cy="4000500"/>
          </a:xfrm>
          <a:effectLst>
            <a:outerShdw blurRad="444500" dist="254000" dir="6840000" algn="tr" rotWithShape="0">
              <a:prstClr val="black">
                <a:alpha val="24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9" name="组合 8"/>
          <p:cNvGrpSpPr/>
          <p:nvPr/>
        </p:nvGrpSpPr>
        <p:grpSpPr>
          <a:xfrm>
            <a:off x="5147310" y="5120005"/>
            <a:ext cx="5035550" cy="956310"/>
            <a:chOff x="7019" y="7493"/>
            <a:chExt cx="2589" cy="480"/>
          </a:xfrm>
        </p:grpSpPr>
        <p:grpSp>
          <p:nvGrpSpPr>
            <p:cNvPr id="64" name="组合 63"/>
            <p:cNvGrpSpPr/>
            <p:nvPr/>
          </p:nvGrpSpPr>
          <p:grpSpPr>
            <a:xfrm>
              <a:off x="8431" y="7493"/>
              <a:ext cx="481" cy="481"/>
              <a:chOff x="5196486" y="5946187"/>
              <a:chExt cx="305647" cy="305644"/>
            </a:xfrm>
          </p:grpSpPr>
          <p:grpSp>
            <p:nvGrpSpPr>
              <p:cNvPr id="65" name="组合 64"/>
              <p:cNvGrpSpPr/>
              <p:nvPr/>
            </p:nvGrpSpPr>
            <p:grpSpPr>
              <a:xfrm>
                <a:off x="5196486" y="5946187"/>
                <a:ext cx="305647" cy="305644"/>
                <a:chOff x="1517330" y="1125257"/>
                <a:chExt cx="2204282" cy="2204282"/>
              </a:xfrm>
            </p:grpSpPr>
            <p:sp>
              <p:nvSpPr>
                <p:cNvPr id="67" name="椭圆 66"/>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8" name="椭圆 67"/>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grpSp>
          <p:sp>
            <p:nvSpPr>
              <p:cNvPr id="66" name="Freeform 44"/>
              <p:cNvSpPr>
                <a:spLocks noEditPoints="1"/>
              </p:cNvSpPr>
              <p:nvPr/>
            </p:nvSpPr>
            <p:spPr bwMode="auto">
              <a:xfrm>
                <a:off x="5276888" y="6030324"/>
                <a:ext cx="170620" cy="137369"/>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lumMod val="95000"/>
                </a:schemeClr>
              </a:solidFill>
              <a:ln>
                <a:noFill/>
              </a:ln>
            </p:spPr>
            <p:txBody>
              <a:bodyPr vert="horz" wrap="square" lIns="81015" tIns="40507" rIns="81015" bIns="40507" numCol="1" anchor="t" anchorCtr="0" compatLnSpc="1"/>
              <a:lstStyle/>
              <a:p>
                <a:endParaRPr lang="zh-CN" altLang="en-US">
                  <a:solidFill>
                    <a:srgbClr val="000000"/>
                  </a:solidFill>
                </a:endParaRPr>
              </a:p>
            </p:txBody>
          </p:sp>
        </p:grpSp>
        <p:grpSp>
          <p:nvGrpSpPr>
            <p:cNvPr id="69" name="组合 68"/>
            <p:cNvGrpSpPr/>
            <p:nvPr/>
          </p:nvGrpSpPr>
          <p:grpSpPr>
            <a:xfrm>
              <a:off x="9128" y="7493"/>
              <a:ext cx="481" cy="481"/>
              <a:chOff x="5638883" y="5946187"/>
              <a:chExt cx="305647" cy="305644"/>
            </a:xfrm>
          </p:grpSpPr>
          <p:grpSp>
            <p:nvGrpSpPr>
              <p:cNvPr id="70" name="组合 69"/>
              <p:cNvGrpSpPr/>
              <p:nvPr/>
            </p:nvGrpSpPr>
            <p:grpSpPr>
              <a:xfrm>
                <a:off x="5638883" y="5946187"/>
                <a:ext cx="305647" cy="305644"/>
                <a:chOff x="1517330" y="1125257"/>
                <a:chExt cx="2204282" cy="2204282"/>
              </a:xfrm>
            </p:grpSpPr>
            <p:sp>
              <p:nvSpPr>
                <p:cNvPr id="72" name="椭圆 71"/>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3" name="椭圆 72"/>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grpSp>
          <p:sp>
            <p:nvSpPr>
              <p:cNvPr id="71" name="Freeform 6"/>
              <p:cNvSpPr>
                <a:spLocks noEditPoints="1"/>
              </p:cNvSpPr>
              <p:nvPr/>
            </p:nvSpPr>
            <p:spPr bwMode="auto">
              <a:xfrm>
                <a:off x="5694390" y="6035130"/>
                <a:ext cx="194632" cy="113061"/>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rgbClr val="000000"/>
                  </a:solidFill>
                </a:endParaRPr>
              </a:p>
            </p:txBody>
          </p:sp>
        </p:grpSp>
        <p:grpSp>
          <p:nvGrpSpPr>
            <p:cNvPr id="74" name="组合 73"/>
            <p:cNvGrpSpPr/>
            <p:nvPr/>
          </p:nvGrpSpPr>
          <p:grpSpPr>
            <a:xfrm>
              <a:off x="7019" y="7493"/>
              <a:ext cx="481" cy="481"/>
              <a:chOff x="4299766" y="5946187"/>
              <a:chExt cx="305647" cy="305644"/>
            </a:xfrm>
          </p:grpSpPr>
          <p:grpSp>
            <p:nvGrpSpPr>
              <p:cNvPr id="75" name="组合 74"/>
              <p:cNvGrpSpPr/>
              <p:nvPr/>
            </p:nvGrpSpPr>
            <p:grpSpPr>
              <a:xfrm>
                <a:off x="4299766" y="5946187"/>
                <a:ext cx="305647" cy="305644"/>
                <a:chOff x="1517330" y="1125257"/>
                <a:chExt cx="2204282" cy="2204282"/>
              </a:xfrm>
            </p:grpSpPr>
            <p:sp>
              <p:nvSpPr>
                <p:cNvPr id="77" name="椭圆 76"/>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8" name="椭圆 77"/>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grpSp>
          <p:sp>
            <p:nvSpPr>
              <p:cNvPr id="76" name="Freeform 45"/>
              <p:cNvSpPr>
                <a:spLocks noEditPoints="1"/>
              </p:cNvSpPr>
              <p:nvPr/>
            </p:nvSpPr>
            <p:spPr bwMode="auto">
              <a:xfrm>
                <a:off x="4381353" y="6022165"/>
                <a:ext cx="142472" cy="146367"/>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bg1">
                  <a:lumMod val="95000"/>
                </a:schemeClr>
              </a:solidFill>
              <a:ln>
                <a:noFill/>
              </a:ln>
            </p:spPr>
            <p:txBody>
              <a:bodyPr vert="horz" wrap="square" lIns="81015" tIns="40507" rIns="81015" bIns="40507" numCol="1" anchor="t" anchorCtr="0" compatLnSpc="1"/>
              <a:lstStyle/>
              <a:p>
                <a:endParaRPr lang="zh-CN" altLang="en-US">
                  <a:solidFill>
                    <a:srgbClr val="000000"/>
                  </a:solidFill>
                </a:endParaRPr>
              </a:p>
            </p:txBody>
          </p:sp>
        </p:grpSp>
        <p:grpSp>
          <p:nvGrpSpPr>
            <p:cNvPr id="79" name="组合 78"/>
            <p:cNvGrpSpPr/>
            <p:nvPr/>
          </p:nvGrpSpPr>
          <p:grpSpPr>
            <a:xfrm>
              <a:off x="7713" y="7493"/>
              <a:ext cx="481" cy="481"/>
              <a:chOff x="4740390" y="5946187"/>
              <a:chExt cx="305647" cy="305644"/>
            </a:xfrm>
          </p:grpSpPr>
          <p:grpSp>
            <p:nvGrpSpPr>
              <p:cNvPr id="80" name="组合 79"/>
              <p:cNvGrpSpPr/>
              <p:nvPr/>
            </p:nvGrpSpPr>
            <p:grpSpPr>
              <a:xfrm>
                <a:off x="4740390" y="5946187"/>
                <a:ext cx="305647" cy="305644"/>
                <a:chOff x="1517330" y="1125257"/>
                <a:chExt cx="2204282" cy="2204282"/>
              </a:xfrm>
            </p:grpSpPr>
            <p:sp>
              <p:nvSpPr>
                <p:cNvPr id="82" name="椭圆 81"/>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3" name="椭圆 82"/>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grpSp>
          <p:sp>
            <p:nvSpPr>
              <p:cNvPr id="81" name="Freeform 39"/>
              <p:cNvSpPr>
                <a:spLocks noEditPoints="1"/>
              </p:cNvSpPr>
              <p:nvPr/>
            </p:nvSpPr>
            <p:spPr bwMode="auto">
              <a:xfrm>
                <a:off x="4814511" y="6022165"/>
                <a:ext cx="157403" cy="145529"/>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bg1">
                  <a:lumMod val="95000"/>
                </a:schemeClr>
              </a:solidFill>
              <a:ln>
                <a:noFill/>
              </a:ln>
            </p:spPr>
            <p:txBody>
              <a:bodyPr vert="horz" wrap="square" lIns="81015" tIns="40507" rIns="81015" bIns="40507" numCol="1" anchor="t" anchorCtr="0" compatLnSpc="1"/>
              <a:lstStyle/>
              <a:p>
                <a:endParaRPr lang="zh-CN" altLang="en-US">
                  <a:solidFill>
                    <a:srgbClr val="000000"/>
                  </a:solidFill>
                </a:endParaRPr>
              </a:p>
            </p:txBody>
          </p:sp>
        </p:grpSp>
      </p:grpSp>
      <p:cxnSp>
        <p:nvCxnSpPr>
          <p:cNvPr id="84" name="直接连接符 83"/>
          <p:cNvCxnSpPr/>
          <p:nvPr/>
        </p:nvCxnSpPr>
        <p:spPr>
          <a:xfrm flipV="1">
            <a:off x="4457065" y="4119880"/>
            <a:ext cx="6358255" cy="20955"/>
          </a:xfrm>
          <a:prstGeom prst="line">
            <a:avLst/>
          </a:prstGeom>
          <a:ln>
            <a:solidFill>
              <a:schemeClr val="bg1">
                <a:lumMod val="6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92" name="副标题 91"/>
          <p:cNvSpPr>
            <a:spLocks noGrp="1"/>
          </p:cNvSpPr>
          <p:nvPr>
            <p:custDataLst>
              <p:tags r:id="rId1"/>
            </p:custDataLst>
          </p:nvPr>
        </p:nvSpPr>
        <p:spPr>
          <a:xfrm>
            <a:off x="4457065" y="1988820"/>
            <a:ext cx="6407785" cy="2664460"/>
          </a:xfrm>
          <a:prstGeom prst="rect">
            <a:avLst/>
          </a:prstGeom>
        </p:spPr>
        <p:txBody>
          <a:bodyPr vert="horz" lIns="90000" tIns="46800" rIns="90000" bIns="4680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144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716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8288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sz="5400" b="1">
                <a:solidFill>
                  <a:srgbClr val="0584A7"/>
                </a:solidFill>
                <a:latin typeface="微软雅黑" panose="020B0503020204020204" pitchFamily="34" charset="-122"/>
                <a:cs typeface="汉仪大黑简" panose="02010609000101010101" charset="-122"/>
              </a:rPr>
              <a:t>常州市新高考</a:t>
            </a:r>
          </a:p>
          <a:p>
            <a:pPr algn="ctr">
              <a:lnSpc>
                <a:spcPct val="100000"/>
              </a:lnSpc>
            </a:pPr>
            <a:r>
              <a:rPr sz="5400" b="1">
                <a:solidFill>
                  <a:srgbClr val="0584A7"/>
                </a:solidFill>
                <a:latin typeface="微软雅黑" panose="020B0503020204020204" pitchFamily="34" charset="-122"/>
                <a:cs typeface="汉仪大黑简" panose="02010609000101010101" charset="-122"/>
              </a:rPr>
              <a:t>线上研修活动</a:t>
            </a:r>
          </a:p>
        </p:txBody>
      </p:sp>
      <p:sp>
        <p:nvSpPr>
          <p:cNvPr id="12" name="文本框 11"/>
          <p:cNvSpPr txBox="1"/>
          <p:nvPr/>
        </p:nvSpPr>
        <p:spPr>
          <a:xfrm>
            <a:off x="935656" y="2660015"/>
            <a:ext cx="2993724" cy="1322070"/>
          </a:xfrm>
          <a:prstGeom prst="rect">
            <a:avLst/>
          </a:prstGeom>
          <a:noFill/>
        </p:spPr>
        <p:txBody>
          <a:bodyPr wrap="square" rtlCol="0">
            <a:spAutoFit/>
          </a:bodyPr>
          <a:lstStyle/>
          <a:p>
            <a:r>
              <a:rPr lang="en-US" altLang="zh-CN" sz="8000" b="1" dirty="0">
                <a:gradFill>
                  <a:gsLst>
                    <a:gs pos="0">
                      <a:srgbClr val="007BD3"/>
                    </a:gs>
                    <a:gs pos="100000">
                      <a:srgbClr val="034373"/>
                    </a:gs>
                  </a:gsLst>
                  <a:lin scaled="0"/>
                </a:gradFill>
                <a:latin typeface="方正大黑体_GBK" panose="02010600010101010101" charset="-122"/>
                <a:ea typeface="方正大黑体_GBK" panose="02010600010101010101" charset="-122"/>
              </a:rPr>
              <a:t>2021</a:t>
            </a:r>
          </a:p>
        </p:txBody>
      </p:sp>
      <p:grpSp>
        <p:nvGrpSpPr>
          <p:cNvPr id="14" name="组合 13"/>
          <p:cNvGrpSpPr/>
          <p:nvPr/>
        </p:nvGrpSpPr>
        <p:grpSpPr>
          <a:xfrm>
            <a:off x="5080" y="0"/>
            <a:ext cx="12186920" cy="864235"/>
            <a:chOff x="8" y="-5"/>
            <a:chExt cx="19192" cy="1361"/>
          </a:xfrm>
        </p:grpSpPr>
        <p:sp>
          <p:nvSpPr>
            <p:cNvPr id="20" name="矩形 19"/>
            <p:cNvSpPr/>
            <p:nvPr/>
          </p:nvSpPr>
          <p:spPr>
            <a:xfrm>
              <a:off x="8" y="-5"/>
              <a:ext cx="19192" cy="1361"/>
            </a:xfrm>
            <a:prstGeom prst="rect">
              <a:avLst/>
            </a:prstGeom>
            <a:solidFill>
              <a:srgbClr val="7DC5F7"/>
            </a:solidFill>
            <a:ln>
              <a:solidFill>
                <a:srgbClr val="77C1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1" name="图片 20"/>
            <p:cNvPicPr>
              <a:picLocks noChangeAspect="1"/>
            </p:cNvPicPr>
            <p:nvPr/>
          </p:nvPicPr>
          <p:blipFill>
            <a:blip r:embed="rId3"/>
            <a:srcRect t="2856" r="1049"/>
            <a:stretch>
              <a:fillRect/>
            </a:stretch>
          </p:blipFill>
          <p:spPr>
            <a:xfrm>
              <a:off x="9579" y="0"/>
              <a:ext cx="9621" cy="1355"/>
            </a:xfrm>
            <a:prstGeom prst="rect">
              <a:avLst/>
            </a:prstGeom>
          </p:spPr>
        </p:pic>
        <p:sp>
          <p:nvSpPr>
            <p:cNvPr id="22" name="文本框 21"/>
            <p:cNvSpPr txBox="1"/>
            <p:nvPr/>
          </p:nvSpPr>
          <p:spPr>
            <a:xfrm>
              <a:off x="103" y="132"/>
              <a:ext cx="6559" cy="1113"/>
            </a:xfrm>
            <a:prstGeom prst="rect">
              <a:avLst/>
            </a:prstGeom>
            <a:noFill/>
          </p:spPr>
          <p:txBody>
            <a:bodyPr wrap="square" rtlCol="0">
              <a:spAutoFit/>
            </a:bodyPr>
            <a:lstStyle/>
            <a:p>
              <a:pPr>
                <a:defRPr/>
              </a:pPr>
              <a:endParaRPr lang="zh-CN" altLang="en-US" sz="4000" b="1" dirty="0">
                <a:gradFill>
                  <a:gsLst>
                    <a:gs pos="0">
                      <a:srgbClr val="007BD3"/>
                    </a:gs>
                    <a:gs pos="100000">
                      <a:srgbClr val="034373"/>
                    </a:gs>
                  </a:gsLst>
                  <a:lin scaled="0"/>
                </a:gra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131897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244518" y="4433649"/>
            <a:ext cx="5419185" cy="895350"/>
          </a:xfrm>
        </p:spPr>
        <p:txBody>
          <a:bodyPr>
            <a:normAutofit/>
          </a:bodyPr>
          <a:lstStyle/>
          <a:p>
            <a:r>
              <a:rPr lang="zh-CN" altLang="en-US" sz="3600" dirty="0" smtClean="0"/>
              <a:t>教学实践</a:t>
            </a:r>
            <a:endParaRPr lang="zh-CN" altLang="en-US" sz="3600" dirty="0"/>
          </a:p>
        </p:txBody>
      </p:sp>
      <p:sp>
        <p:nvSpPr>
          <p:cNvPr id="4" name="标题 4"/>
          <p:cNvSpPr txBox="1">
            <a:spLocks/>
          </p:cNvSpPr>
          <p:nvPr/>
        </p:nvSpPr>
        <p:spPr>
          <a:xfrm>
            <a:off x="5254426" y="1402761"/>
            <a:ext cx="1683148" cy="1368879"/>
          </a:xfrm>
          <a:prstGeom prst="rect">
            <a:avLst/>
          </a:prstGeom>
        </p:spPr>
        <p:txBody>
          <a:bodyPr vert="horz" lIns="91440" tIns="45720" rIns="91440" bIns="45720" rtlCol="0" anchor="b">
            <a:noAutofit/>
          </a:bodyPr>
          <a:lstStyle>
            <a:lvl1pPr algn="ctr" defTabSz="914354" rtl="0" eaLnBrk="1" latinLnBrk="0" hangingPunct="1">
              <a:lnSpc>
                <a:spcPct val="90000"/>
              </a:lnSpc>
              <a:spcBef>
                <a:spcPct val="0"/>
              </a:spcBef>
              <a:buNone/>
              <a:defRPr sz="2400" b="1" kern="1200">
                <a:solidFill>
                  <a:schemeClr val="tx1"/>
                </a:solidFill>
                <a:latin typeface="+mj-lt"/>
                <a:ea typeface="+mj-ea"/>
                <a:cs typeface="+mj-cs"/>
              </a:defRPr>
            </a:lvl1pPr>
          </a:lstStyle>
          <a:p>
            <a:r>
              <a:rPr lang="en-US" altLang="zh-CN" sz="9600" dirty="0" smtClean="0">
                <a:solidFill>
                  <a:schemeClr val="bg1"/>
                </a:solidFill>
                <a:latin typeface="Impact" panose="020B0806030902050204" pitchFamily="34" charset="0"/>
              </a:rPr>
              <a:t>03</a:t>
            </a:r>
            <a:endParaRPr lang="zh-CN" altLang="en-US" sz="13800" dirty="0">
              <a:solidFill>
                <a:schemeClr val="bg1"/>
              </a:solidFill>
              <a:latin typeface="Impact" panose="020B0806030902050204" pitchFamily="34" charset="0"/>
            </a:endParaRPr>
          </a:p>
        </p:txBody>
      </p:sp>
      <p:sp>
        <p:nvSpPr>
          <p:cNvPr id="7" name="等腰三角形 6"/>
          <p:cNvSpPr/>
          <p:nvPr/>
        </p:nvSpPr>
        <p:spPr>
          <a:xfrm flipV="1">
            <a:off x="5665089" y="0"/>
            <a:ext cx="861822" cy="4953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1179749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2700000">
            <a:off x="1858257" y="-1274984"/>
            <a:ext cx="8344105" cy="8266269"/>
            <a:chOff x="331075" y="299545"/>
            <a:chExt cx="4713888" cy="4754880"/>
          </a:xfrm>
        </p:grpSpPr>
        <p:sp>
          <p:nvSpPr>
            <p:cNvPr id="3" name="矩形 2"/>
            <p:cNvSpPr/>
            <p:nvPr/>
          </p:nvSpPr>
          <p:spPr>
            <a:xfrm>
              <a:off x="4138446" y="299545"/>
              <a:ext cx="90651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186603" y="1259665"/>
              <a:ext cx="90651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34761" y="2219785"/>
              <a:ext cx="90651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82918" y="3179905"/>
              <a:ext cx="90651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1075" y="4140025"/>
              <a:ext cx="90651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386255" y="2585427"/>
            <a:ext cx="1801514" cy="523220"/>
          </a:xfrm>
          <a:prstGeom prst="rect">
            <a:avLst/>
          </a:prstGeom>
          <a:noFill/>
        </p:spPr>
        <p:txBody>
          <a:bodyPr wrap="square" rtlCol="0">
            <a:spAutoFit/>
          </a:bodyPr>
          <a:lstStyle/>
          <a:p>
            <a:r>
              <a:rPr lang="zh-CN" altLang="en-US" sz="2800" b="1" dirty="0" smtClean="0"/>
              <a:t>故事背景</a:t>
            </a:r>
            <a:endParaRPr lang="zh-CN" altLang="en-US" sz="2800" b="1" dirty="0"/>
          </a:p>
        </p:txBody>
      </p:sp>
      <p:sp>
        <p:nvSpPr>
          <p:cNvPr id="9" name="TextBox 8"/>
          <p:cNvSpPr txBox="1"/>
          <p:nvPr/>
        </p:nvSpPr>
        <p:spPr>
          <a:xfrm>
            <a:off x="2707197" y="2519846"/>
            <a:ext cx="1902928" cy="523220"/>
          </a:xfrm>
          <a:prstGeom prst="rect">
            <a:avLst/>
          </a:prstGeom>
          <a:noFill/>
        </p:spPr>
        <p:txBody>
          <a:bodyPr wrap="square" rtlCol="0">
            <a:spAutoFit/>
          </a:bodyPr>
          <a:lstStyle>
            <a:defPPr>
              <a:defRPr lang="zh-CN"/>
            </a:defPPr>
            <a:lvl1pPr>
              <a:defRPr sz="2800" b="1"/>
            </a:lvl1pPr>
          </a:lstStyle>
          <a:p>
            <a:r>
              <a:rPr lang="zh-CN" altLang="en-US" dirty="0"/>
              <a:t>情节脉络</a:t>
            </a:r>
          </a:p>
        </p:txBody>
      </p:sp>
      <p:sp>
        <p:nvSpPr>
          <p:cNvPr id="10" name="TextBox 9"/>
          <p:cNvSpPr txBox="1"/>
          <p:nvPr/>
        </p:nvSpPr>
        <p:spPr>
          <a:xfrm>
            <a:off x="5265683" y="2569779"/>
            <a:ext cx="1765738" cy="523220"/>
          </a:xfrm>
          <a:prstGeom prst="rect">
            <a:avLst/>
          </a:prstGeom>
          <a:noFill/>
        </p:spPr>
        <p:txBody>
          <a:bodyPr wrap="square" rtlCol="0">
            <a:spAutoFit/>
          </a:bodyPr>
          <a:lstStyle/>
          <a:p>
            <a:r>
              <a:rPr lang="zh-CN" altLang="en-US" sz="2800" b="1" dirty="0" smtClean="0"/>
              <a:t>人物设定</a:t>
            </a:r>
            <a:endParaRPr lang="zh-CN" altLang="en-US" sz="2800" b="1" dirty="0"/>
          </a:p>
        </p:txBody>
      </p:sp>
      <p:sp>
        <p:nvSpPr>
          <p:cNvPr id="11" name="TextBox 10"/>
          <p:cNvSpPr txBox="1"/>
          <p:nvPr/>
        </p:nvSpPr>
        <p:spPr>
          <a:xfrm>
            <a:off x="7551684" y="2569779"/>
            <a:ext cx="1702676" cy="523220"/>
          </a:xfrm>
          <a:prstGeom prst="rect">
            <a:avLst/>
          </a:prstGeom>
          <a:noFill/>
        </p:spPr>
        <p:txBody>
          <a:bodyPr wrap="square" rtlCol="0">
            <a:spAutoFit/>
          </a:bodyPr>
          <a:lstStyle/>
          <a:p>
            <a:r>
              <a:rPr lang="zh-CN" altLang="en-US" sz="2800" b="1" dirty="0" smtClean="0"/>
              <a:t>主题意义</a:t>
            </a:r>
            <a:endParaRPr lang="zh-CN" altLang="en-US" sz="2800" b="1" dirty="0"/>
          </a:p>
        </p:txBody>
      </p:sp>
      <p:sp>
        <p:nvSpPr>
          <p:cNvPr id="12" name="TextBox 11"/>
          <p:cNvSpPr txBox="1"/>
          <p:nvPr/>
        </p:nvSpPr>
        <p:spPr>
          <a:xfrm>
            <a:off x="9878115" y="2569779"/>
            <a:ext cx="2024849" cy="523220"/>
          </a:xfrm>
          <a:prstGeom prst="rect">
            <a:avLst/>
          </a:prstGeom>
          <a:noFill/>
        </p:spPr>
        <p:txBody>
          <a:bodyPr wrap="square" rtlCol="0">
            <a:spAutoFit/>
          </a:bodyPr>
          <a:lstStyle/>
          <a:p>
            <a:r>
              <a:rPr lang="zh-CN" altLang="en-US" sz="2800" b="1" dirty="0" smtClean="0"/>
              <a:t>段首句提示</a:t>
            </a:r>
            <a:endParaRPr lang="zh-CN" altLang="en-US" sz="2800" b="1" dirty="0"/>
          </a:p>
        </p:txBody>
      </p:sp>
      <p:pic>
        <p:nvPicPr>
          <p:cNvPr id="13" name="图片 12"/>
          <p:cNvPicPr>
            <a:picLocks noChangeAspect="1"/>
          </p:cNvPicPr>
          <p:nvPr/>
        </p:nvPicPr>
        <p:blipFill rotWithShape="1">
          <a:blip r:embed="rId2">
            <a:extLst>
              <a:ext uri="{28A0092B-C50C-407E-A947-70E740481C1C}">
                <a14:useLocalDpi xmlns:a14="http://schemas.microsoft.com/office/drawing/2010/main" val="0"/>
              </a:ext>
            </a:extLst>
          </a:blip>
          <a:srcRect l="21757" t="39343" r="27773" b="14114"/>
          <a:stretch/>
        </p:blipFill>
        <p:spPr>
          <a:xfrm>
            <a:off x="8812924" y="5364117"/>
            <a:ext cx="3090040" cy="1379326"/>
          </a:xfrm>
          <a:prstGeom prst="rect">
            <a:avLst/>
          </a:prstGeom>
          <a:effectLst>
            <a:softEdge rad="127000"/>
          </a:effectLst>
        </p:spPr>
      </p:pic>
    </p:spTree>
    <p:extLst>
      <p:ext uri="{BB962C8B-B14F-4D97-AF65-F5344CB8AC3E}">
        <p14:creationId xmlns:p14="http://schemas.microsoft.com/office/powerpoint/2010/main" val="3693695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a:extLst>
              <a:ext uri="{FF2B5EF4-FFF2-40B4-BE49-F238E27FC236}">
                <a16:creationId xmlns:a16="http://schemas.microsoft.com/office/drawing/2014/main" xmlns="" id="{228EE273-D2F6-47ED-A1EA-68477BF447A0}"/>
              </a:ext>
            </a:extLst>
          </p:cNvPr>
          <p:cNvSpPr>
            <a:spLocks noGrp="1"/>
          </p:cNvSpPr>
          <p:nvPr>
            <p:ph type="title"/>
          </p:nvPr>
        </p:nvSpPr>
        <p:spPr>
          <a:xfrm>
            <a:off x="1184367" y="174324"/>
            <a:ext cx="4751976" cy="576789"/>
          </a:xfrm>
        </p:spPr>
        <p:txBody>
          <a:bodyPr>
            <a:normAutofit/>
          </a:bodyPr>
          <a:lstStyle/>
          <a:p>
            <a:r>
              <a:rPr lang="zh-CN" altLang="en-US" dirty="0" smtClean="0">
                <a:latin typeface="+mn-lt"/>
                <a:ea typeface="+mn-ea"/>
                <a:cs typeface="+mn-ea"/>
                <a:sym typeface="+mn-lt"/>
              </a:rPr>
              <a:t>一</a:t>
            </a:r>
            <a:r>
              <a:rPr lang="en-US" altLang="zh-CN" dirty="0" smtClean="0">
                <a:latin typeface="+mn-lt"/>
                <a:ea typeface="+mn-ea"/>
                <a:cs typeface="+mn-ea"/>
                <a:sym typeface="+mn-lt"/>
              </a:rPr>
              <a:t>. </a:t>
            </a:r>
            <a:r>
              <a:rPr lang="zh-CN" altLang="en-US" dirty="0">
                <a:latin typeface="+mn-lt"/>
                <a:ea typeface="+mn-ea"/>
                <a:cs typeface="+mn-ea"/>
                <a:sym typeface="+mn-lt"/>
              </a:rPr>
              <a:t>续</a:t>
            </a:r>
            <a:r>
              <a:rPr lang="zh-CN" altLang="en-US" dirty="0" smtClean="0">
                <a:latin typeface="+mn-lt"/>
                <a:ea typeface="+mn-ea"/>
                <a:cs typeface="+mn-ea"/>
                <a:sym typeface="+mn-lt"/>
              </a:rPr>
              <a:t>写前</a:t>
            </a:r>
            <a:endParaRPr lang="zh-CN" altLang="en-US" dirty="0">
              <a:latin typeface="+mn-lt"/>
              <a:ea typeface="+mn-ea"/>
              <a:cs typeface="+mn-ea"/>
              <a:sym typeface="+mn-lt"/>
            </a:endParaRPr>
          </a:p>
        </p:txBody>
      </p:sp>
      <p:sp>
        <p:nvSpPr>
          <p:cNvPr id="53" name="Freeform 16"/>
          <p:cNvSpPr/>
          <p:nvPr/>
        </p:nvSpPr>
        <p:spPr bwMode="auto">
          <a:xfrm>
            <a:off x="5766481" y="3819693"/>
            <a:ext cx="792319" cy="642982"/>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bg1">
              <a:lumMod val="95000"/>
            </a:schemeClr>
          </a:solidFill>
          <a:ln>
            <a:noFill/>
          </a:ln>
        </p:spPr>
        <p:txBody>
          <a:bodyPr lIns="162518" tIns="81259" rIns="162518" bIns="81259"/>
          <a:lstStyle/>
          <a:p>
            <a:pPr defTabSz="1217967">
              <a:lnSpc>
                <a:spcPct val="130000"/>
              </a:lnSpc>
              <a:defRPr/>
            </a:pPr>
            <a:endParaRPr lang="en-US" sz="3199" kern="0" dirty="0">
              <a:solidFill>
                <a:srgbClr val="95A5A6"/>
              </a:solidFill>
              <a:latin typeface="方正黑体简体" panose="02010601030101010101" pitchFamily="2" charset="-122"/>
              <a:ea typeface="方正黑体简体" panose="02010601030101010101" pitchFamily="2" charset="-122"/>
              <a:cs typeface="+mn-ea"/>
              <a:sym typeface="+mn-lt"/>
            </a:endParaRPr>
          </a:p>
        </p:txBody>
      </p:sp>
      <p:sp>
        <p:nvSpPr>
          <p:cNvPr id="2" name="矩形 1"/>
          <p:cNvSpPr/>
          <p:nvPr/>
        </p:nvSpPr>
        <p:spPr>
          <a:xfrm>
            <a:off x="480556" y="1619090"/>
            <a:ext cx="10571850" cy="4401205"/>
          </a:xfrm>
          <a:prstGeom prst="rect">
            <a:avLst/>
          </a:prstGeom>
        </p:spPr>
        <p:txBody>
          <a:bodyPr wrap="square">
            <a:spAutoFit/>
          </a:bodyPr>
          <a:lstStyle/>
          <a:p>
            <a:r>
              <a:rPr lang="zh-CN" altLang="en-US" sz="2800" dirty="0"/>
              <a:t>（</a:t>
            </a:r>
            <a:r>
              <a:rPr lang="en-US" altLang="zh-CN" sz="2800" dirty="0"/>
              <a:t>1</a:t>
            </a:r>
            <a:r>
              <a:rPr lang="zh-CN" altLang="en-US" sz="2800" dirty="0"/>
              <a:t>）</a:t>
            </a:r>
            <a:r>
              <a:rPr lang="zh-CN" altLang="zh-CN" sz="2800" dirty="0"/>
              <a:t>快速阅读文本，获取故事要素，了解故事大意</a:t>
            </a:r>
          </a:p>
          <a:p>
            <a:r>
              <a:rPr lang="en-US" altLang="zh-CN" sz="2800" dirty="0"/>
              <a:t> </a:t>
            </a:r>
            <a:r>
              <a:rPr lang="zh-CN" altLang="zh-CN" sz="2800" dirty="0"/>
              <a:t>教师指导学生带着以下问题快速阅读</a:t>
            </a:r>
            <a:r>
              <a:rPr lang="en-US" altLang="zh-CN" sz="2800" dirty="0"/>
              <a:t>:</a:t>
            </a:r>
            <a:endParaRPr lang="zh-CN" altLang="zh-CN" sz="2800" dirty="0"/>
          </a:p>
          <a:p>
            <a:r>
              <a:rPr lang="en-US" altLang="zh-CN" sz="2800" dirty="0"/>
              <a:t> </a:t>
            </a:r>
            <a:r>
              <a:rPr lang="en-US" altLang="zh-CN" sz="2800" dirty="0">
                <a:solidFill>
                  <a:srgbClr val="FF0000"/>
                </a:solidFill>
              </a:rPr>
              <a:t>When and where </a:t>
            </a:r>
            <a:r>
              <a:rPr lang="en-US" altLang="zh-CN" sz="2800" dirty="0"/>
              <a:t>did the story happen? </a:t>
            </a:r>
            <a:endParaRPr lang="zh-CN" altLang="zh-CN" sz="2800" dirty="0"/>
          </a:p>
          <a:p>
            <a:r>
              <a:rPr lang="en-US" altLang="zh-CN" sz="2800" dirty="0"/>
              <a:t> </a:t>
            </a:r>
            <a:r>
              <a:rPr lang="en-US" altLang="zh-CN" sz="2800" dirty="0">
                <a:solidFill>
                  <a:srgbClr val="FF0000"/>
                </a:solidFill>
              </a:rPr>
              <a:t>How many </a:t>
            </a:r>
            <a:r>
              <a:rPr lang="en-US" altLang="zh-CN" sz="2800" dirty="0"/>
              <a:t>main characters are there in the passage? </a:t>
            </a:r>
            <a:endParaRPr lang="zh-CN" altLang="zh-CN" sz="2800" dirty="0"/>
          </a:p>
          <a:p>
            <a:r>
              <a:rPr lang="en-US" altLang="zh-CN" sz="2800" dirty="0">
                <a:solidFill>
                  <a:srgbClr val="FF0000"/>
                </a:solidFill>
              </a:rPr>
              <a:t>What </a:t>
            </a:r>
            <a:r>
              <a:rPr lang="en-US" altLang="zh-CN" sz="2800" dirty="0"/>
              <a:t>are they respectively?</a:t>
            </a:r>
            <a:endParaRPr lang="zh-CN" altLang="zh-CN" sz="2800" dirty="0"/>
          </a:p>
          <a:p>
            <a:r>
              <a:rPr lang="en-US" altLang="zh-CN" sz="2800" dirty="0">
                <a:solidFill>
                  <a:srgbClr val="FF0000"/>
                </a:solidFill>
              </a:rPr>
              <a:t>What</a:t>
            </a:r>
            <a:r>
              <a:rPr lang="en-US" altLang="zh-CN" sz="2800" dirty="0"/>
              <a:t> is Marie’s mission in the story?</a:t>
            </a:r>
            <a:endParaRPr lang="zh-CN" altLang="zh-CN" sz="2800" dirty="0"/>
          </a:p>
          <a:p>
            <a:r>
              <a:rPr lang="zh-CN" altLang="zh-CN" sz="2800" dirty="0"/>
              <a:t>【设计意图】记叙文的要素包括时间、地点、人物及实践的起因、过程和结果。学生可以通过回答这些问题快速掌握</a:t>
            </a:r>
            <a:r>
              <a:rPr lang="zh-CN" altLang="zh-CN" sz="2800" dirty="0">
                <a:solidFill>
                  <a:srgbClr val="FF0000"/>
                </a:solidFill>
              </a:rPr>
              <a:t>故事背景</a:t>
            </a:r>
            <a:r>
              <a:rPr lang="zh-CN" altLang="zh-CN" sz="2800" dirty="0"/>
              <a:t>。故事的背景有</a:t>
            </a:r>
            <a:r>
              <a:rPr lang="zh-CN" altLang="zh-CN" sz="2800" dirty="0">
                <a:solidFill>
                  <a:srgbClr val="FF0000"/>
                </a:solidFill>
              </a:rPr>
              <a:t>塑造人设</a:t>
            </a:r>
            <a:r>
              <a:rPr lang="zh-CN" altLang="zh-CN" sz="2800" dirty="0"/>
              <a:t>的作用，铺垫了故事发展的基调和方向，为下一步的深入文本解析做好准备。</a:t>
            </a:r>
          </a:p>
        </p:txBody>
      </p:sp>
    </p:spTree>
    <p:extLst>
      <p:ext uri="{BB962C8B-B14F-4D97-AF65-F5344CB8AC3E}">
        <p14:creationId xmlns:p14="http://schemas.microsoft.com/office/powerpoint/2010/main" val="128027474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8684260" y="615950"/>
            <a:ext cx="3507740" cy="3069590"/>
          </a:xfrm>
          <a:prstGeom prst="rect">
            <a:avLst/>
          </a:prstGeom>
        </p:spPr>
      </p:pic>
      <p:pic>
        <p:nvPicPr>
          <p:cNvPr id="4" name="内容占位符 3"/>
          <p:cNvPicPr>
            <a:picLocks noGrp="1" noChangeAspect="1"/>
          </p:cNvPicPr>
          <p:nvPr>
            <p:ph idx="1"/>
          </p:nvPr>
        </p:nvPicPr>
        <p:blipFill>
          <a:blip r:embed="rId4"/>
          <a:stretch>
            <a:fillRect/>
          </a:stretch>
        </p:blipFill>
        <p:spPr>
          <a:xfrm>
            <a:off x="152400" y="2506345"/>
            <a:ext cx="2713355" cy="4351655"/>
          </a:xfrm>
          <a:prstGeom prst="rect">
            <a:avLst/>
          </a:prstGeom>
        </p:spPr>
      </p:pic>
      <p:pic>
        <p:nvPicPr>
          <p:cNvPr id="13313" name="Picture 1" descr="C:\Users\jj\Desktop\timg.jpg"/>
          <p:cNvPicPr>
            <a:picLocks noChangeAspect="1"/>
          </p:cNvPicPr>
          <p:nvPr>
            <p:custDataLst>
              <p:tags r:id="rId1"/>
            </p:custDataLst>
          </p:nvPr>
        </p:nvPicPr>
        <p:blipFill>
          <a:blip r:embed="rId5" cstate="print"/>
          <a:stretch>
            <a:fillRect/>
          </a:stretch>
        </p:blipFill>
        <p:spPr>
          <a:xfrm>
            <a:off x="3746500" y="1391920"/>
            <a:ext cx="3648075" cy="2483485"/>
          </a:xfrm>
          <a:prstGeom prst="rect">
            <a:avLst/>
          </a:prstGeom>
          <a:noFill/>
          <a:ln w="9525">
            <a:noFill/>
          </a:ln>
        </p:spPr>
      </p:pic>
      <p:pic>
        <p:nvPicPr>
          <p:cNvPr id="6" name="图片 5"/>
          <p:cNvPicPr>
            <a:picLocks noChangeAspect="1"/>
          </p:cNvPicPr>
          <p:nvPr/>
        </p:nvPicPr>
        <p:blipFill>
          <a:blip r:embed="rId6"/>
          <a:stretch>
            <a:fillRect/>
          </a:stretch>
        </p:blipFill>
        <p:spPr>
          <a:xfrm>
            <a:off x="8274685" y="3134360"/>
            <a:ext cx="3917315" cy="3723640"/>
          </a:xfrm>
          <a:prstGeom prst="rect">
            <a:avLst/>
          </a:prstGeom>
        </p:spPr>
      </p:pic>
      <p:sp>
        <p:nvSpPr>
          <p:cNvPr id="38" name="标题 1"/>
          <p:cNvSpPr txBox="1"/>
          <p:nvPr/>
        </p:nvSpPr>
        <p:spPr>
          <a:xfrm>
            <a:off x="152400" y="116840"/>
            <a:ext cx="5671185" cy="832485"/>
          </a:xfrm>
          <a:prstGeom prst="rect">
            <a:avLst/>
          </a:prstGeom>
          <a:solidFill>
            <a:sysClr val="window" lastClr="FFFFFF"/>
          </a:solidFill>
          <a:ln w="88900" cap="flat" cmpd="sng" algn="ctr">
            <a:solidFill>
              <a:schemeClr val="accent4">
                <a:lumMod val="60000"/>
                <a:lumOff val="40000"/>
                <a:alpha val="96000"/>
              </a:schemeClr>
            </a:solidFill>
            <a:prstDash val="solid"/>
            <a:miter lim="800000"/>
          </a:ln>
          <a:effectLst/>
        </p:spPr>
        <p:txBody>
          <a:bodyPr vert="horz" lIns="91440" tIns="45720" rIns="91440" bIns="45720" rtlCol="0" anchor="ctr">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ctr">
              <a:buClr>
                <a:srgbClr val="FF0000"/>
              </a:buClr>
              <a:buSzPct val="70000"/>
            </a:pPr>
            <a:r>
              <a:rPr lang="en-US" altLang="en-US" sz="4000" b="1" dirty="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sym typeface="+mn-ea"/>
              </a:rPr>
              <a:t>Step 1 </a:t>
            </a:r>
            <a:r>
              <a:rPr lang="en-US" sz="4000" b="1" dirty="0">
                <a:solidFill>
                  <a:srgbClr val="FF3300"/>
                </a:solidFill>
                <a:latin typeface="Arial" panose="020B0604020202020204" pitchFamily="34" charset="0"/>
                <a:ea typeface="宋体" panose="02010600030101010101" pitchFamily="2" charset="-122"/>
                <a:sym typeface="+mn-ea"/>
              </a:rPr>
              <a:t>Reading for plot</a:t>
            </a:r>
          </a:p>
        </p:txBody>
      </p:sp>
      <p:sp>
        <p:nvSpPr>
          <p:cNvPr id="45" name="TextBox 255"/>
          <p:cNvSpPr txBox="1"/>
          <p:nvPr/>
        </p:nvSpPr>
        <p:spPr>
          <a:xfrm rot="21436140">
            <a:off x="243840" y="1306830"/>
            <a:ext cx="2603500" cy="645160"/>
          </a:xfrm>
          <a:prstGeom prst="rect">
            <a:avLst/>
          </a:prstGeom>
          <a:solidFill>
            <a:schemeClr val="accent2"/>
          </a:solidFill>
        </p:spPr>
        <p:txBody>
          <a:bodyPr wrap="square" rtlCol="0">
            <a:spAutoFit/>
          </a:bodyPr>
          <a:lstStyle/>
          <a:p>
            <a:pPr algn="ctr">
              <a:defRPr/>
            </a:pPr>
            <a:r>
              <a:rPr lang="en-US" altLang="zh-CN" sz="3600" b="1" dirty="0" smtClean="0">
                <a:ln w="10160">
                  <a:solidFill>
                    <a:srgbClr val="4472C4"/>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rPr>
              <a:t>characters</a:t>
            </a:r>
          </a:p>
        </p:txBody>
      </p:sp>
      <p:sp>
        <p:nvSpPr>
          <p:cNvPr id="55" name="文本框 54"/>
          <p:cNvSpPr txBox="1"/>
          <p:nvPr/>
        </p:nvSpPr>
        <p:spPr>
          <a:xfrm>
            <a:off x="4187825" y="3875405"/>
            <a:ext cx="3206750" cy="1076325"/>
          </a:xfrm>
          <a:prstGeom prst="rect">
            <a:avLst/>
          </a:prstGeom>
          <a:noFill/>
        </p:spPr>
        <p:txBody>
          <a:bodyPr wrap="square" rtlCol="0">
            <a:spAutoFit/>
          </a:bodyPr>
          <a:lstStyle/>
          <a:p>
            <a:r>
              <a:rPr lang="en-US" altLang="zh-CN" sz="3200" b="1" dirty="0">
                <a:solidFill>
                  <a:prstClr val="black"/>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the French girl</a:t>
            </a:r>
          </a:p>
          <a:p>
            <a:r>
              <a:rPr lang="en-US" altLang="zh-CN" sz="3200" b="1" dirty="0">
                <a:solidFill>
                  <a:prstClr val="black"/>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Marie</a:t>
            </a:r>
          </a:p>
        </p:txBody>
      </p:sp>
      <p:sp>
        <p:nvSpPr>
          <p:cNvPr id="8" name="文本框 7"/>
          <p:cNvSpPr txBox="1"/>
          <p:nvPr/>
        </p:nvSpPr>
        <p:spPr>
          <a:xfrm>
            <a:off x="1785620" y="5883910"/>
            <a:ext cx="3559175" cy="583565"/>
          </a:xfrm>
          <a:prstGeom prst="rect">
            <a:avLst/>
          </a:prstGeom>
          <a:noFill/>
        </p:spPr>
        <p:txBody>
          <a:bodyPr wrap="square" rtlCol="0">
            <a:spAutoFit/>
          </a:bodyPr>
          <a:lstStyle/>
          <a:p>
            <a:r>
              <a:rPr lang="en-US" altLang="zh-CN" sz="3200" b="1" dirty="0">
                <a:solidFill>
                  <a:prstClr val="black"/>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the French soldier</a:t>
            </a:r>
          </a:p>
        </p:txBody>
      </p:sp>
      <p:sp>
        <p:nvSpPr>
          <p:cNvPr id="9" name="文本框 8"/>
          <p:cNvSpPr txBox="1"/>
          <p:nvPr/>
        </p:nvSpPr>
        <p:spPr>
          <a:xfrm>
            <a:off x="6004560" y="4705350"/>
            <a:ext cx="2679700" cy="1076325"/>
          </a:xfrm>
          <a:prstGeom prst="rect">
            <a:avLst/>
          </a:prstGeom>
          <a:noFill/>
        </p:spPr>
        <p:txBody>
          <a:bodyPr wrap="square" rtlCol="0">
            <a:spAutoFit/>
          </a:bodyPr>
          <a:lstStyle/>
          <a:p>
            <a:r>
              <a:rPr lang="en-US" altLang="zh-CN" sz="3200" b="1" dirty="0">
                <a:solidFill>
                  <a:prstClr val="black"/>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two German soldiers</a:t>
            </a:r>
          </a:p>
        </p:txBody>
      </p:sp>
    </p:spTree>
    <p:extLst>
      <p:ext uri="{BB962C8B-B14F-4D97-AF65-F5344CB8AC3E}">
        <p14:creationId xmlns:p14="http://schemas.microsoft.com/office/powerpoint/2010/main" val="328784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par>
                          <p:cTn id="28" fill="hold">
                            <p:stCondLst>
                              <p:cond delay="500"/>
                            </p:stCondLst>
                            <p:childTnLst>
                              <p:par>
                                <p:cTn id="29" presetID="2" presetClass="entr" presetSubtype="4"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nimBg="1"/>
      <p:bldP spid="55"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0270" y="1897957"/>
            <a:ext cx="12025630" cy="4824229"/>
            <a:chOff x="86031" y="1743990"/>
            <a:chExt cx="12121225" cy="4865669"/>
          </a:xfrm>
        </p:grpSpPr>
        <p:sp>
          <p:nvSpPr>
            <p:cNvPr id="32" name="Freeform 5"/>
            <p:cNvSpPr/>
            <p:nvPr/>
          </p:nvSpPr>
          <p:spPr bwMode="auto">
            <a:xfrm>
              <a:off x="86031" y="2053421"/>
              <a:ext cx="5706745" cy="2002155"/>
            </a:xfrm>
            <a:custGeom>
              <a:avLst/>
              <a:gdLst>
                <a:gd name="T0" fmla="*/ 1136 w 1174"/>
                <a:gd name="T1" fmla="*/ 391 h 401"/>
                <a:gd name="T2" fmla="*/ 1094 w 1174"/>
                <a:gd name="T3" fmla="*/ 370 h 401"/>
                <a:gd name="T4" fmla="*/ 1055 w 1174"/>
                <a:gd name="T5" fmla="*/ 346 h 401"/>
                <a:gd name="T6" fmla="*/ 1016 w 1174"/>
                <a:gd name="T7" fmla="*/ 321 h 401"/>
                <a:gd name="T8" fmla="*/ 980 w 1174"/>
                <a:gd name="T9" fmla="*/ 294 h 401"/>
                <a:gd name="T10" fmla="*/ 944 w 1174"/>
                <a:gd name="T11" fmla="*/ 265 h 401"/>
                <a:gd name="T12" fmla="*/ 910 w 1174"/>
                <a:gd name="T13" fmla="*/ 235 h 401"/>
                <a:gd name="T14" fmla="*/ 876 w 1174"/>
                <a:gd name="T15" fmla="*/ 204 h 401"/>
                <a:gd name="T16" fmla="*/ 858 w 1174"/>
                <a:gd name="T17" fmla="*/ 186 h 401"/>
                <a:gd name="T18" fmla="*/ 858 w 1174"/>
                <a:gd name="T19" fmla="*/ 185 h 401"/>
                <a:gd name="T20" fmla="*/ 853 w 1174"/>
                <a:gd name="T21" fmla="*/ 181 h 401"/>
                <a:gd name="T22" fmla="*/ 837 w 1174"/>
                <a:gd name="T23" fmla="*/ 168 h 401"/>
                <a:gd name="T24" fmla="*/ 819 w 1174"/>
                <a:gd name="T25" fmla="*/ 157 h 401"/>
                <a:gd name="T26" fmla="*/ 810 w 1174"/>
                <a:gd name="T27" fmla="*/ 152 h 401"/>
                <a:gd name="T28" fmla="*/ 771 w 1174"/>
                <a:gd name="T29" fmla="*/ 134 h 401"/>
                <a:gd name="T30" fmla="*/ 756 w 1174"/>
                <a:gd name="T31" fmla="*/ 129 h 401"/>
                <a:gd name="T32" fmla="*/ 730 w 1174"/>
                <a:gd name="T33" fmla="*/ 121 h 401"/>
                <a:gd name="T34" fmla="*/ 698 w 1174"/>
                <a:gd name="T35" fmla="*/ 112 h 401"/>
                <a:gd name="T36" fmla="*/ 666 w 1174"/>
                <a:gd name="T37" fmla="*/ 106 h 401"/>
                <a:gd name="T38" fmla="*/ 622 w 1174"/>
                <a:gd name="T39" fmla="*/ 99 h 401"/>
                <a:gd name="T40" fmla="*/ 578 w 1174"/>
                <a:gd name="T41" fmla="*/ 94 h 401"/>
                <a:gd name="T42" fmla="*/ 535 w 1174"/>
                <a:gd name="T43" fmla="*/ 90 h 401"/>
                <a:gd name="T44" fmla="*/ 466 w 1174"/>
                <a:gd name="T45" fmla="*/ 89 h 401"/>
                <a:gd name="T46" fmla="*/ 432 w 1174"/>
                <a:gd name="T47" fmla="*/ 86 h 401"/>
                <a:gd name="T48" fmla="*/ 364 w 1174"/>
                <a:gd name="T49" fmla="*/ 79 h 401"/>
                <a:gd name="T50" fmla="*/ 297 w 1174"/>
                <a:gd name="T51" fmla="*/ 70 h 401"/>
                <a:gd name="T52" fmla="*/ 230 w 1174"/>
                <a:gd name="T53" fmla="*/ 58 h 401"/>
                <a:gd name="T54" fmla="*/ 164 w 1174"/>
                <a:gd name="T55" fmla="*/ 44 h 401"/>
                <a:gd name="T56" fmla="*/ 114 w 1174"/>
                <a:gd name="T57" fmla="*/ 32 h 401"/>
                <a:gd name="T58" fmla="*/ 65 w 1174"/>
                <a:gd name="T59" fmla="*/ 19 h 401"/>
                <a:gd name="T60" fmla="*/ 0 w 1174"/>
                <a:gd name="T61" fmla="*/ 0 h 401"/>
                <a:gd name="T62" fmla="*/ 66 w 1174"/>
                <a:gd name="T63" fmla="*/ 16 h 401"/>
                <a:gd name="T64" fmla="*/ 115 w 1174"/>
                <a:gd name="T65" fmla="*/ 28 h 401"/>
                <a:gd name="T66" fmla="*/ 165 w 1174"/>
                <a:gd name="T67" fmla="*/ 38 h 401"/>
                <a:gd name="T68" fmla="*/ 232 w 1174"/>
                <a:gd name="T69" fmla="*/ 49 h 401"/>
                <a:gd name="T70" fmla="*/ 299 w 1174"/>
                <a:gd name="T71" fmla="*/ 58 h 401"/>
                <a:gd name="T72" fmla="*/ 366 w 1174"/>
                <a:gd name="T73" fmla="*/ 65 h 401"/>
                <a:gd name="T74" fmla="*/ 433 w 1174"/>
                <a:gd name="T75" fmla="*/ 70 h 401"/>
                <a:gd name="T76" fmla="*/ 467 w 1174"/>
                <a:gd name="T77" fmla="*/ 71 h 401"/>
                <a:gd name="T78" fmla="*/ 533 w 1174"/>
                <a:gd name="T79" fmla="*/ 70 h 401"/>
                <a:gd name="T80" fmla="*/ 534 w 1174"/>
                <a:gd name="T81" fmla="*/ 70 h 401"/>
                <a:gd name="T82" fmla="*/ 602 w 1174"/>
                <a:gd name="T83" fmla="*/ 73 h 401"/>
                <a:gd name="T84" fmla="*/ 647 w 1174"/>
                <a:gd name="T85" fmla="*/ 77 h 401"/>
                <a:gd name="T86" fmla="*/ 692 w 1174"/>
                <a:gd name="T87" fmla="*/ 84 h 401"/>
                <a:gd name="T88" fmla="*/ 715 w 1174"/>
                <a:gd name="T89" fmla="*/ 88 h 401"/>
                <a:gd name="T90" fmla="*/ 759 w 1174"/>
                <a:gd name="T91" fmla="*/ 99 h 401"/>
                <a:gd name="T92" fmla="*/ 770 w 1174"/>
                <a:gd name="T93" fmla="*/ 102 h 401"/>
                <a:gd name="T94" fmla="*/ 803 w 1174"/>
                <a:gd name="T95" fmla="*/ 114 h 401"/>
                <a:gd name="T96" fmla="*/ 830 w 1174"/>
                <a:gd name="T97" fmla="*/ 126 h 401"/>
                <a:gd name="T98" fmla="*/ 845 w 1174"/>
                <a:gd name="T99" fmla="*/ 134 h 401"/>
                <a:gd name="T100" fmla="*/ 866 w 1174"/>
                <a:gd name="T101" fmla="*/ 148 h 401"/>
                <a:gd name="T102" fmla="*/ 880 w 1174"/>
                <a:gd name="T103" fmla="*/ 160 h 401"/>
                <a:gd name="T104" fmla="*/ 884 w 1174"/>
                <a:gd name="T105" fmla="*/ 164 h 401"/>
                <a:gd name="T106" fmla="*/ 884 w 1174"/>
                <a:gd name="T107" fmla="*/ 164 h 401"/>
                <a:gd name="T108" fmla="*/ 917 w 1174"/>
                <a:gd name="T109" fmla="*/ 193 h 401"/>
                <a:gd name="T110" fmla="*/ 951 w 1174"/>
                <a:gd name="T111" fmla="*/ 221 h 401"/>
                <a:gd name="T112" fmla="*/ 986 w 1174"/>
                <a:gd name="T113" fmla="*/ 248 h 401"/>
                <a:gd name="T114" fmla="*/ 1022 w 1174"/>
                <a:gd name="T115" fmla="*/ 274 h 401"/>
                <a:gd name="T116" fmla="*/ 1059 w 1174"/>
                <a:gd name="T117" fmla="*/ 298 h 401"/>
                <a:gd name="T118" fmla="*/ 1096 w 1174"/>
                <a:gd name="T119" fmla="*/ 320 h 401"/>
                <a:gd name="T120" fmla="*/ 1135 w 1174"/>
                <a:gd name="T121" fmla="*/ 339 h 401"/>
                <a:gd name="T122" fmla="*/ 1174 w 1174"/>
                <a:gd name="T123" fmla="*/ 355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74" h="401">
                  <a:moveTo>
                    <a:pt x="1158" y="401"/>
                  </a:moveTo>
                  <a:cubicBezTo>
                    <a:pt x="1150" y="398"/>
                    <a:pt x="1143" y="394"/>
                    <a:pt x="1136" y="391"/>
                  </a:cubicBezTo>
                  <a:cubicBezTo>
                    <a:pt x="1129" y="388"/>
                    <a:pt x="1122" y="385"/>
                    <a:pt x="1115" y="381"/>
                  </a:cubicBezTo>
                  <a:cubicBezTo>
                    <a:pt x="1108" y="377"/>
                    <a:pt x="1101" y="374"/>
                    <a:pt x="1094" y="370"/>
                  </a:cubicBezTo>
                  <a:cubicBezTo>
                    <a:pt x="1087" y="366"/>
                    <a:pt x="1081" y="362"/>
                    <a:pt x="1074" y="358"/>
                  </a:cubicBezTo>
                  <a:cubicBezTo>
                    <a:pt x="1068" y="355"/>
                    <a:pt x="1061" y="350"/>
                    <a:pt x="1055" y="346"/>
                  </a:cubicBezTo>
                  <a:cubicBezTo>
                    <a:pt x="1048" y="342"/>
                    <a:pt x="1042" y="338"/>
                    <a:pt x="1035" y="334"/>
                  </a:cubicBezTo>
                  <a:cubicBezTo>
                    <a:pt x="1029" y="330"/>
                    <a:pt x="1023" y="325"/>
                    <a:pt x="1016" y="321"/>
                  </a:cubicBezTo>
                  <a:cubicBezTo>
                    <a:pt x="1010" y="316"/>
                    <a:pt x="1004" y="312"/>
                    <a:pt x="998" y="307"/>
                  </a:cubicBezTo>
                  <a:cubicBezTo>
                    <a:pt x="980" y="294"/>
                    <a:pt x="980" y="294"/>
                    <a:pt x="980" y="294"/>
                  </a:cubicBezTo>
                  <a:cubicBezTo>
                    <a:pt x="974" y="289"/>
                    <a:pt x="968" y="284"/>
                    <a:pt x="962" y="279"/>
                  </a:cubicBezTo>
                  <a:cubicBezTo>
                    <a:pt x="956" y="275"/>
                    <a:pt x="950" y="270"/>
                    <a:pt x="944" y="265"/>
                  </a:cubicBezTo>
                  <a:cubicBezTo>
                    <a:pt x="927" y="250"/>
                    <a:pt x="927" y="250"/>
                    <a:pt x="927" y="250"/>
                  </a:cubicBezTo>
                  <a:cubicBezTo>
                    <a:pt x="921" y="245"/>
                    <a:pt x="915" y="240"/>
                    <a:pt x="910" y="235"/>
                  </a:cubicBezTo>
                  <a:cubicBezTo>
                    <a:pt x="893" y="220"/>
                    <a:pt x="893" y="220"/>
                    <a:pt x="893" y="220"/>
                  </a:cubicBezTo>
                  <a:cubicBezTo>
                    <a:pt x="887" y="215"/>
                    <a:pt x="882" y="209"/>
                    <a:pt x="876" y="204"/>
                  </a:cubicBezTo>
                  <a:cubicBezTo>
                    <a:pt x="860" y="188"/>
                    <a:pt x="860" y="188"/>
                    <a:pt x="860" y="188"/>
                  </a:cubicBezTo>
                  <a:cubicBezTo>
                    <a:pt x="858" y="186"/>
                    <a:pt x="858" y="186"/>
                    <a:pt x="858" y="186"/>
                  </a:cubicBezTo>
                  <a:cubicBezTo>
                    <a:pt x="858" y="186"/>
                    <a:pt x="858" y="186"/>
                    <a:pt x="858" y="186"/>
                  </a:cubicBezTo>
                  <a:cubicBezTo>
                    <a:pt x="858" y="185"/>
                    <a:pt x="858" y="185"/>
                    <a:pt x="858" y="185"/>
                  </a:cubicBezTo>
                  <a:cubicBezTo>
                    <a:pt x="857" y="185"/>
                    <a:pt x="857" y="184"/>
                    <a:pt x="856" y="184"/>
                  </a:cubicBezTo>
                  <a:cubicBezTo>
                    <a:pt x="853" y="181"/>
                    <a:pt x="853" y="181"/>
                    <a:pt x="853" y="181"/>
                  </a:cubicBezTo>
                  <a:cubicBezTo>
                    <a:pt x="850" y="179"/>
                    <a:pt x="848" y="176"/>
                    <a:pt x="845" y="174"/>
                  </a:cubicBezTo>
                  <a:cubicBezTo>
                    <a:pt x="843" y="172"/>
                    <a:pt x="840" y="170"/>
                    <a:pt x="837" y="168"/>
                  </a:cubicBezTo>
                  <a:cubicBezTo>
                    <a:pt x="829" y="162"/>
                    <a:pt x="829" y="162"/>
                    <a:pt x="829" y="162"/>
                  </a:cubicBezTo>
                  <a:cubicBezTo>
                    <a:pt x="819" y="157"/>
                    <a:pt x="819" y="157"/>
                    <a:pt x="819" y="157"/>
                  </a:cubicBezTo>
                  <a:cubicBezTo>
                    <a:pt x="815" y="154"/>
                    <a:pt x="815" y="154"/>
                    <a:pt x="815" y="154"/>
                  </a:cubicBezTo>
                  <a:cubicBezTo>
                    <a:pt x="810" y="152"/>
                    <a:pt x="810" y="152"/>
                    <a:pt x="810" y="152"/>
                  </a:cubicBezTo>
                  <a:cubicBezTo>
                    <a:pt x="804" y="149"/>
                    <a:pt x="798" y="145"/>
                    <a:pt x="791" y="143"/>
                  </a:cubicBezTo>
                  <a:cubicBezTo>
                    <a:pt x="784" y="140"/>
                    <a:pt x="778" y="137"/>
                    <a:pt x="771" y="134"/>
                  </a:cubicBezTo>
                  <a:cubicBezTo>
                    <a:pt x="761" y="131"/>
                    <a:pt x="761" y="131"/>
                    <a:pt x="761" y="131"/>
                  </a:cubicBezTo>
                  <a:cubicBezTo>
                    <a:pt x="756" y="129"/>
                    <a:pt x="756" y="129"/>
                    <a:pt x="756" y="129"/>
                  </a:cubicBezTo>
                  <a:cubicBezTo>
                    <a:pt x="751" y="127"/>
                    <a:pt x="751" y="127"/>
                    <a:pt x="751" y="127"/>
                  </a:cubicBezTo>
                  <a:cubicBezTo>
                    <a:pt x="730" y="121"/>
                    <a:pt x="730" y="121"/>
                    <a:pt x="730" y="121"/>
                  </a:cubicBezTo>
                  <a:cubicBezTo>
                    <a:pt x="709" y="115"/>
                    <a:pt x="709" y="115"/>
                    <a:pt x="709" y="115"/>
                  </a:cubicBezTo>
                  <a:cubicBezTo>
                    <a:pt x="705" y="114"/>
                    <a:pt x="701" y="113"/>
                    <a:pt x="698" y="112"/>
                  </a:cubicBezTo>
                  <a:cubicBezTo>
                    <a:pt x="687" y="110"/>
                    <a:pt x="687" y="110"/>
                    <a:pt x="687" y="110"/>
                  </a:cubicBezTo>
                  <a:cubicBezTo>
                    <a:pt x="666" y="106"/>
                    <a:pt x="666" y="106"/>
                    <a:pt x="666" y="106"/>
                  </a:cubicBezTo>
                  <a:cubicBezTo>
                    <a:pt x="658" y="104"/>
                    <a:pt x="651" y="103"/>
                    <a:pt x="644" y="102"/>
                  </a:cubicBezTo>
                  <a:cubicBezTo>
                    <a:pt x="636" y="101"/>
                    <a:pt x="629" y="100"/>
                    <a:pt x="622" y="99"/>
                  </a:cubicBezTo>
                  <a:cubicBezTo>
                    <a:pt x="600" y="96"/>
                    <a:pt x="600" y="96"/>
                    <a:pt x="600" y="96"/>
                  </a:cubicBezTo>
                  <a:cubicBezTo>
                    <a:pt x="593" y="95"/>
                    <a:pt x="585" y="94"/>
                    <a:pt x="578" y="94"/>
                  </a:cubicBezTo>
                  <a:cubicBezTo>
                    <a:pt x="534" y="90"/>
                    <a:pt x="534" y="90"/>
                    <a:pt x="534" y="90"/>
                  </a:cubicBezTo>
                  <a:cubicBezTo>
                    <a:pt x="535" y="90"/>
                    <a:pt x="535" y="90"/>
                    <a:pt x="535" y="90"/>
                  </a:cubicBezTo>
                  <a:cubicBezTo>
                    <a:pt x="523" y="91"/>
                    <a:pt x="512" y="90"/>
                    <a:pt x="500" y="90"/>
                  </a:cubicBezTo>
                  <a:cubicBezTo>
                    <a:pt x="489" y="90"/>
                    <a:pt x="477" y="89"/>
                    <a:pt x="466" y="89"/>
                  </a:cubicBezTo>
                  <a:cubicBezTo>
                    <a:pt x="449" y="88"/>
                    <a:pt x="449" y="88"/>
                    <a:pt x="449" y="88"/>
                  </a:cubicBezTo>
                  <a:cubicBezTo>
                    <a:pt x="432" y="86"/>
                    <a:pt x="432" y="86"/>
                    <a:pt x="432" y="86"/>
                  </a:cubicBezTo>
                  <a:cubicBezTo>
                    <a:pt x="421" y="85"/>
                    <a:pt x="409" y="84"/>
                    <a:pt x="398" y="83"/>
                  </a:cubicBezTo>
                  <a:cubicBezTo>
                    <a:pt x="387" y="82"/>
                    <a:pt x="375" y="81"/>
                    <a:pt x="364" y="79"/>
                  </a:cubicBezTo>
                  <a:cubicBezTo>
                    <a:pt x="353" y="78"/>
                    <a:pt x="342" y="76"/>
                    <a:pt x="331" y="75"/>
                  </a:cubicBezTo>
                  <a:cubicBezTo>
                    <a:pt x="319" y="73"/>
                    <a:pt x="308" y="72"/>
                    <a:pt x="297" y="70"/>
                  </a:cubicBezTo>
                  <a:cubicBezTo>
                    <a:pt x="263" y="64"/>
                    <a:pt x="263" y="64"/>
                    <a:pt x="263" y="64"/>
                  </a:cubicBezTo>
                  <a:cubicBezTo>
                    <a:pt x="230" y="58"/>
                    <a:pt x="230" y="58"/>
                    <a:pt x="230" y="58"/>
                  </a:cubicBezTo>
                  <a:cubicBezTo>
                    <a:pt x="219" y="56"/>
                    <a:pt x="208" y="53"/>
                    <a:pt x="197" y="51"/>
                  </a:cubicBezTo>
                  <a:cubicBezTo>
                    <a:pt x="186" y="49"/>
                    <a:pt x="175" y="46"/>
                    <a:pt x="164" y="44"/>
                  </a:cubicBezTo>
                  <a:cubicBezTo>
                    <a:pt x="131" y="36"/>
                    <a:pt x="131" y="36"/>
                    <a:pt x="131" y="36"/>
                  </a:cubicBezTo>
                  <a:cubicBezTo>
                    <a:pt x="114" y="32"/>
                    <a:pt x="114" y="32"/>
                    <a:pt x="114" y="32"/>
                  </a:cubicBezTo>
                  <a:cubicBezTo>
                    <a:pt x="98" y="28"/>
                    <a:pt x="98" y="28"/>
                    <a:pt x="98" y="28"/>
                  </a:cubicBezTo>
                  <a:cubicBezTo>
                    <a:pt x="65" y="19"/>
                    <a:pt x="65" y="19"/>
                    <a:pt x="65" y="19"/>
                  </a:cubicBezTo>
                  <a:cubicBezTo>
                    <a:pt x="54" y="16"/>
                    <a:pt x="43" y="13"/>
                    <a:pt x="32" y="10"/>
                  </a:cubicBezTo>
                  <a:cubicBezTo>
                    <a:pt x="0" y="0"/>
                    <a:pt x="0" y="0"/>
                    <a:pt x="0" y="0"/>
                  </a:cubicBezTo>
                  <a:cubicBezTo>
                    <a:pt x="33" y="8"/>
                    <a:pt x="33" y="8"/>
                    <a:pt x="33" y="8"/>
                  </a:cubicBezTo>
                  <a:cubicBezTo>
                    <a:pt x="44" y="11"/>
                    <a:pt x="55" y="14"/>
                    <a:pt x="66" y="16"/>
                  </a:cubicBezTo>
                  <a:cubicBezTo>
                    <a:pt x="99" y="24"/>
                    <a:pt x="99" y="24"/>
                    <a:pt x="99" y="24"/>
                  </a:cubicBezTo>
                  <a:cubicBezTo>
                    <a:pt x="115" y="28"/>
                    <a:pt x="115" y="28"/>
                    <a:pt x="115" y="28"/>
                  </a:cubicBezTo>
                  <a:cubicBezTo>
                    <a:pt x="132" y="31"/>
                    <a:pt x="132" y="31"/>
                    <a:pt x="132" y="31"/>
                  </a:cubicBezTo>
                  <a:cubicBezTo>
                    <a:pt x="165" y="38"/>
                    <a:pt x="165" y="38"/>
                    <a:pt x="165" y="38"/>
                  </a:cubicBezTo>
                  <a:cubicBezTo>
                    <a:pt x="176" y="40"/>
                    <a:pt x="187" y="41"/>
                    <a:pt x="198" y="43"/>
                  </a:cubicBezTo>
                  <a:cubicBezTo>
                    <a:pt x="209" y="45"/>
                    <a:pt x="220" y="47"/>
                    <a:pt x="232" y="49"/>
                  </a:cubicBezTo>
                  <a:cubicBezTo>
                    <a:pt x="265" y="54"/>
                    <a:pt x="265" y="54"/>
                    <a:pt x="265" y="54"/>
                  </a:cubicBezTo>
                  <a:cubicBezTo>
                    <a:pt x="299" y="58"/>
                    <a:pt x="299" y="58"/>
                    <a:pt x="299" y="58"/>
                  </a:cubicBezTo>
                  <a:cubicBezTo>
                    <a:pt x="310" y="60"/>
                    <a:pt x="321" y="61"/>
                    <a:pt x="332" y="62"/>
                  </a:cubicBezTo>
                  <a:cubicBezTo>
                    <a:pt x="343" y="63"/>
                    <a:pt x="354" y="64"/>
                    <a:pt x="366" y="65"/>
                  </a:cubicBezTo>
                  <a:cubicBezTo>
                    <a:pt x="377" y="66"/>
                    <a:pt x="388" y="67"/>
                    <a:pt x="399" y="68"/>
                  </a:cubicBezTo>
                  <a:cubicBezTo>
                    <a:pt x="411" y="68"/>
                    <a:pt x="422" y="69"/>
                    <a:pt x="433" y="70"/>
                  </a:cubicBezTo>
                  <a:cubicBezTo>
                    <a:pt x="450" y="70"/>
                    <a:pt x="450" y="70"/>
                    <a:pt x="450" y="70"/>
                  </a:cubicBezTo>
                  <a:cubicBezTo>
                    <a:pt x="467" y="71"/>
                    <a:pt x="467" y="71"/>
                    <a:pt x="467" y="71"/>
                  </a:cubicBezTo>
                  <a:cubicBezTo>
                    <a:pt x="478" y="71"/>
                    <a:pt x="489" y="71"/>
                    <a:pt x="500" y="71"/>
                  </a:cubicBezTo>
                  <a:cubicBezTo>
                    <a:pt x="511" y="71"/>
                    <a:pt x="523" y="70"/>
                    <a:pt x="533" y="70"/>
                  </a:cubicBezTo>
                  <a:cubicBezTo>
                    <a:pt x="534" y="70"/>
                    <a:pt x="534" y="70"/>
                    <a:pt x="534" y="70"/>
                  </a:cubicBezTo>
                  <a:cubicBezTo>
                    <a:pt x="534" y="70"/>
                    <a:pt x="534" y="70"/>
                    <a:pt x="534" y="70"/>
                  </a:cubicBezTo>
                  <a:cubicBezTo>
                    <a:pt x="580" y="71"/>
                    <a:pt x="580" y="71"/>
                    <a:pt x="580" y="71"/>
                  </a:cubicBezTo>
                  <a:cubicBezTo>
                    <a:pt x="587" y="72"/>
                    <a:pt x="595" y="72"/>
                    <a:pt x="602" y="73"/>
                  </a:cubicBezTo>
                  <a:cubicBezTo>
                    <a:pt x="625" y="75"/>
                    <a:pt x="625" y="75"/>
                    <a:pt x="625" y="75"/>
                  </a:cubicBezTo>
                  <a:cubicBezTo>
                    <a:pt x="632" y="75"/>
                    <a:pt x="640" y="76"/>
                    <a:pt x="647" y="77"/>
                  </a:cubicBezTo>
                  <a:cubicBezTo>
                    <a:pt x="655" y="78"/>
                    <a:pt x="662" y="79"/>
                    <a:pt x="670" y="80"/>
                  </a:cubicBezTo>
                  <a:cubicBezTo>
                    <a:pt x="692" y="84"/>
                    <a:pt x="692" y="84"/>
                    <a:pt x="692" y="84"/>
                  </a:cubicBezTo>
                  <a:cubicBezTo>
                    <a:pt x="703" y="86"/>
                    <a:pt x="703" y="86"/>
                    <a:pt x="703" y="86"/>
                  </a:cubicBezTo>
                  <a:cubicBezTo>
                    <a:pt x="707" y="87"/>
                    <a:pt x="711" y="87"/>
                    <a:pt x="715" y="88"/>
                  </a:cubicBezTo>
                  <a:cubicBezTo>
                    <a:pt x="737" y="93"/>
                    <a:pt x="737" y="93"/>
                    <a:pt x="737" y="93"/>
                  </a:cubicBezTo>
                  <a:cubicBezTo>
                    <a:pt x="759" y="99"/>
                    <a:pt x="759" y="99"/>
                    <a:pt x="759" y="99"/>
                  </a:cubicBezTo>
                  <a:cubicBezTo>
                    <a:pt x="765" y="101"/>
                    <a:pt x="765" y="101"/>
                    <a:pt x="765" y="101"/>
                  </a:cubicBezTo>
                  <a:cubicBezTo>
                    <a:pt x="770" y="102"/>
                    <a:pt x="770" y="102"/>
                    <a:pt x="770" y="102"/>
                  </a:cubicBezTo>
                  <a:cubicBezTo>
                    <a:pt x="781" y="106"/>
                    <a:pt x="781" y="106"/>
                    <a:pt x="781" y="106"/>
                  </a:cubicBezTo>
                  <a:cubicBezTo>
                    <a:pt x="789" y="108"/>
                    <a:pt x="796" y="111"/>
                    <a:pt x="803" y="114"/>
                  </a:cubicBezTo>
                  <a:cubicBezTo>
                    <a:pt x="810" y="117"/>
                    <a:pt x="817" y="120"/>
                    <a:pt x="824" y="124"/>
                  </a:cubicBezTo>
                  <a:cubicBezTo>
                    <a:pt x="830" y="126"/>
                    <a:pt x="830" y="126"/>
                    <a:pt x="830" y="126"/>
                  </a:cubicBezTo>
                  <a:cubicBezTo>
                    <a:pt x="835" y="129"/>
                    <a:pt x="835" y="129"/>
                    <a:pt x="835" y="129"/>
                  </a:cubicBezTo>
                  <a:cubicBezTo>
                    <a:pt x="845" y="134"/>
                    <a:pt x="845" y="134"/>
                    <a:pt x="845" y="134"/>
                  </a:cubicBezTo>
                  <a:cubicBezTo>
                    <a:pt x="856" y="141"/>
                    <a:pt x="856" y="141"/>
                    <a:pt x="856" y="141"/>
                  </a:cubicBezTo>
                  <a:cubicBezTo>
                    <a:pt x="859" y="143"/>
                    <a:pt x="862" y="145"/>
                    <a:pt x="866" y="148"/>
                  </a:cubicBezTo>
                  <a:cubicBezTo>
                    <a:pt x="869" y="150"/>
                    <a:pt x="872" y="153"/>
                    <a:pt x="875" y="155"/>
                  </a:cubicBezTo>
                  <a:cubicBezTo>
                    <a:pt x="880" y="160"/>
                    <a:pt x="880" y="160"/>
                    <a:pt x="880" y="160"/>
                  </a:cubicBezTo>
                  <a:cubicBezTo>
                    <a:pt x="881" y="161"/>
                    <a:pt x="882" y="162"/>
                    <a:pt x="883" y="162"/>
                  </a:cubicBezTo>
                  <a:cubicBezTo>
                    <a:pt x="884" y="164"/>
                    <a:pt x="884" y="164"/>
                    <a:pt x="884" y="164"/>
                  </a:cubicBezTo>
                  <a:cubicBezTo>
                    <a:pt x="886" y="166"/>
                    <a:pt x="886" y="166"/>
                    <a:pt x="886" y="166"/>
                  </a:cubicBezTo>
                  <a:cubicBezTo>
                    <a:pt x="884" y="164"/>
                    <a:pt x="884" y="164"/>
                    <a:pt x="884" y="164"/>
                  </a:cubicBezTo>
                  <a:cubicBezTo>
                    <a:pt x="900" y="178"/>
                    <a:pt x="900" y="178"/>
                    <a:pt x="900" y="178"/>
                  </a:cubicBezTo>
                  <a:cubicBezTo>
                    <a:pt x="906" y="183"/>
                    <a:pt x="911" y="188"/>
                    <a:pt x="917" y="193"/>
                  </a:cubicBezTo>
                  <a:cubicBezTo>
                    <a:pt x="934" y="207"/>
                    <a:pt x="934" y="207"/>
                    <a:pt x="934" y="207"/>
                  </a:cubicBezTo>
                  <a:cubicBezTo>
                    <a:pt x="940" y="212"/>
                    <a:pt x="945" y="217"/>
                    <a:pt x="951" y="221"/>
                  </a:cubicBezTo>
                  <a:cubicBezTo>
                    <a:pt x="968" y="235"/>
                    <a:pt x="968" y="235"/>
                    <a:pt x="968" y="235"/>
                  </a:cubicBezTo>
                  <a:cubicBezTo>
                    <a:pt x="974" y="240"/>
                    <a:pt x="980" y="244"/>
                    <a:pt x="986" y="248"/>
                  </a:cubicBezTo>
                  <a:cubicBezTo>
                    <a:pt x="992" y="253"/>
                    <a:pt x="998" y="257"/>
                    <a:pt x="1004" y="261"/>
                  </a:cubicBezTo>
                  <a:cubicBezTo>
                    <a:pt x="1022" y="274"/>
                    <a:pt x="1022" y="274"/>
                    <a:pt x="1022" y="274"/>
                  </a:cubicBezTo>
                  <a:cubicBezTo>
                    <a:pt x="1028" y="278"/>
                    <a:pt x="1034" y="282"/>
                    <a:pt x="1040" y="286"/>
                  </a:cubicBezTo>
                  <a:cubicBezTo>
                    <a:pt x="1046" y="290"/>
                    <a:pt x="1052" y="294"/>
                    <a:pt x="1059" y="298"/>
                  </a:cubicBezTo>
                  <a:cubicBezTo>
                    <a:pt x="1065" y="302"/>
                    <a:pt x="1071" y="305"/>
                    <a:pt x="1077" y="309"/>
                  </a:cubicBezTo>
                  <a:cubicBezTo>
                    <a:pt x="1084" y="313"/>
                    <a:pt x="1090" y="316"/>
                    <a:pt x="1096" y="320"/>
                  </a:cubicBezTo>
                  <a:cubicBezTo>
                    <a:pt x="1103" y="323"/>
                    <a:pt x="1109" y="327"/>
                    <a:pt x="1115" y="330"/>
                  </a:cubicBezTo>
                  <a:cubicBezTo>
                    <a:pt x="1122" y="333"/>
                    <a:pt x="1128" y="336"/>
                    <a:pt x="1135" y="339"/>
                  </a:cubicBezTo>
                  <a:cubicBezTo>
                    <a:pt x="1141" y="342"/>
                    <a:pt x="1148" y="345"/>
                    <a:pt x="1155" y="348"/>
                  </a:cubicBezTo>
                  <a:cubicBezTo>
                    <a:pt x="1161" y="351"/>
                    <a:pt x="1168" y="353"/>
                    <a:pt x="1174" y="355"/>
                  </a:cubicBezTo>
                  <a:lnTo>
                    <a:pt x="1158" y="401"/>
                  </a:lnTo>
                  <a:close/>
                </a:path>
              </a:pathLst>
            </a:custGeom>
            <a:solidFill>
              <a:srgbClr val="FF5050"/>
            </a:solidFill>
            <a:ln>
              <a:solidFill>
                <a:srgbClr val="FF5050"/>
              </a:solidFill>
            </a:ln>
          </p:spPr>
          <p:txBody>
            <a:bodyPr vert="horz" wrap="square" lIns="91440" tIns="45720" rIns="91440" bIns="45720" numCol="1" anchor="t" anchorCtr="0" compatLnSpc="1"/>
            <a:lstStyle/>
            <a:p>
              <a:pPr>
                <a:defRPr/>
              </a:pPr>
              <a:endParaRPr lang="id-ID">
                <a:solidFill>
                  <a:prstClr val="black"/>
                </a:solidFill>
                <a:latin typeface="Raleway" panose="020B0003030101060003"/>
              </a:endParaRPr>
            </a:p>
          </p:txBody>
        </p:sp>
        <p:sp>
          <p:nvSpPr>
            <p:cNvPr id="33" name="Freeform 11"/>
            <p:cNvSpPr/>
            <p:nvPr/>
          </p:nvSpPr>
          <p:spPr bwMode="auto">
            <a:xfrm>
              <a:off x="902217" y="3908776"/>
              <a:ext cx="5388562" cy="1824015"/>
            </a:xfrm>
            <a:custGeom>
              <a:avLst/>
              <a:gdLst>
                <a:gd name="T0" fmla="*/ 1060 w 1083"/>
                <a:gd name="T1" fmla="*/ 51 h 345"/>
                <a:gd name="T2" fmla="*/ 1016 w 1083"/>
                <a:gd name="T3" fmla="*/ 46 h 345"/>
                <a:gd name="T4" fmla="*/ 927 w 1083"/>
                <a:gd name="T5" fmla="*/ 46 h 345"/>
                <a:gd name="T6" fmla="*/ 868 w 1083"/>
                <a:gd name="T7" fmla="*/ 53 h 345"/>
                <a:gd name="T8" fmla="*/ 839 w 1083"/>
                <a:gd name="T9" fmla="*/ 58 h 345"/>
                <a:gd name="T10" fmla="*/ 810 w 1083"/>
                <a:gd name="T11" fmla="*/ 65 h 345"/>
                <a:gd name="T12" fmla="*/ 781 w 1083"/>
                <a:gd name="T13" fmla="*/ 73 h 345"/>
                <a:gd name="T14" fmla="*/ 753 w 1083"/>
                <a:gd name="T15" fmla="*/ 82 h 345"/>
                <a:gd name="T16" fmla="*/ 711 w 1083"/>
                <a:gd name="T17" fmla="*/ 99 h 345"/>
                <a:gd name="T18" fmla="*/ 684 w 1083"/>
                <a:gd name="T19" fmla="*/ 111 h 345"/>
                <a:gd name="T20" fmla="*/ 645 w 1083"/>
                <a:gd name="T21" fmla="*/ 133 h 345"/>
                <a:gd name="T22" fmla="*/ 621 w 1083"/>
                <a:gd name="T23" fmla="*/ 148 h 345"/>
                <a:gd name="T24" fmla="*/ 586 w 1083"/>
                <a:gd name="T25" fmla="*/ 172 h 345"/>
                <a:gd name="T26" fmla="*/ 531 w 1083"/>
                <a:gd name="T27" fmla="*/ 202 h 345"/>
                <a:gd name="T28" fmla="*/ 504 w 1083"/>
                <a:gd name="T29" fmla="*/ 216 h 345"/>
                <a:gd name="T30" fmla="*/ 475 w 1083"/>
                <a:gd name="T31" fmla="*/ 229 h 345"/>
                <a:gd name="T32" fmla="*/ 437 w 1083"/>
                <a:gd name="T33" fmla="*/ 245 h 345"/>
                <a:gd name="T34" fmla="*/ 418 w 1083"/>
                <a:gd name="T35" fmla="*/ 252 h 345"/>
                <a:gd name="T36" fmla="*/ 380 w 1083"/>
                <a:gd name="T37" fmla="*/ 266 h 345"/>
                <a:gd name="T38" fmla="*/ 341 w 1083"/>
                <a:gd name="T39" fmla="*/ 278 h 345"/>
                <a:gd name="T40" fmla="*/ 321 w 1083"/>
                <a:gd name="T41" fmla="*/ 284 h 345"/>
                <a:gd name="T42" fmla="*/ 262 w 1083"/>
                <a:gd name="T43" fmla="*/ 300 h 345"/>
                <a:gd name="T44" fmla="*/ 202 w 1083"/>
                <a:gd name="T45" fmla="*/ 314 h 345"/>
                <a:gd name="T46" fmla="*/ 121 w 1083"/>
                <a:gd name="T47" fmla="*/ 329 h 345"/>
                <a:gd name="T48" fmla="*/ 41 w 1083"/>
                <a:gd name="T49" fmla="*/ 340 h 345"/>
                <a:gd name="T50" fmla="*/ 40 w 1083"/>
                <a:gd name="T51" fmla="*/ 339 h 345"/>
                <a:gd name="T52" fmla="*/ 120 w 1083"/>
                <a:gd name="T53" fmla="*/ 324 h 345"/>
                <a:gd name="T54" fmla="*/ 200 w 1083"/>
                <a:gd name="T55" fmla="*/ 306 h 345"/>
                <a:gd name="T56" fmla="*/ 259 w 1083"/>
                <a:gd name="T57" fmla="*/ 290 h 345"/>
                <a:gd name="T58" fmla="*/ 317 w 1083"/>
                <a:gd name="T59" fmla="*/ 271 h 345"/>
                <a:gd name="T60" fmla="*/ 336 w 1083"/>
                <a:gd name="T61" fmla="*/ 265 h 345"/>
                <a:gd name="T62" fmla="*/ 374 w 1083"/>
                <a:gd name="T63" fmla="*/ 251 h 345"/>
                <a:gd name="T64" fmla="*/ 412 w 1083"/>
                <a:gd name="T65" fmla="*/ 235 h 345"/>
                <a:gd name="T66" fmla="*/ 430 w 1083"/>
                <a:gd name="T67" fmla="*/ 227 h 345"/>
                <a:gd name="T68" fmla="*/ 467 w 1083"/>
                <a:gd name="T69" fmla="*/ 210 h 345"/>
                <a:gd name="T70" fmla="*/ 494 w 1083"/>
                <a:gd name="T71" fmla="*/ 196 h 345"/>
                <a:gd name="T72" fmla="*/ 520 w 1083"/>
                <a:gd name="T73" fmla="*/ 182 h 345"/>
                <a:gd name="T74" fmla="*/ 572 w 1083"/>
                <a:gd name="T75" fmla="*/ 150 h 345"/>
                <a:gd name="T76" fmla="*/ 603 w 1083"/>
                <a:gd name="T77" fmla="*/ 127 h 345"/>
                <a:gd name="T78" fmla="*/ 604 w 1083"/>
                <a:gd name="T79" fmla="*/ 127 h 345"/>
                <a:gd name="T80" fmla="*/ 656 w 1083"/>
                <a:gd name="T81" fmla="*/ 92 h 345"/>
                <a:gd name="T82" fmla="*/ 684 w 1083"/>
                <a:gd name="T83" fmla="*/ 77 h 345"/>
                <a:gd name="T84" fmla="*/ 712 w 1083"/>
                <a:gd name="T85" fmla="*/ 63 h 345"/>
                <a:gd name="T86" fmla="*/ 755 w 1083"/>
                <a:gd name="T87" fmla="*/ 45 h 345"/>
                <a:gd name="T88" fmla="*/ 785 w 1083"/>
                <a:gd name="T89" fmla="*/ 34 h 345"/>
                <a:gd name="T90" fmla="*/ 815 w 1083"/>
                <a:gd name="T91" fmla="*/ 25 h 345"/>
                <a:gd name="T92" fmla="*/ 846 w 1083"/>
                <a:gd name="T93" fmla="*/ 17 h 345"/>
                <a:gd name="T94" fmla="*/ 892 w 1083"/>
                <a:gd name="T95" fmla="*/ 9 h 345"/>
                <a:gd name="T96" fmla="*/ 955 w 1083"/>
                <a:gd name="T97" fmla="*/ 2 h 345"/>
                <a:gd name="T98" fmla="*/ 1050 w 1083"/>
                <a:gd name="T99" fmla="*/ 3 h 345"/>
                <a:gd name="T100" fmla="*/ 1083 w 1083"/>
                <a:gd name="T101" fmla="*/ 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83" h="345">
                  <a:moveTo>
                    <a:pt x="1073" y="54"/>
                  </a:moveTo>
                  <a:cubicBezTo>
                    <a:pt x="1069" y="53"/>
                    <a:pt x="1064" y="52"/>
                    <a:pt x="1060" y="51"/>
                  </a:cubicBezTo>
                  <a:cubicBezTo>
                    <a:pt x="1055" y="50"/>
                    <a:pt x="1050" y="50"/>
                    <a:pt x="1045" y="49"/>
                  </a:cubicBezTo>
                  <a:cubicBezTo>
                    <a:pt x="1036" y="48"/>
                    <a:pt x="1026" y="47"/>
                    <a:pt x="1016" y="46"/>
                  </a:cubicBezTo>
                  <a:cubicBezTo>
                    <a:pt x="996" y="45"/>
                    <a:pt x="977" y="44"/>
                    <a:pt x="957" y="45"/>
                  </a:cubicBezTo>
                  <a:cubicBezTo>
                    <a:pt x="947" y="45"/>
                    <a:pt x="937" y="45"/>
                    <a:pt x="927" y="46"/>
                  </a:cubicBezTo>
                  <a:cubicBezTo>
                    <a:pt x="917" y="47"/>
                    <a:pt x="907" y="48"/>
                    <a:pt x="898" y="49"/>
                  </a:cubicBezTo>
                  <a:cubicBezTo>
                    <a:pt x="888" y="50"/>
                    <a:pt x="878" y="51"/>
                    <a:pt x="868" y="53"/>
                  </a:cubicBezTo>
                  <a:cubicBezTo>
                    <a:pt x="863" y="53"/>
                    <a:pt x="858" y="54"/>
                    <a:pt x="853" y="55"/>
                  </a:cubicBezTo>
                  <a:cubicBezTo>
                    <a:pt x="849" y="56"/>
                    <a:pt x="844" y="57"/>
                    <a:pt x="839" y="58"/>
                  </a:cubicBezTo>
                  <a:cubicBezTo>
                    <a:pt x="824" y="61"/>
                    <a:pt x="824" y="61"/>
                    <a:pt x="824" y="61"/>
                  </a:cubicBezTo>
                  <a:cubicBezTo>
                    <a:pt x="810" y="65"/>
                    <a:pt x="810" y="65"/>
                    <a:pt x="810" y="65"/>
                  </a:cubicBezTo>
                  <a:cubicBezTo>
                    <a:pt x="805" y="66"/>
                    <a:pt x="800" y="67"/>
                    <a:pt x="796" y="68"/>
                  </a:cubicBezTo>
                  <a:cubicBezTo>
                    <a:pt x="791" y="70"/>
                    <a:pt x="786" y="71"/>
                    <a:pt x="781" y="73"/>
                  </a:cubicBezTo>
                  <a:cubicBezTo>
                    <a:pt x="767" y="77"/>
                    <a:pt x="767" y="77"/>
                    <a:pt x="767" y="77"/>
                  </a:cubicBezTo>
                  <a:cubicBezTo>
                    <a:pt x="762" y="79"/>
                    <a:pt x="758" y="80"/>
                    <a:pt x="753" y="82"/>
                  </a:cubicBezTo>
                  <a:cubicBezTo>
                    <a:pt x="744" y="85"/>
                    <a:pt x="734" y="89"/>
                    <a:pt x="725" y="93"/>
                  </a:cubicBezTo>
                  <a:cubicBezTo>
                    <a:pt x="721" y="95"/>
                    <a:pt x="716" y="97"/>
                    <a:pt x="711" y="99"/>
                  </a:cubicBezTo>
                  <a:cubicBezTo>
                    <a:pt x="707" y="101"/>
                    <a:pt x="702" y="103"/>
                    <a:pt x="698" y="105"/>
                  </a:cubicBezTo>
                  <a:cubicBezTo>
                    <a:pt x="684" y="111"/>
                    <a:pt x="684" y="111"/>
                    <a:pt x="684" y="111"/>
                  </a:cubicBezTo>
                  <a:cubicBezTo>
                    <a:pt x="680" y="114"/>
                    <a:pt x="676" y="116"/>
                    <a:pt x="671" y="118"/>
                  </a:cubicBezTo>
                  <a:cubicBezTo>
                    <a:pt x="662" y="123"/>
                    <a:pt x="654" y="128"/>
                    <a:pt x="645" y="133"/>
                  </a:cubicBezTo>
                  <a:cubicBezTo>
                    <a:pt x="637" y="138"/>
                    <a:pt x="628" y="144"/>
                    <a:pt x="620" y="149"/>
                  </a:cubicBezTo>
                  <a:cubicBezTo>
                    <a:pt x="621" y="148"/>
                    <a:pt x="621" y="148"/>
                    <a:pt x="621" y="148"/>
                  </a:cubicBezTo>
                  <a:cubicBezTo>
                    <a:pt x="615" y="153"/>
                    <a:pt x="609" y="157"/>
                    <a:pt x="603" y="161"/>
                  </a:cubicBezTo>
                  <a:cubicBezTo>
                    <a:pt x="597" y="165"/>
                    <a:pt x="591" y="168"/>
                    <a:pt x="586" y="172"/>
                  </a:cubicBezTo>
                  <a:cubicBezTo>
                    <a:pt x="574" y="179"/>
                    <a:pt x="562" y="186"/>
                    <a:pt x="550" y="193"/>
                  </a:cubicBezTo>
                  <a:cubicBezTo>
                    <a:pt x="544" y="196"/>
                    <a:pt x="538" y="199"/>
                    <a:pt x="531" y="202"/>
                  </a:cubicBezTo>
                  <a:cubicBezTo>
                    <a:pt x="513" y="211"/>
                    <a:pt x="513" y="211"/>
                    <a:pt x="513" y="211"/>
                  </a:cubicBezTo>
                  <a:cubicBezTo>
                    <a:pt x="504" y="216"/>
                    <a:pt x="504" y="216"/>
                    <a:pt x="504" y="216"/>
                  </a:cubicBezTo>
                  <a:cubicBezTo>
                    <a:pt x="494" y="220"/>
                    <a:pt x="494" y="220"/>
                    <a:pt x="494" y="220"/>
                  </a:cubicBezTo>
                  <a:cubicBezTo>
                    <a:pt x="475" y="229"/>
                    <a:pt x="475" y="229"/>
                    <a:pt x="475" y="229"/>
                  </a:cubicBezTo>
                  <a:cubicBezTo>
                    <a:pt x="469" y="232"/>
                    <a:pt x="463" y="234"/>
                    <a:pt x="456" y="237"/>
                  </a:cubicBezTo>
                  <a:cubicBezTo>
                    <a:pt x="437" y="245"/>
                    <a:pt x="437" y="245"/>
                    <a:pt x="437" y="245"/>
                  </a:cubicBezTo>
                  <a:cubicBezTo>
                    <a:pt x="428" y="248"/>
                    <a:pt x="428" y="248"/>
                    <a:pt x="428" y="248"/>
                  </a:cubicBezTo>
                  <a:cubicBezTo>
                    <a:pt x="418" y="252"/>
                    <a:pt x="418" y="252"/>
                    <a:pt x="418" y="252"/>
                  </a:cubicBezTo>
                  <a:cubicBezTo>
                    <a:pt x="399" y="259"/>
                    <a:pt x="399" y="259"/>
                    <a:pt x="399" y="259"/>
                  </a:cubicBezTo>
                  <a:cubicBezTo>
                    <a:pt x="392" y="261"/>
                    <a:pt x="386" y="264"/>
                    <a:pt x="380" y="266"/>
                  </a:cubicBezTo>
                  <a:cubicBezTo>
                    <a:pt x="360" y="272"/>
                    <a:pt x="360" y="272"/>
                    <a:pt x="360" y="272"/>
                  </a:cubicBezTo>
                  <a:cubicBezTo>
                    <a:pt x="341" y="278"/>
                    <a:pt x="341" y="278"/>
                    <a:pt x="341" y="278"/>
                  </a:cubicBezTo>
                  <a:cubicBezTo>
                    <a:pt x="331" y="282"/>
                    <a:pt x="331" y="282"/>
                    <a:pt x="331" y="282"/>
                  </a:cubicBezTo>
                  <a:cubicBezTo>
                    <a:pt x="321" y="284"/>
                    <a:pt x="321" y="284"/>
                    <a:pt x="321" y="284"/>
                  </a:cubicBezTo>
                  <a:cubicBezTo>
                    <a:pt x="281" y="295"/>
                    <a:pt x="281" y="295"/>
                    <a:pt x="281" y="295"/>
                  </a:cubicBezTo>
                  <a:cubicBezTo>
                    <a:pt x="275" y="297"/>
                    <a:pt x="268" y="299"/>
                    <a:pt x="262" y="300"/>
                  </a:cubicBezTo>
                  <a:cubicBezTo>
                    <a:pt x="242" y="305"/>
                    <a:pt x="242" y="305"/>
                    <a:pt x="242" y="305"/>
                  </a:cubicBezTo>
                  <a:cubicBezTo>
                    <a:pt x="228" y="308"/>
                    <a:pt x="215" y="312"/>
                    <a:pt x="202" y="314"/>
                  </a:cubicBezTo>
                  <a:cubicBezTo>
                    <a:pt x="162" y="322"/>
                    <a:pt x="162" y="322"/>
                    <a:pt x="162" y="322"/>
                  </a:cubicBezTo>
                  <a:cubicBezTo>
                    <a:pt x="148" y="325"/>
                    <a:pt x="135" y="327"/>
                    <a:pt x="121" y="329"/>
                  </a:cubicBezTo>
                  <a:cubicBezTo>
                    <a:pt x="81" y="335"/>
                    <a:pt x="81" y="335"/>
                    <a:pt x="81" y="335"/>
                  </a:cubicBezTo>
                  <a:cubicBezTo>
                    <a:pt x="68" y="337"/>
                    <a:pt x="54" y="339"/>
                    <a:pt x="41" y="340"/>
                  </a:cubicBezTo>
                  <a:cubicBezTo>
                    <a:pt x="0" y="345"/>
                    <a:pt x="0" y="345"/>
                    <a:pt x="0" y="345"/>
                  </a:cubicBezTo>
                  <a:cubicBezTo>
                    <a:pt x="40" y="339"/>
                    <a:pt x="40" y="339"/>
                    <a:pt x="40" y="339"/>
                  </a:cubicBezTo>
                  <a:cubicBezTo>
                    <a:pt x="54" y="336"/>
                    <a:pt x="67" y="334"/>
                    <a:pt x="81" y="332"/>
                  </a:cubicBezTo>
                  <a:cubicBezTo>
                    <a:pt x="120" y="324"/>
                    <a:pt x="120" y="324"/>
                    <a:pt x="120" y="324"/>
                  </a:cubicBezTo>
                  <a:cubicBezTo>
                    <a:pt x="134" y="321"/>
                    <a:pt x="147" y="319"/>
                    <a:pt x="160" y="315"/>
                  </a:cubicBezTo>
                  <a:cubicBezTo>
                    <a:pt x="200" y="306"/>
                    <a:pt x="200" y="306"/>
                    <a:pt x="200" y="306"/>
                  </a:cubicBezTo>
                  <a:cubicBezTo>
                    <a:pt x="213" y="303"/>
                    <a:pt x="226" y="299"/>
                    <a:pt x="239" y="295"/>
                  </a:cubicBezTo>
                  <a:cubicBezTo>
                    <a:pt x="259" y="290"/>
                    <a:pt x="259" y="290"/>
                    <a:pt x="259" y="290"/>
                  </a:cubicBezTo>
                  <a:cubicBezTo>
                    <a:pt x="265" y="288"/>
                    <a:pt x="272" y="286"/>
                    <a:pt x="278" y="284"/>
                  </a:cubicBezTo>
                  <a:cubicBezTo>
                    <a:pt x="317" y="271"/>
                    <a:pt x="317" y="271"/>
                    <a:pt x="317" y="271"/>
                  </a:cubicBezTo>
                  <a:cubicBezTo>
                    <a:pt x="326" y="268"/>
                    <a:pt x="326" y="268"/>
                    <a:pt x="326" y="268"/>
                  </a:cubicBezTo>
                  <a:cubicBezTo>
                    <a:pt x="336" y="265"/>
                    <a:pt x="336" y="265"/>
                    <a:pt x="336" y="265"/>
                  </a:cubicBezTo>
                  <a:cubicBezTo>
                    <a:pt x="355" y="258"/>
                    <a:pt x="355" y="258"/>
                    <a:pt x="355" y="258"/>
                  </a:cubicBezTo>
                  <a:cubicBezTo>
                    <a:pt x="374" y="251"/>
                    <a:pt x="374" y="251"/>
                    <a:pt x="374" y="251"/>
                  </a:cubicBezTo>
                  <a:cubicBezTo>
                    <a:pt x="380" y="248"/>
                    <a:pt x="387" y="245"/>
                    <a:pt x="393" y="243"/>
                  </a:cubicBezTo>
                  <a:cubicBezTo>
                    <a:pt x="412" y="235"/>
                    <a:pt x="412" y="235"/>
                    <a:pt x="412" y="235"/>
                  </a:cubicBezTo>
                  <a:cubicBezTo>
                    <a:pt x="421" y="231"/>
                    <a:pt x="421" y="231"/>
                    <a:pt x="421" y="231"/>
                  </a:cubicBezTo>
                  <a:cubicBezTo>
                    <a:pt x="430" y="227"/>
                    <a:pt x="430" y="227"/>
                    <a:pt x="430" y="227"/>
                  </a:cubicBezTo>
                  <a:cubicBezTo>
                    <a:pt x="448" y="219"/>
                    <a:pt x="448" y="219"/>
                    <a:pt x="448" y="219"/>
                  </a:cubicBezTo>
                  <a:cubicBezTo>
                    <a:pt x="455" y="216"/>
                    <a:pt x="461" y="213"/>
                    <a:pt x="467" y="210"/>
                  </a:cubicBezTo>
                  <a:cubicBezTo>
                    <a:pt x="485" y="201"/>
                    <a:pt x="485" y="201"/>
                    <a:pt x="485" y="201"/>
                  </a:cubicBezTo>
                  <a:cubicBezTo>
                    <a:pt x="494" y="196"/>
                    <a:pt x="494" y="196"/>
                    <a:pt x="494" y="196"/>
                  </a:cubicBezTo>
                  <a:cubicBezTo>
                    <a:pt x="503" y="192"/>
                    <a:pt x="503" y="192"/>
                    <a:pt x="503" y="192"/>
                  </a:cubicBezTo>
                  <a:cubicBezTo>
                    <a:pt x="520" y="182"/>
                    <a:pt x="520" y="182"/>
                    <a:pt x="520" y="182"/>
                  </a:cubicBezTo>
                  <a:cubicBezTo>
                    <a:pt x="526" y="179"/>
                    <a:pt x="532" y="175"/>
                    <a:pt x="538" y="172"/>
                  </a:cubicBezTo>
                  <a:cubicBezTo>
                    <a:pt x="549" y="165"/>
                    <a:pt x="561" y="158"/>
                    <a:pt x="572" y="150"/>
                  </a:cubicBezTo>
                  <a:cubicBezTo>
                    <a:pt x="577" y="147"/>
                    <a:pt x="583" y="143"/>
                    <a:pt x="588" y="139"/>
                  </a:cubicBezTo>
                  <a:cubicBezTo>
                    <a:pt x="593" y="135"/>
                    <a:pt x="599" y="131"/>
                    <a:pt x="603" y="127"/>
                  </a:cubicBezTo>
                  <a:cubicBezTo>
                    <a:pt x="604" y="127"/>
                    <a:pt x="604" y="127"/>
                    <a:pt x="604" y="127"/>
                  </a:cubicBezTo>
                  <a:cubicBezTo>
                    <a:pt x="604" y="127"/>
                    <a:pt x="604" y="127"/>
                    <a:pt x="604" y="127"/>
                  </a:cubicBezTo>
                  <a:cubicBezTo>
                    <a:pt x="613" y="121"/>
                    <a:pt x="621" y="114"/>
                    <a:pt x="630" y="109"/>
                  </a:cubicBezTo>
                  <a:cubicBezTo>
                    <a:pt x="639" y="103"/>
                    <a:pt x="647" y="97"/>
                    <a:pt x="656" y="92"/>
                  </a:cubicBezTo>
                  <a:cubicBezTo>
                    <a:pt x="661" y="90"/>
                    <a:pt x="665" y="87"/>
                    <a:pt x="670" y="84"/>
                  </a:cubicBezTo>
                  <a:cubicBezTo>
                    <a:pt x="684" y="77"/>
                    <a:pt x="684" y="77"/>
                    <a:pt x="684" y="77"/>
                  </a:cubicBezTo>
                  <a:cubicBezTo>
                    <a:pt x="688" y="74"/>
                    <a:pt x="693" y="72"/>
                    <a:pt x="698" y="70"/>
                  </a:cubicBezTo>
                  <a:cubicBezTo>
                    <a:pt x="703" y="67"/>
                    <a:pt x="707" y="65"/>
                    <a:pt x="712" y="63"/>
                  </a:cubicBezTo>
                  <a:cubicBezTo>
                    <a:pt x="722" y="59"/>
                    <a:pt x="731" y="54"/>
                    <a:pt x="741" y="50"/>
                  </a:cubicBezTo>
                  <a:cubicBezTo>
                    <a:pt x="746" y="48"/>
                    <a:pt x="751" y="46"/>
                    <a:pt x="755" y="45"/>
                  </a:cubicBezTo>
                  <a:cubicBezTo>
                    <a:pt x="770" y="39"/>
                    <a:pt x="770" y="39"/>
                    <a:pt x="770" y="39"/>
                  </a:cubicBezTo>
                  <a:cubicBezTo>
                    <a:pt x="775" y="37"/>
                    <a:pt x="780" y="36"/>
                    <a:pt x="785" y="34"/>
                  </a:cubicBezTo>
                  <a:cubicBezTo>
                    <a:pt x="790" y="33"/>
                    <a:pt x="795" y="31"/>
                    <a:pt x="800" y="29"/>
                  </a:cubicBezTo>
                  <a:cubicBezTo>
                    <a:pt x="815" y="25"/>
                    <a:pt x="815" y="25"/>
                    <a:pt x="815" y="25"/>
                  </a:cubicBezTo>
                  <a:cubicBezTo>
                    <a:pt x="831" y="21"/>
                    <a:pt x="831" y="21"/>
                    <a:pt x="831" y="21"/>
                  </a:cubicBezTo>
                  <a:cubicBezTo>
                    <a:pt x="836" y="20"/>
                    <a:pt x="841" y="19"/>
                    <a:pt x="846" y="17"/>
                  </a:cubicBezTo>
                  <a:cubicBezTo>
                    <a:pt x="851" y="16"/>
                    <a:pt x="856" y="15"/>
                    <a:pt x="861" y="14"/>
                  </a:cubicBezTo>
                  <a:cubicBezTo>
                    <a:pt x="872" y="12"/>
                    <a:pt x="882" y="10"/>
                    <a:pt x="892" y="9"/>
                  </a:cubicBezTo>
                  <a:cubicBezTo>
                    <a:pt x="903" y="7"/>
                    <a:pt x="913" y="6"/>
                    <a:pt x="924" y="5"/>
                  </a:cubicBezTo>
                  <a:cubicBezTo>
                    <a:pt x="934" y="3"/>
                    <a:pt x="945" y="3"/>
                    <a:pt x="955" y="2"/>
                  </a:cubicBezTo>
                  <a:cubicBezTo>
                    <a:pt x="976" y="1"/>
                    <a:pt x="997" y="0"/>
                    <a:pt x="1018" y="1"/>
                  </a:cubicBezTo>
                  <a:cubicBezTo>
                    <a:pt x="1029" y="1"/>
                    <a:pt x="1039" y="2"/>
                    <a:pt x="1050" y="3"/>
                  </a:cubicBezTo>
                  <a:cubicBezTo>
                    <a:pt x="1055" y="3"/>
                    <a:pt x="1061" y="4"/>
                    <a:pt x="1066" y="4"/>
                  </a:cubicBezTo>
                  <a:cubicBezTo>
                    <a:pt x="1072" y="5"/>
                    <a:pt x="1077" y="5"/>
                    <a:pt x="1083" y="6"/>
                  </a:cubicBezTo>
                  <a:lnTo>
                    <a:pt x="1073" y="54"/>
                  </a:lnTo>
                  <a:close/>
                </a:path>
              </a:pathLst>
            </a:custGeom>
            <a:solidFill>
              <a:srgbClr val="F7A328"/>
            </a:solidFill>
            <a:ln>
              <a:noFill/>
            </a:ln>
          </p:spPr>
          <p:txBody>
            <a:bodyPr vert="horz" wrap="square" lIns="91440" tIns="45720" rIns="91440" bIns="45720" numCol="1" anchor="t" anchorCtr="0" compatLnSpc="1"/>
            <a:lstStyle/>
            <a:p>
              <a:pPr>
                <a:defRPr/>
              </a:pPr>
              <a:endParaRPr lang="id-ID">
                <a:solidFill>
                  <a:prstClr val="black"/>
                </a:solidFill>
                <a:latin typeface="Raleway" panose="020B0003030101060003"/>
              </a:endParaRPr>
            </a:p>
          </p:txBody>
        </p:sp>
        <p:sp>
          <p:nvSpPr>
            <p:cNvPr id="34" name="Freeform 12"/>
            <p:cNvSpPr/>
            <p:nvPr/>
          </p:nvSpPr>
          <p:spPr bwMode="auto">
            <a:xfrm>
              <a:off x="2166192" y="5179321"/>
              <a:ext cx="989013" cy="1430338"/>
            </a:xfrm>
            <a:custGeom>
              <a:avLst/>
              <a:gdLst>
                <a:gd name="T0" fmla="*/ 242 w 263"/>
                <a:gd name="T1" fmla="*/ 0 h 380"/>
                <a:gd name="T2" fmla="*/ 211 w 263"/>
                <a:gd name="T3" fmla="*/ 22 h 380"/>
                <a:gd name="T4" fmla="*/ 181 w 263"/>
                <a:gd name="T5" fmla="*/ 47 h 380"/>
                <a:gd name="T6" fmla="*/ 150 w 263"/>
                <a:gd name="T7" fmla="*/ 76 h 380"/>
                <a:gd name="T8" fmla="*/ 119 w 263"/>
                <a:gd name="T9" fmla="*/ 111 h 380"/>
                <a:gd name="T10" fmla="*/ 105 w 263"/>
                <a:gd name="T11" fmla="*/ 129 h 380"/>
                <a:gd name="T12" fmla="*/ 98 w 263"/>
                <a:gd name="T13" fmla="*/ 139 h 380"/>
                <a:gd name="T14" fmla="*/ 91 w 263"/>
                <a:gd name="T15" fmla="*/ 149 h 380"/>
                <a:gd name="T16" fmla="*/ 78 w 263"/>
                <a:gd name="T17" fmla="*/ 169 h 380"/>
                <a:gd name="T18" fmla="*/ 66 w 263"/>
                <a:gd name="T19" fmla="*/ 189 h 380"/>
                <a:gd name="T20" fmla="*/ 46 w 263"/>
                <a:gd name="T21" fmla="*/ 229 h 380"/>
                <a:gd name="T22" fmla="*/ 30 w 263"/>
                <a:gd name="T23" fmla="*/ 268 h 380"/>
                <a:gd name="T24" fmla="*/ 26 w 263"/>
                <a:gd name="T25" fmla="*/ 278 h 380"/>
                <a:gd name="T26" fmla="*/ 23 w 263"/>
                <a:gd name="T27" fmla="*/ 287 h 380"/>
                <a:gd name="T28" fmla="*/ 18 w 263"/>
                <a:gd name="T29" fmla="*/ 304 h 380"/>
                <a:gd name="T30" fmla="*/ 9 w 263"/>
                <a:gd name="T31" fmla="*/ 335 h 380"/>
                <a:gd name="T32" fmla="*/ 4 w 263"/>
                <a:gd name="T33" fmla="*/ 359 h 380"/>
                <a:gd name="T34" fmla="*/ 0 w 263"/>
                <a:gd name="T35" fmla="*/ 380 h 380"/>
                <a:gd name="T36" fmla="*/ 6 w 263"/>
                <a:gd name="T37" fmla="*/ 359 h 380"/>
                <a:gd name="T38" fmla="*/ 13 w 263"/>
                <a:gd name="T39" fmla="*/ 336 h 380"/>
                <a:gd name="T40" fmla="*/ 23 w 263"/>
                <a:gd name="T41" fmla="*/ 306 h 380"/>
                <a:gd name="T42" fmla="*/ 30 w 263"/>
                <a:gd name="T43" fmla="*/ 289 h 380"/>
                <a:gd name="T44" fmla="*/ 33 w 263"/>
                <a:gd name="T45" fmla="*/ 280 h 380"/>
                <a:gd name="T46" fmla="*/ 37 w 263"/>
                <a:gd name="T47" fmla="*/ 272 h 380"/>
                <a:gd name="T48" fmla="*/ 56 w 263"/>
                <a:gd name="T49" fmla="*/ 234 h 380"/>
                <a:gd name="T50" fmla="*/ 79 w 263"/>
                <a:gd name="T51" fmla="*/ 196 h 380"/>
                <a:gd name="T52" fmla="*/ 92 w 263"/>
                <a:gd name="T53" fmla="*/ 178 h 380"/>
                <a:gd name="T54" fmla="*/ 106 w 263"/>
                <a:gd name="T55" fmla="*/ 159 h 380"/>
                <a:gd name="T56" fmla="*/ 113 w 263"/>
                <a:gd name="T57" fmla="*/ 150 h 380"/>
                <a:gd name="T58" fmla="*/ 120 w 263"/>
                <a:gd name="T59" fmla="*/ 142 h 380"/>
                <a:gd name="T60" fmla="*/ 135 w 263"/>
                <a:gd name="T61" fmla="*/ 125 h 380"/>
                <a:gd name="T62" fmla="*/ 167 w 263"/>
                <a:gd name="T63" fmla="*/ 94 h 380"/>
                <a:gd name="T64" fmla="*/ 198 w 263"/>
                <a:gd name="T65" fmla="*/ 68 h 380"/>
                <a:gd name="T66" fmla="*/ 228 w 263"/>
                <a:gd name="T67" fmla="*/ 47 h 380"/>
                <a:gd name="T68" fmla="*/ 263 w 263"/>
                <a:gd name="T69" fmla="*/ 26 h 380"/>
                <a:gd name="T70" fmla="*/ 242 w 263"/>
                <a:gd name="T71"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3" h="380">
                  <a:moveTo>
                    <a:pt x="242" y="0"/>
                  </a:moveTo>
                  <a:cubicBezTo>
                    <a:pt x="232" y="6"/>
                    <a:pt x="222" y="13"/>
                    <a:pt x="211" y="22"/>
                  </a:cubicBezTo>
                  <a:cubicBezTo>
                    <a:pt x="201" y="29"/>
                    <a:pt x="191" y="37"/>
                    <a:pt x="181" y="47"/>
                  </a:cubicBezTo>
                  <a:cubicBezTo>
                    <a:pt x="171" y="56"/>
                    <a:pt x="160" y="66"/>
                    <a:pt x="150" y="76"/>
                  </a:cubicBezTo>
                  <a:cubicBezTo>
                    <a:pt x="139" y="87"/>
                    <a:pt x="129" y="99"/>
                    <a:pt x="119" y="111"/>
                  </a:cubicBezTo>
                  <a:cubicBezTo>
                    <a:pt x="115" y="117"/>
                    <a:pt x="109" y="123"/>
                    <a:pt x="105" y="129"/>
                  </a:cubicBezTo>
                  <a:cubicBezTo>
                    <a:pt x="98" y="139"/>
                    <a:pt x="98" y="139"/>
                    <a:pt x="98" y="139"/>
                  </a:cubicBezTo>
                  <a:cubicBezTo>
                    <a:pt x="91" y="149"/>
                    <a:pt x="91" y="149"/>
                    <a:pt x="91" y="149"/>
                  </a:cubicBezTo>
                  <a:cubicBezTo>
                    <a:pt x="87" y="155"/>
                    <a:pt x="82" y="162"/>
                    <a:pt x="78" y="169"/>
                  </a:cubicBezTo>
                  <a:cubicBezTo>
                    <a:pt x="74" y="175"/>
                    <a:pt x="70" y="182"/>
                    <a:pt x="66" y="189"/>
                  </a:cubicBezTo>
                  <a:cubicBezTo>
                    <a:pt x="59" y="202"/>
                    <a:pt x="52" y="216"/>
                    <a:pt x="46" y="229"/>
                  </a:cubicBezTo>
                  <a:cubicBezTo>
                    <a:pt x="40" y="243"/>
                    <a:pt x="34" y="256"/>
                    <a:pt x="30" y="268"/>
                  </a:cubicBezTo>
                  <a:cubicBezTo>
                    <a:pt x="29" y="272"/>
                    <a:pt x="27" y="275"/>
                    <a:pt x="26" y="278"/>
                  </a:cubicBezTo>
                  <a:cubicBezTo>
                    <a:pt x="25" y="281"/>
                    <a:pt x="24" y="284"/>
                    <a:pt x="23" y="287"/>
                  </a:cubicBezTo>
                  <a:cubicBezTo>
                    <a:pt x="21" y="293"/>
                    <a:pt x="19" y="299"/>
                    <a:pt x="18" y="304"/>
                  </a:cubicBezTo>
                  <a:cubicBezTo>
                    <a:pt x="15" y="316"/>
                    <a:pt x="11" y="326"/>
                    <a:pt x="9" y="335"/>
                  </a:cubicBezTo>
                  <a:cubicBezTo>
                    <a:pt x="7" y="344"/>
                    <a:pt x="5" y="352"/>
                    <a:pt x="4" y="359"/>
                  </a:cubicBezTo>
                  <a:cubicBezTo>
                    <a:pt x="2" y="372"/>
                    <a:pt x="0" y="380"/>
                    <a:pt x="0" y="380"/>
                  </a:cubicBezTo>
                  <a:cubicBezTo>
                    <a:pt x="0" y="380"/>
                    <a:pt x="2" y="373"/>
                    <a:pt x="6" y="359"/>
                  </a:cubicBezTo>
                  <a:cubicBezTo>
                    <a:pt x="7" y="353"/>
                    <a:pt x="10" y="345"/>
                    <a:pt x="13" y="336"/>
                  </a:cubicBezTo>
                  <a:cubicBezTo>
                    <a:pt x="15" y="327"/>
                    <a:pt x="19" y="317"/>
                    <a:pt x="23" y="306"/>
                  </a:cubicBezTo>
                  <a:cubicBezTo>
                    <a:pt x="25" y="301"/>
                    <a:pt x="27" y="295"/>
                    <a:pt x="30" y="289"/>
                  </a:cubicBezTo>
                  <a:cubicBezTo>
                    <a:pt x="31" y="286"/>
                    <a:pt x="32" y="283"/>
                    <a:pt x="33" y="280"/>
                  </a:cubicBezTo>
                  <a:cubicBezTo>
                    <a:pt x="35" y="278"/>
                    <a:pt x="36" y="275"/>
                    <a:pt x="37" y="272"/>
                  </a:cubicBezTo>
                  <a:cubicBezTo>
                    <a:pt x="43" y="259"/>
                    <a:pt x="49" y="247"/>
                    <a:pt x="56" y="234"/>
                  </a:cubicBezTo>
                  <a:cubicBezTo>
                    <a:pt x="63" y="222"/>
                    <a:pt x="71" y="209"/>
                    <a:pt x="79" y="196"/>
                  </a:cubicBezTo>
                  <a:cubicBezTo>
                    <a:pt x="83" y="190"/>
                    <a:pt x="87" y="184"/>
                    <a:pt x="92" y="178"/>
                  </a:cubicBezTo>
                  <a:cubicBezTo>
                    <a:pt x="96" y="171"/>
                    <a:pt x="101" y="165"/>
                    <a:pt x="106" y="159"/>
                  </a:cubicBezTo>
                  <a:cubicBezTo>
                    <a:pt x="113" y="150"/>
                    <a:pt x="113" y="150"/>
                    <a:pt x="113" y="150"/>
                  </a:cubicBezTo>
                  <a:cubicBezTo>
                    <a:pt x="120" y="142"/>
                    <a:pt x="120" y="142"/>
                    <a:pt x="120" y="142"/>
                  </a:cubicBezTo>
                  <a:cubicBezTo>
                    <a:pt x="125" y="136"/>
                    <a:pt x="130" y="130"/>
                    <a:pt x="135" y="125"/>
                  </a:cubicBezTo>
                  <a:cubicBezTo>
                    <a:pt x="146" y="114"/>
                    <a:pt x="156" y="104"/>
                    <a:pt x="167" y="94"/>
                  </a:cubicBezTo>
                  <a:cubicBezTo>
                    <a:pt x="177" y="84"/>
                    <a:pt x="188" y="76"/>
                    <a:pt x="198" y="68"/>
                  </a:cubicBezTo>
                  <a:cubicBezTo>
                    <a:pt x="209" y="60"/>
                    <a:pt x="219" y="53"/>
                    <a:pt x="228" y="47"/>
                  </a:cubicBezTo>
                  <a:cubicBezTo>
                    <a:pt x="241" y="38"/>
                    <a:pt x="253" y="31"/>
                    <a:pt x="263" y="26"/>
                  </a:cubicBezTo>
                  <a:cubicBezTo>
                    <a:pt x="252" y="20"/>
                    <a:pt x="245" y="11"/>
                    <a:pt x="242" y="0"/>
                  </a:cubicBezTo>
                  <a:close/>
                </a:path>
              </a:pathLst>
            </a:custGeom>
            <a:solidFill>
              <a:srgbClr val="F7A328"/>
            </a:solidFill>
            <a:ln>
              <a:noFill/>
            </a:ln>
          </p:spPr>
          <p:txBody>
            <a:bodyPr vert="horz" wrap="square" lIns="91440" tIns="45720" rIns="91440" bIns="45720" numCol="1" anchor="t" anchorCtr="0" compatLnSpc="1"/>
            <a:lstStyle/>
            <a:p>
              <a:pPr>
                <a:defRPr/>
              </a:pPr>
              <a:endParaRPr lang="id-ID" sz="2000">
                <a:solidFill>
                  <a:prstClr val="black"/>
                </a:solidFill>
                <a:latin typeface="微软雅黑" panose="020B0503020204020204" charset="-122"/>
                <a:ea typeface="微软雅黑" panose="020B0503020204020204" charset="-122"/>
              </a:endParaRPr>
            </a:p>
          </p:txBody>
        </p:sp>
        <p:sp>
          <p:nvSpPr>
            <p:cNvPr id="37" name="Freeform 15"/>
            <p:cNvSpPr/>
            <p:nvPr/>
          </p:nvSpPr>
          <p:spPr bwMode="auto">
            <a:xfrm rot="20880000">
              <a:off x="1139808" y="4305867"/>
              <a:ext cx="2144713" cy="933450"/>
            </a:xfrm>
            <a:custGeom>
              <a:avLst/>
              <a:gdLst>
                <a:gd name="T0" fmla="*/ 522 w 571"/>
                <a:gd name="T1" fmla="*/ 248 h 248"/>
                <a:gd name="T2" fmla="*/ 571 w 571"/>
                <a:gd name="T3" fmla="*/ 240 h 248"/>
                <a:gd name="T4" fmla="*/ 569 w 571"/>
                <a:gd name="T5" fmla="*/ 219 h 248"/>
                <a:gd name="T6" fmla="*/ 566 w 571"/>
                <a:gd name="T7" fmla="*/ 219 h 248"/>
                <a:gd name="T8" fmla="*/ 546 w 571"/>
                <a:gd name="T9" fmla="*/ 218 h 248"/>
                <a:gd name="T10" fmla="*/ 526 w 571"/>
                <a:gd name="T11" fmla="*/ 214 h 248"/>
                <a:gd name="T12" fmla="*/ 501 w 571"/>
                <a:gd name="T13" fmla="*/ 207 h 248"/>
                <a:gd name="T14" fmla="*/ 482 w 571"/>
                <a:gd name="T15" fmla="*/ 199 h 248"/>
                <a:gd name="T16" fmla="*/ 452 w 571"/>
                <a:gd name="T17" fmla="*/ 184 h 248"/>
                <a:gd name="T18" fmla="*/ 431 w 571"/>
                <a:gd name="T19" fmla="*/ 171 h 248"/>
                <a:gd name="T20" fmla="*/ 400 w 571"/>
                <a:gd name="T21" fmla="*/ 147 h 248"/>
                <a:gd name="T22" fmla="*/ 375 w 571"/>
                <a:gd name="T23" fmla="*/ 125 h 248"/>
                <a:gd name="T24" fmla="*/ 373 w 571"/>
                <a:gd name="T25" fmla="*/ 123 h 248"/>
                <a:gd name="T26" fmla="*/ 373 w 571"/>
                <a:gd name="T27" fmla="*/ 123 h 248"/>
                <a:gd name="T28" fmla="*/ 369 w 571"/>
                <a:gd name="T29" fmla="*/ 119 h 248"/>
                <a:gd name="T30" fmla="*/ 306 w 571"/>
                <a:gd name="T31" fmla="*/ 77 h 248"/>
                <a:gd name="T32" fmla="*/ 279 w 571"/>
                <a:gd name="T33" fmla="*/ 64 h 248"/>
                <a:gd name="T34" fmla="*/ 251 w 571"/>
                <a:gd name="T35" fmla="*/ 53 h 248"/>
                <a:gd name="T36" fmla="*/ 224 w 571"/>
                <a:gd name="T37" fmla="*/ 43 h 248"/>
                <a:gd name="T38" fmla="*/ 197 w 571"/>
                <a:gd name="T39" fmla="*/ 35 h 248"/>
                <a:gd name="T40" fmla="*/ 145 w 571"/>
                <a:gd name="T41" fmla="*/ 22 h 248"/>
                <a:gd name="T42" fmla="*/ 98 w 571"/>
                <a:gd name="T43" fmla="*/ 12 h 248"/>
                <a:gd name="T44" fmla="*/ 49 w 571"/>
                <a:gd name="T45" fmla="*/ 5 h 248"/>
                <a:gd name="T46" fmla="*/ 27 w 571"/>
                <a:gd name="T47" fmla="*/ 3 h 248"/>
                <a:gd name="T48" fmla="*/ 27 w 571"/>
                <a:gd name="T49" fmla="*/ 5 h 248"/>
                <a:gd name="T50" fmla="*/ 49 w 571"/>
                <a:gd name="T51" fmla="*/ 8 h 248"/>
                <a:gd name="T52" fmla="*/ 97 w 571"/>
                <a:gd name="T53" fmla="*/ 18 h 248"/>
                <a:gd name="T54" fmla="*/ 143 w 571"/>
                <a:gd name="T55" fmla="*/ 30 h 248"/>
                <a:gd name="T56" fmla="*/ 193 w 571"/>
                <a:gd name="T57" fmla="*/ 46 h 248"/>
                <a:gd name="T58" fmla="*/ 219 w 571"/>
                <a:gd name="T59" fmla="*/ 55 h 248"/>
                <a:gd name="T60" fmla="*/ 246 w 571"/>
                <a:gd name="T61" fmla="*/ 67 h 248"/>
                <a:gd name="T62" fmla="*/ 272 w 571"/>
                <a:gd name="T63" fmla="*/ 79 h 248"/>
                <a:gd name="T64" fmla="*/ 297 w 571"/>
                <a:gd name="T65" fmla="*/ 93 h 248"/>
                <a:gd name="T66" fmla="*/ 354 w 571"/>
                <a:gd name="T67" fmla="*/ 135 h 248"/>
                <a:gd name="T68" fmla="*/ 356 w 571"/>
                <a:gd name="T69" fmla="*/ 138 h 248"/>
                <a:gd name="T70" fmla="*/ 357 w 571"/>
                <a:gd name="T71" fmla="*/ 139 h 248"/>
                <a:gd name="T72" fmla="*/ 363 w 571"/>
                <a:gd name="T73" fmla="*/ 146 h 248"/>
                <a:gd name="T74" fmla="*/ 405 w 571"/>
                <a:gd name="T75" fmla="*/ 184 h 248"/>
                <a:gd name="T76" fmla="*/ 427 w 571"/>
                <a:gd name="T77" fmla="*/ 201 h 248"/>
                <a:gd name="T78" fmla="*/ 448 w 571"/>
                <a:gd name="T79" fmla="*/ 215 h 248"/>
                <a:gd name="T80" fmla="*/ 479 w 571"/>
                <a:gd name="T81" fmla="*/ 232 h 248"/>
                <a:gd name="T82" fmla="*/ 508 w 571"/>
                <a:gd name="T83" fmla="*/ 24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1" h="248">
                  <a:moveTo>
                    <a:pt x="517" y="246"/>
                  </a:moveTo>
                  <a:cubicBezTo>
                    <a:pt x="519" y="247"/>
                    <a:pt x="520" y="247"/>
                    <a:pt x="522" y="248"/>
                  </a:cubicBezTo>
                  <a:cubicBezTo>
                    <a:pt x="530" y="241"/>
                    <a:pt x="541" y="237"/>
                    <a:pt x="554" y="238"/>
                  </a:cubicBezTo>
                  <a:cubicBezTo>
                    <a:pt x="560" y="238"/>
                    <a:pt x="566" y="239"/>
                    <a:pt x="571" y="240"/>
                  </a:cubicBezTo>
                  <a:cubicBezTo>
                    <a:pt x="569" y="219"/>
                    <a:pt x="569" y="219"/>
                    <a:pt x="569" y="219"/>
                  </a:cubicBezTo>
                  <a:cubicBezTo>
                    <a:pt x="569" y="219"/>
                    <a:pt x="569" y="219"/>
                    <a:pt x="569" y="219"/>
                  </a:cubicBezTo>
                  <a:cubicBezTo>
                    <a:pt x="568" y="219"/>
                    <a:pt x="568" y="219"/>
                    <a:pt x="567" y="219"/>
                  </a:cubicBezTo>
                  <a:cubicBezTo>
                    <a:pt x="567" y="219"/>
                    <a:pt x="567" y="219"/>
                    <a:pt x="566" y="219"/>
                  </a:cubicBezTo>
                  <a:cubicBezTo>
                    <a:pt x="565" y="219"/>
                    <a:pt x="565" y="219"/>
                    <a:pt x="564" y="219"/>
                  </a:cubicBezTo>
                  <a:cubicBezTo>
                    <a:pt x="560" y="219"/>
                    <a:pt x="554" y="219"/>
                    <a:pt x="546" y="218"/>
                  </a:cubicBezTo>
                  <a:cubicBezTo>
                    <a:pt x="542" y="217"/>
                    <a:pt x="538" y="217"/>
                    <a:pt x="533" y="216"/>
                  </a:cubicBezTo>
                  <a:cubicBezTo>
                    <a:pt x="531" y="215"/>
                    <a:pt x="528" y="215"/>
                    <a:pt x="526" y="214"/>
                  </a:cubicBezTo>
                  <a:cubicBezTo>
                    <a:pt x="523" y="214"/>
                    <a:pt x="521" y="213"/>
                    <a:pt x="518" y="212"/>
                  </a:cubicBezTo>
                  <a:cubicBezTo>
                    <a:pt x="512" y="211"/>
                    <a:pt x="507" y="209"/>
                    <a:pt x="501" y="207"/>
                  </a:cubicBezTo>
                  <a:cubicBezTo>
                    <a:pt x="498" y="206"/>
                    <a:pt x="495" y="205"/>
                    <a:pt x="492" y="203"/>
                  </a:cubicBezTo>
                  <a:cubicBezTo>
                    <a:pt x="488" y="202"/>
                    <a:pt x="485" y="201"/>
                    <a:pt x="482" y="199"/>
                  </a:cubicBezTo>
                  <a:cubicBezTo>
                    <a:pt x="476" y="196"/>
                    <a:pt x="469" y="194"/>
                    <a:pt x="462" y="190"/>
                  </a:cubicBezTo>
                  <a:cubicBezTo>
                    <a:pt x="459" y="188"/>
                    <a:pt x="456" y="186"/>
                    <a:pt x="452" y="184"/>
                  </a:cubicBezTo>
                  <a:cubicBezTo>
                    <a:pt x="449" y="182"/>
                    <a:pt x="445" y="180"/>
                    <a:pt x="442" y="178"/>
                  </a:cubicBezTo>
                  <a:cubicBezTo>
                    <a:pt x="438" y="176"/>
                    <a:pt x="435" y="174"/>
                    <a:pt x="431" y="171"/>
                  </a:cubicBezTo>
                  <a:cubicBezTo>
                    <a:pt x="428" y="169"/>
                    <a:pt x="425" y="166"/>
                    <a:pt x="421" y="164"/>
                  </a:cubicBezTo>
                  <a:cubicBezTo>
                    <a:pt x="414" y="159"/>
                    <a:pt x="407" y="153"/>
                    <a:pt x="400" y="147"/>
                  </a:cubicBezTo>
                  <a:cubicBezTo>
                    <a:pt x="393" y="142"/>
                    <a:pt x="387" y="135"/>
                    <a:pt x="380" y="129"/>
                  </a:cubicBezTo>
                  <a:cubicBezTo>
                    <a:pt x="375" y="125"/>
                    <a:pt x="375" y="125"/>
                    <a:pt x="375" y="125"/>
                  </a:cubicBezTo>
                  <a:cubicBezTo>
                    <a:pt x="373" y="123"/>
                    <a:pt x="373" y="123"/>
                    <a:pt x="373" y="123"/>
                  </a:cubicBezTo>
                  <a:cubicBezTo>
                    <a:pt x="373" y="123"/>
                    <a:pt x="373" y="123"/>
                    <a:pt x="373" y="123"/>
                  </a:cubicBezTo>
                  <a:cubicBezTo>
                    <a:pt x="373" y="123"/>
                    <a:pt x="373" y="123"/>
                    <a:pt x="373" y="123"/>
                  </a:cubicBezTo>
                  <a:cubicBezTo>
                    <a:pt x="373" y="123"/>
                    <a:pt x="373" y="123"/>
                    <a:pt x="373" y="123"/>
                  </a:cubicBezTo>
                  <a:cubicBezTo>
                    <a:pt x="372" y="122"/>
                    <a:pt x="372" y="122"/>
                    <a:pt x="372" y="122"/>
                  </a:cubicBezTo>
                  <a:cubicBezTo>
                    <a:pt x="369" y="119"/>
                    <a:pt x="369" y="119"/>
                    <a:pt x="369" y="119"/>
                  </a:cubicBezTo>
                  <a:cubicBezTo>
                    <a:pt x="365" y="116"/>
                    <a:pt x="361" y="113"/>
                    <a:pt x="357" y="110"/>
                  </a:cubicBezTo>
                  <a:cubicBezTo>
                    <a:pt x="341" y="97"/>
                    <a:pt x="324" y="87"/>
                    <a:pt x="306" y="77"/>
                  </a:cubicBezTo>
                  <a:cubicBezTo>
                    <a:pt x="293" y="71"/>
                    <a:pt x="293" y="71"/>
                    <a:pt x="293" y="71"/>
                  </a:cubicBezTo>
                  <a:cubicBezTo>
                    <a:pt x="288" y="68"/>
                    <a:pt x="283" y="66"/>
                    <a:pt x="279" y="64"/>
                  </a:cubicBezTo>
                  <a:cubicBezTo>
                    <a:pt x="274" y="62"/>
                    <a:pt x="270" y="60"/>
                    <a:pt x="265" y="58"/>
                  </a:cubicBezTo>
                  <a:cubicBezTo>
                    <a:pt x="261" y="57"/>
                    <a:pt x="256" y="55"/>
                    <a:pt x="251" y="53"/>
                  </a:cubicBezTo>
                  <a:cubicBezTo>
                    <a:pt x="247" y="51"/>
                    <a:pt x="242" y="49"/>
                    <a:pt x="238" y="48"/>
                  </a:cubicBezTo>
                  <a:cubicBezTo>
                    <a:pt x="233" y="46"/>
                    <a:pt x="228" y="45"/>
                    <a:pt x="224" y="43"/>
                  </a:cubicBezTo>
                  <a:cubicBezTo>
                    <a:pt x="219" y="42"/>
                    <a:pt x="215" y="40"/>
                    <a:pt x="210" y="39"/>
                  </a:cubicBezTo>
                  <a:cubicBezTo>
                    <a:pt x="206" y="37"/>
                    <a:pt x="201" y="36"/>
                    <a:pt x="197" y="35"/>
                  </a:cubicBezTo>
                  <a:cubicBezTo>
                    <a:pt x="188" y="32"/>
                    <a:pt x="179" y="30"/>
                    <a:pt x="170" y="28"/>
                  </a:cubicBezTo>
                  <a:cubicBezTo>
                    <a:pt x="162" y="25"/>
                    <a:pt x="153" y="23"/>
                    <a:pt x="145" y="22"/>
                  </a:cubicBezTo>
                  <a:cubicBezTo>
                    <a:pt x="137" y="19"/>
                    <a:pt x="128" y="18"/>
                    <a:pt x="121" y="17"/>
                  </a:cubicBezTo>
                  <a:cubicBezTo>
                    <a:pt x="113" y="15"/>
                    <a:pt x="105" y="14"/>
                    <a:pt x="98" y="12"/>
                  </a:cubicBezTo>
                  <a:cubicBezTo>
                    <a:pt x="83" y="10"/>
                    <a:pt x="70" y="8"/>
                    <a:pt x="58" y="6"/>
                  </a:cubicBezTo>
                  <a:cubicBezTo>
                    <a:pt x="55" y="6"/>
                    <a:pt x="52" y="6"/>
                    <a:pt x="49" y="5"/>
                  </a:cubicBezTo>
                  <a:cubicBezTo>
                    <a:pt x="46" y="5"/>
                    <a:pt x="44" y="5"/>
                    <a:pt x="41" y="4"/>
                  </a:cubicBezTo>
                  <a:cubicBezTo>
                    <a:pt x="36" y="4"/>
                    <a:pt x="31" y="3"/>
                    <a:pt x="27" y="3"/>
                  </a:cubicBezTo>
                  <a:cubicBezTo>
                    <a:pt x="10" y="1"/>
                    <a:pt x="0" y="0"/>
                    <a:pt x="0" y="0"/>
                  </a:cubicBezTo>
                  <a:cubicBezTo>
                    <a:pt x="0" y="0"/>
                    <a:pt x="10" y="2"/>
                    <a:pt x="27" y="5"/>
                  </a:cubicBezTo>
                  <a:cubicBezTo>
                    <a:pt x="31" y="5"/>
                    <a:pt x="36" y="6"/>
                    <a:pt x="41" y="7"/>
                  </a:cubicBezTo>
                  <a:cubicBezTo>
                    <a:pt x="43" y="7"/>
                    <a:pt x="46" y="8"/>
                    <a:pt x="49" y="8"/>
                  </a:cubicBezTo>
                  <a:cubicBezTo>
                    <a:pt x="51" y="9"/>
                    <a:pt x="54" y="9"/>
                    <a:pt x="57" y="10"/>
                  </a:cubicBezTo>
                  <a:cubicBezTo>
                    <a:pt x="69" y="12"/>
                    <a:pt x="82" y="15"/>
                    <a:pt x="97" y="18"/>
                  </a:cubicBezTo>
                  <a:cubicBezTo>
                    <a:pt x="104" y="20"/>
                    <a:pt x="111" y="21"/>
                    <a:pt x="119" y="23"/>
                  </a:cubicBezTo>
                  <a:cubicBezTo>
                    <a:pt x="127" y="25"/>
                    <a:pt x="135" y="27"/>
                    <a:pt x="143" y="30"/>
                  </a:cubicBezTo>
                  <a:cubicBezTo>
                    <a:pt x="151" y="32"/>
                    <a:pt x="159" y="34"/>
                    <a:pt x="168" y="37"/>
                  </a:cubicBezTo>
                  <a:cubicBezTo>
                    <a:pt x="176" y="39"/>
                    <a:pt x="185" y="43"/>
                    <a:pt x="193" y="46"/>
                  </a:cubicBezTo>
                  <a:cubicBezTo>
                    <a:pt x="198" y="47"/>
                    <a:pt x="202" y="49"/>
                    <a:pt x="206" y="50"/>
                  </a:cubicBezTo>
                  <a:cubicBezTo>
                    <a:pt x="211" y="52"/>
                    <a:pt x="215" y="54"/>
                    <a:pt x="219" y="55"/>
                  </a:cubicBezTo>
                  <a:cubicBezTo>
                    <a:pt x="224" y="57"/>
                    <a:pt x="228" y="59"/>
                    <a:pt x="233" y="61"/>
                  </a:cubicBezTo>
                  <a:cubicBezTo>
                    <a:pt x="237" y="62"/>
                    <a:pt x="241" y="65"/>
                    <a:pt x="246" y="67"/>
                  </a:cubicBezTo>
                  <a:cubicBezTo>
                    <a:pt x="250" y="69"/>
                    <a:pt x="254" y="71"/>
                    <a:pt x="259" y="73"/>
                  </a:cubicBezTo>
                  <a:cubicBezTo>
                    <a:pt x="263" y="75"/>
                    <a:pt x="267" y="77"/>
                    <a:pt x="272" y="79"/>
                  </a:cubicBezTo>
                  <a:cubicBezTo>
                    <a:pt x="276" y="81"/>
                    <a:pt x="280" y="83"/>
                    <a:pt x="285" y="86"/>
                  </a:cubicBezTo>
                  <a:cubicBezTo>
                    <a:pt x="297" y="93"/>
                    <a:pt x="297" y="93"/>
                    <a:pt x="297" y="93"/>
                  </a:cubicBezTo>
                  <a:cubicBezTo>
                    <a:pt x="314" y="103"/>
                    <a:pt x="330" y="114"/>
                    <a:pt x="344" y="126"/>
                  </a:cubicBezTo>
                  <a:cubicBezTo>
                    <a:pt x="347" y="129"/>
                    <a:pt x="351" y="132"/>
                    <a:pt x="354" y="135"/>
                  </a:cubicBezTo>
                  <a:cubicBezTo>
                    <a:pt x="356" y="137"/>
                    <a:pt x="356" y="137"/>
                    <a:pt x="356" y="137"/>
                  </a:cubicBezTo>
                  <a:cubicBezTo>
                    <a:pt x="356" y="138"/>
                    <a:pt x="356" y="138"/>
                    <a:pt x="356" y="138"/>
                  </a:cubicBezTo>
                  <a:cubicBezTo>
                    <a:pt x="357" y="138"/>
                    <a:pt x="357" y="138"/>
                    <a:pt x="357" y="138"/>
                  </a:cubicBezTo>
                  <a:cubicBezTo>
                    <a:pt x="357" y="139"/>
                    <a:pt x="357" y="139"/>
                    <a:pt x="357" y="139"/>
                  </a:cubicBezTo>
                  <a:cubicBezTo>
                    <a:pt x="358" y="140"/>
                    <a:pt x="358" y="140"/>
                    <a:pt x="358" y="140"/>
                  </a:cubicBezTo>
                  <a:cubicBezTo>
                    <a:pt x="363" y="146"/>
                    <a:pt x="363" y="146"/>
                    <a:pt x="363" y="146"/>
                  </a:cubicBezTo>
                  <a:cubicBezTo>
                    <a:pt x="370" y="153"/>
                    <a:pt x="377" y="160"/>
                    <a:pt x="384" y="166"/>
                  </a:cubicBezTo>
                  <a:cubicBezTo>
                    <a:pt x="391" y="172"/>
                    <a:pt x="398" y="179"/>
                    <a:pt x="405" y="184"/>
                  </a:cubicBezTo>
                  <a:cubicBezTo>
                    <a:pt x="409" y="187"/>
                    <a:pt x="412" y="190"/>
                    <a:pt x="416" y="193"/>
                  </a:cubicBezTo>
                  <a:cubicBezTo>
                    <a:pt x="419" y="196"/>
                    <a:pt x="423" y="198"/>
                    <a:pt x="427" y="201"/>
                  </a:cubicBezTo>
                  <a:cubicBezTo>
                    <a:pt x="430" y="203"/>
                    <a:pt x="434" y="206"/>
                    <a:pt x="437" y="208"/>
                  </a:cubicBezTo>
                  <a:cubicBezTo>
                    <a:pt x="441" y="211"/>
                    <a:pt x="444" y="213"/>
                    <a:pt x="448" y="215"/>
                  </a:cubicBezTo>
                  <a:cubicBezTo>
                    <a:pt x="455" y="219"/>
                    <a:pt x="462" y="223"/>
                    <a:pt x="469" y="227"/>
                  </a:cubicBezTo>
                  <a:cubicBezTo>
                    <a:pt x="472" y="229"/>
                    <a:pt x="476" y="230"/>
                    <a:pt x="479" y="232"/>
                  </a:cubicBezTo>
                  <a:cubicBezTo>
                    <a:pt x="483" y="233"/>
                    <a:pt x="486" y="235"/>
                    <a:pt x="489" y="236"/>
                  </a:cubicBezTo>
                  <a:cubicBezTo>
                    <a:pt x="496" y="239"/>
                    <a:pt x="502" y="242"/>
                    <a:pt x="508" y="243"/>
                  </a:cubicBezTo>
                  <a:cubicBezTo>
                    <a:pt x="511" y="244"/>
                    <a:pt x="514" y="245"/>
                    <a:pt x="517" y="246"/>
                  </a:cubicBezTo>
                  <a:close/>
                </a:path>
              </a:pathLst>
            </a:custGeom>
            <a:solidFill>
              <a:srgbClr val="F7A328"/>
            </a:solidFill>
            <a:ln>
              <a:noFill/>
            </a:ln>
          </p:spPr>
          <p:txBody>
            <a:bodyPr vert="horz" wrap="square" lIns="91440" tIns="45720" rIns="91440" bIns="45720" numCol="1" anchor="t" anchorCtr="0" compatLnSpc="1"/>
            <a:lstStyle/>
            <a:p>
              <a:pPr>
                <a:defRPr/>
              </a:pPr>
              <a:endParaRPr lang="id-ID" sz="2000">
                <a:solidFill>
                  <a:prstClr val="black"/>
                </a:solidFill>
                <a:latin typeface="微软雅黑" panose="020B0503020204020204" charset="-122"/>
                <a:ea typeface="微软雅黑" panose="020B0503020204020204" charset="-122"/>
              </a:endParaRPr>
            </a:p>
          </p:txBody>
        </p:sp>
        <p:sp>
          <p:nvSpPr>
            <p:cNvPr id="39" name="Freeform 28"/>
            <p:cNvSpPr/>
            <p:nvPr/>
          </p:nvSpPr>
          <p:spPr bwMode="auto">
            <a:xfrm>
              <a:off x="6485229" y="4257133"/>
              <a:ext cx="5722027" cy="2119264"/>
            </a:xfrm>
            <a:custGeom>
              <a:avLst/>
              <a:gdLst>
                <a:gd name="T0" fmla="*/ 52 w 1351"/>
                <a:gd name="T1" fmla="*/ 17 h 439"/>
                <a:gd name="T2" fmla="*/ 90 w 1351"/>
                <a:gd name="T3" fmla="*/ 69 h 439"/>
                <a:gd name="T4" fmla="*/ 119 w 1351"/>
                <a:gd name="T5" fmla="*/ 100 h 439"/>
                <a:gd name="T6" fmla="*/ 151 w 1351"/>
                <a:gd name="T7" fmla="*/ 130 h 439"/>
                <a:gd name="T8" fmla="*/ 185 w 1351"/>
                <a:gd name="T9" fmla="*/ 157 h 439"/>
                <a:gd name="T10" fmla="*/ 220 w 1351"/>
                <a:gd name="T11" fmla="*/ 182 h 439"/>
                <a:gd name="T12" fmla="*/ 248 w 1351"/>
                <a:gd name="T13" fmla="*/ 199 h 439"/>
                <a:gd name="T14" fmla="*/ 277 w 1351"/>
                <a:gd name="T15" fmla="*/ 214 h 439"/>
                <a:gd name="T16" fmla="*/ 337 w 1351"/>
                <a:gd name="T17" fmla="*/ 240 h 439"/>
                <a:gd name="T18" fmla="*/ 399 w 1351"/>
                <a:gd name="T19" fmla="*/ 261 h 439"/>
                <a:gd name="T20" fmla="*/ 442 w 1351"/>
                <a:gd name="T21" fmla="*/ 272 h 439"/>
                <a:gd name="T22" fmla="*/ 485 w 1351"/>
                <a:gd name="T23" fmla="*/ 280 h 439"/>
                <a:gd name="T24" fmla="*/ 518 w 1351"/>
                <a:gd name="T25" fmla="*/ 285 h 439"/>
                <a:gd name="T26" fmla="*/ 550 w 1351"/>
                <a:gd name="T27" fmla="*/ 289 h 439"/>
                <a:gd name="T28" fmla="*/ 595 w 1351"/>
                <a:gd name="T29" fmla="*/ 292 h 439"/>
                <a:gd name="T30" fmla="*/ 640 w 1351"/>
                <a:gd name="T31" fmla="*/ 293 h 439"/>
                <a:gd name="T32" fmla="*/ 687 w 1351"/>
                <a:gd name="T33" fmla="*/ 298 h 439"/>
                <a:gd name="T34" fmla="*/ 779 w 1351"/>
                <a:gd name="T35" fmla="*/ 313 h 439"/>
                <a:gd name="T36" fmla="*/ 871 w 1351"/>
                <a:gd name="T37" fmla="*/ 334 h 439"/>
                <a:gd name="T38" fmla="*/ 927 w 1351"/>
                <a:gd name="T39" fmla="*/ 351 h 439"/>
                <a:gd name="T40" fmla="*/ 950 w 1351"/>
                <a:gd name="T41" fmla="*/ 359 h 439"/>
                <a:gd name="T42" fmla="*/ 982 w 1351"/>
                <a:gd name="T43" fmla="*/ 374 h 439"/>
                <a:gd name="T44" fmla="*/ 1044 w 1351"/>
                <a:gd name="T45" fmla="*/ 406 h 439"/>
                <a:gd name="T46" fmla="*/ 1179 w 1351"/>
                <a:gd name="T47" fmla="*/ 430 h 439"/>
                <a:gd name="T48" fmla="*/ 1269 w 1351"/>
                <a:gd name="T49" fmla="*/ 413 h 439"/>
                <a:gd name="T50" fmla="*/ 1301 w 1351"/>
                <a:gd name="T51" fmla="*/ 399 h 439"/>
                <a:gd name="T52" fmla="*/ 1332 w 1351"/>
                <a:gd name="T53" fmla="*/ 382 h 439"/>
                <a:gd name="T54" fmla="*/ 1332 w 1351"/>
                <a:gd name="T55" fmla="*/ 383 h 439"/>
                <a:gd name="T56" fmla="*/ 1302 w 1351"/>
                <a:gd name="T57" fmla="*/ 401 h 439"/>
                <a:gd name="T58" fmla="*/ 1270 w 1351"/>
                <a:gd name="T59" fmla="*/ 416 h 439"/>
                <a:gd name="T60" fmla="*/ 1179 w 1351"/>
                <a:gd name="T61" fmla="*/ 437 h 439"/>
                <a:gd name="T62" fmla="*/ 1040 w 1351"/>
                <a:gd name="T63" fmla="*/ 416 h 439"/>
                <a:gd name="T64" fmla="*/ 976 w 1351"/>
                <a:gd name="T65" fmla="*/ 385 h 439"/>
                <a:gd name="T66" fmla="*/ 945 w 1351"/>
                <a:gd name="T67" fmla="*/ 373 h 439"/>
                <a:gd name="T68" fmla="*/ 923 w 1351"/>
                <a:gd name="T69" fmla="*/ 365 h 439"/>
                <a:gd name="T70" fmla="*/ 867 w 1351"/>
                <a:gd name="T71" fmla="*/ 350 h 439"/>
                <a:gd name="T72" fmla="*/ 776 w 1351"/>
                <a:gd name="T73" fmla="*/ 333 h 439"/>
                <a:gd name="T74" fmla="*/ 684 w 1351"/>
                <a:gd name="T75" fmla="*/ 321 h 439"/>
                <a:gd name="T76" fmla="*/ 639 w 1351"/>
                <a:gd name="T77" fmla="*/ 317 h 439"/>
                <a:gd name="T78" fmla="*/ 571 w 1351"/>
                <a:gd name="T79" fmla="*/ 317 h 439"/>
                <a:gd name="T80" fmla="*/ 526 w 1351"/>
                <a:gd name="T81" fmla="*/ 315 h 439"/>
                <a:gd name="T82" fmla="*/ 503 w 1351"/>
                <a:gd name="T83" fmla="*/ 312 h 439"/>
                <a:gd name="T84" fmla="*/ 458 w 1351"/>
                <a:gd name="T85" fmla="*/ 306 h 439"/>
                <a:gd name="T86" fmla="*/ 413 w 1351"/>
                <a:gd name="T87" fmla="*/ 298 h 439"/>
                <a:gd name="T88" fmla="*/ 369 w 1351"/>
                <a:gd name="T89" fmla="*/ 287 h 439"/>
                <a:gd name="T90" fmla="*/ 282 w 1351"/>
                <a:gd name="T91" fmla="*/ 257 h 439"/>
                <a:gd name="T92" fmla="*/ 240 w 1351"/>
                <a:gd name="T93" fmla="*/ 237 h 439"/>
                <a:gd name="T94" fmla="*/ 220 w 1351"/>
                <a:gd name="T95" fmla="*/ 226 h 439"/>
                <a:gd name="T96" fmla="*/ 180 w 1351"/>
                <a:gd name="T97" fmla="*/ 203 h 439"/>
                <a:gd name="T98" fmla="*/ 142 w 1351"/>
                <a:gd name="T99" fmla="*/ 176 h 439"/>
                <a:gd name="T100" fmla="*/ 106 w 1351"/>
                <a:gd name="T101" fmla="*/ 147 h 439"/>
                <a:gd name="T102" fmla="*/ 72 w 1351"/>
                <a:gd name="T103" fmla="*/ 115 h 439"/>
                <a:gd name="T104" fmla="*/ 26 w 1351"/>
                <a:gd name="T105" fmla="*/ 62 h 439"/>
                <a:gd name="T106" fmla="*/ 0 w 1351"/>
                <a:gd name="T107" fmla="*/ 22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1" h="439">
                  <a:moveTo>
                    <a:pt x="42" y="0"/>
                  </a:moveTo>
                  <a:cubicBezTo>
                    <a:pt x="45" y="5"/>
                    <a:pt x="49" y="11"/>
                    <a:pt x="52" y="17"/>
                  </a:cubicBezTo>
                  <a:cubicBezTo>
                    <a:pt x="56" y="23"/>
                    <a:pt x="60" y="29"/>
                    <a:pt x="64" y="35"/>
                  </a:cubicBezTo>
                  <a:cubicBezTo>
                    <a:pt x="72" y="47"/>
                    <a:pt x="81" y="58"/>
                    <a:pt x="90" y="69"/>
                  </a:cubicBezTo>
                  <a:cubicBezTo>
                    <a:pt x="95" y="74"/>
                    <a:pt x="100" y="80"/>
                    <a:pt x="105" y="85"/>
                  </a:cubicBezTo>
                  <a:cubicBezTo>
                    <a:pt x="109" y="90"/>
                    <a:pt x="114" y="95"/>
                    <a:pt x="119" y="100"/>
                  </a:cubicBezTo>
                  <a:cubicBezTo>
                    <a:pt x="124" y="106"/>
                    <a:pt x="130" y="110"/>
                    <a:pt x="135" y="115"/>
                  </a:cubicBezTo>
                  <a:cubicBezTo>
                    <a:pt x="140" y="120"/>
                    <a:pt x="146" y="125"/>
                    <a:pt x="151" y="130"/>
                  </a:cubicBezTo>
                  <a:cubicBezTo>
                    <a:pt x="168" y="144"/>
                    <a:pt x="168" y="144"/>
                    <a:pt x="168" y="144"/>
                  </a:cubicBezTo>
                  <a:cubicBezTo>
                    <a:pt x="185" y="157"/>
                    <a:pt x="185" y="157"/>
                    <a:pt x="185" y="157"/>
                  </a:cubicBezTo>
                  <a:cubicBezTo>
                    <a:pt x="190" y="161"/>
                    <a:pt x="196" y="165"/>
                    <a:pt x="202" y="170"/>
                  </a:cubicBezTo>
                  <a:cubicBezTo>
                    <a:pt x="208" y="174"/>
                    <a:pt x="214" y="178"/>
                    <a:pt x="220" y="182"/>
                  </a:cubicBezTo>
                  <a:cubicBezTo>
                    <a:pt x="226" y="186"/>
                    <a:pt x="233" y="189"/>
                    <a:pt x="239" y="193"/>
                  </a:cubicBezTo>
                  <a:cubicBezTo>
                    <a:pt x="248" y="199"/>
                    <a:pt x="248" y="199"/>
                    <a:pt x="248" y="199"/>
                  </a:cubicBezTo>
                  <a:cubicBezTo>
                    <a:pt x="258" y="204"/>
                    <a:pt x="258" y="204"/>
                    <a:pt x="258" y="204"/>
                  </a:cubicBezTo>
                  <a:cubicBezTo>
                    <a:pt x="264" y="207"/>
                    <a:pt x="270" y="211"/>
                    <a:pt x="277" y="214"/>
                  </a:cubicBezTo>
                  <a:cubicBezTo>
                    <a:pt x="297" y="223"/>
                    <a:pt x="297" y="223"/>
                    <a:pt x="297" y="223"/>
                  </a:cubicBezTo>
                  <a:cubicBezTo>
                    <a:pt x="310" y="229"/>
                    <a:pt x="323" y="235"/>
                    <a:pt x="337" y="240"/>
                  </a:cubicBezTo>
                  <a:cubicBezTo>
                    <a:pt x="350" y="246"/>
                    <a:pt x="364" y="250"/>
                    <a:pt x="378" y="255"/>
                  </a:cubicBezTo>
                  <a:cubicBezTo>
                    <a:pt x="385" y="257"/>
                    <a:pt x="392" y="259"/>
                    <a:pt x="399" y="261"/>
                  </a:cubicBezTo>
                  <a:cubicBezTo>
                    <a:pt x="406" y="263"/>
                    <a:pt x="413" y="265"/>
                    <a:pt x="420" y="267"/>
                  </a:cubicBezTo>
                  <a:cubicBezTo>
                    <a:pt x="442" y="272"/>
                    <a:pt x="442" y="272"/>
                    <a:pt x="442" y="272"/>
                  </a:cubicBezTo>
                  <a:cubicBezTo>
                    <a:pt x="449" y="274"/>
                    <a:pt x="456" y="275"/>
                    <a:pt x="463" y="276"/>
                  </a:cubicBezTo>
                  <a:cubicBezTo>
                    <a:pt x="470" y="278"/>
                    <a:pt x="478" y="279"/>
                    <a:pt x="485" y="280"/>
                  </a:cubicBezTo>
                  <a:cubicBezTo>
                    <a:pt x="507" y="284"/>
                    <a:pt x="507" y="284"/>
                    <a:pt x="507" y="284"/>
                  </a:cubicBezTo>
                  <a:cubicBezTo>
                    <a:pt x="518" y="285"/>
                    <a:pt x="518" y="285"/>
                    <a:pt x="518" y="285"/>
                  </a:cubicBezTo>
                  <a:cubicBezTo>
                    <a:pt x="529" y="287"/>
                    <a:pt x="529" y="287"/>
                    <a:pt x="529" y="287"/>
                  </a:cubicBezTo>
                  <a:cubicBezTo>
                    <a:pt x="550" y="289"/>
                    <a:pt x="550" y="289"/>
                    <a:pt x="550" y="289"/>
                  </a:cubicBezTo>
                  <a:cubicBezTo>
                    <a:pt x="558" y="290"/>
                    <a:pt x="565" y="290"/>
                    <a:pt x="572" y="290"/>
                  </a:cubicBezTo>
                  <a:cubicBezTo>
                    <a:pt x="595" y="292"/>
                    <a:pt x="595" y="292"/>
                    <a:pt x="595" y="292"/>
                  </a:cubicBezTo>
                  <a:cubicBezTo>
                    <a:pt x="609" y="292"/>
                    <a:pt x="624" y="292"/>
                    <a:pt x="639" y="293"/>
                  </a:cubicBezTo>
                  <a:cubicBezTo>
                    <a:pt x="640" y="293"/>
                    <a:pt x="640" y="293"/>
                    <a:pt x="640" y="293"/>
                  </a:cubicBezTo>
                  <a:cubicBezTo>
                    <a:pt x="640" y="293"/>
                    <a:pt x="640" y="293"/>
                    <a:pt x="640" y="293"/>
                  </a:cubicBezTo>
                  <a:cubicBezTo>
                    <a:pt x="656" y="294"/>
                    <a:pt x="671" y="296"/>
                    <a:pt x="687" y="298"/>
                  </a:cubicBezTo>
                  <a:cubicBezTo>
                    <a:pt x="702" y="301"/>
                    <a:pt x="718" y="303"/>
                    <a:pt x="733" y="305"/>
                  </a:cubicBezTo>
                  <a:cubicBezTo>
                    <a:pt x="749" y="308"/>
                    <a:pt x="764" y="311"/>
                    <a:pt x="779" y="313"/>
                  </a:cubicBezTo>
                  <a:cubicBezTo>
                    <a:pt x="795" y="316"/>
                    <a:pt x="810" y="319"/>
                    <a:pt x="825" y="323"/>
                  </a:cubicBezTo>
                  <a:cubicBezTo>
                    <a:pt x="841" y="326"/>
                    <a:pt x="856" y="330"/>
                    <a:pt x="871" y="334"/>
                  </a:cubicBezTo>
                  <a:cubicBezTo>
                    <a:pt x="886" y="338"/>
                    <a:pt x="901" y="342"/>
                    <a:pt x="916" y="348"/>
                  </a:cubicBezTo>
                  <a:cubicBezTo>
                    <a:pt x="927" y="351"/>
                    <a:pt x="927" y="351"/>
                    <a:pt x="927" y="351"/>
                  </a:cubicBezTo>
                  <a:cubicBezTo>
                    <a:pt x="931" y="352"/>
                    <a:pt x="935" y="354"/>
                    <a:pt x="938" y="355"/>
                  </a:cubicBezTo>
                  <a:cubicBezTo>
                    <a:pt x="950" y="359"/>
                    <a:pt x="950" y="359"/>
                    <a:pt x="950" y="359"/>
                  </a:cubicBezTo>
                  <a:cubicBezTo>
                    <a:pt x="953" y="361"/>
                    <a:pt x="957" y="362"/>
                    <a:pt x="960" y="364"/>
                  </a:cubicBezTo>
                  <a:cubicBezTo>
                    <a:pt x="968" y="367"/>
                    <a:pt x="975" y="370"/>
                    <a:pt x="982" y="374"/>
                  </a:cubicBezTo>
                  <a:cubicBezTo>
                    <a:pt x="1003" y="385"/>
                    <a:pt x="1003" y="385"/>
                    <a:pt x="1003" y="385"/>
                  </a:cubicBezTo>
                  <a:cubicBezTo>
                    <a:pt x="1016" y="393"/>
                    <a:pt x="1030" y="400"/>
                    <a:pt x="1044" y="406"/>
                  </a:cubicBezTo>
                  <a:cubicBezTo>
                    <a:pt x="1058" y="411"/>
                    <a:pt x="1073" y="416"/>
                    <a:pt x="1087" y="420"/>
                  </a:cubicBezTo>
                  <a:cubicBezTo>
                    <a:pt x="1117" y="428"/>
                    <a:pt x="1148" y="431"/>
                    <a:pt x="1179" y="430"/>
                  </a:cubicBezTo>
                  <a:cubicBezTo>
                    <a:pt x="1194" y="430"/>
                    <a:pt x="1209" y="428"/>
                    <a:pt x="1225" y="425"/>
                  </a:cubicBezTo>
                  <a:cubicBezTo>
                    <a:pt x="1240" y="422"/>
                    <a:pt x="1255" y="418"/>
                    <a:pt x="1269" y="413"/>
                  </a:cubicBezTo>
                  <a:cubicBezTo>
                    <a:pt x="1276" y="410"/>
                    <a:pt x="1284" y="407"/>
                    <a:pt x="1291" y="404"/>
                  </a:cubicBezTo>
                  <a:cubicBezTo>
                    <a:pt x="1301" y="399"/>
                    <a:pt x="1301" y="399"/>
                    <a:pt x="1301" y="399"/>
                  </a:cubicBezTo>
                  <a:cubicBezTo>
                    <a:pt x="1312" y="394"/>
                    <a:pt x="1312" y="394"/>
                    <a:pt x="1312" y="394"/>
                  </a:cubicBezTo>
                  <a:cubicBezTo>
                    <a:pt x="1319" y="390"/>
                    <a:pt x="1325" y="386"/>
                    <a:pt x="1332" y="382"/>
                  </a:cubicBezTo>
                  <a:cubicBezTo>
                    <a:pt x="1338" y="378"/>
                    <a:pt x="1345" y="373"/>
                    <a:pt x="1351" y="369"/>
                  </a:cubicBezTo>
                  <a:cubicBezTo>
                    <a:pt x="1345" y="374"/>
                    <a:pt x="1339" y="378"/>
                    <a:pt x="1332" y="383"/>
                  </a:cubicBezTo>
                  <a:cubicBezTo>
                    <a:pt x="1326" y="387"/>
                    <a:pt x="1319" y="391"/>
                    <a:pt x="1312" y="395"/>
                  </a:cubicBezTo>
                  <a:cubicBezTo>
                    <a:pt x="1302" y="401"/>
                    <a:pt x="1302" y="401"/>
                    <a:pt x="1302" y="401"/>
                  </a:cubicBezTo>
                  <a:cubicBezTo>
                    <a:pt x="1292" y="406"/>
                    <a:pt x="1292" y="406"/>
                    <a:pt x="1292" y="406"/>
                  </a:cubicBezTo>
                  <a:cubicBezTo>
                    <a:pt x="1285" y="410"/>
                    <a:pt x="1277" y="413"/>
                    <a:pt x="1270" y="416"/>
                  </a:cubicBezTo>
                  <a:cubicBezTo>
                    <a:pt x="1256" y="421"/>
                    <a:pt x="1241" y="426"/>
                    <a:pt x="1226" y="430"/>
                  </a:cubicBezTo>
                  <a:cubicBezTo>
                    <a:pt x="1210" y="433"/>
                    <a:pt x="1195" y="436"/>
                    <a:pt x="1179" y="437"/>
                  </a:cubicBezTo>
                  <a:cubicBezTo>
                    <a:pt x="1148" y="439"/>
                    <a:pt x="1116" y="436"/>
                    <a:pt x="1085" y="429"/>
                  </a:cubicBezTo>
                  <a:cubicBezTo>
                    <a:pt x="1070" y="426"/>
                    <a:pt x="1055" y="421"/>
                    <a:pt x="1040" y="416"/>
                  </a:cubicBezTo>
                  <a:cubicBezTo>
                    <a:pt x="1025" y="410"/>
                    <a:pt x="1011" y="404"/>
                    <a:pt x="997" y="396"/>
                  </a:cubicBezTo>
                  <a:cubicBezTo>
                    <a:pt x="976" y="385"/>
                    <a:pt x="976" y="385"/>
                    <a:pt x="976" y="385"/>
                  </a:cubicBezTo>
                  <a:cubicBezTo>
                    <a:pt x="969" y="382"/>
                    <a:pt x="962" y="380"/>
                    <a:pt x="955" y="377"/>
                  </a:cubicBezTo>
                  <a:cubicBezTo>
                    <a:pt x="952" y="375"/>
                    <a:pt x="948" y="374"/>
                    <a:pt x="945" y="373"/>
                  </a:cubicBezTo>
                  <a:cubicBezTo>
                    <a:pt x="934" y="369"/>
                    <a:pt x="934" y="369"/>
                    <a:pt x="934" y="369"/>
                  </a:cubicBezTo>
                  <a:cubicBezTo>
                    <a:pt x="930" y="368"/>
                    <a:pt x="926" y="366"/>
                    <a:pt x="923" y="365"/>
                  </a:cubicBezTo>
                  <a:cubicBezTo>
                    <a:pt x="912" y="362"/>
                    <a:pt x="912" y="362"/>
                    <a:pt x="912" y="362"/>
                  </a:cubicBezTo>
                  <a:cubicBezTo>
                    <a:pt x="897" y="358"/>
                    <a:pt x="882" y="354"/>
                    <a:pt x="867" y="350"/>
                  </a:cubicBezTo>
                  <a:cubicBezTo>
                    <a:pt x="852" y="347"/>
                    <a:pt x="837" y="344"/>
                    <a:pt x="822" y="341"/>
                  </a:cubicBezTo>
                  <a:cubicBezTo>
                    <a:pt x="807" y="338"/>
                    <a:pt x="791" y="336"/>
                    <a:pt x="776" y="333"/>
                  </a:cubicBezTo>
                  <a:cubicBezTo>
                    <a:pt x="761" y="331"/>
                    <a:pt x="745" y="328"/>
                    <a:pt x="730" y="327"/>
                  </a:cubicBezTo>
                  <a:cubicBezTo>
                    <a:pt x="715" y="325"/>
                    <a:pt x="699" y="323"/>
                    <a:pt x="684" y="321"/>
                  </a:cubicBezTo>
                  <a:cubicBezTo>
                    <a:pt x="669" y="320"/>
                    <a:pt x="653" y="318"/>
                    <a:pt x="638" y="317"/>
                  </a:cubicBezTo>
                  <a:cubicBezTo>
                    <a:pt x="639" y="317"/>
                    <a:pt x="639" y="317"/>
                    <a:pt x="639" y="317"/>
                  </a:cubicBezTo>
                  <a:cubicBezTo>
                    <a:pt x="624" y="317"/>
                    <a:pt x="609" y="318"/>
                    <a:pt x="594" y="318"/>
                  </a:cubicBezTo>
                  <a:cubicBezTo>
                    <a:pt x="571" y="317"/>
                    <a:pt x="571" y="317"/>
                    <a:pt x="571" y="317"/>
                  </a:cubicBezTo>
                  <a:cubicBezTo>
                    <a:pt x="564" y="317"/>
                    <a:pt x="556" y="317"/>
                    <a:pt x="548" y="316"/>
                  </a:cubicBezTo>
                  <a:cubicBezTo>
                    <a:pt x="526" y="315"/>
                    <a:pt x="526" y="315"/>
                    <a:pt x="526" y="315"/>
                  </a:cubicBezTo>
                  <a:cubicBezTo>
                    <a:pt x="514" y="314"/>
                    <a:pt x="514" y="314"/>
                    <a:pt x="514" y="314"/>
                  </a:cubicBezTo>
                  <a:cubicBezTo>
                    <a:pt x="503" y="312"/>
                    <a:pt x="503" y="312"/>
                    <a:pt x="503" y="312"/>
                  </a:cubicBezTo>
                  <a:cubicBezTo>
                    <a:pt x="480" y="310"/>
                    <a:pt x="480" y="310"/>
                    <a:pt x="480" y="310"/>
                  </a:cubicBezTo>
                  <a:cubicBezTo>
                    <a:pt x="473" y="309"/>
                    <a:pt x="465" y="307"/>
                    <a:pt x="458" y="306"/>
                  </a:cubicBezTo>
                  <a:cubicBezTo>
                    <a:pt x="450" y="305"/>
                    <a:pt x="443" y="304"/>
                    <a:pt x="435" y="302"/>
                  </a:cubicBezTo>
                  <a:cubicBezTo>
                    <a:pt x="413" y="298"/>
                    <a:pt x="413" y="298"/>
                    <a:pt x="413" y="298"/>
                  </a:cubicBezTo>
                  <a:cubicBezTo>
                    <a:pt x="406" y="297"/>
                    <a:pt x="398" y="294"/>
                    <a:pt x="391" y="293"/>
                  </a:cubicBezTo>
                  <a:cubicBezTo>
                    <a:pt x="383" y="291"/>
                    <a:pt x="376" y="289"/>
                    <a:pt x="369" y="287"/>
                  </a:cubicBezTo>
                  <a:cubicBezTo>
                    <a:pt x="354" y="282"/>
                    <a:pt x="339" y="278"/>
                    <a:pt x="325" y="273"/>
                  </a:cubicBezTo>
                  <a:cubicBezTo>
                    <a:pt x="310" y="268"/>
                    <a:pt x="296" y="262"/>
                    <a:pt x="282" y="257"/>
                  </a:cubicBezTo>
                  <a:cubicBezTo>
                    <a:pt x="261" y="247"/>
                    <a:pt x="261" y="247"/>
                    <a:pt x="261" y="247"/>
                  </a:cubicBezTo>
                  <a:cubicBezTo>
                    <a:pt x="254" y="244"/>
                    <a:pt x="247" y="240"/>
                    <a:pt x="240" y="237"/>
                  </a:cubicBezTo>
                  <a:cubicBezTo>
                    <a:pt x="230" y="232"/>
                    <a:pt x="230" y="232"/>
                    <a:pt x="230" y="232"/>
                  </a:cubicBezTo>
                  <a:cubicBezTo>
                    <a:pt x="220" y="226"/>
                    <a:pt x="220" y="226"/>
                    <a:pt x="220" y="226"/>
                  </a:cubicBezTo>
                  <a:cubicBezTo>
                    <a:pt x="213" y="223"/>
                    <a:pt x="206" y="219"/>
                    <a:pt x="200" y="215"/>
                  </a:cubicBezTo>
                  <a:cubicBezTo>
                    <a:pt x="193" y="211"/>
                    <a:pt x="187" y="207"/>
                    <a:pt x="180" y="203"/>
                  </a:cubicBezTo>
                  <a:cubicBezTo>
                    <a:pt x="174" y="199"/>
                    <a:pt x="167" y="194"/>
                    <a:pt x="161" y="190"/>
                  </a:cubicBezTo>
                  <a:cubicBezTo>
                    <a:pt x="155" y="185"/>
                    <a:pt x="148" y="181"/>
                    <a:pt x="142" y="176"/>
                  </a:cubicBezTo>
                  <a:cubicBezTo>
                    <a:pt x="136" y="172"/>
                    <a:pt x="130" y="167"/>
                    <a:pt x="124" y="162"/>
                  </a:cubicBezTo>
                  <a:cubicBezTo>
                    <a:pt x="118" y="157"/>
                    <a:pt x="112" y="152"/>
                    <a:pt x="106" y="147"/>
                  </a:cubicBezTo>
                  <a:cubicBezTo>
                    <a:pt x="100" y="142"/>
                    <a:pt x="95" y="137"/>
                    <a:pt x="89" y="132"/>
                  </a:cubicBezTo>
                  <a:cubicBezTo>
                    <a:pt x="83" y="126"/>
                    <a:pt x="78" y="121"/>
                    <a:pt x="72" y="115"/>
                  </a:cubicBezTo>
                  <a:cubicBezTo>
                    <a:pt x="67" y="110"/>
                    <a:pt x="62" y="104"/>
                    <a:pt x="56" y="98"/>
                  </a:cubicBezTo>
                  <a:cubicBezTo>
                    <a:pt x="46" y="87"/>
                    <a:pt x="36" y="75"/>
                    <a:pt x="26" y="62"/>
                  </a:cubicBezTo>
                  <a:cubicBezTo>
                    <a:pt x="22" y="56"/>
                    <a:pt x="17" y="50"/>
                    <a:pt x="13" y="43"/>
                  </a:cubicBezTo>
                  <a:cubicBezTo>
                    <a:pt x="8" y="36"/>
                    <a:pt x="4" y="30"/>
                    <a:pt x="0" y="22"/>
                  </a:cubicBezTo>
                  <a:lnTo>
                    <a:pt x="42" y="0"/>
                  </a:lnTo>
                  <a:close/>
                </a:path>
              </a:pathLst>
            </a:custGeom>
            <a:solidFill>
              <a:srgbClr val="7030A0"/>
            </a:solidFill>
            <a:ln>
              <a:noFill/>
            </a:ln>
          </p:spPr>
          <p:txBody>
            <a:bodyPr vert="horz" wrap="square" lIns="91440" tIns="45720" rIns="91440" bIns="45720" numCol="1" anchor="t" anchorCtr="0" compatLnSpc="1"/>
            <a:lstStyle/>
            <a:p>
              <a:pPr>
                <a:defRPr/>
              </a:pPr>
              <a:endParaRPr lang="id-ID">
                <a:solidFill>
                  <a:prstClr val="black"/>
                </a:solidFill>
                <a:latin typeface="Raleway" panose="020B0003030101060003"/>
              </a:endParaRPr>
            </a:p>
          </p:txBody>
        </p:sp>
        <p:sp>
          <p:nvSpPr>
            <p:cNvPr id="41" name="Freeform 30"/>
            <p:cNvSpPr/>
            <p:nvPr/>
          </p:nvSpPr>
          <p:spPr bwMode="auto">
            <a:xfrm>
              <a:off x="8440575" y="5269051"/>
              <a:ext cx="3424256" cy="525173"/>
            </a:xfrm>
            <a:custGeom>
              <a:avLst/>
              <a:gdLst>
                <a:gd name="T0" fmla="*/ 632 w 660"/>
                <a:gd name="T1" fmla="*/ 22 h 92"/>
                <a:gd name="T2" fmla="*/ 600 w 660"/>
                <a:gd name="T3" fmla="*/ 16 h 92"/>
                <a:gd name="T4" fmla="*/ 557 w 660"/>
                <a:gd name="T5" fmla="*/ 10 h 92"/>
                <a:gd name="T6" fmla="*/ 533 w 660"/>
                <a:gd name="T7" fmla="*/ 7 h 92"/>
                <a:gd name="T8" fmla="*/ 520 w 660"/>
                <a:gd name="T9" fmla="*/ 5 h 92"/>
                <a:gd name="T10" fmla="*/ 507 w 660"/>
                <a:gd name="T11" fmla="*/ 4 h 92"/>
                <a:gd name="T12" fmla="*/ 451 w 660"/>
                <a:gd name="T13" fmla="*/ 1 h 92"/>
                <a:gd name="T14" fmla="*/ 421 w 660"/>
                <a:gd name="T15" fmla="*/ 0 h 92"/>
                <a:gd name="T16" fmla="*/ 390 w 660"/>
                <a:gd name="T17" fmla="*/ 0 h 92"/>
                <a:gd name="T18" fmla="*/ 359 w 660"/>
                <a:gd name="T19" fmla="*/ 1 h 92"/>
                <a:gd name="T20" fmla="*/ 328 w 660"/>
                <a:gd name="T21" fmla="*/ 3 h 92"/>
                <a:gd name="T22" fmla="*/ 296 w 660"/>
                <a:gd name="T23" fmla="*/ 6 h 92"/>
                <a:gd name="T24" fmla="*/ 281 w 660"/>
                <a:gd name="T25" fmla="*/ 8 h 92"/>
                <a:gd name="T26" fmla="*/ 265 w 660"/>
                <a:gd name="T27" fmla="*/ 10 h 92"/>
                <a:gd name="T28" fmla="*/ 205 w 660"/>
                <a:gd name="T29" fmla="*/ 20 h 92"/>
                <a:gd name="T30" fmla="*/ 149 w 660"/>
                <a:gd name="T31" fmla="*/ 33 h 92"/>
                <a:gd name="T32" fmla="*/ 100 w 660"/>
                <a:gd name="T33" fmla="*/ 47 h 92"/>
                <a:gd name="T34" fmla="*/ 28 w 660"/>
                <a:gd name="T35" fmla="*/ 74 h 92"/>
                <a:gd name="T36" fmla="*/ 8 w 660"/>
                <a:gd name="T37" fmla="*/ 83 h 92"/>
                <a:gd name="T38" fmla="*/ 1 w 660"/>
                <a:gd name="T39" fmla="*/ 87 h 92"/>
                <a:gd name="T40" fmla="*/ 4 w 660"/>
                <a:gd name="T41" fmla="*/ 92 h 92"/>
                <a:gd name="T42" fmla="*/ 10 w 660"/>
                <a:gd name="T43" fmla="*/ 91 h 92"/>
                <a:gd name="T44" fmla="*/ 52 w 660"/>
                <a:gd name="T45" fmla="*/ 88 h 92"/>
                <a:gd name="T46" fmla="*/ 71 w 660"/>
                <a:gd name="T47" fmla="*/ 91 h 92"/>
                <a:gd name="T48" fmla="*/ 110 w 660"/>
                <a:gd name="T49" fmla="*/ 75 h 92"/>
                <a:gd name="T50" fmla="*/ 157 w 660"/>
                <a:gd name="T51" fmla="*/ 59 h 92"/>
                <a:gd name="T52" fmla="*/ 210 w 660"/>
                <a:gd name="T53" fmla="*/ 44 h 92"/>
                <a:gd name="T54" fmla="*/ 269 w 660"/>
                <a:gd name="T55" fmla="*/ 31 h 92"/>
                <a:gd name="T56" fmla="*/ 284 w 660"/>
                <a:gd name="T57" fmla="*/ 28 h 92"/>
                <a:gd name="T58" fmla="*/ 299 w 660"/>
                <a:gd name="T59" fmla="*/ 26 h 92"/>
                <a:gd name="T60" fmla="*/ 329 w 660"/>
                <a:gd name="T61" fmla="*/ 21 h 92"/>
                <a:gd name="T62" fmla="*/ 360 w 660"/>
                <a:gd name="T63" fmla="*/ 18 h 92"/>
                <a:gd name="T64" fmla="*/ 391 w 660"/>
                <a:gd name="T65" fmla="*/ 15 h 92"/>
                <a:gd name="T66" fmla="*/ 421 w 660"/>
                <a:gd name="T67" fmla="*/ 13 h 92"/>
                <a:gd name="T68" fmla="*/ 451 w 660"/>
                <a:gd name="T69" fmla="*/ 12 h 92"/>
                <a:gd name="T70" fmla="*/ 507 w 660"/>
                <a:gd name="T71" fmla="*/ 13 h 92"/>
                <a:gd name="T72" fmla="*/ 520 w 660"/>
                <a:gd name="T73" fmla="*/ 13 h 92"/>
                <a:gd name="T74" fmla="*/ 533 w 660"/>
                <a:gd name="T75" fmla="*/ 14 h 92"/>
                <a:gd name="T76" fmla="*/ 557 w 660"/>
                <a:gd name="T77" fmla="*/ 15 h 92"/>
                <a:gd name="T78" fmla="*/ 599 w 660"/>
                <a:gd name="T79" fmla="*/ 19 h 92"/>
                <a:gd name="T80" fmla="*/ 632 w 660"/>
                <a:gd name="T81" fmla="*/ 23 h 92"/>
                <a:gd name="T82" fmla="*/ 660 w 660"/>
                <a:gd name="T83" fmla="*/ 27 h 92"/>
                <a:gd name="T84" fmla="*/ 632 w 660"/>
                <a:gd name="T85" fmla="*/ 2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0" h="92">
                  <a:moveTo>
                    <a:pt x="632" y="22"/>
                  </a:moveTo>
                  <a:cubicBezTo>
                    <a:pt x="623" y="20"/>
                    <a:pt x="612" y="18"/>
                    <a:pt x="600" y="16"/>
                  </a:cubicBezTo>
                  <a:cubicBezTo>
                    <a:pt x="587" y="14"/>
                    <a:pt x="573" y="12"/>
                    <a:pt x="557" y="10"/>
                  </a:cubicBezTo>
                  <a:cubicBezTo>
                    <a:pt x="550" y="9"/>
                    <a:pt x="542" y="8"/>
                    <a:pt x="533" y="7"/>
                  </a:cubicBezTo>
                  <a:cubicBezTo>
                    <a:pt x="529" y="6"/>
                    <a:pt x="525" y="6"/>
                    <a:pt x="520" y="5"/>
                  </a:cubicBezTo>
                  <a:cubicBezTo>
                    <a:pt x="516" y="5"/>
                    <a:pt x="512" y="5"/>
                    <a:pt x="507" y="4"/>
                  </a:cubicBezTo>
                  <a:cubicBezTo>
                    <a:pt x="489" y="3"/>
                    <a:pt x="470" y="2"/>
                    <a:pt x="451" y="1"/>
                  </a:cubicBezTo>
                  <a:cubicBezTo>
                    <a:pt x="441" y="1"/>
                    <a:pt x="431" y="0"/>
                    <a:pt x="421" y="0"/>
                  </a:cubicBezTo>
                  <a:cubicBezTo>
                    <a:pt x="411" y="0"/>
                    <a:pt x="400" y="0"/>
                    <a:pt x="390" y="0"/>
                  </a:cubicBezTo>
                  <a:cubicBezTo>
                    <a:pt x="380" y="1"/>
                    <a:pt x="369" y="1"/>
                    <a:pt x="359" y="1"/>
                  </a:cubicBezTo>
                  <a:cubicBezTo>
                    <a:pt x="349" y="2"/>
                    <a:pt x="338" y="2"/>
                    <a:pt x="328" y="3"/>
                  </a:cubicBezTo>
                  <a:cubicBezTo>
                    <a:pt x="317" y="4"/>
                    <a:pt x="307" y="5"/>
                    <a:pt x="296" y="6"/>
                  </a:cubicBezTo>
                  <a:cubicBezTo>
                    <a:pt x="291" y="7"/>
                    <a:pt x="286" y="7"/>
                    <a:pt x="281" y="8"/>
                  </a:cubicBezTo>
                  <a:cubicBezTo>
                    <a:pt x="275" y="9"/>
                    <a:pt x="270" y="9"/>
                    <a:pt x="265" y="10"/>
                  </a:cubicBezTo>
                  <a:cubicBezTo>
                    <a:pt x="245" y="13"/>
                    <a:pt x="224" y="16"/>
                    <a:pt x="205" y="20"/>
                  </a:cubicBezTo>
                  <a:cubicBezTo>
                    <a:pt x="186" y="24"/>
                    <a:pt x="167" y="28"/>
                    <a:pt x="149" y="33"/>
                  </a:cubicBezTo>
                  <a:cubicBezTo>
                    <a:pt x="132" y="37"/>
                    <a:pt x="115" y="42"/>
                    <a:pt x="100" y="47"/>
                  </a:cubicBezTo>
                  <a:cubicBezTo>
                    <a:pt x="70" y="56"/>
                    <a:pt x="45" y="66"/>
                    <a:pt x="28" y="74"/>
                  </a:cubicBezTo>
                  <a:cubicBezTo>
                    <a:pt x="19" y="77"/>
                    <a:pt x="12" y="81"/>
                    <a:pt x="8" y="83"/>
                  </a:cubicBezTo>
                  <a:cubicBezTo>
                    <a:pt x="3" y="85"/>
                    <a:pt x="0" y="87"/>
                    <a:pt x="1" y="87"/>
                  </a:cubicBezTo>
                  <a:cubicBezTo>
                    <a:pt x="4" y="92"/>
                    <a:pt x="4" y="92"/>
                    <a:pt x="4" y="92"/>
                  </a:cubicBezTo>
                  <a:cubicBezTo>
                    <a:pt x="6" y="91"/>
                    <a:pt x="8" y="91"/>
                    <a:pt x="10" y="91"/>
                  </a:cubicBezTo>
                  <a:cubicBezTo>
                    <a:pt x="24" y="90"/>
                    <a:pt x="38" y="89"/>
                    <a:pt x="52" y="88"/>
                  </a:cubicBezTo>
                  <a:cubicBezTo>
                    <a:pt x="59" y="87"/>
                    <a:pt x="65" y="89"/>
                    <a:pt x="71" y="91"/>
                  </a:cubicBezTo>
                  <a:cubicBezTo>
                    <a:pt x="83" y="86"/>
                    <a:pt x="96" y="81"/>
                    <a:pt x="110" y="75"/>
                  </a:cubicBezTo>
                  <a:cubicBezTo>
                    <a:pt x="124" y="70"/>
                    <a:pt x="140" y="65"/>
                    <a:pt x="157" y="59"/>
                  </a:cubicBezTo>
                  <a:cubicBezTo>
                    <a:pt x="174" y="54"/>
                    <a:pt x="192" y="49"/>
                    <a:pt x="210" y="44"/>
                  </a:cubicBezTo>
                  <a:cubicBezTo>
                    <a:pt x="229" y="39"/>
                    <a:pt x="249" y="35"/>
                    <a:pt x="269" y="31"/>
                  </a:cubicBezTo>
                  <a:cubicBezTo>
                    <a:pt x="274" y="30"/>
                    <a:pt x="279" y="29"/>
                    <a:pt x="284" y="28"/>
                  </a:cubicBezTo>
                  <a:cubicBezTo>
                    <a:pt x="289" y="27"/>
                    <a:pt x="294" y="27"/>
                    <a:pt x="299" y="26"/>
                  </a:cubicBezTo>
                  <a:cubicBezTo>
                    <a:pt x="309" y="24"/>
                    <a:pt x="319" y="23"/>
                    <a:pt x="329" y="21"/>
                  </a:cubicBezTo>
                  <a:cubicBezTo>
                    <a:pt x="340" y="20"/>
                    <a:pt x="350" y="19"/>
                    <a:pt x="360" y="18"/>
                  </a:cubicBezTo>
                  <a:cubicBezTo>
                    <a:pt x="370" y="17"/>
                    <a:pt x="381" y="16"/>
                    <a:pt x="391" y="15"/>
                  </a:cubicBezTo>
                  <a:cubicBezTo>
                    <a:pt x="401" y="14"/>
                    <a:pt x="411" y="14"/>
                    <a:pt x="421" y="13"/>
                  </a:cubicBezTo>
                  <a:cubicBezTo>
                    <a:pt x="431" y="13"/>
                    <a:pt x="441" y="13"/>
                    <a:pt x="451" y="12"/>
                  </a:cubicBezTo>
                  <a:cubicBezTo>
                    <a:pt x="470" y="12"/>
                    <a:pt x="489" y="12"/>
                    <a:pt x="507" y="13"/>
                  </a:cubicBezTo>
                  <a:cubicBezTo>
                    <a:pt x="511" y="13"/>
                    <a:pt x="515" y="13"/>
                    <a:pt x="520" y="13"/>
                  </a:cubicBezTo>
                  <a:cubicBezTo>
                    <a:pt x="524" y="13"/>
                    <a:pt x="528" y="14"/>
                    <a:pt x="533" y="14"/>
                  </a:cubicBezTo>
                  <a:cubicBezTo>
                    <a:pt x="541" y="14"/>
                    <a:pt x="549" y="15"/>
                    <a:pt x="557" y="15"/>
                  </a:cubicBezTo>
                  <a:cubicBezTo>
                    <a:pt x="572" y="17"/>
                    <a:pt x="587" y="18"/>
                    <a:pt x="599" y="19"/>
                  </a:cubicBezTo>
                  <a:cubicBezTo>
                    <a:pt x="612" y="21"/>
                    <a:pt x="623" y="22"/>
                    <a:pt x="632" y="23"/>
                  </a:cubicBezTo>
                  <a:cubicBezTo>
                    <a:pt x="650" y="26"/>
                    <a:pt x="660" y="27"/>
                    <a:pt x="660" y="27"/>
                  </a:cubicBezTo>
                  <a:cubicBezTo>
                    <a:pt x="660" y="27"/>
                    <a:pt x="650" y="25"/>
                    <a:pt x="632" y="22"/>
                  </a:cubicBezTo>
                  <a:close/>
                </a:path>
              </a:pathLst>
            </a:custGeom>
            <a:solidFill>
              <a:srgbClr val="7030A0"/>
            </a:solidFill>
            <a:ln>
              <a:noFill/>
            </a:ln>
          </p:spPr>
          <p:txBody>
            <a:bodyPr vert="horz" wrap="square" lIns="91440" tIns="45720" rIns="91440" bIns="45720" numCol="1" anchor="t" anchorCtr="0" compatLnSpc="1"/>
            <a:lstStyle/>
            <a:p>
              <a:pPr>
                <a:defRPr/>
              </a:pPr>
              <a:endParaRPr lang="id-ID">
                <a:solidFill>
                  <a:prstClr val="black"/>
                </a:solidFill>
                <a:latin typeface="Raleway" panose="020B0003030101060003"/>
              </a:endParaRPr>
            </a:p>
          </p:txBody>
        </p:sp>
        <p:sp>
          <p:nvSpPr>
            <p:cNvPr id="42" name="Freeform 20"/>
            <p:cNvSpPr/>
            <p:nvPr/>
          </p:nvSpPr>
          <p:spPr bwMode="auto">
            <a:xfrm>
              <a:off x="7038870" y="1743990"/>
              <a:ext cx="4399689" cy="1734992"/>
            </a:xfrm>
            <a:custGeom>
              <a:avLst/>
              <a:gdLst>
                <a:gd name="T0" fmla="*/ 3 w 1027"/>
                <a:gd name="T1" fmla="*/ 342 h 385"/>
                <a:gd name="T2" fmla="*/ 23 w 1027"/>
                <a:gd name="T3" fmla="*/ 330 h 385"/>
                <a:gd name="T4" fmla="*/ 61 w 1027"/>
                <a:gd name="T5" fmla="*/ 306 h 385"/>
                <a:gd name="T6" fmla="*/ 86 w 1027"/>
                <a:gd name="T7" fmla="*/ 289 h 385"/>
                <a:gd name="T8" fmla="*/ 143 w 1027"/>
                <a:gd name="T9" fmla="*/ 245 h 385"/>
                <a:gd name="T10" fmla="*/ 154 w 1027"/>
                <a:gd name="T11" fmla="*/ 236 h 385"/>
                <a:gd name="T12" fmla="*/ 174 w 1027"/>
                <a:gd name="T13" fmla="*/ 218 h 385"/>
                <a:gd name="T14" fmla="*/ 206 w 1027"/>
                <a:gd name="T15" fmla="*/ 189 h 385"/>
                <a:gd name="T16" fmla="*/ 248 w 1027"/>
                <a:gd name="T17" fmla="*/ 147 h 385"/>
                <a:gd name="T18" fmla="*/ 274 w 1027"/>
                <a:gd name="T19" fmla="*/ 120 h 385"/>
                <a:gd name="T20" fmla="*/ 364 w 1027"/>
                <a:gd name="T21" fmla="*/ 59 h 385"/>
                <a:gd name="T22" fmla="*/ 500 w 1027"/>
                <a:gd name="T23" fmla="*/ 42 h 385"/>
                <a:gd name="T24" fmla="*/ 554 w 1027"/>
                <a:gd name="T25" fmla="*/ 45 h 385"/>
                <a:gd name="T26" fmla="*/ 633 w 1027"/>
                <a:gd name="T27" fmla="*/ 55 h 385"/>
                <a:gd name="T28" fmla="*/ 778 w 1027"/>
                <a:gd name="T29" fmla="*/ 73 h 385"/>
                <a:gd name="T30" fmla="*/ 933 w 1027"/>
                <a:gd name="T31" fmla="*/ 48 h 385"/>
                <a:gd name="T32" fmla="*/ 974 w 1027"/>
                <a:gd name="T33" fmla="*/ 30 h 385"/>
                <a:gd name="T34" fmla="*/ 995 w 1027"/>
                <a:gd name="T35" fmla="*/ 20 h 385"/>
                <a:gd name="T36" fmla="*/ 1016 w 1027"/>
                <a:gd name="T37" fmla="*/ 7 h 385"/>
                <a:gd name="T38" fmla="*/ 1016 w 1027"/>
                <a:gd name="T39" fmla="*/ 7 h 385"/>
                <a:gd name="T40" fmla="*/ 995 w 1027"/>
                <a:gd name="T41" fmla="*/ 21 h 385"/>
                <a:gd name="T42" fmla="*/ 975 w 1027"/>
                <a:gd name="T43" fmla="*/ 33 h 385"/>
                <a:gd name="T44" fmla="*/ 935 w 1027"/>
                <a:gd name="T45" fmla="*/ 52 h 385"/>
                <a:gd name="T46" fmla="*/ 778 w 1027"/>
                <a:gd name="T47" fmla="*/ 84 h 385"/>
                <a:gd name="T48" fmla="*/ 631 w 1027"/>
                <a:gd name="T49" fmla="*/ 72 h 385"/>
                <a:gd name="T50" fmla="*/ 553 w 1027"/>
                <a:gd name="T51" fmla="*/ 66 h 385"/>
                <a:gd name="T52" fmla="*/ 500 w 1027"/>
                <a:gd name="T53" fmla="*/ 65 h 385"/>
                <a:gd name="T54" fmla="*/ 374 w 1027"/>
                <a:gd name="T55" fmla="*/ 86 h 385"/>
                <a:gd name="T56" fmla="*/ 298 w 1027"/>
                <a:gd name="T57" fmla="*/ 143 h 385"/>
                <a:gd name="T58" fmla="*/ 273 w 1027"/>
                <a:gd name="T59" fmla="*/ 171 h 385"/>
                <a:gd name="T60" fmla="*/ 232 w 1027"/>
                <a:gd name="T61" fmla="*/ 215 h 385"/>
                <a:gd name="T62" fmla="*/ 200 w 1027"/>
                <a:gd name="T63" fmla="*/ 247 h 385"/>
                <a:gd name="T64" fmla="*/ 181 w 1027"/>
                <a:gd name="T65" fmla="*/ 266 h 385"/>
                <a:gd name="T66" fmla="*/ 169 w 1027"/>
                <a:gd name="T67" fmla="*/ 276 h 385"/>
                <a:gd name="T68" fmla="*/ 112 w 1027"/>
                <a:gd name="T69" fmla="*/ 324 h 385"/>
                <a:gd name="T70" fmla="*/ 87 w 1027"/>
                <a:gd name="T71" fmla="*/ 343 h 385"/>
                <a:gd name="T72" fmla="*/ 48 w 1027"/>
                <a:gd name="T73" fmla="*/ 370 h 385"/>
                <a:gd name="T74" fmla="*/ 26 w 1027"/>
                <a:gd name="T75" fmla="*/ 384 h 385"/>
                <a:gd name="T76" fmla="*/ 0 w 1027"/>
                <a:gd name="T77" fmla="*/ 3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7" h="385">
                  <a:moveTo>
                    <a:pt x="0" y="343"/>
                  </a:moveTo>
                  <a:cubicBezTo>
                    <a:pt x="0" y="343"/>
                    <a:pt x="1" y="343"/>
                    <a:pt x="3" y="342"/>
                  </a:cubicBezTo>
                  <a:cubicBezTo>
                    <a:pt x="5" y="341"/>
                    <a:pt x="7" y="339"/>
                    <a:pt x="11" y="337"/>
                  </a:cubicBezTo>
                  <a:cubicBezTo>
                    <a:pt x="14" y="335"/>
                    <a:pt x="18" y="333"/>
                    <a:pt x="23" y="330"/>
                  </a:cubicBezTo>
                  <a:cubicBezTo>
                    <a:pt x="28" y="327"/>
                    <a:pt x="34" y="324"/>
                    <a:pt x="40" y="320"/>
                  </a:cubicBezTo>
                  <a:cubicBezTo>
                    <a:pt x="47" y="316"/>
                    <a:pt x="54" y="311"/>
                    <a:pt x="61" y="306"/>
                  </a:cubicBezTo>
                  <a:cubicBezTo>
                    <a:pt x="65" y="303"/>
                    <a:pt x="69" y="301"/>
                    <a:pt x="73" y="298"/>
                  </a:cubicBezTo>
                  <a:cubicBezTo>
                    <a:pt x="78" y="295"/>
                    <a:pt x="82" y="292"/>
                    <a:pt x="86" y="289"/>
                  </a:cubicBezTo>
                  <a:cubicBezTo>
                    <a:pt x="95" y="282"/>
                    <a:pt x="104" y="276"/>
                    <a:pt x="113" y="269"/>
                  </a:cubicBezTo>
                  <a:cubicBezTo>
                    <a:pt x="123" y="261"/>
                    <a:pt x="133" y="253"/>
                    <a:pt x="143" y="245"/>
                  </a:cubicBezTo>
                  <a:cubicBezTo>
                    <a:pt x="145" y="243"/>
                    <a:pt x="148" y="241"/>
                    <a:pt x="151" y="239"/>
                  </a:cubicBezTo>
                  <a:cubicBezTo>
                    <a:pt x="154" y="236"/>
                    <a:pt x="154" y="236"/>
                    <a:pt x="154" y="236"/>
                  </a:cubicBezTo>
                  <a:cubicBezTo>
                    <a:pt x="158" y="232"/>
                    <a:pt x="158" y="232"/>
                    <a:pt x="158" y="232"/>
                  </a:cubicBezTo>
                  <a:cubicBezTo>
                    <a:pt x="163" y="228"/>
                    <a:pt x="169" y="223"/>
                    <a:pt x="174" y="218"/>
                  </a:cubicBezTo>
                  <a:cubicBezTo>
                    <a:pt x="179" y="214"/>
                    <a:pt x="185" y="209"/>
                    <a:pt x="190" y="204"/>
                  </a:cubicBezTo>
                  <a:cubicBezTo>
                    <a:pt x="196" y="199"/>
                    <a:pt x="201" y="194"/>
                    <a:pt x="206" y="189"/>
                  </a:cubicBezTo>
                  <a:cubicBezTo>
                    <a:pt x="217" y="178"/>
                    <a:pt x="228" y="167"/>
                    <a:pt x="239" y="156"/>
                  </a:cubicBezTo>
                  <a:cubicBezTo>
                    <a:pt x="242" y="153"/>
                    <a:pt x="245" y="150"/>
                    <a:pt x="248" y="147"/>
                  </a:cubicBezTo>
                  <a:cubicBezTo>
                    <a:pt x="251" y="145"/>
                    <a:pt x="253" y="142"/>
                    <a:pt x="256" y="139"/>
                  </a:cubicBezTo>
                  <a:cubicBezTo>
                    <a:pt x="262" y="133"/>
                    <a:pt x="268" y="126"/>
                    <a:pt x="274" y="120"/>
                  </a:cubicBezTo>
                  <a:cubicBezTo>
                    <a:pt x="286" y="108"/>
                    <a:pt x="299" y="96"/>
                    <a:pt x="314" y="85"/>
                  </a:cubicBezTo>
                  <a:cubicBezTo>
                    <a:pt x="329" y="74"/>
                    <a:pt x="346" y="66"/>
                    <a:pt x="364" y="59"/>
                  </a:cubicBezTo>
                  <a:cubicBezTo>
                    <a:pt x="399" y="47"/>
                    <a:pt x="437" y="43"/>
                    <a:pt x="473" y="42"/>
                  </a:cubicBezTo>
                  <a:cubicBezTo>
                    <a:pt x="500" y="42"/>
                    <a:pt x="500" y="42"/>
                    <a:pt x="500" y="42"/>
                  </a:cubicBezTo>
                  <a:cubicBezTo>
                    <a:pt x="509" y="42"/>
                    <a:pt x="518" y="43"/>
                    <a:pt x="527" y="43"/>
                  </a:cubicBezTo>
                  <a:cubicBezTo>
                    <a:pt x="536" y="43"/>
                    <a:pt x="545" y="44"/>
                    <a:pt x="554" y="45"/>
                  </a:cubicBezTo>
                  <a:cubicBezTo>
                    <a:pt x="563" y="46"/>
                    <a:pt x="572" y="47"/>
                    <a:pt x="581" y="48"/>
                  </a:cubicBezTo>
                  <a:cubicBezTo>
                    <a:pt x="598" y="50"/>
                    <a:pt x="616" y="52"/>
                    <a:pt x="633" y="55"/>
                  </a:cubicBezTo>
                  <a:cubicBezTo>
                    <a:pt x="650" y="58"/>
                    <a:pt x="667" y="61"/>
                    <a:pt x="683" y="63"/>
                  </a:cubicBezTo>
                  <a:cubicBezTo>
                    <a:pt x="716" y="69"/>
                    <a:pt x="748" y="72"/>
                    <a:pt x="778" y="73"/>
                  </a:cubicBezTo>
                  <a:cubicBezTo>
                    <a:pt x="809" y="74"/>
                    <a:pt x="837" y="71"/>
                    <a:pt x="863" y="67"/>
                  </a:cubicBezTo>
                  <a:cubicBezTo>
                    <a:pt x="890" y="62"/>
                    <a:pt x="913" y="55"/>
                    <a:pt x="933" y="48"/>
                  </a:cubicBezTo>
                  <a:cubicBezTo>
                    <a:pt x="944" y="44"/>
                    <a:pt x="953" y="40"/>
                    <a:pt x="961" y="36"/>
                  </a:cubicBezTo>
                  <a:cubicBezTo>
                    <a:pt x="966" y="35"/>
                    <a:pt x="970" y="32"/>
                    <a:pt x="974" y="30"/>
                  </a:cubicBezTo>
                  <a:cubicBezTo>
                    <a:pt x="978" y="28"/>
                    <a:pt x="981" y="27"/>
                    <a:pt x="985" y="25"/>
                  </a:cubicBezTo>
                  <a:cubicBezTo>
                    <a:pt x="988" y="23"/>
                    <a:pt x="991" y="21"/>
                    <a:pt x="995" y="20"/>
                  </a:cubicBezTo>
                  <a:cubicBezTo>
                    <a:pt x="998" y="18"/>
                    <a:pt x="1000" y="16"/>
                    <a:pt x="1003" y="15"/>
                  </a:cubicBezTo>
                  <a:cubicBezTo>
                    <a:pt x="1008" y="12"/>
                    <a:pt x="1013" y="9"/>
                    <a:pt x="1016" y="7"/>
                  </a:cubicBezTo>
                  <a:cubicBezTo>
                    <a:pt x="1023" y="3"/>
                    <a:pt x="1027" y="0"/>
                    <a:pt x="1027" y="0"/>
                  </a:cubicBezTo>
                  <a:cubicBezTo>
                    <a:pt x="1027" y="0"/>
                    <a:pt x="1023" y="3"/>
                    <a:pt x="1016" y="7"/>
                  </a:cubicBezTo>
                  <a:cubicBezTo>
                    <a:pt x="1013" y="10"/>
                    <a:pt x="1009" y="13"/>
                    <a:pt x="1004" y="16"/>
                  </a:cubicBezTo>
                  <a:cubicBezTo>
                    <a:pt x="1001" y="18"/>
                    <a:pt x="998" y="19"/>
                    <a:pt x="995" y="21"/>
                  </a:cubicBezTo>
                  <a:cubicBezTo>
                    <a:pt x="992" y="23"/>
                    <a:pt x="989" y="25"/>
                    <a:pt x="986" y="27"/>
                  </a:cubicBezTo>
                  <a:cubicBezTo>
                    <a:pt x="982" y="29"/>
                    <a:pt x="979" y="31"/>
                    <a:pt x="975" y="33"/>
                  </a:cubicBezTo>
                  <a:cubicBezTo>
                    <a:pt x="971" y="35"/>
                    <a:pt x="967" y="37"/>
                    <a:pt x="963" y="39"/>
                  </a:cubicBezTo>
                  <a:cubicBezTo>
                    <a:pt x="954" y="43"/>
                    <a:pt x="945" y="48"/>
                    <a:pt x="935" y="52"/>
                  </a:cubicBezTo>
                  <a:cubicBezTo>
                    <a:pt x="915" y="60"/>
                    <a:pt x="891" y="69"/>
                    <a:pt x="865" y="74"/>
                  </a:cubicBezTo>
                  <a:cubicBezTo>
                    <a:pt x="839" y="80"/>
                    <a:pt x="809" y="84"/>
                    <a:pt x="778" y="84"/>
                  </a:cubicBezTo>
                  <a:cubicBezTo>
                    <a:pt x="747" y="85"/>
                    <a:pt x="715" y="82"/>
                    <a:pt x="681" y="78"/>
                  </a:cubicBezTo>
                  <a:cubicBezTo>
                    <a:pt x="664" y="76"/>
                    <a:pt x="648" y="74"/>
                    <a:pt x="631" y="72"/>
                  </a:cubicBezTo>
                  <a:cubicBezTo>
                    <a:pt x="614" y="70"/>
                    <a:pt x="596" y="69"/>
                    <a:pt x="579" y="67"/>
                  </a:cubicBezTo>
                  <a:cubicBezTo>
                    <a:pt x="570" y="67"/>
                    <a:pt x="562" y="66"/>
                    <a:pt x="553" y="66"/>
                  </a:cubicBezTo>
                  <a:cubicBezTo>
                    <a:pt x="544" y="65"/>
                    <a:pt x="535" y="65"/>
                    <a:pt x="527" y="65"/>
                  </a:cubicBezTo>
                  <a:cubicBezTo>
                    <a:pt x="518" y="65"/>
                    <a:pt x="509" y="65"/>
                    <a:pt x="500" y="65"/>
                  </a:cubicBezTo>
                  <a:cubicBezTo>
                    <a:pt x="474" y="66"/>
                    <a:pt x="474" y="66"/>
                    <a:pt x="474" y="66"/>
                  </a:cubicBezTo>
                  <a:cubicBezTo>
                    <a:pt x="439" y="68"/>
                    <a:pt x="405" y="73"/>
                    <a:pt x="374" y="86"/>
                  </a:cubicBezTo>
                  <a:cubicBezTo>
                    <a:pt x="359" y="92"/>
                    <a:pt x="345" y="100"/>
                    <a:pt x="332" y="110"/>
                  </a:cubicBezTo>
                  <a:cubicBezTo>
                    <a:pt x="320" y="120"/>
                    <a:pt x="308" y="131"/>
                    <a:pt x="298" y="143"/>
                  </a:cubicBezTo>
                  <a:cubicBezTo>
                    <a:pt x="292" y="149"/>
                    <a:pt x="287" y="155"/>
                    <a:pt x="281" y="161"/>
                  </a:cubicBezTo>
                  <a:cubicBezTo>
                    <a:pt x="279" y="164"/>
                    <a:pt x="276" y="168"/>
                    <a:pt x="273" y="171"/>
                  </a:cubicBezTo>
                  <a:cubicBezTo>
                    <a:pt x="271" y="174"/>
                    <a:pt x="268" y="177"/>
                    <a:pt x="265" y="180"/>
                  </a:cubicBezTo>
                  <a:cubicBezTo>
                    <a:pt x="254" y="192"/>
                    <a:pt x="243" y="203"/>
                    <a:pt x="232" y="215"/>
                  </a:cubicBezTo>
                  <a:cubicBezTo>
                    <a:pt x="227" y="221"/>
                    <a:pt x="222" y="226"/>
                    <a:pt x="216" y="231"/>
                  </a:cubicBezTo>
                  <a:cubicBezTo>
                    <a:pt x="211" y="237"/>
                    <a:pt x="205" y="242"/>
                    <a:pt x="200" y="247"/>
                  </a:cubicBezTo>
                  <a:cubicBezTo>
                    <a:pt x="195" y="252"/>
                    <a:pt x="190" y="257"/>
                    <a:pt x="185" y="262"/>
                  </a:cubicBezTo>
                  <a:cubicBezTo>
                    <a:pt x="181" y="266"/>
                    <a:pt x="181" y="266"/>
                    <a:pt x="181" y="266"/>
                  </a:cubicBezTo>
                  <a:cubicBezTo>
                    <a:pt x="177" y="269"/>
                    <a:pt x="177" y="269"/>
                    <a:pt x="177" y="269"/>
                  </a:cubicBezTo>
                  <a:cubicBezTo>
                    <a:pt x="174" y="271"/>
                    <a:pt x="172" y="274"/>
                    <a:pt x="169" y="276"/>
                  </a:cubicBezTo>
                  <a:cubicBezTo>
                    <a:pt x="159" y="285"/>
                    <a:pt x="149" y="293"/>
                    <a:pt x="140" y="302"/>
                  </a:cubicBezTo>
                  <a:cubicBezTo>
                    <a:pt x="130" y="309"/>
                    <a:pt x="121" y="317"/>
                    <a:pt x="112" y="324"/>
                  </a:cubicBezTo>
                  <a:cubicBezTo>
                    <a:pt x="108" y="327"/>
                    <a:pt x="104" y="331"/>
                    <a:pt x="99" y="334"/>
                  </a:cubicBezTo>
                  <a:cubicBezTo>
                    <a:pt x="95" y="337"/>
                    <a:pt x="91" y="340"/>
                    <a:pt x="87" y="343"/>
                  </a:cubicBezTo>
                  <a:cubicBezTo>
                    <a:pt x="79" y="348"/>
                    <a:pt x="72" y="354"/>
                    <a:pt x="66" y="358"/>
                  </a:cubicBezTo>
                  <a:cubicBezTo>
                    <a:pt x="59" y="362"/>
                    <a:pt x="53" y="366"/>
                    <a:pt x="48" y="370"/>
                  </a:cubicBezTo>
                  <a:cubicBezTo>
                    <a:pt x="43" y="373"/>
                    <a:pt x="38" y="376"/>
                    <a:pt x="34" y="379"/>
                  </a:cubicBezTo>
                  <a:cubicBezTo>
                    <a:pt x="30" y="381"/>
                    <a:pt x="27" y="383"/>
                    <a:pt x="26" y="384"/>
                  </a:cubicBezTo>
                  <a:cubicBezTo>
                    <a:pt x="24" y="385"/>
                    <a:pt x="23" y="385"/>
                    <a:pt x="23" y="385"/>
                  </a:cubicBezTo>
                  <a:lnTo>
                    <a:pt x="0" y="343"/>
                  </a:lnTo>
                  <a:close/>
                </a:path>
              </a:pathLst>
            </a:custGeom>
            <a:solidFill>
              <a:srgbClr val="01AABC"/>
            </a:solidFill>
            <a:ln>
              <a:noFill/>
            </a:ln>
          </p:spPr>
          <p:txBody>
            <a:bodyPr vert="horz" wrap="square" lIns="91440" tIns="45720" rIns="91440" bIns="45720" numCol="1" anchor="t" anchorCtr="0" compatLnSpc="1"/>
            <a:lstStyle/>
            <a:p>
              <a:pPr>
                <a:defRPr/>
              </a:pPr>
              <a:endParaRPr lang="id-ID">
                <a:solidFill>
                  <a:prstClr val="black"/>
                </a:solidFill>
                <a:latin typeface="Raleway" panose="020B0003030101060003"/>
              </a:endParaRPr>
            </a:p>
          </p:txBody>
        </p:sp>
        <p:sp>
          <p:nvSpPr>
            <p:cNvPr id="43" name="Freeform 21"/>
            <p:cNvSpPr/>
            <p:nvPr/>
          </p:nvSpPr>
          <p:spPr bwMode="auto">
            <a:xfrm>
              <a:off x="8053118" y="2179837"/>
              <a:ext cx="3192463" cy="603250"/>
            </a:xfrm>
            <a:custGeom>
              <a:avLst/>
              <a:gdLst>
                <a:gd name="T0" fmla="*/ 820 w 849"/>
                <a:gd name="T1" fmla="*/ 85 h 160"/>
                <a:gd name="T2" fmla="*/ 762 w 849"/>
                <a:gd name="T3" fmla="*/ 116 h 160"/>
                <a:gd name="T4" fmla="*/ 737 w 849"/>
                <a:gd name="T5" fmla="*/ 127 h 160"/>
                <a:gd name="T6" fmla="*/ 609 w 849"/>
                <a:gd name="T7" fmla="*/ 149 h 160"/>
                <a:gd name="T8" fmla="*/ 502 w 849"/>
                <a:gd name="T9" fmla="*/ 124 h 160"/>
                <a:gd name="T10" fmla="*/ 477 w 849"/>
                <a:gd name="T11" fmla="*/ 111 h 160"/>
                <a:gd name="T12" fmla="*/ 469 w 849"/>
                <a:gd name="T13" fmla="*/ 106 h 160"/>
                <a:gd name="T14" fmla="*/ 419 w 849"/>
                <a:gd name="T15" fmla="*/ 76 h 160"/>
                <a:gd name="T16" fmla="*/ 367 w 849"/>
                <a:gd name="T17" fmla="*/ 51 h 160"/>
                <a:gd name="T18" fmla="*/ 332 w 849"/>
                <a:gd name="T19" fmla="*/ 37 h 160"/>
                <a:gd name="T20" fmla="*/ 298 w 849"/>
                <a:gd name="T21" fmla="*/ 25 h 160"/>
                <a:gd name="T22" fmla="*/ 264 w 849"/>
                <a:gd name="T23" fmla="*/ 16 h 160"/>
                <a:gd name="T24" fmla="*/ 232 w 849"/>
                <a:gd name="T25" fmla="*/ 9 h 160"/>
                <a:gd name="T26" fmla="*/ 201 w 849"/>
                <a:gd name="T27" fmla="*/ 4 h 160"/>
                <a:gd name="T28" fmla="*/ 173 w 849"/>
                <a:gd name="T29" fmla="*/ 1 h 160"/>
                <a:gd name="T30" fmla="*/ 147 w 849"/>
                <a:gd name="T31" fmla="*/ 0 h 160"/>
                <a:gd name="T32" fmla="*/ 120 w 849"/>
                <a:gd name="T33" fmla="*/ 0 h 160"/>
                <a:gd name="T34" fmla="*/ 0 w 849"/>
                <a:gd name="T35" fmla="*/ 94 h 160"/>
                <a:gd name="T36" fmla="*/ 152 w 849"/>
                <a:gd name="T37" fmla="*/ 32 h 160"/>
                <a:gd name="T38" fmla="*/ 171 w 849"/>
                <a:gd name="T39" fmla="*/ 33 h 160"/>
                <a:gd name="T40" fmla="*/ 198 w 849"/>
                <a:gd name="T41" fmla="*/ 34 h 160"/>
                <a:gd name="T42" fmla="*/ 227 w 849"/>
                <a:gd name="T43" fmla="*/ 37 h 160"/>
                <a:gd name="T44" fmla="*/ 258 w 849"/>
                <a:gd name="T45" fmla="*/ 43 h 160"/>
                <a:gd name="T46" fmla="*/ 291 w 849"/>
                <a:gd name="T47" fmla="*/ 50 h 160"/>
                <a:gd name="T48" fmla="*/ 324 w 849"/>
                <a:gd name="T49" fmla="*/ 60 h 160"/>
                <a:gd name="T50" fmla="*/ 358 w 849"/>
                <a:gd name="T51" fmla="*/ 72 h 160"/>
                <a:gd name="T52" fmla="*/ 409 w 849"/>
                <a:gd name="T53" fmla="*/ 94 h 160"/>
                <a:gd name="T54" fmla="*/ 460 w 849"/>
                <a:gd name="T55" fmla="*/ 121 h 160"/>
                <a:gd name="T56" fmla="*/ 468 w 849"/>
                <a:gd name="T57" fmla="*/ 126 h 160"/>
                <a:gd name="T58" fmla="*/ 496 w 849"/>
                <a:gd name="T59" fmla="*/ 139 h 160"/>
                <a:gd name="T60" fmla="*/ 609 w 849"/>
                <a:gd name="T61" fmla="*/ 160 h 160"/>
                <a:gd name="T62" fmla="*/ 739 w 849"/>
                <a:gd name="T63" fmla="*/ 132 h 160"/>
                <a:gd name="T64" fmla="*/ 764 w 849"/>
                <a:gd name="T65" fmla="*/ 120 h 160"/>
                <a:gd name="T66" fmla="*/ 821 w 849"/>
                <a:gd name="T67" fmla="*/ 86 h 160"/>
                <a:gd name="T68" fmla="*/ 849 w 849"/>
                <a:gd name="T69" fmla="*/ 6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9" h="160">
                  <a:moveTo>
                    <a:pt x="841" y="70"/>
                  </a:moveTo>
                  <a:cubicBezTo>
                    <a:pt x="836" y="74"/>
                    <a:pt x="829" y="79"/>
                    <a:pt x="820" y="85"/>
                  </a:cubicBezTo>
                  <a:cubicBezTo>
                    <a:pt x="810" y="91"/>
                    <a:pt x="798" y="98"/>
                    <a:pt x="785" y="105"/>
                  </a:cubicBezTo>
                  <a:cubicBezTo>
                    <a:pt x="778" y="109"/>
                    <a:pt x="770" y="113"/>
                    <a:pt x="762" y="116"/>
                  </a:cubicBezTo>
                  <a:cubicBezTo>
                    <a:pt x="758" y="118"/>
                    <a:pt x="754" y="120"/>
                    <a:pt x="750" y="122"/>
                  </a:cubicBezTo>
                  <a:cubicBezTo>
                    <a:pt x="746" y="123"/>
                    <a:pt x="741" y="125"/>
                    <a:pt x="737" y="127"/>
                  </a:cubicBezTo>
                  <a:cubicBezTo>
                    <a:pt x="719" y="134"/>
                    <a:pt x="699" y="140"/>
                    <a:pt x="677" y="144"/>
                  </a:cubicBezTo>
                  <a:cubicBezTo>
                    <a:pt x="656" y="148"/>
                    <a:pt x="633" y="150"/>
                    <a:pt x="609" y="149"/>
                  </a:cubicBezTo>
                  <a:cubicBezTo>
                    <a:pt x="585" y="148"/>
                    <a:pt x="561" y="144"/>
                    <a:pt x="537" y="137"/>
                  </a:cubicBezTo>
                  <a:cubicBezTo>
                    <a:pt x="525" y="134"/>
                    <a:pt x="513" y="129"/>
                    <a:pt x="502" y="124"/>
                  </a:cubicBezTo>
                  <a:cubicBezTo>
                    <a:pt x="496" y="122"/>
                    <a:pt x="491" y="119"/>
                    <a:pt x="485" y="116"/>
                  </a:cubicBezTo>
                  <a:cubicBezTo>
                    <a:pt x="483" y="114"/>
                    <a:pt x="480" y="113"/>
                    <a:pt x="477" y="111"/>
                  </a:cubicBezTo>
                  <a:cubicBezTo>
                    <a:pt x="473" y="109"/>
                    <a:pt x="473" y="109"/>
                    <a:pt x="473" y="109"/>
                  </a:cubicBezTo>
                  <a:cubicBezTo>
                    <a:pt x="469" y="106"/>
                    <a:pt x="469" y="106"/>
                    <a:pt x="469" y="106"/>
                  </a:cubicBezTo>
                  <a:cubicBezTo>
                    <a:pt x="458" y="99"/>
                    <a:pt x="447" y="93"/>
                    <a:pt x="436" y="86"/>
                  </a:cubicBezTo>
                  <a:cubicBezTo>
                    <a:pt x="430" y="82"/>
                    <a:pt x="425" y="79"/>
                    <a:pt x="419" y="76"/>
                  </a:cubicBezTo>
                  <a:cubicBezTo>
                    <a:pt x="413" y="73"/>
                    <a:pt x="407" y="70"/>
                    <a:pt x="402" y="67"/>
                  </a:cubicBezTo>
                  <a:cubicBezTo>
                    <a:pt x="390" y="61"/>
                    <a:pt x="379" y="56"/>
                    <a:pt x="367" y="51"/>
                  </a:cubicBezTo>
                  <a:cubicBezTo>
                    <a:pt x="361" y="48"/>
                    <a:pt x="356" y="46"/>
                    <a:pt x="350" y="43"/>
                  </a:cubicBezTo>
                  <a:cubicBezTo>
                    <a:pt x="344" y="41"/>
                    <a:pt x="338" y="39"/>
                    <a:pt x="332" y="37"/>
                  </a:cubicBezTo>
                  <a:cubicBezTo>
                    <a:pt x="326" y="35"/>
                    <a:pt x="321" y="32"/>
                    <a:pt x="315" y="30"/>
                  </a:cubicBezTo>
                  <a:cubicBezTo>
                    <a:pt x="309" y="29"/>
                    <a:pt x="304" y="27"/>
                    <a:pt x="298" y="25"/>
                  </a:cubicBezTo>
                  <a:cubicBezTo>
                    <a:pt x="292" y="23"/>
                    <a:pt x="287" y="22"/>
                    <a:pt x="281" y="20"/>
                  </a:cubicBezTo>
                  <a:cubicBezTo>
                    <a:pt x="275" y="18"/>
                    <a:pt x="270" y="17"/>
                    <a:pt x="264" y="16"/>
                  </a:cubicBezTo>
                  <a:cubicBezTo>
                    <a:pt x="259" y="14"/>
                    <a:pt x="253" y="13"/>
                    <a:pt x="248" y="12"/>
                  </a:cubicBezTo>
                  <a:cubicBezTo>
                    <a:pt x="242" y="11"/>
                    <a:pt x="237" y="10"/>
                    <a:pt x="232" y="9"/>
                  </a:cubicBezTo>
                  <a:cubicBezTo>
                    <a:pt x="227" y="8"/>
                    <a:pt x="221" y="7"/>
                    <a:pt x="216" y="6"/>
                  </a:cubicBezTo>
                  <a:cubicBezTo>
                    <a:pt x="211" y="5"/>
                    <a:pt x="206" y="5"/>
                    <a:pt x="201" y="4"/>
                  </a:cubicBezTo>
                  <a:cubicBezTo>
                    <a:pt x="196" y="3"/>
                    <a:pt x="191" y="3"/>
                    <a:pt x="187" y="2"/>
                  </a:cubicBezTo>
                  <a:cubicBezTo>
                    <a:pt x="182" y="2"/>
                    <a:pt x="177" y="1"/>
                    <a:pt x="173" y="1"/>
                  </a:cubicBezTo>
                  <a:cubicBezTo>
                    <a:pt x="168" y="1"/>
                    <a:pt x="164" y="0"/>
                    <a:pt x="159" y="0"/>
                  </a:cubicBezTo>
                  <a:cubicBezTo>
                    <a:pt x="155" y="0"/>
                    <a:pt x="151" y="0"/>
                    <a:pt x="147" y="0"/>
                  </a:cubicBezTo>
                  <a:cubicBezTo>
                    <a:pt x="139" y="0"/>
                    <a:pt x="131" y="0"/>
                    <a:pt x="124" y="0"/>
                  </a:cubicBezTo>
                  <a:cubicBezTo>
                    <a:pt x="123" y="0"/>
                    <a:pt x="121" y="0"/>
                    <a:pt x="120" y="0"/>
                  </a:cubicBezTo>
                  <a:cubicBezTo>
                    <a:pt x="117" y="4"/>
                    <a:pt x="114" y="7"/>
                    <a:pt x="111" y="10"/>
                  </a:cubicBezTo>
                  <a:cubicBezTo>
                    <a:pt x="9" y="27"/>
                    <a:pt x="0" y="94"/>
                    <a:pt x="0" y="94"/>
                  </a:cubicBezTo>
                  <a:cubicBezTo>
                    <a:pt x="71" y="36"/>
                    <a:pt x="152" y="32"/>
                    <a:pt x="152" y="32"/>
                  </a:cubicBezTo>
                  <a:cubicBezTo>
                    <a:pt x="152" y="32"/>
                    <a:pt x="152" y="32"/>
                    <a:pt x="152" y="32"/>
                  </a:cubicBezTo>
                  <a:cubicBezTo>
                    <a:pt x="154" y="32"/>
                    <a:pt x="156" y="32"/>
                    <a:pt x="159" y="32"/>
                  </a:cubicBezTo>
                  <a:cubicBezTo>
                    <a:pt x="163" y="32"/>
                    <a:pt x="167" y="33"/>
                    <a:pt x="171" y="33"/>
                  </a:cubicBezTo>
                  <a:cubicBezTo>
                    <a:pt x="175" y="33"/>
                    <a:pt x="180" y="33"/>
                    <a:pt x="184" y="33"/>
                  </a:cubicBezTo>
                  <a:cubicBezTo>
                    <a:pt x="189" y="33"/>
                    <a:pt x="193" y="34"/>
                    <a:pt x="198" y="34"/>
                  </a:cubicBezTo>
                  <a:cubicBezTo>
                    <a:pt x="203" y="35"/>
                    <a:pt x="207" y="35"/>
                    <a:pt x="212" y="35"/>
                  </a:cubicBezTo>
                  <a:cubicBezTo>
                    <a:pt x="217" y="36"/>
                    <a:pt x="222" y="37"/>
                    <a:pt x="227" y="37"/>
                  </a:cubicBezTo>
                  <a:cubicBezTo>
                    <a:pt x="232" y="38"/>
                    <a:pt x="237" y="39"/>
                    <a:pt x="243" y="40"/>
                  </a:cubicBezTo>
                  <a:cubicBezTo>
                    <a:pt x="248" y="41"/>
                    <a:pt x="253" y="42"/>
                    <a:pt x="258" y="43"/>
                  </a:cubicBezTo>
                  <a:cubicBezTo>
                    <a:pt x="264" y="44"/>
                    <a:pt x="269" y="45"/>
                    <a:pt x="274" y="46"/>
                  </a:cubicBezTo>
                  <a:cubicBezTo>
                    <a:pt x="280" y="47"/>
                    <a:pt x="285" y="49"/>
                    <a:pt x="291" y="50"/>
                  </a:cubicBezTo>
                  <a:cubicBezTo>
                    <a:pt x="296" y="52"/>
                    <a:pt x="302" y="53"/>
                    <a:pt x="307" y="55"/>
                  </a:cubicBezTo>
                  <a:cubicBezTo>
                    <a:pt x="313" y="56"/>
                    <a:pt x="319" y="58"/>
                    <a:pt x="324" y="60"/>
                  </a:cubicBezTo>
                  <a:cubicBezTo>
                    <a:pt x="330" y="62"/>
                    <a:pt x="336" y="64"/>
                    <a:pt x="341" y="65"/>
                  </a:cubicBezTo>
                  <a:cubicBezTo>
                    <a:pt x="347" y="67"/>
                    <a:pt x="353" y="70"/>
                    <a:pt x="358" y="72"/>
                  </a:cubicBezTo>
                  <a:cubicBezTo>
                    <a:pt x="370" y="77"/>
                    <a:pt x="381" y="81"/>
                    <a:pt x="392" y="86"/>
                  </a:cubicBezTo>
                  <a:cubicBezTo>
                    <a:pt x="398" y="89"/>
                    <a:pt x="404" y="92"/>
                    <a:pt x="409" y="94"/>
                  </a:cubicBezTo>
                  <a:cubicBezTo>
                    <a:pt x="415" y="97"/>
                    <a:pt x="421" y="100"/>
                    <a:pt x="426" y="103"/>
                  </a:cubicBezTo>
                  <a:cubicBezTo>
                    <a:pt x="438" y="109"/>
                    <a:pt x="449" y="115"/>
                    <a:pt x="460" y="121"/>
                  </a:cubicBezTo>
                  <a:cubicBezTo>
                    <a:pt x="464" y="124"/>
                    <a:pt x="464" y="124"/>
                    <a:pt x="464" y="124"/>
                  </a:cubicBezTo>
                  <a:cubicBezTo>
                    <a:pt x="468" y="126"/>
                    <a:pt x="468" y="126"/>
                    <a:pt x="468" y="126"/>
                  </a:cubicBezTo>
                  <a:cubicBezTo>
                    <a:pt x="471" y="128"/>
                    <a:pt x="474" y="130"/>
                    <a:pt x="477" y="131"/>
                  </a:cubicBezTo>
                  <a:cubicBezTo>
                    <a:pt x="483" y="134"/>
                    <a:pt x="489" y="137"/>
                    <a:pt x="496" y="139"/>
                  </a:cubicBezTo>
                  <a:cubicBezTo>
                    <a:pt x="508" y="144"/>
                    <a:pt x="520" y="148"/>
                    <a:pt x="533" y="151"/>
                  </a:cubicBezTo>
                  <a:cubicBezTo>
                    <a:pt x="558" y="158"/>
                    <a:pt x="584" y="160"/>
                    <a:pt x="609" y="160"/>
                  </a:cubicBezTo>
                  <a:cubicBezTo>
                    <a:pt x="633" y="160"/>
                    <a:pt x="657" y="157"/>
                    <a:pt x="679" y="152"/>
                  </a:cubicBezTo>
                  <a:cubicBezTo>
                    <a:pt x="701" y="147"/>
                    <a:pt x="721" y="140"/>
                    <a:pt x="739" y="132"/>
                  </a:cubicBezTo>
                  <a:cubicBezTo>
                    <a:pt x="743" y="130"/>
                    <a:pt x="748" y="128"/>
                    <a:pt x="752" y="126"/>
                  </a:cubicBezTo>
                  <a:cubicBezTo>
                    <a:pt x="756" y="124"/>
                    <a:pt x="760" y="122"/>
                    <a:pt x="764" y="120"/>
                  </a:cubicBezTo>
                  <a:cubicBezTo>
                    <a:pt x="772" y="117"/>
                    <a:pt x="779" y="112"/>
                    <a:pt x="786" y="108"/>
                  </a:cubicBezTo>
                  <a:cubicBezTo>
                    <a:pt x="800" y="100"/>
                    <a:pt x="811" y="93"/>
                    <a:pt x="821" y="86"/>
                  </a:cubicBezTo>
                  <a:cubicBezTo>
                    <a:pt x="830" y="80"/>
                    <a:pt x="837" y="74"/>
                    <a:pt x="842" y="71"/>
                  </a:cubicBezTo>
                  <a:cubicBezTo>
                    <a:pt x="846" y="67"/>
                    <a:pt x="849" y="65"/>
                    <a:pt x="849" y="65"/>
                  </a:cubicBezTo>
                  <a:cubicBezTo>
                    <a:pt x="849" y="65"/>
                    <a:pt x="846" y="67"/>
                    <a:pt x="841" y="70"/>
                  </a:cubicBezTo>
                  <a:close/>
                </a:path>
              </a:pathLst>
            </a:custGeom>
            <a:solidFill>
              <a:srgbClr val="01AABC"/>
            </a:solidFill>
            <a:ln>
              <a:noFill/>
            </a:ln>
          </p:spPr>
          <p:txBody>
            <a:bodyPr vert="horz" wrap="square" lIns="91440" tIns="45720" rIns="91440" bIns="45720" numCol="1" anchor="t" anchorCtr="0" compatLnSpc="1"/>
            <a:lstStyle/>
            <a:p>
              <a:pPr>
                <a:defRPr/>
              </a:pPr>
              <a:endParaRPr lang="id-ID">
                <a:solidFill>
                  <a:prstClr val="black"/>
                </a:solidFill>
                <a:latin typeface="Raleway" panose="020B0003030101060003"/>
              </a:endParaRPr>
            </a:p>
          </p:txBody>
        </p:sp>
        <p:sp>
          <p:nvSpPr>
            <p:cNvPr id="49" name="Freeform 7"/>
            <p:cNvSpPr/>
            <p:nvPr/>
          </p:nvSpPr>
          <p:spPr bwMode="auto">
            <a:xfrm>
              <a:off x="197791" y="2503157"/>
              <a:ext cx="2251075" cy="520700"/>
            </a:xfrm>
            <a:custGeom>
              <a:avLst/>
              <a:gdLst>
                <a:gd name="T0" fmla="*/ 599 w 599"/>
                <a:gd name="T1" fmla="*/ 1 h 138"/>
                <a:gd name="T2" fmla="*/ 599 w 599"/>
                <a:gd name="T3" fmla="*/ 4 h 138"/>
                <a:gd name="T4" fmla="*/ 598 w 599"/>
                <a:gd name="T5" fmla="*/ 10 h 138"/>
                <a:gd name="T6" fmla="*/ 591 w 599"/>
                <a:gd name="T7" fmla="*/ 34 h 138"/>
                <a:gd name="T8" fmla="*/ 574 w 599"/>
                <a:gd name="T9" fmla="*/ 65 h 138"/>
                <a:gd name="T10" fmla="*/ 540 w 599"/>
                <a:gd name="T11" fmla="*/ 97 h 138"/>
                <a:gd name="T12" fmla="*/ 493 w 599"/>
                <a:gd name="T13" fmla="*/ 121 h 138"/>
                <a:gd name="T14" fmla="*/ 437 w 599"/>
                <a:gd name="T15" fmla="*/ 134 h 138"/>
                <a:gd name="T16" fmla="*/ 407 w 599"/>
                <a:gd name="T17" fmla="*/ 137 h 138"/>
                <a:gd name="T18" fmla="*/ 377 w 599"/>
                <a:gd name="T19" fmla="*/ 138 h 138"/>
                <a:gd name="T20" fmla="*/ 346 w 599"/>
                <a:gd name="T21" fmla="*/ 137 h 138"/>
                <a:gd name="T22" fmla="*/ 316 w 599"/>
                <a:gd name="T23" fmla="*/ 135 h 138"/>
                <a:gd name="T24" fmla="*/ 285 w 599"/>
                <a:gd name="T25" fmla="*/ 131 h 138"/>
                <a:gd name="T26" fmla="*/ 255 w 599"/>
                <a:gd name="T27" fmla="*/ 125 h 138"/>
                <a:gd name="T28" fmla="*/ 225 w 599"/>
                <a:gd name="T29" fmla="*/ 119 h 138"/>
                <a:gd name="T30" fmla="*/ 197 w 599"/>
                <a:gd name="T31" fmla="*/ 112 h 138"/>
                <a:gd name="T32" fmla="*/ 144 w 599"/>
                <a:gd name="T33" fmla="*/ 98 h 138"/>
                <a:gd name="T34" fmla="*/ 96 w 599"/>
                <a:gd name="T35" fmla="*/ 84 h 138"/>
                <a:gd name="T36" fmla="*/ 57 w 599"/>
                <a:gd name="T37" fmla="*/ 72 h 138"/>
                <a:gd name="T38" fmla="*/ 26 w 599"/>
                <a:gd name="T39" fmla="*/ 62 h 138"/>
                <a:gd name="T40" fmla="*/ 0 w 599"/>
                <a:gd name="T41" fmla="*/ 54 h 138"/>
                <a:gd name="T42" fmla="*/ 27 w 599"/>
                <a:gd name="T43" fmla="*/ 61 h 138"/>
                <a:gd name="T44" fmla="*/ 58 w 599"/>
                <a:gd name="T45" fmla="*/ 69 h 138"/>
                <a:gd name="T46" fmla="*/ 98 w 599"/>
                <a:gd name="T47" fmla="*/ 79 h 138"/>
                <a:gd name="T48" fmla="*/ 146 w 599"/>
                <a:gd name="T49" fmla="*/ 90 h 138"/>
                <a:gd name="T50" fmla="*/ 199 w 599"/>
                <a:gd name="T51" fmla="*/ 101 h 138"/>
                <a:gd name="T52" fmla="*/ 228 w 599"/>
                <a:gd name="T53" fmla="*/ 106 h 138"/>
                <a:gd name="T54" fmla="*/ 257 w 599"/>
                <a:gd name="T55" fmla="*/ 111 h 138"/>
                <a:gd name="T56" fmla="*/ 287 w 599"/>
                <a:gd name="T57" fmla="*/ 115 h 138"/>
                <a:gd name="T58" fmla="*/ 316 w 599"/>
                <a:gd name="T59" fmla="*/ 117 h 138"/>
                <a:gd name="T60" fmla="*/ 347 w 599"/>
                <a:gd name="T61" fmla="*/ 117 h 138"/>
                <a:gd name="T62" fmla="*/ 376 w 599"/>
                <a:gd name="T63" fmla="*/ 117 h 138"/>
                <a:gd name="T64" fmla="*/ 405 w 599"/>
                <a:gd name="T65" fmla="*/ 114 h 138"/>
                <a:gd name="T66" fmla="*/ 433 w 599"/>
                <a:gd name="T67" fmla="*/ 110 h 138"/>
                <a:gd name="T68" fmla="*/ 483 w 599"/>
                <a:gd name="T69" fmla="*/ 95 h 138"/>
                <a:gd name="T70" fmla="*/ 522 w 599"/>
                <a:gd name="T71" fmla="*/ 73 h 138"/>
                <a:gd name="T72" fmla="*/ 547 w 599"/>
                <a:gd name="T73" fmla="*/ 46 h 138"/>
                <a:gd name="T74" fmla="*/ 559 w 599"/>
                <a:gd name="T75" fmla="*/ 22 h 138"/>
                <a:gd name="T76" fmla="*/ 563 w 599"/>
                <a:gd name="T77" fmla="*/ 5 h 138"/>
                <a:gd name="T78" fmla="*/ 563 w 599"/>
                <a:gd name="T79" fmla="*/ 1 h 138"/>
                <a:gd name="T80" fmla="*/ 563 w 599"/>
                <a:gd name="T81" fmla="*/ 0 h 138"/>
                <a:gd name="T82" fmla="*/ 599 w 599"/>
                <a:gd name="T83" fmla="*/ 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9" h="138">
                  <a:moveTo>
                    <a:pt x="599" y="1"/>
                  </a:moveTo>
                  <a:cubicBezTo>
                    <a:pt x="599" y="1"/>
                    <a:pt x="599" y="2"/>
                    <a:pt x="599" y="4"/>
                  </a:cubicBezTo>
                  <a:cubicBezTo>
                    <a:pt x="599" y="5"/>
                    <a:pt x="598" y="7"/>
                    <a:pt x="598" y="10"/>
                  </a:cubicBezTo>
                  <a:cubicBezTo>
                    <a:pt x="597" y="16"/>
                    <a:pt x="595" y="24"/>
                    <a:pt x="591" y="34"/>
                  </a:cubicBezTo>
                  <a:cubicBezTo>
                    <a:pt x="588" y="43"/>
                    <a:pt x="582" y="54"/>
                    <a:pt x="574" y="65"/>
                  </a:cubicBezTo>
                  <a:cubicBezTo>
                    <a:pt x="565" y="77"/>
                    <a:pt x="554" y="88"/>
                    <a:pt x="540" y="97"/>
                  </a:cubicBezTo>
                  <a:cubicBezTo>
                    <a:pt x="526" y="107"/>
                    <a:pt x="510" y="115"/>
                    <a:pt x="493" y="121"/>
                  </a:cubicBezTo>
                  <a:cubicBezTo>
                    <a:pt x="475" y="127"/>
                    <a:pt x="456" y="132"/>
                    <a:pt x="437" y="134"/>
                  </a:cubicBezTo>
                  <a:cubicBezTo>
                    <a:pt x="427" y="136"/>
                    <a:pt x="417" y="136"/>
                    <a:pt x="407" y="137"/>
                  </a:cubicBezTo>
                  <a:cubicBezTo>
                    <a:pt x="397" y="138"/>
                    <a:pt x="387" y="138"/>
                    <a:pt x="377" y="138"/>
                  </a:cubicBezTo>
                  <a:cubicBezTo>
                    <a:pt x="366" y="138"/>
                    <a:pt x="356" y="137"/>
                    <a:pt x="346" y="137"/>
                  </a:cubicBezTo>
                  <a:cubicBezTo>
                    <a:pt x="336" y="136"/>
                    <a:pt x="326" y="136"/>
                    <a:pt x="316" y="135"/>
                  </a:cubicBezTo>
                  <a:cubicBezTo>
                    <a:pt x="305" y="134"/>
                    <a:pt x="295" y="132"/>
                    <a:pt x="285" y="131"/>
                  </a:cubicBezTo>
                  <a:cubicBezTo>
                    <a:pt x="274" y="129"/>
                    <a:pt x="264" y="127"/>
                    <a:pt x="255" y="125"/>
                  </a:cubicBezTo>
                  <a:cubicBezTo>
                    <a:pt x="245" y="123"/>
                    <a:pt x="235" y="121"/>
                    <a:pt x="225" y="119"/>
                  </a:cubicBezTo>
                  <a:cubicBezTo>
                    <a:pt x="216" y="117"/>
                    <a:pt x="206" y="115"/>
                    <a:pt x="197" y="112"/>
                  </a:cubicBezTo>
                  <a:cubicBezTo>
                    <a:pt x="179" y="107"/>
                    <a:pt x="161" y="103"/>
                    <a:pt x="144" y="98"/>
                  </a:cubicBezTo>
                  <a:cubicBezTo>
                    <a:pt x="127" y="93"/>
                    <a:pt x="111" y="89"/>
                    <a:pt x="96" y="84"/>
                  </a:cubicBezTo>
                  <a:cubicBezTo>
                    <a:pt x="82" y="80"/>
                    <a:pt x="69" y="76"/>
                    <a:pt x="57" y="72"/>
                  </a:cubicBezTo>
                  <a:cubicBezTo>
                    <a:pt x="45" y="68"/>
                    <a:pt x="35" y="65"/>
                    <a:pt x="26" y="62"/>
                  </a:cubicBezTo>
                  <a:cubicBezTo>
                    <a:pt x="9" y="57"/>
                    <a:pt x="0" y="54"/>
                    <a:pt x="0" y="54"/>
                  </a:cubicBezTo>
                  <a:cubicBezTo>
                    <a:pt x="0" y="54"/>
                    <a:pt x="9" y="57"/>
                    <a:pt x="27" y="61"/>
                  </a:cubicBezTo>
                  <a:cubicBezTo>
                    <a:pt x="35" y="63"/>
                    <a:pt x="46" y="66"/>
                    <a:pt x="58" y="69"/>
                  </a:cubicBezTo>
                  <a:cubicBezTo>
                    <a:pt x="70" y="72"/>
                    <a:pt x="83" y="76"/>
                    <a:pt x="98" y="79"/>
                  </a:cubicBezTo>
                  <a:cubicBezTo>
                    <a:pt x="113" y="82"/>
                    <a:pt x="129" y="86"/>
                    <a:pt x="146" y="90"/>
                  </a:cubicBezTo>
                  <a:cubicBezTo>
                    <a:pt x="163" y="94"/>
                    <a:pt x="181" y="97"/>
                    <a:pt x="199" y="101"/>
                  </a:cubicBezTo>
                  <a:cubicBezTo>
                    <a:pt x="209" y="103"/>
                    <a:pt x="218" y="104"/>
                    <a:pt x="228" y="106"/>
                  </a:cubicBezTo>
                  <a:cubicBezTo>
                    <a:pt x="237" y="108"/>
                    <a:pt x="247" y="110"/>
                    <a:pt x="257" y="111"/>
                  </a:cubicBezTo>
                  <a:cubicBezTo>
                    <a:pt x="267" y="112"/>
                    <a:pt x="277" y="113"/>
                    <a:pt x="287" y="115"/>
                  </a:cubicBezTo>
                  <a:cubicBezTo>
                    <a:pt x="297" y="115"/>
                    <a:pt x="307" y="116"/>
                    <a:pt x="316" y="117"/>
                  </a:cubicBezTo>
                  <a:cubicBezTo>
                    <a:pt x="326" y="117"/>
                    <a:pt x="336" y="117"/>
                    <a:pt x="347" y="117"/>
                  </a:cubicBezTo>
                  <a:cubicBezTo>
                    <a:pt x="356" y="117"/>
                    <a:pt x="366" y="117"/>
                    <a:pt x="376" y="117"/>
                  </a:cubicBezTo>
                  <a:cubicBezTo>
                    <a:pt x="386" y="116"/>
                    <a:pt x="396" y="115"/>
                    <a:pt x="405" y="114"/>
                  </a:cubicBezTo>
                  <a:cubicBezTo>
                    <a:pt x="414" y="113"/>
                    <a:pt x="424" y="112"/>
                    <a:pt x="433" y="110"/>
                  </a:cubicBezTo>
                  <a:cubicBezTo>
                    <a:pt x="451" y="107"/>
                    <a:pt x="468" y="102"/>
                    <a:pt x="483" y="95"/>
                  </a:cubicBezTo>
                  <a:cubicBezTo>
                    <a:pt x="498" y="89"/>
                    <a:pt x="511" y="81"/>
                    <a:pt x="522" y="73"/>
                  </a:cubicBezTo>
                  <a:cubicBezTo>
                    <a:pt x="533" y="64"/>
                    <a:pt x="541" y="55"/>
                    <a:pt x="547" y="46"/>
                  </a:cubicBezTo>
                  <a:cubicBezTo>
                    <a:pt x="553" y="37"/>
                    <a:pt x="557" y="29"/>
                    <a:pt x="559" y="22"/>
                  </a:cubicBezTo>
                  <a:cubicBezTo>
                    <a:pt x="561" y="15"/>
                    <a:pt x="562" y="9"/>
                    <a:pt x="563" y="5"/>
                  </a:cubicBezTo>
                  <a:cubicBezTo>
                    <a:pt x="563" y="3"/>
                    <a:pt x="563" y="2"/>
                    <a:pt x="563" y="1"/>
                  </a:cubicBezTo>
                  <a:cubicBezTo>
                    <a:pt x="563" y="1"/>
                    <a:pt x="563" y="0"/>
                    <a:pt x="563" y="0"/>
                  </a:cubicBezTo>
                  <a:lnTo>
                    <a:pt x="599" y="1"/>
                  </a:lnTo>
                  <a:close/>
                </a:path>
              </a:pathLst>
            </a:custGeom>
            <a:solidFill>
              <a:srgbClr val="FF5050"/>
            </a:solidFill>
            <a:ln>
              <a:solidFill>
                <a:srgbClr val="FF5050"/>
              </a:solidFill>
            </a:ln>
          </p:spPr>
          <p:txBody>
            <a:bodyPr vert="horz" wrap="square" lIns="91440" tIns="45720" rIns="91440" bIns="45720" numCol="1" anchor="t" anchorCtr="0" compatLnSpc="1"/>
            <a:lstStyle/>
            <a:p>
              <a:pPr>
                <a:defRPr/>
              </a:pPr>
              <a:endParaRPr lang="id-ID" sz="2000">
                <a:solidFill>
                  <a:prstClr val="black"/>
                </a:solidFill>
                <a:latin typeface="微软雅黑" panose="020B0503020204020204" charset="-122"/>
                <a:ea typeface="微软雅黑" panose="020B0503020204020204" charset="-122"/>
              </a:endParaRPr>
            </a:p>
          </p:txBody>
        </p:sp>
        <p:grpSp>
          <p:nvGrpSpPr>
            <p:cNvPr id="104" name="组合 103"/>
            <p:cNvGrpSpPr/>
            <p:nvPr/>
          </p:nvGrpSpPr>
          <p:grpSpPr>
            <a:xfrm>
              <a:off x="4876103" y="2684375"/>
              <a:ext cx="2277870" cy="2261480"/>
              <a:chOff x="5246076" y="992211"/>
              <a:chExt cx="1629508" cy="1617783"/>
            </a:xfrm>
          </p:grpSpPr>
          <p:grpSp>
            <p:nvGrpSpPr>
              <p:cNvPr id="105" name="组合 104"/>
              <p:cNvGrpSpPr/>
              <p:nvPr/>
            </p:nvGrpSpPr>
            <p:grpSpPr>
              <a:xfrm>
                <a:off x="5246076" y="992211"/>
                <a:ext cx="1629508" cy="1617783"/>
                <a:chOff x="4958861" y="1219200"/>
                <a:chExt cx="1629508" cy="1617783"/>
              </a:xfrm>
            </p:grpSpPr>
            <p:sp>
              <p:nvSpPr>
                <p:cNvPr id="110" name="椭圆 109"/>
                <p:cNvSpPr/>
                <p:nvPr/>
              </p:nvSpPr>
              <p:spPr>
                <a:xfrm>
                  <a:off x="4958861" y="1219200"/>
                  <a:ext cx="1629508" cy="1617783"/>
                </a:xfrm>
                <a:prstGeom prst="ellipse">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1" name="椭圆 110"/>
                <p:cNvSpPr/>
                <p:nvPr/>
              </p:nvSpPr>
              <p:spPr>
                <a:xfrm>
                  <a:off x="5067103" y="1321579"/>
                  <a:ext cx="1413023" cy="1413023"/>
                </a:xfrm>
                <a:prstGeom prst="ellipse">
                  <a:avLst/>
                </a:prstGeom>
                <a:gradFill>
                  <a:gsLst>
                    <a:gs pos="100000">
                      <a:schemeClr val="bg1">
                        <a:lumMod val="95000"/>
                      </a:schemeClr>
                    </a:gs>
                    <a:gs pos="0">
                      <a:schemeClr val="bg1">
                        <a:lumMod val="75000"/>
                      </a:schemeClr>
                    </a:gs>
                  </a:gsLst>
                  <a:lin ang="2700000" scaled="1"/>
                </a:gradFill>
                <a:ln w="15875">
                  <a:gradFill flip="none" rotWithShape="1">
                    <a:gsLst>
                      <a:gs pos="0">
                        <a:schemeClr val="bg1"/>
                      </a:gs>
                      <a:gs pos="100000">
                        <a:schemeClr val="bg1">
                          <a:lumMod val="75000"/>
                        </a:schemeClr>
                      </a:gs>
                    </a:gsLst>
                    <a:lin ang="2700000" scaled="1"/>
                    <a:tileRect/>
                  </a:gradFill>
                </a:ln>
                <a:effectLst>
                  <a:outerShdw blurRad="2540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sp>
            <p:nvSpPr>
              <p:cNvPr id="109" name="TextBox 136"/>
              <p:cNvSpPr txBox="1">
                <a:spLocks noChangeArrowheads="1"/>
              </p:cNvSpPr>
              <p:nvPr/>
            </p:nvSpPr>
            <p:spPr bwMode="auto">
              <a:xfrm>
                <a:off x="5387467" y="1289809"/>
                <a:ext cx="1223508" cy="88562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hangingPunct="1"/>
                <a:r>
                  <a:rPr lang="en-US" altLang="ko-KR" sz="3600" b="1" dirty="0">
                    <a:solidFill>
                      <a:prstClr val="black"/>
                    </a:solidFill>
                    <a:latin typeface="微软雅黑" panose="020B0503020204020204" charset="-122"/>
                    <a:ea typeface="HY헤드라인M" pitchFamily="18" charset="-127"/>
                    <a:cs typeface="Arial" panose="020B0604020202020204" pitchFamily="34" charset="0"/>
                  </a:rPr>
                  <a:t>the story</a:t>
                </a:r>
              </a:p>
            </p:txBody>
          </p:sp>
        </p:grpSp>
      </p:grpSp>
      <p:sp>
        <p:nvSpPr>
          <p:cNvPr id="3" name="TextBox 239"/>
          <p:cNvSpPr txBox="1"/>
          <p:nvPr/>
        </p:nvSpPr>
        <p:spPr>
          <a:xfrm rot="21218450">
            <a:off x="8770984" y="4827186"/>
            <a:ext cx="2827655" cy="584775"/>
          </a:xfrm>
          <a:prstGeom prst="rect">
            <a:avLst/>
          </a:prstGeom>
          <a:noFill/>
        </p:spPr>
        <p:txBody>
          <a:bodyPr wrap="square" rtlCol="0">
            <a:spAutoFit/>
          </a:bodyPr>
          <a:lstStyle/>
          <a:p>
            <a:pPr algn="ctr">
              <a:defRPr/>
            </a:pPr>
            <a:r>
              <a:rPr lang="en-US" altLang="id-ID" sz="3200" b="1" dirty="0">
                <a:solidFill>
                  <a:prstClr val="black"/>
                </a:solidFill>
                <a:latin typeface="微软雅黑" panose="020B0503020204020204" charset="-122"/>
                <a:ea typeface="微软雅黑" panose="020B0503020204020204" charset="-122"/>
              </a:rPr>
              <a:t>behavior</a:t>
            </a:r>
          </a:p>
        </p:txBody>
      </p:sp>
      <p:sp>
        <p:nvSpPr>
          <p:cNvPr id="4" name="TextBox 240"/>
          <p:cNvSpPr txBox="1"/>
          <p:nvPr/>
        </p:nvSpPr>
        <p:spPr>
          <a:xfrm rot="583445">
            <a:off x="9601108" y="5757100"/>
            <a:ext cx="2210749" cy="584775"/>
          </a:xfrm>
          <a:prstGeom prst="rect">
            <a:avLst/>
          </a:prstGeom>
          <a:noFill/>
        </p:spPr>
        <p:txBody>
          <a:bodyPr wrap="square" rtlCol="0">
            <a:spAutoFit/>
          </a:bodyPr>
          <a:lstStyle/>
          <a:p>
            <a:pPr algn="ctr">
              <a:defRPr/>
            </a:pPr>
            <a:r>
              <a:rPr lang="en-US" altLang="id-ID" sz="3200" b="1" dirty="0" smtClean="0">
                <a:solidFill>
                  <a:prstClr val="black"/>
                </a:solidFill>
                <a:latin typeface="微软雅黑" panose="020B0503020204020204" charset="-122"/>
                <a:ea typeface="微软雅黑" panose="020B0503020204020204" charset="-122"/>
              </a:rPr>
              <a:t>feelings</a:t>
            </a:r>
            <a:endParaRPr lang="en-US" altLang="id-ID" sz="3200" b="1" dirty="0">
              <a:solidFill>
                <a:prstClr val="black"/>
              </a:solidFill>
              <a:latin typeface="微软雅黑" panose="020B0503020204020204" charset="-122"/>
              <a:ea typeface="微软雅黑" panose="020B0503020204020204" charset="-122"/>
            </a:endParaRPr>
          </a:p>
        </p:txBody>
      </p:sp>
      <p:sp>
        <p:nvSpPr>
          <p:cNvPr id="38" name="标题 1"/>
          <p:cNvSpPr txBox="1"/>
          <p:nvPr/>
        </p:nvSpPr>
        <p:spPr>
          <a:xfrm>
            <a:off x="0" y="0"/>
            <a:ext cx="5793105" cy="832485"/>
          </a:xfrm>
          <a:prstGeom prst="rect">
            <a:avLst/>
          </a:prstGeom>
          <a:solidFill>
            <a:sysClr val="window" lastClr="FFFFFF"/>
          </a:solidFill>
          <a:ln w="88900" cap="flat" cmpd="sng" algn="ctr">
            <a:solidFill>
              <a:schemeClr val="accent4">
                <a:lumMod val="60000"/>
                <a:lumOff val="40000"/>
                <a:alpha val="96000"/>
              </a:schemeClr>
            </a:solidFill>
            <a:prstDash val="solid"/>
            <a:miter lim="800000"/>
          </a:ln>
          <a:effectLst/>
        </p:spPr>
        <p:txBody>
          <a:bodyPr vert="horz" lIns="91440" tIns="45720" rIns="91440" bIns="45720" rtlCol="0" anchor="ctr">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ctr">
              <a:buClr>
                <a:srgbClr val="FF0000"/>
              </a:buClr>
              <a:buSzPct val="70000"/>
            </a:pPr>
            <a:r>
              <a:rPr lang="en-US" altLang="en-US" sz="4000" b="1" dirty="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sym typeface="+mn-ea"/>
              </a:rPr>
              <a:t>Step 1 </a:t>
            </a:r>
            <a:r>
              <a:rPr lang="en-US" altLang="zh-CN" sz="4000" b="1" dirty="0">
                <a:solidFill>
                  <a:srgbClr val="FF3300"/>
                </a:solidFill>
                <a:latin typeface="Arial" panose="020B0604020202020204" pitchFamily="34" charset="0"/>
                <a:sym typeface="+mn-ea"/>
              </a:rPr>
              <a:t>Reading for plot</a:t>
            </a:r>
            <a:endParaRPr lang="en-US" altLang="zh-CN" sz="4000" b="1" dirty="0">
              <a:solidFill>
                <a:srgbClr val="FF3300"/>
              </a:solidFill>
              <a:effectLst>
                <a:outerShdw blurRad="38100" dist="38100" dir="2700000" algn="tl">
                  <a:srgbClr val="C0C0C0"/>
                </a:outerShdw>
              </a:effectLst>
              <a:latin typeface="Arial" panose="020B0604020202020204" pitchFamily="34" charset="0"/>
              <a:cs typeface="Times New Roman" panose="02020603050405020304" pitchFamily="18" charset="0"/>
              <a:sym typeface="+mn-ea"/>
            </a:endParaRPr>
          </a:p>
        </p:txBody>
      </p:sp>
      <p:sp>
        <p:nvSpPr>
          <p:cNvPr id="44" name="TextBox 250"/>
          <p:cNvSpPr txBox="1"/>
          <p:nvPr/>
        </p:nvSpPr>
        <p:spPr>
          <a:xfrm>
            <a:off x="1752600" y="1539240"/>
            <a:ext cx="3223895" cy="1076325"/>
          </a:xfrm>
          <a:prstGeom prst="rect">
            <a:avLst/>
          </a:prstGeom>
          <a:noFill/>
        </p:spPr>
        <p:txBody>
          <a:bodyPr wrap="square" rtlCol="0">
            <a:spAutoFit/>
          </a:bodyPr>
          <a:lstStyle/>
          <a:p>
            <a:pPr algn="ctr">
              <a:defRPr/>
            </a:pPr>
            <a:r>
              <a:rPr lang="en-US" altLang="zh-CN" sz="3200" b="1" dirty="0">
                <a:solidFill>
                  <a:srgbClr val="FF5050"/>
                </a:solidFill>
                <a:latin typeface="微软雅黑" panose="020B0503020204020204" charset="-122"/>
                <a:ea typeface="微软雅黑" panose="020B0503020204020204" charset="-122"/>
              </a:rPr>
              <a:t>before </a:t>
            </a:r>
            <a:r>
              <a:rPr lang="en-US" altLang="zh-CN" sz="3200" b="1" dirty="0" smtClean="0">
                <a:solidFill>
                  <a:srgbClr val="FF5050"/>
                </a:solidFill>
                <a:latin typeface="微软雅黑" panose="020B0503020204020204" charset="-122"/>
                <a:ea typeface="微软雅黑" panose="020B0503020204020204" charset="-122"/>
              </a:rPr>
              <a:t>task</a:t>
            </a:r>
            <a:endParaRPr lang="en-US" altLang="zh-CN" sz="3200" b="1" dirty="0">
              <a:solidFill>
                <a:srgbClr val="FF5050"/>
              </a:solidFill>
              <a:latin typeface="微软雅黑" panose="020B0503020204020204" charset="-122"/>
              <a:ea typeface="微软雅黑" panose="020B0503020204020204" charset="-122"/>
            </a:endParaRPr>
          </a:p>
          <a:p>
            <a:pPr algn="ctr">
              <a:defRPr/>
            </a:pPr>
            <a:r>
              <a:rPr lang="en-US" altLang="zh-CN" sz="3200" b="1" dirty="0">
                <a:solidFill>
                  <a:srgbClr val="FF5050"/>
                </a:solidFill>
                <a:latin typeface="微软雅黑" panose="020B0503020204020204" charset="-122"/>
                <a:ea typeface="微软雅黑" panose="020B0503020204020204" charset="-122"/>
              </a:rPr>
              <a:t>(Para 1)</a:t>
            </a:r>
          </a:p>
        </p:txBody>
      </p:sp>
      <p:sp>
        <p:nvSpPr>
          <p:cNvPr id="45" name="TextBox 255"/>
          <p:cNvSpPr txBox="1"/>
          <p:nvPr/>
        </p:nvSpPr>
        <p:spPr>
          <a:xfrm rot="21436140">
            <a:off x="1895714" y="3888018"/>
            <a:ext cx="2541270" cy="584775"/>
          </a:xfrm>
          <a:prstGeom prst="rect">
            <a:avLst/>
          </a:prstGeom>
          <a:noFill/>
        </p:spPr>
        <p:txBody>
          <a:bodyPr wrap="square" rtlCol="0">
            <a:spAutoFit/>
          </a:bodyPr>
          <a:lstStyle/>
          <a:p>
            <a:pPr algn="ctr">
              <a:defRPr/>
            </a:pPr>
            <a:r>
              <a:rPr lang="en-US" altLang="zh-CN" sz="3200" b="1" dirty="0" smtClean="0">
                <a:solidFill>
                  <a:srgbClr val="F7A328"/>
                </a:solidFill>
                <a:latin typeface="微软雅黑" panose="020B0503020204020204" charset="-122"/>
                <a:ea typeface="微软雅黑" panose="020B0503020204020204" charset="-122"/>
              </a:rPr>
              <a:t>characters</a:t>
            </a:r>
            <a:endParaRPr lang="en-US" altLang="zh-CN" sz="3200" b="1" dirty="0">
              <a:solidFill>
                <a:srgbClr val="F7A328"/>
              </a:solidFill>
              <a:latin typeface="微软雅黑" panose="020B0503020204020204" charset="-122"/>
              <a:ea typeface="微软雅黑" panose="020B0503020204020204" charset="-122"/>
            </a:endParaRPr>
          </a:p>
        </p:txBody>
      </p:sp>
      <p:sp>
        <p:nvSpPr>
          <p:cNvPr id="46" name="TextBox 238"/>
          <p:cNvSpPr txBox="1"/>
          <p:nvPr/>
        </p:nvSpPr>
        <p:spPr>
          <a:xfrm>
            <a:off x="5684520" y="1574165"/>
            <a:ext cx="2827020" cy="1076325"/>
          </a:xfrm>
          <a:prstGeom prst="rect">
            <a:avLst/>
          </a:prstGeom>
          <a:noFill/>
        </p:spPr>
        <p:txBody>
          <a:bodyPr wrap="square" rtlCol="0">
            <a:spAutoFit/>
          </a:bodyPr>
          <a:lstStyle/>
          <a:p>
            <a:pPr algn="ctr">
              <a:defRPr/>
            </a:pPr>
            <a:r>
              <a:rPr lang="en-US" altLang="id-ID" sz="3200" b="1" dirty="0">
                <a:solidFill>
                  <a:srgbClr val="01AABC"/>
                </a:solidFill>
                <a:latin typeface="微软雅黑" panose="020B0503020204020204" charset="-122"/>
                <a:ea typeface="微软雅黑" panose="020B0503020204020204" charset="-122"/>
              </a:rPr>
              <a:t>first </a:t>
            </a:r>
            <a:r>
              <a:rPr lang="en-US" altLang="id-ID" sz="3200" b="1" dirty="0" smtClean="0">
                <a:solidFill>
                  <a:srgbClr val="01AABC"/>
                </a:solidFill>
                <a:latin typeface="微软雅黑" panose="020B0503020204020204" charset="-122"/>
                <a:ea typeface="微软雅黑" panose="020B0503020204020204" charset="-122"/>
              </a:rPr>
              <a:t>task</a:t>
            </a:r>
            <a:endParaRPr lang="en-US" altLang="id-ID" sz="3200" b="1" dirty="0">
              <a:solidFill>
                <a:srgbClr val="01AABC"/>
              </a:solidFill>
              <a:latin typeface="微软雅黑" panose="020B0503020204020204" charset="-122"/>
              <a:ea typeface="微软雅黑" panose="020B0503020204020204" charset="-122"/>
            </a:endParaRPr>
          </a:p>
          <a:p>
            <a:pPr algn="ctr">
              <a:defRPr/>
            </a:pPr>
            <a:r>
              <a:rPr lang="en-US" altLang="zh-CN" sz="3200" b="1" dirty="0">
                <a:solidFill>
                  <a:srgbClr val="FF5050"/>
                </a:solidFill>
                <a:latin typeface="微软雅黑" panose="020B0503020204020204" charset="-122"/>
                <a:ea typeface="微软雅黑" panose="020B0503020204020204" charset="-122"/>
                <a:sym typeface="+mn-ea"/>
              </a:rPr>
              <a:t>(Para 2-3)</a:t>
            </a:r>
            <a:endParaRPr lang="en-US" altLang="id-ID" sz="3200" b="1" dirty="0">
              <a:solidFill>
                <a:srgbClr val="01AABC"/>
              </a:solidFill>
              <a:latin typeface="微软雅黑" panose="020B0503020204020204" charset="-122"/>
              <a:ea typeface="微软雅黑" panose="020B0503020204020204" charset="-122"/>
            </a:endParaRPr>
          </a:p>
        </p:txBody>
      </p:sp>
      <p:sp>
        <p:nvSpPr>
          <p:cNvPr id="47" name="TextBox 246"/>
          <p:cNvSpPr txBox="1"/>
          <p:nvPr/>
        </p:nvSpPr>
        <p:spPr>
          <a:xfrm>
            <a:off x="4572026" y="5176838"/>
            <a:ext cx="3536360" cy="954107"/>
          </a:xfrm>
          <a:prstGeom prst="rect">
            <a:avLst/>
          </a:prstGeom>
          <a:noFill/>
        </p:spPr>
        <p:txBody>
          <a:bodyPr wrap="square" rtlCol="0">
            <a:spAutoFit/>
          </a:bodyPr>
          <a:lstStyle/>
          <a:p>
            <a:pPr>
              <a:defRPr/>
            </a:pPr>
            <a:r>
              <a:rPr lang="en-US" altLang="id-ID" sz="2800" b="1" dirty="0">
                <a:solidFill>
                  <a:srgbClr val="7030A0"/>
                </a:solidFill>
                <a:latin typeface="微软雅黑" panose="020B0503020204020204" charset="-122"/>
                <a:ea typeface="微软雅黑" panose="020B0503020204020204" charset="-122"/>
              </a:rPr>
              <a:t>second </a:t>
            </a:r>
          </a:p>
          <a:p>
            <a:pPr>
              <a:defRPr/>
            </a:pPr>
            <a:r>
              <a:rPr lang="en-US" altLang="id-ID" sz="2800" b="1" dirty="0" smtClean="0">
                <a:solidFill>
                  <a:srgbClr val="7030A0"/>
                </a:solidFill>
                <a:latin typeface="微软雅黑" panose="020B0503020204020204" charset="-122"/>
                <a:ea typeface="微软雅黑" panose="020B0503020204020204" charset="-122"/>
              </a:rPr>
              <a:t>task </a:t>
            </a:r>
            <a:r>
              <a:rPr lang="en-US" altLang="id-ID" sz="2800" b="1" dirty="0">
                <a:solidFill>
                  <a:srgbClr val="7030A0"/>
                </a:solidFill>
                <a:latin typeface="微软雅黑" panose="020B0503020204020204" charset="-122"/>
                <a:ea typeface="微软雅黑" panose="020B0503020204020204" charset="-122"/>
              </a:rPr>
              <a:t>(para 4- )</a:t>
            </a:r>
          </a:p>
        </p:txBody>
      </p:sp>
      <p:sp>
        <p:nvSpPr>
          <p:cNvPr id="48" name="TextBox 254"/>
          <p:cNvSpPr txBox="1"/>
          <p:nvPr/>
        </p:nvSpPr>
        <p:spPr>
          <a:xfrm rot="476715">
            <a:off x="222527" y="2594731"/>
            <a:ext cx="1814195" cy="523220"/>
          </a:xfrm>
          <a:prstGeom prst="rect">
            <a:avLst/>
          </a:prstGeom>
          <a:noFill/>
        </p:spPr>
        <p:txBody>
          <a:bodyPr wrap="square" rtlCol="0">
            <a:spAutoFit/>
          </a:bodyPr>
          <a:lstStyle/>
          <a:p>
            <a:pPr algn="ctr">
              <a:defRPr/>
            </a:pPr>
            <a:r>
              <a:rPr lang="en-US" altLang="zh-CN" sz="2800" b="1" dirty="0" smtClean="0">
                <a:solidFill>
                  <a:prstClr val="black"/>
                </a:solidFill>
                <a:latin typeface="微软雅黑" panose="020B0503020204020204" charset="-122"/>
                <a:ea typeface="微软雅黑" panose="020B0503020204020204" charset="-122"/>
              </a:rPr>
              <a:t>behavior</a:t>
            </a:r>
            <a:endParaRPr lang="en-US" altLang="id-ID" sz="2800" b="1" dirty="0">
              <a:solidFill>
                <a:prstClr val="black"/>
              </a:solidFill>
              <a:latin typeface="微软雅黑" panose="020B0503020204020204" charset="-122"/>
              <a:ea typeface="微软雅黑" panose="020B0503020204020204" charset="-122"/>
            </a:endParaRPr>
          </a:p>
        </p:txBody>
      </p:sp>
      <p:sp>
        <p:nvSpPr>
          <p:cNvPr id="51" name="TextBox 239"/>
          <p:cNvSpPr txBox="1"/>
          <p:nvPr/>
        </p:nvSpPr>
        <p:spPr>
          <a:xfrm>
            <a:off x="8316144" y="949367"/>
            <a:ext cx="4105929" cy="1076325"/>
          </a:xfrm>
          <a:prstGeom prst="rect">
            <a:avLst/>
          </a:prstGeom>
          <a:noFill/>
        </p:spPr>
        <p:txBody>
          <a:bodyPr wrap="square" rtlCol="0">
            <a:spAutoFit/>
          </a:bodyPr>
          <a:lstStyle/>
          <a:p>
            <a:pPr algn="ctr">
              <a:defRPr/>
            </a:pPr>
            <a:r>
              <a:rPr lang="en-US" altLang="id-ID" sz="3200" b="1" dirty="0">
                <a:solidFill>
                  <a:srgbClr val="01AABC"/>
                </a:solidFill>
                <a:latin typeface="Times New Roman" panose="02020603050405020304" pitchFamily="18" charset="0"/>
                <a:ea typeface="微软雅黑" panose="020B0503020204020204" charset="-122"/>
                <a:cs typeface="Times New Roman" panose="02020603050405020304" pitchFamily="18" charset="0"/>
              </a:rPr>
              <a:t>help the plane</a:t>
            </a:r>
          </a:p>
          <a:p>
            <a:pPr algn="ctr">
              <a:defRPr/>
            </a:pPr>
            <a:r>
              <a:rPr lang="en-US" altLang="id-ID" sz="3200" b="1" dirty="0">
                <a:solidFill>
                  <a:srgbClr val="01AABC"/>
                </a:solidFill>
                <a:latin typeface="Times New Roman" panose="02020603050405020304" pitchFamily="18" charset="0"/>
                <a:ea typeface="微软雅黑" panose="020B0503020204020204" charset="-122"/>
                <a:cs typeface="Times New Roman" panose="02020603050405020304" pitchFamily="18" charset="0"/>
              </a:rPr>
              <a:t> show the light </a:t>
            </a:r>
          </a:p>
        </p:txBody>
      </p:sp>
      <p:sp>
        <p:nvSpPr>
          <p:cNvPr id="52" name="TextBox 240"/>
          <p:cNvSpPr txBox="1"/>
          <p:nvPr/>
        </p:nvSpPr>
        <p:spPr>
          <a:xfrm rot="1295529">
            <a:off x="9402165" y="2601139"/>
            <a:ext cx="2026920" cy="584775"/>
          </a:xfrm>
          <a:prstGeom prst="rect">
            <a:avLst/>
          </a:prstGeom>
          <a:noFill/>
        </p:spPr>
        <p:txBody>
          <a:bodyPr wrap="square" rtlCol="0">
            <a:spAutoFit/>
          </a:bodyPr>
          <a:lstStyle/>
          <a:p>
            <a:pPr algn="ctr">
              <a:defRPr/>
            </a:pPr>
            <a:r>
              <a:rPr lang="en-US" altLang="id-ID" sz="3200" b="1" dirty="0" smtClean="0">
                <a:solidFill>
                  <a:prstClr val="black"/>
                </a:solidFill>
                <a:latin typeface="微软雅黑" panose="020B0503020204020204" charset="-122"/>
                <a:ea typeface="微软雅黑" panose="020B0503020204020204" charset="-122"/>
              </a:rPr>
              <a:t>feelings</a:t>
            </a:r>
            <a:endParaRPr lang="en-US" altLang="id-ID" sz="3200" b="1" dirty="0">
              <a:solidFill>
                <a:prstClr val="black"/>
              </a:solidFill>
              <a:latin typeface="微软雅黑" panose="020B0503020204020204" charset="-122"/>
              <a:ea typeface="微软雅黑" panose="020B0503020204020204" charset="-122"/>
            </a:endParaRPr>
          </a:p>
        </p:txBody>
      </p:sp>
      <p:sp>
        <p:nvSpPr>
          <p:cNvPr id="9" name="文本框 8"/>
          <p:cNvSpPr txBox="1"/>
          <p:nvPr/>
        </p:nvSpPr>
        <p:spPr>
          <a:xfrm>
            <a:off x="135284" y="2954674"/>
            <a:ext cx="3733744" cy="584775"/>
          </a:xfrm>
          <a:prstGeom prst="rect">
            <a:avLst/>
          </a:prstGeom>
          <a:noFill/>
        </p:spPr>
        <p:txBody>
          <a:bodyPr wrap="square" rtlCol="0">
            <a:spAutoFit/>
          </a:bodyPr>
          <a:lstStyle/>
          <a:p>
            <a:r>
              <a:rPr lang="en-US" altLang="zh-CN" sz="3200" b="1" dirty="0">
                <a:solidFill>
                  <a:srgbClr val="FF5050"/>
                </a:solidFill>
                <a:latin typeface="Times New Roman" panose="02020603050405020304" pitchFamily="18" charset="0"/>
                <a:ea typeface="微软雅黑" panose="020B0503020204020204" charset="-122"/>
                <a:cs typeface="Times New Roman" panose="02020603050405020304" pitchFamily="18" charset="0"/>
              </a:rPr>
              <a:t>look after goats</a:t>
            </a:r>
            <a:endParaRPr lang="zh-CN" altLang="en-US" sz="3200" b="1" dirty="0">
              <a:solidFill>
                <a:srgbClr val="FF505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6" name="TextBox 254"/>
          <p:cNvSpPr txBox="1"/>
          <p:nvPr/>
        </p:nvSpPr>
        <p:spPr>
          <a:xfrm rot="476715">
            <a:off x="8266098" y="1699741"/>
            <a:ext cx="2359066" cy="584775"/>
          </a:xfrm>
          <a:prstGeom prst="rect">
            <a:avLst/>
          </a:prstGeom>
          <a:noFill/>
        </p:spPr>
        <p:txBody>
          <a:bodyPr wrap="square" rtlCol="0">
            <a:spAutoFit/>
          </a:bodyPr>
          <a:lstStyle/>
          <a:p>
            <a:pPr algn="ctr">
              <a:defRPr/>
            </a:pPr>
            <a:r>
              <a:rPr lang="en-US" altLang="zh-CN" sz="3200" b="1" dirty="0">
                <a:solidFill>
                  <a:prstClr val="black"/>
                </a:solidFill>
                <a:latin typeface="微软雅黑" panose="020B0503020204020204" charset="-122"/>
                <a:ea typeface="微软雅黑" panose="020B0503020204020204" charset="-122"/>
              </a:rPr>
              <a:t>behavior</a:t>
            </a:r>
            <a:endParaRPr lang="en-US" altLang="id-ID" sz="3200" b="1" dirty="0">
              <a:solidFill>
                <a:prstClr val="black"/>
              </a:solidFill>
              <a:latin typeface="微软雅黑" panose="020B0503020204020204" charset="-122"/>
              <a:ea typeface="微软雅黑" panose="020B0503020204020204" charset="-122"/>
            </a:endParaRPr>
          </a:p>
        </p:txBody>
      </p:sp>
      <p:sp>
        <p:nvSpPr>
          <p:cNvPr id="50" name="TextBox 240"/>
          <p:cNvSpPr txBox="1"/>
          <p:nvPr/>
        </p:nvSpPr>
        <p:spPr>
          <a:xfrm>
            <a:off x="7067686" y="3166923"/>
            <a:ext cx="5968850" cy="584775"/>
          </a:xfrm>
          <a:prstGeom prst="rect">
            <a:avLst/>
          </a:prstGeom>
          <a:noFill/>
        </p:spPr>
        <p:txBody>
          <a:bodyPr wrap="square" rtlCol="0">
            <a:spAutoFit/>
          </a:bodyPr>
          <a:lstStyle/>
          <a:p>
            <a:pPr algn="ctr">
              <a:defRPr/>
            </a:pPr>
            <a:r>
              <a:rPr lang="en-US" altLang="id-ID" sz="3200" b="1" dirty="0">
                <a:solidFill>
                  <a:srgbClr val="01AABC"/>
                </a:solidFill>
                <a:latin typeface="Times New Roman" panose="02020603050405020304" pitchFamily="18" charset="0"/>
                <a:ea typeface="微软雅黑" panose="020B0503020204020204" charset="-122"/>
                <a:cs typeface="Times New Roman" panose="02020603050405020304" pitchFamily="18" charset="0"/>
              </a:rPr>
              <a:t>happy/proud/excited/</a:t>
            </a:r>
            <a:r>
              <a:rPr lang="en-US" altLang="zh-CN" sz="3200" b="1" dirty="0">
                <a:solidFill>
                  <a:srgbClr val="01AABC"/>
                </a:solidFill>
                <a:latin typeface="Times New Roman" panose="02020603050405020304" pitchFamily="18" charset="0"/>
                <a:ea typeface="微软雅黑" panose="020B0503020204020204" charset="-122"/>
                <a:cs typeface="Times New Roman" panose="02020603050405020304" pitchFamily="18" charset="0"/>
              </a:rPr>
              <a:t>~~~</a:t>
            </a:r>
            <a:endParaRPr lang="en-US" altLang="id-ID" sz="3200" b="1" dirty="0">
              <a:solidFill>
                <a:srgbClr val="01AABC"/>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53" name="TextBox 239"/>
          <p:cNvSpPr txBox="1"/>
          <p:nvPr/>
        </p:nvSpPr>
        <p:spPr>
          <a:xfrm>
            <a:off x="7419509" y="4244926"/>
            <a:ext cx="4479290" cy="584775"/>
          </a:xfrm>
          <a:prstGeom prst="rect">
            <a:avLst/>
          </a:prstGeom>
          <a:noFill/>
        </p:spPr>
        <p:txBody>
          <a:bodyPr wrap="square" rtlCol="0">
            <a:spAutoFit/>
          </a:bodyPr>
          <a:lstStyle/>
          <a:p>
            <a:pPr algn="ctr">
              <a:defRPr/>
            </a:pPr>
            <a:r>
              <a:rPr lang="en-US" altLang="id-ID" sz="3200" b="1" dirty="0">
                <a:solidFill>
                  <a:srgbClr val="7030A0"/>
                </a:solidFill>
                <a:latin typeface="Times New Roman" panose="02020603050405020304" pitchFamily="18" charset="0"/>
                <a:ea typeface="微软雅黑" panose="020B0503020204020204" charset="-122"/>
                <a:cs typeface="Times New Roman" panose="02020603050405020304" pitchFamily="18" charset="0"/>
                <a:sym typeface="+mn-ea"/>
              </a:rPr>
              <a:t>can</a:t>
            </a:r>
            <a:r>
              <a:rPr lang="en-US" altLang="zh-CN" sz="3200" b="1" dirty="0">
                <a:solidFill>
                  <a:srgbClr val="7030A0"/>
                </a:solidFill>
                <a:latin typeface="Times New Roman" panose="02020603050405020304" pitchFamily="18" charset="0"/>
                <a:ea typeface="微软雅黑" panose="020B0503020204020204" charset="-122"/>
                <a:cs typeface="Times New Roman" panose="02020603050405020304" pitchFamily="18" charset="0"/>
                <a:sym typeface="+mn-ea"/>
              </a:rPr>
              <a:t>’t </a:t>
            </a:r>
            <a:r>
              <a:rPr lang="en-US" altLang="id-ID" sz="3200" b="1" dirty="0">
                <a:solidFill>
                  <a:srgbClr val="7030A0"/>
                </a:solidFill>
                <a:latin typeface="Times New Roman" panose="02020603050405020304" pitchFamily="18" charset="0"/>
                <a:ea typeface="微软雅黑" panose="020B0503020204020204" charset="-122"/>
                <a:cs typeface="Times New Roman" panose="02020603050405020304" pitchFamily="18" charset="0"/>
                <a:sym typeface="+mn-ea"/>
              </a:rPr>
              <a:t>show the </a:t>
            </a:r>
            <a:r>
              <a:rPr lang="en-US" altLang="id-ID" sz="3200" b="1" dirty="0" smtClean="0">
                <a:solidFill>
                  <a:srgbClr val="7030A0"/>
                </a:solidFill>
                <a:latin typeface="Times New Roman" panose="02020603050405020304" pitchFamily="18" charset="0"/>
                <a:ea typeface="微软雅黑" panose="020B0503020204020204" charset="-122"/>
                <a:cs typeface="Times New Roman" panose="02020603050405020304" pitchFamily="18" charset="0"/>
                <a:sym typeface="+mn-ea"/>
              </a:rPr>
              <a:t>light</a:t>
            </a:r>
            <a:endParaRPr lang="en-US" altLang="id-ID" sz="3200" b="1" dirty="0">
              <a:solidFill>
                <a:srgbClr val="7030A0"/>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54" name="TextBox 240"/>
          <p:cNvSpPr txBox="1"/>
          <p:nvPr/>
        </p:nvSpPr>
        <p:spPr>
          <a:xfrm>
            <a:off x="7419509" y="6199128"/>
            <a:ext cx="4704136" cy="583565"/>
          </a:xfrm>
          <a:prstGeom prst="rect">
            <a:avLst/>
          </a:prstGeom>
          <a:noFill/>
        </p:spPr>
        <p:txBody>
          <a:bodyPr wrap="square" rtlCol="0">
            <a:spAutoFit/>
          </a:bodyPr>
          <a:lstStyle/>
          <a:p>
            <a:pPr algn="ctr">
              <a:defRPr/>
            </a:pPr>
            <a:r>
              <a:rPr lang="en-US" altLang="id-ID" sz="3200" b="1" dirty="0">
                <a:solidFill>
                  <a:srgbClr val="7030A0"/>
                </a:solidFill>
                <a:latin typeface="Times New Roman" panose="02020603050405020304" pitchFamily="18" charset="0"/>
                <a:ea typeface="微软雅黑" panose="020B0503020204020204" charset="-122"/>
                <a:cs typeface="Times New Roman" panose="02020603050405020304" pitchFamily="18" charset="0"/>
              </a:rPr>
              <a:t>nervous/ worried</a:t>
            </a:r>
            <a:r>
              <a:rPr lang="en-US" altLang="id-ID" sz="3200" b="1" dirty="0" smtClean="0">
                <a:solidFill>
                  <a:srgbClr val="7030A0"/>
                </a:solidFill>
                <a:latin typeface="Times New Roman" panose="02020603050405020304" pitchFamily="18" charset="0"/>
                <a:ea typeface="微软雅黑" panose="020B0503020204020204" charset="-122"/>
                <a:cs typeface="Times New Roman" panose="02020603050405020304" pitchFamily="18" charset="0"/>
              </a:rPr>
              <a:t>/</a:t>
            </a:r>
            <a:r>
              <a:rPr lang="en-US" altLang="zh-CN" sz="3200" b="1" dirty="0" smtClean="0">
                <a:solidFill>
                  <a:srgbClr val="7030A0"/>
                </a:solidFill>
                <a:latin typeface="Times New Roman" panose="02020603050405020304" pitchFamily="18" charset="0"/>
                <a:ea typeface="微软雅黑" panose="020B0503020204020204" charset="-122"/>
                <a:cs typeface="Times New Roman" panose="02020603050405020304" pitchFamily="18" charset="0"/>
              </a:rPr>
              <a:t>~~</a:t>
            </a:r>
            <a:endParaRPr lang="en-US" altLang="id-ID" sz="3200" b="1" dirty="0">
              <a:solidFill>
                <a:srgbClr val="7030A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55" name="文本框 54"/>
          <p:cNvSpPr txBox="1"/>
          <p:nvPr/>
        </p:nvSpPr>
        <p:spPr>
          <a:xfrm>
            <a:off x="297289" y="4189931"/>
            <a:ext cx="3733744" cy="584775"/>
          </a:xfrm>
          <a:prstGeom prst="rect">
            <a:avLst/>
          </a:prstGeom>
          <a:noFill/>
        </p:spPr>
        <p:txBody>
          <a:bodyPr wrap="square" rtlCol="0">
            <a:spAutoFit/>
          </a:bodyPr>
          <a:lstStyle/>
          <a:p>
            <a:r>
              <a:rPr lang="en-US" altLang="zh-CN" sz="3200" b="1" dirty="0">
                <a:solidFill>
                  <a:prstClr val="black"/>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Marie</a:t>
            </a:r>
          </a:p>
        </p:txBody>
      </p:sp>
      <p:sp>
        <p:nvSpPr>
          <p:cNvPr id="56" name="文本框 55"/>
          <p:cNvSpPr txBox="1"/>
          <p:nvPr/>
        </p:nvSpPr>
        <p:spPr>
          <a:xfrm>
            <a:off x="-93581" y="4901142"/>
            <a:ext cx="3733744" cy="583565"/>
          </a:xfrm>
          <a:prstGeom prst="rect">
            <a:avLst/>
          </a:prstGeom>
          <a:noFill/>
        </p:spPr>
        <p:txBody>
          <a:bodyPr wrap="square" rtlCol="0">
            <a:spAutoFit/>
          </a:bodyPr>
          <a:lstStyle/>
          <a:p>
            <a:r>
              <a:rPr lang="en-US" altLang="zh-CN" sz="3200" b="1" dirty="0">
                <a:solidFill>
                  <a:srgbClr val="F7A328"/>
                </a:solidFill>
                <a:latin typeface="Times New Roman" panose="02020603050405020304" pitchFamily="18" charset="0"/>
                <a:ea typeface="微软雅黑" panose="020B0503020204020204" charset="-122"/>
                <a:cs typeface="Times New Roman" panose="02020603050405020304" pitchFamily="18" charset="0"/>
              </a:rPr>
              <a:t>French soldier</a:t>
            </a:r>
            <a:endParaRPr lang="zh-CN" altLang="en-US" sz="3200" b="1" dirty="0">
              <a:solidFill>
                <a:srgbClr val="F7A328"/>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57" name="文本框 56"/>
          <p:cNvSpPr txBox="1"/>
          <p:nvPr/>
        </p:nvSpPr>
        <p:spPr>
          <a:xfrm>
            <a:off x="424530" y="5843970"/>
            <a:ext cx="3733744" cy="584775"/>
          </a:xfrm>
          <a:prstGeom prst="rect">
            <a:avLst/>
          </a:prstGeom>
          <a:noFill/>
        </p:spPr>
        <p:txBody>
          <a:bodyPr wrap="square" rtlCol="0">
            <a:spAutoFit/>
          </a:bodyPr>
          <a:lstStyle/>
          <a:p>
            <a:r>
              <a:rPr lang="en-US" altLang="zh-CN" sz="3200" b="1" dirty="0">
                <a:solidFill>
                  <a:srgbClr val="F7A328"/>
                </a:solidFill>
                <a:latin typeface="Times New Roman" panose="02020603050405020304" pitchFamily="18" charset="0"/>
                <a:ea typeface="微软雅黑" panose="020B0503020204020204" charset="-122"/>
                <a:cs typeface="Times New Roman" panose="02020603050405020304" pitchFamily="18" charset="0"/>
              </a:rPr>
              <a:t>German soldiers</a:t>
            </a:r>
          </a:p>
        </p:txBody>
      </p:sp>
    </p:spTree>
    <p:extLst>
      <p:ext uri="{BB962C8B-B14F-4D97-AF65-F5344CB8AC3E}">
        <p14:creationId xmlns:p14="http://schemas.microsoft.com/office/powerpoint/2010/main" val="18355218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5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48"/>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3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52"/>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par>
                                <p:cTn id="63" presetID="1" presetClass="exit" presetSubtype="0" fill="hold" grpId="1" nodeType="withEffect">
                                  <p:stCondLst>
                                    <p:cond delay="0"/>
                                  </p:stCondLst>
                                  <p:childTnLst>
                                    <p:set>
                                      <p:cBhvr>
                                        <p:cTn id="64" dur="1" fill="hold">
                                          <p:stCondLst>
                                            <p:cond delay="0"/>
                                          </p:stCondLst>
                                        </p:cTn>
                                        <p:tgtEl>
                                          <p:spTgt spid="3"/>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4"/>
                                        </p:tgtEl>
                                        <p:attrNameLst>
                                          <p:attrName>style.visibility</p:attrName>
                                        </p:attrNameLst>
                                      </p:cBhvr>
                                      <p:to>
                                        <p:strVal val="visible"/>
                                      </p:to>
                                    </p:set>
                                  </p:childTnLst>
                                </p:cTn>
                              </p:par>
                              <p:par>
                                <p:cTn id="69" presetID="1" presetClass="exit" presetSubtype="0" fill="hold" grpId="1" nodeType="withEffect">
                                  <p:stCondLst>
                                    <p:cond delay="0"/>
                                  </p:stCondLst>
                                  <p:childTnLst>
                                    <p:set>
                                      <p:cBhvr>
                                        <p:cTn id="7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44" grpId="0"/>
      <p:bldP spid="45" grpId="0"/>
      <p:bldP spid="46" grpId="0"/>
      <p:bldP spid="47" grpId="0"/>
      <p:bldP spid="48" grpId="0"/>
      <p:bldP spid="48" grpId="1"/>
      <p:bldP spid="51" grpId="0"/>
      <p:bldP spid="52" grpId="0"/>
      <p:bldP spid="52" grpId="1"/>
      <p:bldP spid="9" grpId="0"/>
      <p:bldP spid="36" grpId="0"/>
      <p:bldP spid="36" grpId="1"/>
      <p:bldP spid="50" grpId="0"/>
      <p:bldP spid="53" grpId="0"/>
      <p:bldP spid="54"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a:extLst>
              <a:ext uri="{FF2B5EF4-FFF2-40B4-BE49-F238E27FC236}">
                <a16:creationId xmlns:a16="http://schemas.microsoft.com/office/drawing/2014/main" xmlns="" id="{228EE273-D2F6-47ED-A1EA-68477BF447A0}"/>
              </a:ext>
            </a:extLst>
          </p:cNvPr>
          <p:cNvSpPr>
            <a:spLocks noGrp="1"/>
          </p:cNvSpPr>
          <p:nvPr>
            <p:ph type="title"/>
          </p:nvPr>
        </p:nvSpPr>
        <p:spPr>
          <a:xfrm>
            <a:off x="1184367" y="174324"/>
            <a:ext cx="4751976" cy="576789"/>
          </a:xfrm>
        </p:spPr>
        <p:txBody>
          <a:bodyPr>
            <a:normAutofit/>
          </a:bodyPr>
          <a:lstStyle/>
          <a:p>
            <a:r>
              <a:rPr lang="zh-CN" altLang="en-US" dirty="0">
                <a:latin typeface="+mn-lt"/>
                <a:ea typeface="+mn-ea"/>
                <a:cs typeface="+mn-ea"/>
                <a:sym typeface="+mn-lt"/>
              </a:rPr>
              <a:t>续</a:t>
            </a:r>
            <a:r>
              <a:rPr lang="zh-CN" altLang="en-US" dirty="0" smtClean="0">
                <a:latin typeface="+mn-lt"/>
                <a:ea typeface="+mn-ea"/>
                <a:cs typeface="+mn-ea"/>
                <a:sym typeface="+mn-lt"/>
              </a:rPr>
              <a:t>写前</a:t>
            </a:r>
            <a:endParaRPr lang="zh-CN" altLang="en-US" dirty="0">
              <a:latin typeface="+mn-lt"/>
              <a:ea typeface="+mn-ea"/>
              <a:cs typeface="+mn-ea"/>
              <a:sym typeface="+mn-lt"/>
            </a:endParaRPr>
          </a:p>
        </p:txBody>
      </p:sp>
      <p:sp>
        <p:nvSpPr>
          <p:cNvPr id="53" name="Freeform 16"/>
          <p:cNvSpPr/>
          <p:nvPr/>
        </p:nvSpPr>
        <p:spPr bwMode="auto">
          <a:xfrm>
            <a:off x="5766481" y="3819693"/>
            <a:ext cx="792319" cy="642982"/>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bg1">
              <a:lumMod val="95000"/>
            </a:schemeClr>
          </a:solidFill>
          <a:ln>
            <a:noFill/>
          </a:ln>
        </p:spPr>
        <p:txBody>
          <a:bodyPr lIns="162518" tIns="81259" rIns="162518" bIns="81259"/>
          <a:lstStyle/>
          <a:p>
            <a:pPr defTabSz="1217967">
              <a:lnSpc>
                <a:spcPct val="130000"/>
              </a:lnSpc>
              <a:defRPr/>
            </a:pPr>
            <a:endParaRPr lang="en-US" sz="3199" kern="0" dirty="0">
              <a:solidFill>
                <a:srgbClr val="95A5A6"/>
              </a:solidFill>
              <a:latin typeface="方正黑体简体" panose="02010601030101010101" pitchFamily="2" charset="-122"/>
              <a:ea typeface="方正黑体简体" panose="02010601030101010101" pitchFamily="2" charset="-122"/>
              <a:cs typeface="+mn-ea"/>
              <a:sym typeface="+mn-lt"/>
            </a:endParaRPr>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944080" y="1042625"/>
            <a:ext cx="5819327" cy="2741098"/>
          </a:xfrm>
          <a:prstGeom prst="rect">
            <a:avLst/>
          </a:prstGeom>
          <a:noFill/>
        </p:spPr>
      </p:pic>
      <p:sp>
        <p:nvSpPr>
          <p:cNvPr id="5" name="矩形 4"/>
          <p:cNvSpPr/>
          <p:nvPr/>
        </p:nvSpPr>
        <p:spPr>
          <a:xfrm>
            <a:off x="557047" y="4038399"/>
            <a:ext cx="10778359" cy="2677656"/>
          </a:xfrm>
          <a:prstGeom prst="rect">
            <a:avLst/>
          </a:prstGeom>
        </p:spPr>
        <p:txBody>
          <a:bodyPr wrap="square">
            <a:spAutoFit/>
          </a:bodyPr>
          <a:lstStyle/>
          <a:p>
            <a:r>
              <a:rPr lang="zh-CN" altLang="zh-CN" sz="2800" dirty="0"/>
              <a:t>【设计意图】</a:t>
            </a:r>
          </a:p>
          <a:p>
            <a:r>
              <a:rPr lang="zh-CN" altLang="zh-CN" sz="2800" dirty="0"/>
              <a:t>英语阅读与词汇不同，它将词汇、语法以及作者的观点融合在一起，不是孤立存在的。思维导图可以将阅读文章形象化，让学生对文章的理解更加系统、</a:t>
            </a:r>
            <a:r>
              <a:rPr lang="zh-CN" altLang="zh-CN" sz="2800" dirty="0" smtClean="0"/>
              <a:t>逻辑化。</a:t>
            </a:r>
            <a:endParaRPr lang="zh-CN" altLang="zh-CN" sz="2800" dirty="0"/>
          </a:p>
          <a:p>
            <a:r>
              <a:rPr lang="zh-CN" altLang="zh-CN" sz="2800" dirty="0"/>
              <a:t>利用思维导</a:t>
            </a:r>
            <a:r>
              <a:rPr lang="zh-CN" altLang="zh-CN" sz="2800" dirty="0" smtClean="0"/>
              <a:t>图</a:t>
            </a:r>
            <a:r>
              <a:rPr lang="zh-CN" altLang="en-US" sz="2800" dirty="0" smtClean="0"/>
              <a:t>开展教学活动</a:t>
            </a:r>
            <a:r>
              <a:rPr lang="zh-CN" altLang="zh-CN" sz="2800" dirty="0" smtClean="0"/>
              <a:t>引导</a:t>
            </a:r>
            <a:r>
              <a:rPr lang="zh-CN" altLang="zh-CN" sz="2800" dirty="0"/>
              <a:t>学生关注到后期可用的一些细节，为续写的合理情节搭好支架。</a:t>
            </a:r>
          </a:p>
        </p:txBody>
      </p:sp>
    </p:spTree>
    <p:extLst>
      <p:ext uri="{BB962C8B-B14F-4D97-AF65-F5344CB8AC3E}">
        <p14:creationId xmlns:p14="http://schemas.microsoft.com/office/powerpoint/2010/main" val="107987897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4956175" y="2289175"/>
            <a:ext cx="2279650" cy="2279650"/>
          </a:xfrm>
          <a:prstGeom prst="rect">
            <a:avLst/>
          </a:prstGeom>
        </p:spPr>
      </p:pic>
      <p:sp>
        <p:nvSpPr>
          <p:cNvPr id="11" name="文本框 10"/>
          <p:cNvSpPr txBox="1"/>
          <p:nvPr/>
        </p:nvSpPr>
        <p:spPr>
          <a:xfrm>
            <a:off x="8029575" y="925830"/>
            <a:ext cx="3897630" cy="1568450"/>
          </a:xfrm>
          <a:prstGeom prst="rect">
            <a:avLst/>
          </a:prstGeom>
          <a:solidFill>
            <a:schemeClr val="accent6">
              <a:lumMod val="40000"/>
              <a:lumOff val="60000"/>
            </a:schemeClr>
          </a:solidFill>
        </p:spPr>
        <p:txBody>
          <a:bodyPr wrap="square" rtlCol="0" anchor="t">
            <a:spAutoFit/>
          </a:bodyPr>
          <a:lstStyle/>
          <a:p>
            <a:r>
              <a:rPr lang="en-US" altLang="zh-CN" sz="3200" b="1" dirty="0">
                <a:solidFill>
                  <a:prstClr val="black"/>
                </a:solidFill>
                <a:effectLst>
                  <a:outerShdw blurRad="38100" dist="38100" dir="2700000" algn="tl">
                    <a:srgbClr val="000000">
                      <a:alpha val="43137"/>
                    </a:srgbClr>
                  </a:outerShdw>
                </a:effectLst>
                <a:sym typeface="+mn-ea"/>
              </a:rPr>
              <a:t>2. To complete her task, Marie </a:t>
            </a:r>
            <a:r>
              <a:rPr lang="en-US" altLang="zh-CN" sz="3200" b="1" dirty="0">
                <a:solidFill>
                  <a:prstClr val="black"/>
                </a:solidFill>
                <a:effectLst>
                  <a:outerShdw blurRad="38100" dist="19050" dir="2700000" algn="tl" rotWithShape="0">
                    <a:prstClr val="black">
                      <a:alpha val="40000"/>
                    </a:prstClr>
                  </a:outerShdw>
                </a:effectLst>
                <a:sym typeface="+mn-ea"/>
              </a:rPr>
              <a:t>sacrificed her life.</a:t>
            </a:r>
          </a:p>
        </p:txBody>
      </p:sp>
      <p:sp>
        <p:nvSpPr>
          <p:cNvPr id="13" name="线形标注 2(带强调线) 12"/>
          <p:cNvSpPr/>
          <p:nvPr/>
        </p:nvSpPr>
        <p:spPr>
          <a:xfrm flipV="1">
            <a:off x="8249285" y="3836035"/>
            <a:ext cx="3092450" cy="1316990"/>
          </a:xfrm>
          <a:prstGeom prst="accentCallout2">
            <a:avLst>
              <a:gd name="adj1" fmla="val 18750"/>
              <a:gd name="adj2" fmla="val -8333"/>
              <a:gd name="adj3" fmla="val 18750"/>
              <a:gd name="adj4" fmla="val -16667"/>
              <a:gd name="adj5" fmla="val 55737"/>
              <a:gd name="adj6" fmla="val -53778"/>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199390" y="1118235"/>
            <a:ext cx="4277995" cy="1568450"/>
          </a:xfrm>
          <a:prstGeom prst="rect">
            <a:avLst/>
          </a:prstGeom>
          <a:solidFill>
            <a:schemeClr val="accent6">
              <a:lumMod val="40000"/>
              <a:lumOff val="60000"/>
            </a:schemeClr>
          </a:solidFill>
        </p:spPr>
        <p:txBody>
          <a:bodyPr wrap="square" rtlCol="0" anchor="t">
            <a:spAutoFit/>
          </a:bodyPr>
          <a:lstStyle/>
          <a:p>
            <a:r>
              <a:rPr lang="en-US" altLang="zh-CN" sz="3200" b="1" dirty="0">
                <a:solidFill>
                  <a:prstClr val="black"/>
                </a:solidFill>
                <a:effectLst>
                  <a:outerShdw blurRad="38100" dist="38100" dir="2700000" algn="tl">
                    <a:srgbClr val="000000">
                      <a:alpha val="43137"/>
                    </a:srgbClr>
                  </a:outerShdw>
                </a:effectLst>
              </a:rPr>
              <a:t>1. Marie failed to keep her promise for some reason.</a:t>
            </a:r>
          </a:p>
        </p:txBody>
      </p:sp>
      <p:sp>
        <p:nvSpPr>
          <p:cNvPr id="16" name="文本框 15"/>
          <p:cNvSpPr txBox="1"/>
          <p:nvPr/>
        </p:nvSpPr>
        <p:spPr>
          <a:xfrm>
            <a:off x="8478520" y="4203065"/>
            <a:ext cx="3713480" cy="583565"/>
          </a:xfrm>
          <a:prstGeom prst="rect">
            <a:avLst/>
          </a:prstGeom>
          <a:noFill/>
        </p:spPr>
        <p:txBody>
          <a:bodyPr wrap="square" rtlCol="0" anchor="t">
            <a:spAutoFit/>
          </a:bodyPr>
          <a:lstStyle/>
          <a:p>
            <a:r>
              <a:rPr lang="en-US" altLang="zh-CN" sz="3200" b="1">
                <a:solidFill>
                  <a:prstClr val="black"/>
                </a:solidFill>
                <a:effectLst>
                  <a:outerShdw blurRad="38100" dist="38100" dir="2700000" algn="tl">
                    <a:srgbClr val="000000">
                      <a:alpha val="43137"/>
                    </a:srgbClr>
                  </a:outerShdw>
                </a:effectLst>
              </a:rPr>
              <a:t>.......</a:t>
            </a:r>
          </a:p>
        </p:txBody>
      </p:sp>
      <p:sp>
        <p:nvSpPr>
          <p:cNvPr id="12" name="文本框 11"/>
          <p:cNvSpPr txBox="1"/>
          <p:nvPr/>
        </p:nvSpPr>
        <p:spPr>
          <a:xfrm>
            <a:off x="36830" y="3451860"/>
            <a:ext cx="4027805" cy="1568450"/>
          </a:xfrm>
          <a:prstGeom prst="rect">
            <a:avLst/>
          </a:prstGeom>
          <a:solidFill>
            <a:schemeClr val="accent6">
              <a:lumMod val="40000"/>
              <a:lumOff val="60000"/>
            </a:schemeClr>
          </a:solidFill>
        </p:spPr>
        <p:txBody>
          <a:bodyPr wrap="square" rtlCol="0" anchor="t">
            <a:spAutoFit/>
          </a:bodyPr>
          <a:lstStyle/>
          <a:p>
            <a:r>
              <a:rPr lang="en-US" altLang="zh-CN" sz="3200" b="1" dirty="0">
                <a:solidFill>
                  <a:prstClr val="black"/>
                </a:solidFill>
                <a:effectLst>
                  <a:outerShdw blurRad="38100" dist="38100" dir="2700000" algn="tl">
                    <a:srgbClr val="000000">
                      <a:alpha val="43137"/>
                    </a:srgbClr>
                  </a:outerShdw>
                </a:effectLst>
                <a:sym typeface="+mn-ea"/>
              </a:rPr>
              <a:t>3. Marie successfully carried out her task and kept her promise. </a:t>
            </a:r>
          </a:p>
        </p:txBody>
      </p:sp>
      <p:sp>
        <p:nvSpPr>
          <p:cNvPr id="2" name="圆角矩形标注 1"/>
          <p:cNvSpPr/>
          <p:nvPr/>
        </p:nvSpPr>
        <p:spPr>
          <a:xfrm>
            <a:off x="1966497" y="5020309"/>
            <a:ext cx="8477006" cy="1569085"/>
          </a:xfrm>
          <a:prstGeom prst="wedgeRoundRectCallout">
            <a:avLst>
              <a:gd name="adj1" fmla="val -1271"/>
              <a:gd name="adj2" fmla="val -873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文本框 2"/>
          <p:cNvSpPr txBox="1"/>
          <p:nvPr/>
        </p:nvSpPr>
        <p:spPr>
          <a:xfrm>
            <a:off x="2178807" y="5188145"/>
            <a:ext cx="7850700" cy="1446550"/>
          </a:xfrm>
          <a:prstGeom prst="rect">
            <a:avLst/>
          </a:prstGeom>
          <a:noFill/>
        </p:spPr>
        <p:txBody>
          <a:bodyPr wrap="square" rtlCol="0" anchor="t">
            <a:spAutoFit/>
          </a:bodyPr>
          <a:lstStyle/>
          <a:p>
            <a:r>
              <a:rPr lang="en-US" altLang="zh-CN" sz="4400" b="1" dirty="0">
                <a:ln w="10160">
                  <a:solidFill>
                    <a:srgbClr val="4472C4"/>
                  </a:solidFill>
                  <a:prstDash val="solid"/>
                </a:ln>
                <a:solidFill>
                  <a:srgbClr val="FFFFFF"/>
                </a:solidFill>
                <a:effectLst>
                  <a:outerShdw blurRad="38100" dist="22860" dir="5400000" algn="tl" rotWithShape="0">
                    <a:srgbClr val="000000">
                      <a:alpha val="30000"/>
                    </a:srgbClr>
                  </a:outerShdw>
                </a:effectLst>
                <a:sym typeface="+mn-ea"/>
              </a:rPr>
              <a:t>Theme: </a:t>
            </a:r>
            <a:r>
              <a:rPr lang="en-US" altLang="zh-CN" sz="4400" b="1" dirty="0" smtClean="0">
                <a:ln w="10160">
                  <a:solidFill>
                    <a:srgbClr val="4472C4"/>
                  </a:solidFill>
                  <a:prstDash val="solid"/>
                </a:ln>
                <a:solidFill>
                  <a:srgbClr val="FFFFFF"/>
                </a:solidFill>
                <a:effectLst>
                  <a:outerShdw blurRad="38100" dist="22860" dir="5400000" algn="tl" rotWithShape="0">
                    <a:srgbClr val="000000">
                      <a:alpha val="30000"/>
                    </a:srgbClr>
                  </a:outerShdw>
                </a:effectLst>
                <a:sym typeface="+mn-ea"/>
              </a:rPr>
              <a:t>The girl kept her promise and accomplished her mission. </a:t>
            </a:r>
            <a:endParaRPr lang="en-US" altLang="zh-CN" sz="4400" b="1" dirty="0">
              <a:ln w="10160">
                <a:solidFill>
                  <a:srgbClr val="4472C4"/>
                </a:solidFill>
                <a:prstDash val="solid"/>
              </a:ln>
              <a:solidFill>
                <a:srgbClr val="FFFFFF"/>
              </a:solidFill>
              <a:effectLst>
                <a:outerShdw blurRad="38100" dist="22860" dir="5400000" algn="tl" rotWithShape="0">
                  <a:srgbClr val="000000">
                    <a:alpha val="30000"/>
                  </a:srgbClr>
                </a:outerShdw>
              </a:effectLst>
              <a:sym typeface="+mn-ea"/>
            </a:endParaRPr>
          </a:p>
        </p:txBody>
      </p:sp>
      <p:sp>
        <p:nvSpPr>
          <p:cNvPr id="17" name="标题 1"/>
          <p:cNvSpPr txBox="1"/>
          <p:nvPr/>
        </p:nvSpPr>
        <p:spPr>
          <a:xfrm>
            <a:off x="97790" y="116840"/>
            <a:ext cx="11708765" cy="832485"/>
          </a:xfrm>
          <a:prstGeom prst="rect">
            <a:avLst/>
          </a:prstGeom>
          <a:solidFill>
            <a:sysClr val="window" lastClr="FFFFFF"/>
          </a:solidFill>
          <a:ln w="88900" cap="flat" cmpd="sng" algn="ctr">
            <a:solidFill>
              <a:schemeClr val="accent5">
                <a:alpha val="96000"/>
              </a:schemeClr>
            </a:solidFill>
            <a:prstDash val="solid"/>
            <a:miter lim="800000"/>
          </a:ln>
          <a:effectLst/>
        </p:spPr>
        <p:txBody>
          <a:bodyPr vert="horz" lIns="91440" tIns="45720" rIns="91440" bIns="45720" rtlCol="0" anchor="ctr">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ctr">
              <a:buClr>
                <a:srgbClr val="FF0000"/>
              </a:buClr>
              <a:buSzPct val="70000"/>
            </a:pPr>
            <a:r>
              <a:rPr lang="en-US" altLang="en-US" sz="4000" b="1" dirty="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sym typeface="+mn-ea"/>
              </a:rPr>
              <a:t>Step </a:t>
            </a:r>
            <a:r>
              <a:rPr lang="en-US" altLang="en-US" sz="4000" b="1" dirty="0" smtClean="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sym typeface="+mn-ea"/>
              </a:rPr>
              <a:t>2 </a:t>
            </a:r>
            <a:r>
              <a:rPr lang="en-US" altLang="en-US" sz="4000" b="1" dirty="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sym typeface="+mn-ea"/>
              </a:rPr>
              <a:t>Reading for </a:t>
            </a:r>
            <a:r>
              <a:rPr lang="en-US" altLang="en-US" sz="4000" b="1" dirty="0" smtClean="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sym typeface="+mn-ea"/>
              </a:rPr>
              <a:t>theme (develop a possible ending)</a:t>
            </a:r>
          </a:p>
        </p:txBody>
      </p:sp>
      <p:pic>
        <p:nvPicPr>
          <p:cNvPr id="95251" name="Picture 19" descr="em01">
            <a:hlinkClick r:id="rId4" action="ppaction://hlinksldjump"/>
          </p:cNvPr>
          <p:cNvPicPr>
            <a:picLocks noGrp="1" noChangeAspect="1"/>
          </p:cNvPicPr>
          <p:nvPr/>
        </p:nvPicPr>
        <p:blipFill>
          <a:blip r:embed="rId5"/>
          <a:stretch>
            <a:fillRect/>
          </a:stretch>
        </p:blipFill>
        <p:spPr>
          <a:xfrm>
            <a:off x="1204595" y="3451860"/>
            <a:ext cx="1159510" cy="1159510"/>
          </a:xfrm>
          <a:prstGeom prst="rect">
            <a:avLst/>
          </a:prstGeom>
        </p:spPr>
      </p:pic>
    </p:spTree>
    <p:custDataLst>
      <p:tags r:id="rId1"/>
    </p:custDataLst>
    <p:extLst>
      <p:ext uri="{BB962C8B-B14F-4D97-AF65-F5344CB8AC3E}">
        <p14:creationId xmlns:p14="http://schemas.microsoft.com/office/powerpoint/2010/main" val="130637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95251"/>
                                        </p:tgtEl>
                                        <p:attrNameLst>
                                          <p:attrName>style.visibility</p:attrName>
                                        </p:attrNameLst>
                                      </p:cBhvr>
                                      <p:to>
                                        <p:strVal val="visible"/>
                                      </p:to>
                                    </p:set>
                                    <p:anim calcmode="lin" valueType="num">
                                      <p:cBhvr additive="base">
                                        <p:cTn id="7" dur="500" fill="hold"/>
                                        <p:tgtEl>
                                          <p:spTgt spid="95251"/>
                                        </p:tgtEl>
                                        <p:attrNameLst>
                                          <p:attrName>ppt_x</p:attrName>
                                        </p:attrNameLst>
                                      </p:cBhvr>
                                      <p:tavLst>
                                        <p:tav tm="0">
                                          <p:val>
                                            <p:strVal val="1+#ppt_w/2"/>
                                          </p:val>
                                        </p:tav>
                                        <p:tav tm="100000">
                                          <p:val>
                                            <p:strVal val="#ppt_x"/>
                                          </p:val>
                                        </p:tav>
                                      </p:tavLst>
                                    </p:anim>
                                    <p:anim calcmode="lin" valueType="num">
                                      <p:cBhvr additive="base">
                                        <p:cTn id="8" dur="500" fill="hold"/>
                                        <p:tgtEl>
                                          <p:spTgt spid="9525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a:extLst>
              <a:ext uri="{FF2B5EF4-FFF2-40B4-BE49-F238E27FC236}">
                <a16:creationId xmlns:a16="http://schemas.microsoft.com/office/drawing/2014/main" xmlns="" id="{228EE273-D2F6-47ED-A1EA-68477BF447A0}"/>
              </a:ext>
            </a:extLst>
          </p:cNvPr>
          <p:cNvSpPr>
            <a:spLocks noGrp="1"/>
          </p:cNvSpPr>
          <p:nvPr>
            <p:ph type="title"/>
          </p:nvPr>
        </p:nvSpPr>
        <p:spPr>
          <a:xfrm>
            <a:off x="1184367" y="174324"/>
            <a:ext cx="4751976" cy="576789"/>
          </a:xfrm>
        </p:spPr>
        <p:txBody>
          <a:bodyPr>
            <a:normAutofit/>
          </a:bodyPr>
          <a:lstStyle/>
          <a:p>
            <a:r>
              <a:rPr lang="zh-CN" altLang="en-US" dirty="0" smtClean="0">
                <a:latin typeface="+mn-lt"/>
                <a:ea typeface="+mn-ea"/>
                <a:cs typeface="+mn-ea"/>
                <a:sym typeface="+mn-lt"/>
              </a:rPr>
              <a:t>续写前</a:t>
            </a:r>
            <a:endParaRPr lang="zh-CN" altLang="en-US" dirty="0">
              <a:latin typeface="+mn-lt"/>
              <a:ea typeface="+mn-ea"/>
              <a:cs typeface="+mn-ea"/>
              <a:sym typeface="+mn-lt"/>
            </a:endParaRPr>
          </a:p>
        </p:txBody>
      </p:sp>
      <p:sp>
        <p:nvSpPr>
          <p:cNvPr id="53" name="Freeform 16"/>
          <p:cNvSpPr/>
          <p:nvPr/>
        </p:nvSpPr>
        <p:spPr bwMode="auto">
          <a:xfrm>
            <a:off x="5766481" y="3819693"/>
            <a:ext cx="792319" cy="642982"/>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bg1">
              <a:lumMod val="95000"/>
            </a:schemeClr>
          </a:solidFill>
          <a:ln>
            <a:noFill/>
          </a:ln>
        </p:spPr>
        <p:txBody>
          <a:bodyPr lIns="162518" tIns="81259" rIns="162518" bIns="81259"/>
          <a:lstStyle/>
          <a:p>
            <a:pPr defTabSz="1217967">
              <a:lnSpc>
                <a:spcPct val="130000"/>
              </a:lnSpc>
              <a:defRPr/>
            </a:pPr>
            <a:endParaRPr lang="en-US" sz="3199" kern="0" dirty="0">
              <a:solidFill>
                <a:srgbClr val="95A5A6"/>
              </a:solidFill>
              <a:latin typeface="方正黑体简体" panose="02010601030101010101" pitchFamily="2" charset="-122"/>
              <a:ea typeface="方正黑体简体" panose="02010601030101010101" pitchFamily="2" charset="-122"/>
              <a:cs typeface="+mn-ea"/>
              <a:sym typeface="+mn-lt"/>
            </a:endParaRPr>
          </a:p>
        </p:txBody>
      </p:sp>
      <p:sp>
        <p:nvSpPr>
          <p:cNvPr id="4" name="矩形 3"/>
          <p:cNvSpPr/>
          <p:nvPr/>
        </p:nvSpPr>
        <p:spPr>
          <a:xfrm>
            <a:off x="572813" y="1455226"/>
            <a:ext cx="10762595" cy="4401205"/>
          </a:xfrm>
          <a:prstGeom prst="rect">
            <a:avLst/>
          </a:prstGeom>
        </p:spPr>
        <p:txBody>
          <a:bodyPr wrap="square">
            <a:spAutoFit/>
          </a:bodyPr>
          <a:lstStyle/>
          <a:p>
            <a:r>
              <a:rPr lang="zh-CN" altLang="zh-CN" sz="2800" dirty="0"/>
              <a:t>（</a:t>
            </a:r>
            <a:r>
              <a:rPr lang="en-US" altLang="zh-CN" sz="2800" dirty="0"/>
              <a:t>3</a:t>
            </a:r>
            <a:r>
              <a:rPr lang="zh-CN" altLang="zh-CN" sz="2800" dirty="0"/>
              <a:t>）结合合理结尾，推导文本的主题</a:t>
            </a:r>
          </a:p>
          <a:p>
            <a:r>
              <a:rPr lang="zh-CN" altLang="zh-CN" sz="2800" dirty="0"/>
              <a:t>教师给出三个选项，</a:t>
            </a:r>
            <a:r>
              <a:rPr lang="zh-CN" altLang="zh-CN" sz="2800" dirty="0">
                <a:solidFill>
                  <a:srgbClr val="FF0000"/>
                </a:solidFill>
              </a:rPr>
              <a:t>猜测合理的结局</a:t>
            </a:r>
            <a:r>
              <a:rPr lang="zh-CN" altLang="zh-CN" sz="2800" dirty="0"/>
              <a:t>，减少推导主题的难度。</a:t>
            </a:r>
          </a:p>
          <a:p>
            <a:r>
              <a:rPr lang="en-US" altLang="zh-CN" sz="2800" dirty="0"/>
              <a:t>Marie failed to keep her promise for some reason.</a:t>
            </a:r>
            <a:endParaRPr lang="zh-CN" altLang="zh-CN" sz="2800" dirty="0"/>
          </a:p>
          <a:p>
            <a:r>
              <a:rPr lang="en-US" altLang="zh-CN" sz="2800" dirty="0"/>
              <a:t>To complete her task, Marie sacrificed her life.</a:t>
            </a:r>
            <a:endParaRPr lang="zh-CN" altLang="zh-CN" sz="2800" dirty="0"/>
          </a:p>
          <a:p>
            <a:r>
              <a:rPr lang="en-US" altLang="zh-CN" sz="2800" dirty="0"/>
              <a:t>Marie successfully carried out her task and kept her promise.</a:t>
            </a:r>
            <a:endParaRPr lang="zh-CN" altLang="zh-CN" sz="2800" dirty="0"/>
          </a:p>
          <a:p>
            <a:r>
              <a:rPr lang="zh-CN" altLang="zh-CN" sz="2800" dirty="0"/>
              <a:t>【设计意图】</a:t>
            </a:r>
          </a:p>
          <a:p>
            <a:r>
              <a:rPr lang="zh-CN" altLang="zh-CN" sz="2800" dirty="0"/>
              <a:t>主题是语篇的核心，贯穿于语篇的全部内容，是文章的核心、灵魂和统帅（张秋会、王蔷，</a:t>
            </a:r>
            <a:r>
              <a:rPr lang="en-US" altLang="zh-CN" sz="2800" dirty="0"/>
              <a:t>2016</a:t>
            </a:r>
            <a:r>
              <a:rPr lang="zh-CN" altLang="zh-CN" sz="2800" dirty="0"/>
              <a:t>）。把握好正确的主题，有利于续写时围绕情节，合理延续主人公的行为动作，合理推动情节发展，这样的续写情节读来自然且地道。</a:t>
            </a:r>
          </a:p>
        </p:txBody>
      </p:sp>
    </p:spTree>
    <p:extLst>
      <p:ext uri="{BB962C8B-B14F-4D97-AF65-F5344CB8AC3E}">
        <p14:creationId xmlns:p14="http://schemas.microsoft.com/office/powerpoint/2010/main" val="310150251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a:extLst>
              <a:ext uri="{FF2B5EF4-FFF2-40B4-BE49-F238E27FC236}">
                <a16:creationId xmlns:a16="http://schemas.microsoft.com/office/drawing/2014/main" xmlns="" id="{228EE273-D2F6-47ED-A1EA-68477BF447A0}"/>
              </a:ext>
            </a:extLst>
          </p:cNvPr>
          <p:cNvSpPr>
            <a:spLocks noGrp="1"/>
          </p:cNvSpPr>
          <p:nvPr>
            <p:ph type="title"/>
          </p:nvPr>
        </p:nvSpPr>
        <p:spPr>
          <a:xfrm>
            <a:off x="1184367" y="174324"/>
            <a:ext cx="4751976" cy="576789"/>
          </a:xfrm>
        </p:spPr>
        <p:txBody>
          <a:bodyPr>
            <a:normAutofit/>
          </a:bodyPr>
          <a:lstStyle/>
          <a:p>
            <a:r>
              <a:rPr lang="zh-CN" altLang="en-US" dirty="0" smtClean="0">
                <a:latin typeface="+mn-lt"/>
                <a:ea typeface="+mn-ea"/>
                <a:cs typeface="+mn-ea"/>
                <a:sym typeface="+mn-lt"/>
              </a:rPr>
              <a:t>续写前</a:t>
            </a:r>
            <a:endParaRPr lang="zh-CN" altLang="en-US" dirty="0">
              <a:latin typeface="+mn-lt"/>
              <a:ea typeface="+mn-ea"/>
              <a:cs typeface="+mn-ea"/>
              <a:sym typeface="+mn-lt"/>
            </a:endParaRPr>
          </a:p>
        </p:txBody>
      </p:sp>
      <p:sp>
        <p:nvSpPr>
          <p:cNvPr id="2" name="Rectangle 2"/>
          <p:cNvSpPr>
            <a:spLocks noChangeArrowheads="1"/>
          </p:cNvSpPr>
          <p:nvPr/>
        </p:nvSpPr>
        <p:spPr bwMode="auto">
          <a:xfrm>
            <a:off x="3144542" y="1371599"/>
            <a:ext cx="138530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solidFill>
                <a:prstClr val="black"/>
              </a:solidFill>
            </a:endParaRPr>
          </a:p>
        </p:txBody>
      </p:sp>
      <p:graphicFrame>
        <p:nvGraphicFramePr>
          <p:cNvPr id="4" name="图示 3"/>
          <p:cNvGraphicFramePr/>
          <p:nvPr>
            <p:extLst>
              <p:ext uri="{D42A27DB-BD31-4B8C-83A1-F6EECF244321}">
                <p14:modId xmlns:p14="http://schemas.microsoft.com/office/powerpoint/2010/main" val="4060106693"/>
              </p:ext>
            </p:extLst>
          </p:nvPr>
        </p:nvGraphicFramePr>
        <p:xfrm>
          <a:off x="1001486" y="1650565"/>
          <a:ext cx="10508343" cy="5040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434044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00000">
              <a:srgbClr val="8BBDEF">
                <a:lumMod val="20000"/>
                <a:lumOff val="80000"/>
              </a:srgbClr>
            </a:gs>
            <a:gs pos="0">
              <a:srgbClr val="8BBDEF">
                <a:lumMod val="40000"/>
                <a:lumOff val="60000"/>
              </a:srgbClr>
            </a:gs>
            <a:gs pos="0">
              <a:scrgbClr r="0" g="0" b="0"/>
            </a:gs>
            <a:gs pos="0">
              <a:scrgbClr r="0" g="0" b="0"/>
            </a:gs>
            <a:gs pos="0">
              <a:srgbClr val="8BBDEF">
                <a:lumMod val="40000"/>
                <a:lumOff val="60000"/>
              </a:srgbClr>
            </a:gs>
            <a:gs pos="0">
              <a:srgbClr val="8BBDEF">
                <a:lumMod val="40000"/>
                <a:lumOff val="60000"/>
              </a:srgbClr>
            </a:gs>
          </a:gsLst>
          <a:lin ang="2700000" scaled="1"/>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a:t>
            </a:r>
            <a:r>
              <a:rPr lang="en-US" altLang="zh-CN" dirty="0" smtClean="0"/>
              <a:t>. </a:t>
            </a:r>
            <a:r>
              <a:rPr lang="zh-CN" altLang="en-US" dirty="0" smtClean="0"/>
              <a:t>续写中</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pPr/>
              <a:t>19</a:t>
            </a:fld>
            <a:endParaRPr lang="zh-CN" altLang="en-US"/>
          </a:p>
        </p:txBody>
      </p:sp>
      <p:sp>
        <p:nvSpPr>
          <p:cNvPr id="5" name="矩形 4"/>
          <p:cNvSpPr/>
          <p:nvPr/>
        </p:nvSpPr>
        <p:spPr>
          <a:xfrm>
            <a:off x="1150883" y="1720840"/>
            <a:ext cx="10058400" cy="4154984"/>
          </a:xfrm>
          <a:prstGeom prst="rect">
            <a:avLst/>
          </a:prstGeom>
        </p:spPr>
        <p:txBody>
          <a:bodyPr wrap="square">
            <a:spAutoFit/>
          </a:bodyPr>
          <a:lstStyle/>
          <a:p>
            <a:r>
              <a:rPr lang="zh-CN" altLang="zh-CN" sz="2400" dirty="0"/>
              <a:t>（</a:t>
            </a:r>
            <a:r>
              <a:rPr lang="en-US" altLang="zh-CN" sz="2400" dirty="0"/>
              <a:t>1</a:t>
            </a:r>
            <a:r>
              <a:rPr lang="zh-CN" altLang="zh-CN" sz="2400" dirty="0"/>
              <a:t>）研究段首句和最后一段，推测第一段的缺失情节。</a:t>
            </a:r>
          </a:p>
          <a:p>
            <a:r>
              <a:rPr lang="zh-CN" altLang="zh-CN" sz="2400" dirty="0"/>
              <a:t>教师引导学生回忆文本的基本脉络，并仔细研读所给两句段首句：</a:t>
            </a:r>
          </a:p>
          <a:p>
            <a:r>
              <a:rPr lang="en-US" altLang="zh-CN" sz="2400" dirty="0"/>
              <a:t>How did Marie </a:t>
            </a:r>
            <a:r>
              <a:rPr lang="en-US" altLang="zh-CN" sz="2400" dirty="0">
                <a:solidFill>
                  <a:srgbClr val="FF0000"/>
                </a:solidFill>
              </a:rPr>
              <a:t>feel </a:t>
            </a:r>
            <a:r>
              <a:rPr lang="en-US" altLang="zh-CN" sz="2400" dirty="0"/>
              <a:t>when the clock strike two?</a:t>
            </a:r>
            <a:endParaRPr lang="zh-CN" altLang="zh-CN" sz="2400" dirty="0"/>
          </a:p>
          <a:p>
            <a:r>
              <a:rPr lang="en-US" altLang="zh-CN" sz="2400" dirty="0">
                <a:solidFill>
                  <a:srgbClr val="FF0000"/>
                </a:solidFill>
              </a:rPr>
              <a:t>How much time </a:t>
            </a:r>
            <a:r>
              <a:rPr lang="en-US" altLang="zh-CN" sz="2400" dirty="0"/>
              <a:t>was left for Marie to finish her task?</a:t>
            </a:r>
            <a:endParaRPr lang="zh-CN" altLang="zh-CN" sz="2400" dirty="0"/>
          </a:p>
          <a:p>
            <a:r>
              <a:rPr lang="en-US" altLang="zh-CN" sz="2400" dirty="0">
                <a:solidFill>
                  <a:srgbClr val="FF0000"/>
                </a:solidFill>
              </a:rPr>
              <a:t>Why</a:t>
            </a:r>
            <a:r>
              <a:rPr lang="en-US" altLang="zh-CN" sz="2400" dirty="0"/>
              <a:t> did Marie noiselessly set fire?</a:t>
            </a:r>
            <a:endParaRPr lang="zh-CN" altLang="zh-CN" sz="2400" dirty="0"/>
          </a:p>
          <a:p>
            <a:r>
              <a:rPr lang="en-US" altLang="zh-CN" sz="2400" dirty="0">
                <a:solidFill>
                  <a:srgbClr val="FF0000"/>
                </a:solidFill>
              </a:rPr>
              <a:t>What kind of materials </a:t>
            </a:r>
            <a:r>
              <a:rPr lang="en-US" altLang="zh-CN" sz="2400" dirty="0"/>
              <a:t>do we need to prepare if we want the cottage to catch fire?</a:t>
            </a:r>
            <a:endParaRPr lang="zh-CN" altLang="zh-CN" sz="2400" dirty="0"/>
          </a:p>
          <a:p>
            <a:r>
              <a:rPr lang="zh-CN" altLang="zh-CN" sz="2400" dirty="0"/>
              <a:t>【设计思路】</a:t>
            </a:r>
          </a:p>
          <a:p>
            <a:r>
              <a:rPr lang="zh-CN" altLang="zh-CN" sz="2400" dirty="0"/>
              <a:t>读后续写题目给了两个段首句，提示了缺失段落可能的情节，第一段的内容设计既要考虑与上文的融洽衔接，也要考虑本段与最后一段开关语的呼应和衔接</a:t>
            </a:r>
            <a:r>
              <a:rPr lang="en-US" altLang="zh-CN" sz="2400" dirty="0"/>
              <a:t>(</a:t>
            </a:r>
            <a:r>
              <a:rPr lang="zh-CN" altLang="zh-CN" sz="2400" dirty="0"/>
              <a:t>黄晓辉，</a:t>
            </a:r>
            <a:r>
              <a:rPr lang="en-US" altLang="zh-CN" sz="2400" dirty="0"/>
              <a:t>2017)</a:t>
            </a:r>
            <a:r>
              <a:rPr lang="zh-CN" altLang="zh-CN" sz="2400" dirty="0"/>
              <a:t>。</a:t>
            </a:r>
          </a:p>
        </p:txBody>
      </p:sp>
    </p:spTree>
    <p:extLst>
      <p:ext uri="{BB962C8B-B14F-4D97-AF65-F5344CB8AC3E}">
        <p14:creationId xmlns:p14="http://schemas.microsoft.com/office/powerpoint/2010/main" val="3616752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235" y="67558"/>
            <a:ext cx="12192000" cy="6975987"/>
          </a:xfrm>
          <a:prstGeom prst="rect">
            <a:avLst/>
          </a:prstGeom>
        </p:spPr>
      </p:pic>
      <p:pic>
        <p:nvPicPr>
          <p:cNvPr id="2" name="Chairlift - Brui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08407" y="572850"/>
            <a:ext cx="577991" cy="577991"/>
          </a:xfrm>
          <a:prstGeom prst="rect">
            <a:avLst/>
          </a:prstGeom>
        </p:spPr>
      </p:pic>
      <p:grpSp>
        <p:nvGrpSpPr>
          <p:cNvPr id="4" name="组 3"/>
          <p:cNvGrpSpPr/>
          <p:nvPr/>
        </p:nvGrpSpPr>
        <p:grpSpPr>
          <a:xfrm>
            <a:off x="415777" y="299950"/>
            <a:ext cx="5492750" cy="1016918"/>
            <a:chOff x="543380" y="510914"/>
            <a:chExt cx="5492750" cy="1016918"/>
          </a:xfrm>
        </p:grpSpPr>
        <p:grpSp>
          <p:nvGrpSpPr>
            <p:cNvPr id="15" name="组合 13"/>
            <p:cNvGrpSpPr/>
            <p:nvPr/>
          </p:nvGrpSpPr>
          <p:grpSpPr>
            <a:xfrm>
              <a:off x="543380" y="510914"/>
              <a:ext cx="898192" cy="1016918"/>
              <a:chOff x="1318374" y="150337"/>
              <a:chExt cx="1489433" cy="1727784"/>
            </a:xfrm>
            <a:effectLst>
              <a:outerShdw blurRad="228600" dist="152400" dir="2340000" sx="90000" sy="90000" algn="tl" rotWithShape="0">
                <a:prstClr val="black">
                  <a:alpha val="25000"/>
                </a:prstClr>
              </a:outerShdw>
            </a:effectLst>
          </p:grpSpPr>
          <p:sp>
            <p:nvSpPr>
              <p:cNvPr id="17" name="六边形 16"/>
              <p:cNvSpPr/>
              <p:nvPr/>
            </p:nvSpPr>
            <p:spPr>
              <a:xfrm rot="5400000">
                <a:off x="1199199" y="269512"/>
                <a:ext cx="1727784" cy="1489433"/>
              </a:xfrm>
              <a:prstGeom prst="hexagon">
                <a:avLst/>
              </a:prstGeom>
              <a:gradFill flip="none" rotWithShape="1">
                <a:gsLst>
                  <a:gs pos="100000">
                    <a:schemeClr val="bg1">
                      <a:lumMod val="69000"/>
                      <a:lumOff val="31000"/>
                    </a:schemeClr>
                  </a:gs>
                  <a:gs pos="0">
                    <a:schemeClr val="accent1">
                      <a:lumMod val="30000"/>
                      <a:lumOff val="70000"/>
                    </a:schemeClr>
                  </a:gs>
                </a:gsLst>
                <a:lin ang="8100000" scaled="1"/>
                <a:tileRect/>
              </a:gra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prstClr val="white"/>
                  </a:solidFill>
                  <a:latin typeface="印品黑体" panose="00000500000000000000" pitchFamily="2" charset="-122"/>
                  <a:ea typeface="印品黑体" panose="00000500000000000000" pitchFamily="2" charset="-122"/>
                  <a:sym typeface="inpin heiti" panose="00000500000000000000" pitchFamily="2" charset="-122"/>
                </a:endParaRPr>
              </a:p>
            </p:txBody>
          </p:sp>
          <p:sp>
            <p:nvSpPr>
              <p:cNvPr id="18" name="六边形 17"/>
              <p:cNvSpPr/>
              <p:nvPr/>
            </p:nvSpPr>
            <p:spPr>
              <a:xfrm rot="5400000">
                <a:off x="1300555" y="356409"/>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prstClr val="white"/>
                  </a:solidFill>
                  <a:latin typeface="印品黑体" panose="00000500000000000000" pitchFamily="2" charset="-122"/>
                  <a:ea typeface="印品黑体" panose="00000500000000000000" pitchFamily="2" charset="-122"/>
                  <a:sym typeface="inpin heiti" panose="00000500000000000000" pitchFamily="2" charset="-122"/>
                </a:endParaRPr>
              </a:p>
            </p:txBody>
          </p:sp>
        </p:grpSp>
        <p:sp>
          <p:nvSpPr>
            <p:cNvPr id="14" name="文本框 1066"/>
            <p:cNvSpPr txBox="1">
              <a:spLocks noChangeArrowheads="1"/>
            </p:cNvSpPr>
            <p:nvPr/>
          </p:nvSpPr>
          <p:spPr bwMode="auto">
            <a:xfrm>
              <a:off x="2014040" y="789044"/>
              <a:ext cx="4022090" cy="46037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buFont typeface="Arial" panose="020B0604020202020204" pitchFamily="34" charset="0"/>
                <a:buNone/>
              </a:pPr>
              <a:r>
                <a:rPr sz="2400" b="1">
                  <a:solidFill>
                    <a:srgbClr val="418AB3"/>
                  </a:solidFill>
                  <a:latin typeface="微软雅黑" panose="020B0503020204020204" pitchFamily="34" charset="-122"/>
                  <a:cs typeface="汉仪大黑简" panose="02010609000101010101" charset="-122"/>
                  <a:sym typeface="+mn-ea"/>
                </a:rPr>
                <a:t>常州市新高考线上研修活动</a:t>
              </a:r>
              <a:endParaRPr lang="zh-CN" altLang="en-US" sz="2400" dirty="0">
                <a:solidFill>
                  <a:prstClr val="white"/>
                </a:solidFill>
                <a:latin typeface="方正清刻本悦宋简体" panose="02000000000000000000" charset="-122"/>
                <a:ea typeface="方正清刻本悦宋简体" panose="02000000000000000000" charset="-122"/>
                <a:sym typeface="+mn-ea"/>
              </a:endParaRPr>
            </a:p>
          </p:txBody>
        </p:sp>
      </p:grpSp>
      <p:sp>
        <p:nvSpPr>
          <p:cNvPr id="10" name="TextBox 1"/>
          <p:cNvSpPr txBox="1">
            <a:spLocks noChangeArrowheads="1"/>
          </p:cNvSpPr>
          <p:nvPr/>
        </p:nvSpPr>
        <p:spPr bwMode="auto">
          <a:xfrm>
            <a:off x="1810580" y="2237957"/>
            <a:ext cx="7852355" cy="1200329"/>
          </a:xfrm>
          <a:prstGeom prst="rect">
            <a:avLst/>
          </a:prstGeom>
          <a:noFill/>
          <a:ln w="9525">
            <a:noFill/>
            <a:miter lim="800000"/>
          </a:ln>
        </p:spPr>
        <p:txBody>
          <a:bodyPr wrap="square">
            <a:spAutoFit/>
          </a:bodyPr>
          <a:lstStyle/>
          <a:p>
            <a:pPr algn="r"/>
            <a:r>
              <a:rPr lang="zh-CN" altLang="zh-CN" sz="3600" b="1" dirty="0">
                <a:solidFill>
                  <a:srgbClr val="FF0000"/>
                </a:solidFill>
                <a:latin typeface="微软雅黑" panose="020B0503020204020204" pitchFamily="34" charset="-122"/>
                <a:ea typeface="微软雅黑" panose="020B0503020204020204" pitchFamily="34" charset="-122"/>
              </a:rPr>
              <a:t>读</a:t>
            </a:r>
            <a:r>
              <a:rPr lang="zh-CN" altLang="zh-CN" sz="3600" b="1" dirty="0">
                <a:latin typeface="微软雅黑" panose="020B0503020204020204" pitchFamily="34" charset="-122"/>
                <a:ea typeface="微软雅黑" panose="020B0503020204020204" pitchFamily="34" charset="-122"/>
              </a:rPr>
              <a:t>后续写合理情节的案例探析</a:t>
            </a:r>
            <a:br>
              <a:rPr lang="zh-CN" altLang="zh-CN" sz="3600" b="1" dirty="0">
                <a:latin typeface="微软雅黑" panose="020B0503020204020204" pitchFamily="34" charset="-122"/>
                <a:ea typeface="微软雅黑" panose="020B0503020204020204" pitchFamily="34" charset="-122"/>
              </a:rPr>
            </a:br>
            <a:r>
              <a:rPr lang="en-US" altLang="zh-CN" sz="3600" b="1" dirty="0">
                <a:latin typeface="微软雅黑" panose="020B0503020204020204" pitchFamily="34" charset="-122"/>
                <a:ea typeface="微软雅黑" panose="020B0503020204020204" pitchFamily="34" charset="-122"/>
              </a:rPr>
              <a:t>---</a:t>
            </a:r>
            <a:r>
              <a:rPr lang="zh-CN" altLang="zh-CN" sz="3600" b="1" dirty="0">
                <a:latin typeface="微软雅黑" panose="020B0503020204020204" pitchFamily="34" charset="-122"/>
                <a:ea typeface="微软雅黑" panose="020B0503020204020204" pitchFamily="34" charset="-122"/>
              </a:rPr>
              <a:t>以一节公开课为例</a:t>
            </a:r>
            <a:endParaRPr lang="zh-CN" altLang="en-US" sz="3600" b="1"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12" name="图片 11"/>
          <p:cNvPicPr>
            <a:picLocks noChangeAspect="1"/>
          </p:cNvPicPr>
          <p:nvPr/>
        </p:nvPicPr>
        <p:blipFill>
          <a:blip r:embed="rId7"/>
          <a:stretch>
            <a:fillRect/>
          </a:stretch>
        </p:blipFill>
        <p:spPr>
          <a:xfrm>
            <a:off x="9346401" y="4726204"/>
            <a:ext cx="1535545" cy="738909"/>
          </a:xfrm>
          <a:prstGeom prst="rect">
            <a:avLst/>
          </a:prstGeom>
        </p:spPr>
      </p:pic>
      <p:pic>
        <p:nvPicPr>
          <p:cNvPr id="34" name="图片 33"/>
          <p:cNvPicPr>
            <a:picLocks noChangeAspect="1"/>
          </p:cNvPicPr>
          <p:nvPr/>
        </p:nvPicPr>
        <p:blipFill>
          <a:blip r:embed="rId7"/>
          <a:stretch>
            <a:fillRect/>
          </a:stretch>
        </p:blipFill>
        <p:spPr>
          <a:xfrm flipH="1">
            <a:off x="1513758" y="1942486"/>
            <a:ext cx="1222960" cy="588492"/>
          </a:xfrm>
          <a:prstGeom prst="rect">
            <a:avLst/>
          </a:prstGeom>
        </p:spPr>
      </p:pic>
      <p:pic>
        <p:nvPicPr>
          <p:cNvPr id="20" name="图片 19"/>
          <p:cNvPicPr>
            <a:picLocks noChangeAspect="1"/>
          </p:cNvPicPr>
          <p:nvPr/>
        </p:nvPicPr>
        <p:blipFill>
          <a:blip r:embed="rId8"/>
          <a:stretch>
            <a:fillRect/>
          </a:stretch>
        </p:blipFill>
        <p:spPr>
          <a:xfrm>
            <a:off x="8234835" y="4982847"/>
            <a:ext cx="1888953" cy="1767520"/>
          </a:xfrm>
          <a:prstGeom prst="rect">
            <a:avLst/>
          </a:prstGeom>
        </p:spPr>
      </p:pic>
      <p:pic>
        <p:nvPicPr>
          <p:cNvPr id="21" name="图片 20"/>
          <p:cNvPicPr>
            <a:picLocks noChangeAspect="1"/>
          </p:cNvPicPr>
          <p:nvPr/>
        </p:nvPicPr>
        <p:blipFill>
          <a:blip r:embed="rId9"/>
          <a:stretch>
            <a:fillRect/>
          </a:stretch>
        </p:blipFill>
        <p:spPr>
          <a:xfrm>
            <a:off x="10169886" y="5633884"/>
            <a:ext cx="2143223" cy="1373474"/>
          </a:xfrm>
          <a:prstGeom prst="rect">
            <a:avLst/>
          </a:prstGeom>
        </p:spPr>
      </p:pic>
      <p:pic>
        <p:nvPicPr>
          <p:cNvPr id="25" name="图片 24"/>
          <p:cNvPicPr>
            <a:picLocks noChangeAspect="1"/>
          </p:cNvPicPr>
          <p:nvPr/>
        </p:nvPicPr>
        <p:blipFill>
          <a:blip r:embed="rId10"/>
          <a:stretch>
            <a:fillRect/>
          </a:stretch>
        </p:blipFill>
        <p:spPr>
          <a:xfrm>
            <a:off x="10169886" y="805885"/>
            <a:ext cx="627584" cy="1176720"/>
          </a:xfrm>
          <a:prstGeom prst="rect">
            <a:avLst/>
          </a:prstGeom>
        </p:spPr>
      </p:pic>
      <p:pic>
        <p:nvPicPr>
          <p:cNvPr id="26" name="图片 25"/>
          <p:cNvPicPr>
            <a:picLocks noChangeAspect="1"/>
          </p:cNvPicPr>
          <p:nvPr/>
        </p:nvPicPr>
        <p:blipFill>
          <a:blip r:embed="rId11"/>
          <a:stretch>
            <a:fillRect/>
          </a:stretch>
        </p:blipFill>
        <p:spPr>
          <a:xfrm>
            <a:off x="1073980" y="4102640"/>
            <a:ext cx="1473200" cy="2540000"/>
          </a:xfrm>
          <a:prstGeom prst="rect">
            <a:avLst/>
          </a:prstGeom>
        </p:spPr>
      </p:pic>
      <p:grpSp>
        <p:nvGrpSpPr>
          <p:cNvPr id="36" name="组 35"/>
          <p:cNvGrpSpPr/>
          <p:nvPr/>
        </p:nvGrpSpPr>
        <p:grpSpPr>
          <a:xfrm>
            <a:off x="3795231" y="3840480"/>
            <a:ext cx="5551170" cy="723900"/>
            <a:chOff x="3310690" y="3889477"/>
            <a:chExt cx="5368854" cy="723900"/>
          </a:xfrm>
        </p:grpSpPr>
        <p:pic>
          <p:nvPicPr>
            <p:cNvPr id="35" name="图片 34"/>
            <p:cNvPicPr>
              <a:picLocks noChangeAspect="1"/>
            </p:cNvPicPr>
            <p:nvPr/>
          </p:nvPicPr>
          <p:blipFill>
            <a:blip r:embed="rId12"/>
            <a:stretch>
              <a:fillRect/>
            </a:stretch>
          </p:blipFill>
          <p:spPr>
            <a:xfrm>
              <a:off x="3310690" y="3889477"/>
              <a:ext cx="5368854" cy="723900"/>
            </a:xfrm>
            <a:prstGeom prst="rect">
              <a:avLst/>
            </a:prstGeom>
          </p:spPr>
        </p:pic>
        <p:sp>
          <p:nvSpPr>
            <p:cNvPr id="27" name="TextBox 1"/>
            <p:cNvSpPr txBox="1">
              <a:spLocks noChangeArrowheads="1"/>
            </p:cNvSpPr>
            <p:nvPr/>
          </p:nvSpPr>
          <p:spPr bwMode="auto">
            <a:xfrm>
              <a:off x="3769795" y="4052037"/>
              <a:ext cx="4558030" cy="398780"/>
            </a:xfrm>
            <a:prstGeom prst="rect">
              <a:avLst/>
            </a:prstGeom>
            <a:noFill/>
            <a:ln w="9525">
              <a:noFill/>
              <a:miter lim="800000"/>
            </a:ln>
          </p:spPr>
          <p:txBody>
            <a:bodyPr wrap="square">
              <a:spAutoFit/>
            </a:bodyPr>
            <a:lstStyle/>
            <a:p>
              <a:pPr marL="107950">
                <a:lnSpc>
                  <a:spcPts val="2400"/>
                </a:lnSpc>
              </a:pPr>
              <a:r>
                <a:rPr lang="zh-CN" altLang="en-US" b="1" dirty="0">
                  <a:solidFill>
                    <a:prstClr val="white"/>
                  </a:solidFill>
                  <a:latin typeface="思源黑体 CN ExtraLight" panose="020B0200000000000000" pitchFamily="34" charset="-122"/>
                  <a:ea typeface="思源黑体 CN ExtraLight" panose="020B0200000000000000" pitchFamily="34" charset="-122"/>
                </a:rPr>
                <a:t>讲师团成员</a:t>
              </a:r>
              <a:r>
                <a:rPr lang="zh-CN" altLang="en-US" b="1" dirty="0" smtClean="0">
                  <a:solidFill>
                    <a:prstClr val="white"/>
                  </a:solidFill>
                  <a:latin typeface="思源黑体 CN ExtraLight" panose="020B0200000000000000" pitchFamily="34" charset="-122"/>
                  <a:ea typeface="思源黑体 CN ExtraLight" panose="020B0200000000000000" pitchFamily="34" charset="-122"/>
                </a:rPr>
                <a:t>：赵有珊    常州市第一中学</a:t>
              </a:r>
              <a:endParaRPr lang="zh-CN" altLang="en-US" b="1" dirty="0">
                <a:solidFill>
                  <a:prstClr val="white"/>
                </a:solidFill>
                <a:latin typeface="思源黑体 CN ExtraLight" panose="020B0200000000000000" pitchFamily="34" charset="-122"/>
                <a:ea typeface="思源黑体 CN ExtraLight" panose="020B0200000000000000" pitchFamily="34" charset="-122"/>
              </a:endParaRPr>
            </a:p>
          </p:txBody>
        </p:sp>
      </p:grpSp>
      <p:pic>
        <p:nvPicPr>
          <p:cNvPr id="9" name="图片 8"/>
          <p:cNvPicPr>
            <a:picLocks noChangeAspect="1"/>
          </p:cNvPicPr>
          <p:nvPr/>
        </p:nvPicPr>
        <p:blipFill>
          <a:blip r:embed="rId13"/>
          <a:stretch>
            <a:fillRect/>
          </a:stretch>
        </p:blipFill>
        <p:spPr>
          <a:xfrm>
            <a:off x="295910" y="299720"/>
            <a:ext cx="1321435" cy="1016635"/>
          </a:xfrm>
          <a:prstGeom prst="rect">
            <a:avLst/>
          </a:prstGeom>
        </p:spPr>
      </p:pic>
    </p:spTree>
    <p:extLst>
      <p:ext uri="{BB962C8B-B14F-4D97-AF65-F5344CB8AC3E}">
        <p14:creationId xmlns:p14="http://schemas.microsoft.com/office/powerpoint/2010/main" val="374247284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100000">
              <a:srgbClr val="8BBDEF">
                <a:lumMod val="20000"/>
                <a:lumOff val="80000"/>
              </a:srgbClr>
            </a:gs>
            <a:gs pos="0">
              <a:srgbClr val="8BBDEF">
                <a:lumMod val="40000"/>
                <a:lumOff val="60000"/>
              </a:srgbClr>
            </a:gs>
            <a:gs pos="0">
              <a:scrgbClr r="0" g="0" b="0"/>
            </a:gs>
            <a:gs pos="0">
              <a:scrgbClr r="0" g="0" b="0"/>
            </a:gs>
            <a:gs pos="0">
              <a:srgbClr val="8BBDEF">
                <a:lumMod val="40000"/>
                <a:lumOff val="60000"/>
              </a:srgbClr>
            </a:gs>
            <a:gs pos="0">
              <a:srgbClr val="8BBDEF">
                <a:lumMod val="40000"/>
                <a:lumOff val="60000"/>
              </a:srgbClr>
            </a:gs>
          </a:gsLst>
          <a:lin ang="2700000" scaled="1"/>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续写中</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pPr/>
              <a:t>20</a:t>
            </a:fld>
            <a:endParaRPr lang="zh-CN" altLang="en-US"/>
          </a:p>
        </p:txBody>
      </p:sp>
      <p:sp>
        <p:nvSpPr>
          <p:cNvPr id="5" name="矩形 4"/>
          <p:cNvSpPr/>
          <p:nvPr/>
        </p:nvSpPr>
        <p:spPr>
          <a:xfrm>
            <a:off x="1124606" y="1582340"/>
            <a:ext cx="10431518" cy="3416320"/>
          </a:xfrm>
          <a:prstGeom prst="rect">
            <a:avLst/>
          </a:prstGeom>
        </p:spPr>
        <p:txBody>
          <a:bodyPr wrap="square">
            <a:spAutoFit/>
          </a:bodyPr>
          <a:lstStyle/>
          <a:p>
            <a:r>
              <a:rPr lang="zh-CN" altLang="zh-CN" sz="2400" dirty="0"/>
              <a:t>（</a:t>
            </a:r>
            <a:r>
              <a:rPr lang="en-US" altLang="zh-CN" sz="2400" dirty="0"/>
              <a:t>2</a:t>
            </a:r>
            <a:r>
              <a:rPr lang="zh-CN" altLang="zh-CN" sz="2400" dirty="0"/>
              <a:t>）围绕主题和第二段段首句，推导第二段情节</a:t>
            </a:r>
          </a:p>
          <a:p>
            <a:r>
              <a:rPr lang="zh-CN" altLang="zh-CN" sz="2400" dirty="0"/>
              <a:t>回忆这篇文本的主题</a:t>
            </a:r>
            <a:r>
              <a:rPr lang="en-US" altLang="zh-CN" sz="2400" dirty="0"/>
              <a:t>”address the dilemma wisely and strive to keep the promise”</a:t>
            </a:r>
            <a:r>
              <a:rPr lang="zh-CN" altLang="zh-CN" sz="2400" dirty="0"/>
              <a:t>并结合第二段的段首句， 教师抛出问题让学生讨论</a:t>
            </a:r>
            <a:r>
              <a:rPr lang="en-US" altLang="zh-CN" sz="2400" dirty="0"/>
              <a:t>:</a:t>
            </a:r>
            <a:endParaRPr lang="zh-CN" altLang="zh-CN" sz="2400" dirty="0"/>
          </a:p>
          <a:p>
            <a:r>
              <a:rPr lang="en-US" altLang="zh-CN" sz="2400" dirty="0">
                <a:solidFill>
                  <a:srgbClr val="FF0000"/>
                </a:solidFill>
              </a:rPr>
              <a:t>What will happen </a:t>
            </a:r>
            <a:r>
              <a:rPr lang="en-US" altLang="zh-CN" sz="2400" dirty="0"/>
              <a:t>if the </a:t>
            </a:r>
            <a:r>
              <a:rPr lang="en-US" altLang="zh-CN" sz="2400" dirty="0">
                <a:solidFill>
                  <a:srgbClr val="FF0000"/>
                </a:solidFill>
              </a:rPr>
              <a:t>two German soldiers </a:t>
            </a:r>
            <a:r>
              <a:rPr lang="en-US" altLang="zh-CN" sz="2400" dirty="0"/>
              <a:t>found the cottage was on fire?</a:t>
            </a:r>
            <a:endParaRPr lang="zh-CN" altLang="zh-CN" sz="2400" dirty="0"/>
          </a:p>
          <a:p>
            <a:r>
              <a:rPr lang="en-US" altLang="zh-CN" sz="2400" dirty="0">
                <a:solidFill>
                  <a:srgbClr val="FF0000"/>
                </a:solidFill>
              </a:rPr>
              <a:t>How</a:t>
            </a:r>
            <a:r>
              <a:rPr lang="en-US" altLang="zh-CN" sz="2400" dirty="0"/>
              <a:t> will the </a:t>
            </a:r>
            <a:r>
              <a:rPr lang="en-US" altLang="zh-CN" sz="2400" dirty="0">
                <a:solidFill>
                  <a:srgbClr val="FF0000"/>
                </a:solidFill>
              </a:rPr>
              <a:t>French soldier </a:t>
            </a:r>
            <a:r>
              <a:rPr lang="en-US" altLang="zh-CN" sz="2400" dirty="0"/>
              <a:t>and </a:t>
            </a:r>
            <a:r>
              <a:rPr lang="en-US" altLang="zh-CN" sz="2400" dirty="0">
                <a:solidFill>
                  <a:srgbClr val="FF0000"/>
                </a:solidFill>
              </a:rPr>
              <a:t>plane </a:t>
            </a:r>
            <a:r>
              <a:rPr lang="en-US" altLang="zh-CN" sz="2400" dirty="0"/>
              <a:t>react to this fire?</a:t>
            </a:r>
            <a:endParaRPr lang="zh-CN" altLang="zh-CN" sz="2400" dirty="0"/>
          </a:p>
          <a:p>
            <a:r>
              <a:rPr lang="en-US" altLang="zh-CN" sz="2400" dirty="0">
                <a:solidFill>
                  <a:srgbClr val="FF0000"/>
                </a:solidFill>
              </a:rPr>
              <a:t>Where</a:t>
            </a:r>
            <a:r>
              <a:rPr lang="en-US" altLang="zh-CN" sz="2400" dirty="0"/>
              <a:t> do you think Marie was when watching this scene?</a:t>
            </a:r>
            <a:endParaRPr lang="zh-CN" altLang="zh-CN" sz="2400" dirty="0"/>
          </a:p>
          <a:p>
            <a:r>
              <a:rPr lang="zh-CN" altLang="zh-CN" sz="2400" dirty="0"/>
              <a:t>【设计意图】</a:t>
            </a:r>
          </a:p>
          <a:p>
            <a:r>
              <a:rPr lang="zh-CN" altLang="zh-CN" sz="2400" dirty="0"/>
              <a:t>根据前期所选择的恰当的结尾，中间围绕主题的主要人物结局需要一一展开。</a:t>
            </a:r>
          </a:p>
          <a:p>
            <a:r>
              <a:rPr lang="zh-CN" altLang="zh-CN" sz="2400" dirty="0"/>
              <a:t>最后，教师指令学生在结合所探讨完成两个段落的情节续写。</a:t>
            </a:r>
          </a:p>
        </p:txBody>
      </p:sp>
    </p:spTree>
    <p:extLst>
      <p:ext uri="{BB962C8B-B14F-4D97-AF65-F5344CB8AC3E}">
        <p14:creationId xmlns:p14="http://schemas.microsoft.com/office/powerpoint/2010/main" val="10272418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100000">
              <a:srgbClr val="8BBDEF">
                <a:lumMod val="20000"/>
                <a:lumOff val="80000"/>
              </a:srgbClr>
            </a:gs>
            <a:gs pos="0">
              <a:srgbClr val="8BBDEF">
                <a:lumMod val="40000"/>
                <a:lumOff val="60000"/>
              </a:srgbClr>
            </a:gs>
            <a:gs pos="0">
              <a:scrgbClr r="0" g="0" b="0"/>
            </a:gs>
            <a:gs pos="0">
              <a:scrgbClr r="0" g="0" b="0"/>
            </a:gs>
            <a:gs pos="0">
              <a:srgbClr val="8BBDEF">
                <a:lumMod val="40000"/>
                <a:lumOff val="60000"/>
              </a:srgbClr>
            </a:gs>
            <a:gs pos="0">
              <a:srgbClr val="8BBDEF">
                <a:lumMod val="40000"/>
                <a:lumOff val="60000"/>
              </a:srgbClr>
            </a:gs>
          </a:gsLst>
          <a:lin ang="2700000" scaled="1"/>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构建合理情节</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pPr/>
              <a:t>21</a:t>
            </a:fld>
            <a:endParaRPr lang="zh-CN" altLang="en-US"/>
          </a:p>
        </p:txBody>
      </p:sp>
      <p:sp>
        <p:nvSpPr>
          <p:cNvPr id="5" name="TextBox 4"/>
          <p:cNvSpPr txBox="1"/>
          <p:nvPr/>
        </p:nvSpPr>
        <p:spPr>
          <a:xfrm>
            <a:off x="625366" y="1238751"/>
            <a:ext cx="10594427" cy="369332"/>
          </a:xfrm>
          <a:prstGeom prst="rect">
            <a:avLst/>
          </a:prstGeom>
          <a:noFill/>
        </p:spPr>
        <p:txBody>
          <a:bodyPr wrap="square" rtlCol="0">
            <a:spAutoFit/>
          </a:bodyPr>
          <a:lstStyle/>
          <a:p>
            <a:r>
              <a:rPr lang="zh-CN" altLang="en-US" dirty="0" smtClean="0"/>
              <a:t>根据</a:t>
            </a:r>
            <a:r>
              <a:rPr lang="zh-CN" altLang="en-US" dirty="0" smtClean="0">
                <a:solidFill>
                  <a:srgbClr val="FF0000"/>
                </a:solidFill>
              </a:rPr>
              <a:t>一个</a:t>
            </a:r>
            <a:r>
              <a:rPr lang="zh-CN" altLang="en-US" dirty="0" smtClean="0"/>
              <a:t>主题，每段</a:t>
            </a:r>
            <a:r>
              <a:rPr lang="zh-CN" altLang="en-US" dirty="0" smtClean="0">
                <a:solidFill>
                  <a:srgbClr val="FF0000"/>
                </a:solidFill>
              </a:rPr>
              <a:t>三个</a:t>
            </a:r>
            <a:r>
              <a:rPr lang="zh-CN" altLang="en-US" dirty="0" smtClean="0"/>
              <a:t>重要情节，两段</a:t>
            </a:r>
            <a:r>
              <a:rPr lang="zh-CN" altLang="en-US" dirty="0" smtClean="0">
                <a:solidFill>
                  <a:srgbClr val="FF0000"/>
                </a:solidFill>
              </a:rPr>
              <a:t>六个</a:t>
            </a:r>
            <a:r>
              <a:rPr lang="zh-CN" altLang="en-US" dirty="0" smtClean="0"/>
              <a:t>大主句原则，从后往前推，可以得到：</a:t>
            </a:r>
            <a:endParaRPr lang="zh-CN" altLang="en-US" dirty="0"/>
          </a:p>
        </p:txBody>
      </p:sp>
      <p:sp>
        <p:nvSpPr>
          <p:cNvPr id="6" name="TextBox 5"/>
          <p:cNvSpPr txBox="1"/>
          <p:nvPr/>
        </p:nvSpPr>
        <p:spPr>
          <a:xfrm>
            <a:off x="299544" y="2636202"/>
            <a:ext cx="2049517" cy="584775"/>
          </a:xfrm>
          <a:prstGeom prst="rect">
            <a:avLst/>
          </a:prstGeom>
          <a:noFill/>
        </p:spPr>
        <p:txBody>
          <a:bodyPr wrap="square" rtlCol="0">
            <a:spAutoFit/>
          </a:bodyPr>
          <a:lstStyle/>
          <a:p>
            <a:r>
              <a:rPr lang="zh-CN" altLang="en-US" sz="3200" dirty="0" smtClean="0"/>
              <a:t>钟敲两点</a:t>
            </a:r>
            <a:endParaRPr lang="zh-CN" altLang="en-US" sz="3200" dirty="0"/>
          </a:p>
        </p:txBody>
      </p:sp>
      <p:sp>
        <p:nvSpPr>
          <p:cNvPr id="7" name="TextBox 6"/>
          <p:cNvSpPr txBox="1"/>
          <p:nvPr/>
        </p:nvSpPr>
        <p:spPr>
          <a:xfrm>
            <a:off x="299544" y="4362807"/>
            <a:ext cx="1923393" cy="584775"/>
          </a:xfrm>
          <a:prstGeom prst="rect">
            <a:avLst/>
          </a:prstGeom>
          <a:noFill/>
        </p:spPr>
        <p:txBody>
          <a:bodyPr wrap="square" rtlCol="0">
            <a:spAutoFit/>
          </a:bodyPr>
          <a:lstStyle/>
          <a:p>
            <a:r>
              <a:rPr lang="zh-CN" altLang="en-US" sz="3200" dirty="0" smtClean="0"/>
              <a:t>无声放火</a:t>
            </a:r>
            <a:endParaRPr lang="zh-CN" altLang="en-US" sz="3200" dirty="0"/>
          </a:p>
        </p:txBody>
      </p:sp>
      <p:sp>
        <p:nvSpPr>
          <p:cNvPr id="8" name="右箭头 7"/>
          <p:cNvSpPr/>
          <p:nvPr/>
        </p:nvSpPr>
        <p:spPr>
          <a:xfrm>
            <a:off x="2222937" y="2692830"/>
            <a:ext cx="677918" cy="471517"/>
          </a:xfrm>
          <a:prstGeom prst="rightArrow">
            <a:avLst/>
          </a:prstGeom>
          <a:solidFill>
            <a:srgbClr val="8BBDEF"/>
          </a:solidFill>
          <a:ln>
            <a:solidFill>
              <a:srgbClr val="8BBD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3026980" y="2636202"/>
            <a:ext cx="1954923" cy="1100226"/>
          </a:xfrm>
          <a:prstGeom prst="rect">
            <a:avLst/>
          </a:prstGeom>
          <a:noFill/>
          <a:ln>
            <a:solidFill>
              <a:srgbClr val="8BBDEF"/>
            </a:solidFill>
          </a:ln>
        </p:spPr>
        <p:txBody>
          <a:bodyPr wrap="square" rtlCol="0">
            <a:spAutoFit/>
          </a:bodyPr>
          <a:lstStyle/>
          <a:p>
            <a:endParaRPr lang="zh-CN" altLang="en-US" dirty="0"/>
          </a:p>
        </p:txBody>
      </p:sp>
      <p:sp>
        <p:nvSpPr>
          <p:cNvPr id="10" name="右箭头 9"/>
          <p:cNvSpPr/>
          <p:nvPr/>
        </p:nvSpPr>
        <p:spPr>
          <a:xfrm>
            <a:off x="5131685" y="2751141"/>
            <a:ext cx="677918" cy="471517"/>
          </a:xfrm>
          <a:prstGeom prst="rightArrow">
            <a:avLst/>
          </a:prstGeom>
          <a:solidFill>
            <a:srgbClr val="8BBDEF"/>
          </a:solidFill>
          <a:ln>
            <a:solidFill>
              <a:srgbClr val="8BBD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11"/>
          <p:cNvSpPr/>
          <p:nvPr/>
        </p:nvSpPr>
        <p:spPr>
          <a:xfrm>
            <a:off x="8011514" y="2773135"/>
            <a:ext cx="677918" cy="471517"/>
          </a:xfrm>
          <a:prstGeom prst="rightArrow">
            <a:avLst/>
          </a:prstGeom>
          <a:solidFill>
            <a:srgbClr val="8BBDEF"/>
          </a:solidFill>
          <a:ln>
            <a:solidFill>
              <a:srgbClr val="8BBD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8873367" y="4594734"/>
            <a:ext cx="1834057" cy="830997"/>
          </a:xfrm>
          <a:prstGeom prst="rect">
            <a:avLst/>
          </a:prstGeom>
          <a:noFill/>
        </p:spPr>
        <p:txBody>
          <a:bodyPr wrap="square" rtlCol="0">
            <a:spAutoFit/>
          </a:bodyPr>
          <a:lstStyle/>
          <a:p>
            <a:r>
              <a:rPr lang="zh-CN" altLang="en-US" sz="2400" dirty="0" smtClean="0"/>
              <a:t>飞机飞过</a:t>
            </a:r>
            <a:endParaRPr lang="en-US" altLang="zh-CN" sz="2400" dirty="0" smtClean="0"/>
          </a:p>
          <a:p>
            <a:r>
              <a:rPr lang="zh-CN" altLang="en-US" sz="2400" dirty="0" smtClean="0"/>
              <a:t>任务完成</a:t>
            </a:r>
            <a:endParaRPr lang="zh-CN" altLang="en-US" sz="2400" dirty="0"/>
          </a:p>
        </p:txBody>
      </p:sp>
      <p:sp>
        <p:nvSpPr>
          <p:cNvPr id="21" name="TextBox 20"/>
          <p:cNvSpPr txBox="1"/>
          <p:nvPr/>
        </p:nvSpPr>
        <p:spPr>
          <a:xfrm>
            <a:off x="3058528" y="4563203"/>
            <a:ext cx="2081048" cy="830997"/>
          </a:xfrm>
          <a:prstGeom prst="rect">
            <a:avLst/>
          </a:prstGeom>
          <a:noFill/>
        </p:spPr>
        <p:txBody>
          <a:bodyPr wrap="square" rtlCol="0">
            <a:spAutoFit/>
          </a:bodyPr>
          <a:lstStyle/>
          <a:p>
            <a:r>
              <a:rPr lang="zh-CN" altLang="en-US" sz="2400" dirty="0" smtClean="0"/>
              <a:t>德军醒来</a:t>
            </a:r>
            <a:endParaRPr lang="en-US" altLang="zh-CN" sz="2400" dirty="0" smtClean="0"/>
          </a:p>
          <a:p>
            <a:r>
              <a:rPr lang="zh-CN" altLang="en-US" sz="2400" dirty="0" smtClean="0"/>
              <a:t>四处扫射</a:t>
            </a:r>
            <a:endParaRPr lang="zh-CN" altLang="en-US" sz="2400" dirty="0"/>
          </a:p>
        </p:txBody>
      </p:sp>
      <p:sp>
        <p:nvSpPr>
          <p:cNvPr id="22" name="TextBox 21"/>
          <p:cNvSpPr txBox="1"/>
          <p:nvPr/>
        </p:nvSpPr>
        <p:spPr>
          <a:xfrm>
            <a:off x="5938357" y="4560945"/>
            <a:ext cx="2081048" cy="830997"/>
          </a:xfrm>
          <a:prstGeom prst="rect">
            <a:avLst/>
          </a:prstGeom>
          <a:noFill/>
        </p:spPr>
        <p:txBody>
          <a:bodyPr wrap="square" rtlCol="0">
            <a:spAutoFit/>
          </a:bodyPr>
          <a:lstStyle/>
          <a:p>
            <a:r>
              <a:rPr lang="zh-CN" altLang="en-US" sz="2400" dirty="0" smtClean="0"/>
              <a:t>逃进森林</a:t>
            </a:r>
            <a:endParaRPr lang="en-US" altLang="zh-CN" sz="2400" dirty="0" smtClean="0"/>
          </a:p>
          <a:p>
            <a:r>
              <a:rPr lang="zh-CN" altLang="en-US" sz="2400" dirty="0" smtClean="0"/>
              <a:t>紧张观察</a:t>
            </a:r>
            <a:endParaRPr lang="zh-CN" altLang="en-US" sz="2400" dirty="0"/>
          </a:p>
        </p:txBody>
      </p:sp>
      <p:sp>
        <p:nvSpPr>
          <p:cNvPr id="23" name="TextBox 22"/>
          <p:cNvSpPr txBox="1"/>
          <p:nvPr/>
        </p:nvSpPr>
        <p:spPr>
          <a:xfrm>
            <a:off x="3026980" y="2773135"/>
            <a:ext cx="2081048" cy="830997"/>
          </a:xfrm>
          <a:prstGeom prst="rect">
            <a:avLst/>
          </a:prstGeom>
          <a:noFill/>
        </p:spPr>
        <p:txBody>
          <a:bodyPr wrap="square" rtlCol="0">
            <a:spAutoFit/>
          </a:bodyPr>
          <a:lstStyle/>
          <a:p>
            <a:r>
              <a:rPr lang="zh-CN" altLang="en-US" sz="2400" dirty="0" smtClean="0"/>
              <a:t>着急伺机</a:t>
            </a:r>
            <a:endParaRPr lang="en-US" altLang="zh-CN" sz="2400" dirty="0" smtClean="0"/>
          </a:p>
          <a:p>
            <a:r>
              <a:rPr lang="zh-CN" altLang="en-US" sz="2400" dirty="0"/>
              <a:t>急中生智</a:t>
            </a:r>
          </a:p>
        </p:txBody>
      </p:sp>
      <p:sp>
        <p:nvSpPr>
          <p:cNvPr id="24" name="TextBox 23"/>
          <p:cNvSpPr txBox="1"/>
          <p:nvPr/>
        </p:nvSpPr>
        <p:spPr>
          <a:xfrm>
            <a:off x="5938357" y="2692830"/>
            <a:ext cx="2081048" cy="830997"/>
          </a:xfrm>
          <a:prstGeom prst="rect">
            <a:avLst/>
          </a:prstGeom>
          <a:noFill/>
        </p:spPr>
        <p:txBody>
          <a:bodyPr wrap="square" rtlCol="0">
            <a:spAutoFit/>
          </a:bodyPr>
          <a:lstStyle/>
          <a:p>
            <a:r>
              <a:rPr lang="zh-CN" altLang="en-US" sz="2400" dirty="0" smtClean="0"/>
              <a:t>脱鞋逃出</a:t>
            </a:r>
            <a:endParaRPr lang="en-US" altLang="zh-CN" sz="2400" dirty="0" smtClean="0"/>
          </a:p>
          <a:p>
            <a:r>
              <a:rPr lang="zh-CN" altLang="en-US" sz="2400" dirty="0"/>
              <a:t>掩门关窗</a:t>
            </a:r>
          </a:p>
        </p:txBody>
      </p:sp>
      <p:sp>
        <p:nvSpPr>
          <p:cNvPr id="25" name="TextBox 24"/>
          <p:cNvSpPr txBox="1"/>
          <p:nvPr/>
        </p:nvSpPr>
        <p:spPr>
          <a:xfrm>
            <a:off x="8865476" y="2770816"/>
            <a:ext cx="1655380" cy="830997"/>
          </a:xfrm>
          <a:prstGeom prst="rect">
            <a:avLst/>
          </a:prstGeom>
          <a:noFill/>
        </p:spPr>
        <p:txBody>
          <a:bodyPr wrap="square" rtlCol="0">
            <a:spAutoFit/>
          </a:bodyPr>
          <a:lstStyle/>
          <a:p>
            <a:r>
              <a:rPr lang="zh-CN" altLang="en-US" sz="2400" dirty="0" smtClean="0"/>
              <a:t>收集柴火</a:t>
            </a:r>
            <a:endParaRPr lang="en-US" altLang="zh-CN" sz="2400" dirty="0" smtClean="0"/>
          </a:p>
          <a:p>
            <a:r>
              <a:rPr lang="zh-CN" altLang="en-US" sz="2400" dirty="0" smtClean="0"/>
              <a:t>等待时机</a:t>
            </a:r>
            <a:endParaRPr lang="zh-CN" altLang="en-US" sz="2400" dirty="0"/>
          </a:p>
        </p:txBody>
      </p:sp>
      <p:sp>
        <p:nvSpPr>
          <p:cNvPr id="26" name="TextBox 25"/>
          <p:cNvSpPr txBox="1"/>
          <p:nvPr/>
        </p:nvSpPr>
        <p:spPr>
          <a:xfrm>
            <a:off x="5922580" y="2614234"/>
            <a:ext cx="1954923" cy="1100226"/>
          </a:xfrm>
          <a:prstGeom prst="rect">
            <a:avLst/>
          </a:prstGeom>
          <a:noFill/>
          <a:ln>
            <a:solidFill>
              <a:srgbClr val="8BBDEF"/>
            </a:solidFill>
          </a:ln>
        </p:spPr>
        <p:txBody>
          <a:bodyPr wrap="square" rtlCol="0">
            <a:spAutoFit/>
          </a:bodyPr>
          <a:lstStyle/>
          <a:p>
            <a:endParaRPr lang="zh-CN" altLang="en-US" dirty="0"/>
          </a:p>
        </p:txBody>
      </p:sp>
      <p:sp>
        <p:nvSpPr>
          <p:cNvPr id="27" name="TextBox 26"/>
          <p:cNvSpPr txBox="1"/>
          <p:nvPr/>
        </p:nvSpPr>
        <p:spPr>
          <a:xfrm>
            <a:off x="8865476" y="2631475"/>
            <a:ext cx="1954923" cy="1100226"/>
          </a:xfrm>
          <a:prstGeom prst="rect">
            <a:avLst/>
          </a:prstGeom>
          <a:noFill/>
          <a:ln>
            <a:solidFill>
              <a:srgbClr val="8BBDEF"/>
            </a:solidFill>
          </a:ln>
        </p:spPr>
        <p:txBody>
          <a:bodyPr wrap="square" rtlCol="0">
            <a:spAutoFit/>
          </a:bodyPr>
          <a:lstStyle/>
          <a:p>
            <a:endParaRPr lang="zh-CN" altLang="en-US" dirty="0"/>
          </a:p>
        </p:txBody>
      </p:sp>
      <p:sp>
        <p:nvSpPr>
          <p:cNvPr id="28" name="右箭头 27"/>
          <p:cNvSpPr/>
          <p:nvPr/>
        </p:nvSpPr>
        <p:spPr>
          <a:xfrm>
            <a:off x="2230828" y="4476065"/>
            <a:ext cx="677918" cy="471517"/>
          </a:xfrm>
          <a:prstGeom prst="rightArrow">
            <a:avLst/>
          </a:prstGeom>
          <a:solidFill>
            <a:srgbClr val="8BBDEF"/>
          </a:solidFill>
          <a:ln>
            <a:solidFill>
              <a:srgbClr val="8BBD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034871" y="4419437"/>
            <a:ext cx="1954923" cy="1100226"/>
          </a:xfrm>
          <a:prstGeom prst="rect">
            <a:avLst/>
          </a:prstGeom>
          <a:noFill/>
          <a:ln>
            <a:solidFill>
              <a:srgbClr val="8BBDEF"/>
            </a:solidFill>
          </a:ln>
        </p:spPr>
        <p:txBody>
          <a:bodyPr wrap="square" rtlCol="0">
            <a:spAutoFit/>
          </a:bodyPr>
          <a:lstStyle/>
          <a:p>
            <a:endParaRPr lang="zh-CN" altLang="en-US" dirty="0"/>
          </a:p>
        </p:txBody>
      </p:sp>
      <p:sp>
        <p:nvSpPr>
          <p:cNvPr id="30" name="右箭头 29"/>
          <p:cNvSpPr/>
          <p:nvPr/>
        </p:nvSpPr>
        <p:spPr>
          <a:xfrm>
            <a:off x="5139576" y="4534376"/>
            <a:ext cx="677918" cy="471517"/>
          </a:xfrm>
          <a:prstGeom prst="rightArrow">
            <a:avLst/>
          </a:prstGeom>
          <a:solidFill>
            <a:srgbClr val="8BBDEF"/>
          </a:solidFill>
          <a:ln>
            <a:solidFill>
              <a:srgbClr val="8BBD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右箭头 30"/>
          <p:cNvSpPr/>
          <p:nvPr/>
        </p:nvSpPr>
        <p:spPr>
          <a:xfrm>
            <a:off x="8019405" y="4556370"/>
            <a:ext cx="677918" cy="471517"/>
          </a:xfrm>
          <a:prstGeom prst="rightArrow">
            <a:avLst/>
          </a:prstGeom>
          <a:solidFill>
            <a:srgbClr val="8BBDEF"/>
          </a:solidFill>
          <a:ln>
            <a:solidFill>
              <a:srgbClr val="8BBD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5930471" y="4397469"/>
            <a:ext cx="1954923" cy="1100226"/>
          </a:xfrm>
          <a:prstGeom prst="rect">
            <a:avLst/>
          </a:prstGeom>
          <a:noFill/>
          <a:ln>
            <a:solidFill>
              <a:srgbClr val="8BBDEF"/>
            </a:solidFill>
          </a:ln>
        </p:spPr>
        <p:txBody>
          <a:bodyPr wrap="square" rtlCol="0">
            <a:spAutoFit/>
          </a:bodyPr>
          <a:lstStyle/>
          <a:p>
            <a:endParaRPr lang="zh-CN" altLang="en-US" dirty="0"/>
          </a:p>
        </p:txBody>
      </p:sp>
      <p:sp>
        <p:nvSpPr>
          <p:cNvPr id="33" name="TextBox 32"/>
          <p:cNvSpPr txBox="1"/>
          <p:nvPr/>
        </p:nvSpPr>
        <p:spPr>
          <a:xfrm>
            <a:off x="8873367" y="4414710"/>
            <a:ext cx="1954923" cy="1100226"/>
          </a:xfrm>
          <a:prstGeom prst="rect">
            <a:avLst/>
          </a:prstGeom>
          <a:noFill/>
          <a:ln>
            <a:solidFill>
              <a:srgbClr val="8BBDEF"/>
            </a:solidFill>
          </a:ln>
        </p:spPr>
        <p:txBody>
          <a:bodyPr wrap="square" rtlCol="0">
            <a:spAutoFit/>
          </a:bodyPr>
          <a:lstStyle/>
          <a:p>
            <a:endParaRPr lang="zh-CN" altLang="en-US" dirty="0"/>
          </a:p>
        </p:txBody>
      </p:sp>
    </p:spTree>
    <p:extLst>
      <p:ext uri="{BB962C8B-B14F-4D97-AF65-F5344CB8AC3E}">
        <p14:creationId xmlns:p14="http://schemas.microsoft.com/office/powerpoint/2010/main" val="109819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circle(in)">
                                      <p:cBhvr>
                                        <p:cTn id="14" dur="20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circle(in)">
                                      <p:cBhvr>
                                        <p:cTn id="38"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p:cNvSpPr>
          <p:nvPr>
            <p:ph idx="4294967295"/>
          </p:nvPr>
        </p:nvSpPr>
        <p:spPr>
          <a:xfrm>
            <a:off x="212942" y="225468"/>
            <a:ext cx="10897644" cy="5397775"/>
          </a:xfrm>
          <a:prstGeom prst="rect">
            <a:avLst/>
          </a:prstGeom>
        </p:spPr>
        <p:txBody>
          <a:bodyPr vert="horz" wrap="square" lIns="91440" tIns="45720" rIns="91440" bIns="45720" anchor="t"/>
          <a:lstStyle/>
          <a:p>
            <a:pPr>
              <a:buNone/>
            </a:pPr>
            <a:r>
              <a:rPr lang="en-US" altLang="zh-CN" sz="4000" b="1" dirty="0" smtClean="0">
                <a:latin typeface="Calibri" panose="020F0502020204030204" charset="0"/>
              </a:rPr>
              <a:t>Polishing: </a:t>
            </a:r>
            <a:endParaRPr lang="zh-CN" altLang="en-US" sz="4000" b="1" dirty="0">
              <a:latin typeface="Calibri" panose="020F0502020204030204" charset="0"/>
            </a:endParaRPr>
          </a:p>
        </p:txBody>
      </p:sp>
      <p:sp>
        <p:nvSpPr>
          <p:cNvPr id="12" name="文本框 6"/>
          <p:cNvSpPr txBox="1">
            <a:spLocks noChangeArrowheads="1"/>
          </p:cNvSpPr>
          <p:nvPr/>
        </p:nvSpPr>
        <p:spPr bwMode="auto">
          <a:xfrm>
            <a:off x="5880099" y="1067752"/>
            <a:ext cx="5372919" cy="583565"/>
          </a:xfrm>
          <a:prstGeom prst="rect">
            <a:avLst/>
          </a:prstGeom>
          <a:gradFill>
            <a:gsLst>
              <a:gs pos="0">
                <a:srgbClr val="9EE256"/>
              </a:gs>
              <a:gs pos="100000">
                <a:srgbClr val="52762D"/>
              </a:gs>
            </a:gsLst>
            <a:lin ang="5400000" scaled="0"/>
          </a:gradFill>
          <a:ln w="9525">
            <a:noFill/>
            <a:miter lim="800000"/>
          </a:ln>
        </p:spPr>
        <p:txBody>
          <a:bodyPr wrap="square">
            <a:spAutoFit/>
          </a:bodyPr>
          <a:lstStyle/>
          <a:p>
            <a:r>
              <a:rPr lang="en-US" altLang="zh-CN" sz="3200" b="1" dirty="0">
                <a:solidFill>
                  <a:schemeClr val="tx1"/>
                </a:solidFill>
                <a:latin typeface="Times New Roman" panose="02020603050405020304" pitchFamily="18" charset="0"/>
              </a:rPr>
              <a:t>inner thoughts/ </a:t>
            </a:r>
            <a:r>
              <a:rPr lang="en-US" altLang="zh-CN" sz="3200" b="1" dirty="0">
                <a:latin typeface="Times New Roman" panose="02020603050405020304" pitchFamily="18" charset="0"/>
                <a:sym typeface="+mn-ea"/>
              </a:rPr>
              <a:t>dialogues </a:t>
            </a:r>
            <a:endParaRPr lang="en-US" altLang="zh-CN" sz="3200" b="1" dirty="0">
              <a:solidFill>
                <a:schemeClr val="tx1"/>
              </a:solidFill>
              <a:latin typeface="Times New Roman" panose="02020603050405020304" pitchFamily="18" charset="0"/>
            </a:endParaRPr>
          </a:p>
        </p:txBody>
      </p:sp>
      <p:sp>
        <p:nvSpPr>
          <p:cNvPr id="16" name="文本框 3"/>
          <p:cNvSpPr txBox="1">
            <a:spLocks noChangeArrowheads="1"/>
          </p:cNvSpPr>
          <p:nvPr/>
        </p:nvSpPr>
        <p:spPr bwMode="auto">
          <a:xfrm>
            <a:off x="5880100" y="2100230"/>
            <a:ext cx="4803140" cy="583565"/>
          </a:xfrm>
          <a:prstGeom prst="rect">
            <a:avLst/>
          </a:prstGeom>
          <a:gradFill>
            <a:gsLst>
              <a:gs pos="0">
                <a:srgbClr val="FBFB11"/>
              </a:gs>
              <a:gs pos="100000">
                <a:srgbClr val="838309"/>
              </a:gs>
            </a:gsLst>
            <a:lin ang="5400000" scaled="0"/>
          </a:gradFill>
          <a:ln w="9525">
            <a:noFill/>
            <a:miter lim="800000"/>
          </a:ln>
        </p:spPr>
        <p:txBody>
          <a:bodyPr wrap="square">
            <a:spAutoFit/>
          </a:bodyPr>
          <a:lstStyle/>
          <a:p>
            <a:r>
              <a:rPr lang="en-US" altLang="zh-CN" sz="3200" b="1" dirty="0" smtClean="0">
                <a:solidFill>
                  <a:schemeClr val="tx1"/>
                </a:solidFill>
                <a:latin typeface="Times New Roman" panose="02020603050405020304" pitchFamily="18" charset="0"/>
              </a:rPr>
              <a:t>detailed verbs/ adverbs</a:t>
            </a:r>
          </a:p>
        </p:txBody>
      </p:sp>
      <p:sp>
        <p:nvSpPr>
          <p:cNvPr id="18" name="文本框 1"/>
          <p:cNvSpPr txBox="1">
            <a:spLocks noChangeArrowheads="1"/>
          </p:cNvSpPr>
          <p:nvPr/>
        </p:nvSpPr>
        <p:spPr bwMode="auto">
          <a:xfrm>
            <a:off x="5836919" y="2958331"/>
            <a:ext cx="4194175" cy="583565"/>
          </a:xfrm>
          <a:prstGeom prst="rect">
            <a:avLst/>
          </a:prstGeom>
          <a:gradFill>
            <a:gsLst>
              <a:gs pos="0">
                <a:srgbClr val="14CD68"/>
              </a:gs>
              <a:gs pos="100000">
                <a:srgbClr val="0B6E38"/>
              </a:gs>
            </a:gsLst>
            <a:lin ang="5400000" scaled="0"/>
          </a:gradFill>
          <a:ln w="9525">
            <a:noFill/>
            <a:miter lim="800000"/>
          </a:ln>
        </p:spPr>
        <p:txBody>
          <a:bodyPr wrap="square">
            <a:spAutoFit/>
          </a:bodyPr>
          <a:lstStyle/>
          <a:p>
            <a:pPr algn="l"/>
            <a:r>
              <a:rPr lang="en-US" altLang="zh-CN" sz="3200" b="1" dirty="0">
                <a:solidFill>
                  <a:schemeClr val="tx1"/>
                </a:solidFill>
                <a:latin typeface="Times New Roman" panose="02020603050405020304" pitchFamily="18" charset="0"/>
              </a:rPr>
              <a:t>proper surroundings</a:t>
            </a:r>
          </a:p>
        </p:txBody>
      </p:sp>
      <p:sp>
        <p:nvSpPr>
          <p:cNvPr id="19" name="文本框 4"/>
          <p:cNvSpPr txBox="1">
            <a:spLocks noChangeArrowheads="1"/>
          </p:cNvSpPr>
          <p:nvPr/>
        </p:nvSpPr>
        <p:spPr bwMode="auto">
          <a:xfrm>
            <a:off x="5880099" y="3950651"/>
            <a:ext cx="3181985" cy="583565"/>
          </a:xfrm>
          <a:prstGeom prst="rect">
            <a:avLst/>
          </a:prstGeom>
          <a:solidFill>
            <a:schemeClr val="accent1">
              <a:lumMod val="50000"/>
            </a:schemeClr>
          </a:solidFill>
          <a:ln w="9525">
            <a:noFill/>
            <a:miter lim="800000"/>
          </a:ln>
        </p:spPr>
        <p:txBody>
          <a:bodyPr wrap="square">
            <a:spAutoFit/>
          </a:bodyPr>
          <a:lstStyle/>
          <a:p>
            <a:r>
              <a:rPr lang="en-US" altLang="zh-CN" sz="3200" b="1" dirty="0" smtClean="0">
                <a:latin typeface="Times New Roman" panose="02020603050405020304" pitchFamily="18" charset="0"/>
                <a:sym typeface="+mn-ea"/>
              </a:rPr>
              <a:t>figure of speech</a:t>
            </a:r>
            <a:endParaRPr lang="en-US" altLang="zh-CN" sz="3200" b="1" dirty="0" smtClean="0">
              <a:solidFill>
                <a:schemeClr val="tx1"/>
              </a:solidFill>
              <a:latin typeface="Times New Roman" panose="02020603050405020304" pitchFamily="18" charset="0"/>
            </a:endParaRPr>
          </a:p>
        </p:txBody>
      </p:sp>
      <p:sp>
        <p:nvSpPr>
          <p:cNvPr id="2" name="椭圆 1"/>
          <p:cNvSpPr/>
          <p:nvPr/>
        </p:nvSpPr>
        <p:spPr>
          <a:xfrm>
            <a:off x="735463" y="1349057"/>
            <a:ext cx="3740284" cy="2662555"/>
          </a:xfrm>
          <a:prstGeom prst="ellipse">
            <a:avLst/>
          </a:prstGeom>
          <a:solidFill>
            <a:srgbClr val="ECC34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rgbClr val="FF0000"/>
                </a:solidFill>
                <a:latin typeface="Calibri" panose="020F0502020204030204" charset="0"/>
                <a:sym typeface="+mn-ea"/>
              </a:rPr>
              <a:t>Clear    Specific     Vivid  </a:t>
            </a:r>
            <a:endParaRPr lang="zh-CN" altLang="en-US" sz="4800" dirty="0">
              <a:solidFill>
                <a:schemeClr val="lt1"/>
              </a:solidFill>
              <a:latin typeface="庞门正道标题体" pitchFamily="2" charset="-122"/>
              <a:ea typeface="庞门正道标题体" pitchFamily="2" charset="-122"/>
            </a:endParaRPr>
          </a:p>
        </p:txBody>
      </p:sp>
      <p:sp>
        <p:nvSpPr>
          <p:cNvPr id="9" name="左大括号 8"/>
          <p:cNvSpPr/>
          <p:nvPr/>
        </p:nvSpPr>
        <p:spPr>
          <a:xfrm>
            <a:off x="4908549" y="1349057"/>
            <a:ext cx="366395" cy="2893377"/>
          </a:xfrm>
          <a:prstGeom prst="leftBrace">
            <a:avLst/>
          </a:prstGeom>
          <a:ln w="63500" cmpd="sng">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4" name="图片 3"/>
          <p:cNvPicPr>
            <a:picLocks noChangeAspect="1"/>
          </p:cNvPicPr>
          <p:nvPr/>
        </p:nvPicPr>
        <p:blipFill>
          <a:blip r:embed="rId2"/>
          <a:stretch>
            <a:fillRect/>
          </a:stretch>
        </p:blipFill>
        <p:spPr>
          <a:xfrm>
            <a:off x="0" y="4912360"/>
            <a:ext cx="2594610" cy="1945640"/>
          </a:xfrm>
          <a:prstGeom prst="rect">
            <a:avLst/>
          </a:prstGeom>
        </p:spPr>
      </p:pic>
    </p:spTree>
    <p:extLst>
      <p:ext uri="{BB962C8B-B14F-4D97-AF65-F5344CB8AC3E}">
        <p14:creationId xmlns:p14="http://schemas.microsoft.com/office/powerpoint/2010/main" val="201630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6" grpId="0" bldLvl="0" animBg="1"/>
      <p:bldP spid="18" grpId="0" bldLvl="0" animBg="1"/>
      <p:bldP spid="1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6670" y="706755"/>
            <a:ext cx="12086590" cy="2402205"/>
          </a:xfrm>
        </p:spPr>
        <p:txBody>
          <a:bodyPr/>
          <a:lstStyle/>
          <a:p>
            <a:pPr latinLnBrk="0">
              <a:lnSpc>
                <a:spcPct val="100000"/>
              </a:lnSpc>
              <a:spcBef>
                <a:spcPts val="0"/>
              </a:spcBef>
            </a:pPr>
            <a:r>
              <a:rPr sz="3600" i="0" dirty="0" smtClean="0">
                <a:sym typeface="+mn-ea"/>
              </a:rPr>
              <a:t>①</a:t>
            </a:r>
            <a:r>
              <a:rPr lang="en-US" sz="3600" i="0" dirty="0" smtClean="0">
                <a:sym typeface="+mn-ea"/>
              </a:rPr>
              <a:t>He gave the bill to the old woman</a:t>
            </a:r>
            <a:r>
              <a:rPr sz="3600" i="0" dirty="0" smtClean="0">
                <a:sym typeface="+mn-ea"/>
              </a:rPr>
              <a:t>.</a:t>
            </a:r>
            <a:endParaRPr sz="3600" i="0" dirty="0">
              <a:sym typeface="+mn-ea"/>
            </a:endParaRPr>
          </a:p>
          <a:p>
            <a:pPr latinLnBrk="0">
              <a:lnSpc>
                <a:spcPct val="100000"/>
              </a:lnSpc>
              <a:spcBef>
                <a:spcPts val="0"/>
              </a:spcBef>
            </a:pPr>
            <a:endParaRPr sz="3600" i="0" dirty="0">
              <a:sym typeface="+mn-ea"/>
            </a:endParaRPr>
          </a:p>
          <a:p>
            <a:pPr latinLnBrk="0">
              <a:lnSpc>
                <a:spcPct val="100000"/>
              </a:lnSpc>
              <a:spcBef>
                <a:spcPts val="0"/>
              </a:spcBef>
            </a:pPr>
            <a:r>
              <a:rPr sz="3600" i="0" dirty="0" smtClean="0">
                <a:sym typeface="+mn-ea"/>
              </a:rPr>
              <a:t>②</a:t>
            </a:r>
            <a:r>
              <a:rPr lang="en-US" sz="3600" i="0" dirty="0" smtClean="0">
                <a:sym typeface="+mn-ea"/>
              </a:rPr>
              <a:t>Having taken out a </a:t>
            </a:r>
            <a:r>
              <a:rPr lang="en-US" sz="3600" i="0" dirty="0" smtClean="0">
                <a:solidFill>
                  <a:schemeClr val="accent1">
                    <a:lumMod val="50000"/>
                  </a:schemeClr>
                </a:solidFill>
                <a:sym typeface="+mn-ea"/>
              </a:rPr>
              <a:t>crisp</a:t>
            </a:r>
            <a:r>
              <a:rPr lang="en-US" sz="3600" i="0" dirty="0" smtClean="0">
                <a:sym typeface="+mn-ea"/>
              </a:rPr>
              <a:t> twenty-dollar bill, he </a:t>
            </a:r>
            <a:r>
              <a:rPr lang="en-US" sz="3600" i="0" dirty="0" smtClean="0">
                <a:solidFill>
                  <a:schemeClr val="accent1">
                    <a:lumMod val="50000"/>
                  </a:schemeClr>
                </a:solidFill>
                <a:sym typeface="+mn-ea"/>
              </a:rPr>
              <a:t>strode proudly down the isle</a:t>
            </a:r>
            <a:r>
              <a:rPr lang="en-US" sz="3600" i="0" dirty="0" smtClean="0">
                <a:sym typeface="+mn-ea"/>
              </a:rPr>
              <a:t> and </a:t>
            </a:r>
            <a:r>
              <a:rPr lang="en-US" sz="3600" i="0" dirty="0" smtClean="0">
                <a:solidFill>
                  <a:schemeClr val="accent1">
                    <a:lumMod val="50000"/>
                  </a:schemeClr>
                </a:solidFill>
                <a:sym typeface="+mn-ea"/>
              </a:rPr>
              <a:t>pressed</a:t>
            </a:r>
            <a:r>
              <a:rPr lang="en-US" sz="3600" i="0" dirty="0" smtClean="0">
                <a:sym typeface="+mn-ea"/>
              </a:rPr>
              <a:t> the bill into the old woman’s </a:t>
            </a:r>
            <a:r>
              <a:rPr lang="en-US" sz="3600" i="0" dirty="0" smtClean="0">
                <a:solidFill>
                  <a:schemeClr val="accent1">
                    <a:lumMod val="50000"/>
                  </a:schemeClr>
                </a:solidFill>
                <a:sym typeface="+mn-ea"/>
              </a:rPr>
              <a:t>unsteady and wrinkled </a:t>
            </a:r>
            <a:r>
              <a:rPr lang="en-US" sz="3600" i="0" dirty="0" smtClean="0">
                <a:sym typeface="+mn-ea"/>
              </a:rPr>
              <a:t>hands…</a:t>
            </a:r>
            <a:endParaRPr sz="3600" i="0" dirty="0">
              <a:sym typeface="+mn-ea"/>
            </a:endParaRPr>
          </a:p>
        </p:txBody>
      </p:sp>
      <p:sp>
        <p:nvSpPr>
          <p:cNvPr id="16395" name="Text Box 12" descr="花束"/>
          <p:cNvSpPr txBox="1"/>
          <p:nvPr/>
        </p:nvSpPr>
        <p:spPr>
          <a:xfrm>
            <a:off x="0" y="0"/>
            <a:ext cx="13170310" cy="706755"/>
          </a:xfrm>
          <a:prstGeom prst="rect">
            <a:avLst/>
          </a:prstGeom>
          <a:noFill/>
          <a:ln w="9525">
            <a:noFill/>
          </a:ln>
        </p:spPr>
        <p:txBody>
          <a:bodyPr wrap="square" anchor="t">
            <a:spAutoFit/>
          </a:bodyPr>
          <a:lstStyle/>
          <a:p>
            <a:pPr>
              <a:spcBef>
                <a:spcPct val="50000"/>
              </a:spcBef>
            </a:pPr>
            <a:r>
              <a:rPr lang="en-US" altLang="zh-CN" sz="4000" b="1" dirty="0" smtClean="0">
                <a:solidFill>
                  <a:srgbClr val="006600"/>
                </a:solidFill>
                <a:latin typeface="Monotype Corsiva" panose="03010101010201010101" pitchFamily="66" charset="0"/>
                <a:sym typeface="+mn-ea"/>
              </a:rPr>
              <a:t>1) </a:t>
            </a:r>
            <a:r>
              <a:rPr lang="en-US" altLang="zh-CN" sz="4000" b="1" dirty="0">
                <a:solidFill>
                  <a:srgbClr val="006600"/>
                </a:solidFill>
                <a:latin typeface="Monotype Corsiva" panose="03010101010201010101" pitchFamily="66" charset="0"/>
                <a:sym typeface="+mn-ea"/>
              </a:rPr>
              <a:t>detailed verbs/adverbs to make expressions powerful</a:t>
            </a:r>
          </a:p>
        </p:txBody>
      </p:sp>
      <p:sp>
        <p:nvSpPr>
          <p:cNvPr id="5" name="上下箭头 4"/>
          <p:cNvSpPr/>
          <p:nvPr/>
        </p:nvSpPr>
        <p:spPr>
          <a:xfrm>
            <a:off x="4915535" y="1304290"/>
            <a:ext cx="336550" cy="62674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 name="Text Box 12" descr="花束"/>
          <p:cNvSpPr txBox="1"/>
          <p:nvPr/>
        </p:nvSpPr>
        <p:spPr>
          <a:xfrm>
            <a:off x="297815" y="3792287"/>
            <a:ext cx="10999470" cy="768350"/>
          </a:xfrm>
          <a:prstGeom prst="rect">
            <a:avLst/>
          </a:prstGeom>
          <a:noFill/>
          <a:ln w="9525">
            <a:noFill/>
          </a:ln>
        </p:spPr>
        <p:txBody>
          <a:bodyPr wrap="square" anchor="t">
            <a:spAutoFit/>
          </a:bodyPr>
          <a:lstStyle/>
          <a:p>
            <a:pPr>
              <a:spcBef>
                <a:spcPct val="50000"/>
              </a:spcBef>
            </a:pPr>
            <a:r>
              <a:rPr lang="en-US" altLang="zh-CN" sz="4400" b="1" dirty="0">
                <a:solidFill>
                  <a:srgbClr val="006600"/>
                </a:solidFill>
                <a:latin typeface="Monotype Corsiva" panose="03010101010201010101" pitchFamily="66" charset="0"/>
                <a:sym typeface="+mn-ea"/>
              </a:rPr>
              <a:t>Exercise 2</a:t>
            </a:r>
          </a:p>
        </p:txBody>
      </p:sp>
      <p:sp>
        <p:nvSpPr>
          <p:cNvPr id="4" name="内容占位符 2"/>
          <p:cNvSpPr>
            <a:spLocks noGrp="1"/>
          </p:cNvSpPr>
          <p:nvPr/>
        </p:nvSpPr>
        <p:spPr>
          <a:xfrm>
            <a:off x="297815" y="4362818"/>
            <a:ext cx="12086590" cy="3201035"/>
          </a:xfrm>
          <a:prstGeom prst="rect">
            <a:avLst/>
          </a:prstGeom>
          <a:noFill/>
          <a:ln>
            <a:noFill/>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sz="3200" b="1" i="1"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b="1" i="1"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b="1" i="1"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b="1" i="1"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b="1" i="1"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1" i="1"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1" i="1"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1" i="1"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1" i="1" u="none" kern="1200" baseline="0">
                <a:solidFill>
                  <a:schemeClr val="tx1"/>
                </a:solidFill>
                <a:latin typeface="+mn-lt"/>
                <a:ea typeface="+mn-ea"/>
                <a:cs typeface="+mn-cs"/>
              </a:defRPr>
            </a:lvl9pPr>
          </a:lstStyle>
          <a:p>
            <a:pPr marL="0" indent="0">
              <a:buFontTx/>
              <a:buNone/>
            </a:pPr>
            <a:r>
              <a:rPr lang="zh-CN" altLang="en-US" i="0" dirty="0">
                <a:solidFill>
                  <a:srgbClr val="000000"/>
                </a:solidFill>
                <a:sym typeface="+mn-ea"/>
              </a:rPr>
              <a:t>Marie 深吸一口气，轻轻地推开门走了出去。</a:t>
            </a:r>
          </a:p>
          <a:p>
            <a:endParaRPr lang="zh-CN" altLang="en-US" i="0" dirty="0">
              <a:solidFill>
                <a:srgbClr val="000000"/>
              </a:solidFill>
              <a:sym typeface="+mn-ea"/>
            </a:endParaRPr>
          </a:p>
          <a:p>
            <a:endParaRPr lang="zh-CN" altLang="en-US" sz="3600" dirty="0">
              <a:solidFill>
                <a:srgbClr val="0070C0"/>
              </a:solidFill>
            </a:endParaRPr>
          </a:p>
          <a:p>
            <a:endParaRPr lang="zh-CN" altLang="en-US" sz="3600" dirty="0">
              <a:solidFill>
                <a:srgbClr val="0070C0"/>
              </a:solidFill>
            </a:endParaRPr>
          </a:p>
        </p:txBody>
      </p:sp>
      <p:sp>
        <p:nvSpPr>
          <p:cNvPr id="6" name="文本框 5"/>
          <p:cNvSpPr txBox="1"/>
          <p:nvPr/>
        </p:nvSpPr>
        <p:spPr>
          <a:xfrm>
            <a:off x="402590" y="5059095"/>
            <a:ext cx="11544300" cy="1198880"/>
          </a:xfrm>
          <a:prstGeom prst="rect">
            <a:avLst/>
          </a:prstGeom>
          <a:solidFill>
            <a:schemeClr val="accent1"/>
          </a:solidFill>
        </p:spPr>
        <p:txBody>
          <a:bodyPr wrap="square" rtlCol="0">
            <a:spAutoFit/>
          </a:bodyPr>
          <a:lstStyle/>
          <a:p>
            <a:r>
              <a:rPr lang="zh-CN" altLang="en-US" sz="3600" b="1" dirty="0">
                <a:solidFill>
                  <a:srgbClr val="FF0000"/>
                </a:solidFill>
                <a:sym typeface="+mn-ea"/>
              </a:rPr>
              <a:t>Taking</a:t>
            </a:r>
            <a:r>
              <a:rPr lang="zh-CN" altLang="en-US" sz="3600" b="1" dirty="0">
                <a:solidFill>
                  <a:srgbClr val="0070C0"/>
                </a:solidFill>
                <a:sym typeface="+mn-ea"/>
              </a:rPr>
              <a:t> a deep breath, Mar</a:t>
            </a:r>
            <a:r>
              <a:rPr lang="en-US" altLang="zh-CN" sz="3600" b="1" dirty="0" err="1">
                <a:solidFill>
                  <a:srgbClr val="0070C0"/>
                </a:solidFill>
                <a:sym typeface="+mn-ea"/>
              </a:rPr>
              <a:t>ie</a:t>
            </a:r>
            <a:r>
              <a:rPr lang="zh-CN" altLang="en-US" sz="3600" b="1" dirty="0">
                <a:solidFill>
                  <a:srgbClr val="0070C0"/>
                </a:solidFill>
                <a:sym typeface="+mn-ea"/>
              </a:rPr>
              <a:t> </a:t>
            </a:r>
            <a:r>
              <a:rPr lang="zh-CN" altLang="en-US" sz="3600" b="1" dirty="0">
                <a:solidFill>
                  <a:srgbClr val="FF0000"/>
                </a:solidFill>
                <a:sym typeface="+mn-ea"/>
              </a:rPr>
              <a:t>lightly pushed</a:t>
            </a:r>
            <a:r>
              <a:rPr lang="zh-CN" altLang="en-US" sz="3600" b="1" dirty="0">
                <a:solidFill>
                  <a:srgbClr val="0070C0"/>
                </a:solidFill>
                <a:sym typeface="+mn-ea"/>
              </a:rPr>
              <a:t>  the door open</a:t>
            </a:r>
          </a:p>
          <a:p>
            <a:r>
              <a:rPr lang="zh-CN" altLang="en-US" sz="3600" b="1" dirty="0">
                <a:solidFill>
                  <a:srgbClr val="0070C0"/>
                </a:solidFill>
                <a:sym typeface="+mn-ea"/>
              </a:rPr>
              <a:t>and </a:t>
            </a:r>
            <a:r>
              <a:rPr lang="zh-CN" altLang="en-US" sz="3600" b="1" dirty="0">
                <a:solidFill>
                  <a:srgbClr val="FF0000"/>
                </a:solidFill>
                <a:sym typeface="+mn-ea"/>
              </a:rPr>
              <a:t>stepped</a:t>
            </a:r>
            <a:r>
              <a:rPr lang="zh-CN" altLang="en-US" sz="3600" b="1" dirty="0">
                <a:solidFill>
                  <a:srgbClr val="0070C0"/>
                </a:solidFill>
                <a:sym typeface="+mn-ea"/>
              </a:rPr>
              <a:t> </a:t>
            </a:r>
            <a:r>
              <a:rPr lang="en-US" altLang="zh-CN" sz="3600" b="1" dirty="0">
                <a:solidFill>
                  <a:srgbClr val="0070C0"/>
                </a:solidFill>
                <a:sym typeface="+mn-ea"/>
              </a:rPr>
              <a:t>out</a:t>
            </a:r>
            <a:r>
              <a:rPr lang="zh-CN" altLang="en-US" sz="3600" b="1" dirty="0">
                <a:solidFill>
                  <a:srgbClr val="0070C0"/>
                </a:solidFill>
                <a:sym typeface="+mn-ea"/>
              </a:rPr>
              <a:t>side</a:t>
            </a:r>
            <a:r>
              <a:rPr lang="en-US" altLang="zh-CN" sz="3600" b="1" dirty="0">
                <a:solidFill>
                  <a:srgbClr val="0070C0"/>
                </a:solidFill>
                <a:sym typeface="+mn-ea"/>
              </a:rPr>
              <a:t>.</a:t>
            </a:r>
          </a:p>
        </p:txBody>
      </p:sp>
    </p:spTree>
    <p:extLst>
      <p:ext uri="{BB962C8B-B14F-4D97-AF65-F5344CB8AC3E}">
        <p14:creationId xmlns:p14="http://schemas.microsoft.com/office/powerpoint/2010/main" val="254783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5" name="Text Box 12" descr="花束"/>
          <p:cNvSpPr txBox="1"/>
          <p:nvPr/>
        </p:nvSpPr>
        <p:spPr>
          <a:xfrm>
            <a:off x="-1" y="80895"/>
            <a:ext cx="11952605" cy="829945"/>
          </a:xfrm>
          <a:prstGeom prst="rect">
            <a:avLst/>
          </a:prstGeom>
          <a:noFill/>
          <a:ln w="9525">
            <a:noFill/>
          </a:ln>
        </p:spPr>
        <p:txBody>
          <a:bodyPr wrap="square" anchor="t">
            <a:spAutoFit/>
          </a:bodyPr>
          <a:lstStyle/>
          <a:p>
            <a:pPr>
              <a:spcBef>
                <a:spcPct val="50000"/>
              </a:spcBef>
            </a:pPr>
            <a:r>
              <a:rPr lang="en-US" altLang="zh-CN" sz="4800" b="1" dirty="0" smtClean="0">
                <a:solidFill>
                  <a:srgbClr val="006600"/>
                </a:solidFill>
                <a:latin typeface="Monotype Corsiva" panose="03010101010201010101" pitchFamily="66" charset="0"/>
                <a:sym typeface="+mn-ea"/>
              </a:rPr>
              <a:t>2</a:t>
            </a:r>
            <a:r>
              <a:rPr lang="en-US" altLang="zh-CN" sz="4400" b="1" dirty="0" smtClean="0">
                <a:solidFill>
                  <a:srgbClr val="006600"/>
                </a:solidFill>
                <a:latin typeface="Monotype Corsiva" panose="03010101010201010101" pitchFamily="66" charset="0"/>
                <a:sym typeface="+mn-ea"/>
              </a:rPr>
              <a:t>)  </a:t>
            </a:r>
            <a:r>
              <a:rPr lang="en-US" altLang="zh-CN" sz="4400" b="1" dirty="0">
                <a:solidFill>
                  <a:srgbClr val="006600"/>
                </a:solidFill>
                <a:latin typeface="Monotype Corsiva" panose="03010101010201010101" pitchFamily="66" charset="0"/>
                <a:sym typeface="+mn-ea"/>
              </a:rPr>
              <a:t>figure of speech to </a:t>
            </a:r>
            <a:r>
              <a:rPr lang="en-US" altLang="zh-CN" sz="4400" b="1" dirty="0" smtClean="0">
                <a:solidFill>
                  <a:srgbClr val="006600"/>
                </a:solidFill>
                <a:latin typeface="Monotype Corsiva" panose="03010101010201010101" pitchFamily="66" charset="0"/>
                <a:sym typeface="+mn-ea"/>
              </a:rPr>
              <a:t>vividly describe</a:t>
            </a:r>
            <a:endParaRPr lang="en-US" altLang="zh-CN" sz="4400" b="1" dirty="0">
              <a:solidFill>
                <a:srgbClr val="006600"/>
              </a:solidFill>
              <a:latin typeface="Monotype Corsiva" panose="03010101010201010101" pitchFamily="66" charset="0"/>
              <a:sym typeface="+mn-ea"/>
            </a:endParaRPr>
          </a:p>
        </p:txBody>
      </p:sp>
      <p:sp>
        <p:nvSpPr>
          <p:cNvPr id="4" name="圆角矩形 3"/>
          <p:cNvSpPr/>
          <p:nvPr/>
        </p:nvSpPr>
        <p:spPr>
          <a:xfrm>
            <a:off x="93979" y="929005"/>
            <a:ext cx="11696967" cy="1637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600" b="1" dirty="0">
                <a:ln w="22225">
                  <a:solidFill>
                    <a:srgbClr val="333399"/>
                  </a:solidFill>
                  <a:prstDash val="solid"/>
                </a:ln>
                <a:solidFill>
                  <a:srgbClr val="000000"/>
                </a:solidFill>
                <a:sym typeface="+mn-ea"/>
              </a:rPr>
              <a:t>(1) </a:t>
            </a:r>
            <a:r>
              <a:rPr lang="en-US" altLang="zh-CN" sz="3600" b="1" dirty="0">
                <a:ln w="22225">
                  <a:solidFill>
                    <a:srgbClr val="333399"/>
                  </a:solidFill>
                  <a:prstDash val="solid"/>
                </a:ln>
                <a:solidFill>
                  <a:srgbClr val="000000"/>
                </a:solidFill>
                <a:sym typeface="+mn-ea"/>
              </a:rPr>
              <a:t>metaphor</a:t>
            </a:r>
            <a:endParaRPr lang="zh-CN" altLang="en-US" sz="3600" b="1" dirty="0">
              <a:ln w="22225">
                <a:solidFill>
                  <a:srgbClr val="333399"/>
                </a:solidFill>
                <a:prstDash val="solid"/>
              </a:ln>
              <a:solidFill>
                <a:srgbClr val="000000"/>
              </a:solidFill>
            </a:endParaRPr>
          </a:p>
          <a:p>
            <a:r>
              <a:rPr lang="zh-CN" altLang="en-US" sz="3600" b="1" dirty="0">
                <a:solidFill>
                  <a:srgbClr val="000000"/>
                </a:solidFill>
                <a:sym typeface="+mn-ea"/>
              </a:rPr>
              <a:t>① </a:t>
            </a:r>
            <a:r>
              <a:rPr lang="en-US" altLang="zh-CN" sz="3600" b="1" dirty="0" smtClean="0">
                <a:solidFill>
                  <a:srgbClr val="000000"/>
                </a:solidFill>
                <a:sym typeface="+mn-ea"/>
              </a:rPr>
              <a:t>With loving starry eyes and curly hair, she </a:t>
            </a:r>
            <a:r>
              <a:rPr lang="en-US" altLang="zh-CN" sz="3600" b="1" dirty="0" smtClean="0">
                <a:solidFill>
                  <a:srgbClr val="FF0000"/>
                </a:solidFill>
                <a:sym typeface="+mn-ea"/>
              </a:rPr>
              <a:t>looked like some lady from a classic portrait</a:t>
            </a:r>
            <a:r>
              <a:rPr lang="en-US" altLang="zh-CN" sz="3600" b="1" dirty="0" smtClean="0">
                <a:solidFill>
                  <a:srgbClr val="000000"/>
                </a:solidFill>
                <a:sym typeface="+mn-ea"/>
              </a:rPr>
              <a:t>. </a:t>
            </a:r>
            <a:endParaRPr lang="zh-CN" altLang="en-US" sz="3600" b="1" dirty="0">
              <a:solidFill>
                <a:srgbClr val="000000"/>
              </a:solidFill>
              <a:sym typeface="+mn-ea"/>
            </a:endParaRPr>
          </a:p>
        </p:txBody>
      </p:sp>
      <p:sp>
        <p:nvSpPr>
          <p:cNvPr id="5" name="圆角矩形 4"/>
          <p:cNvSpPr/>
          <p:nvPr/>
        </p:nvSpPr>
        <p:spPr>
          <a:xfrm>
            <a:off x="93979" y="2967790"/>
            <a:ext cx="11858625" cy="18769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3600" b="1" dirty="0" smtClean="0">
              <a:ln w="22225">
                <a:solidFill>
                  <a:srgbClr val="333399"/>
                </a:solidFill>
                <a:prstDash val="solid"/>
              </a:ln>
              <a:solidFill>
                <a:srgbClr val="000000"/>
              </a:solidFill>
              <a:sym typeface="+mn-ea"/>
            </a:endParaRPr>
          </a:p>
          <a:p>
            <a:r>
              <a:rPr lang="zh-CN" altLang="en-US" sz="3600" b="1" dirty="0" smtClean="0">
                <a:ln w="22225">
                  <a:solidFill>
                    <a:srgbClr val="333399"/>
                  </a:solidFill>
                  <a:prstDash val="solid"/>
                </a:ln>
                <a:solidFill>
                  <a:srgbClr val="000000"/>
                </a:solidFill>
                <a:sym typeface="+mn-ea"/>
              </a:rPr>
              <a:t>(</a:t>
            </a:r>
            <a:r>
              <a:rPr lang="zh-CN" altLang="en-US" sz="3600" b="1" dirty="0">
                <a:ln w="22225">
                  <a:solidFill>
                    <a:srgbClr val="333399"/>
                  </a:solidFill>
                  <a:prstDash val="solid"/>
                </a:ln>
                <a:solidFill>
                  <a:srgbClr val="000000"/>
                </a:solidFill>
                <a:sym typeface="+mn-ea"/>
              </a:rPr>
              <a:t>2) personification </a:t>
            </a:r>
            <a:endParaRPr lang="zh-CN" altLang="en-US" sz="3600" b="1" dirty="0">
              <a:ln w="22225">
                <a:solidFill>
                  <a:srgbClr val="333399"/>
                </a:solidFill>
                <a:prstDash val="solid"/>
              </a:ln>
              <a:solidFill>
                <a:srgbClr val="000000"/>
              </a:solidFill>
            </a:endParaRPr>
          </a:p>
          <a:p>
            <a:r>
              <a:rPr lang="en-US" altLang="zh-CN" sz="3600" b="1" dirty="0" smtClean="0">
                <a:solidFill>
                  <a:srgbClr val="000000"/>
                </a:solidFill>
                <a:latin typeface="Calibri"/>
                <a:sym typeface="+mn-ea"/>
              </a:rPr>
              <a:t>① </a:t>
            </a:r>
            <a:r>
              <a:rPr lang="en-US" altLang="zh-CN" sz="3600" b="1" dirty="0">
                <a:solidFill>
                  <a:srgbClr val="000000"/>
                </a:solidFill>
                <a:sym typeface="+mn-ea"/>
              </a:rPr>
              <a:t>As the young man’s glance </a:t>
            </a:r>
            <a:r>
              <a:rPr lang="en-US" altLang="zh-CN" sz="3600" b="1" dirty="0">
                <a:solidFill>
                  <a:srgbClr val="FF0000"/>
                </a:solidFill>
                <a:sym typeface="+mn-ea"/>
              </a:rPr>
              <a:t>caught</a:t>
            </a:r>
            <a:r>
              <a:rPr lang="en-US" altLang="zh-CN" sz="3600" b="1" dirty="0">
                <a:solidFill>
                  <a:srgbClr val="000000"/>
                </a:solidFill>
                <a:sym typeface="+mn-ea"/>
              </a:rPr>
              <a:t> the old woman’s bare feet.</a:t>
            </a:r>
          </a:p>
          <a:p>
            <a:endParaRPr lang="zh-CN" altLang="en-US" sz="3600" b="1" dirty="0">
              <a:solidFill>
                <a:srgbClr val="000000"/>
              </a:solidFill>
              <a:sym typeface="+mn-ea"/>
            </a:endParaRPr>
          </a:p>
        </p:txBody>
      </p:sp>
      <p:sp>
        <p:nvSpPr>
          <p:cNvPr id="6" name="圆角矩形 5"/>
          <p:cNvSpPr/>
          <p:nvPr/>
        </p:nvSpPr>
        <p:spPr>
          <a:xfrm>
            <a:off x="93979" y="5165558"/>
            <a:ext cx="12023725" cy="12930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600" b="1" dirty="0">
                <a:ln w="22225">
                  <a:solidFill>
                    <a:srgbClr val="333399"/>
                  </a:solidFill>
                  <a:prstDash val="solid"/>
                </a:ln>
                <a:solidFill>
                  <a:srgbClr val="000000"/>
                </a:solidFill>
                <a:sym typeface="+mn-ea"/>
              </a:rPr>
              <a:t>(3) exaggeration</a:t>
            </a:r>
            <a:endParaRPr lang="zh-CN" altLang="en-US" sz="3600" b="1" dirty="0">
              <a:ln w="22225">
                <a:solidFill>
                  <a:srgbClr val="333399"/>
                </a:solidFill>
                <a:prstDash val="solid"/>
              </a:ln>
              <a:solidFill>
                <a:srgbClr val="000000"/>
              </a:solidFill>
            </a:endParaRPr>
          </a:p>
          <a:p>
            <a:r>
              <a:rPr lang="zh-CN" altLang="en-US" sz="3400" b="1" dirty="0" smtClean="0">
                <a:solidFill>
                  <a:srgbClr val="000000"/>
                </a:solidFill>
                <a:sym typeface="+mn-ea"/>
              </a:rPr>
              <a:t>① </a:t>
            </a:r>
            <a:r>
              <a:rPr lang="en-US" altLang="zh-CN" sz="3400" b="1" dirty="0" smtClean="0">
                <a:solidFill>
                  <a:srgbClr val="FF0000"/>
                </a:solidFill>
                <a:sym typeface="+mn-ea"/>
              </a:rPr>
              <a:t>A wave of warmth </a:t>
            </a:r>
            <a:r>
              <a:rPr lang="en-US" altLang="zh-CN" sz="3400" b="1" dirty="0" smtClean="0">
                <a:solidFill>
                  <a:srgbClr val="000000"/>
                </a:solidFill>
                <a:sym typeface="+mn-ea"/>
              </a:rPr>
              <a:t>overtook the woman.</a:t>
            </a:r>
            <a:endParaRPr lang="zh-CN" altLang="en-US" sz="3400" b="1" dirty="0">
              <a:solidFill>
                <a:srgbClr val="000000"/>
              </a:solidFill>
              <a:sym typeface="+mn-ea"/>
            </a:endParaRPr>
          </a:p>
        </p:txBody>
      </p:sp>
    </p:spTree>
    <p:extLst>
      <p:ext uri="{BB962C8B-B14F-4D97-AF65-F5344CB8AC3E}">
        <p14:creationId xmlns:p14="http://schemas.microsoft.com/office/powerpoint/2010/main" val="422700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a:spLocks noChangeArrowheads="1"/>
          </p:cNvSpPr>
          <p:nvPr/>
        </p:nvSpPr>
        <p:spPr bwMode="auto">
          <a:xfrm>
            <a:off x="4373880" y="1691014"/>
            <a:ext cx="7125013" cy="1292225"/>
          </a:xfrm>
          <a:prstGeom prst="roundRect">
            <a:avLst>
              <a:gd name="adj" fmla="val 9144"/>
            </a:avLst>
          </a:prstGeom>
          <a:solidFill>
            <a:srgbClr val="F8F8F8"/>
          </a:solidFill>
          <a:ln w="28575">
            <a:solidFill>
              <a:schemeClr val="accent2"/>
            </a:solidFill>
            <a:round/>
          </a:ln>
        </p:spPr>
        <p:txBody>
          <a:bodyPr wrap="none" anchor="ctr"/>
          <a:lstStyle/>
          <a:p>
            <a:pPr fontAlgn="base">
              <a:spcBef>
                <a:spcPct val="0"/>
              </a:spcBef>
              <a:spcAft>
                <a:spcPct val="0"/>
              </a:spcAft>
              <a:buFont typeface="Arial" panose="020B0604020202020204" pitchFamily="34" charset="0"/>
              <a:buChar char="•"/>
              <a:defRPr/>
            </a:pPr>
            <a:r>
              <a:rPr lang="en-US" altLang="zh-CN" sz="2400" b="1" i="1" dirty="0">
                <a:solidFill>
                  <a:srgbClr val="000000"/>
                </a:solidFill>
                <a:latin typeface="Corbel" panose="020B0503020204020204" pitchFamily="34" charset="0"/>
              </a:rPr>
              <a:t>                      </a:t>
            </a:r>
            <a:endParaRPr lang="en-US" altLang="zh-CN" sz="2400" b="1" i="1" dirty="0" smtClean="0">
              <a:solidFill>
                <a:srgbClr val="000000"/>
              </a:solidFill>
              <a:latin typeface="Corbel" panose="020B0503020204020204" pitchFamily="34" charset="0"/>
            </a:endParaRPr>
          </a:p>
          <a:p>
            <a:pPr fontAlgn="base">
              <a:spcBef>
                <a:spcPct val="0"/>
              </a:spcBef>
              <a:spcAft>
                <a:spcPct val="0"/>
              </a:spcAft>
              <a:buFont typeface="Arial" panose="020B0604020202020204" pitchFamily="34" charset="0"/>
              <a:buChar char="•"/>
              <a:defRPr/>
            </a:pPr>
            <a:r>
              <a:rPr lang="en-US" altLang="zh-CN" sz="2400" b="1" i="1" dirty="0">
                <a:solidFill>
                  <a:srgbClr val="000000"/>
                </a:solidFill>
                <a:latin typeface="Corbel" panose="020B0503020204020204" pitchFamily="34" charset="0"/>
              </a:rPr>
              <a:t> </a:t>
            </a:r>
            <a:r>
              <a:rPr lang="en-US" altLang="zh-CN" sz="2400" b="1" i="1" dirty="0" smtClean="0">
                <a:solidFill>
                  <a:srgbClr val="000000"/>
                </a:solidFill>
                <a:latin typeface="Corbel" panose="020B0503020204020204" pitchFamily="34" charset="0"/>
              </a:rPr>
              <a:t>                 </a:t>
            </a:r>
          </a:p>
          <a:p>
            <a:pPr fontAlgn="base">
              <a:spcBef>
                <a:spcPct val="0"/>
              </a:spcBef>
              <a:spcAft>
                <a:spcPct val="0"/>
              </a:spcAft>
              <a:buFont typeface="Arial" panose="020B0604020202020204" pitchFamily="34" charset="0"/>
              <a:buChar char="•"/>
              <a:defRPr/>
            </a:pPr>
            <a:r>
              <a:rPr lang="en-US" altLang="zh-CN" sz="2400" b="1" i="1" dirty="0">
                <a:solidFill>
                  <a:srgbClr val="000000"/>
                </a:solidFill>
                <a:latin typeface="Corbel" panose="020B0503020204020204" pitchFamily="34" charset="0"/>
              </a:rPr>
              <a:t> </a:t>
            </a:r>
            <a:r>
              <a:rPr lang="en-US" altLang="zh-CN" sz="2400" b="1" i="1" dirty="0" smtClean="0">
                <a:solidFill>
                  <a:srgbClr val="000000"/>
                </a:solidFill>
                <a:latin typeface="Corbel" panose="020B0503020204020204" pitchFamily="34" charset="0"/>
              </a:rPr>
              <a:t>    </a:t>
            </a:r>
            <a:r>
              <a:rPr lang="en-US" altLang="zh-CN" sz="2800" b="1" i="1" dirty="0" smtClean="0">
                <a:solidFill>
                  <a:srgbClr val="000000"/>
                </a:solidFill>
                <a:latin typeface="Corbel" panose="020B0503020204020204" pitchFamily="34" charset="0"/>
              </a:rPr>
              <a:t>      </a:t>
            </a:r>
            <a:r>
              <a:rPr lang="en-US" altLang="zh-CN" sz="3600" b="1" i="1" dirty="0">
                <a:solidFill>
                  <a:srgbClr val="000000"/>
                </a:solidFill>
                <a:latin typeface="Corbel" panose="020B0503020204020204" pitchFamily="34" charset="0"/>
              </a:rPr>
              <a:t>* add some details </a:t>
            </a:r>
          </a:p>
          <a:p>
            <a:pPr fontAlgn="base">
              <a:spcBef>
                <a:spcPct val="0"/>
              </a:spcBef>
              <a:spcAft>
                <a:spcPct val="0"/>
              </a:spcAft>
              <a:defRPr/>
            </a:pPr>
            <a:r>
              <a:rPr lang="en-US" altLang="zh-CN" sz="3200" b="1" i="1" dirty="0">
                <a:solidFill>
                  <a:srgbClr val="000000"/>
                </a:solidFill>
                <a:latin typeface="Corbel" panose="020B0503020204020204" pitchFamily="34" charset="0"/>
              </a:rPr>
              <a:t> </a:t>
            </a:r>
            <a:r>
              <a:rPr lang="en-US" altLang="zh-CN" sz="3200" b="1" i="1" dirty="0" smtClean="0">
                <a:solidFill>
                  <a:srgbClr val="000000"/>
                </a:solidFill>
                <a:latin typeface="Corbel" panose="020B0503020204020204" pitchFamily="34" charset="0"/>
              </a:rPr>
              <a:t>       </a:t>
            </a:r>
            <a:r>
              <a:rPr lang="en-US" altLang="zh-CN" sz="3600" b="1" i="1" dirty="0" smtClean="0">
                <a:solidFill>
                  <a:srgbClr val="000000"/>
                </a:solidFill>
                <a:latin typeface="Corbel" panose="020B0503020204020204" pitchFamily="34" charset="0"/>
              </a:rPr>
              <a:t>* </a:t>
            </a:r>
            <a:r>
              <a:rPr lang="en-US" altLang="zh-CN" sz="3600" b="1" i="1" dirty="0">
                <a:solidFill>
                  <a:srgbClr val="000000"/>
                </a:solidFill>
                <a:latin typeface="Corbel" panose="020B0503020204020204" pitchFamily="34" charset="0"/>
              </a:rPr>
              <a:t>use specific, vivid, clear words</a:t>
            </a:r>
          </a:p>
          <a:p>
            <a:pPr fontAlgn="base">
              <a:spcBef>
                <a:spcPct val="0"/>
              </a:spcBef>
              <a:spcAft>
                <a:spcPct val="0"/>
              </a:spcAft>
              <a:buFont typeface="Arial" panose="020B0604020202020204" pitchFamily="34" charset="0"/>
              <a:buChar char="•"/>
              <a:defRPr/>
            </a:pPr>
            <a:r>
              <a:rPr lang="en-US" altLang="zh-CN" sz="2600" b="1" i="1" dirty="0">
                <a:solidFill>
                  <a:srgbClr val="000000"/>
                </a:solidFill>
                <a:latin typeface="Corbel" panose="020B0503020204020204" pitchFamily="34" charset="0"/>
              </a:rPr>
              <a:t>          </a:t>
            </a:r>
            <a:endParaRPr lang="en-US" altLang="zh-CN" sz="2600" b="1" dirty="0">
              <a:solidFill>
                <a:srgbClr val="333399">
                  <a:lumMod val="75000"/>
                </a:srgbClr>
              </a:solidFill>
              <a:latin typeface="Arial" panose="020B0604020202020204" pitchFamily="34" charset="0"/>
            </a:endParaRPr>
          </a:p>
          <a:p>
            <a:pPr fontAlgn="base">
              <a:spcBef>
                <a:spcPct val="0"/>
              </a:spcBef>
              <a:spcAft>
                <a:spcPct val="0"/>
              </a:spcAft>
              <a:defRPr/>
            </a:pPr>
            <a:r>
              <a:rPr lang="en-US" altLang="zh-CN" dirty="0" smtClean="0">
                <a:solidFill>
                  <a:srgbClr val="000000"/>
                </a:solidFill>
                <a:latin typeface="Arial" panose="020B0604020202020204" pitchFamily="34" charset="0"/>
              </a:rPr>
              <a:t>1</a:t>
            </a:r>
            <a:endParaRPr lang="zh-CN" altLang="en-US" dirty="0">
              <a:solidFill>
                <a:srgbClr val="000000"/>
              </a:solidFill>
              <a:latin typeface="Arial" panose="020B0604020202020204" pitchFamily="34" charset="0"/>
            </a:endParaRPr>
          </a:p>
        </p:txBody>
      </p:sp>
      <p:sp>
        <p:nvSpPr>
          <p:cNvPr id="7" name="AutoShape 4"/>
          <p:cNvSpPr>
            <a:spLocks noChangeArrowheads="1"/>
          </p:cNvSpPr>
          <p:nvPr/>
        </p:nvSpPr>
        <p:spPr bwMode="auto">
          <a:xfrm>
            <a:off x="4373880" y="3126105"/>
            <a:ext cx="7042785" cy="1327150"/>
          </a:xfrm>
          <a:prstGeom prst="roundRect">
            <a:avLst>
              <a:gd name="adj" fmla="val 9144"/>
            </a:avLst>
          </a:prstGeom>
          <a:solidFill>
            <a:srgbClr val="F8F8F8"/>
          </a:solidFill>
          <a:ln w="28575">
            <a:solidFill>
              <a:schemeClr val="hlink"/>
            </a:solidFill>
            <a:round/>
          </a:ln>
        </p:spPr>
        <p:txBody>
          <a:bodyPr wrap="none" anchor="ctr"/>
          <a:lstStyle/>
          <a:p>
            <a:pPr fontAlgn="base">
              <a:spcBef>
                <a:spcPct val="0"/>
              </a:spcBef>
              <a:spcAft>
                <a:spcPct val="0"/>
              </a:spcAft>
              <a:buFont typeface="Arial" panose="020B0604020202020204" pitchFamily="34" charset="0"/>
              <a:buNone/>
              <a:defRPr/>
            </a:pPr>
            <a:r>
              <a:rPr lang="en-US" altLang="zh-CN" sz="2800" b="1" i="1" dirty="0">
                <a:solidFill>
                  <a:srgbClr val="000000"/>
                </a:solidFill>
                <a:latin typeface="Corbel" panose="020B0503020204020204" pitchFamily="34" charset="0"/>
              </a:rPr>
              <a:t>  </a:t>
            </a:r>
            <a:r>
              <a:rPr lang="en-US" altLang="zh-CN" sz="3200" b="1" i="1" dirty="0" smtClean="0">
                <a:solidFill>
                  <a:srgbClr val="000000"/>
                </a:solidFill>
                <a:latin typeface="Corbel" panose="020B0503020204020204" pitchFamily="34" charset="0"/>
              </a:rPr>
              <a:t>*  </a:t>
            </a:r>
            <a:r>
              <a:rPr lang="en-US" altLang="zh-CN" sz="3200" b="1" i="1" dirty="0">
                <a:solidFill>
                  <a:srgbClr val="000000"/>
                </a:solidFill>
                <a:latin typeface="Corbel" panose="020B0503020204020204" pitchFamily="34" charset="0"/>
              </a:rPr>
              <a:t>set the </a:t>
            </a:r>
            <a:r>
              <a:rPr lang="en-US" altLang="zh-CN" sz="3200" b="1" i="1" dirty="0" smtClean="0">
                <a:solidFill>
                  <a:srgbClr val="000000"/>
                </a:solidFill>
                <a:latin typeface="Corbel" panose="020B0503020204020204" pitchFamily="34" charset="0"/>
              </a:rPr>
              <a:t>framework</a:t>
            </a:r>
            <a:endParaRPr lang="en-US" altLang="zh-CN" sz="3200" b="1" i="1" dirty="0">
              <a:solidFill>
                <a:srgbClr val="000000"/>
              </a:solidFill>
              <a:latin typeface="Corbel" panose="020B0503020204020204" pitchFamily="34" charset="0"/>
            </a:endParaRPr>
          </a:p>
          <a:p>
            <a:pPr fontAlgn="base">
              <a:spcBef>
                <a:spcPct val="0"/>
              </a:spcBef>
              <a:spcAft>
                <a:spcPct val="0"/>
              </a:spcAft>
              <a:buFont typeface="Arial" panose="020B0604020202020204" pitchFamily="34" charset="0"/>
              <a:buNone/>
              <a:defRPr/>
            </a:pPr>
            <a:r>
              <a:rPr lang="en-US" altLang="zh-CN" sz="3200" b="1" i="1" dirty="0">
                <a:solidFill>
                  <a:srgbClr val="000000"/>
                </a:solidFill>
                <a:latin typeface="Corbel" panose="020B0503020204020204" pitchFamily="34" charset="0"/>
                <a:sym typeface="+mn-ea"/>
              </a:rPr>
              <a:t>    </a:t>
            </a:r>
            <a:r>
              <a:rPr lang="en-US" altLang="zh-CN" sz="3200" b="1" i="1" dirty="0" smtClean="0">
                <a:solidFill>
                  <a:srgbClr val="000000"/>
                </a:solidFill>
                <a:latin typeface="Corbel" panose="020B0503020204020204" pitchFamily="34" charset="0"/>
                <a:sym typeface="+mn-ea"/>
              </a:rPr>
              <a:t>*  </a:t>
            </a:r>
            <a:r>
              <a:rPr lang="en-US" altLang="zh-CN" sz="3200" b="1" i="1" dirty="0">
                <a:solidFill>
                  <a:srgbClr val="000000"/>
                </a:solidFill>
                <a:latin typeface="Corbel" panose="020B0503020204020204" pitchFamily="34" charset="0"/>
                <a:sym typeface="+mn-ea"/>
              </a:rPr>
              <a:t>complete the middle part</a:t>
            </a:r>
            <a:endParaRPr lang="en-US" altLang="zh-CN" sz="3200" b="1" i="1" dirty="0">
              <a:solidFill>
                <a:srgbClr val="000000"/>
              </a:solidFill>
              <a:latin typeface="Corbel" panose="020B0503020204020204" pitchFamily="34" charset="0"/>
            </a:endParaRPr>
          </a:p>
          <a:p>
            <a:pPr fontAlgn="base">
              <a:spcBef>
                <a:spcPct val="0"/>
              </a:spcBef>
              <a:spcAft>
                <a:spcPct val="0"/>
              </a:spcAft>
              <a:buFont typeface="Arial" panose="020B0604020202020204" pitchFamily="34" charset="0"/>
              <a:buNone/>
              <a:defRPr/>
            </a:pPr>
            <a:r>
              <a:rPr lang="en-US" altLang="zh-CN" sz="2800" b="1" i="1" dirty="0">
                <a:solidFill>
                  <a:srgbClr val="000000"/>
                </a:solidFill>
                <a:latin typeface="Corbel" panose="020B0503020204020204" pitchFamily="34" charset="0"/>
              </a:rPr>
              <a:t>   </a:t>
            </a:r>
            <a:endParaRPr lang="zh-CN" altLang="en-US" sz="2800" b="1" i="1" dirty="0">
              <a:solidFill>
                <a:srgbClr val="000000"/>
              </a:solidFill>
              <a:latin typeface="Corbel" panose="020B0503020204020204" pitchFamily="34" charset="0"/>
            </a:endParaRPr>
          </a:p>
        </p:txBody>
      </p:sp>
      <p:sp>
        <p:nvSpPr>
          <p:cNvPr id="6" name="AutoShape 7"/>
          <p:cNvSpPr/>
          <p:nvPr/>
        </p:nvSpPr>
        <p:spPr>
          <a:xfrm>
            <a:off x="3871595" y="4598035"/>
            <a:ext cx="6907530" cy="1316355"/>
          </a:xfrm>
          <a:prstGeom prst="roundRect">
            <a:avLst>
              <a:gd name="adj" fmla="val 9144"/>
            </a:avLst>
          </a:prstGeom>
          <a:solidFill>
            <a:srgbClr val="F8F8F8"/>
          </a:solidFill>
          <a:ln w="28575" cap="flat" cmpd="sng">
            <a:solidFill>
              <a:srgbClr val="00FFFF"/>
            </a:solidFill>
            <a:prstDash val="solid"/>
            <a:headEnd type="none" w="med" len="med"/>
            <a:tailEnd type="none" w="med" len="med"/>
          </a:ln>
        </p:spPr>
        <p:txBody>
          <a:bodyPr wrap="none" anchor="ctr"/>
          <a:lstStyle/>
          <a:p>
            <a:pPr fontAlgn="base">
              <a:spcBef>
                <a:spcPct val="0"/>
              </a:spcBef>
              <a:spcAft>
                <a:spcPct val="0"/>
              </a:spcAft>
              <a:buFont typeface="Arial" panose="020B0604020202020204" pitchFamily="34" charset="0"/>
              <a:buChar char="•"/>
              <a:defRPr/>
            </a:pPr>
            <a:r>
              <a:rPr lang="en-US" altLang="zh-CN" sz="2800" b="1" i="1" dirty="0">
                <a:solidFill>
                  <a:srgbClr val="000000"/>
                </a:solidFill>
                <a:latin typeface="Corbel" panose="020B0503020204020204" pitchFamily="34" charset="0"/>
              </a:rPr>
              <a:t>       </a:t>
            </a:r>
          </a:p>
          <a:p>
            <a:pPr>
              <a:lnSpc>
                <a:spcPts val="3060"/>
              </a:lnSpc>
              <a:buFont typeface="Wingdings" panose="05000000000000000000" pitchFamily="2" charset="2"/>
              <a:buNone/>
            </a:pPr>
            <a:r>
              <a:rPr lang="en-US" altLang="zh-CN" sz="3200" b="1" i="1" dirty="0" smtClean="0">
                <a:solidFill>
                  <a:srgbClr val="000000"/>
                </a:solidFill>
                <a:latin typeface="Corbel" panose="020B0503020204020204" pitchFamily="34" charset="0"/>
              </a:rPr>
              <a:t>   * read for  content</a:t>
            </a:r>
            <a:endParaRPr lang="en-US" altLang="zh-CN" sz="3200" b="1" dirty="0">
              <a:solidFill>
                <a:srgbClr val="262673"/>
              </a:solidFill>
              <a:latin typeface="Arial" panose="020B0604020202020204" pitchFamily="34" charset="0"/>
            </a:endParaRPr>
          </a:p>
          <a:p>
            <a:pPr>
              <a:lnSpc>
                <a:spcPts val="3060"/>
              </a:lnSpc>
            </a:pPr>
            <a:r>
              <a:rPr lang="en-US" altLang="zh-CN" sz="3200" b="1" i="1" dirty="0" smtClean="0">
                <a:solidFill>
                  <a:srgbClr val="000000"/>
                </a:solidFill>
                <a:latin typeface="Corbel" panose="020B0503020204020204" pitchFamily="34" charset="0"/>
              </a:rPr>
              <a:t>* </a:t>
            </a:r>
            <a:r>
              <a:rPr lang="en-US" altLang="zh-CN" sz="3200" b="1" i="1" dirty="0">
                <a:solidFill>
                  <a:srgbClr val="000000"/>
                </a:solidFill>
                <a:latin typeface="Corbel" panose="020B0503020204020204" pitchFamily="34" charset="0"/>
              </a:rPr>
              <a:t>read for </a:t>
            </a:r>
            <a:r>
              <a:rPr lang="en-US" altLang="zh-CN" sz="3200" b="1" i="1" dirty="0" smtClean="0">
                <a:solidFill>
                  <a:srgbClr val="000000"/>
                </a:solidFill>
                <a:latin typeface="Corbel" panose="020B0503020204020204" pitchFamily="34" charset="0"/>
              </a:rPr>
              <a:t>theme </a:t>
            </a:r>
            <a:endParaRPr lang="en-US" altLang="zh-CN" sz="3200" b="1" dirty="0">
              <a:solidFill>
                <a:srgbClr val="262673"/>
              </a:solidFill>
              <a:latin typeface="Arial" panose="020B0604020202020204" pitchFamily="34" charset="0"/>
            </a:endParaRPr>
          </a:p>
          <a:p>
            <a:r>
              <a:rPr lang="en-US" altLang="zh-CN" sz="2800" b="1" dirty="0" smtClean="0">
                <a:solidFill>
                  <a:srgbClr val="262673"/>
                </a:solidFill>
                <a:latin typeface="Arial" panose="020B0604020202020204" pitchFamily="34" charset="0"/>
              </a:rPr>
              <a:t>  </a:t>
            </a:r>
            <a:endParaRPr lang="zh-CN" altLang="en-US" sz="2000" b="1" dirty="0">
              <a:solidFill>
                <a:srgbClr val="262673"/>
              </a:solidFill>
              <a:latin typeface="Arial" panose="020B0604020202020204" pitchFamily="34" charset="0"/>
            </a:endParaRPr>
          </a:p>
          <a:p>
            <a:endParaRPr lang="zh-CN" altLang="en-US" dirty="0">
              <a:solidFill>
                <a:srgbClr val="000000"/>
              </a:solidFill>
              <a:latin typeface="Arial" panose="020B0604020202020204" pitchFamily="34" charset="0"/>
            </a:endParaRPr>
          </a:p>
        </p:txBody>
      </p:sp>
      <p:sp>
        <p:nvSpPr>
          <p:cNvPr id="4" name="AutoShape 5"/>
          <p:cNvSpPr/>
          <p:nvPr/>
        </p:nvSpPr>
        <p:spPr>
          <a:xfrm>
            <a:off x="1979112" y="976300"/>
            <a:ext cx="4069263" cy="2106626"/>
          </a:xfrm>
          <a:prstGeom prst="upArrow">
            <a:avLst>
              <a:gd name="adj1" fmla="val 50000"/>
              <a:gd name="adj2" fmla="val 18625"/>
            </a:avLst>
          </a:prstGeom>
          <a:gradFill rotWithShape="1">
            <a:gsLst>
              <a:gs pos="0">
                <a:srgbClr val="127481"/>
              </a:gs>
              <a:gs pos="100000">
                <a:schemeClr val="accent2"/>
              </a:gs>
            </a:gsLst>
            <a:lin ang="2700000" scaled="1"/>
            <a:tileRect/>
          </a:gradFill>
          <a:ln w="9525"/>
          <a:scene3d>
            <a:camera prst="legacyPerspectiveBottomRight">
              <a:rot lat="0" lon="0" rev="0"/>
            </a:camera>
            <a:lightRig rig="legacyFlat1" dir="t"/>
          </a:scene3d>
          <a:sp3d extrusionH="430200" prstMaterial="legacyMatte">
            <a:bevelT w="13500" h="13500" prst="angle"/>
            <a:bevelB w="13500" h="13500" prst="angle"/>
            <a:extrusionClr>
              <a:schemeClr val="accent2"/>
            </a:extrusionClr>
          </a:sp3d>
        </p:spPr>
        <p:txBody>
          <a:bodyPr wrap="none" anchor="ctr">
            <a:flatTx/>
          </a:bodyPr>
          <a:lstStyle/>
          <a:p>
            <a:r>
              <a:rPr lang="en-US" altLang="zh-CN" sz="2800" b="1" dirty="0">
                <a:solidFill>
                  <a:srgbClr val="FFFFFF"/>
                </a:solidFill>
                <a:latin typeface="Arial Black" panose="020B0A04020102020204" charset="0"/>
                <a:ea typeface="黑体" panose="02010609060101010101" pitchFamily="2" charset="-122"/>
                <a:cs typeface="Arial Black" panose="020B0A04020102020204" charset="0"/>
              </a:rPr>
              <a:t>  Step 3</a:t>
            </a:r>
          </a:p>
          <a:p>
            <a:r>
              <a:rPr lang="en-US" altLang="zh-CN" sz="3200" b="1" dirty="0">
                <a:solidFill>
                  <a:srgbClr val="FFFFFF"/>
                </a:solidFill>
                <a:latin typeface="Arial Black" panose="020B0A04020102020204" charset="0"/>
                <a:cs typeface="Arial Black" panose="020B0A04020102020204" charset="0"/>
              </a:rPr>
              <a:t>  polish</a:t>
            </a:r>
          </a:p>
          <a:p>
            <a:r>
              <a:rPr lang="zh-CN" altLang="en-US" sz="2800" b="1" dirty="0">
                <a:solidFill>
                  <a:srgbClr val="FFFFFF"/>
                </a:solidFill>
                <a:latin typeface="Arial Black" panose="020B0A04020102020204" charset="0"/>
                <a:ea typeface="黑体" panose="02010609060101010101" pitchFamily="2" charset="-122"/>
                <a:cs typeface="Arial Black" panose="020B0A04020102020204" charset="0"/>
              </a:rPr>
              <a:t>（润色）</a:t>
            </a:r>
            <a:endParaRPr lang="en-US" altLang="zh-CN" sz="2800" b="1" dirty="0">
              <a:solidFill>
                <a:srgbClr val="FFFFFF"/>
              </a:solidFill>
              <a:latin typeface="Arial Black" panose="020B0A04020102020204" charset="0"/>
              <a:ea typeface="黑体" panose="02010609060101010101" pitchFamily="2" charset="-122"/>
              <a:cs typeface="Arial Black" panose="020B0A04020102020204" charset="0"/>
            </a:endParaRPr>
          </a:p>
          <a:p>
            <a:endParaRPr lang="en-US" altLang="zh-CN" dirty="0">
              <a:solidFill>
                <a:srgbClr val="000000"/>
              </a:solidFill>
              <a:latin typeface="Arial" panose="020B0604020202020204" pitchFamily="34" charset="0"/>
            </a:endParaRPr>
          </a:p>
          <a:p>
            <a:endParaRPr lang="zh-CN" altLang="en-US" dirty="0">
              <a:solidFill>
                <a:srgbClr val="000000"/>
              </a:solidFill>
              <a:latin typeface="Arial" panose="020B0604020202020204" pitchFamily="34" charset="0"/>
            </a:endParaRPr>
          </a:p>
        </p:txBody>
      </p:sp>
      <p:sp>
        <p:nvSpPr>
          <p:cNvPr id="3" name="AutoShape 6"/>
          <p:cNvSpPr/>
          <p:nvPr/>
        </p:nvSpPr>
        <p:spPr>
          <a:xfrm>
            <a:off x="1317625" y="2474912"/>
            <a:ext cx="4130675" cy="1978343"/>
          </a:xfrm>
          <a:prstGeom prst="upArrow">
            <a:avLst>
              <a:gd name="adj1" fmla="val 50000"/>
              <a:gd name="adj2" fmla="val 18625"/>
            </a:avLst>
          </a:prstGeom>
          <a:gradFill rotWithShape="1">
            <a:gsLst>
              <a:gs pos="0">
                <a:srgbClr val="556B10"/>
              </a:gs>
              <a:gs pos="100000">
                <a:schemeClr val="hlink"/>
              </a:gs>
            </a:gsLst>
            <a:lin ang="2700000" scaled="1"/>
            <a:tileRect/>
          </a:gradFill>
          <a:ln w="9525"/>
          <a:scene3d>
            <a:camera prst="legacyPerspectiveBottomRight">
              <a:rot lat="0" lon="0" rev="0"/>
            </a:camera>
            <a:lightRig rig="legacyFlat1" dir="t"/>
          </a:scene3d>
          <a:sp3d extrusionH="430200" prstMaterial="legacyMatte">
            <a:bevelT w="13500" h="13500" prst="angle"/>
            <a:bevelB w="13500" h="13500" prst="angle"/>
            <a:extrusionClr>
              <a:schemeClr val="hlink"/>
            </a:extrusionClr>
          </a:sp3d>
        </p:spPr>
        <p:txBody>
          <a:bodyPr wrap="none" anchor="ctr">
            <a:flatTx/>
          </a:bodyPr>
          <a:lstStyle/>
          <a:p>
            <a:r>
              <a:rPr lang="en-US" altLang="zh-CN" sz="2400" b="1" dirty="0">
                <a:solidFill>
                  <a:srgbClr val="FFFFFF"/>
                </a:solidFill>
                <a:latin typeface="Arial Black" panose="020B0A04020102020204" charset="0"/>
                <a:ea typeface="黑体" panose="02010609060101010101" pitchFamily="2" charset="-122"/>
                <a:cs typeface="Arial Black" panose="020B0A04020102020204" charset="0"/>
              </a:rPr>
              <a:t>  Step 2</a:t>
            </a:r>
          </a:p>
          <a:p>
            <a:r>
              <a:rPr lang="en-US" altLang="zh-CN" sz="2800" b="1" dirty="0">
                <a:solidFill>
                  <a:srgbClr val="FFFFFF"/>
                </a:solidFill>
                <a:latin typeface="Arial Black" panose="020B0A04020102020204" charset="0"/>
                <a:cs typeface="Arial Black" panose="020B0A04020102020204" charset="0"/>
              </a:rPr>
              <a:t>   </a:t>
            </a:r>
            <a:r>
              <a:rPr lang="en-US" altLang="zh-CN" sz="2800" b="1" dirty="0" smtClean="0">
                <a:solidFill>
                  <a:srgbClr val="FFFFFF"/>
                </a:solidFill>
                <a:latin typeface="Arial Black" panose="020B0A04020102020204" charset="0"/>
                <a:cs typeface="Arial Black" panose="020B0A04020102020204" charset="0"/>
              </a:rPr>
              <a:t>plot</a:t>
            </a:r>
            <a:endParaRPr lang="en-US" altLang="zh-CN" sz="2800" b="1" dirty="0">
              <a:solidFill>
                <a:srgbClr val="FFFFFF"/>
              </a:solidFill>
              <a:latin typeface="Arial Black" panose="020B0A04020102020204" charset="0"/>
              <a:cs typeface="Arial Black" panose="020B0A04020102020204" charset="0"/>
            </a:endParaRPr>
          </a:p>
          <a:p>
            <a:r>
              <a:rPr lang="zh-CN" altLang="en-US" sz="2400" b="1" dirty="0" smtClean="0">
                <a:solidFill>
                  <a:srgbClr val="FFFFFF"/>
                </a:solidFill>
                <a:latin typeface="Arial Black" panose="020B0A04020102020204" charset="0"/>
                <a:ea typeface="黑体" panose="02010609060101010101" pitchFamily="2" charset="-122"/>
                <a:cs typeface="Arial Black" panose="020B0A04020102020204" charset="0"/>
              </a:rPr>
              <a:t>（</a:t>
            </a:r>
            <a:r>
              <a:rPr lang="zh-CN" altLang="en-US" sz="2400" b="1" dirty="0">
                <a:solidFill>
                  <a:srgbClr val="FFFFFF"/>
                </a:solidFill>
                <a:latin typeface="Arial Black" panose="020B0A04020102020204" charset="0"/>
                <a:ea typeface="黑体" panose="02010609060101010101" pitchFamily="2" charset="-122"/>
                <a:cs typeface="Arial Black" panose="020B0A04020102020204" charset="0"/>
              </a:rPr>
              <a:t>构思</a:t>
            </a:r>
            <a:r>
              <a:rPr lang="zh-CN" altLang="en-US" sz="2400" b="1" dirty="0" smtClean="0">
                <a:solidFill>
                  <a:srgbClr val="FFFFFF"/>
                </a:solidFill>
                <a:latin typeface="Arial Black" panose="020B0A04020102020204" charset="0"/>
                <a:ea typeface="黑体" panose="02010609060101010101" pitchFamily="2" charset="-122"/>
                <a:cs typeface="Arial Black" panose="020B0A04020102020204" charset="0"/>
              </a:rPr>
              <a:t>）</a:t>
            </a:r>
            <a:endParaRPr lang="en-US" altLang="zh-CN" sz="2400" b="1" dirty="0">
              <a:solidFill>
                <a:srgbClr val="FFFFFF"/>
              </a:solidFill>
              <a:latin typeface="Arial Black" panose="020B0A04020102020204" charset="0"/>
              <a:ea typeface="黑体" panose="02010609060101010101" pitchFamily="2" charset="-122"/>
              <a:cs typeface="Arial Black" panose="020B0A04020102020204" charset="0"/>
            </a:endParaRPr>
          </a:p>
          <a:p>
            <a:endParaRPr lang="en-US" altLang="zh-CN" dirty="0">
              <a:solidFill>
                <a:srgbClr val="000000"/>
              </a:solidFill>
              <a:latin typeface="Arial" panose="020B0604020202020204" pitchFamily="34" charset="0"/>
            </a:endParaRPr>
          </a:p>
          <a:p>
            <a:endParaRPr lang="zh-CN" altLang="en-US" dirty="0">
              <a:solidFill>
                <a:srgbClr val="000000"/>
              </a:solidFill>
              <a:latin typeface="Arial" panose="020B0604020202020204" pitchFamily="34" charset="0"/>
            </a:endParaRPr>
          </a:p>
        </p:txBody>
      </p:sp>
      <p:sp>
        <p:nvSpPr>
          <p:cNvPr id="2" name="AutoShape 8"/>
          <p:cNvSpPr/>
          <p:nvPr/>
        </p:nvSpPr>
        <p:spPr>
          <a:xfrm>
            <a:off x="613776" y="3854450"/>
            <a:ext cx="4253500" cy="1970405"/>
          </a:xfrm>
          <a:prstGeom prst="upArrow">
            <a:avLst>
              <a:gd name="adj1" fmla="val 50000"/>
              <a:gd name="adj2" fmla="val 18625"/>
            </a:avLst>
          </a:prstGeom>
          <a:gradFill rotWithShape="1">
            <a:gsLst>
              <a:gs pos="0">
                <a:srgbClr val="393D7F"/>
              </a:gs>
              <a:gs pos="100000">
                <a:schemeClr val="accent1"/>
              </a:gs>
            </a:gsLst>
            <a:lin ang="2700000" scaled="1"/>
            <a:tileRect/>
          </a:gradFill>
          <a:ln w="9525"/>
          <a:scene3d>
            <a:camera prst="legacyPerspectiveBottomRight">
              <a:rot lat="0" lon="0" rev="0"/>
            </a:camera>
            <a:lightRig rig="legacyFlat1" dir="t"/>
          </a:scene3d>
          <a:sp3d extrusionH="430200" prstMaterial="legacyMatte">
            <a:bevelT w="13500" h="13500" prst="angle"/>
            <a:bevelB w="13500" h="13500" prst="angle"/>
            <a:extrusionClr>
              <a:schemeClr val="accent1"/>
            </a:extrusionClr>
          </a:sp3d>
        </p:spPr>
        <p:txBody>
          <a:bodyPr wrap="none" anchor="ctr">
            <a:flatTx/>
          </a:bodyPr>
          <a:lstStyle/>
          <a:p>
            <a:r>
              <a:rPr lang="en-US" altLang="zh-CN" sz="2000" b="1" dirty="0">
                <a:solidFill>
                  <a:srgbClr val="FFFFFF"/>
                </a:solidFill>
                <a:latin typeface="黑体" panose="02010609060101010101" pitchFamily="2" charset="-122"/>
                <a:ea typeface="黑体" panose="02010609060101010101" pitchFamily="2" charset="-122"/>
              </a:rPr>
              <a:t>  </a:t>
            </a:r>
          </a:p>
          <a:p>
            <a:endParaRPr lang="en-US" altLang="zh-CN" sz="3200" b="1" dirty="0">
              <a:solidFill>
                <a:srgbClr val="FFFFFF"/>
              </a:solidFill>
              <a:latin typeface="Arial Black" panose="020B0A04020102020204" charset="0"/>
              <a:cs typeface="Arial Black" panose="020B0A04020102020204" charset="0"/>
            </a:endParaRPr>
          </a:p>
          <a:p>
            <a:r>
              <a:rPr lang="en-US" altLang="zh-CN" sz="3200" b="1" dirty="0">
                <a:solidFill>
                  <a:srgbClr val="FFFFFF"/>
                </a:solidFill>
                <a:latin typeface="Arial Black" panose="020B0A04020102020204" charset="0"/>
                <a:cs typeface="Arial Black" panose="020B0A04020102020204" charset="0"/>
              </a:rPr>
              <a:t>  </a:t>
            </a:r>
          </a:p>
          <a:p>
            <a:endParaRPr lang="en-US" altLang="zh-CN" sz="2800" b="1" dirty="0">
              <a:solidFill>
                <a:srgbClr val="FFFFFF"/>
              </a:solidFill>
              <a:latin typeface="Arial Black" panose="020B0A04020102020204" charset="0"/>
              <a:ea typeface="黑体" panose="02010609060101010101" pitchFamily="2" charset="-122"/>
              <a:cs typeface="Arial Black" panose="020B0A04020102020204" charset="0"/>
            </a:endParaRPr>
          </a:p>
          <a:p>
            <a:r>
              <a:rPr lang="en-US" altLang="zh-CN" sz="2800" b="1" dirty="0">
                <a:solidFill>
                  <a:srgbClr val="FFFFFF"/>
                </a:solidFill>
                <a:latin typeface="Arial Black" panose="020B0A04020102020204" charset="0"/>
                <a:ea typeface="黑体" panose="02010609060101010101" pitchFamily="2" charset="-122"/>
                <a:cs typeface="Arial Black" panose="020B0A04020102020204" charset="0"/>
              </a:rPr>
              <a:t> Step 1</a:t>
            </a:r>
          </a:p>
          <a:p>
            <a:r>
              <a:rPr lang="en-US" altLang="zh-CN" sz="3200" b="1" dirty="0">
                <a:solidFill>
                  <a:srgbClr val="FFFFFF"/>
                </a:solidFill>
                <a:latin typeface="Arial Black" panose="020B0A04020102020204" charset="0"/>
                <a:cs typeface="Arial Black" panose="020B0A04020102020204" charset="0"/>
              </a:rPr>
              <a:t>read</a:t>
            </a:r>
          </a:p>
          <a:p>
            <a:r>
              <a:rPr lang="en-US" altLang="zh-CN" sz="2800" b="1" dirty="0">
                <a:solidFill>
                  <a:srgbClr val="FFFFFF"/>
                </a:solidFill>
                <a:latin typeface="Arial Black" panose="020B0A04020102020204" charset="0"/>
                <a:ea typeface="黑体" panose="02010609060101010101" pitchFamily="2" charset="-122"/>
                <a:cs typeface="Arial Black" panose="020B0A04020102020204" charset="0"/>
              </a:rPr>
              <a:t>(</a:t>
            </a:r>
            <a:r>
              <a:rPr lang="zh-CN" altLang="en-US" sz="2800" b="1" dirty="0">
                <a:solidFill>
                  <a:srgbClr val="FFFFFF"/>
                </a:solidFill>
                <a:latin typeface="Arial Black" panose="020B0A04020102020204" charset="0"/>
                <a:ea typeface="黑体" panose="02010609060101010101" pitchFamily="2" charset="-122"/>
                <a:cs typeface="Arial Black" panose="020B0A04020102020204" charset="0"/>
              </a:rPr>
              <a:t>阅读）</a:t>
            </a:r>
            <a:endParaRPr lang="en-US" altLang="zh-CN" sz="2800" b="1" dirty="0">
              <a:solidFill>
                <a:srgbClr val="FFFFFF"/>
              </a:solidFill>
              <a:latin typeface="Arial Black" panose="020B0A04020102020204" charset="0"/>
              <a:ea typeface="黑体" panose="02010609060101010101" pitchFamily="2" charset="-122"/>
              <a:cs typeface="Arial Black" panose="020B0A04020102020204" charset="0"/>
            </a:endParaRPr>
          </a:p>
          <a:p>
            <a:endParaRPr lang="en-US" altLang="zh-CN" sz="2000" b="1" dirty="0">
              <a:solidFill>
                <a:srgbClr val="FFFFFF"/>
              </a:solidFill>
              <a:latin typeface="黑体" panose="02010609060101010101" pitchFamily="2" charset="-122"/>
              <a:ea typeface="黑体" panose="02010609060101010101" pitchFamily="2" charset="-122"/>
            </a:endParaRPr>
          </a:p>
          <a:p>
            <a:endParaRPr lang="en-US" altLang="zh-CN" sz="2000" b="1" dirty="0">
              <a:solidFill>
                <a:srgbClr val="FFFFFF"/>
              </a:solidFill>
              <a:latin typeface="黑体" panose="02010609060101010101" pitchFamily="2" charset="-122"/>
              <a:ea typeface="黑体" panose="02010609060101010101" pitchFamily="2" charset="-122"/>
            </a:endParaRPr>
          </a:p>
          <a:p>
            <a:endParaRPr lang="en-US" altLang="zh-CN" dirty="0">
              <a:solidFill>
                <a:srgbClr val="000000"/>
              </a:solidFill>
              <a:latin typeface="Arial" panose="020B0604020202020204" pitchFamily="34" charset="0"/>
            </a:endParaRPr>
          </a:p>
          <a:p>
            <a:endParaRPr lang="en-US" altLang="zh-CN" dirty="0">
              <a:solidFill>
                <a:srgbClr val="000000"/>
              </a:solidFill>
              <a:latin typeface="Arial" panose="020B0604020202020204" pitchFamily="34" charset="0"/>
            </a:endParaRPr>
          </a:p>
          <a:p>
            <a:endParaRPr lang="en-US" altLang="zh-CN" dirty="0">
              <a:solidFill>
                <a:srgbClr val="000000"/>
              </a:solidFill>
              <a:latin typeface="Arial" panose="020B0604020202020204" pitchFamily="34" charset="0"/>
            </a:endParaRPr>
          </a:p>
          <a:p>
            <a:r>
              <a:rPr lang="en-US" altLang="zh-CN" dirty="0">
                <a:solidFill>
                  <a:srgbClr val="000000"/>
                </a:solidFill>
                <a:latin typeface="Arial" panose="020B0604020202020204" pitchFamily="34" charset="0"/>
              </a:rPr>
              <a:t> </a:t>
            </a:r>
            <a:endParaRPr lang="zh-CN" altLang="en-US" dirty="0">
              <a:solidFill>
                <a:srgbClr val="000000"/>
              </a:solidFill>
              <a:latin typeface="Arial" panose="020B0604020202020204" pitchFamily="34" charset="0"/>
            </a:endParaRPr>
          </a:p>
        </p:txBody>
      </p:sp>
      <p:sp>
        <p:nvSpPr>
          <p:cNvPr id="9" name="矩形 8"/>
          <p:cNvSpPr/>
          <p:nvPr/>
        </p:nvSpPr>
        <p:spPr>
          <a:xfrm>
            <a:off x="28184" y="54279"/>
            <a:ext cx="10218106" cy="922020"/>
          </a:xfrm>
          <a:prstGeom prst="rect">
            <a:avLst/>
          </a:prstGeom>
          <a:noFill/>
        </p:spPr>
        <p:txBody>
          <a:bodyPr wrap="square">
            <a:spAutoFit/>
          </a:bodyPr>
          <a:lstStyle/>
          <a:p>
            <a:pPr fontAlgn="base">
              <a:spcBef>
                <a:spcPct val="0"/>
              </a:spcBef>
              <a:spcAft>
                <a:spcPct val="0"/>
              </a:spcAft>
              <a:defRPr/>
            </a:pPr>
            <a:r>
              <a:rPr lang="en-US" altLang="zh-CN" sz="5400" b="1" dirty="0" smtClean="0">
                <a:ln w="10541" cmpd="sng">
                  <a:solidFill>
                    <a:srgbClr val="BBE0E3">
                      <a:shade val="88000"/>
                      <a:satMod val="110000"/>
                    </a:srgbClr>
                  </a:solidFill>
                  <a:prstDash val="solid"/>
                </a:ln>
                <a:solidFill>
                  <a:srgbClr val="333399">
                    <a:lumMod val="75000"/>
                  </a:srgbClr>
                </a:solidFill>
                <a:latin typeface="Arial" panose="020B0604020202020204" pitchFamily="34" charset="0"/>
              </a:rPr>
              <a:t>Conclusion          3 </a:t>
            </a:r>
            <a:r>
              <a:rPr lang="en-US" altLang="zh-CN" sz="5400" b="1" dirty="0">
                <a:ln w="10541" cmpd="sng">
                  <a:solidFill>
                    <a:srgbClr val="BBE0E3">
                      <a:shade val="88000"/>
                      <a:satMod val="110000"/>
                    </a:srgbClr>
                  </a:solidFill>
                  <a:prstDash val="solid"/>
                </a:ln>
                <a:solidFill>
                  <a:srgbClr val="333399">
                    <a:lumMod val="75000"/>
                  </a:srgbClr>
                </a:solidFill>
                <a:latin typeface="Arial" panose="020B0604020202020204" pitchFamily="34" charset="0"/>
              </a:rPr>
              <a:t>steps</a:t>
            </a:r>
            <a:endParaRPr lang="zh-CN" altLang="en-US" sz="5400" b="1" dirty="0">
              <a:ln w="10541" cmpd="sng">
                <a:solidFill>
                  <a:srgbClr val="BBE0E3">
                    <a:shade val="88000"/>
                    <a:satMod val="110000"/>
                  </a:srgbClr>
                </a:solidFill>
                <a:prstDash val="solid"/>
              </a:ln>
              <a:solidFill>
                <a:srgbClr val="333399">
                  <a:lumMod val="75000"/>
                </a:srgbClr>
              </a:solidFill>
              <a:latin typeface="Arial" panose="020B0604020202020204" pitchFamily="34" charset="0"/>
            </a:endParaRPr>
          </a:p>
        </p:txBody>
      </p:sp>
    </p:spTree>
    <p:extLst>
      <p:ext uri="{BB962C8B-B14F-4D97-AF65-F5344CB8AC3E}">
        <p14:creationId xmlns:p14="http://schemas.microsoft.com/office/powerpoint/2010/main" val="42260921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par>
                                <p:cTn id="11" presetID="8" presetClass="entr" presetSubtype="16" fill="hold" grpId="1"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amond(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1"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heckerboard(across)">
                                      <p:cBhvr>
                                        <p:cTn id="2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p:bldP spid="8" grpId="1" bldLvl="0" animBg="1"/>
      <p:bldP spid="7" grpId="0" bldLvl="0" animBg="1"/>
      <p:bldP spid="6" grpId="0" bldLvl="0" animBg="1"/>
      <p:bldP spid="4" grpId="0" bldLvl="0"/>
      <p:bldP spid="4" grpId="1" bldLvl="0" animBg="1"/>
      <p:bldP spid="3" grpId="0" bldLvl="0" animBg="1"/>
      <p:bldP spid="2"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a:t>
            </a:r>
            <a:r>
              <a:rPr lang="en-US" altLang="zh-CN" dirty="0" smtClean="0"/>
              <a:t>. </a:t>
            </a:r>
            <a:r>
              <a:rPr lang="zh-CN" altLang="en-US" dirty="0" smtClean="0"/>
              <a:t>续写后</a:t>
            </a:r>
            <a:endParaRPr lang="zh-CN" altLang="en-US" dirty="0"/>
          </a:p>
        </p:txBody>
      </p:sp>
      <p:sp>
        <p:nvSpPr>
          <p:cNvPr id="3" name="页脚占位符 2"/>
          <p:cNvSpPr>
            <a:spLocks noGrp="1"/>
          </p:cNvSpPr>
          <p:nvPr>
            <p:ph type="ftr" sz="quarter" idx="11"/>
          </p:nvPr>
        </p:nvSpPr>
        <p:spPr/>
        <p:txBody>
          <a:bodyPr/>
          <a:lstStyle/>
          <a:p>
            <a:r>
              <a:rPr lang="en-US" altLang="zh-CN" smtClean="0"/>
              <a:t>www.islide.cc</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pPr/>
              <a:t>26</a:t>
            </a:fld>
            <a:endParaRPr lang="zh-CN" altLang="en-US"/>
          </a:p>
        </p:txBody>
      </p:sp>
      <p:sp>
        <p:nvSpPr>
          <p:cNvPr id="5" name="矩形 4"/>
          <p:cNvSpPr/>
          <p:nvPr/>
        </p:nvSpPr>
        <p:spPr>
          <a:xfrm>
            <a:off x="730469" y="1220753"/>
            <a:ext cx="10731062" cy="1015663"/>
          </a:xfrm>
          <a:prstGeom prst="rect">
            <a:avLst/>
          </a:prstGeom>
        </p:spPr>
        <p:txBody>
          <a:bodyPr wrap="square">
            <a:spAutoFit/>
          </a:bodyPr>
          <a:lstStyle/>
          <a:p>
            <a:r>
              <a:rPr lang="zh-CN" altLang="zh-CN" sz="2000" dirty="0"/>
              <a:t>《课标》</a:t>
            </a:r>
            <a:r>
              <a:rPr lang="en-US" altLang="zh-CN" sz="2000" dirty="0"/>
              <a:t>(</a:t>
            </a:r>
            <a:r>
              <a:rPr lang="zh-CN" altLang="zh-CN" sz="2000" dirty="0"/>
              <a:t>教育部，</a:t>
            </a:r>
            <a:r>
              <a:rPr lang="en-US" altLang="zh-CN" sz="2000" dirty="0"/>
              <a:t>2018)</a:t>
            </a:r>
            <a:r>
              <a:rPr lang="zh-CN" altLang="zh-CN" sz="2000" dirty="0"/>
              <a:t>指出，学生和教师一样是评价的主体，教师应设计恰当的评价方法和可行的评价工具，促进学生自我监督式学习。教师应引导学生根据评价表判断自己或者同学情节的合理性，达到以评促学。</a:t>
            </a:r>
          </a:p>
        </p:txBody>
      </p:sp>
      <p:graphicFrame>
        <p:nvGraphicFramePr>
          <p:cNvPr id="6" name="表格 5"/>
          <p:cNvGraphicFramePr>
            <a:graphicFrameLocks noGrp="1"/>
          </p:cNvGraphicFramePr>
          <p:nvPr>
            <p:extLst>
              <p:ext uri="{D42A27DB-BD31-4B8C-83A1-F6EECF244321}">
                <p14:modId xmlns:p14="http://schemas.microsoft.com/office/powerpoint/2010/main" val="2741272860"/>
              </p:ext>
            </p:extLst>
          </p:nvPr>
        </p:nvGraphicFramePr>
        <p:xfrm>
          <a:off x="189187" y="2317504"/>
          <a:ext cx="11493061" cy="4263497"/>
        </p:xfrm>
        <a:graphic>
          <a:graphicData uri="http://schemas.openxmlformats.org/drawingml/2006/table">
            <a:tbl>
              <a:tblPr firstRow="1" firstCol="1" bandRow="1">
                <a:tableStyleId>{5C22544A-7EE6-4342-B048-85BDC9FD1C3A}</a:tableStyleId>
              </a:tblPr>
              <a:tblGrid>
                <a:gridCol w="9309622"/>
                <a:gridCol w="776814"/>
                <a:gridCol w="1406625"/>
              </a:tblGrid>
              <a:tr h="1008685">
                <a:tc>
                  <a:txBody>
                    <a:bodyPr/>
                    <a:lstStyle/>
                    <a:p>
                      <a:pPr indent="304800" algn="just">
                        <a:lnSpc>
                          <a:spcPts val="2000"/>
                        </a:lnSpc>
                        <a:spcAft>
                          <a:spcPts val="0"/>
                        </a:spcAft>
                      </a:pPr>
                      <a:r>
                        <a:rPr lang="en-US" sz="2800" kern="100" dirty="0">
                          <a:effectLst/>
                          <a:latin typeface="Times New Roman" panose="02020603050405020304" pitchFamily="18" charset="0"/>
                          <a:cs typeface="Times New Roman" panose="02020603050405020304" pitchFamily="18" charset="0"/>
                        </a:rPr>
                        <a:t> </a:t>
                      </a:r>
                      <a:endParaRPr lang="zh-CN" sz="2800" kern="100" dirty="0">
                        <a:effectLst/>
                        <a:latin typeface="Times New Roman" panose="02020603050405020304" pitchFamily="18" charset="0"/>
                        <a:ea typeface="等线"/>
                        <a:cs typeface="Times New Roman" panose="02020603050405020304" pitchFamily="18" charset="0"/>
                      </a:endParaRPr>
                    </a:p>
                  </a:txBody>
                  <a:tcPr marL="68580" marR="68580" marT="0" marB="0" anchor="ctr"/>
                </a:tc>
                <a:tc>
                  <a:txBody>
                    <a:bodyPr/>
                    <a:lstStyle/>
                    <a:p>
                      <a:pPr algn="just">
                        <a:lnSpc>
                          <a:spcPts val="2000"/>
                        </a:lnSpc>
                        <a:spcAft>
                          <a:spcPts val="0"/>
                        </a:spcAft>
                      </a:pPr>
                      <a:r>
                        <a:rPr lang="en-US" sz="2800" kern="100" dirty="0">
                          <a:effectLst/>
                        </a:rPr>
                        <a:t>Yes</a:t>
                      </a:r>
                      <a:endParaRPr lang="zh-CN" sz="2800" kern="100" dirty="0">
                        <a:effectLst/>
                        <a:latin typeface="等线"/>
                        <a:ea typeface="等线"/>
                        <a:cs typeface="Times New Roman"/>
                      </a:endParaRPr>
                    </a:p>
                  </a:txBody>
                  <a:tcPr marL="68580" marR="68580" marT="0" marB="0" anchor="ctr"/>
                </a:tc>
                <a:tc>
                  <a:txBody>
                    <a:bodyPr/>
                    <a:lstStyle/>
                    <a:p>
                      <a:pPr indent="304800" algn="just">
                        <a:lnSpc>
                          <a:spcPts val="2000"/>
                        </a:lnSpc>
                        <a:spcAft>
                          <a:spcPts val="0"/>
                        </a:spcAft>
                      </a:pPr>
                      <a:r>
                        <a:rPr lang="en-US" sz="2800" kern="100" dirty="0">
                          <a:effectLst/>
                        </a:rPr>
                        <a:t>No</a:t>
                      </a:r>
                      <a:endParaRPr lang="zh-CN" sz="2800" kern="100" dirty="0">
                        <a:effectLst/>
                        <a:latin typeface="等线"/>
                        <a:ea typeface="等线"/>
                        <a:cs typeface="Times New Roman"/>
                      </a:endParaRPr>
                    </a:p>
                  </a:txBody>
                  <a:tcPr marL="68580" marR="68580" marT="0" marB="0" anchor="ctr"/>
                </a:tc>
              </a:tr>
              <a:tr h="748709">
                <a:tc>
                  <a:txBody>
                    <a:bodyPr/>
                    <a:lstStyle/>
                    <a:p>
                      <a:pPr algn="l">
                        <a:lnSpc>
                          <a:spcPts val="2000"/>
                        </a:lnSpc>
                        <a:spcAft>
                          <a:spcPts val="0"/>
                        </a:spcAft>
                      </a:pPr>
                      <a:r>
                        <a:rPr lang="en-US" sz="2800" kern="100">
                          <a:effectLst/>
                          <a:latin typeface="Times New Roman" panose="02020603050405020304" pitchFamily="18" charset="0"/>
                          <a:cs typeface="Times New Roman" panose="02020603050405020304" pitchFamily="18" charset="0"/>
                        </a:rPr>
                        <a:t>Your story should be well connected to the given passage</a:t>
                      </a:r>
                      <a:endParaRPr lang="zh-CN" sz="2800" kern="100">
                        <a:effectLst/>
                        <a:latin typeface="Times New Roman" panose="02020603050405020304" pitchFamily="18" charset="0"/>
                        <a:ea typeface="等线"/>
                        <a:cs typeface="Times New Roman" panose="02020603050405020304" pitchFamily="18" charset="0"/>
                      </a:endParaRPr>
                    </a:p>
                  </a:txBody>
                  <a:tcPr marL="68580" marR="68580" marT="0" marB="0" anchor="ctr"/>
                </a:tc>
                <a:tc>
                  <a:txBody>
                    <a:bodyPr/>
                    <a:lstStyle/>
                    <a:p>
                      <a:pPr indent="304800" algn="just">
                        <a:lnSpc>
                          <a:spcPts val="2000"/>
                        </a:lnSpc>
                        <a:spcAft>
                          <a:spcPts val="0"/>
                        </a:spcAft>
                      </a:pPr>
                      <a:r>
                        <a:rPr lang="en-US" sz="1200" kern="100">
                          <a:effectLst/>
                        </a:rPr>
                        <a:t> </a:t>
                      </a:r>
                      <a:endParaRPr lang="zh-CN" sz="1050" kern="100">
                        <a:effectLst/>
                        <a:latin typeface="等线"/>
                        <a:ea typeface="等线"/>
                        <a:cs typeface="Times New Roman"/>
                      </a:endParaRPr>
                    </a:p>
                  </a:txBody>
                  <a:tcPr marL="68580" marR="68580" marT="0" marB="0" anchor="ctr"/>
                </a:tc>
                <a:tc>
                  <a:txBody>
                    <a:bodyPr/>
                    <a:lstStyle/>
                    <a:p>
                      <a:pPr indent="304800" algn="just">
                        <a:lnSpc>
                          <a:spcPts val="2000"/>
                        </a:lnSpc>
                        <a:spcAft>
                          <a:spcPts val="0"/>
                        </a:spcAft>
                      </a:pPr>
                      <a:r>
                        <a:rPr lang="en-US" sz="1200" kern="100">
                          <a:effectLst/>
                        </a:rPr>
                        <a:t> </a:t>
                      </a:r>
                      <a:endParaRPr lang="zh-CN" sz="1050" kern="100">
                        <a:effectLst/>
                        <a:latin typeface="等线"/>
                        <a:ea typeface="等线"/>
                        <a:cs typeface="Times New Roman"/>
                      </a:endParaRPr>
                    </a:p>
                  </a:txBody>
                  <a:tcPr marL="68580" marR="68580" marT="0" marB="0" anchor="ctr"/>
                </a:tc>
              </a:tr>
              <a:tr h="1008685">
                <a:tc>
                  <a:txBody>
                    <a:bodyPr/>
                    <a:lstStyle/>
                    <a:p>
                      <a:pPr algn="l">
                        <a:lnSpc>
                          <a:spcPts val="2000"/>
                        </a:lnSpc>
                        <a:spcAft>
                          <a:spcPts val="0"/>
                        </a:spcAft>
                      </a:pPr>
                      <a:r>
                        <a:rPr lang="en-US" sz="2800" kern="100" dirty="0">
                          <a:effectLst/>
                          <a:latin typeface="Times New Roman" panose="02020603050405020304" pitchFamily="18" charset="0"/>
                          <a:cs typeface="Times New Roman" panose="02020603050405020304" pitchFamily="18" charset="0"/>
                        </a:rPr>
                        <a:t>Your story should be well connected to the beginnings of the two paragraphs.</a:t>
                      </a:r>
                      <a:endParaRPr lang="zh-CN" sz="2800" kern="100" dirty="0">
                        <a:effectLst/>
                        <a:latin typeface="Times New Roman" panose="02020603050405020304" pitchFamily="18" charset="0"/>
                        <a:ea typeface="等线"/>
                        <a:cs typeface="Times New Roman" panose="02020603050405020304" pitchFamily="18" charset="0"/>
                      </a:endParaRPr>
                    </a:p>
                  </a:txBody>
                  <a:tcPr marL="68580" marR="68580" marT="0" marB="0" anchor="ctr"/>
                </a:tc>
                <a:tc>
                  <a:txBody>
                    <a:bodyPr/>
                    <a:lstStyle/>
                    <a:p>
                      <a:pPr indent="304800" algn="just">
                        <a:lnSpc>
                          <a:spcPts val="2000"/>
                        </a:lnSpc>
                        <a:spcAft>
                          <a:spcPts val="0"/>
                        </a:spcAft>
                      </a:pPr>
                      <a:r>
                        <a:rPr lang="en-US" sz="1200" kern="100">
                          <a:effectLst/>
                        </a:rPr>
                        <a:t> </a:t>
                      </a:r>
                      <a:endParaRPr lang="zh-CN" sz="1050" kern="100">
                        <a:effectLst/>
                        <a:latin typeface="等线"/>
                        <a:ea typeface="等线"/>
                        <a:cs typeface="Times New Roman"/>
                      </a:endParaRPr>
                    </a:p>
                  </a:txBody>
                  <a:tcPr marL="68580" marR="68580" marT="0" marB="0" anchor="ctr"/>
                </a:tc>
                <a:tc>
                  <a:txBody>
                    <a:bodyPr/>
                    <a:lstStyle/>
                    <a:p>
                      <a:pPr indent="304800" algn="just">
                        <a:lnSpc>
                          <a:spcPts val="2000"/>
                        </a:lnSpc>
                        <a:spcAft>
                          <a:spcPts val="0"/>
                        </a:spcAft>
                      </a:pPr>
                      <a:r>
                        <a:rPr lang="en-US" sz="1200" kern="100">
                          <a:effectLst/>
                        </a:rPr>
                        <a:t> </a:t>
                      </a:r>
                      <a:endParaRPr lang="zh-CN" sz="1050" kern="100">
                        <a:effectLst/>
                        <a:latin typeface="等线"/>
                        <a:ea typeface="等线"/>
                        <a:cs typeface="Times New Roman"/>
                      </a:endParaRPr>
                    </a:p>
                  </a:txBody>
                  <a:tcPr marL="68580" marR="68580" marT="0" marB="0" anchor="ctr"/>
                </a:tc>
              </a:tr>
              <a:tr h="748709">
                <a:tc>
                  <a:txBody>
                    <a:bodyPr/>
                    <a:lstStyle/>
                    <a:p>
                      <a:pPr algn="l">
                        <a:lnSpc>
                          <a:spcPts val="2000"/>
                        </a:lnSpc>
                        <a:spcAft>
                          <a:spcPts val="0"/>
                        </a:spcAft>
                      </a:pPr>
                      <a:r>
                        <a:rPr lang="en-US" sz="2800" kern="100">
                          <a:effectLst/>
                          <a:latin typeface="Times New Roman" panose="02020603050405020304" pitchFamily="18" charset="0"/>
                          <a:cs typeface="Times New Roman" panose="02020603050405020304" pitchFamily="18" charset="0"/>
                        </a:rPr>
                        <a:t>Your story should be coherent, logical and reasonable.</a:t>
                      </a:r>
                      <a:endParaRPr lang="zh-CN" sz="2800" kern="100">
                        <a:effectLst/>
                        <a:latin typeface="Times New Roman" panose="02020603050405020304" pitchFamily="18" charset="0"/>
                        <a:ea typeface="等线"/>
                        <a:cs typeface="Times New Roman" panose="02020603050405020304" pitchFamily="18" charset="0"/>
                      </a:endParaRPr>
                    </a:p>
                  </a:txBody>
                  <a:tcPr marL="68580" marR="68580" marT="0" marB="0" anchor="ctr"/>
                </a:tc>
                <a:tc>
                  <a:txBody>
                    <a:bodyPr/>
                    <a:lstStyle/>
                    <a:p>
                      <a:pPr indent="304800" algn="just">
                        <a:lnSpc>
                          <a:spcPts val="2000"/>
                        </a:lnSpc>
                        <a:spcAft>
                          <a:spcPts val="0"/>
                        </a:spcAft>
                      </a:pPr>
                      <a:r>
                        <a:rPr lang="en-US" sz="1200" kern="100">
                          <a:effectLst/>
                        </a:rPr>
                        <a:t> </a:t>
                      </a:r>
                      <a:endParaRPr lang="zh-CN" sz="1050" kern="100">
                        <a:effectLst/>
                        <a:latin typeface="等线"/>
                        <a:ea typeface="等线"/>
                        <a:cs typeface="Times New Roman"/>
                      </a:endParaRPr>
                    </a:p>
                  </a:txBody>
                  <a:tcPr marL="68580" marR="68580" marT="0" marB="0" anchor="ctr"/>
                </a:tc>
                <a:tc>
                  <a:txBody>
                    <a:bodyPr/>
                    <a:lstStyle/>
                    <a:p>
                      <a:pPr indent="304800" algn="just">
                        <a:lnSpc>
                          <a:spcPts val="2000"/>
                        </a:lnSpc>
                        <a:spcAft>
                          <a:spcPts val="0"/>
                        </a:spcAft>
                      </a:pPr>
                      <a:r>
                        <a:rPr lang="en-US" sz="1200" kern="100">
                          <a:effectLst/>
                        </a:rPr>
                        <a:t> </a:t>
                      </a:r>
                      <a:endParaRPr lang="zh-CN" sz="1050" kern="100">
                        <a:effectLst/>
                        <a:latin typeface="等线"/>
                        <a:ea typeface="等线"/>
                        <a:cs typeface="Times New Roman"/>
                      </a:endParaRPr>
                    </a:p>
                  </a:txBody>
                  <a:tcPr marL="68580" marR="68580" marT="0" marB="0" anchor="ctr"/>
                </a:tc>
              </a:tr>
              <a:tr h="748709">
                <a:tc>
                  <a:txBody>
                    <a:bodyPr/>
                    <a:lstStyle/>
                    <a:p>
                      <a:pPr algn="l">
                        <a:lnSpc>
                          <a:spcPts val="2000"/>
                        </a:lnSpc>
                        <a:spcAft>
                          <a:spcPts val="0"/>
                        </a:spcAft>
                      </a:pPr>
                      <a:r>
                        <a:rPr lang="en-US" sz="2800" kern="100" dirty="0">
                          <a:effectLst/>
                          <a:latin typeface="Times New Roman" panose="02020603050405020304" pitchFamily="18" charset="0"/>
                          <a:cs typeface="Times New Roman" panose="02020603050405020304" pitchFamily="18" charset="0"/>
                        </a:rPr>
                        <a:t>Your story should be evolved around the main theme</a:t>
                      </a:r>
                      <a:endParaRPr lang="zh-CN" sz="2800" kern="100" dirty="0">
                        <a:effectLst/>
                        <a:latin typeface="Times New Roman" panose="02020603050405020304" pitchFamily="18" charset="0"/>
                        <a:ea typeface="等线"/>
                        <a:cs typeface="Times New Roman" panose="02020603050405020304" pitchFamily="18" charset="0"/>
                      </a:endParaRPr>
                    </a:p>
                  </a:txBody>
                  <a:tcPr marL="68580" marR="68580" marT="0" marB="0" anchor="ctr"/>
                </a:tc>
                <a:tc>
                  <a:txBody>
                    <a:bodyPr/>
                    <a:lstStyle/>
                    <a:p>
                      <a:pPr indent="304800" algn="just">
                        <a:lnSpc>
                          <a:spcPts val="2000"/>
                        </a:lnSpc>
                        <a:spcAft>
                          <a:spcPts val="0"/>
                        </a:spcAft>
                      </a:pPr>
                      <a:r>
                        <a:rPr lang="en-US" sz="1200" kern="100">
                          <a:effectLst/>
                        </a:rPr>
                        <a:t> </a:t>
                      </a:r>
                      <a:endParaRPr lang="zh-CN" sz="1050" kern="100">
                        <a:effectLst/>
                        <a:latin typeface="等线"/>
                        <a:ea typeface="等线"/>
                        <a:cs typeface="Times New Roman"/>
                      </a:endParaRPr>
                    </a:p>
                  </a:txBody>
                  <a:tcPr marL="68580" marR="68580" marT="0" marB="0" anchor="ctr"/>
                </a:tc>
                <a:tc>
                  <a:txBody>
                    <a:bodyPr/>
                    <a:lstStyle/>
                    <a:p>
                      <a:pPr indent="304800" algn="just">
                        <a:lnSpc>
                          <a:spcPts val="2000"/>
                        </a:lnSpc>
                        <a:spcAft>
                          <a:spcPts val="0"/>
                        </a:spcAft>
                      </a:pPr>
                      <a:r>
                        <a:rPr lang="en-US" sz="1200" kern="100" dirty="0">
                          <a:effectLst/>
                        </a:rPr>
                        <a:t> </a:t>
                      </a:r>
                      <a:endParaRPr lang="zh-CN" sz="1050" kern="100" dirty="0">
                        <a:effectLst/>
                        <a:latin typeface="等线"/>
                        <a:ea typeface="等线"/>
                        <a:cs typeface="Times New Roman"/>
                      </a:endParaRPr>
                    </a:p>
                  </a:txBody>
                  <a:tcPr marL="68580" marR="68580" marT="0" marB="0" anchor="ctr"/>
                </a:tc>
              </a:tr>
            </a:tbl>
          </a:graphicData>
        </a:graphic>
      </p:graphicFrame>
    </p:spTree>
    <p:extLst>
      <p:ext uri="{BB962C8B-B14F-4D97-AF65-F5344CB8AC3E}">
        <p14:creationId xmlns:p14="http://schemas.microsoft.com/office/powerpoint/2010/main" val="705483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244518" y="4433649"/>
            <a:ext cx="5419185" cy="895350"/>
          </a:xfrm>
        </p:spPr>
        <p:txBody>
          <a:bodyPr>
            <a:normAutofit/>
          </a:bodyPr>
          <a:lstStyle/>
          <a:p>
            <a:r>
              <a:rPr lang="zh-CN" altLang="en-US" sz="3600" dirty="0" smtClean="0"/>
              <a:t>自我反思</a:t>
            </a:r>
            <a:endParaRPr lang="zh-CN" altLang="en-US" sz="3600" dirty="0"/>
          </a:p>
        </p:txBody>
      </p:sp>
      <p:sp>
        <p:nvSpPr>
          <p:cNvPr id="4" name="标题 4"/>
          <p:cNvSpPr txBox="1">
            <a:spLocks/>
          </p:cNvSpPr>
          <p:nvPr/>
        </p:nvSpPr>
        <p:spPr>
          <a:xfrm>
            <a:off x="5254426" y="1402761"/>
            <a:ext cx="1683148" cy="1368879"/>
          </a:xfrm>
          <a:prstGeom prst="rect">
            <a:avLst/>
          </a:prstGeom>
        </p:spPr>
        <p:txBody>
          <a:bodyPr vert="horz" lIns="91440" tIns="45720" rIns="91440" bIns="45720" rtlCol="0" anchor="b">
            <a:noAutofit/>
          </a:bodyPr>
          <a:lstStyle>
            <a:lvl1pPr algn="ctr" defTabSz="914354" rtl="0" eaLnBrk="1" latinLnBrk="0" hangingPunct="1">
              <a:lnSpc>
                <a:spcPct val="90000"/>
              </a:lnSpc>
              <a:spcBef>
                <a:spcPct val="0"/>
              </a:spcBef>
              <a:buNone/>
              <a:defRPr sz="2400" b="1" kern="1200">
                <a:solidFill>
                  <a:schemeClr val="tx1"/>
                </a:solidFill>
                <a:latin typeface="+mj-lt"/>
                <a:ea typeface="+mj-ea"/>
                <a:cs typeface="+mj-cs"/>
              </a:defRPr>
            </a:lvl1pPr>
          </a:lstStyle>
          <a:p>
            <a:r>
              <a:rPr lang="en-US" altLang="zh-CN" sz="9600" dirty="0" smtClean="0">
                <a:solidFill>
                  <a:schemeClr val="bg1"/>
                </a:solidFill>
                <a:latin typeface="Impact" panose="020B0806030902050204" pitchFamily="34" charset="0"/>
              </a:rPr>
              <a:t>04</a:t>
            </a:r>
            <a:endParaRPr lang="zh-CN" altLang="en-US" sz="13800" dirty="0">
              <a:solidFill>
                <a:schemeClr val="bg1"/>
              </a:solidFill>
              <a:latin typeface="Impact" panose="020B0806030902050204" pitchFamily="34" charset="0"/>
            </a:endParaRPr>
          </a:p>
        </p:txBody>
      </p:sp>
      <p:sp>
        <p:nvSpPr>
          <p:cNvPr id="7" name="等腰三角形 6"/>
          <p:cNvSpPr/>
          <p:nvPr/>
        </p:nvSpPr>
        <p:spPr>
          <a:xfrm flipV="1">
            <a:off x="5665089" y="0"/>
            <a:ext cx="861822" cy="4953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11797492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5516" y="1152097"/>
            <a:ext cx="11046374" cy="4524315"/>
          </a:xfrm>
          <a:prstGeom prst="rect">
            <a:avLst/>
          </a:prstGeom>
        </p:spPr>
        <p:txBody>
          <a:bodyPr wrap="square">
            <a:spAutoFit/>
          </a:bodyPr>
          <a:lstStyle/>
          <a:p>
            <a:r>
              <a:rPr lang="en-US" altLang="zh-CN" dirty="0"/>
              <a:t> </a:t>
            </a:r>
            <a:r>
              <a:rPr lang="en-US" altLang="zh-CN" dirty="0" smtClean="0"/>
              <a:t>  </a:t>
            </a:r>
            <a:r>
              <a:rPr lang="zh-CN" altLang="zh-CN" sz="3600" dirty="0" smtClean="0">
                <a:latin typeface="+mj-ea"/>
                <a:ea typeface="+mj-ea"/>
              </a:rPr>
              <a:t>读</a:t>
            </a:r>
            <a:r>
              <a:rPr lang="zh-CN" altLang="zh-CN" sz="3600" dirty="0">
                <a:latin typeface="+mj-ea"/>
                <a:ea typeface="+mj-ea"/>
              </a:rPr>
              <a:t>后续写因其先读后写及与原文的融洽程度的特点考查了学生的综合语言运用能力（刘庆思、陈康，</a:t>
            </a:r>
            <a:r>
              <a:rPr lang="en-US" altLang="zh-CN" sz="3600" dirty="0">
                <a:latin typeface="+mj-ea"/>
                <a:ea typeface="+mj-ea"/>
              </a:rPr>
              <a:t>2016</a:t>
            </a:r>
            <a:r>
              <a:rPr lang="zh-CN" altLang="zh-CN" sz="3600" dirty="0">
                <a:latin typeface="+mj-ea"/>
                <a:ea typeface="+mj-ea"/>
              </a:rPr>
              <a:t>）。在教学中，教师应引导学生多关注文本，从文本的故事背景、情节脉络、人物设定、主题意义以及段首句的提示构建合理的续写情节，并且在任务完成后及时评价和修正，帮助学生自主总结续写情节的合理意义，从而帮助学生形成长期关注文本和以读促写的好习惯。</a:t>
            </a:r>
            <a:endParaRPr lang="zh-CN" altLang="en-US" sz="3600" dirty="0">
              <a:latin typeface="+mj-ea"/>
              <a:ea typeface="+mj-ea"/>
            </a:endParaRPr>
          </a:p>
        </p:txBody>
      </p:sp>
    </p:spTree>
    <p:extLst>
      <p:ext uri="{BB962C8B-B14F-4D97-AF65-F5344CB8AC3E}">
        <p14:creationId xmlns:p14="http://schemas.microsoft.com/office/powerpoint/2010/main" val="6684262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18" y="32421"/>
            <a:ext cx="12192000" cy="6975987"/>
          </a:xfrm>
          <a:prstGeom prst="rect">
            <a:avLst/>
          </a:prstGeom>
        </p:spPr>
      </p:pic>
      <p:sp>
        <p:nvSpPr>
          <p:cNvPr id="26" name="TextBox 1"/>
          <p:cNvSpPr txBox="1">
            <a:spLocks noChangeArrowheads="1"/>
          </p:cNvSpPr>
          <p:nvPr/>
        </p:nvSpPr>
        <p:spPr bwMode="auto">
          <a:xfrm>
            <a:off x="3627826" y="2530978"/>
            <a:ext cx="4991584" cy="1322070"/>
          </a:xfrm>
          <a:prstGeom prst="rect">
            <a:avLst/>
          </a:prstGeom>
          <a:noFill/>
          <a:ln w="9525">
            <a:noFill/>
            <a:miter lim="800000"/>
          </a:ln>
        </p:spPr>
        <p:txBody>
          <a:bodyPr wrap="square">
            <a:spAutoFit/>
          </a:bodyPr>
          <a:lstStyle/>
          <a:p>
            <a:pPr algn="dist"/>
            <a:r>
              <a:rPr lang="zh-CN" altLang="en-US" sz="8000" b="1"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rPr>
              <a:t>谢谢观看</a:t>
            </a:r>
          </a:p>
        </p:txBody>
      </p:sp>
      <p:pic>
        <p:nvPicPr>
          <p:cNvPr id="27" name="图片 26"/>
          <p:cNvPicPr>
            <a:picLocks noChangeAspect="1"/>
          </p:cNvPicPr>
          <p:nvPr/>
        </p:nvPicPr>
        <p:blipFill>
          <a:blip r:embed="rId4"/>
          <a:stretch>
            <a:fillRect/>
          </a:stretch>
        </p:blipFill>
        <p:spPr>
          <a:xfrm>
            <a:off x="9346401" y="4726204"/>
            <a:ext cx="1535545" cy="738909"/>
          </a:xfrm>
          <a:prstGeom prst="rect">
            <a:avLst/>
          </a:prstGeom>
        </p:spPr>
      </p:pic>
      <p:pic>
        <p:nvPicPr>
          <p:cNvPr id="28" name="图片 27"/>
          <p:cNvPicPr>
            <a:picLocks noChangeAspect="1"/>
          </p:cNvPicPr>
          <p:nvPr/>
        </p:nvPicPr>
        <p:blipFill>
          <a:blip r:embed="rId4"/>
          <a:stretch>
            <a:fillRect/>
          </a:stretch>
        </p:blipFill>
        <p:spPr>
          <a:xfrm flipH="1">
            <a:off x="1513758" y="1942486"/>
            <a:ext cx="1222960" cy="588492"/>
          </a:xfrm>
          <a:prstGeom prst="rect">
            <a:avLst/>
          </a:prstGeom>
        </p:spPr>
      </p:pic>
      <p:pic>
        <p:nvPicPr>
          <p:cNvPr id="29" name="图片 28"/>
          <p:cNvPicPr>
            <a:picLocks noChangeAspect="1"/>
          </p:cNvPicPr>
          <p:nvPr/>
        </p:nvPicPr>
        <p:blipFill>
          <a:blip r:embed="rId5"/>
          <a:stretch>
            <a:fillRect/>
          </a:stretch>
        </p:blipFill>
        <p:spPr>
          <a:xfrm>
            <a:off x="8234835" y="4982847"/>
            <a:ext cx="1888953" cy="1767520"/>
          </a:xfrm>
          <a:prstGeom prst="rect">
            <a:avLst/>
          </a:prstGeom>
        </p:spPr>
      </p:pic>
      <p:pic>
        <p:nvPicPr>
          <p:cNvPr id="30" name="图片 29"/>
          <p:cNvPicPr>
            <a:picLocks noChangeAspect="1"/>
          </p:cNvPicPr>
          <p:nvPr/>
        </p:nvPicPr>
        <p:blipFill>
          <a:blip r:embed="rId6"/>
          <a:stretch>
            <a:fillRect/>
          </a:stretch>
        </p:blipFill>
        <p:spPr>
          <a:xfrm>
            <a:off x="10169886" y="5633884"/>
            <a:ext cx="2143223" cy="1373474"/>
          </a:xfrm>
          <a:prstGeom prst="rect">
            <a:avLst/>
          </a:prstGeom>
        </p:spPr>
      </p:pic>
      <p:pic>
        <p:nvPicPr>
          <p:cNvPr id="31" name="图片 30"/>
          <p:cNvPicPr>
            <a:picLocks noChangeAspect="1"/>
          </p:cNvPicPr>
          <p:nvPr/>
        </p:nvPicPr>
        <p:blipFill>
          <a:blip r:embed="rId7"/>
          <a:stretch>
            <a:fillRect/>
          </a:stretch>
        </p:blipFill>
        <p:spPr>
          <a:xfrm>
            <a:off x="10169886" y="805885"/>
            <a:ext cx="627584" cy="1176720"/>
          </a:xfrm>
          <a:prstGeom prst="rect">
            <a:avLst/>
          </a:prstGeom>
        </p:spPr>
      </p:pic>
      <p:pic>
        <p:nvPicPr>
          <p:cNvPr id="32" name="图片 31"/>
          <p:cNvPicPr>
            <a:picLocks noChangeAspect="1"/>
          </p:cNvPicPr>
          <p:nvPr/>
        </p:nvPicPr>
        <p:blipFill>
          <a:blip r:embed="rId8"/>
          <a:stretch>
            <a:fillRect/>
          </a:stretch>
        </p:blipFill>
        <p:spPr>
          <a:xfrm>
            <a:off x="1073980" y="4102640"/>
            <a:ext cx="1473200" cy="2540000"/>
          </a:xfrm>
          <a:prstGeom prst="rect">
            <a:avLst/>
          </a:prstGeom>
        </p:spPr>
      </p:pic>
      <p:grpSp>
        <p:nvGrpSpPr>
          <p:cNvPr id="4" name="组 3"/>
          <p:cNvGrpSpPr/>
          <p:nvPr/>
        </p:nvGrpSpPr>
        <p:grpSpPr>
          <a:xfrm>
            <a:off x="415777" y="299950"/>
            <a:ext cx="5492750" cy="1016918"/>
            <a:chOff x="543380" y="510914"/>
            <a:chExt cx="5492750" cy="1016918"/>
          </a:xfrm>
        </p:grpSpPr>
        <p:grpSp>
          <p:nvGrpSpPr>
            <p:cNvPr id="15" name="组合 13"/>
            <p:cNvGrpSpPr/>
            <p:nvPr/>
          </p:nvGrpSpPr>
          <p:grpSpPr>
            <a:xfrm>
              <a:off x="543380" y="510914"/>
              <a:ext cx="898192" cy="1016918"/>
              <a:chOff x="1318374" y="150337"/>
              <a:chExt cx="1489433" cy="1727784"/>
            </a:xfrm>
            <a:effectLst>
              <a:outerShdw blurRad="228600" dist="152400" dir="2340000" sx="90000" sy="90000" algn="tl" rotWithShape="0">
                <a:prstClr val="black">
                  <a:alpha val="25000"/>
                </a:prstClr>
              </a:outerShdw>
            </a:effectLst>
          </p:grpSpPr>
          <p:sp>
            <p:nvSpPr>
              <p:cNvPr id="2" name="六边形 1"/>
              <p:cNvSpPr/>
              <p:nvPr/>
            </p:nvSpPr>
            <p:spPr>
              <a:xfrm rot="5400000">
                <a:off x="1199199" y="269512"/>
                <a:ext cx="1727784" cy="1489433"/>
              </a:xfrm>
              <a:prstGeom prst="hexagon">
                <a:avLst/>
              </a:prstGeom>
              <a:gradFill flip="none" rotWithShape="1">
                <a:gsLst>
                  <a:gs pos="100000">
                    <a:schemeClr val="bg1">
                      <a:lumMod val="69000"/>
                      <a:lumOff val="31000"/>
                    </a:schemeClr>
                  </a:gs>
                  <a:gs pos="0">
                    <a:schemeClr val="accent1">
                      <a:lumMod val="30000"/>
                      <a:lumOff val="70000"/>
                    </a:schemeClr>
                  </a:gs>
                </a:gsLst>
                <a:lin ang="8100000" scaled="1"/>
                <a:tileRect/>
              </a:gra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prstClr val="white"/>
                  </a:solidFill>
                  <a:latin typeface="印品黑体" panose="00000500000000000000" pitchFamily="2" charset="-122"/>
                  <a:ea typeface="印品黑体" panose="00000500000000000000" pitchFamily="2" charset="-122"/>
                  <a:sym typeface="inpin heiti" panose="00000500000000000000" pitchFamily="2" charset="-122"/>
                </a:endParaRPr>
              </a:p>
            </p:txBody>
          </p:sp>
          <p:sp>
            <p:nvSpPr>
              <p:cNvPr id="18" name="六边形 17"/>
              <p:cNvSpPr/>
              <p:nvPr/>
            </p:nvSpPr>
            <p:spPr>
              <a:xfrm rot="5400000">
                <a:off x="1300555" y="356409"/>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prstClr val="white"/>
                  </a:solidFill>
                  <a:latin typeface="印品黑体" panose="00000500000000000000" pitchFamily="2" charset="-122"/>
                  <a:ea typeface="印品黑体" panose="00000500000000000000" pitchFamily="2" charset="-122"/>
                  <a:sym typeface="inpin heiti" panose="00000500000000000000" pitchFamily="2" charset="-122"/>
                </a:endParaRPr>
              </a:p>
            </p:txBody>
          </p:sp>
        </p:grpSp>
        <p:sp>
          <p:nvSpPr>
            <p:cNvPr id="14" name="文本框 1066"/>
            <p:cNvSpPr txBox="1">
              <a:spLocks noChangeArrowheads="1"/>
            </p:cNvSpPr>
            <p:nvPr/>
          </p:nvSpPr>
          <p:spPr bwMode="auto">
            <a:xfrm>
              <a:off x="2014040" y="789044"/>
              <a:ext cx="4022090" cy="46037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buFont typeface="Arial" panose="020B0604020202020204" pitchFamily="34" charset="0"/>
                <a:buNone/>
              </a:pPr>
              <a:r>
                <a:rPr sz="2400" b="1">
                  <a:solidFill>
                    <a:srgbClr val="418AB3"/>
                  </a:solidFill>
                  <a:latin typeface="微软雅黑" panose="020B0503020204020204" pitchFamily="34" charset="-122"/>
                  <a:cs typeface="汉仪大黑简" panose="02010609000101010101" charset="-122"/>
                  <a:sym typeface="+mn-ea"/>
                </a:rPr>
                <a:t>常州市新高考线上研修活动</a:t>
              </a:r>
              <a:endParaRPr lang="zh-CN" altLang="en-US" sz="2400" dirty="0">
                <a:solidFill>
                  <a:prstClr val="white"/>
                </a:solidFill>
                <a:latin typeface="方正清刻本悦宋简体" panose="02000000000000000000" charset="-122"/>
                <a:ea typeface="方正清刻本悦宋简体" panose="02000000000000000000" charset="-122"/>
                <a:sym typeface="+mn-ea"/>
              </a:endParaRPr>
            </a:p>
          </p:txBody>
        </p:sp>
      </p:grpSp>
      <p:pic>
        <p:nvPicPr>
          <p:cNvPr id="9" name="图片 8"/>
          <p:cNvPicPr>
            <a:picLocks noChangeAspect="1"/>
          </p:cNvPicPr>
          <p:nvPr/>
        </p:nvPicPr>
        <p:blipFill>
          <a:blip r:embed="rId9"/>
          <a:stretch>
            <a:fillRect/>
          </a:stretch>
        </p:blipFill>
        <p:spPr>
          <a:xfrm>
            <a:off x="295910" y="299720"/>
            <a:ext cx="1321435" cy="1016635"/>
          </a:xfrm>
          <a:prstGeom prst="rect">
            <a:avLst/>
          </a:prstGeom>
        </p:spPr>
      </p:pic>
    </p:spTree>
    <p:extLst>
      <p:ext uri="{BB962C8B-B14F-4D97-AF65-F5344CB8AC3E}">
        <p14:creationId xmlns:p14="http://schemas.microsoft.com/office/powerpoint/2010/main" val="34570825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xmlns="" id="{CCFF3163-6411-4E72-80BE-6DA15799316C}"/>
              </a:ext>
            </a:extLst>
          </p:cNvPr>
          <p:cNvSpPr txBox="1"/>
          <p:nvPr/>
        </p:nvSpPr>
        <p:spPr>
          <a:xfrm>
            <a:off x="4986795" y="928580"/>
            <a:ext cx="4384675" cy="580415"/>
          </a:xfrm>
          <a:prstGeom prst="rect">
            <a:avLst/>
          </a:prstGeom>
          <a:noFill/>
        </p:spPr>
        <p:txBody>
          <a:bodyPr wrap="square" rtlCol="0">
            <a:spAutoFit/>
          </a:bodyPr>
          <a:lstStyle/>
          <a:p>
            <a:pPr>
              <a:lnSpc>
                <a:spcPct val="150000"/>
              </a:lnSpc>
            </a:pPr>
            <a:r>
              <a:rPr lang="zh-CN" altLang="en-US" sz="2400" dirty="0" smtClean="0">
                <a:solidFill>
                  <a:prstClr val="black"/>
                </a:solidFill>
                <a:cs typeface="+mn-ea"/>
                <a:sym typeface="+mn-lt"/>
              </a:rPr>
              <a:t>题型分析</a:t>
            </a:r>
            <a:endParaRPr lang="zh-CN" altLang="en-US" sz="2400" dirty="0">
              <a:solidFill>
                <a:prstClr val="black"/>
              </a:solidFill>
              <a:cs typeface="+mn-ea"/>
              <a:sym typeface="+mn-lt"/>
            </a:endParaRPr>
          </a:p>
        </p:txBody>
      </p:sp>
      <p:sp>
        <p:nvSpPr>
          <p:cNvPr id="14" name="文本框 13">
            <a:extLst>
              <a:ext uri="{FF2B5EF4-FFF2-40B4-BE49-F238E27FC236}">
                <a16:creationId xmlns:a16="http://schemas.microsoft.com/office/drawing/2014/main" xmlns="" id="{84FEC30F-B0F3-40BC-934D-C76F61789D7C}"/>
              </a:ext>
            </a:extLst>
          </p:cNvPr>
          <p:cNvSpPr txBox="1"/>
          <p:nvPr/>
        </p:nvSpPr>
        <p:spPr>
          <a:xfrm>
            <a:off x="5318168" y="1893435"/>
            <a:ext cx="4384675" cy="646331"/>
          </a:xfrm>
          <a:prstGeom prst="rect">
            <a:avLst/>
          </a:prstGeom>
          <a:noFill/>
        </p:spPr>
        <p:txBody>
          <a:bodyPr wrap="square" rtlCol="0">
            <a:spAutoFit/>
          </a:bodyPr>
          <a:lstStyle/>
          <a:p>
            <a:pPr>
              <a:lnSpc>
                <a:spcPct val="150000"/>
              </a:lnSpc>
            </a:pPr>
            <a:r>
              <a:rPr lang="zh-CN" altLang="en-US" sz="2400" dirty="0" smtClean="0">
                <a:solidFill>
                  <a:prstClr val="black"/>
                </a:solidFill>
                <a:cs typeface="+mn-ea"/>
                <a:sym typeface="+mn-lt"/>
              </a:rPr>
              <a:t>选材原因</a:t>
            </a:r>
            <a:endParaRPr lang="zh-CN" altLang="en-US" sz="2400" dirty="0">
              <a:solidFill>
                <a:prstClr val="black"/>
              </a:solidFill>
              <a:cs typeface="+mn-ea"/>
              <a:sym typeface="+mn-lt"/>
            </a:endParaRPr>
          </a:p>
        </p:txBody>
      </p:sp>
      <p:sp>
        <p:nvSpPr>
          <p:cNvPr id="17" name="文本框 16">
            <a:extLst>
              <a:ext uri="{FF2B5EF4-FFF2-40B4-BE49-F238E27FC236}">
                <a16:creationId xmlns:a16="http://schemas.microsoft.com/office/drawing/2014/main" xmlns="" id="{517E56E2-BBE8-4710-8B07-CCC776EE77F4}"/>
              </a:ext>
            </a:extLst>
          </p:cNvPr>
          <p:cNvSpPr txBox="1"/>
          <p:nvPr/>
        </p:nvSpPr>
        <p:spPr>
          <a:xfrm>
            <a:off x="5504990" y="2912713"/>
            <a:ext cx="4384675" cy="580415"/>
          </a:xfrm>
          <a:prstGeom prst="rect">
            <a:avLst/>
          </a:prstGeom>
          <a:noFill/>
        </p:spPr>
        <p:txBody>
          <a:bodyPr wrap="square" rtlCol="0">
            <a:spAutoFit/>
          </a:bodyPr>
          <a:lstStyle/>
          <a:p>
            <a:pPr>
              <a:lnSpc>
                <a:spcPct val="150000"/>
              </a:lnSpc>
            </a:pPr>
            <a:r>
              <a:rPr lang="zh-CN" altLang="en-US" sz="2400" dirty="0" smtClean="0">
                <a:solidFill>
                  <a:prstClr val="black"/>
                </a:solidFill>
                <a:cs typeface="+mn-ea"/>
                <a:sym typeface="+mn-lt"/>
              </a:rPr>
              <a:t>课堂实践</a:t>
            </a:r>
            <a:endParaRPr lang="zh-CN" altLang="en-US" sz="2400" dirty="0">
              <a:solidFill>
                <a:prstClr val="black"/>
              </a:solidFill>
              <a:cs typeface="+mn-ea"/>
              <a:sym typeface="+mn-lt"/>
            </a:endParaRPr>
          </a:p>
        </p:txBody>
      </p:sp>
      <p:sp>
        <p:nvSpPr>
          <p:cNvPr id="20" name="文本框 19">
            <a:extLst>
              <a:ext uri="{FF2B5EF4-FFF2-40B4-BE49-F238E27FC236}">
                <a16:creationId xmlns:a16="http://schemas.microsoft.com/office/drawing/2014/main" xmlns="" id="{E392B873-1FB4-41D7-96E2-DC0CF3EDA4AF}"/>
              </a:ext>
            </a:extLst>
          </p:cNvPr>
          <p:cNvSpPr txBox="1"/>
          <p:nvPr/>
        </p:nvSpPr>
        <p:spPr>
          <a:xfrm>
            <a:off x="5318168" y="3943484"/>
            <a:ext cx="4384675" cy="646331"/>
          </a:xfrm>
          <a:prstGeom prst="rect">
            <a:avLst/>
          </a:prstGeom>
          <a:noFill/>
        </p:spPr>
        <p:txBody>
          <a:bodyPr wrap="square" rtlCol="0">
            <a:spAutoFit/>
          </a:bodyPr>
          <a:lstStyle/>
          <a:p>
            <a:pPr>
              <a:lnSpc>
                <a:spcPct val="150000"/>
              </a:lnSpc>
            </a:pPr>
            <a:r>
              <a:rPr lang="zh-CN" altLang="en-US" sz="2400" dirty="0" smtClean="0">
                <a:solidFill>
                  <a:prstClr val="black"/>
                </a:solidFill>
                <a:cs typeface="+mn-ea"/>
                <a:sym typeface="+mn-lt"/>
              </a:rPr>
              <a:t>自我反思</a:t>
            </a:r>
            <a:endParaRPr lang="zh-CN" altLang="en-US" sz="2400" dirty="0">
              <a:solidFill>
                <a:prstClr val="black"/>
              </a:solidFill>
              <a:cs typeface="+mn-ea"/>
              <a:sym typeface="+mn-lt"/>
            </a:endParaRPr>
          </a:p>
        </p:txBody>
      </p:sp>
      <p:sp>
        <p:nvSpPr>
          <p:cNvPr id="5" name="椭圆 4">
            <a:extLst>
              <a:ext uri="{FF2B5EF4-FFF2-40B4-BE49-F238E27FC236}">
                <a16:creationId xmlns:a16="http://schemas.microsoft.com/office/drawing/2014/main" xmlns="" id="{CEE8C9C9-F407-4440-B867-5C0621AB9FD0}"/>
              </a:ext>
            </a:extLst>
          </p:cNvPr>
          <p:cNvSpPr/>
          <p:nvPr/>
        </p:nvSpPr>
        <p:spPr>
          <a:xfrm>
            <a:off x="1440125" y="2146064"/>
            <a:ext cx="2254803" cy="2254803"/>
          </a:xfrm>
          <a:prstGeom prst="ellipse">
            <a:avLst/>
          </a:prstGeom>
          <a:solidFill>
            <a:schemeClr val="tx1">
              <a:lumMod val="75000"/>
              <a:lumOff val="25000"/>
            </a:schemeClr>
          </a:solidFill>
          <a:ln>
            <a:noFill/>
          </a:ln>
          <a:effectLst>
            <a:outerShdw blurRad="381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4000" b="1" dirty="0">
                <a:solidFill>
                  <a:prstClr val="white"/>
                </a:solidFill>
                <a:cs typeface="+mn-ea"/>
                <a:sym typeface="+mn-lt"/>
              </a:rPr>
              <a:t>目录</a:t>
            </a:r>
            <a:endParaRPr lang="en-US" altLang="zh-CN" sz="4000" b="1" dirty="0">
              <a:solidFill>
                <a:prstClr val="white"/>
              </a:solidFill>
              <a:cs typeface="+mn-ea"/>
              <a:sym typeface="+mn-lt"/>
            </a:endParaRPr>
          </a:p>
          <a:p>
            <a:pPr algn="ctr"/>
            <a:r>
              <a:rPr lang="en-US" altLang="zh-CN" sz="2000" b="1" dirty="0">
                <a:solidFill>
                  <a:prstClr val="white"/>
                </a:solidFill>
                <a:cs typeface="+mn-ea"/>
                <a:sym typeface="+mn-lt"/>
              </a:rPr>
              <a:t>contents</a:t>
            </a:r>
            <a:endParaRPr lang="zh-CN" altLang="en-US" sz="2000" b="1" dirty="0">
              <a:solidFill>
                <a:prstClr val="white"/>
              </a:solidFill>
              <a:cs typeface="+mn-ea"/>
              <a:sym typeface="+mn-lt"/>
            </a:endParaRPr>
          </a:p>
        </p:txBody>
      </p:sp>
      <p:sp>
        <p:nvSpPr>
          <p:cNvPr id="21" name="新月形 20">
            <a:extLst>
              <a:ext uri="{FF2B5EF4-FFF2-40B4-BE49-F238E27FC236}">
                <a16:creationId xmlns:a16="http://schemas.microsoft.com/office/drawing/2014/main" xmlns="" id="{93B72F51-81DA-4170-946B-AC1B0C425716}"/>
              </a:ext>
            </a:extLst>
          </p:cNvPr>
          <p:cNvSpPr/>
          <p:nvPr/>
        </p:nvSpPr>
        <p:spPr>
          <a:xfrm rot="10800000">
            <a:off x="2731993" y="1018784"/>
            <a:ext cx="2167879" cy="4335757"/>
          </a:xfrm>
          <a:prstGeom prst="moon">
            <a:avLst>
              <a:gd name="adj" fmla="val 211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6" name="椭圆 35">
            <a:extLst>
              <a:ext uri="{FF2B5EF4-FFF2-40B4-BE49-F238E27FC236}">
                <a16:creationId xmlns:a16="http://schemas.microsoft.com/office/drawing/2014/main" xmlns="" id="{0664C580-631D-4563-AB29-41E618B2EECE}"/>
              </a:ext>
            </a:extLst>
          </p:cNvPr>
          <p:cNvSpPr/>
          <p:nvPr/>
        </p:nvSpPr>
        <p:spPr>
          <a:xfrm>
            <a:off x="3612087" y="1138858"/>
            <a:ext cx="407690" cy="407690"/>
          </a:xfrm>
          <a:prstGeom prst="ellipse">
            <a:avLst/>
          </a:prstGeom>
          <a:ln>
            <a:noFill/>
          </a:ln>
          <a:effectLst>
            <a:outerShdw blurRad="381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400" b="1" dirty="0" smtClean="0">
                <a:solidFill>
                  <a:prstClr val="white"/>
                </a:solidFill>
                <a:latin typeface="Microsoft YaHei"/>
                <a:cs typeface="+mn-ea"/>
                <a:sym typeface="+mn-lt"/>
              </a:rPr>
              <a:t>1</a:t>
            </a:r>
            <a:endParaRPr lang="zh-CN" altLang="en-US" sz="2400" b="1" dirty="0">
              <a:solidFill>
                <a:prstClr val="white"/>
              </a:solidFill>
              <a:latin typeface="Microsoft YaHei"/>
              <a:cs typeface="+mn-ea"/>
              <a:sym typeface="+mn-lt"/>
            </a:endParaRPr>
          </a:p>
        </p:txBody>
      </p:sp>
      <p:sp>
        <p:nvSpPr>
          <p:cNvPr id="37" name="椭圆 36">
            <a:extLst>
              <a:ext uri="{FF2B5EF4-FFF2-40B4-BE49-F238E27FC236}">
                <a16:creationId xmlns:a16="http://schemas.microsoft.com/office/drawing/2014/main" xmlns="" id="{6F5B0D39-6865-4069-B853-342652A0DEF1}"/>
              </a:ext>
            </a:extLst>
          </p:cNvPr>
          <p:cNvSpPr/>
          <p:nvPr/>
        </p:nvSpPr>
        <p:spPr>
          <a:xfrm>
            <a:off x="4414800" y="2026459"/>
            <a:ext cx="407690" cy="407690"/>
          </a:xfrm>
          <a:prstGeom prst="ellipse">
            <a:avLst/>
          </a:prstGeom>
          <a:ln>
            <a:noFill/>
          </a:ln>
          <a:effectLst>
            <a:outerShdw blurRad="381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400" b="1" dirty="0" smtClean="0">
                <a:solidFill>
                  <a:prstClr val="white"/>
                </a:solidFill>
                <a:cs typeface="+mn-ea"/>
                <a:sym typeface="+mn-lt"/>
              </a:rPr>
              <a:t>2</a:t>
            </a:r>
            <a:endParaRPr lang="zh-CN" altLang="en-US" sz="2400" b="1" dirty="0">
              <a:solidFill>
                <a:prstClr val="white"/>
              </a:solidFill>
              <a:cs typeface="+mn-ea"/>
              <a:sym typeface="+mn-lt"/>
            </a:endParaRPr>
          </a:p>
        </p:txBody>
      </p:sp>
      <p:sp>
        <p:nvSpPr>
          <p:cNvPr id="38" name="椭圆 37">
            <a:extLst>
              <a:ext uri="{FF2B5EF4-FFF2-40B4-BE49-F238E27FC236}">
                <a16:creationId xmlns:a16="http://schemas.microsoft.com/office/drawing/2014/main" xmlns="" id="{6D47D87C-876F-4A41-9D70-9FCEA2706995}"/>
              </a:ext>
            </a:extLst>
          </p:cNvPr>
          <p:cNvSpPr/>
          <p:nvPr/>
        </p:nvSpPr>
        <p:spPr>
          <a:xfrm>
            <a:off x="4654381" y="3044613"/>
            <a:ext cx="407690" cy="407690"/>
          </a:xfrm>
          <a:prstGeom prst="ellipse">
            <a:avLst/>
          </a:prstGeom>
          <a:ln>
            <a:noFill/>
          </a:ln>
          <a:effectLst>
            <a:outerShdw blurRad="381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400" b="1" dirty="0" smtClean="0">
                <a:solidFill>
                  <a:prstClr val="white"/>
                </a:solidFill>
                <a:cs typeface="+mn-ea"/>
                <a:sym typeface="+mn-lt"/>
              </a:rPr>
              <a:t>3</a:t>
            </a:r>
            <a:endParaRPr lang="zh-CN" altLang="en-US" sz="2400" b="1" dirty="0">
              <a:solidFill>
                <a:prstClr val="white"/>
              </a:solidFill>
              <a:cs typeface="+mn-ea"/>
              <a:sym typeface="+mn-lt"/>
            </a:endParaRPr>
          </a:p>
        </p:txBody>
      </p:sp>
      <p:sp>
        <p:nvSpPr>
          <p:cNvPr id="39" name="椭圆 38">
            <a:extLst>
              <a:ext uri="{FF2B5EF4-FFF2-40B4-BE49-F238E27FC236}">
                <a16:creationId xmlns:a16="http://schemas.microsoft.com/office/drawing/2014/main" xmlns="" id="{52F951E6-8F5C-4F0E-BADA-8A610EA8D7A8}"/>
              </a:ext>
            </a:extLst>
          </p:cNvPr>
          <p:cNvSpPr/>
          <p:nvPr/>
        </p:nvSpPr>
        <p:spPr>
          <a:xfrm>
            <a:off x="4381067" y="4062767"/>
            <a:ext cx="407690" cy="407690"/>
          </a:xfrm>
          <a:prstGeom prst="ellipse">
            <a:avLst/>
          </a:prstGeom>
          <a:ln>
            <a:noFill/>
          </a:ln>
          <a:effectLst>
            <a:outerShdw blurRad="381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400" b="1" dirty="0" smtClean="0">
                <a:solidFill>
                  <a:prstClr val="white"/>
                </a:solidFill>
                <a:cs typeface="+mn-ea"/>
                <a:sym typeface="+mn-lt"/>
              </a:rPr>
              <a:t>4</a:t>
            </a:r>
            <a:endParaRPr lang="zh-CN" altLang="en-US" sz="2400" b="1" dirty="0">
              <a:solidFill>
                <a:prstClr val="white"/>
              </a:solidFill>
              <a:cs typeface="+mn-ea"/>
              <a:sym typeface="+mn-lt"/>
            </a:endParaRPr>
          </a:p>
        </p:txBody>
      </p:sp>
      <p:pic>
        <p:nvPicPr>
          <p:cNvPr id="15" name="图片 14"/>
          <p:cNvPicPr>
            <a:picLocks noChangeAspect="1"/>
          </p:cNvPicPr>
          <p:nvPr/>
        </p:nvPicPr>
        <p:blipFill rotWithShape="1">
          <a:blip r:embed="rId2">
            <a:extLst>
              <a:ext uri="{28A0092B-C50C-407E-A947-70E740481C1C}">
                <a14:useLocalDpi xmlns:a14="http://schemas.microsoft.com/office/drawing/2010/main" val="0"/>
              </a:ext>
            </a:extLst>
          </a:blip>
          <a:srcRect l="21757" t="39343" r="27773" b="14114"/>
          <a:stretch/>
        </p:blipFill>
        <p:spPr>
          <a:xfrm>
            <a:off x="8377184" y="4907274"/>
            <a:ext cx="3734383" cy="1666947"/>
          </a:xfrm>
          <a:prstGeom prst="rect">
            <a:avLst/>
          </a:prstGeom>
          <a:effectLst>
            <a:softEdge rad="127000"/>
          </a:effectLst>
        </p:spPr>
      </p:pic>
    </p:spTree>
    <p:extLst>
      <p:ext uri="{BB962C8B-B14F-4D97-AF65-F5344CB8AC3E}">
        <p14:creationId xmlns:p14="http://schemas.microsoft.com/office/powerpoint/2010/main" val="418209304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244518" y="4433649"/>
            <a:ext cx="5419185" cy="895350"/>
          </a:xfrm>
        </p:spPr>
        <p:txBody>
          <a:bodyPr>
            <a:normAutofit/>
          </a:bodyPr>
          <a:lstStyle/>
          <a:p>
            <a:r>
              <a:rPr lang="zh-CN" altLang="en-US" sz="3600" dirty="0" smtClean="0"/>
              <a:t>题型分析</a:t>
            </a:r>
            <a:endParaRPr lang="zh-CN" altLang="en-US" sz="3600" dirty="0"/>
          </a:p>
        </p:txBody>
      </p:sp>
      <p:sp>
        <p:nvSpPr>
          <p:cNvPr id="4" name="标题 4"/>
          <p:cNvSpPr txBox="1">
            <a:spLocks/>
          </p:cNvSpPr>
          <p:nvPr/>
        </p:nvSpPr>
        <p:spPr>
          <a:xfrm>
            <a:off x="5254426" y="1402761"/>
            <a:ext cx="1683148" cy="1368879"/>
          </a:xfrm>
          <a:prstGeom prst="rect">
            <a:avLst/>
          </a:prstGeom>
        </p:spPr>
        <p:txBody>
          <a:bodyPr vert="horz" lIns="91440" tIns="45720" rIns="91440" bIns="45720" rtlCol="0" anchor="b">
            <a:noAutofit/>
          </a:bodyPr>
          <a:lstStyle>
            <a:lvl1pPr algn="ctr" defTabSz="914354" rtl="0" eaLnBrk="1" latinLnBrk="0" hangingPunct="1">
              <a:lnSpc>
                <a:spcPct val="90000"/>
              </a:lnSpc>
              <a:spcBef>
                <a:spcPct val="0"/>
              </a:spcBef>
              <a:buNone/>
              <a:defRPr sz="2400" b="1" kern="1200">
                <a:solidFill>
                  <a:schemeClr val="tx1"/>
                </a:solidFill>
                <a:latin typeface="+mj-lt"/>
                <a:ea typeface="+mj-ea"/>
                <a:cs typeface="+mj-cs"/>
              </a:defRPr>
            </a:lvl1pPr>
          </a:lstStyle>
          <a:p>
            <a:r>
              <a:rPr lang="en-US" altLang="zh-CN" sz="9600" dirty="0">
                <a:solidFill>
                  <a:schemeClr val="bg1"/>
                </a:solidFill>
                <a:latin typeface="Impact" panose="020B0806030902050204" pitchFamily="34" charset="0"/>
              </a:rPr>
              <a:t>01</a:t>
            </a:r>
            <a:endParaRPr lang="zh-CN" altLang="en-US" sz="13800" dirty="0">
              <a:solidFill>
                <a:schemeClr val="bg1"/>
              </a:solidFill>
              <a:latin typeface="Impact" panose="020B0806030902050204" pitchFamily="34" charset="0"/>
            </a:endParaRPr>
          </a:p>
        </p:txBody>
      </p:sp>
      <p:sp>
        <p:nvSpPr>
          <p:cNvPr id="7" name="等腰三角形 6"/>
          <p:cNvSpPr/>
          <p:nvPr/>
        </p:nvSpPr>
        <p:spPr>
          <a:xfrm flipV="1">
            <a:off x="5665089" y="0"/>
            <a:ext cx="861822" cy="4953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extLst>
      <p:ext uri="{BB962C8B-B14F-4D97-AF65-F5344CB8AC3E}">
        <p14:creationId xmlns:p14="http://schemas.microsoft.com/office/powerpoint/2010/main" val="2371597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0">
              <a:srgbClr val="8BBDEF">
                <a:lumMod val="20000"/>
                <a:lumOff val="80000"/>
              </a:srgbClr>
            </a:gs>
            <a:gs pos="0">
              <a:srgbClr val="8BBDEF">
                <a:lumMod val="40000"/>
                <a:lumOff val="60000"/>
              </a:srgbClr>
            </a:gs>
            <a:gs pos="0">
              <a:scrgbClr r="0" g="0" b="0"/>
            </a:gs>
            <a:gs pos="0">
              <a:scrgbClr r="0" g="0" b="0"/>
            </a:gs>
            <a:gs pos="0">
              <a:srgbClr val="8BBDEF">
                <a:lumMod val="40000"/>
                <a:lumOff val="60000"/>
              </a:srgbClr>
            </a:gs>
            <a:gs pos="0">
              <a:srgbClr val="8BBDEF">
                <a:lumMod val="40000"/>
                <a:lumOff val="60000"/>
              </a:srgbClr>
            </a:gs>
          </a:gsLst>
          <a:lin ang="2700000" scaled="1"/>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考</a:t>
            </a:r>
            <a:r>
              <a:rPr lang="zh-CN" altLang="en-US" dirty="0" smtClean="0"/>
              <a:t>什么？</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pPr/>
              <a:t>5</a:t>
            </a:fld>
            <a:endParaRPr lang="zh-CN" altLang="en-US"/>
          </a:p>
        </p:txBody>
      </p:sp>
      <p:sp>
        <p:nvSpPr>
          <p:cNvPr id="5" name="TextBox 4"/>
          <p:cNvSpPr txBox="1"/>
          <p:nvPr/>
        </p:nvSpPr>
        <p:spPr>
          <a:xfrm>
            <a:off x="851338" y="1513490"/>
            <a:ext cx="10641724" cy="1323439"/>
          </a:xfrm>
          <a:prstGeom prst="rect">
            <a:avLst/>
          </a:prstGeom>
          <a:noFill/>
        </p:spPr>
        <p:txBody>
          <a:bodyPr wrap="square" rtlCol="0">
            <a:spAutoFit/>
          </a:bodyPr>
          <a:lstStyle/>
          <a:p>
            <a:r>
              <a:rPr lang="zh-CN" altLang="en-US" sz="2000" dirty="0" smtClean="0"/>
              <a:t>王初明（</a:t>
            </a:r>
            <a:r>
              <a:rPr lang="en-US" altLang="zh-CN" sz="2000" dirty="0" smtClean="0"/>
              <a:t>2012</a:t>
            </a:r>
            <a:r>
              <a:rPr lang="zh-CN" altLang="en-US" sz="2000" dirty="0" smtClean="0"/>
              <a:t>）首次提出读后续写的概念，</a:t>
            </a:r>
            <a:r>
              <a:rPr lang="en-US" altLang="zh-CN" sz="2000" dirty="0" smtClean="0"/>
              <a:t>2016</a:t>
            </a:r>
            <a:r>
              <a:rPr lang="zh-CN" altLang="en-US" sz="2000" dirty="0" smtClean="0"/>
              <a:t>年将其上升为语言习得理论：续论。</a:t>
            </a:r>
            <a:endParaRPr lang="en-US" altLang="zh-CN" sz="2000" dirty="0" smtClean="0"/>
          </a:p>
          <a:p>
            <a:r>
              <a:rPr lang="zh-CN" altLang="en-US" sz="2000" dirty="0"/>
              <a:t>续</a:t>
            </a:r>
            <a:r>
              <a:rPr lang="zh-CN" altLang="en-US" sz="2000" dirty="0" smtClean="0"/>
              <a:t>论包括两个观点：一是语言通过“续”学会；而是语言习得的高效率通过“续”实现。</a:t>
            </a:r>
            <a:endParaRPr lang="en-US" altLang="zh-CN" sz="2000" dirty="0" smtClean="0"/>
          </a:p>
          <a:p>
            <a:r>
              <a:rPr lang="zh-CN" altLang="en-US" sz="2000" dirty="0" smtClean="0"/>
              <a:t>“创造性模仿”是指学习者在对话互动过程中不断创造新内容，当语言表达遇阻时，借用对方词语以完善自己的表达方式。（王初明，</a:t>
            </a:r>
            <a:r>
              <a:rPr lang="en-US" altLang="zh-CN" sz="2000" dirty="0" smtClean="0"/>
              <a:t>2019</a:t>
            </a:r>
            <a:r>
              <a:rPr lang="zh-CN" altLang="en-US" sz="2000" dirty="0" smtClean="0"/>
              <a:t>）</a:t>
            </a:r>
            <a:endParaRPr lang="zh-CN" altLang="en-US" sz="2000" dirty="0"/>
          </a:p>
        </p:txBody>
      </p:sp>
      <p:sp>
        <p:nvSpPr>
          <p:cNvPr id="7" name="TextBox 6"/>
          <p:cNvSpPr txBox="1"/>
          <p:nvPr/>
        </p:nvSpPr>
        <p:spPr>
          <a:xfrm>
            <a:off x="780392" y="3431287"/>
            <a:ext cx="10216055" cy="830997"/>
          </a:xfrm>
          <a:prstGeom prst="rect">
            <a:avLst/>
          </a:prstGeom>
          <a:noFill/>
        </p:spPr>
        <p:txBody>
          <a:bodyPr wrap="square" rtlCol="0">
            <a:spAutoFit/>
          </a:bodyPr>
          <a:lstStyle/>
          <a:p>
            <a:r>
              <a:rPr lang="zh-CN" altLang="zh-CN" sz="2400" dirty="0"/>
              <a:t>读后续写以读为先，写为任务，以读促写，综合考察学生对文本的理解力与续写内容的思维品质和表达力。</a:t>
            </a:r>
            <a:endParaRPr lang="zh-CN" altLang="en-US" sz="2400" dirty="0"/>
          </a:p>
        </p:txBody>
      </p:sp>
      <p:sp>
        <p:nvSpPr>
          <p:cNvPr id="6" name="TextBox 5"/>
          <p:cNvSpPr txBox="1"/>
          <p:nvPr/>
        </p:nvSpPr>
        <p:spPr>
          <a:xfrm>
            <a:off x="922282" y="5044966"/>
            <a:ext cx="10074165" cy="523220"/>
          </a:xfrm>
          <a:prstGeom prst="rect">
            <a:avLst/>
          </a:prstGeom>
          <a:noFill/>
        </p:spPr>
        <p:txBody>
          <a:bodyPr wrap="square" rtlCol="0">
            <a:spAutoFit/>
          </a:bodyPr>
          <a:lstStyle/>
          <a:p>
            <a:r>
              <a:rPr lang="zh-CN" altLang="en-US" sz="2800" dirty="0" smtClean="0"/>
              <a:t>读文章，读考题，读生活积累。</a:t>
            </a:r>
            <a:endParaRPr lang="zh-CN" altLang="en-US" sz="2800" dirty="0"/>
          </a:p>
        </p:txBody>
      </p:sp>
    </p:spTree>
    <p:custDataLst>
      <p:tags r:id="rId1"/>
    </p:custDataLst>
    <p:extLst>
      <p:ext uri="{BB962C8B-B14F-4D97-AF65-F5344CB8AC3E}">
        <p14:creationId xmlns:p14="http://schemas.microsoft.com/office/powerpoint/2010/main" val="55238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0">
              <a:srgbClr val="8BBDEF">
                <a:lumMod val="20000"/>
                <a:lumOff val="80000"/>
              </a:srgbClr>
            </a:gs>
            <a:gs pos="0">
              <a:srgbClr val="8BBDEF">
                <a:lumMod val="40000"/>
                <a:lumOff val="60000"/>
              </a:srgbClr>
            </a:gs>
            <a:gs pos="0">
              <a:scrgbClr r="0" g="0" b="0"/>
            </a:gs>
            <a:gs pos="0">
              <a:scrgbClr r="0" g="0" b="0"/>
            </a:gs>
            <a:gs pos="0">
              <a:srgbClr val="8BBDEF">
                <a:lumMod val="40000"/>
                <a:lumOff val="60000"/>
              </a:srgbClr>
            </a:gs>
            <a:gs pos="0">
              <a:srgbClr val="8BBDEF">
                <a:lumMod val="40000"/>
                <a:lumOff val="60000"/>
              </a:srgbClr>
            </a:gs>
          </a:gsLst>
          <a:lin ang="2700000" scaled="1"/>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看标准</a:t>
            </a:r>
            <a:endParaRPr lang="zh-CN" altLang="en-US" dirty="0"/>
          </a:p>
        </p:txBody>
      </p:sp>
      <p:grpSp>
        <p:nvGrpSpPr>
          <p:cNvPr id="8" name="组合 7">
            <a:extLst>
              <a:ext uri="{FF2B5EF4-FFF2-40B4-BE49-F238E27FC236}">
                <a16:creationId xmlns:a16="http://schemas.microsoft.com/office/drawing/2014/main" xmlns="" id="{F55212AD-BFDF-4810-B10E-ACE8A321E7CF}"/>
              </a:ext>
            </a:extLst>
          </p:cNvPr>
          <p:cNvGrpSpPr/>
          <p:nvPr/>
        </p:nvGrpSpPr>
        <p:grpSpPr>
          <a:xfrm>
            <a:off x="812341" y="1203752"/>
            <a:ext cx="3985986" cy="4972156"/>
            <a:chOff x="1730327" y="1557996"/>
            <a:chExt cx="3348111" cy="4251961"/>
          </a:xfrm>
          <a:solidFill>
            <a:schemeClr val="tx1">
              <a:lumMod val="75000"/>
              <a:lumOff val="25000"/>
            </a:schemeClr>
          </a:solidFill>
        </p:grpSpPr>
        <p:sp>
          <p:nvSpPr>
            <p:cNvPr id="9" name="矩形: 圆角 3">
              <a:extLst>
                <a:ext uri="{FF2B5EF4-FFF2-40B4-BE49-F238E27FC236}">
                  <a16:creationId xmlns:a16="http://schemas.microsoft.com/office/drawing/2014/main" xmlns="" id="{2A65BA15-8417-4162-82E0-E8D2ACDB5D18}"/>
                </a:ext>
              </a:extLst>
            </p:cNvPr>
            <p:cNvSpPr/>
            <p:nvPr/>
          </p:nvSpPr>
          <p:spPr>
            <a:xfrm>
              <a:off x="1730327" y="1557996"/>
              <a:ext cx="3348111" cy="4251961"/>
            </a:xfrm>
            <a:prstGeom prst="roundRect">
              <a:avLst>
                <a:gd name="adj" fmla="val 6163"/>
              </a:avLst>
            </a:prstGeom>
            <a:grpFill/>
            <a:ln>
              <a:noFill/>
            </a:ln>
            <a:effectLst>
              <a:outerShdw blurRad="381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1">
                <a:solidFill>
                  <a:schemeClr val="bg1"/>
                </a:solidFill>
                <a:cs typeface="+mn-ea"/>
                <a:sym typeface="+mn-lt"/>
              </a:endParaRPr>
            </a:p>
          </p:txBody>
        </p:sp>
        <p:sp>
          <p:nvSpPr>
            <p:cNvPr id="10" name="矩形: 圆角 4">
              <a:extLst>
                <a:ext uri="{FF2B5EF4-FFF2-40B4-BE49-F238E27FC236}">
                  <a16:creationId xmlns:a16="http://schemas.microsoft.com/office/drawing/2014/main" xmlns="" id="{A3043B24-2165-4F75-A9EF-58C12840543D}"/>
                </a:ext>
              </a:extLst>
            </p:cNvPr>
            <p:cNvSpPr/>
            <p:nvPr/>
          </p:nvSpPr>
          <p:spPr>
            <a:xfrm>
              <a:off x="1909690" y="1814732"/>
              <a:ext cx="2989384" cy="478302"/>
            </a:xfrm>
            <a:prstGeom prst="roundRect">
              <a:avLst>
                <a:gd name="adj" fmla="val 6163"/>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2000" b="1" dirty="0" smtClean="0">
                  <a:solidFill>
                    <a:srgbClr val="0070C0"/>
                  </a:solidFill>
                  <a:cs typeface="+mn-ea"/>
                  <a:sym typeface="+mn-lt"/>
                </a:rPr>
                <a:t>第三档（</a:t>
              </a:r>
              <a:r>
                <a:rPr lang="en-US" altLang="zh-CN" sz="2000" b="1" dirty="0" smtClean="0">
                  <a:solidFill>
                    <a:srgbClr val="0070C0"/>
                  </a:solidFill>
                  <a:cs typeface="+mn-ea"/>
                  <a:sym typeface="+mn-lt"/>
                </a:rPr>
                <a:t>11-15</a:t>
              </a:r>
              <a:r>
                <a:rPr lang="zh-CN" altLang="en-US" sz="2000" b="1" dirty="0" smtClean="0">
                  <a:solidFill>
                    <a:srgbClr val="0070C0"/>
                  </a:solidFill>
                  <a:cs typeface="+mn-ea"/>
                  <a:sym typeface="+mn-lt"/>
                </a:rPr>
                <a:t>）</a:t>
              </a:r>
              <a:endParaRPr lang="zh-CN" altLang="en-US" sz="2000" b="1" dirty="0">
                <a:solidFill>
                  <a:srgbClr val="0070C0"/>
                </a:solidFill>
                <a:cs typeface="+mn-ea"/>
                <a:sym typeface="+mn-lt"/>
              </a:endParaRPr>
            </a:p>
          </p:txBody>
        </p:sp>
        <p:sp>
          <p:nvSpPr>
            <p:cNvPr id="11" name="矩形: 圆角 5">
              <a:extLst>
                <a:ext uri="{FF2B5EF4-FFF2-40B4-BE49-F238E27FC236}">
                  <a16:creationId xmlns:a16="http://schemas.microsoft.com/office/drawing/2014/main" xmlns="" id="{FF1FDF98-12DD-45A1-B3A7-3C14CE95961A}"/>
                </a:ext>
              </a:extLst>
            </p:cNvPr>
            <p:cNvSpPr/>
            <p:nvPr/>
          </p:nvSpPr>
          <p:spPr>
            <a:xfrm>
              <a:off x="2002888" y="5300003"/>
              <a:ext cx="2802987" cy="253219"/>
            </a:xfrm>
            <a:prstGeom prst="roundRect">
              <a:avLst>
                <a:gd name="adj" fmla="val 50000"/>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b="1" dirty="0">
                <a:solidFill>
                  <a:srgbClr val="0070C0"/>
                </a:solidFill>
                <a:cs typeface="+mn-ea"/>
                <a:sym typeface="+mn-lt"/>
              </a:endParaRPr>
            </a:p>
          </p:txBody>
        </p:sp>
      </p:grpSp>
      <p:grpSp>
        <p:nvGrpSpPr>
          <p:cNvPr id="12" name="组合 11">
            <a:extLst>
              <a:ext uri="{FF2B5EF4-FFF2-40B4-BE49-F238E27FC236}">
                <a16:creationId xmlns:a16="http://schemas.microsoft.com/office/drawing/2014/main" xmlns="" id="{03B08748-DA3D-4AF1-90BC-42C7845319F3}"/>
              </a:ext>
            </a:extLst>
          </p:cNvPr>
          <p:cNvGrpSpPr/>
          <p:nvPr/>
        </p:nvGrpSpPr>
        <p:grpSpPr>
          <a:xfrm>
            <a:off x="7028880" y="1203752"/>
            <a:ext cx="4847129" cy="4972156"/>
            <a:chOff x="6658707" y="1557996"/>
            <a:chExt cx="3348111" cy="4251961"/>
          </a:xfrm>
        </p:grpSpPr>
        <p:sp>
          <p:nvSpPr>
            <p:cNvPr id="13" name="矩形: 圆角 7">
              <a:extLst>
                <a:ext uri="{FF2B5EF4-FFF2-40B4-BE49-F238E27FC236}">
                  <a16:creationId xmlns:a16="http://schemas.microsoft.com/office/drawing/2014/main" xmlns="" id="{52204153-69AF-432D-8E2B-F7991FC8EE43}"/>
                </a:ext>
              </a:extLst>
            </p:cNvPr>
            <p:cNvSpPr/>
            <p:nvPr/>
          </p:nvSpPr>
          <p:spPr>
            <a:xfrm>
              <a:off x="6658707" y="1557996"/>
              <a:ext cx="3348111" cy="4251961"/>
            </a:xfrm>
            <a:prstGeom prst="roundRect">
              <a:avLst>
                <a:gd name="adj" fmla="val 6163"/>
              </a:avLst>
            </a:prstGeom>
            <a:solidFill>
              <a:srgbClr val="0070C0"/>
            </a:solidFill>
            <a:ln>
              <a:noFill/>
            </a:ln>
            <a:effectLst>
              <a:outerShdw blurRad="381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1">
                <a:solidFill>
                  <a:schemeClr val="bg1"/>
                </a:solidFill>
                <a:cs typeface="+mn-ea"/>
                <a:sym typeface="+mn-lt"/>
              </a:endParaRPr>
            </a:p>
          </p:txBody>
        </p:sp>
        <p:sp>
          <p:nvSpPr>
            <p:cNvPr id="14" name="矩形: 圆角 8">
              <a:extLst>
                <a:ext uri="{FF2B5EF4-FFF2-40B4-BE49-F238E27FC236}">
                  <a16:creationId xmlns:a16="http://schemas.microsoft.com/office/drawing/2014/main" xmlns="" id="{06C15B3C-056C-4E7D-BB17-396C2918F6EE}"/>
                </a:ext>
              </a:extLst>
            </p:cNvPr>
            <p:cNvSpPr/>
            <p:nvPr/>
          </p:nvSpPr>
          <p:spPr>
            <a:xfrm>
              <a:off x="6948265" y="1883961"/>
              <a:ext cx="2768991" cy="478303"/>
            </a:xfrm>
            <a:prstGeom prst="roundRect">
              <a:avLst>
                <a:gd name="adj" fmla="val 6163"/>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2000" b="1" dirty="0" smtClean="0">
                  <a:solidFill>
                    <a:srgbClr val="0070C0"/>
                  </a:solidFill>
                  <a:cs typeface="+mn-ea"/>
                  <a:sym typeface="+mn-lt"/>
                </a:rPr>
                <a:t>启  示</a:t>
              </a:r>
              <a:endParaRPr lang="zh-CN" altLang="en-US" sz="2000" b="1" dirty="0">
                <a:solidFill>
                  <a:srgbClr val="0070C0"/>
                </a:solidFill>
                <a:cs typeface="+mn-ea"/>
                <a:sym typeface="+mn-lt"/>
              </a:endParaRPr>
            </a:p>
          </p:txBody>
        </p:sp>
        <p:sp>
          <p:nvSpPr>
            <p:cNvPr id="15" name="矩形: 圆角 9">
              <a:extLst>
                <a:ext uri="{FF2B5EF4-FFF2-40B4-BE49-F238E27FC236}">
                  <a16:creationId xmlns:a16="http://schemas.microsoft.com/office/drawing/2014/main" xmlns="" id="{48D6ACD5-A83C-4B30-BE20-8BD38643934F}"/>
                </a:ext>
              </a:extLst>
            </p:cNvPr>
            <p:cNvSpPr/>
            <p:nvPr/>
          </p:nvSpPr>
          <p:spPr>
            <a:xfrm>
              <a:off x="6948266" y="5300002"/>
              <a:ext cx="2802987" cy="253219"/>
            </a:xfrm>
            <a:prstGeom prst="roundRect">
              <a:avLst>
                <a:gd name="adj" fmla="val 50000"/>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b="1" dirty="0">
                <a:solidFill>
                  <a:srgbClr val="0070C0"/>
                </a:solidFill>
                <a:cs typeface="+mn-ea"/>
                <a:sym typeface="+mn-lt"/>
              </a:endParaRPr>
            </a:p>
          </p:txBody>
        </p:sp>
      </p:grpSp>
      <p:sp>
        <p:nvSpPr>
          <p:cNvPr id="16" name="文本框 41">
            <a:extLst>
              <a:ext uri="{FF2B5EF4-FFF2-40B4-BE49-F238E27FC236}">
                <a16:creationId xmlns:a16="http://schemas.microsoft.com/office/drawing/2014/main" xmlns="" id="{C1B4ABE2-9398-4676-8E4A-C7407DE4CB1F}"/>
              </a:ext>
            </a:extLst>
          </p:cNvPr>
          <p:cNvSpPr txBox="1"/>
          <p:nvPr/>
        </p:nvSpPr>
        <p:spPr>
          <a:xfrm>
            <a:off x="838262" y="2069913"/>
            <a:ext cx="3934144" cy="3831818"/>
          </a:xfrm>
          <a:prstGeom prst="rect">
            <a:avLst/>
          </a:prstGeom>
          <a:noFill/>
        </p:spPr>
        <p:txBody>
          <a:bodyPr wrap="square" rtlCol="0">
            <a:spAutoFit/>
          </a:bodyPr>
          <a:lstStyle/>
          <a:p>
            <a:pPr marL="342900" indent="-342900">
              <a:lnSpc>
                <a:spcPct val="200000"/>
              </a:lnSpc>
              <a:buAutoNum type="arabicPeriod"/>
            </a:pPr>
            <a:r>
              <a:rPr lang="zh-CN" altLang="en-US" b="1" dirty="0">
                <a:solidFill>
                  <a:schemeClr val="bg1"/>
                </a:solidFill>
              </a:rPr>
              <a:t>基本合理的内容，一定的逻辑性，基本完整。</a:t>
            </a:r>
            <a:endParaRPr lang="en-US" altLang="zh-CN" b="1" dirty="0">
              <a:solidFill>
                <a:schemeClr val="bg1"/>
              </a:solidFill>
            </a:endParaRPr>
          </a:p>
          <a:p>
            <a:pPr marL="342900" indent="-342900">
              <a:lnSpc>
                <a:spcPct val="200000"/>
              </a:lnSpc>
              <a:buAutoNum type="arabicPeriod"/>
            </a:pPr>
            <a:r>
              <a:rPr lang="zh-CN" altLang="en-US" b="1" dirty="0">
                <a:solidFill>
                  <a:schemeClr val="bg1"/>
                </a:solidFill>
              </a:rPr>
              <a:t>简单的词汇和语法结构，有些错误，不影响理解。</a:t>
            </a:r>
            <a:endParaRPr lang="en-US" altLang="zh-CN" b="1" dirty="0">
              <a:solidFill>
                <a:schemeClr val="bg1"/>
              </a:solidFill>
            </a:endParaRPr>
          </a:p>
          <a:p>
            <a:pPr marL="342900" indent="-342900">
              <a:lnSpc>
                <a:spcPct val="200000"/>
              </a:lnSpc>
              <a:buAutoNum type="arabicPeriod"/>
            </a:pPr>
            <a:r>
              <a:rPr lang="zh-CN" altLang="en-US" b="1" dirty="0">
                <a:solidFill>
                  <a:schemeClr val="bg1"/>
                </a:solidFill>
              </a:rPr>
              <a:t>语句有效衔接，全文意义基本连贯</a:t>
            </a:r>
          </a:p>
          <a:p>
            <a:pPr algn="ctr">
              <a:lnSpc>
                <a:spcPct val="150000"/>
              </a:lnSpc>
            </a:pPr>
            <a:endParaRPr lang="zh-CN" altLang="en-US" dirty="0">
              <a:solidFill>
                <a:schemeClr val="bg1"/>
              </a:solidFill>
              <a:cs typeface="+mn-ea"/>
              <a:sym typeface="+mn-lt"/>
            </a:endParaRPr>
          </a:p>
        </p:txBody>
      </p:sp>
      <p:sp>
        <p:nvSpPr>
          <p:cNvPr id="17" name="文本框 42">
            <a:extLst>
              <a:ext uri="{FF2B5EF4-FFF2-40B4-BE49-F238E27FC236}">
                <a16:creationId xmlns:a16="http://schemas.microsoft.com/office/drawing/2014/main" xmlns="" id="{D2221B16-1B5A-4416-9C69-3C2D8E2286CC}"/>
              </a:ext>
            </a:extLst>
          </p:cNvPr>
          <p:cNvSpPr txBox="1"/>
          <p:nvPr/>
        </p:nvSpPr>
        <p:spPr>
          <a:xfrm>
            <a:off x="7553866" y="2542350"/>
            <a:ext cx="3707288" cy="3502497"/>
          </a:xfrm>
          <a:prstGeom prst="rect">
            <a:avLst/>
          </a:prstGeom>
          <a:noFill/>
        </p:spPr>
        <p:txBody>
          <a:bodyPr wrap="square" rtlCol="0">
            <a:spAutoFit/>
          </a:bodyPr>
          <a:lstStyle/>
          <a:p>
            <a:pPr marL="342900" indent="-342900">
              <a:lnSpc>
                <a:spcPct val="200000"/>
              </a:lnSpc>
              <a:buAutoNum type="arabicPeriod"/>
            </a:pPr>
            <a:r>
              <a:rPr lang="zh-CN" altLang="en-US" sz="2000" b="1" dirty="0">
                <a:solidFill>
                  <a:schemeClr val="bg1">
                    <a:lumMod val="95000"/>
                  </a:schemeClr>
                </a:solidFill>
              </a:rPr>
              <a:t>合理的情节是及格作文的生命线</a:t>
            </a:r>
            <a:endParaRPr lang="en-US" altLang="zh-CN" sz="2000" b="1" dirty="0">
              <a:solidFill>
                <a:schemeClr val="bg1">
                  <a:lumMod val="95000"/>
                </a:schemeClr>
              </a:solidFill>
            </a:endParaRPr>
          </a:p>
          <a:p>
            <a:pPr marL="342900" indent="-342900">
              <a:lnSpc>
                <a:spcPct val="200000"/>
              </a:lnSpc>
              <a:buAutoNum type="arabicPeriod"/>
            </a:pPr>
            <a:r>
              <a:rPr lang="zh-CN" altLang="en-US" sz="2000" b="1" dirty="0">
                <a:solidFill>
                  <a:schemeClr val="bg1">
                    <a:lumMod val="95000"/>
                  </a:schemeClr>
                </a:solidFill>
              </a:rPr>
              <a:t>语言灵活生动，正确合理</a:t>
            </a:r>
            <a:endParaRPr lang="en-US" altLang="zh-CN" sz="2000" b="1" dirty="0">
              <a:solidFill>
                <a:schemeClr val="bg1">
                  <a:lumMod val="95000"/>
                </a:schemeClr>
              </a:solidFill>
            </a:endParaRPr>
          </a:p>
          <a:p>
            <a:pPr marL="342900" indent="-342900">
              <a:lnSpc>
                <a:spcPct val="200000"/>
              </a:lnSpc>
              <a:buAutoNum type="arabicPeriod"/>
            </a:pPr>
            <a:r>
              <a:rPr lang="zh-CN" altLang="en-US" sz="2000" b="1" dirty="0">
                <a:solidFill>
                  <a:schemeClr val="bg1">
                    <a:lumMod val="95000"/>
                  </a:schemeClr>
                </a:solidFill>
              </a:rPr>
              <a:t>语句段落连贯有</a:t>
            </a:r>
            <a:r>
              <a:rPr lang="zh-CN" altLang="en-US" sz="2000" b="1" dirty="0" smtClean="0">
                <a:solidFill>
                  <a:schemeClr val="bg1">
                    <a:lumMod val="95000"/>
                  </a:schemeClr>
                </a:solidFill>
              </a:rPr>
              <a:t>逻辑，第一段尾句要能串上第二段。</a:t>
            </a:r>
            <a:endParaRPr lang="zh-CN" altLang="en-US" sz="2000" b="1" dirty="0">
              <a:solidFill>
                <a:schemeClr val="bg1">
                  <a:lumMod val="95000"/>
                </a:schemeClr>
              </a:solidFill>
            </a:endParaRPr>
          </a:p>
          <a:p>
            <a:pPr>
              <a:lnSpc>
                <a:spcPct val="120000"/>
              </a:lnSpc>
            </a:pPr>
            <a:endParaRPr lang="zh-CN" altLang="en-US" dirty="0">
              <a:solidFill>
                <a:schemeClr val="bg1"/>
              </a:solidFill>
              <a:cs typeface="+mn-ea"/>
              <a:sym typeface="+mn-lt"/>
            </a:endParaRPr>
          </a:p>
        </p:txBody>
      </p:sp>
      <p:sp>
        <p:nvSpPr>
          <p:cNvPr id="18" name="矩形: 圆角 12">
            <a:extLst>
              <a:ext uri="{FF2B5EF4-FFF2-40B4-BE49-F238E27FC236}">
                <a16:creationId xmlns:a16="http://schemas.microsoft.com/office/drawing/2014/main" xmlns="" id="{1D4FF6C6-511C-4B14-921D-725B12FF544E}"/>
              </a:ext>
            </a:extLst>
          </p:cNvPr>
          <p:cNvSpPr/>
          <p:nvPr/>
        </p:nvSpPr>
        <p:spPr>
          <a:xfrm>
            <a:off x="5229879" y="2805942"/>
            <a:ext cx="1406195" cy="1388856"/>
          </a:xfrm>
          <a:prstGeom prst="roundRect">
            <a:avLst/>
          </a:prstGeom>
          <a:gradFill>
            <a:gsLst>
              <a:gs pos="0">
                <a:srgbClr val="0070C0"/>
              </a:gs>
              <a:gs pos="98000">
                <a:srgbClr val="00B0F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3200" b="1" dirty="0" smtClean="0">
                <a:cs typeface="+mn-ea"/>
                <a:sym typeface="+mn-lt"/>
              </a:rPr>
              <a:t>所以</a:t>
            </a:r>
            <a:endParaRPr lang="en-US" altLang="zh-CN" sz="3200" b="1" dirty="0">
              <a:cs typeface="+mn-ea"/>
              <a:sym typeface="+mn-lt"/>
            </a:endParaRPr>
          </a:p>
        </p:txBody>
      </p:sp>
    </p:spTree>
    <p:custDataLst>
      <p:tags r:id="rId1"/>
    </p:custDataLst>
    <p:extLst>
      <p:ext uri="{BB962C8B-B14F-4D97-AF65-F5344CB8AC3E}">
        <p14:creationId xmlns:p14="http://schemas.microsoft.com/office/powerpoint/2010/main" val="130107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244518" y="4433649"/>
            <a:ext cx="5419185" cy="895350"/>
          </a:xfrm>
        </p:spPr>
        <p:txBody>
          <a:bodyPr>
            <a:normAutofit/>
          </a:bodyPr>
          <a:lstStyle/>
          <a:p>
            <a:r>
              <a:rPr lang="zh-CN" altLang="en-US" sz="3600" dirty="0" smtClean="0"/>
              <a:t>选材原因</a:t>
            </a:r>
            <a:endParaRPr lang="zh-CN" altLang="en-US" sz="3600" dirty="0"/>
          </a:p>
        </p:txBody>
      </p:sp>
      <p:sp>
        <p:nvSpPr>
          <p:cNvPr id="4" name="标题 4"/>
          <p:cNvSpPr txBox="1">
            <a:spLocks/>
          </p:cNvSpPr>
          <p:nvPr/>
        </p:nvSpPr>
        <p:spPr>
          <a:xfrm>
            <a:off x="5254426" y="1402761"/>
            <a:ext cx="1683148" cy="1368879"/>
          </a:xfrm>
          <a:prstGeom prst="rect">
            <a:avLst/>
          </a:prstGeom>
        </p:spPr>
        <p:txBody>
          <a:bodyPr vert="horz" lIns="91440" tIns="45720" rIns="91440" bIns="45720" rtlCol="0" anchor="b">
            <a:noAutofit/>
          </a:bodyPr>
          <a:lstStyle>
            <a:lvl1pPr algn="ctr" defTabSz="914354" rtl="0" eaLnBrk="1" latinLnBrk="0" hangingPunct="1">
              <a:lnSpc>
                <a:spcPct val="90000"/>
              </a:lnSpc>
              <a:spcBef>
                <a:spcPct val="0"/>
              </a:spcBef>
              <a:buNone/>
              <a:defRPr sz="2400" b="1" kern="1200">
                <a:solidFill>
                  <a:schemeClr val="tx1"/>
                </a:solidFill>
                <a:latin typeface="+mj-lt"/>
                <a:ea typeface="+mj-ea"/>
                <a:cs typeface="+mj-cs"/>
              </a:defRPr>
            </a:lvl1pPr>
          </a:lstStyle>
          <a:p>
            <a:r>
              <a:rPr lang="en-US" altLang="zh-CN" sz="9600" dirty="0" smtClean="0">
                <a:solidFill>
                  <a:schemeClr val="bg1"/>
                </a:solidFill>
                <a:latin typeface="Impact" panose="020B0806030902050204" pitchFamily="34" charset="0"/>
              </a:rPr>
              <a:t>02</a:t>
            </a:r>
            <a:endParaRPr lang="zh-CN" altLang="en-US" sz="13800" dirty="0">
              <a:solidFill>
                <a:schemeClr val="bg1"/>
              </a:solidFill>
              <a:latin typeface="Impact" panose="020B0806030902050204" pitchFamily="34" charset="0"/>
            </a:endParaRPr>
          </a:p>
        </p:txBody>
      </p:sp>
      <p:sp>
        <p:nvSpPr>
          <p:cNvPr id="7" name="等腰三角形 6"/>
          <p:cNvSpPr/>
          <p:nvPr/>
        </p:nvSpPr>
        <p:spPr>
          <a:xfrm flipV="1">
            <a:off x="5665089" y="0"/>
            <a:ext cx="861822" cy="4953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1179749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0">
              <a:srgbClr val="8BBDEF">
                <a:lumMod val="20000"/>
                <a:lumOff val="80000"/>
              </a:srgbClr>
            </a:gs>
            <a:gs pos="0">
              <a:srgbClr val="8BBDEF">
                <a:lumMod val="40000"/>
                <a:lumOff val="60000"/>
              </a:srgbClr>
            </a:gs>
            <a:gs pos="0">
              <a:scrgbClr r="0" g="0" b="0"/>
            </a:gs>
            <a:gs pos="0">
              <a:scrgbClr r="0" g="0" b="0"/>
            </a:gs>
            <a:gs pos="0">
              <a:srgbClr val="8BBDEF">
                <a:lumMod val="40000"/>
                <a:lumOff val="60000"/>
              </a:srgbClr>
            </a:gs>
            <a:gs pos="0">
              <a:srgbClr val="8BBDEF">
                <a:lumMod val="40000"/>
                <a:lumOff val="60000"/>
              </a:srgbClr>
            </a:gs>
          </a:gsLst>
          <a:lin ang="2700000" scaled="1"/>
        </a:gradFill>
        <a:effectLst/>
      </p:bgPr>
    </p:bg>
    <p:spTree>
      <p:nvGrpSpPr>
        <p:cNvPr id="1" name=""/>
        <p:cNvGrpSpPr/>
        <p:nvPr/>
      </p:nvGrpSpPr>
      <p:grpSpPr>
        <a:xfrm>
          <a:off x="0" y="0"/>
          <a:ext cx="0" cy="0"/>
          <a:chOff x="0" y="0"/>
          <a:chExt cx="0" cy="0"/>
        </a:xfrm>
      </p:grpSpPr>
      <p:sp>
        <p:nvSpPr>
          <p:cNvPr id="13" name="标题 12">
            <a:extLst>
              <a:ext uri="{FF2B5EF4-FFF2-40B4-BE49-F238E27FC236}">
                <a16:creationId xmlns:a16="http://schemas.microsoft.com/office/drawing/2014/main" xmlns="" id="{228EE273-D2F6-47ED-A1EA-68477BF447A0}"/>
              </a:ext>
            </a:extLst>
          </p:cNvPr>
          <p:cNvSpPr>
            <a:spLocks noGrp="1"/>
          </p:cNvSpPr>
          <p:nvPr>
            <p:ph type="title"/>
          </p:nvPr>
        </p:nvSpPr>
        <p:spPr>
          <a:xfrm>
            <a:off x="1184367" y="174324"/>
            <a:ext cx="4751976" cy="576789"/>
          </a:xfrm>
        </p:spPr>
        <p:txBody>
          <a:bodyPr>
            <a:normAutofit/>
          </a:bodyPr>
          <a:lstStyle/>
          <a:p>
            <a:r>
              <a:rPr lang="zh-CN" altLang="en-US" dirty="0" smtClean="0">
                <a:latin typeface="+mn-lt"/>
                <a:ea typeface="+mn-ea"/>
                <a:cs typeface="+mn-ea"/>
                <a:sym typeface="+mn-lt"/>
              </a:rPr>
              <a:t>选什么？</a:t>
            </a:r>
            <a:endParaRPr lang="zh-CN" altLang="en-US" dirty="0">
              <a:latin typeface="+mn-lt"/>
              <a:ea typeface="+mn-ea"/>
              <a:cs typeface="+mn-ea"/>
              <a:sym typeface="+mn-lt"/>
            </a:endParaRPr>
          </a:p>
        </p:txBody>
      </p:sp>
      <p:grpSp>
        <p:nvGrpSpPr>
          <p:cNvPr id="19" name="组合 18">
            <a:extLst>
              <a:ext uri="{FF2B5EF4-FFF2-40B4-BE49-F238E27FC236}">
                <a16:creationId xmlns:a16="http://schemas.microsoft.com/office/drawing/2014/main" xmlns="" id="{8B258F5E-FCA7-4EE5-AA33-69262E2734A2}"/>
              </a:ext>
            </a:extLst>
          </p:cNvPr>
          <p:cNvGrpSpPr/>
          <p:nvPr/>
        </p:nvGrpSpPr>
        <p:grpSpPr>
          <a:xfrm>
            <a:off x="204952" y="4318906"/>
            <a:ext cx="5776209" cy="652654"/>
            <a:chOff x="1022551" y="4903027"/>
            <a:chExt cx="4958579" cy="652824"/>
          </a:xfrm>
          <a:effectLst>
            <a:outerShdw blurRad="254000" dist="63500" dir="2700000" algn="tl" rotWithShape="0">
              <a:prstClr val="black">
                <a:alpha val="30000"/>
              </a:prstClr>
            </a:outerShdw>
          </a:effectLst>
        </p:grpSpPr>
        <p:sp>
          <p:nvSpPr>
            <p:cNvPr id="20" name="任意多边形 18"/>
            <p:cNvSpPr/>
            <p:nvPr/>
          </p:nvSpPr>
          <p:spPr bwMode="auto">
            <a:xfrm>
              <a:off x="1022551" y="4903027"/>
              <a:ext cx="4958579" cy="652824"/>
            </a:xfrm>
            <a:custGeom>
              <a:avLst/>
              <a:gdLst>
                <a:gd name="T0" fmla="*/ 216100 w 3279285"/>
                <a:gd name="T1" fmla="*/ 0 h 431880"/>
                <a:gd name="T2" fmla="*/ 2354790 w 3279285"/>
                <a:gd name="T3" fmla="*/ 0 h 431880"/>
                <a:gd name="T4" fmla="*/ 2424017 w 3279285"/>
                <a:gd name="T5" fmla="*/ 76044 h 431880"/>
                <a:gd name="T6" fmla="*/ 3159270 w 3279285"/>
                <a:gd name="T7" fmla="*/ 425214 h 431880"/>
                <a:gd name="T8" fmla="*/ 3281735 w 3279285"/>
                <a:gd name="T9" fmla="*/ 431389 h 431880"/>
                <a:gd name="T10" fmla="*/ 3280825 w 3279285"/>
                <a:gd name="T11" fmla="*/ 431480 h 431880"/>
                <a:gd name="T12" fmla="*/ 216100 w 3279285"/>
                <a:gd name="T13" fmla="*/ 431480 h 431880"/>
                <a:gd name="T14" fmla="*/ 0 w 3279285"/>
                <a:gd name="T15" fmla="*/ 215740 h 431880"/>
                <a:gd name="T16" fmla="*/ 216100 w 3279285"/>
                <a:gd name="T17" fmla="*/ 0 h 431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9285"/>
                <a:gd name="T28" fmla="*/ 0 h 431880"/>
                <a:gd name="T29" fmla="*/ 3279285 w 3279285"/>
                <a:gd name="T30" fmla="*/ 431880 h 431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9285" h="431880">
                  <a:moveTo>
                    <a:pt x="215940" y="0"/>
                  </a:moveTo>
                  <a:lnTo>
                    <a:pt x="2353030" y="0"/>
                  </a:lnTo>
                  <a:lnTo>
                    <a:pt x="2422207" y="76114"/>
                  </a:lnTo>
                  <a:cubicBezTo>
                    <a:pt x="2614541" y="268448"/>
                    <a:pt x="2871077" y="396581"/>
                    <a:pt x="3156910" y="425609"/>
                  </a:cubicBezTo>
                  <a:lnTo>
                    <a:pt x="3279285" y="431789"/>
                  </a:lnTo>
                  <a:lnTo>
                    <a:pt x="3278375" y="431880"/>
                  </a:lnTo>
                  <a:lnTo>
                    <a:pt x="215940" y="431880"/>
                  </a:lnTo>
                  <a:cubicBezTo>
                    <a:pt x="96680" y="431880"/>
                    <a:pt x="0" y="335200"/>
                    <a:pt x="0" y="215940"/>
                  </a:cubicBezTo>
                  <a:cubicBezTo>
                    <a:pt x="0" y="96680"/>
                    <a:pt x="96680" y="0"/>
                    <a:pt x="215940" y="0"/>
                  </a:cubicBezTo>
                  <a:close/>
                </a:path>
              </a:pathLst>
            </a:custGeom>
            <a:solidFill>
              <a:srgbClr val="0070C0"/>
            </a:solidFill>
            <a:ln w="28575">
              <a:noFill/>
              <a:round/>
            </a:ln>
            <a:effectLst>
              <a:outerShdw blurRad="50800" dist="38100" algn="l" rotWithShape="0">
                <a:prstClr val="black">
                  <a:alpha val="40000"/>
                </a:prstClr>
              </a:outerShdw>
            </a:effectLst>
          </p:spPr>
          <p:txBody>
            <a:bodyPr vert="horz" wrap="square" lIns="91380" tIns="45690" rIns="91380" bIns="45690" numCol="1" anchor="t" anchorCtr="0" compatLnSpc="1"/>
            <a:lstStyle/>
            <a:p>
              <a:pPr>
                <a:lnSpc>
                  <a:spcPct val="130000"/>
                </a:lnSpc>
              </a:pPr>
              <a:endParaRPr lang="en-US" altLang="zh-CN" sz="1999"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21" name="矩形 20"/>
            <p:cNvSpPr/>
            <p:nvPr/>
          </p:nvSpPr>
          <p:spPr>
            <a:xfrm>
              <a:off x="1345328" y="4963713"/>
              <a:ext cx="1217317" cy="443892"/>
            </a:xfrm>
            <a:prstGeom prst="rect">
              <a:avLst/>
            </a:prstGeom>
            <a:ln>
              <a:noFill/>
            </a:ln>
          </p:spPr>
          <p:txBody>
            <a:bodyPr wrap="none">
              <a:spAutoFit/>
            </a:bodyPr>
            <a:lstStyle/>
            <a:p>
              <a:pPr>
                <a:lnSpc>
                  <a:spcPct val="130000"/>
                </a:lnSpc>
              </a:pPr>
              <a:r>
                <a:rPr lang="zh-CN" altLang="en-US" sz="1999" b="1" dirty="0" smtClean="0">
                  <a:solidFill>
                    <a:schemeClr val="bg1"/>
                  </a:solidFill>
                  <a:latin typeface="方正黑体简体" panose="02010601030101010101" pitchFamily="2" charset="-122"/>
                  <a:ea typeface="方正黑体简体" panose="02010601030101010101" pitchFamily="2" charset="-122"/>
                  <a:cs typeface="+mn-ea"/>
                  <a:sym typeface="+mn-lt"/>
                </a:rPr>
                <a:t>八省联考</a:t>
              </a:r>
              <a:endParaRPr lang="en-US" altLang="zh-CN" sz="1999" b="1"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grpSp>
        <p:nvGrpSpPr>
          <p:cNvPr id="22" name="组合 21">
            <a:extLst>
              <a:ext uri="{FF2B5EF4-FFF2-40B4-BE49-F238E27FC236}">
                <a16:creationId xmlns:a16="http://schemas.microsoft.com/office/drawing/2014/main" xmlns="" id="{BEE51B42-2CE7-43E4-AE6A-C47F469642E4}"/>
              </a:ext>
            </a:extLst>
          </p:cNvPr>
          <p:cNvGrpSpPr/>
          <p:nvPr/>
        </p:nvGrpSpPr>
        <p:grpSpPr>
          <a:xfrm>
            <a:off x="6328002" y="2491400"/>
            <a:ext cx="5478349" cy="652654"/>
            <a:chOff x="6065131" y="1883720"/>
            <a:chExt cx="4951381" cy="652824"/>
          </a:xfrm>
          <a:solidFill>
            <a:schemeClr val="tx1">
              <a:lumMod val="65000"/>
              <a:lumOff val="35000"/>
            </a:schemeClr>
          </a:solidFill>
          <a:effectLst>
            <a:outerShdw blurRad="254000" dist="63500" dir="2700000" algn="tl" rotWithShape="0">
              <a:prstClr val="black">
                <a:alpha val="30000"/>
              </a:prstClr>
            </a:outerShdw>
          </a:effectLst>
        </p:grpSpPr>
        <p:sp>
          <p:nvSpPr>
            <p:cNvPr id="23" name="任意多边形 17"/>
            <p:cNvSpPr/>
            <p:nvPr/>
          </p:nvSpPr>
          <p:spPr bwMode="auto">
            <a:xfrm>
              <a:off x="6065131" y="1883720"/>
              <a:ext cx="4951381" cy="652824"/>
            </a:xfrm>
            <a:custGeom>
              <a:avLst/>
              <a:gdLst>
                <a:gd name="T0" fmla="*/ 27359 w 3275513"/>
                <a:gd name="T1" fmla="*/ 0 h 431880"/>
                <a:gd name="T2" fmla="*/ 3057238 w 3275513"/>
                <a:gd name="T3" fmla="*/ 0 h 431880"/>
                <a:gd name="T4" fmla="*/ 3273013 w 3275513"/>
                <a:gd name="T5" fmla="*/ 215740 h 431880"/>
                <a:gd name="T6" fmla="*/ 3057238 w 3275513"/>
                <a:gd name="T7" fmla="*/ 431480 h 431880"/>
                <a:gd name="T8" fmla="*/ 872766 w 3275513"/>
                <a:gd name="T9" fmla="*/ 431480 h 431880"/>
                <a:gd name="T10" fmla="*/ 803640 w 3275513"/>
                <a:gd name="T11" fmla="*/ 355438 h 431880"/>
                <a:gd name="T12" fmla="*/ 69496 w 3275513"/>
                <a:gd name="T13" fmla="*/ 6267 h 431880"/>
                <a:gd name="T14" fmla="*/ 0 w 3275513"/>
                <a:gd name="T15" fmla="*/ 2755 h 431880"/>
                <a:gd name="T16" fmla="*/ 0 60000 65536"/>
                <a:gd name="T17" fmla="*/ 0 60000 65536"/>
                <a:gd name="T18" fmla="*/ 0 60000 65536"/>
                <a:gd name="T19" fmla="*/ 0 60000 65536"/>
                <a:gd name="T20" fmla="*/ 0 60000 65536"/>
                <a:gd name="T21" fmla="*/ 0 60000 65536"/>
                <a:gd name="T22" fmla="*/ 0 60000 65536"/>
                <a:gd name="T23" fmla="*/ 0 60000 65536"/>
                <a:gd name="T24" fmla="*/ 0 w 3275513"/>
                <a:gd name="T25" fmla="*/ 0 h 431880"/>
                <a:gd name="T26" fmla="*/ 3275513 w 3275513"/>
                <a:gd name="T27" fmla="*/ 431880 h 4318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75513" h="431880">
                  <a:moveTo>
                    <a:pt x="27379" y="0"/>
                  </a:moveTo>
                  <a:lnTo>
                    <a:pt x="3059573" y="0"/>
                  </a:lnTo>
                  <a:cubicBezTo>
                    <a:pt x="3178833" y="0"/>
                    <a:pt x="3275513" y="96680"/>
                    <a:pt x="3275513" y="215940"/>
                  </a:cubicBezTo>
                  <a:cubicBezTo>
                    <a:pt x="3275513" y="335200"/>
                    <a:pt x="3178833" y="431880"/>
                    <a:pt x="3059573" y="431880"/>
                  </a:cubicBezTo>
                  <a:lnTo>
                    <a:pt x="873431" y="431880"/>
                  </a:lnTo>
                  <a:lnTo>
                    <a:pt x="804255" y="355768"/>
                  </a:lnTo>
                  <a:cubicBezTo>
                    <a:pt x="611921" y="163433"/>
                    <a:pt x="355385" y="35300"/>
                    <a:pt x="69551" y="6272"/>
                  </a:cubicBezTo>
                  <a:lnTo>
                    <a:pt x="0" y="2760"/>
                  </a:lnTo>
                  <a:lnTo>
                    <a:pt x="27379" y="0"/>
                  </a:lnTo>
                  <a:close/>
                </a:path>
              </a:pathLst>
            </a:custGeom>
            <a:solidFill>
              <a:schemeClr val="tx1">
                <a:lumMod val="50000"/>
                <a:lumOff val="50000"/>
              </a:schemeClr>
            </a:solidFill>
            <a:ln w="28575">
              <a:noFill/>
              <a:round/>
            </a:ln>
            <a:effectLst>
              <a:outerShdw blurRad="50800" dist="38100" algn="l" rotWithShape="0">
                <a:prstClr val="black">
                  <a:alpha val="40000"/>
                </a:prstClr>
              </a:outerShdw>
            </a:effectLst>
          </p:spPr>
          <p:txBody>
            <a:bodyPr vert="horz" wrap="square" lIns="91380" tIns="45690" rIns="91380" bIns="45690" numCol="1" anchor="t" anchorCtr="0" compatLnSpc="1"/>
            <a:lstStyle/>
            <a:p>
              <a:pPr>
                <a:lnSpc>
                  <a:spcPct val="130000"/>
                </a:lnSpc>
              </a:pPr>
              <a:endParaRPr lang="zh-CN" altLang="en-US" sz="1999" dirty="0">
                <a:solidFill>
                  <a:schemeClr val="tx2"/>
                </a:solidFill>
                <a:latin typeface="方正黑体简体" panose="02010601030101010101" pitchFamily="2" charset="-122"/>
                <a:ea typeface="方正黑体简体" panose="02010601030101010101" pitchFamily="2" charset="-122"/>
                <a:cs typeface="+mn-ea"/>
                <a:sym typeface="+mn-lt"/>
              </a:endParaRPr>
            </a:p>
          </p:txBody>
        </p:sp>
        <p:sp>
          <p:nvSpPr>
            <p:cNvPr id="24" name="矩形 23"/>
            <p:cNvSpPr/>
            <p:nvPr/>
          </p:nvSpPr>
          <p:spPr>
            <a:xfrm>
              <a:off x="9671378" y="1982959"/>
              <a:ext cx="959167" cy="443892"/>
            </a:xfrm>
            <a:prstGeom prst="rect">
              <a:avLst/>
            </a:prstGeom>
            <a:noFill/>
            <a:ln>
              <a:noFill/>
            </a:ln>
          </p:spPr>
          <p:txBody>
            <a:bodyPr wrap="none">
              <a:spAutoFit/>
            </a:bodyPr>
            <a:lstStyle/>
            <a:p>
              <a:pPr>
                <a:lnSpc>
                  <a:spcPct val="130000"/>
                </a:lnSpc>
              </a:pPr>
              <a:r>
                <a:rPr lang="zh-CN" altLang="en-US" sz="1999" b="1" dirty="0" smtClean="0">
                  <a:solidFill>
                    <a:schemeClr val="bg1"/>
                  </a:solidFill>
                  <a:latin typeface="方正黑体简体" panose="02010601030101010101" pitchFamily="2" charset="-122"/>
                  <a:ea typeface="方正黑体简体" panose="02010601030101010101" pitchFamily="2" charset="-122"/>
                  <a:cs typeface="+mn-ea"/>
                  <a:sym typeface="+mn-lt"/>
                </a:rPr>
                <a:t>记叙文</a:t>
              </a:r>
              <a:endParaRPr lang="en-US" altLang="zh-CN" sz="1999" b="1"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sp>
        <p:nvSpPr>
          <p:cNvPr id="31" name="TextBox 10"/>
          <p:cNvSpPr txBox="1"/>
          <p:nvPr/>
        </p:nvSpPr>
        <p:spPr>
          <a:xfrm>
            <a:off x="336981" y="1415105"/>
            <a:ext cx="4313555" cy="3182410"/>
          </a:xfrm>
          <a:prstGeom prst="rect">
            <a:avLst/>
          </a:prstGeom>
          <a:noFill/>
        </p:spPr>
        <p:txBody>
          <a:bodyPr wrap="square" rtlCol="0">
            <a:spAutoFit/>
          </a:bodyPr>
          <a:lstStyle/>
          <a:p>
            <a:r>
              <a:rPr lang="en-US" altLang="zh-CN" sz="2000" dirty="0" smtClean="0"/>
              <a:t>  2021</a:t>
            </a:r>
            <a:r>
              <a:rPr lang="zh-CN" altLang="en-US" sz="2000" dirty="0"/>
              <a:t>年</a:t>
            </a:r>
            <a:r>
              <a:rPr lang="en-US" altLang="zh-CN" sz="2000" dirty="0"/>
              <a:t>1</a:t>
            </a:r>
            <a:r>
              <a:rPr lang="zh-CN" altLang="en-US" sz="2000" dirty="0"/>
              <a:t>月份的八省联考的读后续写文章内容简短，取自泰晤士报的一则好人好事，歌颂陌生人的无私帮助。</a:t>
            </a:r>
            <a:endParaRPr lang="en-US" altLang="zh-CN" sz="2000" dirty="0"/>
          </a:p>
          <a:p>
            <a:r>
              <a:rPr lang="zh-CN" altLang="en-US" sz="2000" dirty="0" smtClean="0"/>
              <a:t>  学生</a:t>
            </a:r>
            <a:r>
              <a:rPr lang="zh-CN" altLang="en-US" sz="2000" dirty="0"/>
              <a:t>理解到了主题，但是不能正确理解</a:t>
            </a:r>
            <a:r>
              <a:rPr lang="en-US" altLang="zh-CN" sz="2000" dirty="0"/>
              <a:t>paper bag</a:t>
            </a:r>
            <a:r>
              <a:rPr lang="zh-CN" altLang="en-US" sz="2000" dirty="0"/>
              <a:t>的日常用途、墨西哥与美国有边境之隔等文化现象，出现了啼笑皆非的续写情节，所以只要出现带到墨西哥老家吃饭等难以及格（</a:t>
            </a:r>
            <a:r>
              <a:rPr lang="en-US" altLang="zh-CN" sz="2000" dirty="0"/>
              <a:t>16</a:t>
            </a:r>
            <a:r>
              <a:rPr lang="zh-CN" altLang="en-US" sz="2000" dirty="0"/>
              <a:t>）分。</a:t>
            </a:r>
            <a:endParaRPr lang="en-US" altLang="zh-CN" sz="2000" dirty="0"/>
          </a:p>
          <a:p>
            <a:pPr algn="just">
              <a:lnSpc>
                <a:spcPct val="130000"/>
              </a:lnSpc>
            </a:pPr>
            <a:endParaRPr lang="en-US" altLang="zh-CN" sz="16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endParaRPr>
          </a:p>
        </p:txBody>
      </p:sp>
      <p:grpSp>
        <p:nvGrpSpPr>
          <p:cNvPr id="33" name="组合 32"/>
          <p:cNvGrpSpPr/>
          <p:nvPr/>
        </p:nvGrpSpPr>
        <p:grpSpPr>
          <a:xfrm>
            <a:off x="4650536" y="2496497"/>
            <a:ext cx="3024210" cy="2449127"/>
            <a:chOff x="4365173" y="2070400"/>
            <a:chExt cx="3294205" cy="3296608"/>
          </a:xfrm>
          <a:solidFill>
            <a:srgbClr val="0070C0"/>
          </a:solidFill>
        </p:grpSpPr>
        <p:grpSp>
          <p:nvGrpSpPr>
            <p:cNvPr id="45" name="组合 44"/>
            <p:cNvGrpSpPr/>
            <p:nvPr/>
          </p:nvGrpSpPr>
          <p:grpSpPr>
            <a:xfrm>
              <a:off x="4550909" y="2249849"/>
              <a:ext cx="2935798" cy="3010590"/>
              <a:chOff x="4598426" y="1496202"/>
              <a:chExt cx="3167150" cy="3247836"/>
            </a:xfrm>
            <a:grpFill/>
          </p:grpSpPr>
          <p:sp>
            <p:nvSpPr>
              <p:cNvPr id="47" name="椭圆 46"/>
              <p:cNvSpPr/>
              <p:nvPr/>
            </p:nvSpPr>
            <p:spPr>
              <a:xfrm flipH="1">
                <a:off x="4598426" y="1496202"/>
                <a:ext cx="3167150" cy="316715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0">
                  <a:lnSpc>
                    <a:spcPct val="130000"/>
                  </a:lnSpc>
                  <a:defRPr/>
                </a:pPr>
                <a:endParaRPr lang="zh-CN" altLang="en-US" sz="9593" kern="0" dirty="0">
                  <a:solidFill>
                    <a:sysClr val="windowText" lastClr="000000"/>
                  </a:solidFill>
                  <a:latin typeface="方正黑体简体" panose="02010601030101010101" pitchFamily="2" charset="-122"/>
                  <a:ea typeface="方正黑体简体" panose="02010601030101010101" pitchFamily="2" charset="-122"/>
                  <a:cs typeface="+mn-ea"/>
                  <a:sym typeface="+mn-lt"/>
                </a:endParaRPr>
              </a:p>
            </p:txBody>
          </p:sp>
          <p:sp>
            <p:nvSpPr>
              <p:cNvPr id="48" name="椭圆 47"/>
              <p:cNvSpPr/>
              <p:nvPr/>
            </p:nvSpPr>
            <p:spPr>
              <a:xfrm flipH="1">
                <a:off x="4687201" y="1724430"/>
                <a:ext cx="3019603" cy="301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0">
                  <a:lnSpc>
                    <a:spcPct val="130000"/>
                  </a:lnSpc>
                  <a:defRPr/>
                </a:pPr>
                <a:endParaRPr lang="zh-CN" altLang="en-US" sz="9593" kern="0" dirty="0">
                  <a:solidFill>
                    <a:sysClr val="windowText" lastClr="000000"/>
                  </a:solidFill>
                  <a:latin typeface="方正黑体简体" panose="02010601030101010101" pitchFamily="2" charset="-122"/>
                  <a:ea typeface="方正黑体简体" panose="02010601030101010101" pitchFamily="2" charset="-122"/>
                  <a:cs typeface="+mn-ea"/>
                  <a:sym typeface="+mn-lt"/>
                </a:endParaRPr>
              </a:p>
            </p:txBody>
          </p:sp>
        </p:grpSp>
        <p:sp>
          <p:nvSpPr>
            <p:cNvPr id="46" name="同心圆 76"/>
            <p:cNvSpPr/>
            <p:nvPr/>
          </p:nvSpPr>
          <p:spPr>
            <a:xfrm>
              <a:off x="4365173" y="2070400"/>
              <a:ext cx="3294205" cy="3296608"/>
            </a:xfrm>
            <a:prstGeom prst="donut">
              <a:avLst>
                <a:gd name="adj" fmla="val 6327"/>
              </a:avLst>
            </a:prstGeom>
            <a:grpFill/>
            <a:ln w="38100">
              <a:noFill/>
              <a:round/>
            </a:ln>
            <a:effectLst>
              <a:outerShdw blurRad="254000" dist="63500" dir="2700000" algn="tl" rotWithShape="0">
                <a:prstClr val="black">
                  <a:alpha val="30000"/>
                </a:prstClr>
              </a:outerShdw>
            </a:effectLst>
          </p:spPr>
          <p:txBody>
            <a:bodyPr vert="horz" wrap="square" lIns="91380" tIns="45690" rIns="91380" bIns="45690" numCol="1" anchor="t" anchorCtr="0" compatLnSpc="1"/>
            <a:lstStyle/>
            <a:p>
              <a:pPr>
                <a:lnSpc>
                  <a:spcPct val="130000"/>
                </a:lnSpc>
              </a:pPr>
              <a:endParaRPr lang="zh-CN" altLang="en-US" sz="1798" dirty="0">
                <a:latin typeface="方正黑体简体" panose="02010601030101010101" pitchFamily="2" charset="-122"/>
                <a:ea typeface="方正黑体简体" panose="02010601030101010101" pitchFamily="2" charset="-122"/>
                <a:cs typeface="+mn-ea"/>
                <a:sym typeface="+mn-lt"/>
              </a:endParaRPr>
            </a:p>
          </p:txBody>
        </p:sp>
      </p:grpSp>
      <p:sp>
        <p:nvSpPr>
          <p:cNvPr id="50" name="TextBox 10"/>
          <p:cNvSpPr txBox="1"/>
          <p:nvPr/>
        </p:nvSpPr>
        <p:spPr>
          <a:xfrm>
            <a:off x="7943350" y="3394427"/>
            <a:ext cx="3134564" cy="1179297"/>
          </a:xfrm>
          <a:prstGeom prst="rect">
            <a:avLst/>
          </a:prstGeom>
          <a:noFill/>
        </p:spPr>
        <p:txBody>
          <a:bodyPr wrap="square" rtlCol="0">
            <a:spAutoFit/>
          </a:bodyPr>
          <a:lstStyle/>
          <a:p>
            <a:pPr algn="just">
              <a:lnSpc>
                <a:spcPct val="130000"/>
              </a:lnSpc>
            </a:pPr>
            <a:r>
              <a:rPr lang="zh-CN" altLang="en-US" sz="2000" dirty="0"/>
              <a:t>记叙文因其体裁特殊性，容易改编成读后续写。</a:t>
            </a:r>
          </a:p>
          <a:p>
            <a:pPr algn="just">
              <a:lnSpc>
                <a:spcPct val="130000"/>
              </a:lnSpc>
            </a:pPr>
            <a:endParaRPr lang="en-US" altLang="zh-CN" sz="1600" dirty="0">
              <a:solidFill>
                <a:schemeClr val="tx1">
                  <a:lumMod val="65000"/>
                  <a:lumOff val="35000"/>
                </a:schemeClr>
              </a:solidFill>
              <a:sym typeface="+mn-lt"/>
            </a:endParaRPr>
          </a:p>
        </p:txBody>
      </p:sp>
      <p:sp>
        <p:nvSpPr>
          <p:cNvPr id="53" name="Freeform 16"/>
          <p:cNvSpPr/>
          <p:nvPr/>
        </p:nvSpPr>
        <p:spPr bwMode="auto">
          <a:xfrm>
            <a:off x="5766481" y="3819693"/>
            <a:ext cx="792319" cy="642982"/>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bg1">
              <a:lumMod val="95000"/>
            </a:schemeClr>
          </a:solidFill>
          <a:ln>
            <a:noFill/>
          </a:ln>
        </p:spPr>
        <p:txBody>
          <a:bodyPr lIns="162518" tIns="81259" rIns="162518" bIns="81259"/>
          <a:lstStyle/>
          <a:p>
            <a:pPr defTabSz="1217967">
              <a:lnSpc>
                <a:spcPct val="130000"/>
              </a:lnSpc>
              <a:defRPr/>
            </a:pPr>
            <a:endParaRPr lang="en-US" sz="3199" kern="0" dirty="0">
              <a:solidFill>
                <a:srgbClr val="95A5A6"/>
              </a:solidFill>
              <a:latin typeface="方正黑体简体" panose="02010601030101010101" pitchFamily="2" charset="-122"/>
              <a:ea typeface="方正黑体简体" panose="02010601030101010101" pitchFamily="2" charset="-122"/>
              <a:cs typeface="+mn-ea"/>
              <a:sym typeface="+mn-lt"/>
            </a:endParaRPr>
          </a:p>
        </p:txBody>
      </p:sp>
      <p:sp>
        <p:nvSpPr>
          <p:cNvPr id="2" name="矩形 1"/>
          <p:cNvSpPr/>
          <p:nvPr/>
        </p:nvSpPr>
        <p:spPr>
          <a:xfrm>
            <a:off x="1778161" y="5330246"/>
            <a:ext cx="9561277" cy="1077218"/>
          </a:xfrm>
          <a:prstGeom prst="rect">
            <a:avLst/>
          </a:prstGeom>
        </p:spPr>
        <p:txBody>
          <a:bodyPr wrap="square">
            <a:spAutoFit/>
          </a:bodyPr>
          <a:lstStyle/>
          <a:p>
            <a:r>
              <a:rPr lang="zh-CN" altLang="en-US" sz="3200" b="1" dirty="0"/>
              <a:t>所以</a:t>
            </a:r>
            <a:r>
              <a:rPr lang="en-US" altLang="zh-CN" sz="3200" b="1" dirty="0"/>
              <a:t>3</a:t>
            </a:r>
            <a:r>
              <a:rPr lang="zh-CN" altLang="en-US" sz="3200" b="1" dirty="0"/>
              <a:t>月初的公开课我想选择一篇文章内容上不为难学生，出现一定文化现象，情节</a:t>
            </a:r>
            <a:r>
              <a:rPr lang="zh-CN" altLang="en-US" sz="3200" b="1" dirty="0" smtClean="0"/>
              <a:t>需要合理构思</a:t>
            </a:r>
            <a:r>
              <a:rPr lang="zh-CN" altLang="en-US" sz="3200" b="1" dirty="0"/>
              <a:t>的文章。</a:t>
            </a:r>
          </a:p>
        </p:txBody>
      </p:sp>
    </p:spTree>
    <p:extLst>
      <p:ext uri="{BB962C8B-B14F-4D97-AF65-F5344CB8AC3E}">
        <p14:creationId xmlns:p14="http://schemas.microsoft.com/office/powerpoint/2010/main" val="303920794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ppt_x</p:attrName>
                                        </p:attrNameLst>
                                      </p:cBhvr>
                                      <p:tavLst>
                                        <p:tav tm="0">
                                          <p:val>
                                            <p:strVal val="#ppt_x-#ppt_w*1.125000"/>
                                          </p:val>
                                        </p:tav>
                                        <p:tav tm="100000">
                                          <p:val>
                                            <p:strVal val="#ppt_x"/>
                                          </p:val>
                                        </p:tav>
                                      </p:tavLst>
                                    </p:anim>
                                    <p:animEffect transition="in" filter="wipe(right)">
                                      <p:cBhvr>
                                        <p:cTn id="8" dur="500"/>
                                        <p:tgtEl>
                                          <p:spTgt spid="22"/>
                                        </p:tgtEl>
                                      </p:cBhvr>
                                    </p:animEffect>
                                  </p:childTnLst>
                                </p:cTn>
                              </p:par>
                              <p:par>
                                <p:cTn id="9" presetID="12" presetClass="entr" presetSubtype="2"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p:tgtEl>
                                          <p:spTgt spid="19"/>
                                        </p:tgtEl>
                                        <p:attrNameLst>
                                          <p:attrName>ppt_x</p:attrName>
                                        </p:attrNameLst>
                                      </p:cBhvr>
                                      <p:tavLst>
                                        <p:tav tm="0">
                                          <p:val>
                                            <p:strVal val="#ppt_x+#ppt_w*1.125000"/>
                                          </p:val>
                                        </p:tav>
                                        <p:tav tm="100000">
                                          <p:val>
                                            <p:strVal val="#ppt_x"/>
                                          </p:val>
                                        </p:tav>
                                      </p:tavLst>
                                    </p:anim>
                                    <p:animEffect transition="in" filter="wipe(left)">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childTnLst>
                          </p:cTn>
                        </p:par>
                        <p:par>
                          <p:cTn id="16" fill="hold">
                            <p:stCondLst>
                              <p:cond delay="500"/>
                            </p:stCondLst>
                            <p:childTnLst>
                              <p:par>
                                <p:cTn id="17" presetID="12" presetClass="entr" presetSubtype="1"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p:tgtEl>
                                          <p:spTgt spid="50"/>
                                        </p:tgtEl>
                                        <p:attrNameLst>
                                          <p:attrName>ppt_y</p:attrName>
                                        </p:attrNameLst>
                                      </p:cBhvr>
                                      <p:tavLst>
                                        <p:tav tm="0">
                                          <p:val>
                                            <p:strVal val="#ppt_y-#ppt_h*1.125000"/>
                                          </p:val>
                                        </p:tav>
                                        <p:tav tm="100000">
                                          <p:val>
                                            <p:strVal val="#ppt_y"/>
                                          </p:val>
                                        </p:tav>
                                      </p:tavLst>
                                    </p:anim>
                                    <p:animEffect transition="in" filter="wipe(down)">
                                      <p:cBhvr>
                                        <p:cTn id="20" dur="500"/>
                                        <p:tgtEl>
                                          <p:spTgt spid="50"/>
                                        </p:tgtEl>
                                      </p:cBhvr>
                                    </p:animEffect>
                                  </p:childTnLst>
                                </p:cTn>
                              </p:par>
                            </p:childTnLst>
                          </p:cTn>
                        </p:par>
                        <p:par>
                          <p:cTn id="21" fill="hold">
                            <p:stCondLst>
                              <p:cond delay="1000"/>
                            </p:stCondLst>
                            <p:childTnLst>
                              <p:par>
                                <p:cTn id="22" presetID="12" presetClass="entr" presetSubtype="4"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p:tgtEl>
                                          <p:spTgt spid="31"/>
                                        </p:tgtEl>
                                        <p:attrNameLst>
                                          <p:attrName>ppt_y</p:attrName>
                                        </p:attrNameLst>
                                      </p:cBhvr>
                                      <p:tavLst>
                                        <p:tav tm="0">
                                          <p:val>
                                            <p:strVal val="#ppt_y+#ppt_h*1.125000"/>
                                          </p:val>
                                        </p:tav>
                                        <p:tav tm="100000">
                                          <p:val>
                                            <p:strVal val="#ppt_y"/>
                                          </p:val>
                                        </p:tav>
                                      </p:tavLst>
                                    </p:anim>
                                    <p:animEffect transition="in" filter="wipe(up)">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50" grpId="0"/>
      <p:bldP spid="53"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a:extLst>
              <a:ext uri="{FF2B5EF4-FFF2-40B4-BE49-F238E27FC236}">
                <a16:creationId xmlns:a16="http://schemas.microsoft.com/office/drawing/2014/main" xmlns="" id="{228EE273-D2F6-47ED-A1EA-68477BF447A0}"/>
              </a:ext>
            </a:extLst>
          </p:cNvPr>
          <p:cNvSpPr>
            <a:spLocks noGrp="1"/>
          </p:cNvSpPr>
          <p:nvPr>
            <p:ph type="title"/>
          </p:nvPr>
        </p:nvSpPr>
        <p:spPr>
          <a:xfrm>
            <a:off x="1184367" y="174324"/>
            <a:ext cx="4751976" cy="576789"/>
          </a:xfrm>
        </p:spPr>
        <p:txBody>
          <a:bodyPr>
            <a:normAutofit/>
          </a:bodyPr>
          <a:lstStyle/>
          <a:p>
            <a:r>
              <a:rPr lang="zh-CN" altLang="en-US" dirty="0" smtClean="0">
                <a:latin typeface="+mn-lt"/>
                <a:ea typeface="+mn-ea"/>
                <a:cs typeface="+mn-ea"/>
                <a:sym typeface="+mn-lt"/>
              </a:rPr>
              <a:t>选什么？</a:t>
            </a:r>
            <a:endParaRPr lang="zh-CN" altLang="en-US" dirty="0">
              <a:latin typeface="+mn-lt"/>
              <a:ea typeface="+mn-ea"/>
              <a:cs typeface="+mn-ea"/>
              <a:sym typeface="+mn-lt"/>
            </a:endParaRPr>
          </a:p>
        </p:txBody>
      </p:sp>
      <p:sp>
        <p:nvSpPr>
          <p:cNvPr id="53" name="Freeform 16"/>
          <p:cNvSpPr/>
          <p:nvPr/>
        </p:nvSpPr>
        <p:spPr bwMode="auto">
          <a:xfrm>
            <a:off x="5766481" y="3819693"/>
            <a:ext cx="792319" cy="642982"/>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bg1">
              <a:lumMod val="95000"/>
            </a:schemeClr>
          </a:solidFill>
          <a:ln>
            <a:noFill/>
          </a:ln>
        </p:spPr>
        <p:txBody>
          <a:bodyPr lIns="162518" tIns="81259" rIns="162518" bIns="81259"/>
          <a:lstStyle/>
          <a:p>
            <a:pPr defTabSz="1217967">
              <a:lnSpc>
                <a:spcPct val="130000"/>
              </a:lnSpc>
              <a:defRPr/>
            </a:pPr>
            <a:endParaRPr lang="en-US" sz="3199" kern="0" dirty="0">
              <a:solidFill>
                <a:srgbClr val="95A5A6"/>
              </a:solidFill>
              <a:latin typeface="方正黑体简体" panose="02010601030101010101" pitchFamily="2" charset="-122"/>
              <a:ea typeface="方正黑体简体" panose="02010601030101010101" pitchFamily="2" charset="-122"/>
              <a:cs typeface="+mn-ea"/>
              <a:sym typeface="+mn-lt"/>
            </a:endParaRPr>
          </a:p>
        </p:txBody>
      </p:sp>
      <p:sp>
        <p:nvSpPr>
          <p:cNvPr id="3" name="矩形 2"/>
          <p:cNvSpPr/>
          <p:nvPr/>
        </p:nvSpPr>
        <p:spPr>
          <a:xfrm>
            <a:off x="1156138" y="1580667"/>
            <a:ext cx="9548648" cy="3447098"/>
          </a:xfrm>
          <a:prstGeom prst="rect">
            <a:avLst/>
          </a:prstGeom>
        </p:spPr>
        <p:txBody>
          <a:bodyPr wrap="square">
            <a:spAutoFit/>
          </a:bodyPr>
          <a:lstStyle/>
          <a:p>
            <a:r>
              <a:rPr lang="en-US" altLang="zh-CN" sz="4000" dirty="0" smtClean="0"/>
              <a:t>  </a:t>
            </a:r>
            <a:r>
              <a:rPr lang="zh-CN" altLang="zh-CN" sz="3200" dirty="0" smtClean="0"/>
              <a:t>文章</a:t>
            </a:r>
            <a:r>
              <a:rPr lang="zh-CN" altLang="zh-CN" sz="3200" dirty="0"/>
              <a:t>讲述了一位法国女孩</a:t>
            </a:r>
            <a:r>
              <a:rPr lang="en-US" altLang="zh-CN" sz="3200" dirty="0"/>
              <a:t>Marie</a:t>
            </a:r>
            <a:r>
              <a:rPr lang="zh-CN" altLang="zh-CN" sz="3200" dirty="0"/>
              <a:t>二战期间居住在森林里照看羊为生，偶然机会得到一个任务：为飞机留一盏灯。第一次顺利完成任务后，</a:t>
            </a:r>
            <a:r>
              <a:rPr lang="en-US" altLang="zh-CN" sz="3200" dirty="0"/>
              <a:t>Marie</a:t>
            </a:r>
            <a:r>
              <a:rPr lang="zh-CN" altLang="zh-CN" sz="3200" dirty="0"/>
              <a:t>在重要的第二次执行任务时遭到两位德国士兵的干扰，女孩的任务无法顺利实施。续写段落里第一段首句说此刻时钟敲响</a:t>
            </a:r>
            <a:r>
              <a:rPr lang="en-US" altLang="zh-CN" sz="3200" dirty="0"/>
              <a:t>2</a:t>
            </a:r>
            <a:r>
              <a:rPr lang="zh-CN" altLang="zh-CN" sz="3200" dirty="0"/>
              <a:t>点了。第二段首句说</a:t>
            </a:r>
            <a:r>
              <a:rPr lang="en-US" altLang="zh-CN" sz="3200" dirty="0"/>
              <a:t>Marie</a:t>
            </a:r>
            <a:r>
              <a:rPr lang="zh-CN" altLang="zh-CN" sz="3200" dirty="0"/>
              <a:t>悄悄地放火。</a:t>
            </a:r>
          </a:p>
          <a:p>
            <a:endParaRPr lang="zh-CN" altLang="en-US" dirty="0"/>
          </a:p>
        </p:txBody>
      </p:sp>
    </p:spTree>
    <p:extLst>
      <p:ext uri="{BB962C8B-B14F-4D97-AF65-F5344CB8AC3E}">
        <p14:creationId xmlns:p14="http://schemas.microsoft.com/office/powerpoint/2010/main" val="22070289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LIDE.THEME" val="#194448"/>
</p:tagLst>
</file>

<file path=ppt/tags/tag10.xml><?xml version="1.0" encoding="utf-8"?>
<p:tagLst xmlns:a="http://schemas.openxmlformats.org/drawingml/2006/main" xmlns:r="http://schemas.openxmlformats.org/officeDocument/2006/relationships" xmlns:p="http://schemas.openxmlformats.org/presentationml/2006/main">
  <p:tag name="ISLIDE.THEME" val="https://www.islide.cc;"/>
</p:tagLst>
</file>

<file path=ppt/tags/tag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ISLIDE.THEME" val="https://www.islide.cc;"/>
</p:tagLst>
</file>

<file path=ppt/tags/tag4.xml><?xml version="1.0" encoding="utf-8"?>
<p:tagLst xmlns:a="http://schemas.openxmlformats.org/drawingml/2006/main" xmlns:r="http://schemas.openxmlformats.org/officeDocument/2006/relationships" xmlns:p="http://schemas.openxmlformats.org/presentationml/2006/main">
  <p:tag name="ISLIDE.THEME" val="https://www.islide.cc;"/>
</p:tagLst>
</file>

<file path=ppt/tags/tag5.xml><?xml version="1.0" encoding="utf-8"?>
<p:tagLst xmlns:a="http://schemas.openxmlformats.org/drawingml/2006/main" xmlns:r="http://schemas.openxmlformats.org/officeDocument/2006/relationships" xmlns:p="http://schemas.openxmlformats.org/presentationml/2006/main">
  <p:tag name="ISLIDE.THEME" val="https://www.islide.cc;"/>
</p:tagLst>
</file>

<file path=ppt/tags/tag6.xml><?xml version="1.0" encoding="utf-8"?>
<p:tagLst xmlns:a="http://schemas.openxmlformats.org/drawingml/2006/main" xmlns:r="http://schemas.openxmlformats.org/officeDocument/2006/relationships" xmlns:p="http://schemas.openxmlformats.org/presentationml/2006/main">
  <p:tag name="ISLIDE.THEME" val="https://www.islide.cc;"/>
</p:tagLst>
</file>

<file path=ppt/tags/tag7.xml><?xml version="1.0" encoding="utf-8"?>
<p:tagLst xmlns:a="http://schemas.openxmlformats.org/drawingml/2006/main" xmlns:r="http://schemas.openxmlformats.org/officeDocument/2006/relationships" xmlns:p="http://schemas.openxmlformats.org/presentationml/2006/main">
  <p:tag name="ISLIDE.THEME" val="https://www.islide.cc;"/>
</p:tagLst>
</file>

<file path=ppt/tags/tag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391,&quot;width&quot;:645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655"/>
</p:tagLst>
</file>

<file path=ppt/theme/theme1.xml><?xml version="1.0" encoding="utf-8"?>
<a:theme xmlns:a="http://schemas.openxmlformats.org/drawingml/2006/main" name="主题5">
  <a:themeElements>
    <a:clrScheme name="房利美">
      <a:dk1>
        <a:srgbClr val="000000"/>
      </a:dk1>
      <a:lt1>
        <a:srgbClr val="FFFFFF"/>
      </a:lt1>
      <a:dk2>
        <a:srgbClr val="768394"/>
      </a:dk2>
      <a:lt2>
        <a:srgbClr val="F0F0F0"/>
      </a:lt2>
      <a:accent1>
        <a:srgbClr val="D86840"/>
      </a:accent1>
      <a:accent2>
        <a:srgbClr val="934C37"/>
      </a:accent2>
      <a:accent3>
        <a:srgbClr val="D59941"/>
      </a:accent3>
      <a:accent4>
        <a:srgbClr val="A3B3B4"/>
      </a:accent4>
      <a:accent5>
        <a:srgbClr val="CCCCCC"/>
      </a:accent5>
      <a:accent6>
        <a:srgbClr val="4C4C4C"/>
      </a:accent6>
      <a:hlink>
        <a:srgbClr val="4276AA"/>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主题5" id="{B8EDB911-D765-4A7B-BBC7-40DBB672FBA6}" vid="{AECAB1C0-5DF6-436C-85E8-20094DBE11C0}"/>
    </a:ext>
  </a:extLst>
</a:theme>
</file>

<file path=ppt/theme/theme10.xml><?xml version="1.0" encoding="utf-8"?>
<a:theme xmlns:a="http://schemas.openxmlformats.org/drawingml/2006/main" name="2_Office Theme">
  <a:themeElements>
    <a:clrScheme name="pencil">
      <a:dk1>
        <a:srgbClr val="000000"/>
      </a:dk1>
      <a:lt1>
        <a:sysClr val="window" lastClr="FFFFFF"/>
      </a:lt1>
      <a:dk2>
        <a:srgbClr val="5E5E5E"/>
      </a:dk2>
      <a:lt2>
        <a:srgbClr val="DDDDDD"/>
      </a:lt2>
      <a:accent1>
        <a:srgbClr val="418AB3"/>
      </a:accent1>
      <a:accent2>
        <a:srgbClr val="567646"/>
      </a:accent2>
      <a:accent3>
        <a:srgbClr val="F69200"/>
      </a:accent3>
      <a:accent4>
        <a:srgbClr val="FCE610"/>
      </a:accent4>
      <a:accent5>
        <a:srgbClr val="1F9A0E"/>
      </a:accent5>
      <a:accent6>
        <a:srgbClr val="C92521"/>
      </a:accent6>
      <a:hlink>
        <a:srgbClr val="F59E00"/>
      </a:hlink>
      <a:folHlink>
        <a:srgbClr val="B2B2B2"/>
      </a:folHlink>
    </a:clrScheme>
    <a:fontScheme name="Tw Cen MT-Rockwell">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hnfxcok">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hnfxcok">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pencil">
      <a:dk1>
        <a:srgbClr val="000000"/>
      </a:dk1>
      <a:lt1>
        <a:sysClr val="window" lastClr="FFFFFF"/>
      </a:lt1>
      <a:dk2>
        <a:srgbClr val="5E5E5E"/>
      </a:dk2>
      <a:lt2>
        <a:srgbClr val="DDDDDD"/>
      </a:lt2>
      <a:accent1>
        <a:srgbClr val="418AB3"/>
      </a:accent1>
      <a:accent2>
        <a:srgbClr val="567646"/>
      </a:accent2>
      <a:accent3>
        <a:srgbClr val="F69200"/>
      </a:accent3>
      <a:accent4>
        <a:srgbClr val="FCE610"/>
      </a:accent4>
      <a:accent5>
        <a:srgbClr val="1F9A0E"/>
      </a:accent5>
      <a:accent6>
        <a:srgbClr val="C92521"/>
      </a:accent6>
      <a:hlink>
        <a:srgbClr val="F59E00"/>
      </a:hlink>
      <a:folHlink>
        <a:srgbClr val="B2B2B2"/>
      </a:folHlink>
    </a:clrScheme>
    <a:fontScheme name="Tw Cen MT-Rockwell">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Office Theme">
  <a:themeElements>
    <a:clrScheme name="pencil">
      <a:dk1>
        <a:srgbClr val="000000"/>
      </a:dk1>
      <a:lt1>
        <a:sysClr val="window" lastClr="FFFFFF"/>
      </a:lt1>
      <a:dk2>
        <a:srgbClr val="5E5E5E"/>
      </a:dk2>
      <a:lt2>
        <a:srgbClr val="DDDDDD"/>
      </a:lt2>
      <a:accent1>
        <a:srgbClr val="418AB3"/>
      </a:accent1>
      <a:accent2>
        <a:srgbClr val="567646"/>
      </a:accent2>
      <a:accent3>
        <a:srgbClr val="F69200"/>
      </a:accent3>
      <a:accent4>
        <a:srgbClr val="FCE610"/>
      </a:accent4>
      <a:accent5>
        <a:srgbClr val="1F9A0E"/>
      </a:accent5>
      <a:accent6>
        <a:srgbClr val="C92521"/>
      </a:accent6>
      <a:hlink>
        <a:srgbClr val="F59E00"/>
      </a:hlink>
      <a:folHlink>
        <a:srgbClr val="B2B2B2"/>
      </a:folHlink>
    </a:clrScheme>
    <a:fontScheme name="Tw Cen MT-Rockwell">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房利美">
    <a:dk1>
      <a:srgbClr val="000000"/>
    </a:dk1>
    <a:lt1>
      <a:srgbClr val="FFFFFF"/>
    </a:lt1>
    <a:dk2>
      <a:srgbClr val="768394"/>
    </a:dk2>
    <a:lt2>
      <a:srgbClr val="F0F0F0"/>
    </a:lt2>
    <a:accent1>
      <a:srgbClr val="D86840"/>
    </a:accent1>
    <a:accent2>
      <a:srgbClr val="934C37"/>
    </a:accent2>
    <a:accent3>
      <a:srgbClr val="D59941"/>
    </a:accent3>
    <a:accent4>
      <a:srgbClr val="A3B3B4"/>
    </a:accent4>
    <a:accent5>
      <a:srgbClr val="CCCCCC"/>
    </a:accent5>
    <a:accent6>
      <a:srgbClr val="4C4C4C"/>
    </a:accent6>
    <a:hlink>
      <a:srgbClr val="4276AA"/>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iSlide</Template>
  <TotalTime>1255</TotalTime>
  <Words>1856</Words>
  <Application>Microsoft Office PowerPoint</Application>
  <PresentationFormat>自定义</PresentationFormat>
  <Paragraphs>242</Paragraphs>
  <Slides>29</Slides>
  <Notes>3</Notes>
  <HiddenSlides>0</HiddenSlides>
  <MMClips>1</MMClips>
  <ScaleCrop>false</ScaleCrop>
  <HeadingPairs>
    <vt:vector size="4" baseType="variant">
      <vt:variant>
        <vt:lpstr>主题</vt:lpstr>
      </vt:variant>
      <vt:variant>
        <vt:i4>10</vt:i4>
      </vt:variant>
      <vt:variant>
        <vt:lpstr>幻灯片标题</vt:lpstr>
      </vt:variant>
      <vt:variant>
        <vt:i4>29</vt:i4>
      </vt:variant>
    </vt:vector>
  </HeadingPairs>
  <TitlesOfParts>
    <vt:vector size="39" baseType="lpstr">
      <vt:lpstr>主题5</vt:lpstr>
      <vt:lpstr>第一PPT，www.1ppt.com</vt:lpstr>
      <vt:lpstr>Office 主题</vt:lpstr>
      <vt:lpstr>1_Office 主题</vt:lpstr>
      <vt:lpstr>2_Office 主题</vt:lpstr>
      <vt:lpstr>1_第一PPT，www.1ppt.com</vt:lpstr>
      <vt:lpstr>1_默认设计模板</vt:lpstr>
      <vt:lpstr>Office Theme</vt:lpstr>
      <vt:lpstr>1_Office Theme</vt:lpstr>
      <vt:lpstr>2_Office Theme</vt:lpstr>
      <vt:lpstr>PowerPoint 演示文稿</vt:lpstr>
      <vt:lpstr>PowerPoint 演示文稿</vt:lpstr>
      <vt:lpstr>PowerPoint 演示文稿</vt:lpstr>
      <vt:lpstr>题型分析</vt:lpstr>
      <vt:lpstr>考什么？</vt:lpstr>
      <vt:lpstr>看标准</vt:lpstr>
      <vt:lpstr>选材原因</vt:lpstr>
      <vt:lpstr>选什么？</vt:lpstr>
      <vt:lpstr>选什么？</vt:lpstr>
      <vt:lpstr>教学实践</vt:lpstr>
      <vt:lpstr>PowerPoint 演示文稿</vt:lpstr>
      <vt:lpstr>一. 续写前</vt:lpstr>
      <vt:lpstr>PowerPoint 演示文稿</vt:lpstr>
      <vt:lpstr>PowerPoint 演示文稿</vt:lpstr>
      <vt:lpstr>续写前</vt:lpstr>
      <vt:lpstr>PowerPoint 演示文稿</vt:lpstr>
      <vt:lpstr>续写前</vt:lpstr>
      <vt:lpstr>续写前</vt:lpstr>
      <vt:lpstr>二. 续写中</vt:lpstr>
      <vt:lpstr>续写中</vt:lpstr>
      <vt:lpstr>构建合理情节</vt:lpstr>
      <vt:lpstr>PowerPoint 演示文稿</vt:lpstr>
      <vt:lpstr>PowerPoint 演示文稿</vt:lpstr>
      <vt:lpstr>PowerPoint 演示文稿</vt:lpstr>
      <vt:lpstr>PowerPoint 演示文稿</vt:lpstr>
      <vt:lpstr>三. 续写后</vt:lpstr>
      <vt:lpstr>自我反思</vt:lpstr>
      <vt:lpstr>PowerPoint 演示文稿</vt:lpstr>
      <vt:lpstr>PowerPoint 演示文稿</vt:lpstr>
    </vt:vector>
  </TitlesOfParts>
  <Manager>iSlide</Manager>
  <Company>iSlide</Company>
  <LinksUpToDate>false</LinksUpToDate>
  <SharedDoc>false</SharedDoc>
  <HyperlinkBase>https://www.islide.cc</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ChenYun</cp:lastModifiedBy>
  <cp:revision>30</cp:revision>
  <cp:lastPrinted>2018-03-12T16:00:00Z</cp:lastPrinted>
  <dcterms:created xsi:type="dcterms:W3CDTF">2018-03-12T16:00:00Z</dcterms:created>
  <dcterms:modified xsi:type="dcterms:W3CDTF">2021-08-12T14:06:21Z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ies>
</file>