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tags/tag3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Default Extension="fntdata" ContentType="application/x-fontdata"/>
  <Override PartName="/ppt/tags/tag56.xml" ContentType="application/vnd.openxmlformats-officedocument.presentationml.tags+xml"/>
  <Override PartName="/ppt/notesSlides/notesSlide3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376" r:id="rId2"/>
    <p:sldId id="368" r:id="rId3"/>
    <p:sldId id="326" r:id="rId4"/>
    <p:sldId id="323" r:id="rId5"/>
    <p:sldId id="324" r:id="rId6"/>
    <p:sldId id="325" r:id="rId7"/>
    <p:sldId id="370" r:id="rId8"/>
    <p:sldId id="371" r:id="rId9"/>
    <p:sldId id="263" r:id="rId10"/>
    <p:sldId id="333" r:id="rId11"/>
    <p:sldId id="331" r:id="rId12"/>
    <p:sldId id="377" r:id="rId13"/>
    <p:sldId id="372" r:id="rId14"/>
    <p:sldId id="373" r:id="rId15"/>
    <p:sldId id="276" r:id="rId16"/>
    <p:sldId id="341" r:id="rId17"/>
    <p:sldId id="275" r:id="rId18"/>
    <p:sldId id="344" r:id="rId19"/>
    <p:sldId id="345" r:id="rId20"/>
    <p:sldId id="346" r:id="rId21"/>
    <p:sldId id="347" r:id="rId22"/>
    <p:sldId id="348" r:id="rId23"/>
    <p:sldId id="349" r:id="rId24"/>
    <p:sldId id="351" r:id="rId25"/>
    <p:sldId id="378" r:id="rId26"/>
    <p:sldId id="353" r:id="rId27"/>
    <p:sldId id="356" r:id="rId28"/>
    <p:sldId id="280" r:id="rId29"/>
    <p:sldId id="281" r:id="rId30"/>
    <p:sldId id="282" r:id="rId31"/>
    <p:sldId id="375" r:id="rId32"/>
    <p:sldId id="357" r:id="rId33"/>
    <p:sldId id="283" r:id="rId34"/>
    <p:sldId id="358" r:id="rId35"/>
    <p:sldId id="359" r:id="rId36"/>
    <p:sldId id="360" r:id="rId37"/>
    <p:sldId id="286" r:id="rId38"/>
    <p:sldId id="287" r:id="rId39"/>
    <p:sldId id="289" r:id="rId40"/>
    <p:sldId id="292" r:id="rId41"/>
    <p:sldId id="364" r:id="rId42"/>
    <p:sldId id="362" r:id="rId43"/>
    <p:sldId id="363" r:id="rId44"/>
    <p:sldId id="365" r:id="rId45"/>
    <p:sldId id="361" r:id="rId46"/>
    <p:sldId id="305" r:id="rId47"/>
    <p:sldId id="293" r:id="rId48"/>
    <p:sldId id="297" r:id="rId49"/>
    <p:sldId id="298" r:id="rId50"/>
    <p:sldId id="366" r:id="rId51"/>
    <p:sldId id="307" r:id="rId52"/>
    <p:sldId id="308" r:id="rId53"/>
    <p:sldId id="309" r:id="rId54"/>
    <p:sldId id="310" r:id="rId55"/>
    <p:sldId id="311" r:id="rId56"/>
    <p:sldId id="321" r:id="rId57"/>
    <p:sldId id="313" r:id="rId58"/>
    <p:sldId id="314" r:id="rId59"/>
    <p:sldId id="315" r:id="rId60"/>
    <p:sldId id="316" r:id="rId61"/>
    <p:sldId id="317" r:id="rId62"/>
    <p:sldId id="318" r:id="rId63"/>
    <p:sldId id="319" r:id="rId64"/>
  </p:sldIdLst>
  <p:sldSz cx="9144000" cy="5143500" type="screen16x9"/>
  <p:notesSz cx="6858000" cy="9144000"/>
  <p:embeddedFontLst>
    <p:embeddedFont>
      <p:font typeface="微软雅黑" pitchFamily="34" charset="-122"/>
      <p:regular r:id="rId67"/>
      <p:bold r:id="rId68"/>
    </p:embeddedFont>
    <p:embeddedFont>
      <p:font typeface="黑体" pitchFamily="49" charset="-122"/>
      <p:regular r:id="rId69"/>
    </p:embeddedFont>
    <p:embeddedFont>
      <p:font typeface="楷体" pitchFamily="49" charset="-122"/>
      <p:regular r:id="rId70"/>
    </p:embeddedFont>
    <p:embeddedFont>
      <p:font typeface="方正姚体" charset="-122"/>
      <p:regular r:id="rId71"/>
    </p:embeddedFont>
    <p:embeddedFont>
      <p:font typeface="楷体_GB2312" charset="-122"/>
      <p:regular r:id="rId72"/>
    </p:embeddedFont>
    <p:embeddedFont>
      <p:font typeface="Calibri" pitchFamily="34" charset="0"/>
      <p:regular r:id="rId73"/>
      <p:bold r:id="rId74"/>
      <p:italic r:id="rId75"/>
      <p:boldItalic r:id="rId76"/>
    </p:embeddedFont>
    <p:embeddedFont>
      <p:font typeface="仿宋" pitchFamily="49" charset="-122"/>
      <p:regular r:id="rId77"/>
    </p:embeddedFont>
    <p:embeddedFont>
      <p:font typeface="等线" charset="-122"/>
      <p:regular r:id="rId7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0" autoAdjust="0"/>
    <p:restoredTop sz="94660" autoAdjust="0"/>
  </p:normalViewPr>
  <p:slideViewPr>
    <p:cSldViewPr snapToGrid="0">
      <p:cViewPr>
        <p:scale>
          <a:sx n="125" d="100"/>
          <a:sy n="125" d="100"/>
        </p:scale>
        <p:origin x="198" y="66"/>
      </p:cViewPr>
      <p:guideLst>
        <p:guide orient="horz" pos="1721"/>
        <p:guide pos="27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02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76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74" Type="http://schemas.openxmlformats.org/officeDocument/2006/relationships/font" Target="fonts/font8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pPr/>
              <a:t>2021/11/24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pPr/>
              <a:t>‹#›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>
                <a:sym typeface="+mn-ea"/>
              </a:rPr>
              <a:t>淘宝：方方课堂 www.ffketang.com  微信：xiaomoguff</a:t>
            </a:r>
            <a:endParaRPr lang="zh-CN" altLang="en-US"/>
          </a:p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pPr/>
              <a:t>2021/11/24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685800" y="1143000"/>
            <a:ext cx="5486400" cy="3086100"/>
          </a:xfrm>
          <a:ln>
            <a:miter lim="800000"/>
          </a:ln>
        </p:spPr>
      </p:sp>
      <p:sp>
        <p:nvSpPr>
          <p:cNvPr id="38914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891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3974FBF5-47BD-4205-AFF0-FA80720EA304}" type="slidenum">
              <a:rPr altLang="en-US" noProof="1">
                <a:ea typeface="微软雅黑" panose="020B0503020204020204" charset="-122"/>
              </a:rPr>
              <a:pPr/>
              <a:t>19</a:t>
            </a:fld>
            <a:endParaRPr lang="zh-CN" altLang="en-US" noProof="1"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8914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891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3974FBF5-47BD-4205-AFF0-FA80720EA304}" type="slidenum">
              <a:rPr altLang="en-US" noProof="1">
                <a:ea typeface="微软雅黑" panose="020B0503020204020204" charset="-122"/>
              </a:rPr>
              <a:pPr/>
              <a:t>21</a:t>
            </a:fld>
            <a:endParaRPr lang="zh-CN" altLang="en-US" noProof="1"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685800" y="1143000"/>
            <a:ext cx="5486400" cy="3086100"/>
          </a:xfrm>
          <a:ln>
            <a:miter lim="800000"/>
          </a:ln>
        </p:spPr>
      </p:sp>
      <p:sp>
        <p:nvSpPr>
          <p:cNvPr id="50178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017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A61A3E8C-2174-40A0-A3A1-0B3F56449EAD}" type="slidenum">
              <a:rPr altLang="en-US" noProof="1">
                <a:ea typeface="微软雅黑" panose="020B0503020204020204" charset="-122"/>
              </a:rPr>
              <a:pPr/>
              <a:t>26</a:t>
            </a:fld>
            <a:endParaRPr lang="zh-CN" altLang="en-US" noProof="1"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50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758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67588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pPr lvl="0" algn="r" eaLnBrk="1" hangingPunct="1"/>
              <a:t>51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68612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pPr lvl="0" algn="r" eaLnBrk="1" hangingPunct="1"/>
              <a:t>52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963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69636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pPr lvl="0" algn="r" eaLnBrk="1" hangingPunct="1"/>
              <a:t>53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页眉占位符 1"/>
          <p:cNvSpPr>
            <a:spLocks noGrp="1" noChangeArrowheads="1"/>
          </p:cNvSpPr>
          <p:nvPr>
            <p:ph type="hdr" sz="quarter"/>
          </p:nvPr>
        </p:nvSpPr>
        <p:spPr>
          <a:noFill/>
          <a:ln algn="ctr">
            <a:round/>
            <a:headEnd/>
            <a:tailEnd/>
          </a:ln>
        </p:spPr>
        <p:txBody>
          <a:bodyPr/>
          <a:lstStyle/>
          <a:p>
            <a:r>
              <a:rPr lang="zh-CN" altLang="en-US">
                <a:latin typeface="Arial" charset="0"/>
                <a:cs typeface="Arial" charset="0"/>
              </a:rPr>
              <a:t>    </a:t>
            </a:r>
          </a:p>
        </p:txBody>
      </p:sp>
      <p:sp>
        <p:nvSpPr>
          <p:cNvPr id="9219" name="页脚占位符 5"/>
          <p:cNvSpPr>
            <a:spLocks noGrp="1" noChangeArrowheads="1"/>
          </p:cNvSpPr>
          <p:nvPr>
            <p:ph type="ftr" sz="quarter" idx="4"/>
          </p:nvPr>
        </p:nvSpPr>
        <p:spPr>
          <a:noFill/>
          <a:ln algn="ctr">
            <a:round/>
            <a:headEnd/>
            <a:tailEnd/>
          </a:ln>
        </p:spPr>
        <p:txBody>
          <a:bodyPr/>
          <a:lstStyle/>
          <a:p>
            <a:r>
              <a:rPr lang="zh-CN" altLang="en-US">
                <a:latin typeface="Arial" charset="0"/>
                <a:cs typeface="Arial" charset="0"/>
              </a:rPr>
              <a:t>    </a:t>
            </a:r>
          </a:p>
        </p:txBody>
      </p:sp>
      <p:sp>
        <p:nvSpPr>
          <p:cNvPr id="9220" name="灯片编号占位符 6"/>
          <p:cNvSpPr>
            <a:spLocks noGrp="1" noChangeArrowheads="1"/>
          </p:cNvSpPr>
          <p:nvPr>
            <p:ph type="sldNum" sz="quarter" idx="5"/>
          </p:nvPr>
        </p:nvSpPr>
        <p:spPr>
          <a:noFill/>
          <a:ln algn="ctr">
            <a:round/>
            <a:headEnd/>
            <a:tailEnd/>
          </a:ln>
        </p:spPr>
        <p:txBody>
          <a:bodyPr/>
          <a:lstStyle/>
          <a:p>
            <a:fld id="{FF5871B5-8247-4DBF-8A62-C5D0F553A311}" type="slidenum">
              <a:rPr lang="zh-CN" altLang="en-US"/>
              <a:pPr/>
              <a:t>7</a:t>
            </a:fld>
            <a:endParaRPr lang="zh-CN" altLang="en-US"/>
          </a:p>
        </p:txBody>
      </p:sp>
      <p:sp>
        <p:nvSpPr>
          <p:cNvPr id="9221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  <a:ln cap="flat">
            <a:miter lim="800000"/>
            <a:headEnd type="none" w="med" len="med"/>
            <a:tailEnd type="none" w="med" len="med"/>
          </a:ln>
        </p:spPr>
      </p:sp>
      <p:sp>
        <p:nvSpPr>
          <p:cNvPr id="9222" name="备注占位符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4400"/>
            <a:endParaRPr lang="zh-CN" altLang="en-US" smtClean="0">
              <a:latin typeface="Calibri" pitchFamily="34" charset="0"/>
            </a:endParaRPr>
          </a:p>
        </p:txBody>
      </p:sp>
      <p:sp>
        <p:nvSpPr>
          <p:cNvPr id="9223" name="页脚占位符 4"/>
          <p:cNvSpPr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defTabSz="685800" eaLnBrk="1" hangingPunct="1">
              <a:buSzPct val="100000"/>
            </a:pPr>
            <a:r>
              <a:rPr lang="zh-CN" altLang="en-US" sz="1200">
                <a:ea typeface="微软雅黑" pitchFamily="34" charset="-122"/>
              </a:rPr>
              <a:t>    </a:t>
            </a:r>
          </a:p>
        </p:txBody>
      </p:sp>
      <p:sp>
        <p:nvSpPr>
          <p:cNvPr id="9224" name="页眉占位符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685800" eaLnBrk="1" hangingPunct="1">
              <a:buSzPct val="100000"/>
            </a:pPr>
            <a:r>
              <a:rPr lang="zh-CN" altLang="en-US" sz="1200">
                <a:ea typeface="微软雅黑" pitchFamily="34" charset="-122"/>
              </a:rPr>
              <a:t>    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065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0660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pPr lvl="0" algn="r" eaLnBrk="1" hangingPunct="1"/>
              <a:t>54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68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1684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pPr lvl="0" algn="r" eaLnBrk="1" hangingPunct="1"/>
              <a:t>55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68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1684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pPr lvl="0" algn="r" eaLnBrk="1" hangingPunct="1"/>
              <a:t>56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373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3732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pPr lvl="0" algn="r" eaLnBrk="1" hangingPunct="1"/>
              <a:t>57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475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4756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pPr lvl="0" algn="r" eaLnBrk="1" hangingPunct="1"/>
              <a:t>58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577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5780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pPr lvl="0" algn="r" eaLnBrk="1" hangingPunct="1"/>
              <a:t>59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680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6804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pPr lvl="0" algn="r" eaLnBrk="1" hangingPunct="1"/>
              <a:t>60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782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7828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pPr lvl="0" algn="r" eaLnBrk="1" hangingPunct="1"/>
              <a:t>61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885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8852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pPr lvl="0" algn="r" eaLnBrk="1" hangingPunct="1"/>
              <a:t>62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987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9876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pPr lvl="0" algn="r" eaLnBrk="1" hangingPunct="1"/>
              <a:t>63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84995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499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C233DE31-E462-4AF3-8EB5-F972E6D999CF}" type="slidenum">
              <a:rPr lang="zh-CN" altLang="en-US">
                <a:solidFill>
                  <a:prstClr val="black"/>
                </a:solidFill>
              </a:rPr>
              <a:pPr/>
              <a:t>9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A59C-CC11-44F1-8B76-2BBA9B2C4726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502412" y="1941550"/>
            <a:ext cx="8139178" cy="674493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405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502412" y="2675088"/>
            <a:ext cx="8139178" cy="713363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8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320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2021/11/24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3208"/>
            <a:ext cx="2970000" cy="237642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320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320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320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320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502448" y="714506"/>
            <a:ext cx="8139178" cy="37806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320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320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320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02412" y="1941550"/>
            <a:ext cx="8139178" cy="674493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405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24057"/>
            <a:ext cx="8139178" cy="486085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02412" y="972170"/>
            <a:ext cx="8139178" cy="3781678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320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320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320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48" y="2857047"/>
            <a:ext cx="8139178" cy="468716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27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02444" y="3384348"/>
            <a:ext cx="8139178" cy="808630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2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320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320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320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24057"/>
            <a:ext cx="8139178" cy="486085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502448" y="972170"/>
            <a:ext cx="3962432" cy="3780661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79158" y="972170"/>
            <a:ext cx="3962432" cy="3780661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320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320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320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24057"/>
            <a:ext cx="8139178" cy="486085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502448" y="972170"/>
            <a:ext cx="3962432" cy="285802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502444" y="1342017"/>
            <a:ext cx="3962400" cy="3414773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3" y="972170"/>
            <a:ext cx="3962432" cy="285802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3" y="1342017"/>
            <a:ext cx="3962432" cy="3414773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59807" y="476320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2021/11/24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3087000" y="476320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457950" y="476320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24057"/>
            <a:ext cx="8139178" cy="486085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320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320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320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320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320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320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502448" y="972170"/>
            <a:ext cx="3962432" cy="3780661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679194" y="972170"/>
            <a:ext cx="3962432" cy="3780661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3208"/>
            <a:ext cx="2025000" cy="237642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2021/11/24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3208"/>
            <a:ext cx="2970000" cy="237642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3208"/>
            <a:ext cx="2025000" cy="237642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02412" y="324057"/>
            <a:ext cx="8139178" cy="48608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7928351" y="714506"/>
            <a:ext cx="713238" cy="404238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502444" y="714500"/>
            <a:ext cx="7371076" cy="404238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320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320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320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15" cstate="print"/>
          <a:srcRect l="8491" r="10217" b="6052"/>
          <a:stretch>
            <a:fillRect/>
          </a:stretch>
        </p:blipFill>
        <p:spPr>
          <a:xfrm>
            <a:off x="-33020" y="65258"/>
            <a:ext cx="9269095" cy="5070568"/>
          </a:xfrm>
          <a:prstGeom prst="rect">
            <a:avLst/>
          </a:prstGeom>
        </p:spPr>
      </p:pic>
      <p:sp>
        <p:nvSpPr>
          <p:cNvPr id="7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1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770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23567;&#23398;&#35821;&#25991;&#20154;&#25945;\&#19978;&#20876;\3&#19978;&#35821;&#25991;\01.3&#19978;&#35821;&#25991;&#23567;&#20964;&#33258;&#21046;&#35838;&#20214;\01.&#33258;&#21046;&#31532;6&#21333;&#20803;\20%20&#32654;&#20029;&#30340;&#23567;&#20852;&#23433;&#23725;\&#27969;&#27700;&#28121;&#28121;.mp3" TargetMode="External"/><Relationship Id="rId6" Type="http://schemas.openxmlformats.org/officeDocument/2006/relationships/image" Target="../media/image23.png"/><Relationship Id="rId5" Type="http://schemas.microsoft.com/office/2007/relationships/media" Target="file:///G:\&#23567;&#23398;&#35821;&#25991;&#20154;&#25945;\&#19978;&#20876;\3&#19978;&#35821;&#25991;\01.3&#19978;&#35821;&#25991;&#23567;&#20964;&#33258;&#21046;&#35838;&#20214;\01.&#33258;&#21046;&#31532;6&#21333;&#20803;\20%20&#32654;&#20029;&#30340;&#23567;&#20852;&#23433;&#23725;\&#27969;&#27700;&#28121;&#28121;.mp3" TargetMode="External"/><Relationship Id="rId4" Type="http://schemas.openxmlformats.org/officeDocument/2006/relationships/image" Target="../media/image2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3.jpe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src=http___img13.360buyimg.com_imgzone_jfs_t1_160858_35_16534_108055_606aada5E99a36fd1_a6531858e7251abe.jpg&amp;refer=http___img13.360buyim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1130" y="-381000"/>
            <a:ext cx="600837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" name="TextBox 1"/>
          <p:cNvSpPr txBox="1">
            <a:spLocks noChangeArrowheads="1"/>
          </p:cNvSpPr>
          <p:nvPr/>
        </p:nvSpPr>
        <p:spPr bwMode="auto">
          <a:xfrm>
            <a:off x="619126" y="1011238"/>
            <a:ext cx="7967663" cy="31162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 anchor="ctr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3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侧着   融化  脑袋  欣赏   浸泡  乳白 </a:t>
            </a:r>
            <a:endParaRPr lang="en-US" altLang="zh-CN" sz="33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3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树梢   宿舍  严实</a:t>
            </a:r>
            <a:r>
              <a:rPr lang="en-US" altLang="zh-CN" sz="33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3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挡住  视线  花坛显得   药材  膝盖   松软  刮过  来临   宝库   小兴安岭  葱葱茏茏  密密层层</a:t>
            </a:r>
            <a:endParaRPr lang="en-US" altLang="zh-CN" sz="33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圆角矩形 2"/>
          <p:cNvSpPr/>
          <p:nvPr/>
        </p:nvSpPr>
        <p:spPr bwMode="auto">
          <a:xfrm>
            <a:off x="410090" y="1014315"/>
            <a:ext cx="8261747" cy="3395100"/>
          </a:xfrm>
          <a:prstGeom prst="roundRect">
            <a:avLst/>
          </a:prstGeom>
          <a:noFill/>
          <a:ln w="3175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1" name="AutoShape 3"/>
          <p:cNvSpPr>
            <a:spLocks noChangeArrowheads="1"/>
          </p:cNvSpPr>
          <p:nvPr/>
        </p:nvSpPr>
        <p:spPr bwMode="auto">
          <a:xfrm>
            <a:off x="435392" y="267226"/>
            <a:ext cx="2571750" cy="582612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pic>
        <p:nvPicPr>
          <p:cNvPr id="122" name="图片 7" descr="花盆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829" y="321202"/>
            <a:ext cx="50800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" name="TextBox 7"/>
          <p:cNvSpPr txBox="1">
            <a:spLocks noChangeArrowheads="1"/>
          </p:cNvSpPr>
          <p:nvPr/>
        </p:nvSpPr>
        <p:spPr bwMode="auto">
          <a:xfrm>
            <a:off x="935454" y="178327"/>
            <a:ext cx="1728358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读一读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389573" y="395031"/>
            <a:ext cx="2571750" cy="582612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pic>
        <p:nvPicPr>
          <p:cNvPr id="12293" name="图片 7" descr="花盆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10" y="449007"/>
            <a:ext cx="50800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285728" y="1071552"/>
            <a:ext cx="1773238" cy="723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41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浸 泡</a:t>
            </a:r>
          </a:p>
        </p:txBody>
      </p:sp>
      <p:sp>
        <p:nvSpPr>
          <p:cNvPr id="12" name="TextBox 23"/>
          <p:cNvSpPr txBox="1">
            <a:spLocks noChangeArrowheads="1"/>
          </p:cNvSpPr>
          <p:nvPr/>
        </p:nvSpPr>
        <p:spPr bwMode="auto">
          <a:xfrm>
            <a:off x="3310900" y="899155"/>
            <a:ext cx="1773238" cy="723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41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树 梢</a:t>
            </a:r>
          </a:p>
        </p:txBody>
      </p:sp>
      <p:pic>
        <p:nvPicPr>
          <p:cNvPr id="119814" name="Picture 6" descr="https://timgsa.baidu.com/timg?image&amp;quality=80&amp;size=b9999_10000&amp;sec=1543858872517&amp;di=100c25b3bcde45a61cb8034583cca040&amp;imgtype=0&amp;src=http%3A%2F%2Fres.cngoldres.com%2Fupload%2F2018%2F0815%2Fe5e5870fcd22a6f0df1c072a708ee3bc.jpg%3F_%3D15342972716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751" y="1864991"/>
            <a:ext cx="3750495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9816" name="Picture 8" descr="https://timgsa.baidu.com/timg?image&amp;quality=80&amp;size=b9999_10000&amp;sec=1543859036274&amp;di=f13033fbf17cca9487b25fa6d29a8100&amp;imgtype=0&amp;src=http%3A%2F%2Fimgsrc.baidu.com%2Fimage%2Fc0%253Dshijue1%252C0%252C0%252C294%252C40%2Fsign%3D8b1227ea9222720e6fc3eab913a26033%2F0df3d7ca7bcb0a4670fa09b16163f6246a60af5a.jpg"/>
          <p:cNvPicPr>
            <a:picLocks noChangeAspect="1" noChangeArrowheads="1"/>
          </p:cNvPicPr>
          <p:nvPr/>
        </p:nvPicPr>
        <p:blipFill>
          <a:blip r:embed="rId5" cstate="print"/>
          <a:srcRect l="37584"/>
          <a:stretch>
            <a:fillRect/>
          </a:stretch>
        </p:blipFill>
        <p:spPr bwMode="auto">
          <a:xfrm>
            <a:off x="3458534" y="1808793"/>
            <a:ext cx="2643206" cy="2823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椭圆 15"/>
          <p:cNvSpPr/>
          <p:nvPr/>
        </p:nvSpPr>
        <p:spPr>
          <a:xfrm>
            <a:off x="4221492" y="1974528"/>
            <a:ext cx="857256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0" name="Picture 2" descr="https://timgsa.baidu.com/timg?image&amp;quality=80&amp;size=b9999_10000&amp;sec=1543858149136&amp;di=9dc44098971a9dbbf1de30d66fb64af1&amp;imgtype=0&amp;src=http%3A%2F%2Fimg.11665.com%2Fimg04_p%2Fi4%2FT1qHl6Xc4sXXaXfaQ9_1024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4068" y="1944049"/>
            <a:ext cx="2620959" cy="2620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6690360" y="937260"/>
            <a:ext cx="1471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40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膝 盖</a:t>
            </a:r>
            <a:endParaRPr lang="zh-CN" altLang="en-US" sz="40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3"/>
          <p:cNvSpPr>
            <a:spLocks noChangeArrowheads="1"/>
          </p:cNvSpPr>
          <p:nvPr/>
        </p:nvSpPr>
        <p:spPr bwMode="auto">
          <a:xfrm>
            <a:off x="285720" y="1357304"/>
            <a:ext cx="8143932" cy="1928826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45062" name="文本框 5"/>
          <p:cNvSpPr txBox="1">
            <a:spLocks noChangeArrowheads="1"/>
          </p:cNvSpPr>
          <p:nvPr/>
        </p:nvSpPr>
        <p:spPr bwMode="auto">
          <a:xfrm>
            <a:off x="357158" y="1500180"/>
            <a:ext cx="7870825" cy="164352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春天，树木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抽出新的枝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条，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长出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嫩绿的叶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子。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山上的积雪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融化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了，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雪水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汇成小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溪，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淙淙地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流着↘。</a:t>
            </a:r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3450162" y="1803438"/>
            <a:ext cx="569387" cy="5539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000">
                <a:solidFill>
                  <a:srgbClr val="FF0000"/>
                </a:solidFill>
                <a:latin typeface="宋体" panose="02010600030101010101" pitchFamily="2" charset="-122"/>
              </a:rPr>
              <a:t>·</a:t>
            </a:r>
            <a:endParaRPr lang="zh-CN" altLang="en-US" sz="30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3086624" y="1803438"/>
            <a:ext cx="569387" cy="5539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000" dirty="0">
                <a:solidFill>
                  <a:srgbClr val="FF0000"/>
                </a:solidFill>
                <a:latin typeface="宋体" panose="02010600030101010101" pitchFamily="2" charset="-122"/>
              </a:rPr>
              <a:t>·</a:t>
            </a:r>
            <a:endParaRPr lang="zh-CN" altLang="en-US" sz="3000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6889663" y="1772958"/>
            <a:ext cx="569387" cy="5539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000" dirty="0">
                <a:solidFill>
                  <a:srgbClr val="FF0000"/>
                </a:solidFill>
                <a:latin typeface="宋体" panose="02010600030101010101" pitchFamily="2" charset="-122"/>
              </a:rPr>
              <a:t>·</a:t>
            </a:r>
            <a:endParaRPr lang="zh-CN" altLang="en-US" sz="3000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6397856" y="1788198"/>
            <a:ext cx="569387" cy="5539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000" dirty="0">
                <a:solidFill>
                  <a:srgbClr val="FF0000"/>
                </a:solidFill>
                <a:latin typeface="宋体" panose="02010600030101010101" pitchFamily="2" charset="-122"/>
              </a:rPr>
              <a:t>·</a:t>
            </a:r>
            <a:endParaRPr lang="zh-CN" altLang="en-US" sz="3000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3227375" y="2285998"/>
            <a:ext cx="569387" cy="5539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000">
                <a:solidFill>
                  <a:srgbClr val="FF0000"/>
                </a:solidFill>
                <a:latin typeface="宋体" panose="02010600030101010101" pitchFamily="2" charset="-122"/>
              </a:rPr>
              <a:t>·</a:t>
            </a:r>
            <a:endParaRPr lang="zh-CN" altLang="en-US" sz="30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2857488" y="2285998"/>
            <a:ext cx="569387" cy="5539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000" dirty="0">
                <a:solidFill>
                  <a:srgbClr val="FF0000"/>
                </a:solidFill>
                <a:latin typeface="宋体" panose="02010600030101010101" pitchFamily="2" charset="-122"/>
              </a:rPr>
              <a:t>·</a:t>
            </a:r>
            <a:endParaRPr lang="zh-CN" altLang="en-US" sz="3000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3714744" y="2303504"/>
            <a:ext cx="569387" cy="5539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000" dirty="0">
                <a:solidFill>
                  <a:srgbClr val="FF0000"/>
                </a:solidFill>
                <a:latin typeface="宋体" panose="02010600030101010101" pitchFamily="2" charset="-122"/>
              </a:rPr>
              <a:t>·</a:t>
            </a:r>
            <a:endParaRPr lang="zh-CN" altLang="en-US" sz="3000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18" name="文本框 17"/>
          <p:cNvSpPr txBox="1">
            <a:spLocks noChangeArrowheads="1"/>
          </p:cNvSpPr>
          <p:nvPr/>
        </p:nvSpPr>
        <p:spPr bwMode="auto">
          <a:xfrm>
            <a:off x="6429388" y="2285998"/>
            <a:ext cx="569387" cy="5539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000" dirty="0">
                <a:solidFill>
                  <a:srgbClr val="FF0000"/>
                </a:solidFill>
                <a:latin typeface="宋体" panose="02010600030101010101" pitchFamily="2" charset="-122"/>
              </a:rPr>
              <a:t>·</a:t>
            </a:r>
            <a:endParaRPr lang="zh-CN" altLang="en-US" sz="3000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1441425" y="2875008"/>
            <a:ext cx="569387" cy="5539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000">
                <a:solidFill>
                  <a:srgbClr val="FF0000"/>
                </a:solidFill>
                <a:latin typeface="宋体" panose="02010600030101010101" pitchFamily="2" charset="-122"/>
              </a:rPr>
              <a:t>·</a:t>
            </a:r>
            <a:endParaRPr lang="zh-CN" altLang="en-US" sz="30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1071538" y="2875008"/>
            <a:ext cx="569387" cy="5539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000" dirty="0">
                <a:solidFill>
                  <a:srgbClr val="FF0000"/>
                </a:solidFill>
                <a:latin typeface="宋体" panose="02010600030101010101" pitchFamily="2" charset="-122"/>
              </a:rPr>
              <a:t>·</a:t>
            </a:r>
            <a:endParaRPr lang="zh-CN" altLang="en-US" sz="3000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pic>
        <p:nvPicPr>
          <p:cNvPr id="23" name="Picture 2" descr="0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3286130"/>
            <a:ext cx="2428892" cy="1749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" descr="image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331381"/>
            <a:ext cx="2428892" cy="1659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5062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4"/>
          <p:cNvPicPr preferRelativeResize="0">
            <a:picLocks noChangeArrowheads="1"/>
          </p:cNvPicPr>
          <p:nvPr/>
        </p:nvPicPr>
        <p:blipFill>
          <a:blip r:embed="rId4" cstate="print"/>
          <a:srcRect t="15625"/>
          <a:stretch>
            <a:fillRect/>
          </a:stretch>
        </p:blipFill>
        <p:spPr bwMode="auto">
          <a:xfrm>
            <a:off x="-182880" y="-784860"/>
            <a:ext cx="9144000" cy="529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2" name="Group 182"/>
          <p:cNvGrpSpPr>
            <a:grpSpLocks/>
          </p:cNvGrpSpPr>
          <p:nvPr/>
        </p:nvGrpSpPr>
        <p:grpSpPr bwMode="auto">
          <a:xfrm>
            <a:off x="482919" y="365522"/>
            <a:ext cx="8162925" cy="3524250"/>
            <a:chOff x="543020" y="-288528"/>
            <a:chExt cx="8483410" cy="4782870"/>
          </a:xfrm>
        </p:grpSpPr>
        <p:grpSp>
          <p:nvGrpSpPr>
            <p:cNvPr id="3" name="Group 183"/>
            <p:cNvGrpSpPr>
              <a:grpSpLocks/>
            </p:cNvGrpSpPr>
            <p:nvPr/>
          </p:nvGrpSpPr>
          <p:grpSpPr bwMode="auto">
            <a:xfrm>
              <a:off x="543020" y="-288528"/>
              <a:ext cx="8483410" cy="4358481"/>
              <a:chOff x="1462088" y="1104901"/>
              <a:chExt cx="10254640" cy="5268477"/>
            </a:xfrm>
          </p:grpSpPr>
          <p:sp>
            <p:nvSpPr>
              <p:cNvPr id="30729" name="直接连接符 12"/>
              <p:cNvSpPr>
                <a:spLocks noChangeShapeType="1"/>
              </p:cNvSpPr>
              <p:nvPr/>
            </p:nvSpPr>
            <p:spPr bwMode="auto">
              <a:xfrm flipV="1">
                <a:off x="3753527" y="1134198"/>
                <a:ext cx="7452663" cy="29299"/>
              </a:xfrm>
              <a:prstGeom prst="line">
                <a:avLst/>
              </a:prstGeom>
              <a:noFill/>
              <a:ln w="9525" algn="ctr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730" name="矩形 30"/>
              <p:cNvSpPr>
                <a:spLocks/>
              </p:cNvSpPr>
              <p:nvPr/>
            </p:nvSpPr>
            <p:spPr bwMode="auto">
              <a:xfrm>
                <a:off x="1509951" y="1126386"/>
                <a:ext cx="10150937" cy="5177935"/>
              </a:xfrm>
              <a:custGeom>
                <a:avLst/>
                <a:gdLst>
                  <a:gd name="T0" fmla="*/ 19692 w 10136725"/>
                  <a:gd name="T1" fmla="*/ 19814 h 5139014"/>
                  <a:gd name="T2" fmla="*/ 10150937 w 10136725"/>
                  <a:gd name="T3" fmla="*/ 0 h 5139014"/>
                  <a:gd name="T4" fmla="*/ 10131245 w 10136725"/>
                  <a:gd name="T5" fmla="*/ 5177935 h 5139014"/>
                  <a:gd name="T6" fmla="*/ 0 w 10136725"/>
                  <a:gd name="T7" fmla="*/ 5177935 h 5139014"/>
                  <a:gd name="T8" fmla="*/ 19692 w 10136725"/>
                  <a:gd name="T9" fmla="*/ 19814 h 51390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136725" h="5139014">
                    <a:moveTo>
                      <a:pt x="19664" y="19665"/>
                    </a:moveTo>
                    <a:lnTo>
                      <a:pt x="10136725" y="0"/>
                    </a:lnTo>
                    <a:cubicBezTo>
                      <a:pt x="10130170" y="1713005"/>
                      <a:pt x="10123616" y="3426009"/>
                      <a:pt x="10117061" y="5139014"/>
                    </a:cubicBezTo>
                    <a:lnTo>
                      <a:pt x="0" y="5139014"/>
                    </a:lnTo>
                    <a:cubicBezTo>
                      <a:pt x="6555" y="3432564"/>
                      <a:pt x="13109" y="1726115"/>
                      <a:pt x="19664" y="19665"/>
                    </a:cubicBezTo>
                    <a:close/>
                  </a:path>
                </a:pathLst>
              </a:custGeom>
              <a:solidFill>
                <a:srgbClr val="FFFFFF">
                  <a:alpha val="79999"/>
                </a:srgbClr>
              </a:solidFill>
              <a:ln w="12700" cap="flat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0731" name="PA-L-Shape 5"/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 rot="16200000" flipV="1">
                <a:off x="836177" y="5240713"/>
                <a:ext cx="1734442" cy="482618"/>
              </a:xfrm>
              <a:custGeom>
                <a:avLst/>
                <a:gdLst>
                  <a:gd name="T0" fmla="*/ 0 w 1734442"/>
                  <a:gd name="T1" fmla="*/ 0 h 482618"/>
                  <a:gd name="T2" fmla="*/ 71070 w 1734442"/>
                  <a:gd name="T3" fmla="*/ 0 h 482618"/>
                  <a:gd name="T4" fmla="*/ 71070 w 1734442"/>
                  <a:gd name="T5" fmla="*/ 411542 h 482618"/>
                  <a:gd name="T6" fmla="*/ 1734442 w 1734442"/>
                  <a:gd name="T7" fmla="*/ 411542 h 482618"/>
                  <a:gd name="T8" fmla="*/ 1734442 w 1734442"/>
                  <a:gd name="T9" fmla="*/ 482618 h 482618"/>
                  <a:gd name="T10" fmla="*/ 0 w 1734442"/>
                  <a:gd name="T11" fmla="*/ 482618 h 4826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34442" h="482618">
                    <a:moveTo>
                      <a:pt x="0" y="0"/>
                    </a:moveTo>
                    <a:lnTo>
                      <a:pt x="71070" y="0"/>
                    </a:lnTo>
                    <a:lnTo>
                      <a:pt x="71070" y="411542"/>
                    </a:lnTo>
                    <a:lnTo>
                      <a:pt x="1734442" y="411542"/>
                    </a:lnTo>
                    <a:lnTo>
                      <a:pt x="1734442" y="482618"/>
                    </a:lnTo>
                    <a:lnTo>
                      <a:pt x="0" y="4826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0732" name="PA-L-Shape 5"/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 rot="5400000" flipV="1">
                <a:off x="10563964" y="1747127"/>
                <a:ext cx="1794990" cy="510538"/>
              </a:xfrm>
              <a:custGeom>
                <a:avLst/>
                <a:gdLst>
                  <a:gd name="T0" fmla="*/ 0 w 1794990"/>
                  <a:gd name="T1" fmla="*/ 0 h 510538"/>
                  <a:gd name="T2" fmla="*/ 75181 w 1794990"/>
                  <a:gd name="T3" fmla="*/ 0 h 510538"/>
                  <a:gd name="T4" fmla="*/ 75181 w 1794990"/>
                  <a:gd name="T5" fmla="*/ 435351 h 510538"/>
                  <a:gd name="T6" fmla="*/ 1794990 w 1794990"/>
                  <a:gd name="T7" fmla="*/ 435351 h 510538"/>
                  <a:gd name="T8" fmla="*/ 1794990 w 1794990"/>
                  <a:gd name="T9" fmla="*/ 510538 h 510538"/>
                  <a:gd name="T10" fmla="*/ 0 w 1794990"/>
                  <a:gd name="T11" fmla="*/ 510538 h 5105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94990" h="510538">
                    <a:moveTo>
                      <a:pt x="0" y="0"/>
                    </a:moveTo>
                    <a:lnTo>
                      <a:pt x="75181" y="0"/>
                    </a:lnTo>
                    <a:lnTo>
                      <a:pt x="75181" y="435351"/>
                    </a:lnTo>
                    <a:lnTo>
                      <a:pt x="1794990" y="435351"/>
                    </a:lnTo>
                    <a:lnTo>
                      <a:pt x="1794990" y="510538"/>
                    </a:lnTo>
                    <a:lnTo>
                      <a:pt x="0" y="5105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0733" name="直接连接符 18"/>
              <p:cNvSpPr>
                <a:spLocks noChangeShapeType="1"/>
              </p:cNvSpPr>
              <p:nvPr/>
            </p:nvSpPr>
            <p:spPr bwMode="auto">
              <a:xfrm flipH="1">
                <a:off x="1492002" y="1628359"/>
                <a:ext cx="35897" cy="2986443"/>
              </a:xfrm>
              <a:prstGeom prst="line">
                <a:avLst/>
              </a:prstGeom>
              <a:noFill/>
              <a:ln w="9525" algn="ctr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734" name="直接连接符 19"/>
              <p:cNvSpPr>
                <a:spLocks noChangeShapeType="1"/>
              </p:cNvSpPr>
              <p:nvPr/>
            </p:nvSpPr>
            <p:spPr bwMode="auto">
              <a:xfrm>
                <a:off x="11678836" y="2899891"/>
                <a:ext cx="1995" cy="2972771"/>
              </a:xfrm>
              <a:prstGeom prst="line">
                <a:avLst/>
              </a:prstGeom>
              <a:noFill/>
              <a:ln w="9525" algn="ctr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0728" name="直接连接符 11"/>
            <p:cNvSpPr>
              <a:spLocks noChangeShapeType="1"/>
            </p:cNvSpPr>
            <p:nvPr/>
          </p:nvSpPr>
          <p:spPr bwMode="auto">
            <a:xfrm rot="-420000">
              <a:off x="970325" y="3565237"/>
              <a:ext cx="7604053" cy="929105"/>
            </a:xfrm>
            <a:prstGeom prst="line">
              <a:avLst/>
            </a:prstGeom>
            <a:noFill/>
            <a:ln w="9525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724" name="内容占位符 2"/>
          <p:cNvSpPr>
            <a:spLocks noChangeArrowheads="1"/>
          </p:cNvSpPr>
          <p:nvPr/>
        </p:nvSpPr>
        <p:spPr bwMode="auto">
          <a:xfrm>
            <a:off x="623888" y="527209"/>
            <a:ext cx="7967662" cy="13787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 defTabSz="685800">
              <a:lnSpc>
                <a:spcPct val="120000"/>
              </a:lnSpc>
              <a:buSzPct val="100000"/>
            </a:pPr>
            <a:r>
              <a:rPr lang="zh-CN" altLang="en-US" sz="2800" b="1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课</a:t>
            </a:r>
            <a:r>
              <a:rPr lang="zh-CN" altLang="en-US" sz="2800" b="1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文是按什么顺序介绍小兴安岭的？把关键的词圈出来。</a:t>
            </a:r>
            <a:endParaRPr lang="en-US" altLang="zh-CN" sz="2800" b="1" dirty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 defTabSz="685800">
              <a:lnSpc>
                <a:spcPct val="120000"/>
              </a:lnSpc>
              <a:buSzPct val="100000"/>
            </a:pPr>
            <a:endParaRPr lang="en-US" altLang="zh-CN" sz="2800" b="1" dirty="0" smtClean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defTabSz="685800">
              <a:lnSpc>
                <a:spcPct val="120000"/>
              </a:lnSpc>
              <a:buSzPct val="100000"/>
            </a:pPr>
            <a:r>
              <a:rPr lang="zh-CN" altLang="en-US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文是围绕文中哪句话来写的？</a:t>
            </a:r>
            <a:endParaRPr lang="en-US" altLang="zh-CN" sz="2800" b="1" dirty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 defTabSz="685800" eaLnBrk="1" hangingPunct="1">
              <a:lnSpc>
                <a:spcPct val="120000"/>
              </a:lnSpc>
              <a:buSzPct val="100000"/>
            </a:pPr>
            <a:endParaRPr lang="zh-CN" altLang="en-US" sz="2800" b="1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0726" name="矩形 20"/>
          <p:cNvSpPr>
            <a:spLocks noChangeArrowheads="1"/>
          </p:cNvSpPr>
          <p:nvPr/>
        </p:nvSpPr>
        <p:spPr bwMode="auto">
          <a:xfrm>
            <a:off x="3425825" y="309563"/>
            <a:ext cx="2300288" cy="48458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buSzPct val="100000"/>
            </a:pPr>
            <a:endParaRPr lang="zh-CN" altLang="en-US" sz="3600" b="1" dirty="0">
              <a:latin typeface="微软雅黑" pitchFamily="34" charset="-122"/>
            </a:endParaRPr>
          </a:p>
        </p:txBody>
      </p:sp>
      <p:sp>
        <p:nvSpPr>
          <p:cNvPr id="14" name="文本框 4"/>
          <p:cNvSpPr txBox="1"/>
          <p:nvPr/>
        </p:nvSpPr>
        <p:spPr>
          <a:xfrm>
            <a:off x="2395526" y="1139721"/>
            <a:ext cx="2500330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时间顺序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1142990"/>
            <a:ext cx="8143932" cy="1631216"/>
          </a:xfrm>
          <a:prstGeom prst="rect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我国东北的小兴安岭，有数不清的红松、白桦、栎树</a:t>
            </a:r>
            <a:r>
              <a:rPr lang="en-US" altLang="zh-CN" sz="3200" b="1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3200" b="1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几百里连成一片，就像绿色的海洋。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4348" y="3143254"/>
            <a:ext cx="8072494" cy="1077218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小兴安岭一年四季景色诱人，是一座美丽的大花园，也是一座巨大的宝库。</a:t>
            </a:r>
          </a:p>
        </p:txBody>
      </p:sp>
      <p:sp>
        <p:nvSpPr>
          <p:cNvPr id="37892" name="矩形 4"/>
          <p:cNvSpPr>
            <a:spLocks noChangeArrowheads="1"/>
          </p:cNvSpPr>
          <p:nvPr/>
        </p:nvSpPr>
        <p:spPr bwMode="auto">
          <a:xfrm>
            <a:off x="142844" y="212758"/>
            <a:ext cx="8429625" cy="6524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课文是围绕文中哪句话来写的？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2357422" y="2213022"/>
            <a:ext cx="8429625" cy="57304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200" indent="-457200">
              <a:lnSpc>
                <a:spcPct val="1300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（只总写了树，没有概括全文内容。）</a:t>
            </a:r>
          </a:p>
        </p:txBody>
      </p:sp>
      <p:sp>
        <p:nvSpPr>
          <p:cNvPr id="7" name="爆炸形 2 6"/>
          <p:cNvSpPr/>
          <p:nvPr/>
        </p:nvSpPr>
        <p:spPr bwMode="auto">
          <a:xfrm rot="5064512">
            <a:off x="3387483" y="-482528"/>
            <a:ext cx="2008188" cy="5183188"/>
          </a:xfrm>
          <a:prstGeom prst="irregularSeal2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矩形 13"/>
          <p:cNvSpPr>
            <a:spLocks noChangeArrowheads="1"/>
          </p:cNvSpPr>
          <p:nvPr/>
        </p:nvSpPr>
        <p:spPr bwMode="auto">
          <a:xfrm>
            <a:off x="2436570" y="1579022"/>
            <a:ext cx="3571876" cy="6621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/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全文的中心句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5" grpId="1"/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428596" y="776256"/>
            <a:ext cx="8429684" cy="136915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我国东北的小兴安岭，有数不清的红松、白桦、栎树</a:t>
            </a:r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几百里连成一片，就像绿色的海洋。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2606981"/>
            <a:ext cx="3198775" cy="2243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3" name="矩形 4"/>
          <p:cNvSpPr>
            <a:spLocks noChangeArrowheads="1"/>
          </p:cNvSpPr>
          <p:nvPr/>
        </p:nvSpPr>
        <p:spPr bwMode="auto">
          <a:xfrm>
            <a:off x="292120" y="152419"/>
            <a:ext cx="8429625" cy="6524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你从这句话中读出了什么？</a:t>
            </a:r>
          </a:p>
        </p:txBody>
      </p:sp>
      <p:sp>
        <p:nvSpPr>
          <p:cNvPr id="116" name="TextBox 5"/>
          <p:cNvSpPr txBox="1">
            <a:spLocks noChangeArrowheads="1"/>
          </p:cNvSpPr>
          <p:nvPr/>
        </p:nvSpPr>
        <p:spPr bwMode="auto">
          <a:xfrm>
            <a:off x="535966" y="4305299"/>
            <a:ext cx="5953874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树数量</a:t>
            </a:r>
            <a:r>
              <a:rPr lang="zh-CN" altLang="en-US" sz="32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 树种类多 森林面积大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3200" b="1" dirty="0" smtClean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472440" y="2904440"/>
            <a:ext cx="705834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宋体" pitchFamily="2" charset="-122"/>
              </a:rPr>
              <a:t>        </a:t>
            </a:r>
            <a:r>
              <a:rPr kumimoji="0" 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宋体" pitchFamily="2" charset="-122"/>
              </a:rPr>
              <a:t>我国东北的小兴安岭是我们国家的绿色宝库、重点林区。</a:t>
            </a:r>
            <a:endParaRPr kumimoji="0" lang="en-US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宋体" pitchFamily="2" charset="-122"/>
              </a:rPr>
              <a:t>那里有广袤的原始森林。它的植物种类在数量上仅次于</a:t>
            </a:r>
            <a:endParaRPr kumimoji="0" lang="en-US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宋体" pitchFamily="2" charset="-122"/>
              </a:rPr>
              <a:t>云南的热带雨林。主要树种有红松、云杉、黄菠萝、</a:t>
            </a:r>
            <a:endParaRPr kumimoji="0" lang="en-US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宋体" pitchFamily="2" charset="-122"/>
              </a:rPr>
              <a:t>水曲柳、胡桃楸、桦树、榆树、椴树一百多种树木。</a:t>
            </a:r>
            <a:endParaRPr kumimoji="0" 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044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428596" y="776256"/>
            <a:ext cx="8429684" cy="136915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我国东北的小兴安岭，有数不清的红松、白桦、栎树</a:t>
            </a:r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几百里连成一片，就像绿色的海洋。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500312"/>
            <a:ext cx="3500462" cy="245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8" name="组合 11"/>
          <p:cNvGrpSpPr/>
          <p:nvPr/>
        </p:nvGrpSpPr>
        <p:grpSpPr bwMode="auto">
          <a:xfrm>
            <a:off x="1714480" y="3143254"/>
            <a:ext cx="2232025" cy="847725"/>
            <a:chOff x="971600" y="2515923"/>
            <a:chExt cx="2232248" cy="847915"/>
          </a:xfrm>
        </p:grpSpPr>
        <p:sp>
          <p:nvSpPr>
            <p:cNvPr id="119" name="流程图: 资料带 118"/>
            <p:cNvSpPr/>
            <p:nvPr/>
          </p:nvSpPr>
          <p:spPr>
            <a:xfrm>
              <a:off x="971600" y="2515923"/>
              <a:ext cx="2232248" cy="847915"/>
            </a:xfrm>
            <a:prstGeom prst="flowChartPunchedTap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120" name="TextBox 5"/>
            <p:cNvSpPr txBox="1">
              <a:spLocks noChangeArrowheads="1"/>
            </p:cNvSpPr>
            <p:nvPr/>
          </p:nvSpPr>
          <p:spPr bwMode="auto">
            <a:xfrm>
              <a:off x="1185935" y="2645557"/>
              <a:ext cx="1832736" cy="58490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3200" b="1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总写树多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1"/>
          <p:cNvSpPr txBox="1">
            <a:spLocks noChangeArrowheads="1"/>
          </p:cNvSpPr>
          <p:nvPr/>
        </p:nvSpPr>
        <p:spPr bwMode="auto">
          <a:xfrm>
            <a:off x="1000100" y="1571618"/>
            <a:ext cx="3714776" cy="20128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0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读第</a:t>
            </a: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自然段，标记出文中描写的春天的景物。</a:t>
            </a:r>
            <a:endParaRPr lang="en-US" altLang="zh-CN" sz="30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5" name="矩形 4"/>
          <p:cNvSpPr>
            <a:spLocks noChangeArrowheads="1"/>
          </p:cNvSpPr>
          <p:nvPr/>
        </p:nvSpPr>
        <p:spPr bwMode="auto">
          <a:xfrm>
            <a:off x="142844" y="357172"/>
            <a:ext cx="8643998" cy="6524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为什么说小兴安岭是花园和宝库呢？</a:t>
            </a:r>
          </a:p>
        </p:txBody>
      </p:sp>
      <p:grpSp>
        <p:nvGrpSpPr>
          <p:cNvPr id="106" name="组合 4"/>
          <p:cNvGrpSpPr/>
          <p:nvPr/>
        </p:nvGrpSpPr>
        <p:grpSpPr bwMode="auto">
          <a:xfrm>
            <a:off x="5286380" y="1500180"/>
            <a:ext cx="3567113" cy="2517775"/>
            <a:chOff x="4644008" y="915566"/>
            <a:chExt cx="4235712" cy="2948287"/>
          </a:xfrm>
        </p:grpSpPr>
        <p:pic>
          <p:nvPicPr>
            <p:cNvPr id="10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4008" y="915566"/>
              <a:ext cx="4235712" cy="29482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8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60032" y="3147814"/>
              <a:ext cx="1205098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445969" y="340499"/>
            <a:ext cx="2857490" cy="5349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pic>
        <p:nvPicPr>
          <p:cNvPr id="13" name="Picture 2" descr="0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924" y="1149345"/>
            <a:ext cx="3003754" cy="216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14414" y="3286130"/>
            <a:ext cx="1304925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树木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685478" y="3361562"/>
            <a:ext cx="1304925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小溪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500958" y="3286130"/>
            <a:ext cx="1304925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小鹿</a:t>
            </a:r>
          </a:p>
        </p:txBody>
      </p:sp>
      <p:pic>
        <p:nvPicPr>
          <p:cNvPr id="18" name="Picture 2" descr="image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8444" y="1149346"/>
            <a:ext cx="3192626" cy="2181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鹿2 拷贝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2790" y="1236878"/>
            <a:ext cx="2974975" cy="2010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23" name="矩形 16"/>
          <p:cNvSpPr>
            <a:spLocks noChangeArrowheads="1"/>
          </p:cNvSpPr>
          <p:nvPr/>
        </p:nvSpPr>
        <p:spPr bwMode="auto">
          <a:xfrm>
            <a:off x="517376" y="340482"/>
            <a:ext cx="2697302" cy="523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小兴安岭的春天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500430" y="3357568"/>
            <a:ext cx="1304925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积雪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4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rcRect b="4405"/>
          <a:stretch>
            <a:fillRect/>
          </a:stretch>
        </p:blipFill>
        <p:spPr>
          <a:xfrm>
            <a:off x="1857356" y="1500180"/>
            <a:ext cx="5643602" cy="318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285720" y="642924"/>
            <a:ext cx="8572560" cy="857256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-71438" y="719629"/>
            <a:ext cx="8858280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noProof="1">
                <a:latin typeface="楷体" panose="02010609060101010101" pitchFamily="49" charset="-122"/>
                <a:ea typeface="楷体" panose="02010609060101010101" pitchFamily="49" charset="-122"/>
              </a:rPr>
              <a:t>春天，树木抽出新的枝条，长出嫩绿的叶子。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: 圆角 6"/>
          <p:cNvSpPr/>
          <p:nvPr/>
        </p:nvSpPr>
        <p:spPr>
          <a:xfrm>
            <a:off x="2786050" y="928676"/>
            <a:ext cx="857256" cy="492125"/>
          </a:xfrm>
          <a:prstGeom prst="roundRect">
            <a:avLst/>
          </a:prstGeom>
          <a:noFill/>
          <a:ln w="50800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6" name="图片 2"/>
          <p:cNvPicPr preferRelativeResize="0">
            <a:picLocks noChangeArrowheads="1"/>
          </p:cNvPicPr>
          <p:nvPr/>
        </p:nvPicPr>
        <p:blipFill>
          <a:blip r:embed="rId2" cstate="print"/>
          <a:srcRect t="821"/>
          <a:stretch>
            <a:fillRect/>
          </a:stretch>
        </p:blipFill>
        <p:spPr bwMode="auto">
          <a:xfrm>
            <a:off x="603250" y="290989"/>
            <a:ext cx="7556500" cy="287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097" name="矩形: 圆角 3"/>
          <p:cNvSpPr>
            <a:spLocks noChangeArrowheads="1"/>
          </p:cNvSpPr>
          <p:nvPr/>
        </p:nvSpPr>
        <p:spPr bwMode="auto">
          <a:xfrm rot="3120000">
            <a:off x="5268318" y="1169472"/>
            <a:ext cx="1087041" cy="42545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buSzPct val="100000"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99" name="矩形 5"/>
          <p:cNvSpPr>
            <a:spLocks noChangeArrowheads="1"/>
          </p:cNvSpPr>
          <p:nvPr/>
        </p:nvSpPr>
        <p:spPr bwMode="auto">
          <a:xfrm>
            <a:off x="2570164" y="1354931"/>
            <a:ext cx="1831975" cy="43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buSzPct val="100000"/>
            </a:pPr>
            <a:endParaRPr lang="zh-CN" altLang="en-US" sz="32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366682" y="1975470"/>
            <a:ext cx="8643998" cy="2643206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solidFill>
            <a:srgbClr val="00B0F0">
              <a:alpha val="17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74675" y="2170732"/>
            <a:ext cx="8569325" cy="20744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小兴安岭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在我国黑龙江省的北部，长约三百六十公里，平均海拔为四百至六百米，是我国重要林区之一。林中树木种类繁多</a:t>
            </a:r>
            <a:r>
              <a:rPr lang="zh-CN" altLang="en-US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 rot="2973955">
            <a:off x="5188276" y="1251705"/>
            <a:ext cx="1265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zh-CN" altLang="en-US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小兴安岭</a:t>
            </a:r>
            <a:endParaRPr lang="zh-CN" altLang="en-US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9260" y="204978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00000"/>
            </a:pPr>
            <a:r>
              <a:rPr lang="en-US" altLang="zh-CN" b="1" dirty="0" smtClean="0">
                <a:solidFill>
                  <a:srgbClr val="FF0000"/>
                </a:solidFill>
                <a:latin typeface="宋体" charset="-122"/>
                <a:ea typeface="宋体" charset="-122"/>
              </a:rPr>
              <a:t>xīnɡ</a:t>
            </a:r>
            <a:endParaRPr lang="en-US" altLang="zh-CN" b="1" dirty="0">
              <a:solidFill>
                <a:srgbClr val="FF0000"/>
              </a:solidFill>
              <a:latin typeface="宋体" charset="-122"/>
              <a:ea typeface="宋体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1520" y="1131590"/>
            <a:ext cx="889248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1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1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1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100" b="1" dirty="0">
                <a:latin typeface="楷体" panose="02010609060101010101" pitchFamily="49" charset="-122"/>
                <a:ea typeface="楷体" panose="02010609060101010101" pitchFamily="49" charset="-122"/>
              </a:rPr>
              <a:t>春天，树木抽出新的枝条，长出嫩绿的叶子。</a:t>
            </a:r>
            <a:endParaRPr lang="zh-CN" altLang="en-US" sz="31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520" y="2139702"/>
            <a:ext cx="889248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1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1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1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100" b="1" dirty="0">
                <a:latin typeface="楷体" panose="02010609060101010101" pitchFamily="49" charset="-122"/>
                <a:ea typeface="楷体" panose="02010609060101010101" pitchFamily="49" charset="-122"/>
              </a:rPr>
              <a:t>春天，树木生出新的枝条，长出嫩绿的叶子。</a:t>
            </a:r>
            <a:endParaRPr lang="zh-CN" altLang="en-US" sz="31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14414" y="3357568"/>
            <a:ext cx="7105422" cy="10752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lnSpc>
                <a:spcPts val="4100"/>
              </a:lnSpc>
            </a:pPr>
            <a:r>
              <a:rPr lang="zh-CN" altLang="en-US" sz="2900" b="1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900" b="1" dirty="0">
                <a:latin typeface="仿宋" panose="02010609060101010101" pitchFamily="49" charset="-122"/>
                <a:ea typeface="仿宋" panose="02010609060101010101" pitchFamily="49" charset="-122"/>
              </a:rPr>
              <a:t>“抽出” 把春天枝条快速生长的样子描写得生动形象。</a:t>
            </a:r>
          </a:p>
        </p:txBody>
      </p:sp>
      <p:sp>
        <p:nvSpPr>
          <p:cNvPr id="8" name="椭圆 7"/>
          <p:cNvSpPr/>
          <p:nvPr/>
        </p:nvSpPr>
        <p:spPr>
          <a:xfrm>
            <a:off x="3059832" y="1707654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3491880" y="1707654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059832" y="2715766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3491880" y="2715766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4"/>
          <p:cNvSpPr>
            <a:spLocks noChangeArrowheads="1"/>
          </p:cNvSpPr>
          <p:nvPr/>
        </p:nvSpPr>
        <p:spPr bwMode="auto">
          <a:xfrm>
            <a:off x="142875" y="214313"/>
            <a:ext cx="8429625" cy="57304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这两句话中的加点词语哪一个用得好，为什么？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285720" y="642924"/>
            <a:ext cx="8572560" cy="857256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-71438" y="719629"/>
            <a:ext cx="8858280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noProof="1">
                <a:latin typeface="楷体" panose="02010609060101010101" pitchFamily="49" charset="-122"/>
                <a:ea typeface="楷体" panose="02010609060101010101" pitchFamily="49" charset="-122"/>
              </a:rPr>
              <a:t>春天，树木抽出新的枝条，长出嫩绿的叶子。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 descr="关于小兴安岭的四季-_高清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1857370"/>
            <a:ext cx="5246433" cy="29523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142844" y="428610"/>
            <a:ext cx="8858280" cy="857256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pic>
        <p:nvPicPr>
          <p:cNvPr id="2" name="图片 1" descr="20160812112833_faad41a1d5fe36e33d4ed463784032f4_2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4480" y="1571618"/>
            <a:ext cx="5765764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3"/>
          <p:cNvSpPr/>
          <p:nvPr/>
        </p:nvSpPr>
        <p:spPr>
          <a:xfrm>
            <a:off x="142844" y="500048"/>
            <a:ext cx="8892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noProof="1">
                <a:latin typeface="楷体" panose="02010609060101010101" pitchFamily="49" charset="-122"/>
                <a:ea typeface="楷体" panose="02010609060101010101" pitchFamily="49" charset="-122"/>
              </a:rPr>
              <a:t>山上的积雪融化了，雪水汇成小溪，淙淙地流着。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6715140" y="571486"/>
            <a:ext cx="864096" cy="48351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流水淙淙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858016" y="4071948"/>
            <a:ext cx="714380" cy="714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7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212378" y="427715"/>
            <a:ext cx="8643998" cy="114300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2378" y="427715"/>
            <a:ext cx="8464454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4100"/>
              </a:lnSpc>
            </a:pPr>
            <a:r>
              <a:rPr lang="zh-CN" altLang="en-US" sz="2800" b="1" noProof="1">
                <a:latin typeface="楷体" panose="02010609060101010101" pitchFamily="49" charset="-122"/>
                <a:ea typeface="楷体" panose="02010609060101010101" pitchFamily="49" charset="-122"/>
              </a:rPr>
              <a:t>    溪里涨满了春水。小鹿在溪边散步，它们</a:t>
            </a:r>
            <a:r>
              <a:rPr lang="zh-CN" altLang="en-US" sz="28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有的</a:t>
            </a:r>
            <a:r>
              <a:rPr lang="zh-CN" altLang="en-US" sz="2800" b="1" noProof="1">
                <a:latin typeface="楷体" panose="02010609060101010101" pitchFamily="49" charset="-122"/>
                <a:ea typeface="楷体" panose="02010609060101010101" pitchFamily="49" charset="-122"/>
              </a:rPr>
              <a:t>俯下身子喝水，</a:t>
            </a:r>
            <a:r>
              <a:rPr lang="zh-CN" altLang="en-US" sz="28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有的</a:t>
            </a:r>
            <a:r>
              <a:rPr lang="zh-CN" altLang="en-US" sz="2800" b="1" noProof="1">
                <a:latin typeface="楷体" panose="02010609060101010101" pitchFamily="49" charset="-122"/>
                <a:ea typeface="楷体" panose="02010609060101010101" pitchFamily="49" charset="-122"/>
              </a:rPr>
              <a:t>侧着脑袋欣赏自己映在水里的影子。</a:t>
            </a:r>
          </a:p>
        </p:txBody>
      </p:sp>
      <p:sp>
        <p:nvSpPr>
          <p:cNvPr id="10" name="云形 9"/>
          <p:cNvSpPr/>
          <p:nvPr/>
        </p:nvSpPr>
        <p:spPr>
          <a:xfrm>
            <a:off x="5715008" y="1571618"/>
            <a:ext cx="1944216" cy="1008112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41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5641666" y="927781"/>
            <a:ext cx="785818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3284212" y="1499285"/>
            <a:ext cx="5143536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5214942" y="3286130"/>
            <a:ext cx="3528393" cy="53860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zh-CN" altLang="en-US" sz="29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" name="Picture 5" descr="鹿2 拷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857370"/>
            <a:ext cx="4286280" cy="3032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571472" y="2422204"/>
            <a:ext cx="5857916" cy="1928826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17410" name="矩形 15"/>
          <p:cNvSpPr>
            <a:spLocks noChangeArrowheads="1"/>
          </p:cNvSpPr>
          <p:nvPr/>
        </p:nvSpPr>
        <p:spPr bwMode="auto">
          <a:xfrm>
            <a:off x="2409825" y="3743008"/>
            <a:ext cx="3695700" cy="4619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en-US" sz="24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804988" y="3843020"/>
            <a:ext cx="4300537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b="1" dirty="0">
                <a:latin typeface="+mn-ea"/>
                <a:ea typeface="+mn-ea"/>
              </a:rPr>
              <a:t>     </a:t>
            </a:r>
          </a:p>
        </p:txBody>
      </p:sp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785786" y="2493642"/>
            <a:ext cx="5653088" cy="17990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600" b="1" dirty="0">
                <a:solidFill>
                  <a:srgbClr val="0000CC"/>
                </a:solidFill>
              </a:rPr>
              <a:t>　　</a:t>
            </a:r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小鹿 在溪边散步。它们有的 俯下身子喝水，有的侧着脑袋 欣赏自己 映在水里的影子。</a:t>
            </a:r>
          </a:p>
        </p:txBody>
      </p:sp>
      <p:pic>
        <p:nvPicPr>
          <p:cNvPr id="15" name="Picture 2" descr="鹿2 拷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2707956"/>
            <a:ext cx="1974739" cy="1334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组合 8"/>
          <p:cNvGrpSpPr/>
          <p:nvPr/>
        </p:nvGrpSpPr>
        <p:grpSpPr bwMode="auto">
          <a:xfrm>
            <a:off x="2500298" y="350520"/>
            <a:ext cx="6000792" cy="1857370"/>
            <a:chOff x="2101122" y="-2388125"/>
            <a:chExt cx="5107477" cy="1858189"/>
          </a:xfrm>
        </p:grpSpPr>
        <p:sp>
          <p:nvSpPr>
            <p:cNvPr id="17" name="云形标注 16"/>
            <p:cNvSpPr/>
            <p:nvPr/>
          </p:nvSpPr>
          <p:spPr>
            <a:xfrm>
              <a:off x="2101122" y="-2388125"/>
              <a:ext cx="5107477" cy="1858189"/>
            </a:xfrm>
            <a:prstGeom prst="cloudCallout">
              <a:avLst>
                <a:gd name="adj1" fmla="val 37836"/>
                <a:gd name="adj2" fmla="val 67098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7417" name="矩形 24"/>
            <p:cNvSpPr>
              <a:spLocks noChangeArrowheads="1"/>
            </p:cNvSpPr>
            <p:nvPr/>
          </p:nvSpPr>
          <p:spPr bwMode="auto">
            <a:xfrm>
              <a:off x="2315390" y="-2102266"/>
              <a:ext cx="4785317" cy="120085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    长句子在朗读时，可以按照所要表达的意思适当停顿，自然、流畅地读出来。注意不要读破句子。</a:t>
              </a:r>
            </a:p>
          </p:txBody>
        </p:sp>
      </p:grpSp>
      <p:sp>
        <p:nvSpPr>
          <p:cNvPr id="10" name="矩形 9"/>
          <p:cNvSpPr/>
          <p:nvPr/>
        </p:nvSpPr>
        <p:spPr>
          <a:xfrm>
            <a:off x="2071670" y="2571574"/>
            <a:ext cx="4427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/</a:t>
            </a:r>
            <a:endParaRPr lang="zh-CN" altLang="en-US" sz="4000" dirty="0">
              <a:solidFill>
                <a:srgbClr val="0000FF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714876" y="3143078"/>
            <a:ext cx="4427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/</a:t>
            </a:r>
            <a:endParaRPr lang="zh-CN" altLang="en-US" sz="4000" dirty="0">
              <a:solidFill>
                <a:srgbClr val="0000FF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71538" y="3708088"/>
            <a:ext cx="4427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/</a:t>
            </a:r>
            <a:endParaRPr lang="zh-CN" altLang="en-US" sz="4000" dirty="0">
              <a:solidFill>
                <a:srgbClr val="0000FF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572132" y="2493642"/>
            <a:ext cx="4427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/</a:t>
            </a:r>
            <a:endParaRPr lang="zh-CN" altLang="en-US" sz="4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2" name="文本框 5"/>
          <p:cNvSpPr txBox="1">
            <a:spLocks noChangeArrowheads="1"/>
          </p:cNvSpPr>
          <p:nvPr/>
        </p:nvSpPr>
        <p:spPr bwMode="auto">
          <a:xfrm>
            <a:off x="357158" y="1500180"/>
            <a:ext cx="7870825" cy="54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1" name="矩形 4"/>
          <p:cNvSpPr>
            <a:spLocks noChangeArrowheads="1"/>
          </p:cNvSpPr>
          <p:nvPr/>
        </p:nvSpPr>
        <p:spPr bwMode="auto">
          <a:xfrm>
            <a:off x="214282" y="428610"/>
            <a:ext cx="8429625" cy="57304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我能读出小兴安岭春天的美。</a:t>
            </a:r>
          </a:p>
        </p:txBody>
      </p:sp>
      <p:pic>
        <p:nvPicPr>
          <p:cNvPr id="23" name="Picture 2" descr="0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3286130"/>
            <a:ext cx="2428892" cy="1749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" descr="image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331381"/>
            <a:ext cx="2428892" cy="1659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/>
          <p:cNvSpPr>
            <a:spLocks noChangeArrowheads="1"/>
          </p:cNvSpPr>
          <p:nvPr/>
        </p:nvSpPr>
        <p:spPr bwMode="auto">
          <a:xfrm>
            <a:off x="241904" y="470518"/>
            <a:ext cx="8429625" cy="11331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小兴安岭的春天是美丽的，小兴安岭的其他季节怎样呢？请用刚才的学习方法自己学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习第</a:t>
            </a:r>
            <a:r>
              <a:rPr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自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然段：</a:t>
            </a: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571472" y="2124071"/>
            <a:ext cx="8143932" cy="18573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5" name="矩形 12"/>
          <p:cNvSpPr>
            <a:spLocks noChangeArrowheads="1"/>
          </p:cNvSpPr>
          <p:nvPr/>
        </p:nvSpPr>
        <p:spPr bwMode="auto">
          <a:xfrm>
            <a:off x="571472" y="2200270"/>
            <a:ext cx="8001056" cy="16435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这个季节描写了哪些景物？标记出来。</a:t>
            </a:r>
          </a:p>
          <a:p>
            <a:pPr>
              <a:lnSpc>
                <a:spcPct val="120000"/>
              </a:lnSpc>
            </a:pPr>
            <a:r>
              <a:rPr kumimoji="1"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、每种景物是什么样子的？</a:t>
            </a:r>
            <a:endParaRPr kumimoji="1"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kumimoji="1"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、这个季节里有你喜欢的句子吗？为什么喜欢呢？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00034" y="3000378"/>
            <a:ext cx="1304925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树木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679671" y="3000378"/>
            <a:ext cx="1304925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浓雾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977034" y="3000378"/>
            <a:ext cx="1304925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野花</a:t>
            </a:r>
          </a:p>
        </p:txBody>
      </p:sp>
      <p:pic>
        <p:nvPicPr>
          <p:cNvPr id="11" name="Picture 3" descr="N20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735" y="1532958"/>
            <a:ext cx="2085827" cy="14760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7" name="Picture 2" descr="image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788" y="1428742"/>
            <a:ext cx="2238228" cy="158021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70421" y="3000378"/>
            <a:ext cx="1304925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阳光</a:t>
            </a: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979262" y="388646"/>
            <a:ext cx="4187098" cy="5349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18" name="矩形 16"/>
          <p:cNvSpPr>
            <a:spLocks noChangeArrowheads="1"/>
          </p:cNvSpPr>
          <p:nvPr/>
        </p:nvSpPr>
        <p:spPr bwMode="auto">
          <a:xfrm>
            <a:off x="871850" y="396249"/>
            <a:ext cx="4503156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我能读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出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小兴安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岭夏天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美。</a:t>
            </a:r>
            <a:endParaRPr lang="zh-CN" altLang="en-US" sz="28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9" name="图片 18" descr="timg (1).jpg"/>
          <p:cNvPicPr>
            <a:picLocks noChangeAspect="1"/>
          </p:cNvPicPr>
          <p:nvPr/>
        </p:nvPicPr>
        <p:blipFill>
          <a:blip r:embed="rId5" cstate="print"/>
          <a:srcRect t="6047" b="6879"/>
          <a:stretch>
            <a:fillRect/>
          </a:stretch>
        </p:blipFill>
        <p:spPr>
          <a:xfrm>
            <a:off x="7072330" y="1285866"/>
            <a:ext cx="1904981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图片 20" descr="dc54564e9258d1095eaf318bda58ccbf6c814dbf.jpg"/>
          <p:cNvPicPr>
            <a:picLocks noChangeAspect="1"/>
          </p:cNvPicPr>
          <p:nvPr/>
        </p:nvPicPr>
        <p:blipFill>
          <a:blip r:embed="rId6" cstate="print"/>
          <a:srcRect b="11663"/>
          <a:stretch>
            <a:fillRect/>
          </a:stretch>
        </p:blipFill>
        <p:spPr>
          <a:xfrm>
            <a:off x="2420955" y="1357304"/>
            <a:ext cx="2079607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4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596236" y="879530"/>
            <a:ext cx="8143932" cy="18573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739112" y="950968"/>
            <a:ext cx="7929618" cy="18128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夏天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树木长得葱葱茏茏，密密层层的枝叶把森林封得严严实实的，挡住了人们的视线，遮住了蓝蓝的天空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pic>
        <p:nvPicPr>
          <p:cNvPr id="8" name="图片 7" descr="u=657774693,2980557853&amp;fm=27&amp;gp=0_副本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7884" y="2857502"/>
            <a:ext cx="3135870" cy="2088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矩形 4"/>
          <p:cNvSpPr>
            <a:spLocks noChangeArrowheads="1"/>
          </p:cNvSpPr>
          <p:nvPr/>
        </p:nvSpPr>
        <p:spPr bwMode="auto">
          <a:xfrm>
            <a:off x="167640" y="235050"/>
            <a:ext cx="8429625" cy="57304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你从句子中读出了什么？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4025260" y="1022406"/>
            <a:ext cx="1500198" cy="4835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5811210" y="1022406"/>
            <a:ext cx="1500198" cy="4835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2596500" y="1593910"/>
            <a:ext cx="1512738" cy="4835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dc54564e9258d1095eaf318bda58ccbf6c814dbf.jpg"/>
          <p:cNvPicPr>
            <a:picLocks noChangeAspect="1"/>
          </p:cNvPicPr>
          <p:nvPr/>
        </p:nvPicPr>
        <p:blipFill>
          <a:blip r:embed="rId3" cstate="print"/>
          <a:srcRect b="11663"/>
          <a:stretch>
            <a:fillRect/>
          </a:stretch>
        </p:blipFill>
        <p:spPr>
          <a:xfrm>
            <a:off x="0" y="-1"/>
            <a:ext cx="9144000" cy="5021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428596" y="428610"/>
            <a:ext cx="8429684" cy="1357322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25605" name="矩形 1"/>
          <p:cNvSpPr>
            <a:spLocks noChangeArrowheads="1"/>
          </p:cNvSpPr>
          <p:nvPr/>
        </p:nvSpPr>
        <p:spPr bwMode="auto">
          <a:xfrm>
            <a:off x="428596" y="413249"/>
            <a:ext cx="8286808" cy="137268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早晨，雾从山谷里升起来，整个森林浸在乳白色的浓雾里。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7786710" y="428610"/>
            <a:ext cx="428628" cy="5715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75260" y="2964180"/>
            <a:ext cx="82734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FF3300"/>
                </a:solidFill>
                <a:latin typeface="Calibri" pitchFamily="34" charset="0"/>
                <a:ea typeface="宋体" pitchFamily="2" charset="-122"/>
              </a:rPr>
              <a:t>“浸”说明小兴安岭的雾很多很浓，水汽很大，</a:t>
            </a:r>
            <a:endParaRPr lang="en-US" altLang="zh-CN" sz="2800" b="1" dirty="0" smtClean="0">
              <a:solidFill>
                <a:srgbClr val="FF3300"/>
              </a:solidFill>
              <a:latin typeface="Calibri" pitchFamily="34" charset="0"/>
              <a:ea typeface="宋体" pitchFamily="2" charset="-122"/>
            </a:endParaRPr>
          </a:p>
          <a:p>
            <a:r>
              <a:rPr lang="zh-CN" altLang="en-US" sz="2800" b="1" dirty="0" smtClean="0">
                <a:solidFill>
                  <a:srgbClr val="FF3300"/>
                </a:solidFill>
                <a:latin typeface="Calibri" pitchFamily="34" charset="0"/>
                <a:ea typeface="宋体" pitchFamily="2" charset="-122"/>
              </a:rPr>
              <a:t>范围跟森林一样广，一个“浸”字使人感到森林</a:t>
            </a:r>
            <a:endParaRPr lang="en-US" altLang="zh-CN" sz="2800" b="1" dirty="0" smtClean="0">
              <a:solidFill>
                <a:srgbClr val="FF3300"/>
              </a:solidFill>
              <a:latin typeface="Calibri" pitchFamily="34" charset="0"/>
              <a:ea typeface="宋体" pitchFamily="2" charset="-122"/>
            </a:endParaRPr>
          </a:p>
          <a:p>
            <a:r>
              <a:rPr lang="zh-CN" altLang="en-US" sz="2800" b="1" dirty="0" smtClean="0">
                <a:solidFill>
                  <a:srgbClr val="FF3300"/>
                </a:solidFill>
                <a:latin typeface="Calibri" pitchFamily="34" charset="0"/>
                <a:ea typeface="宋体" pitchFamily="2" charset="-122"/>
              </a:rPr>
              <a:t>就像一幅水墨画，画面有一种朦胧美，非常生动</a:t>
            </a:r>
            <a:r>
              <a:rPr lang="zh-CN" altLang="en-US" sz="4000" b="1" dirty="0" smtClean="0">
                <a:solidFill>
                  <a:srgbClr val="FF3300"/>
                </a:solidFill>
                <a:latin typeface="Calibri" pitchFamily="34" charset="0"/>
                <a:ea typeface="宋体" pitchFamily="2" charset="-122"/>
              </a:rPr>
              <a:t>。</a:t>
            </a:r>
            <a:endParaRPr lang="zh-CN" altLang="en-US" sz="40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AutoShape 2" descr="http://img1.imgtn.bdimg.com/it/u=896017396,384254026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7284" name="AutoShape 4" descr="http://img1.imgtn.bdimg.com/it/u=896017396,384254026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7286" name="AutoShape 6" descr="http://img1.imgtn.bdimg.com/it/u=896017396,384254026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0" name="图片 9" descr="timg (1).jpg"/>
          <p:cNvPicPr>
            <a:picLocks noChangeAspect="1"/>
          </p:cNvPicPr>
          <p:nvPr/>
        </p:nvPicPr>
        <p:blipFill>
          <a:blip r:embed="rId3" cstate="print"/>
          <a:srcRect t="6047" b="687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461111" y="427470"/>
            <a:ext cx="8143932" cy="2000264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467518" y="405642"/>
            <a:ext cx="8208963" cy="202209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太阳出来了，千万缕耀眼的金光穿过树梢，照射在工人宿舍门前的草地上。草地上盛开着各种各样的野花，红的、白的、黄的、紫的，真像个美丽的大花坛。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6629" name="Picture 8" descr="http://pic29.nipic.com/20130516/10733202_144619640109_2.jpg"/>
          <p:cNvPicPr>
            <a:picLocks noChangeAspect="1" noChangeArrowheads="1"/>
          </p:cNvPicPr>
          <p:nvPr/>
        </p:nvPicPr>
        <p:blipFill>
          <a:blip r:embed="rId3" cstate="print"/>
          <a:srcRect t="16701" b="4230"/>
          <a:stretch>
            <a:fillRect/>
          </a:stretch>
        </p:blipFill>
        <p:spPr bwMode="auto">
          <a:xfrm>
            <a:off x="3636747" y="2427734"/>
            <a:ext cx="3888432" cy="2296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120140" y="3116580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说</a:t>
            </a:r>
            <a:r>
              <a:rPr lang="zh-CN" altLang="en-US" dirty="0" smtClean="0"/>
              <a:t>说分别把什么比做什么？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nuohanwei.com/UpFiles/Article/201304/201348934457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3357568"/>
            <a:ext cx="2714644" cy="166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矩形 4"/>
          <p:cNvSpPr>
            <a:spLocks noChangeArrowheads="1"/>
          </p:cNvSpPr>
          <p:nvPr/>
        </p:nvSpPr>
        <p:spPr bwMode="auto">
          <a:xfrm>
            <a:off x="214341" y="388204"/>
            <a:ext cx="8429625" cy="57304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选一个你喜欢的季节和同学交流。</a:t>
            </a: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642910" y="1285866"/>
            <a:ext cx="8143932" cy="18573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6" name="矩形 12"/>
          <p:cNvSpPr>
            <a:spLocks noChangeArrowheads="1"/>
          </p:cNvSpPr>
          <p:nvPr/>
        </p:nvSpPr>
        <p:spPr bwMode="auto">
          <a:xfrm>
            <a:off x="642910" y="1362065"/>
            <a:ext cx="8001056" cy="16435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这个季节描写了哪些景物？</a:t>
            </a:r>
          </a:p>
          <a:p>
            <a:pPr>
              <a:lnSpc>
                <a:spcPct val="120000"/>
              </a:lnSpc>
            </a:pPr>
            <a:r>
              <a:rPr kumimoji="1"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、每种景物是什么样子的？</a:t>
            </a:r>
            <a:endParaRPr kumimoji="1"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kumimoji="1"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、这个季节里有你喜欢的句子吗？为什么喜欢呢？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71604" y="3714758"/>
            <a:ext cx="1304925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树木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000760" y="4000510"/>
            <a:ext cx="1304925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物产</a:t>
            </a:r>
          </a:p>
        </p:txBody>
      </p:sp>
      <p:grpSp>
        <p:nvGrpSpPr>
          <p:cNvPr id="3" name="组合 18"/>
          <p:cNvGrpSpPr/>
          <p:nvPr/>
        </p:nvGrpSpPr>
        <p:grpSpPr bwMode="auto">
          <a:xfrm>
            <a:off x="4643438" y="714362"/>
            <a:ext cx="4214842" cy="3187709"/>
            <a:chOff x="611188" y="476250"/>
            <a:chExt cx="7855393" cy="5761038"/>
          </a:xfrm>
        </p:grpSpPr>
        <p:pic>
          <p:nvPicPr>
            <p:cNvPr id="21" name="Picture 2" descr="3e971616b0517e73f2de323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1097" y="476250"/>
              <a:ext cx="3600450" cy="27019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noFill/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2" name="Picture 3" descr="200811105832419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59338" y="476250"/>
              <a:ext cx="3529012" cy="26479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noFill/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3" name="Picture 5" descr="d3ab7f8d9c45923bb21bba60"/>
            <p:cNvPicPr>
              <a:picLocks noChangeAspect="1" noChangeArrowheads="1"/>
            </p:cNvPicPr>
            <p:nvPr/>
          </p:nvPicPr>
          <p:blipFill>
            <a:blip r:embed="rId5" cstate="print"/>
            <a:srcRect l="7480" t="19749" r="10312"/>
            <a:stretch>
              <a:fillRect/>
            </a:stretch>
          </p:blipFill>
          <p:spPr bwMode="auto">
            <a:xfrm>
              <a:off x="4866131" y="3573462"/>
              <a:ext cx="3600450" cy="26638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noFill/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4" name="Picture 4" descr="DJ12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1188" y="3573463"/>
              <a:ext cx="3744912" cy="26638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noFill/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5" name="Picture 6" descr="c397442beb950704d52af101"/>
            <p:cNvPicPr>
              <a:picLocks noChangeAspect="1" noChangeArrowheads="1"/>
            </p:cNvPicPr>
            <p:nvPr/>
          </p:nvPicPr>
          <p:blipFill>
            <a:blip r:embed="rId7" cstate="print"/>
            <a:srcRect l="23541" t="9694" r="3688" b="15971"/>
            <a:stretch>
              <a:fillRect/>
            </a:stretch>
          </p:blipFill>
          <p:spPr bwMode="auto">
            <a:xfrm>
              <a:off x="2741464" y="2412862"/>
              <a:ext cx="3195414" cy="244864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5" name="Picture 2" descr="http://imgsrc.baidu.com/image/c0%3Dshijue1%2C0%2C0%2C294%2C40/sign=ebdf7ac6ab44ad343ab28fc4b8cb6681/5882b2b7d0a20cf44b5126f47c094b36adaf99dc.jpg"/>
          <p:cNvPicPr>
            <a:picLocks noChangeAspect="1" noChangeArrowheads="1"/>
          </p:cNvPicPr>
          <p:nvPr/>
        </p:nvPicPr>
        <p:blipFill>
          <a:blip r:embed="rId8" cstate="print"/>
          <a:srcRect b="4166"/>
          <a:stretch>
            <a:fillRect/>
          </a:stretch>
        </p:blipFill>
        <p:spPr bwMode="auto">
          <a:xfrm>
            <a:off x="142844" y="1214428"/>
            <a:ext cx="4444999" cy="2500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340112" y="340995"/>
            <a:ext cx="2857490" cy="5349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411081" y="340978"/>
            <a:ext cx="2698176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小兴安岭的秋天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01443" y="439802"/>
            <a:ext cx="7974012" cy="12926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0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秋天，白桦和栎树的叶子变黄了，松柏显得更苍翠了。秋风吹来，落叶在林间飞舞。</a:t>
            </a:r>
          </a:p>
        </p:txBody>
      </p:sp>
      <p:sp>
        <p:nvSpPr>
          <p:cNvPr id="27752" name="文本框 2"/>
          <p:cNvSpPr txBox="1">
            <a:spLocks noChangeArrowheads="1"/>
          </p:cNvSpPr>
          <p:nvPr/>
        </p:nvSpPr>
        <p:spPr bwMode="auto">
          <a:xfrm>
            <a:off x="682418" y="1663765"/>
            <a:ext cx="271228" cy="21544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800">
                <a:solidFill>
                  <a:prstClr val="black"/>
                </a:solidFill>
                <a:latin typeface="Arial" panose="020B0604020202020204" pitchFamily="34" charset="0"/>
              </a:rPr>
              <a:t>   </a:t>
            </a:r>
          </a:p>
        </p:txBody>
      </p:sp>
      <p:pic>
        <p:nvPicPr>
          <p:cNvPr id="10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885575"/>
            <a:ext cx="5929354" cy="3257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7" name="矩形 106"/>
          <p:cNvSpPr/>
          <p:nvPr/>
        </p:nvSpPr>
        <p:spPr>
          <a:xfrm>
            <a:off x="6357950" y="2643188"/>
            <a:ext cx="2428892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zh-CN" altLang="en-US" sz="4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色彩斑斓</a:t>
            </a:r>
          </a:p>
        </p:txBody>
      </p:sp>
      <p:sp>
        <p:nvSpPr>
          <p:cNvPr id="108" name="圆角矩形 107"/>
          <p:cNvSpPr/>
          <p:nvPr/>
        </p:nvSpPr>
        <p:spPr>
          <a:xfrm>
            <a:off x="5933965" y="531313"/>
            <a:ext cx="465138" cy="5000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圆角矩形 108"/>
          <p:cNvSpPr/>
          <p:nvPr/>
        </p:nvSpPr>
        <p:spPr>
          <a:xfrm>
            <a:off x="1347581" y="1132097"/>
            <a:ext cx="797470" cy="5000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142844" y="1214428"/>
            <a:ext cx="4286280" cy="257176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27650" name="矩形 1"/>
          <p:cNvSpPr>
            <a:spLocks noChangeArrowheads="1"/>
          </p:cNvSpPr>
          <p:nvPr/>
        </p:nvSpPr>
        <p:spPr bwMode="auto">
          <a:xfrm>
            <a:off x="142844" y="1334996"/>
            <a:ext cx="4286279" cy="230832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这时候，森林向人们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献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出了酸甜可口的山葡萄，又香又脆的榛子，鲜嫩的蘑菇和木耳，还有人参等名贵药材。</a:t>
            </a:r>
          </a:p>
        </p:txBody>
      </p:sp>
      <p:pic>
        <p:nvPicPr>
          <p:cNvPr id="13" name="Picture 2" descr="3e971616b0517e73f2de323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3064" y="958848"/>
            <a:ext cx="2030065" cy="1895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5" descr="d3ab7f8d9c45923bb21bba60"/>
          <p:cNvPicPr>
            <a:picLocks noChangeAspect="1" noChangeArrowheads="1"/>
          </p:cNvPicPr>
          <p:nvPr/>
        </p:nvPicPr>
        <p:blipFill>
          <a:blip r:embed="rId4" cstate="print"/>
          <a:srcRect l="7480" t="19749" r="10312"/>
          <a:stretch>
            <a:fillRect/>
          </a:stretch>
        </p:blipFill>
        <p:spPr bwMode="auto">
          <a:xfrm>
            <a:off x="6899653" y="3131771"/>
            <a:ext cx="2030065" cy="18688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4" descr="DJ1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131772"/>
            <a:ext cx="2111517" cy="1868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6" descr="c397442beb950704d52af101"/>
          <p:cNvPicPr>
            <a:picLocks noChangeAspect="1" noChangeArrowheads="1"/>
          </p:cNvPicPr>
          <p:nvPr/>
        </p:nvPicPr>
        <p:blipFill>
          <a:blip r:embed="rId6" cstate="print"/>
          <a:srcRect l="23541" t="9694" r="3688" b="15971"/>
          <a:stretch>
            <a:fillRect/>
          </a:stretch>
        </p:blipFill>
        <p:spPr bwMode="auto">
          <a:xfrm>
            <a:off x="5800233" y="2171721"/>
            <a:ext cx="1949506" cy="18588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矩形 4"/>
          <p:cNvSpPr>
            <a:spLocks noChangeArrowheads="1"/>
          </p:cNvSpPr>
          <p:nvPr/>
        </p:nvSpPr>
        <p:spPr bwMode="auto">
          <a:xfrm>
            <a:off x="142903" y="212758"/>
            <a:ext cx="8429625" cy="57304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秋天的小兴安岭有什么物产呢？</a:t>
            </a:r>
          </a:p>
        </p:txBody>
      </p:sp>
      <p:sp>
        <p:nvSpPr>
          <p:cNvPr id="21" name="圆角矩形 20"/>
          <p:cNvSpPr/>
          <p:nvPr/>
        </p:nvSpPr>
        <p:spPr>
          <a:xfrm>
            <a:off x="2071670" y="1928808"/>
            <a:ext cx="928694" cy="5000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785786" y="2500312"/>
            <a:ext cx="714380" cy="5000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2714612" y="2500312"/>
            <a:ext cx="1500198" cy="5000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857224" y="3071816"/>
            <a:ext cx="642942" cy="5000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4" descr="https://timgsa.baidu.com/timg?image&amp;quality=80&amp;size=b9999_10000&amp;sec=1544014449777&amp;di=c886144889b0dcc376b6504739c0c077&amp;imgtype=0&amp;src=http%3A%2F%2Fimg.vpubao.com.cn%2Fupload%2Fimage2%2F20160829%2Ftmp_upload%2Furl_1472373587723752127.jpg"/>
          <p:cNvPicPr>
            <a:picLocks noChangeAspect="1" noChangeArrowheads="1"/>
          </p:cNvPicPr>
          <p:nvPr/>
        </p:nvPicPr>
        <p:blipFill>
          <a:blip r:embed="rId7" cstate="print"/>
          <a:srcRect t="10538"/>
          <a:stretch>
            <a:fillRect/>
          </a:stretch>
        </p:blipFill>
        <p:spPr bwMode="auto">
          <a:xfrm>
            <a:off x="6682124" y="958848"/>
            <a:ext cx="2438724" cy="16561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3" grpId="0" animBg="1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timgsa.baidu.com/timg?image&amp;quality=80&amp;size=b9999_10000&amp;sec=1544014449777&amp;di=c886144889b0dcc376b6504739c0c077&amp;imgtype=0&amp;src=http%3A%2F%2Fimg.vpubao.com.cn%2Fupload%2Fimage2%2F20160829%2Ftmp_upload%2Furl_1472373587723752127.jpg"/>
          <p:cNvPicPr>
            <a:picLocks noChangeAspect="1" noChangeArrowheads="1"/>
          </p:cNvPicPr>
          <p:nvPr/>
        </p:nvPicPr>
        <p:blipFill>
          <a:blip r:embed="rId3" cstate="print"/>
          <a:srcRect t="10538"/>
          <a:stretch>
            <a:fillRect/>
          </a:stretch>
        </p:blipFill>
        <p:spPr bwMode="auto">
          <a:xfrm>
            <a:off x="714348" y="2714626"/>
            <a:ext cx="3571900" cy="2143122"/>
          </a:xfrm>
          <a:prstGeom prst="rect">
            <a:avLst/>
          </a:prstGeom>
          <a:noFill/>
        </p:spPr>
      </p:pic>
      <p:pic>
        <p:nvPicPr>
          <p:cNvPr id="1026" name="Picture 2" descr="https://timgsa.baidu.com/timg?image&amp;quality=80&amp;size=b9999_10000&amp;sec=1544014274231&amp;di=899cfc17af3b4948b6ddbc342269d81a&amp;imgtype=0&amp;src=http%3A%2F%2Fs4.sinaimg.cn%2Fmiddle%2F48e9113dh8ef6b79ad6e3%26690"/>
          <p:cNvPicPr>
            <a:picLocks noChangeAspect="1" noChangeArrowheads="1"/>
          </p:cNvPicPr>
          <p:nvPr/>
        </p:nvPicPr>
        <p:blipFill>
          <a:blip r:embed="rId4" cstate="print"/>
          <a:srcRect l="19139" b="10000"/>
          <a:stretch>
            <a:fillRect/>
          </a:stretch>
        </p:blipFill>
        <p:spPr bwMode="auto">
          <a:xfrm>
            <a:off x="642910" y="142858"/>
            <a:ext cx="3643338" cy="2428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c397442beb950704d52af101"/>
          <p:cNvPicPr>
            <a:picLocks noChangeAspect="1" noChangeArrowheads="1"/>
          </p:cNvPicPr>
          <p:nvPr/>
        </p:nvPicPr>
        <p:blipFill>
          <a:blip r:embed="rId5" cstate="print"/>
          <a:srcRect l="23541" t="9694" r="3688" b="15971"/>
          <a:stretch>
            <a:fillRect/>
          </a:stretch>
        </p:blipFill>
        <p:spPr bwMode="auto">
          <a:xfrm>
            <a:off x="5857884" y="2643188"/>
            <a:ext cx="2357454" cy="22478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矩形 11"/>
          <p:cNvSpPr/>
          <p:nvPr/>
        </p:nvSpPr>
        <p:spPr>
          <a:xfrm>
            <a:off x="714348" y="2237714"/>
            <a:ext cx="3500462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2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的山葡萄</a:t>
            </a:r>
            <a:endParaRPr lang="zh-CN" altLang="en-US" sz="3200" dirty="0"/>
          </a:p>
        </p:txBody>
      </p:sp>
      <p:grpSp>
        <p:nvGrpSpPr>
          <p:cNvPr id="17" name="组合 16"/>
          <p:cNvGrpSpPr/>
          <p:nvPr/>
        </p:nvGrpSpPr>
        <p:grpSpPr>
          <a:xfrm>
            <a:off x="4572000" y="428609"/>
            <a:ext cx="4071966" cy="2071703"/>
            <a:chOff x="4572000" y="684800"/>
            <a:chExt cx="4071966" cy="1785950"/>
          </a:xfrm>
        </p:grpSpPr>
        <p:pic>
          <p:nvPicPr>
            <p:cNvPr id="1030" name="Picture 6" descr="https://ss3.bdstatic.com/70cFv8Sh_Q1YnxGkpoWK1HF6hhy/it/u=1318576862,1686329611&amp;fm=200&amp;gp=0.jpg"/>
            <p:cNvPicPr>
              <a:picLocks noChangeAspect="1" noChangeArrowheads="1"/>
            </p:cNvPicPr>
            <p:nvPr/>
          </p:nvPicPr>
          <p:blipFill>
            <a:blip r:embed="rId6" cstate="print"/>
            <a:srcRect l="5714" r="2857" b="7834"/>
            <a:stretch>
              <a:fillRect/>
            </a:stretch>
          </p:blipFill>
          <p:spPr bwMode="auto">
            <a:xfrm>
              <a:off x="4572000" y="684800"/>
              <a:ext cx="2364796" cy="17859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32" name="Picture 8" descr="https://timgsa.baidu.com/timg?image&amp;quality=80&amp;size=b9999_10000&amp;sec=1544014724740&amp;di=a6ba10eb007e8a3a70dd41d2a6dc3858&amp;imgtype=0&amp;src=http%3A%2F%2Fimg.yzcdn.cn%2Fupload_files%2F2018%2F01%2F05%2Fbb06267897189c76b87fc6aa0e4ba398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715140" y="684801"/>
              <a:ext cx="1928826" cy="17859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8" name="矩形 17"/>
          <p:cNvSpPr/>
          <p:nvPr/>
        </p:nvSpPr>
        <p:spPr>
          <a:xfrm>
            <a:off x="714348" y="2214560"/>
            <a:ext cx="2571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酸甜可口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714876" y="2237714"/>
            <a:ext cx="3500462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2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的蘑菇和木耳</a:t>
            </a:r>
            <a:endParaRPr lang="zh-CN" altLang="en-US" sz="3200" dirty="0"/>
          </a:p>
        </p:txBody>
      </p:sp>
      <p:sp>
        <p:nvSpPr>
          <p:cNvPr id="20" name="矩形 19"/>
          <p:cNvSpPr/>
          <p:nvPr/>
        </p:nvSpPr>
        <p:spPr>
          <a:xfrm>
            <a:off x="4714876" y="2201289"/>
            <a:ext cx="2191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鲜嫩</a:t>
            </a:r>
          </a:p>
        </p:txBody>
      </p:sp>
      <p:sp>
        <p:nvSpPr>
          <p:cNvPr id="21" name="矩形 20"/>
          <p:cNvSpPr/>
          <p:nvPr/>
        </p:nvSpPr>
        <p:spPr>
          <a:xfrm>
            <a:off x="714348" y="4286262"/>
            <a:ext cx="3500462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2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的榛子</a:t>
            </a:r>
            <a:endParaRPr lang="zh-CN" altLang="en-US" sz="3200" dirty="0"/>
          </a:p>
        </p:txBody>
      </p:sp>
      <p:sp>
        <p:nvSpPr>
          <p:cNvPr id="22" name="矩形 21"/>
          <p:cNvSpPr/>
          <p:nvPr/>
        </p:nvSpPr>
        <p:spPr>
          <a:xfrm>
            <a:off x="714348" y="4214824"/>
            <a:ext cx="27860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又香又脆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857884" y="4309416"/>
            <a:ext cx="2357454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2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的药材</a:t>
            </a:r>
            <a:endParaRPr lang="zh-CN" altLang="en-US" sz="3200" dirty="0"/>
          </a:p>
        </p:txBody>
      </p:sp>
      <p:sp>
        <p:nvSpPr>
          <p:cNvPr id="24" name="矩形 23"/>
          <p:cNvSpPr/>
          <p:nvPr/>
        </p:nvSpPr>
        <p:spPr>
          <a:xfrm>
            <a:off x="5857884" y="4286262"/>
            <a:ext cx="2191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名贵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71472" y="3643320"/>
            <a:ext cx="2773363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树木  积雪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857884" y="3571882"/>
            <a:ext cx="1304925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动物</a:t>
            </a: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500503" y="386715"/>
            <a:ext cx="2857490" cy="5349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571472" y="386698"/>
            <a:ext cx="269817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小兴安岭的冬天</a:t>
            </a:r>
          </a:p>
        </p:txBody>
      </p:sp>
      <p:pic>
        <p:nvPicPr>
          <p:cNvPr id="122882" name="Picture 2" descr="C:\Users\Administrator\Desktop\截图0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742"/>
            <a:ext cx="3307377" cy="2252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组合 17"/>
          <p:cNvGrpSpPr/>
          <p:nvPr/>
        </p:nvGrpSpPr>
        <p:grpSpPr>
          <a:xfrm>
            <a:off x="4643438" y="1214428"/>
            <a:ext cx="4016150" cy="2333620"/>
            <a:chOff x="4643438" y="1214428"/>
            <a:chExt cx="4016150" cy="2333620"/>
          </a:xfrm>
        </p:grpSpPr>
        <p:pic>
          <p:nvPicPr>
            <p:cNvPr id="122884" name="Picture 4" descr="https://timgsa.baidu.com/timg?image&amp;quality=80&amp;size=b9999_10000&amp;sec=1544015525610&amp;di=9c83d9d1cfdf88acf1e93cf19e1cbf56&amp;imgtype=0&amp;src=http%3A%2F%2F5b0988e595225.cdn.sohucs.com%2Fimages%2F20181114%2F91abcc4c54174186812d7971dab013f3.jpeg"/>
            <p:cNvPicPr>
              <a:picLocks noChangeAspect="1" noChangeArrowheads="1"/>
            </p:cNvPicPr>
            <p:nvPr/>
          </p:nvPicPr>
          <p:blipFill>
            <a:blip r:embed="rId4" cstate="print"/>
            <a:srcRect r="28089"/>
            <a:stretch>
              <a:fillRect/>
            </a:stretch>
          </p:blipFill>
          <p:spPr bwMode="auto">
            <a:xfrm>
              <a:off x="6143636" y="1214428"/>
              <a:ext cx="2515952" cy="23336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2886" name="Picture 6" descr="https://timgsa.baidu.com/timg?image&amp;quality=80&amp;size=b9999_10000&amp;sec=1544015624069&amp;di=1a4bf2eb3a71ae8c00a81352961bccbe&amp;imgtype=0&amp;src=http%3A%2F%2Ff.hiphotos.baidu.com%2Fzhidao%2Fpic%2Fitem%2F023b5bb5c9ea15ced39db9d1b1003af33b87b2f3.jpg"/>
            <p:cNvPicPr>
              <a:picLocks noChangeAspect="1" noChangeArrowheads="1"/>
            </p:cNvPicPr>
            <p:nvPr/>
          </p:nvPicPr>
          <p:blipFill>
            <a:blip r:embed="rId5" cstate="print"/>
            <a:srcRect l="8696" r="1086" b="11412"/>
            <a:stretch>
              <a:fillRect/>
            </a:stretch>
          </p:blipFill>
          <p:spPr bwMode="auto">
            <a:xfrm>
              <a:off x="4643438" y="2143122"/>
              <a:ext cx="1754175" cy="1290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2" descr="C:\Users\Administrator\Desktop\截图0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2894"/>
            <a:ext cx="9358346" cy="5286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" name="AutoShape 3"/>
          <p:cNvSpPr>
            <a:spLocks noChangeArrowheads="1"/>
          </p:cNvSpPr>
          <p:nvPr/>
        </p:nvSpPr>
        <p:spPr bwMode="auto">
          <a:xfrm>
            <a:off x="428596" y="357172"/>
            <a:ext cx="8429684" cy="1714512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30212" y="357172"/>
            <a:ext cx="8713788" cy="1800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indent="-3429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冬天，雪花在空中飞舞。树上积满了白雪。地上的雪厚厚的，又松又软，常常没过膝盖。西北风呼呼地刮过树梢。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7" name="圆角矩形 106"/>
          <p:cNvSpPr/>
          <p:nvPr/>
        </p:nvSpPr>
        <p:spPr>
          <a:xfrm>
            <a:off x="857224" y="1428742"/>
            <a:ext cx="428628" cy="5715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矩形 108"/>
          <p:cNvSpPr/>
          <p:nvPr/>
        </p:nvSpPr>
        <p:spPr>
          <a:xfrm>
            <a:off x="1285852" y="3357568"/>
            <a:ext cx="6500858" cy="98488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zh-CN" altLang="en-US" sz="2900" b="1" dirty="0">
                <a:latin typeface="仿宋" panose="02010609060101010101" pitchFamily="49" charset="-122"/>
                <a:ea typeface="仿宋" panose="02010609060101010101" pitchFamily="49" charset="-122"/>
              </a:rPr>
              <a:t>    用“刮”而不用“吹”</a:t>
            </a:r>
            <a:r>
              <a:rPr lang="en-US" altLang="zh-CN" sz="2900" b="1" dirty="0">
                <a:latin typeface="仿宋" panose="02010609060101010101" pitchFamily="49" charset="-122"/>
                <a:ea typeface="仿宋" panose="02010609060101010101" pitchFamily="49" charset="-122"/>
              </a:rPr>
              <a:t>,</a:t>
            </a:r>
            <a:r>
              <a:rPr lang="zh-CN" altLang="en-US" sz="2900" b="1" dirty="0">
                <a:latin typeface="仿宋" panose="02010609060101010101" pitchFamily="49" charset="-122"/>
                <a:ea typeface="仿宋" panose="02010609060101010101" pitchFamily="49" charset="-122"/>
              </a:rPr>
              <a:t>写出了 小兴安岭的冬天很冷，风很大。</a:t>
            </a:r>
            <a:r>
              <a:rPr lang="zh-CN" altLang="en-US" sz="29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683568" y="1200325"/>
            <a:ext cx="8136904" cy="795361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17206" y="1230382"/>
            <a:ext cx="8286808" cy="6093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黑熊躲进自己的洞里冬眠。紫貂捕捉野兔当美餐。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Picture 4" descr="https://timgsa.baidu.com/timg?image&amp;quality=80&amp;size=b9999_10000&amp;sec=1544015525610&amp;di=9c83d9d1cfdf88acf1e93cf19e1cbf56&amp;imgtype=0&amp;src=http%3A%2F%2F5b0988e595225.cdn.sohucs.com%2Fimages%2F20181114%2F91abcc4c54174186812d7971dab013f3.jpeg"/>
          <p:cNvPicPr>
            <a:picLocks noChangeAspect="1" noChangeArrowheads="1"/>
          </p:cNvPicPr>
          <p:nvPr/>
        </p:nvPicPr>
        <p:blipFill>
          <a:blip r:embed="rId3" cstate="print"/>
          <a:srcRect r="28089"/>
          <a:stretch>
            <a:fillRect/>
          </a:stretch>
        </p:blipFill>
        <p:spPr bwMode="auto">
          <a:xfrm>
            <a:off x="1187624" y="2427734"/>
            <a:ext cx="2515952" cy="2333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https://timgsa.baidu.com/timg?image&amp;quality=80&amp;size=b9999_10000&amp;sec=1544015624069&amp;di=1a4bf2eb3a71ae8c00a81352961bccbe&amp;imgtype=0&amp;src=http%3A%2F%2Ff.hiphotos.baidu.com%2Fzhidao%2Fpic%2Fitem%2F023b5bb5c9ea15ced39db9d1b1003af33b87b2f3.jpg"/>
          <p:cNvPicPr>
            <a:picLocks noChangeAspect="1" noChangeArrowheads="1"/>
          </p:cNvPicPr>
          <p:nvPr/>
        </p:nvPicPr>
        <p:blipFill>
          <a:blip r:embed="rId4" cstate="print"/>
          <a:srcRect l="8696" r="1086" b="11412"/>
          <a:stretch>
            <a:fillRect/>
          </a:stretch>
        </p:blipFill>
        <p:spPr bwMode="auto">
          <a:xfrm>
            <a:off x="4860032" y="2348946"/>
            <a:ext cx="3096344" cy="2278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4"/>
          <p:cNvSpPr>
            <a:spLocks noChangeArrowheads="1"/>
          </p:cNvSpPr>
          <p:nvPr/>
        </p:nvSpPr>
        <p:spPr bwMode="auto">
          <a:xfrm>
            <a:off x="245797" y="236625"/>
            <a:ext cx="8429625" cy="6524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不同的动物过冬方式不同：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6012160" y="1777245"/>
            <a:ext cx="24409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1691680" y="1775102"/>
            <a:ext cx="31683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357158" y="428610"/>
            <a:ext cx="8429684" cy="1285884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00034" y="428610"/>
            <a:ext cx="8388350" cy="112678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松鼠靠秋天收藏在树洞里的松子过日子，有时候还到枝头散散步，看看春天是不是快要来临。</a:t>
            </a:r>
          </a:p>
        </p:txBody>
      </p:sp>
      <p:pic>
        <p:nvPicPr>
          <p:cNvPr id="6" name="图片 5" descr="b8389b504fc2d562b6b4accaed1190ef76c66c5c (1).jpg"/>
          <p:cNvPicPr>
            <a:picLocks noChangeAspect="1"/>
          </p:cNvPicPr>
          <p:nvPr/>
        </p:nvPicPr>
        <p:blipFill>
          <a:blip r:embed="rId3" cstate="print"/>
          <a:srcRect r="24772" b="3801"/>
          <a:stretch>
            <a:fillRect/>
          </a:stretch>
        </p:blipFill>
        <p:spPr>
          <a:xfrm>
            <a:off x="1285852" y="2071684"/>
            <a:ext cx="3071834" cy="2608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直接连接符 6"/>
          <p:cNvCxnSpPr/>
          <p:nvPr/>
        </p:nvCxnSpPr>
        <p:spPr>
          <a:xfrm>
            <a:off x="2428860" y="1500180"/>
            <a:ext cx="928694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4786314" y="2500312"/>
            <a:ext cx="3857652" cy="14311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zh-CN" altLang="en-US" sz="2900" b="1" dirty="0">
                <a:latin typeface="仿宋" panose="02010609060101010101" pitchFamily="49" charset="-122"/>
                <a:ea typeface="仿宋" panose="02010609060101010101" pitchFamily="49" charset="-122"/>
              </a:rPr>
              <a:t>   “散步”是对松鼠的拟人化写法，让人感受到小松鼠的可爱。</a:t>
            </a:r>
            <a:r>
              <a:rPr lang="zh-CN" altLang="en-US" sz="29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2123728" y="987574"/>
            <a:ext cx="540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c54564e9258d1095eaf318bda58ccbf6c814dbf.jpg"/>
          <p:cNvPicPr>
            <a:picLocks noChangeAspect="1"/>
          </p:cNvPicPr>
          <p:nvPr/>
        </p:nvPicPr>
        <p:blipFill>
          <a:blip r:embed="rId3" cstate="print"/>
          <a:srcRect b="11663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文本框 1"/>
          <p:cNvSpPr txBox="1">
            <a:spLocks noChangeArrowheads="1"/>
          </p:cNvSpPr>
          <p:nvPr/>
        </p:nvSpPr>
        <p:spPr bwMode="auto">
          <a:xfrm>
            <a:off x="474663" y="1312944"/>
            <a:ext cx="8532812" cy="12588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 fontAlgn="base">
              <a:lnSpc>
                <a:spcPct val="13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如果有机会去小兴安岭旅游，你会选择哪个季节去？为什么？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48445" y="214296"/>
            <a:ext cx="2037737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小组讨论</a:t>
            </a:r>
          </a:p>
        </p:txBody>
      </p:sp>
      <p:pic>
        <p:nvPicPr>
          <p:cNvPr id="36870" name="Picture 6" descr="http://www.anhuiqq.cn/file/image/pic/4a2650296767n541340855c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5654"/>
            <a:ext cx="1643074" cy="1369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 bwMode="auto">
          <a:xfrm>
            <a:off x="285720" y="1071552"/>
            <a:ext cx="8501122" cy="1571624"/>
          </a:xfrm>
          <a:prstGeom prst="rect">
            <a:avLst/>
          </a:prstGeom>
          <a:noFill/>
          <a:ln w="57150" cmpd="dbl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>
              <a:lnSpc>
                <a:spcPct val="130000"/>
              </a:lnSpc>
              <a:spcBef>
                <a:spcPct val="20000"/>
              </a:spcBef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/>
          <a:srcRect b="4405"/>
          <a:stretch>
            <a:fillRect/>
          </a:stretch>
        </p:blipFill>
        <p:spPr>
          <a:xfrm>
            <a:off x="357158" y="3143254"/>
            <a:ext cx="2214578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 descr="dc54564e9258d1095eaf318bda58ccbf6c814dbf.jpg"/>
          <p:cNvPicPr>
            <a:picLocks noChangeAspect="1"/>
          </p:cNvPicPr>
          <p:nvPr/>
        </p:nvPicPr>
        <p:blipFill>
          <a:blip r:embed="rId5" cstate="print"/>
          <a:srcRect l="40500" r="3250" b="11663"/>
          <a:stretch>
            <a:fillRect/>
          </a:stretch>
        </p:blipFill>
        <p:spPr>
          <a:xfrm>
            <a:off x="2500298" y="3000378"/>
            <a:ext cx="2071702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http://imgsrc.baidu.com/image/c0%3Dshijue1%2C0%2C0%2C294%2C40/sign=ebdf7ac6ab44ad343ab28fc4b8cb6681/5882b2b7d0a20cf44b5126f47c094b36adaf99dc.jpg"/>
          <p:cNvPicPr>
            <a:picLocks noChangeAspect="1" noChangeArrowheads="1"/>
          </p:cNvPicPr>
          <p:nvPr/>
        </p:nvPicPr>
        <p:blipFill>
          <a:blip r:embed="rId6" cstate="print"/>
          <a:srcRect r="57472" b="4166"/>
          <a:stretch>
            <a:fillRect/>
          </a:stretch>
        </p:blipFill>
        <p:spPr bwMode="auto">
          <a:xfrm>
            <a:off x="4500562" y="2928940"/>
            <a:ext cx="2286016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http://imgs.focus.cn/upload/nj/37267/a_372666403.jpg"/>
          <p:cNvPicPr>
            <a:picLocks noChangeAspect="1" noChangeArrowheads="1"/>
          </p:cNvPicPr>
          <p:nvPr/>
        </p:nvPicPr>
        <p:blipFill>
          <a:blip r:embed="rId7" cstate="print"/>
          <a:srcRect t="26891" r="41748"/>
          <a:stretch>
            <a:fillRect/>
          </a:stretch>
        </p:blipFill>
        <p:spPr bwMode="auto">
          <a:xfrm>
            <a:off x="6715140" y="2928940"/>
            <a:ext cx="2071702" cy="2071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AutoShape 3"/>
          <p:cNvSpPr>
            <a:spLocks noChangeArrowheads="1"/>
          </p:cNvSpPr>
          <p:nvPr/>
        </p:nvSpPr>
        <p:spPr bwMode="auto">
          <a:xfrm>
            <a:off x="285720" y="642924"/>
            <a:ext cx="8715404" cy="1339850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285720" y="571486"/>
            <a:ext cx="8715436" cy="14773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 noProof="1">
                <a:latin typeface="楷体" panose="02010609060101010101" pitchFamily="49" charset="-122"/>
                <a:ea typeface="楷体" panose="02010609060101010101" pitchFamily="49" charset="-122"/>
              </a:rPr>
              <a:t>    小兴安岭一年四季景色诱人</a:t>
            </a:r>
            <a:r>
              <a:rPr lang="zh-CN" altLang="en-US" sz="2400" b="1" noProof="1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</a:t>
            </a:r>
            <a:r>
              <a:rPr lang="zh-CN" altLang="en-US" sz="2800" b="1" noProof="1">
                <a:latin typeface="楷体" panose="02010609060101010101" pitchFamily="49" charset="-122"/>
                <a:ea typeface="楷体" panose="02010609060101010101" pitchFamily="49" charset="-122"/>
              </a:rPr>
              <a:t>一座美丽的大花园，</a:t>
            </a:r>
            <a:r>
              <a:rPr lang="zh-CN" altLang="en-US" sz="32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也是</a:t>
            </a:r>
            <a:r>
              <a:rPr lang="zh-CN" altLang="en-US" sz="2800" b="1" noProof="1">
                <a:latin typeface="楷体" panose="02010609060101010101" pitchFamily="49" charset="-122"/>
                <a:ea typeface="楷体" panose="02010609060101010101" pitchFamily="49" charset="-122"/>
              </a:rPr>
              <a:t>一座巨大的宝库 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78" name="矩形: 圆角 6"/>
          <p:cNvSpPr/>
          <p:nvPr/>
        </p:nvSpPr>
        <p:spPr>
          <a:xfrm>
            <a:off x="5640501" y="714362"/>
            <a:ext cx="3289217" cy="492125"/>
          </a:xfrm>
          <a:prstGeom prst="roundRect">
            <a:avLst/>
          </a:prstGeom>
          <a:noFill/>
          <a:ln w="50800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00FF"/>
              </a:solidFill>
            </a:endParaRPr>
          </a:p>
        </p:txBody>
      </p:sp>
      <p:sp>
        <p:nvSpPr>
          <p:cNvPr id="79" name="矩形: 圆角 6"/>
          <p:cNvSpPr/>
          <p:nvPr/>
        </p:nvSpPr>
        <p:spPr>
          <a:xfrm>
            <a:off x="336194" y="1436683"/>
            <a:ext cx="3449988" cy="492125"/>
          </a:xfrm>
          <a:prstGeom prst="roundRect">
            <a:avLst/>
          </a:prstGeom>
          <a:noFill/>
          <a:ln w="50800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00FF"/>
              </a:solidFill>
            </a:endParaRPr>
          </a:p>
        </p:txBody>
      </p:sp>
      <p:grpSp>
        <p:nvGrpSpPr>
          <p:cNvPr id="71" name="组合 5"/>
          <p:cNvGrpSpPr/>
          <p:nvPr/>
        </p:nvGrpSpPr>
        <p:grpSpPr bwMode="auto">
          <a:xfrm>
            <a:off x="3699727" y="2847476"/>
            <a:ext cx="1441450" cy="930275"/>
            <a:chOff x="3652641" y="522577"/>
            <a:chExt cx="1825822" cy="1001278"/>
          </a:xfrm>
        </p:grpSpPr>
        <p:sp>
          <p:nvSpPr>
            <p:cNvPr id="72" name="流程图: 资料带 71"/>
            <p:cNvSpPr/>
            <p:nvPr/>
          </p:nvSpPr>
          <p:spPr>
            <a:xfrm>
              <a:off x="3678781" y="522577"/>
              <a:ext cx="1799682" cy="1001278"/>
            </a:xfrm>
            <a:prstGeom prst="flowChartPunchedTap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4" name="矩形 1"/>
            <p:cNvSpPr>
              <a:spLocks noChangeArrowheads="1"/>
            </p:cNvSpPr>
            <p:nvPr/>
          </p:nvSpPr>
          <p:spPr bwMode="auto">
            <a:xfrm>
              <a:off x="3652641" y="555580"/>
              <a:ext cx="141577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48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比喻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c16fdfaaf51f3de49d606ec9eeef01f3b2979d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2339" y="1203598"/>
            <a:ext cx="4181661" cy="27877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 descr="timg (9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19622"/>
            <a:ext cx="4356356" cy="2448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067944" y="2067694"/>
            <a:ext cx="1239442" cy="7232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zh-CN" altLang="en-US" sz="4100" b="1" cap="all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比作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7224" y="483518"/>
            <a:ext cx="2294219" cy="7232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zh-CN" altLang="en-US" sz="4100" b="1" cap="all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小兴安岭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86380" y="483518"/>
            <a:ext cx="3500462" cy="7232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zh-CN" altLang="en-US" sz="4100" b="1" cap="all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美丽的大花园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9058" y="3929072"/>
            <a:ext cx="1832553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zh-CN" altLang="en-US" sz="3200" b="1" cap="all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景色美丽</a:t>
            </a:r>
            <a:endParaRPr lang="zh-CN" altLang="en-US" sz="3200" b="1" cap="all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QQ图片2018102219093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419622"/>
            <a:ext cx="3672408" cy="2387294"/>
          </a:xfrm>
          <a:prstGeom prst="rect">
            <a:avLst/>
          </a:prstGeom>
        </p:spPr>
      </p:pic>
      <p:pic>
        <p:nvPicPr>
          <p:cNvPr id="6" name="图片 5" descr="timg (9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401764"/>
            <a:ext cx="4320480" cy="24281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6248" y="2214560"/>
            <a:ext cx="1239442" cy="7232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zh-CN" altLang="en-US" sz="4100" b="1" cap="all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比作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7224" y="483518"/>
            <a:ext cx="2294219" cy="7232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zh-CN" altLang="en-US" sz="4100" b="1" cap="all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小兴安岭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86380" y="483518"/>
            <a:ext cx="3000396" cy="7232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zh-CN" altLang="en-US" sz="4100" b="1" cap="all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巨大的宝库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00496" y="4071948"/>
            <a:ext cx="1832553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zh-CN" altLang="en-US" sz="3200" b="1" cap="all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物产丰富</a:t>
            </a:r>
            <a:endParaRPr lang="zh-CN" altLang="en-US" sz="3200" b="1" cap="all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AutoShape 3"/>
          <p:cNvSpPr>
            <a:spLocks noChangeArrowheads="1"/>
          </p:cNvSpPr>
          <p:nvPr/>
        </p:nvSpPr>
        <p:spPr bwMode="auto">
          <a:xfrm>
            <a:off x="217140" y="658494"/>
            <a:ext cx="8715404" cy="1339850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74264" y="587056"/>
            <a:ext cx="8858280" cy="14773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 noProof="1">
                <a:latin typeface="楷体" panose="02010609060101010101" pitchFamily="49" charset="-122"/>
                <a:ea typeface="楷体" panose="02010609060101010101" pitchFamily="49" charset="-122"/>
              </a:rPr>
              <a:t>    小兴安岭一年四季景色诱人</a:t>
            </a:r>
            <a:r>
              <a:rPr lang="zh-CN" altLang="en-US" sz="2400" b="1" noProof="1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</a:t>
            </a:r>
            <a:r>
              <a:rPr lang="zh-CN" altLang="en-US" sz="2800" b="1" noProof="1">
                <a:latin typeface="楷体" panose="02010609060101010101" pitchFamily="49" charset="-122"/>
                <a:ea typeface="楷体" panose="02010609060101010101" pitchFamily="49" charset="-122"/>
              </a:rPr>
              <a:t>一座美丽的大花园，</a:t>
            </a:r>
            <a:r>
              <a:rPr lang="zh-CN" altLang="en-US" sz="32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也是</a:t>
            </a:r>
            <a:r>
              <a:rPr lang="zh-CN" altLang="en-US" sz="2800" b="1" noProof="1">
                <a:latin typeface="楷体" panose="02010609060101010101" pitchFamily="49" charset="-122"/>
                <a:ea typeface="楷体" panose="02010609060101010101" pitchFamily="49" charset="-122"/>
              </a:rPr>
              <a:t>一座巨大的宝库 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73" name="矩形 72"/>
          <p:cNvSpPr>
            <a:spLocks noChangeArrowheads="1"/>
          </p:cNvSpPr>
          <p:nvPr/>
        </p:nvSpPr>
        <p:spPr bwMode="auto">
          <a:xfrm>
            <a:off x="571472" y="2857502"/>
            <a:ext cx="385765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中心句</a:t>
            </a:r>
          </a:p>
        </p:txBody>
      </p:sp>
      <p:sp>
        <p:nvSpPr>
          <p:cNvPr id="76" name="矩形 75"/>
          <p:cNvSpPr>
            <a:spLocks noChangeArrowheads="1"/>
          </p:cNvSpPr>
          <p:nvPr/>
        </p:nvSpPr>
        <p:spPr bwMode="auto">
          <a:xfrm>
            <a:off x="5072066" y="2143122"/>
            <a:ext cx="2286016" cy="63094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5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景色美丽</a:t>
            </a:r>
          </a:p>
        </p:txBody>
      </p:sp>
      <p:sp>
        <p:nvSpPr>
          <p:cNvPr id="77" name="文本框 10"/>
          <p:cNvSpPr txBox="1">
            <a:spLocks noChangeArrowheads="1"/>
          </p:cNvSpPr>
          <p:nvPr/>
        </p:nvSpPr>
        <p:spPr bwMode="auto">
          <a:xfrm>
            <a:off x="5072066" y="3786196"/>
            <a:ext cx="1986441" cy="63094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35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物产丰富</a:t>
            </a:r>
          </a:p>
        </p:txBody>
      </p:sp>
      <p:sp>
        <p:nvSpPr>
          <p:cNvPr id="83" name="左大括号 82"/>
          <p:cNvSpPr/>
          <p:nvPr/>
        </p:nvSpPr>
        <p:spPr>
          <a:xfrm>
            <a:off x="4572000" y="2428874"/>
            <a:ext cx="428628" cy="1714512"/>
          </a:xfrm>
          <a:prstGeom prst="leftBrace">
            <a:avLst/>
          </a:prstGeom>
          <a:noFill/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矩形 77"/>
          <p:cNvSpPr/>
          <p:nvPr/>
        </p:nvSpPr>
        <p:spPr>
          <a:xfrm>
            <a:off x="2143108" y="2928940"/>
            <a:ext cx="22445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：总结全文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3" grpId="0" animBg="1"/>
      <p:bldP spid="7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矩形 2"/>
          <p:cNvSpPr>
            <a:spLocks noChangeArrowheads="1"/>
          </p:cNvSpPr>
          <p:nvPr/>
        </p:nvSpPr>
        <p:spPr bwMode="auto">
          <a:xfrm>
            <a:off x="539750" y="1085669"/>
            <a:ext cx="7956550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你的家乡哪个季节最美？为什么？写一段话和同学交流。</a:t>
            </a:r>
          </a:p>
        </p:txBody>
      </p:sp>
      <p:pic>
        <p:nvPicPr>
          <p:cNvPr id="50180" name="图片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3992" y="188930"/>
            <a:ext cx="2392347" cy="789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 bwMode="auto">
          <a:xfrm>
            <a:off x="500034" y="1071552"/>
            <a:ext cx="8215370" cy="1214446"/>
          </a:xfrm>
          <a:prstGeom prst="rect">
            <a:avLst/>
          </a:prstGeom>
          <a:noFill/>
          <a:ln w="57150" cmpd="dbl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>
              <a:lnSpc>
                <a:spcPct val="130000"/>
              </a:lnSpc>
              <a:spcBef>
                <a:spcPct val="20000"/>
              </a:spcBef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28002" name="AutoShape 2" descr="data:image/jpeg;base64,/9j/4AAQSkZJRgABAQAAAQABAAD/2wBDAAgGBgcGBQgHBwcJCQgKDBQNDAsLDBkSEw8UHRofHh0aHBwgJC4nICIsIxwcKDcpLDAxNDQ0Hyc5PTgyPC4zNDL/2wBDAQkJCQwLDBgNDRgyIRwhMjIyMjIyMjIyMjIyMjIyMjIyMjIyMjIyMjIyMjIyMjIyMjIyMjIyMjIyMjIyMjIyMjL/wAARCAFH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uoqUU1RUgXjpX3PMfOWHDoKeKao4p4pXAcKcKaBmngcUrhYUUoowaeBRcLAKXtQKcB60gsH4UtKB2pQOKVwsJSilApwFK4WEFL2pQOaXaKlsdhKO1O20bfalcVhO9OFAWnAUrhYQ0mKdilAoCw3FL2pccUuKLhYbRinbSe1Lt70rhYYB60uKeFo280XCwzHrRT8UYxRcLDR9KKdto20XCw0UU7bSYouFhKQ8dKeBSYoCwlFLg0YzQOw3HekJ4p+KTHNAWGUuadikxTCw2kpxFNwaAsIaSnEcUmPSncLDDSdqdjmkI61VwsNNNp+KQr3p3GM/CkJp5FNK0wsMNNPSpCoppFO4WIzSGnkU0jFFwsNNNPApxpCM0rjsRmmmnkcUw+lFwsMbrUbCpSKYw9KOYLFcrz0oqUiipuBKFp4WpBHTwop8wrEYU08LTwlSBOannHYjCU4KKlCU8JScwsRBaULUuz8KcFo5gsRBadipAtOC5NDkFiPHvSgVJtx2p2ylzBYi2807bUoTinBKXMFiIL2pdnpUwSnbDU8w+Ug20u32qbZQEo5hWIdtLtqXZShKOYLEW2l2VLspdlTzAkQ7aMVPso2c0cwWIQtLtqUJS7KOYLEW2jbUuyl28dKXMFiDbRtOKn2+1Jso5gsQbaXbU2yjZRzBykO2jbU2yjZRzBYhK0m2ptlLso5h2IMUYxU2yjZT5g5SHFGKm2Um2jmDlICtJtqYr7UbKfMFiDaaTbU+yk2U+YLEG00m044qfbmgr7U+YLEBWk21PspNtHMFiArSbfap9tIUp8w7Ffb6U0rVjZxTdlHMPlICvtTStTlKaVp8wWICvNNK9asFMCmlBS5gsV9tNIqcpzTStPmCxXIphXrVgrxTSuKVx2K5U5ppFTFaaVp8xNiArk9KKlI9qKOYdi2qcU8JUgWnhKy5gsRhKcEqUJTglLmCxGEp4TmpAlPCUuYdiEJTglTBacE9qfMOxAI/aneXUwT2p2yjmCxCE9qcEx1qYJTgnNLmFYhCCnBMCpgntTwmalyGkQbOKXZU4TnpRspcwWIPL9qXYan2ZpdlLmCxBsoCVOEpdlHMHKQ7PagJirGzFGylzBYr7Pal2fSp9maUJS5gsQbKXZU/l0uylzD5Stso2CrOykMdHMLlK+yjZVny/ajyx0o5x8pX2UeWKseXjrRszRzBylcpx0pNlWNlBjzRzBYr7MUbKsbKPLo5x8pB5dN2Yq1spNnPSjmCxV2e1JsFWjH7U0pVcwcpW2UmyrG32pNtPmFylfZR5dWNlGyjmDlKpSkK1ZKelJsquYfKVilJs5qyUpNlPmFYrlPam7asbaQpRzDsQbKaUqfbSbaOYLFcpTSvtVgr7U0rRzBylcqaYUyaslaaVo5gsVinpTChq1t6U0oDRzBYqlM0xkq0V7UxloUgsVStMKVZZaaV9KfMFisUOaKl2iijmYWLwSnhPanhKeF5rLmCwwJTwlSbeKeqGjmHYjCU4LzipQg4pwX2pcwWIglPCZ7VKFpwTmlzDsRbPalCe1TBM04JRzBykOynbKm2U7ZS5h2IQhpwSpQlLtpcwJEQSjZUwWnbe1LmCxDs4pdntU2zil2daXMOxBspdlTbD3pdlLmFYh20oTmptnoKXZS5h8pBspQntU2yl2ClzBykOw0bMVNtpQtHMFiDZRs7VOE7UbPrRzBykGzFLsqfbS7aXMPlINnoKQr7VY20m32o5g5Svs9qNmetT7KNvByKfMHKQFMdKNpxU22kI4ouFiEp7UhUAYrM1LW0tXMUADydz2FYFxqd3cZLzMB/dU4FbRpykrkOSR2OKNvtXEw6jd2/MczgehOav2/iO6jz5yrKv0wRVOlJbCU0dKUFJtrIh8SW5X97E6t/s80h8TQBBiB856ZqeWXYq6NjZTSlc+/imQNxbLt7fNzT7fxQjPieAqh7qc4o5ZBdG5tpNvtVJtd03r5/4bTVW48SWi2zPFuMvRUYY/OjUNDUIAHPauY1HxMyTGOzVWReC7Dqfaqt/4iuruIxKgiQ8Hb1NYbHqcVtCPclvsbyeKrhT+8gjYeg4q5B4otXhBmjdJM4KgZFckHB7U13HQCq5UK56VFIk0YkjYMp7g04qK4HT9aubBGSFgUbna3IBqabxDqEg4l24OflGKyakmNSO1IFNxkVwZ1nUB/y9MeMdaauv38Y/4+m449aOVj5jvCOKaVrhh4hv1Ylbk5PqoNJL4i1F1x9p28fwqBRyyFzI7gimletcImv6ksewXJIznJAJoHiLUkGPPzznlQafKw5juCoqGaSKBC8rqijuxxXHSeKNQ2gFkyDnIHX2rGvb+5vpjJPKzH07ChQbBzR1moeKLK3G23Pnv/s/dH41nt4wXyhttf3meRu4rlyM5zUZXvWnIiHJnaR+K7IxqXSRXI5G3PNFcVuPpRS9ku4uZntISpAtPC57VIF9RXI5G1iML2p4SnhKkCe1HMUkRhaeE9akC808LzmlzBYjCYp2ypNtPC89KXMNIiCU4IKkC808JxRzBYiC89KdsqTZTgtLmHYi2Uuz2qbbx0pdvHSlzD5SHZTtvtUu2l2UuYLEW0ijbU200oTilzBYi2+1G3mptvHSjZjrS5gsRbeaXaKk2fSl2+1K4WItnHpmjb2qbaAaNlFwsRbOBxS7KlCc0bePalzDsRFKNtTbM/WjHPTFHMFiHb69MUu2pdvcCjbijmCxHspu096mIqKWaKIbpJFQHuxxRcLCbB160yRkiUl3VV9ScVn3mv20K/uj5j/kK5bUdSlum8yRwQP4c8AVtCnJ6siU0tjor7xBaWqMUJlI/u9PzrnrjxLcX4CRAwxFASQOTn3rDvJRPZupk/dyBgdgyQPWobQYVAGY/KG256HsPoMYraMYpoht21NPk5NRkEnGKELBCGO49zShTXRzGdhu0ntSbfWpDu20zPtS5h2EAUcd6Y2zPLGn+pHJPemiPJ+bpSuOxHsDA4NRlcNgH/61WsAJwMexqBgc5OF9BTUgaGsoyASajIAPP4VIRk4LflTGj9VpOQ7EalTk7ahdepbAqfCgkYGKhkK479fWhPXQbRAcCoypz7VOwTAIzn0pgjx0LCq5ieUZt28YOe+KYQQCQTTmyW70xycHk+lK4EeHpuwtT8n1oDEHkD6ii7WwkkQvGR71G2emKtlQ43A96jK7uFI/EUKfcfKVTuHSkJYDrViQBRhjz6iq7E9c/nT5ri5SMknrnFNbA6088VGzDOMUXFYjLD600kHoKDjtRuGORTuSkN49BRTdw/u0UDPettPCE9jUgXoacBkcV5vMdNhgWpAvc04KcVIF6Ypcw7EYXgU9UqQL+VOC0rjsMC04JjpUgWnbSDRzD5SMJzTgpx0qQLzz0p+38qXMFiLb7UoSpQpJp232/GlzDsRbOKUJUwX8qAowaXMOxFs9qXaPSpdvHTOaUKcetLmCxFt5GKXbUu2l2kdaOYLEO2lC5qTFLt7d/alcOUi2nPFKFqUDFAXrxSuPlIwnPWjHFS4//VSYouKxHtoC9e9PJCDcxAHfJrMvNat4PlhHmv7H5R+NVFOWiB2W5dlljgjMkjhFHUk1TOs2AP8ArefZTWBeX0182ZCMDoo6Cqbcf/WrojRVveMnU7HZrdQPEZVlQoOpz0rKvNfjjJW2Xfj+I8Cue34yOaYxwKcaMU9SXNvY0X16+YcOi/Ra5rVrq48xZmndgZFJJ5C89Poec1ekYE4yRmoXjjaMggNkYIPStLR6Ar7syLTUjdRlZGBfdzt5CA9AfeoZ5DdSJEGIXaxI2/e7Zz29az5PMtLkQp8ksg7cYI5P6cg/h2q7NOHhimUY3SFGJ7r3P4gVEajasynBJ6ENghiiuPN3DcjMhJyOmSP1rZt0EcPzLgsSxB7ZrGWZpruGN0wkhDs3+71/p+GavG43MkinMRBdc8E9v61UZJdSZJsv4bHA4pMMDz/OqkOoMyuHUKysflJ6Dtn0p633nOUA6KDntVqd9iXG25OQxOePzoC+pDVE91FGVU9SPyqCfUoo5DGDhx2Pf2pOY+UtOWHQCo9z/wD66rQ3wnk2DBGAcg9BU7OSCewpqSewnFoRi2Oucds0woW5zzUTXcaty1H2uLGd2Kq7QrEiDBwTQxJPT8c1GtxE4Hz8CpMowAVhj2NS5FxXQhkbPTt7VCRk5Ix6VLJJHGpy6jFVZbhXBVSaq42ktxzOinkgmonkLfxVCWpBzVbamTdx5duQG4pA4DHIyMUwnA5NMDAgHIxRdCuyTchPORmmNtY5yRScf4UznNMGyXjpuNDAEjmmbsAEDHrTmIzUXNEMK5OcZz3qJ22DDfpUjthCcY9KqO5ds01dktgzlv4ajZVHIJBp21iM5wPSmMFyRkk+1PqTcjNJt3U5mAGCKZwPWi4g2UUzc3YnFFPmCyPoUKMdKkC8dMinBeP61IqjH868vmOxIaq9KeFx2pwXoKeF4pcw7DdgJp4TmnBB0p4XFTzFWGheKVVwM08L15p2O1LmHYYEwetO2inheaXbg8/pT5tQSIwvFPxn3p+0fhQdq4JYD6mlzAkNxxj9KcABnjNMe5hXJ3gkelQNqAxkJ+JNNJsTaRbxn2xRxjnisqW/eTgfKPamfapAMh2z9atU2S5o2do69RRjvk1kjUJwMbgcU9dTlx8yLn1pckh86NM47nj1NRC5gLY8wA1nS3ryrtYgD2qsXA5zTVPuS59je3IB94fnThggVzjyhVyTVV7uVGyjsox60/ZeYvaeR1UssUQzJIFx1yax73X443KW6byP4m6Vz89yztl3ye5JqtJMEjZ8dBmrjSjHWRMqjexfub+4vGPmP8uchQeBVUq2M1GZcqMbR7017kgY3ZFbJ9EZ+o5mUDrVZpTuwDxSNMnft7VXluGfOOB6Cmm7hoTGcKeTUZuAfemCPJHPXv6VFKQpI6epo5kKxNNJ5ihWU7eoP0rN894Hcbhl8YYnP+f/AK1STMHXaHIGM8VCIImHzSZ45DVEtUUmQajaAJIxcsP4j/GnUhh64yeKoQypcTrHI+3aMsF6KQACfod3GfetVJ2tHQearRn5c9xnpn1rNmMUV5GFULv8yJtowcl1ZfwAZvzrKTSdzVO5ZMwfVBIiqqpFuAPGdx/+xNPZVmDyr86j5YlHA3ZwcfiP0qlE6zXkytLtiWNXL5x3bC/kM8U5rpYmLLCqkY8qMfw+v50JtA2Q3tm0AUws8j5+dhznHPIH1NQPeEQOTIUJbKjOMjvSm+mE0kkp2ylgSR0256Cse92s0ccZ+WU709mI5H9amUmldFL3nqWYL2cYYszgH7zfxEgYFLcXhuI4QHCOpO45yORVGWf90jJ8oJ5T3H/1iaiLNiKNRudlCgY9vl/rWXM7WbLUddDo7GMQPFGk/G1WfA3ZbnjjqcY+nFatw6xweXEQSetYFi1yoA3hCT8xxzzWgrL5fX5s100k0Y1JJ6IQxEjghT7mm7OOW/Wo2lO7JOKTzk6MwrfndjHQcdq5xTA5z1OKie6hGFVh/OmGcf7X/fJqlNPYGmTMSxGTk03JzTTOpAAVh+B5pjy7eobP0odRLcXK3sWUfc2CcCmSEoGK88cZFRGUr1jc/QUPecFfJalz66D5e5nXd7uhJ5GAd1Ja3gEXzOB70s0+d+1NoVTwFFZ7mIITJHhSM/ewK4Z15wk5HVGnGSSNWyv0uMjdk7iOKujnoQa5LQ2Mc0v3XJ4ADdK6i1SVwcqDjvurSji1KPvmVWjyy0FlmCDnpkcfjUpcFRJ1AqpqCSDG1VHOAcmrSxyGIDzEUYxyDzWvt47kqD2IxOLiIsBhf5mogeDgYpY4pFtljJC4XdnbVeMTEAGQg4B6VUKqkrEyg7kjFjxmmHgZJpzQvxukbPfGKieLLfeY/jWikTyjXz1qMklsAE/SnGLcwU7ic9yaefKtcq0YZj1J5rOpX5F3Y1C5Dkd8Z96Ka9zFu4Vcf7tFY+2n/KHs13Poi41KxtH23N5bwnG7EsqqSPXk1JHqNjJai7S7ga2JwJfMGz069K+efEelX+h6siXRdJvvw75N7bQcAk89cZxTp7p9bsZ7hndZ4vnuYy4VMcKuxB+tcfO7XO1Qdj6BTWdOdJjBeQ3DQxmRkgkDsAPYViv49sY1EraXqyQgjfPLalERe5JP+FcL8PvD9xr9tEbt4m0u0kYbEYpIXIBGSOoGfXvXpfiEWw0+C2urNLm3ubmKBkc4A3NjP4Gh36D5bbmXL8T/AA0lwsMM1xcuxAXyYuGJ6AZxUtx8SNCtICbk3ENyr7XtfLzInoT26Y715t4q8MS+G9Vhlt2jvDcs5aIW6kQpwF4bPPv7VTS3n1i4MN3D5I2tJ5sVuFaVwvCsR/PHelrycyYJLY9YsviHpN6i3Pk3UFiWKm7nVVjDenBJzn2pT8Q9Pe6htrOyu7mWcFodmwCQA4yMt/SvK7JdVg08QyaQJApz5bWy7WIyA3A689asP4ZgW3t7hdUnhdU8wlrZtyN1/h6YpSbRSimz0y7+JehWXlxTPI05UF44irCNu6k5AyK2bDxJDe5EtrLbOcGNJSu5xjrwTXkcwXUrO1j02wGp3VvkTmOzKHnPzFW4OR7dRVGPWptF1HZfCW0mXBTbbIZIQONuCcY/lQpJbj5eh7q987ghAFHrVVnLE5JJribTxv8AarFLiy0u6vIkG133ohBHXIJ9MHj1qvpWoeMZ7xr6PR7u906eINEd6naevy4wMdvX61qqsU7IzVOUr3O9LAfWmFt3euZTxJcWV55Wu2T6XuTdGsxGX9SOao6t4p1LRrVbuVtHeGXL26rO++Rc8cAEfrVutHe5mqctrHZH6UY56VwVz4n1BNFjvLnWNGgW6i8xITFI0qqSRgbTg4wRnHarunTeP7u0t5rbR7O5tGAZJUmVTIv1LcZHfH4UvrESvYyZ1zEDqfwpplUDJ4rnH8RPp0ssHiGOHTbtfmWDzhIShHByOvemy+ILZx8knXp/jWkZxktzJpxOhN0oGcgD61UuL0EEIRjFYUmppuP71WYHlWGMGmPeliAzDLDK+hHt6ihySVyddmakl+56svtVYXTO/wB7J9a5y71aW3vBaT28qyFwiFkKqxPQA1UvNbuNGuFS/tbmORxlYmjCkD160lWgluX7Gb6HXhyScEA/rWXq1yEtHBbaSDWPb+JLScF5LgQYx95GOc9uBx3qfVrHVnuo7U2e2aZT5MZnjLScZ+Vd2f0qJ142eoKjO+xpRXwFlvBJYDjNSicNDFICDuGfpWQ2n6zp9hJLfaVeW8QHzSSR4VfTn8qjsblbiOCETwxSOQqGWQKD2704YhNrUUqMk7WNjzYirE1C10jMoAzg4FYutX15oN59luYrWeQDEgguCwT2Y7QAfarGrQ3WjSRRT3umlrkAw7C7ZBxg5AIHUdTVfWKfcpYefYvveALgEgjtVOW5aQ4BxmrP/CN+JLeM3F9pzWtuuC8sssfloPVmznH4Vn4Rg22eGVVYrujbcCR6e1VCvTZMqM4rUfnC8vz0pjp5g++fl5I9aiuHgWL5ic9euKwJLmeS9IibJkO3G7Ht2rKtiVEqlSc9iR9Vka6UHmLfhsjjb06UzVLxo2njR+iI8bdwcnP6KtakWjWljYSPrDX9nqwlCwW0ar+9UgAHLA4GQear2/g+/wBWi1W6AlsjYwCWSO7TDyZDnK4A4+Q9q5JV2011OqNFJp9CpbzAzyRqxKmTcSq9AFAH65OPatG2VZmMzykk5AGR8tQ22ly24W3lgOSS3nGJtrZ5GCRjpWjaaUbmcRQttYED5FAIB4LZ9uPrXRRqrluzCpSfNZIqTRpK3ltICCOAQD9azL21kt7aR0JchS69irDkY9RXSy6DqMsbBNPYA5PmPN8wAODj5sYzxyOKRPC18qSPcW7BUVmKecnIUgOCc/LgHk9vSiVeMt0VGhKJyc6LIiO5UbcIQPTH68io7GTdcSXJhkZl/dpjovHJ5/Gu90/wgmq+G76/vWit5bGBlECKAWZVBBY565ByD+lYWmaNqOoWpxp4RGllaOIIFJkDfMuSOi9CM4H1rF1tUzb2NkUEnmzhlVGPqasATMcl+PYVpT+G9VuLdHdLaO1jt/tKRox2pEedwPJP4kmrdt4Uns2lW7hgLRvGJSTuVUfgcY5JyMc8d62WJkt0ZPDI51kVzy5ODjJNR7QuGCgj1r6N0vwtZaZYSLAXa5mXElzJgyN1wTxjIz6VheM/C1hc276pGGt72Do0YGX427SDkAc9cVSxjXQf1WPc8UeVYrcEkAbsZoDAqDkYI45qe/026l226rboHYPsSX5WI4JPq3c/yqrd6Rcx28EgNvh5PLXD8kgcj9axjjuVy0B4W9tSyoV0POOO9Vr5440VVO45HNavhfw5Hql1YC8uYUgu3ZFMbfOSOuBjtxXbeILSy01VttOtUEKSIJii8sSRk+gJOOlRUxjcNOoRwqXU81Mu9AVGCajuleO2SWRXSKQ4SXadp+h6V1OvWGmWVnDdW5Au3LKYwWxvyTvJ9AB0xWF/Y15rd3EzX1qXnjaWJQrKu0cnAC4XofStFj0opII4Tq2c+0kYJMcgU+uev4Vn3MqNb7iFfYu3Deozya6hPCjyw2sovrfbdyGOH5X5YevHFc5qlnHZpMsl2jkSNEI1Q8sDjrisJ4nm0RtGhbW5naWrQlbiMqw58xQT8vPBNdZa38dvaGcKSqnaxyM7vpmuRsWikfbIXAXOwKO/vWpPmaEXE058pCIwcdPwrB1LOxbpKReudXin3hDj5QQCO9Og1ePyGEjc7jtG09K5uEb7oosvy5J3c8itvTdJjurVJ3vAiyyeXGvlliTVxrNOzM/YotLqUM1uI0LmZ1CABTyTWu1je/YYr1YVED5UEkhsj1XGRTvCOj2J1S5Sci9+zRZAClVR8jBznPH9a6LUtLv9YjvdShljSOOIxudrEhgQSw56gDH41rCu4tJCeHTOJmvIYBCZcgSjcjcEMM4zxUcmpWsKl1lV26AYNTS+G1k0ga3LqTPFLMY8mAly3Xn5vaqsvhzy9Ti083hE7nP+q4C88k59jW0sXKxH1ZPqRvqimzlmDxLsHzAofm9O4rIbxDIyAeQo4wfmpLuxluERbaLfGhIMuMbzn+VZ5sZRJ5Q2iTONu4Zrm9snJu5p7CKVrEzak27iL/x6imnTbvtCaK0+uf3ifq67HonxX0e8l8XPePKLe2eNVjaRmIbA7bQcd+D6Vy2m2CfYb6xFxFNdXCKY5FZgIwmWbOQOoHQV7R8TvDOveIbPT4dG2sI3Yyq7qo6cHn8a4vw98MvEsGrJJqscD2vlyKy+cG5KELx9cURdk0OCfKdB8GNHvNPs9RupZVltbkoInUnBK5zgHB7+leiatqNnp8cLXSiTdNGigAHaWYANz6E1kfDrRNS0Tw21jquxpY7hjFtfdiM4PX6k1ta39iS1t2vUBgFxGckcBs/L/wCPYq5y1+4ckYXikQXqPaRSNBOdpFxFjcBnOP0rk9d06ae6tvKuZSnlLHKsbmMdfmJA65FestbQO24xLu9StefePPCF9rWoQ3lmbSKGKDbI0z7RwSfT0NYX11FZrYsXc8Nt4aksreOSWKJYvLWG4ETgA8/Ow9h1ri9V1aLUpH1hYJ4VWYxyD+0wFGMblRR97K46V6bPNo1x4eg0i/u7R/MgWNl8wYLKB3/CvLo/D8H9l3ttP5S3CWpkt1MijLmZ14OcE7QtTzasprVsy77xTFaXM/8AwjaXNnHMnlyTyztJI65zxkkL+HNVLWySC8s7vUWtruG66wGQ+adwwCR9eevNdC3hy1/4Qi1EiRx6hLIQzqQ0q/MSMgdiAB+NPl0FX0jT1tEWS9ksJCwDDcJEddvPY4J70aplpJanaeF/hsqXNwdd0Wx+xMoaGKCRyVbuTn1Hv2ru44bWy8LT2+jZsoYonETgbxGRnnGTnBq9osok0W0bzDIwiVWYnJJAwefrWVLNdC60/be20Vh+8+1QSpkygkgYOPWqbtoJ66Hj+r+Ir/V9RFpcSQaqr7YUvJtOCeTk8lRzn8aoaPYN/bh0e0uFuIbshFvLiyGISCSCint25x1rb1Swv9O8X6rf6bZJLbGNhb7nBTJC8he54NWbXQNRuPHWj6q9hJFY+UjXBSQFVfDZ6HPcViqjZUY7HVeEvhzZ6J9q/ta4sNWWUgxiS1UeWec4yT14/KupttJS01lLu31ExWKW/krp6bRCpzncB69q2IVHlgg5FY0n9uL4vh2tH/YZtyHHG7zs8e+MVqpMl7ljUNH0jUvMe5tbOWZkKCWSNWYfia8d8W+GrrwhbW16us/2lvl8vyWhCBeM54PtXumULbd3PpXCfEG8Nq0UZQMjxuSD9MVLqOOqFy30PLo/HmqIm1LGywccmN2zjp1arN14qvp9Mha6srSdZ2KNa+S6nHbDA8fTk1djvDdWlpbxW+URUMQXJIwMr9asLFPc2yJdLMksV1Fcq6QksNm7jkYGc9fboamVd3s0WqepyWpyy2qvYvE10C4NvJMrr9nYk5WL5ueT1rLu7XUjObm7iuDLI3MswILH6nrXomqWkWpRaIlzPKk1hs3P5DP5rBs8nOew55zWz4y05fFttaRCKWzWCUvuFvI5bIxjG0Uoyur3G1Y4KHTY9JeFGs3uIrtIluTd2+I7ZjjlWJ5YZbtXsfhrwXZ6RbIbzGqTo4eC4miXfGBjABz0GOK4zU9Kv9Z1O4EjX72jRxhM2rkBlk3/AHQoGccZxn6161ayCW1icxmMsgOwjBXjoRTUhPyKuriG5szbXdgbiCZlQo20gnPGQT614jrtvqWk+fptqI4bW4chJLoRq4I6rHgDHUe/0r2a6gt9H0iKKBT5UUyuAzE9Xz15PU1yvi3T7TxPNZGZ3gFqzMphySxOOuV9qTmkwSPPH0nU/DdrJLaIF862QXcl2EKROccrnvnIyfWvUfCPgmx02B7w3Rvlu1V9s8asEPsTk+g/CsG80d9buJ7W7v7mSKSyWF3K5bcJRIDgKAThcZxXpGk7f7MgjXOI0Ccgjpx/SqjLmYSVkSGG3vYGjZlnhPysvDKfY15D8TvCdjoZOuWly0UlzOkYtVUBAAvJA/AfnXq+jaNZaHaSW1ipWJ5nmYFi3zMcnrXLfEbRR4hj0+yE/kyB3kXKE7gAM9KdRpRuyUrux4uumX1xYxXcgXyLgt5ZwedpwegratPB9/baNey3enRTl0V4WZ2Hl4DEt8oycDtXXxeHbf8AsXTtMbUGiNm0hLqvyuHOcYPetWZIn8QeaLsLaHSTY4LHG8t970ziuRTXRmqXSxxngPw3aeKb+/8A7feS+OI2V98isG+bHzcHp/Kuy8WQRadNqMUUZLTaOEjJOcBC6nn/AHZM/wDAan8H6PYeFGuAuoNP9p2BmlYfLtz0+uazNamtfFl3HczRKqQabfSKEcnOx0UEkge/GK3i7oi2psadoFhrXw90y1vRIIFiWQtHIUOQCOteNL4oOlXc/wBijVlGUR3BbgMCD19hXu/huHPw802AOC76cgLZ6kpz+prxib4dXK3v2JdQtGuvL8zyjkErnGaqVVR3GoOT0KFt491NN/n7JVbflTHjO5w7d/7wzXaWXxJ8MXVo41PTrqOaUSo6w/MrCTBfqwxkj8K5GPwHdywTXEV7ZNDbkrM4c4QjqDxxiq8/hGe1toro3FoYJSAk3m4Qk9MHFR9YitSvZM2f+Fh21vb3+nW+nSNFd3bys7yYZ4mbJUjBwduVz71PYfFCztLZUfQGmlS4uJUf7TjaJZGYj7vocfhXLx+F9Q/tmWw3Wy3aqu1TJjfnP3fXoabaeFr673xwvbNKsjK0QlG9SHK8r1AzUxr21Y3Tuekx/EjwX9jWKTS75V+yi2KBAR5Y/gzu/WpZfib4JlMzSWV63mmMv+6HzlT8v8XavN4PB+sXXmpDBDI0Zw4SYHaR2I7dD1pI/BmsSxvMkEEka5yyyggYrRYhCdNnrw+MnhkAbEvivf8Acj/4qsTxV8V9GvtIlg0xbg3LkfLNFgYyO4PsK8O1J7u3vjbCMlgCNq8kn8K3IND1W5s4510+ZQwHLLjPfNYyxPLrO1mRFXehsafr1glvJLfo5l80GHamQvJLDr/tcVZvtd0SW1jhRZT5Vw0sZMeAuR0689f0rIj8L6xPbER2L/KSx3EAdPepk8C6yyOZVhjC9Q8o/pmuSeNpL7SNeSXQ0dH8T6HpOk28j28r6haSlrUhThd3Dc5+vY1jy+M9RudSnmkdV8+USEKOByDgZ+g/Krcfgx5bUyS6naJFkEHcT3qxD4I0mV2kuPEESvGMfu1BHTrkmspZhRtZvbyYnTdirdeLIdS1a2N5EBaRBlYIDuIIIx170tv4m8OaU0rvZXMpjjaO0YEqUDAgg8+/vV6Twb4fjdNurSygryylfzrLudN8MW91HDdSzGORAdyvypxz2p08dTk/du/kPkaWrL+meK/DUYsfPtZ1jspC8I5JVvXr0z656Vxuu6npl1q8z2Nu0UBclN5JxkcnB5Jyc9QOOlbennwqbuaO4iufIUAod+B3/Gqz/wDCLS6/t+zP9k8vvIRzkc/lmt44nVpxemolbuctp6hWZZ5f3SnOzBJYnjj0PeuxstR8PQxTWd7YST2ZkaVdpIbHb9P5VHFe+GkuHKWBEbYADEnbz1/LH51oQax4ckklefS43hL4XqePpSqYqV78jC0V1MewvdMsfE3n2VnM1nhwscsnzFCp4zn0q5pU+luPsz2jXSozC0i3MpZmI2jIJ55xVlb7w8um6hKukwyT7maFWyMDqAMelbnhGHSLiws7iTSoxeRuJYwCdwYcg9fxrOrj/Zwc5Qdk/L/MFFN7m3Zw+G9LTUILFGivreJReTy5VX6c8nA9a5Cx8XXNrdTvLFdto8wdZI1UcgjAPX1z3ruz4f0q7vZr2XTlNxM292dict69cCrH9gaa6uktvGVI6fjXFPiCinpFmsaN46nF3finwh/wjC6ZBot5KFlMscLybFDEEbiwYnv0rgdX1OXVL9rmYfvCNoWPhVHp717S/hLQ2Vv9AiBYYyoqpH4H0FWAFl8w/iLnP5U/9YaMlZpi+rtdTkPDUST6FG7KAFDE5Hua5hpLNvEf2xUyrurBMDK9q9lt9G0+xhEEFuFix93dxVD/AIRDw99o83+z0Emck7jWEM4ormbT1K5Haxzp0+B8MFUAjNFdc+mWKkL5Z4HrRWX9qU+zKsZfxR8S3vh/WLVYtTu7eGaLKxwgEHHU8/WuT0fxTqmuSXMcOtaiGjhMmXfH8QHY+9WNX1Cx8RGM6sHujbrtiZnA49OFFM02LSLEt9l04wSyKUYpcscr1/pX031qkk73uccaL7o7r4ZX+oza1eWd5qct2oh8zy5H3FTkDPrXb+J4rSbTEivJPKhM0ZZgemHBrx23uotGuP7UsZ5rGQgRlt5dW5Bw2e3HtW5cfEPV5bJXBsZo8h1ZYj8xVgf73tWv1qDSlcHTaPX2ZYoizEKqjJJPAFeT6/471JPGn/CPwrbPYSTxwOdhLbWIDc568msp/il4muFlgfTrORJEKbRDJjn8a5qDxb4g0uM26SgXAbzA0iBiATkg9yfxqfbRbuEYNs6r+0r+Tw9rt9JEPtNheJDEAhHyFsHvzUQkj1HxQbQlktbdsId7l2Xg5xg4GSPSoLX4ja8tm7kRvcSJz8hySfboMYHWk0TVdSj8QrrcenXH2iUFbjzV+Q5I5Uge3pWcq8IPWyK9k5aD7jUbi28HaVrC4E93cvBMpd9oUE4wN3tXrdr4J0iKGMobkEKeRcOOvXoaoR+M7d7ZWm0iY4HKgKQD+OKiPxHgkRja6XeSbc9go496TxdC1+ZFezkddbwRaVpxigWWRYwSqtIWY9+rGvMdV8byf2fBcW1q6qt6LRxIcfeyxI9xWkPH2o3hZYtCeMf3p5Qv6Yqr4bW2T7Va6npcd4k1x9pi4RwhxjvjnrzWE8dQ5tZqxSpPW6JYnjuvHmo6HcDZHbW6zLOX5OdvB4x/FXcQeHbeKHYtxcbfTfWW1zpkWoPfyaKTcTARvOI0LFeMBjnpwPyrY/txDCWjtZWIHAyvP61l/aOCSu6i+8ThUtaxDrWrw+GfDc1/cedLHABnZgtyQB1I7kVgN44t7jWbCxjt7gS3Nr9oXdgAAjOOvXj9a2Jb+S6j/wCPTYc8qXDA/UEYrOkkvy6stjbEB8kbtoIz6c1Ms4wf/PxAqMr6o1bHzbuWCR2YjYGYg9D15P4/pXLfEmFZLvT3+1pD8rglgMEcdzwK29Pvr21tmhktyCzs5ZTu6knrx9KzfEGmaf4n8j+0oJykYICjKjB65/IVyVM+wq0i39xcaMr3ZyGn3FhompxXd1qULxx7lO0ZA4I6gYxz1pklrHY+H7XTrrUjCkF2t4LkgneDnC4B6c9a6N/B/h2ZBC8chUjG0yMAasf8IdoEm3fFJLhQi753b5RnA6+9YLiLDRTupfcjR0rs5DU5ZL/VdMni1mxmKzb5WFzHgDJK4UtnjjiukHha/uPDOu2ceqWvm6hei5t381gFXdyOnHQ9K1IfCGgxjEdio4xkMf8AGpx4Y0Yc/YoyenJNZLiihHRRZLoXZ0+nzRw6fbxPKhZIkVmB4JAxUst7BGTvmjH1YCuYTQdJjj2LZxBanj0+xgAEdvEo9lqZ8VU7aQYvq/mXr3U7N0iT7XBnzoz98dNwzXO+F9JvrfSPEFrPdxSz3TyNb7bneQCuB3+XnFbAhtV+YRxgjuFFULjXdMtWKF1LDqFGSB61NPiZyfuUm/n/AMAJUF3DwFYahpFl9j1Z1adIySfN3nl2PJ/EV1ouoERmMihcnJJwBXHnxJpcT43gPnBGMGpU13T2zubZjqGGO+Kv/WOtH/ly/v8A+AL2CfUv+G4bTRLW4tV1CO5M13JLkDG3cenU9KTxFfiF7a4htvtRQMPlfG3OO3fNVU1SxYbgfl7nHT/OKzz4s01ZNnl3A6EMYiA2cYx37j86j/WHEzTUKJaoJO4iabrQ+IS3n7z+yM5JNyduPLI+5ux97HakhstWh8XzXT+a9gZHKo1wduDjHy5x+lWl8RWLQGQOVzkjKkZxWXceN7BIz5AeZyxXAGMY9alZ1jKjtCiJUI73O7ku7cSIQylgpyPoRXnXiXUr19VRtP0e6VVtprcmFQqkMyHnjplTn61zmo+PNXWT9xb+xVUJ9SMfhzWavxFuEUNNFlmGfmJU813PE5hVSfKkvJmN6cXudrpniXVtL0Oytv7Gu/Jht0i+VNxICgZ/T9aBqMzXa6s2g3YuDF5IbHIT733c1yK/E54WUtbEoyHk5Bb3/wA+lXbb4nW7hPNtnVsZzurkqrHvVxf3suNWn0ZrwaxbwWtzax6HdrHdlnnjaMjeSME/pVa7vrC70qGwj0W9eG1AlSJo2G3aOPr1/Wm/8LMtTPtEPAGS7HH5VNF8TdOMzhkkYDAX1auf/bI68kv/AAJl+1h/MULJ3udebUptDvXljjQREggqVBB475zWhHCljdXN9ZaDdJdSLktsJ3Zbd64+8BUo+JWkbwknmAliMAZ9qmHxE0lbcSSFkBJVVI5OO9TOtjb3VN/exqdP+YZpAuNJF1Kmi3CzXXz3BJyWb5jxz1+Y/pVSzU6Zotxplno2o/Z7gvvLJ8xLLg1pJ8QdFkbCSknqflq1H410hjzeJjGdwHFR9cx0dXB/ex81N/aPI/8AhFddsdSFzp+m3YMTMAxTJ55ArVay8dzfMlpOAR14Hpwa9MHi/SVj3tdqsZJCsw4P+eKmTxTpUhwt7HwM9R0q6ma4qVnKinbumS6dNvSVjx4WHjuFDbC0ugHJBPb/APVjNTnwx46njZW3LuGTmYDPtXrVt4j025ykd/HuBxg4q0urWrrlbiJucdRzUzzivHaik/Rh7CD+1+J4cnw28WzRHcYY8jO1pc846ccVBL8OfFsRUJbrIOpIkGPfqa94Go25bHmoPbIp32q0YSAMmeh6c0/9YMWnrBfcDwtN9TwOXwH4sgcL9mZh6xuCM/nWdceFddRoxPp9yXY5X5Ca+kPtMGMrtOO46UC4hfAO3npjrVR4jrremhfVIdGfOI8EeIhA039my7f7oQlvyFW9L8M3NlqPm6to148QU4VUIGf8jpX0GXt1zgYGcjBpPMtmbsGHY03xHWkmnD7ivq0ejPN7W20RbQM+jKqy4Uq0Ry2OeK0LTTPDdsjtFbW6Kxyytggc46H6V2oFuVXKKSBkZFMa2sd2Xt48+pUGvPnmDlf4l8y1SOYii8MiR5VjtC5+ZnwM/wCeatJqekxgmIx7eSdoHPrWwdN0woyi1hAYbSAg5Hp9KgbStLaL5bWMr2wnArN16c/iciuWS7GWNdsC7pGd7qMlQeaX+3tPaUoGBZThgOdprRi0PS4385LOESOOXCYNRnw7oxmEv2WMS9Q2O/r9aftMLfZi5ZlFtXsF5aUxckDzPlzjrTvtVvIdy3APcDNS3XhbSLtNs0RdeMfO3GOmOarzeE9MkdTmcNnAIlPH5/StIywz6tfIVpkjzxAK0rKCTjIPBoYRHglcfXBqJvDds6oq3U67CclWGT2wePSqp8KbCWi1K5+Y7gGORjHSqiqH89vkD5uxeV4QvKg+lFVk8Ptji+mx/s44/nRStR/n/MXvdjylLe+imXfPEV7KUHP49aswwTIh3MGfP8ORiqtnOdRmCKzMyEkvjhfxIq+1pNECCx2vwCGPP+FfVVJNOz3ODnVvhK1wmo3GYHPmIGLYyDgng9varel6Yyf6+7a1jXqWO4H2xV3RtMieTc80yPnPDnbV69tLOyBMySSyHqAeCPWsKmK19mn+BrGaSuyW30mK6kMdnqi3D43bApOBWvbeECyb55XLnqEXt+Nc1fa0mh4vNM+RJMBkHTIrPufiHqkqIUYoEUFiAea5XQxlVL2T089xurSjoegQeHbaT5hHdE7gNxwuKqXfhzxC+ww3SLmTbtD8qvPJ/SuH/wCFl6mhbGznn6ZqW0+JWooyCXLA9dvJNT9Qx8XzaP11F7ai+56Db+GNaRW8zUQD0Ug9frV6Dw5NIhEt/JkcfKuAK5Xw9471PV7lrSO2Dy4BXHYZAPX616Tpwn+yq1wAHf5iQePavJxk8ThrqpZM6aShNXjc5B/h+Zp9z6rP5XZV4x+daek+Dv7MuluDqE8rL0B+6Ov+IrpHbZgHJJPHpmpduWyT+ArgnmGIlHlctPRGipQTukRGzEsZWR2Ibg9MU62txBEse9mAGMmnodvyEn29qUA7RtOR65ricpWtfQsUhRk4peD3H0NKAD1B/oabs8s5UcE1AXHD06/hSMGAGOD9KBKSRxQZMY4HriizuLUUBse/akCgkkjFKcnletNZmYYwVPseaLsBcDd0/wDrUAAnkUDf0xz60pJUdMn270AII1HQdenNL5YPv7Uo5AOecdqQYOTnJpXYgaNAOVyDwarjT7E8fZoTx/cFWWbH4d89aODyBznqKqMpRWjArtp9kxO62iySG5UckdDT/stv1MKEjgcVNlc+5HHvSMgIz0PsetHtJ9WwG+XHjAUKPp3oMaDDFF4GM4oKg4+boO386PL+fOeOwoTfcCtI1qsZDrFtHIUgfnVK3m0qWV0itoQ3VvkHfn/P0qzd6XDPEyMAqFSvykjAPeoItLigVhCoB+9uA+914/lXXB0+V3k7id76FeXUNMjkMSWqFjgkBMDPaqGzTNQCvc6RESCdrNGMjHcH61NJp2pvI5zEqZ4YAHAx1P8Ak1y+oJ4jt1ffE7N8uCo+8MEnB9sfrXpYekpO0J6/4jCc5R6Gnqmh6Ve6dJbjS4EzGUQrgFfpx68/jXEw+GLa1djKh+QH93I/GcZ/yauS6nq0VuJXt50BwxbaQCPX6VRXVr+5kIV9x2kt2zmvZw1KvTi1zaepx1a0ZPVFHWLdLm4iFpPEkS8SgRjIGOelZMelwO0iLNMJSynLJjj2rQeziS7ML5O3CAlgATmrAuZAzokDO2VGChOR2wPSvTU5qKUSOZS+L8jGl0FomYyXOwE8MVz+uary6RMyqkN3nGT0OMV0U1teMCUsyIjzu8sgf5+lQpbXu4BI0XGeGHT8hTjWmt2iZOKezOdNlcQoY2uog7c5BPOfWlNve+WojmRiTjhq7bTtGSaby7gRzBck7Gx+vrxTv7It/nESMW3cKTnA56ZFT9djezF7rV0jiZoNQgUo8gIxkfOMH0PWmTfb0UMoLMQAcEHFd3dWJkURSwRebtwGOMj8fxqsdCt4Yx58IaViRkc56c5oWMg9Wi/ctqmcfFJfqd22QKB/DzzTk1HVo4hHGJlBkwFAOSa6xdNsmMUsturQhcLtLDJHr2PSrsN3BZWatJZRF84BJ+YDkdfp+XbFN4mD+zcSUOjZxPn63FtRobsOGBwUYsAeB+ZNW1u/EiPJtjuXJfAwC2eM5+ldxp3iS5nlSO2tVw7EgquSuPT07fpXTaeuoyyRu5QLgF2YAd+mAPSuWvjo01eVNGkIc+1zhbHTPFC2wmtmnU/eETZVidoPQ9s8fhW0NI8X+Vua8QO3Pyt8qjrzx7YrtWtm3q8t3tGSX75HtUgSyUbjcExgjqeCBXi1MzcndQX3HZGhbds4G0j8U73SWVFTcV3vnL59B+f+SKL2DxPZWJeOZWnx2OCR0wPyJrv86bjG4Pt9Dn9e9QPqenGXyS0RbO0LkfUfzqFj25aUlb0K9kktX+J5HceKfE1jL9muDOjgElWXOfyrSsfGXiOS1VE06S4byjKDsJJXnDYFemPfaepEUwgJ6+v5fnRFe2rHyojErRHDIABxjgfyraWPpSjrh0SqLT0mcRZa34pm2+dpUwZiV3DjseMdqtrqPi/z/s39kZb/AJ6EjbwM/e6d66+TUbVXaJ7lQ/3jjjApEv7af5IZ1yP0/wA4rmliovVUV+JoqfTmZhmXxGACbFVdSARvBBHT+v5VWW78VLcKH0zcJclCGAC4/veldTHcIwEfnq7jrz1oW5Z89U2kdR3/AK1j9YSv+7X4lOHmzmbm78Qwb9tkr7VJB3ffPsOv0zWVceM7+3gC3OlzrMJPLI2/xdce/X9a793jbG5uCeBmmMsbK2+IOrdQelVTxVL/AJeUk/TQHTfSR5kfiE8cWWtWVgWAUkg5PIzUFx8RmkSaPy2QFTsdTnGRxXpEumadcESS2ELMpBBZAecY/lxVIeFdEiLvDYQxuwOSoGcHOT09zXbDGYDeVN3IdOfSRxB+IkanAQEY7nNFdbN4Q02d9wTyxzgArzkkk8r6k0Vp7fLf5WHLU7lRPBvlE/Z5EdS2QNgyn0P+elWIfA8CymWe5Zz1YAY4xzz9cV1YZiu4RDJH05pEjLSAnJLDB5ry5ZhXa+I0dOL0aOdtPCWnwS5JLPgZOSPy+tS3/hDT74OFWQSsMCTeePbFdGsSqAxxgcZ9qflY8A4Ge4rB42tzcyk7gqMLbHJt8PdHnhjiuIi4HX5jzVyXwbo5TZJZReWEEajA4Arf25JxjavOB1NObnjGPcjoaHjsS38bGqUFsjzbXfh/byMZtPtB5zDBVhnJHTHHfPt0qbS/ACQ3bHUH2oRhNmASa76adbe3kYOWI4+TkgU1VZ1RiF29txGMf5xXV/amJdPlb079TP2FPmvYq2mkWWmwr9nhjBAyHxznA/ngVoWl2JkbgbQcE0jNEIW+YhT8vWqGlAxxzxAMyiQkSEjLjPX+Y/CuCV6kXKTuzVaaI1TsALPgAc57A0xZY+VJIOc/hTRGxILsrL064yexppCxyvNxuGFGTjj6msVFFEzTEvxGdoHX0qRZy3ylcN6d6Z5jE5VSVU9R3pC4dmO3G09f71TyrsIsbuhKDf8AypGcrzj5ajEqckYYAHJHf2pHLgblGQAcLnrUcuoh+5nAZVGO+TjikVMMWUs2emTSbiF3qc5GTUc07oqle5x05zjpVKLeiAmB3t1Ax1BpxYIQo61TO9ndhvD4AOO4zj/Gp2d1ULgMf4v8abp2AkFwnlK7MACM/Sms7dUYdOMVHKVCqkgLBjljjof6U4TgKOgPoe1HJZXSAl+Ypyw46U0khlXnLHoR+lRrcx7QN4JPvx1PP6U5Z1Ayx3cZ3Bev0pckl0EO8wkvkfKvfH5ipDIBjPHeqxkmkA2kZDZIYY+X/GmPIY2QSBgC2Ac/rT9nfQC6CD1/Kh1DggMVPr6VmG6aK7RHVxwWPy8bRjLHP1FXBKWUFhtP8I55HvRKjKOohxfyyqN95s8jpn0/nTwUJx6jPvzTcD0z3APakIeSPPKv35qbJjHspYfLwD3pM7WJ2demKRcoPmyT1GaQyeXEzE5xyfpmhLoA9sbfun6CkIjdgCOVPHHcimv03A4PYHpxSuN6kpgtjgmi3mBXfS7KbO+NWDNuYE9f/rVj3XhHSmk8+CyhjYc7I1Cq/fnFb6Ehcu2RnsKa0oBBJGDnj/P410U8RWg/dkyXCMt0cV/wid7axtIjxylcFMRfNk9eT6VKthrX2RrSY/IDlAuDnHIOfTpxXWNdRnCLIFOcKc56Cq8ay3F1CZMcL5jEDIHTA/ma74ZjiLXkQqMF0OCvrfUdNntXju7neyEAE5w3QjIrIvNRCRRzXrERsSqlh948E8+vIr1WTTIGkkLyHayFDGRxz/WszVNK0u6tJYHjULtZjtQHBYY3Yxz1PrXXRzKE7KafyInh7r3WeU3mqQWnk/ZgWWRxnvnn6e3eifxKYYkZVKsw3HAySPf3rn/FN7YW2q7dMLFNpaRREMBjnoOABgjgdKzElurtFiW2c5XgbSwz1wdw/QYr6mGCpypqT/E86UZ3sdFqXifMG2CN375CfdGKRfEhZU81QkgXBRmzx747+1Q2/ha9ltCrXJEWDtjRcnJ69en0rPHgvUy7qkUADDAd5CcfgM0Rp4O3K2tC/ZTL1zrahsBii4GYyuOP8PeorrxWXctFJEiFcjkHPPcDoavjwSJbdUuJVc7AoIydh9Rn+tPHg62tofKZ5JI0Py5bOPXHHFSquCXW4eyla47RfFc9jCVNrGsYHDKwOc9846VpTeOLqRgi5ZuxJqrJpkJiKPPGAMfeUc/lWZNplvDIrfaogqkjgGuZww1WXM4jbqRVky1L40vyskLSFhjlc9axZPFuolBEbiby+ECqSOBTri0tRMziYkMuDkZ4rLOmW5L/AOkFQn3cKBg+/rXbRoYZL4fwM+aTWrNyDxNfQuxWQuChUq3OP8KxG127lk3mV9wO0HJJ9KWS2aUAW93DsIwVPygn16VWt9NdJ5PNaJOeMvk1vClRjd21FrbVmrBr91BKhWeQN7Pj/wDVSHxVfxTFkunjYnB28cdM1nDTnadiLmNSQcKGHP1pj6SzIzpNAZM8RnHI+oqlSoPcqMZPY3rvxRLJAlvFO6sVHmFjy/fJP40+08X3sKiKNyqBCrkdzzjJ/GuXOmXUU6gRLNxnaWGAfTg5qe10e5c7C0cckh4G/II+lKWGw/LZ2sO076M6afxZdSXSzC7Yb3bd5aYGOPxP41an+IWpHCRS7W3DaQOwH9axYvC891fm0jutkkYbcdvBZc8Ajv0/OnxeCtZuoY2tYN8qSNFKjuBtION2fT+WK55UcHpzW07lctbobVp8QdUgY+bL5nbnt61uR/E10OPJ3AepA5A4rjdP8D6vfFpZYhGvmGJWIb7wYDPT7uCTn2rVt/hxrZvrm3mAQRIXWQKWWQ9lB4HP6Vy18Nl1/eaLg8QtjrYPGst1JF9pWOGCRc71bJB9D6ZrQ/4TjT1cIZQWLbRg53dv51z8HwvkS9zLO7WrRseCP3bcbcnOT3PAHQCri/DS1Jihe5lRol/1yAZkPJ6dsZFeZUpZZf4vuN4vEW2Ltx4stxMRDcoij+F92QfTgUVST4eWaF/Mv7lGLk4AVsjsc/Sip5cuWnM/uG3X7HpRmjVeMZIzgnrStJxhT85GenArjLbVnmaS3DgrEzBpGI+8OgIByDk4p0s2pWlhLcxSm4uTGP3QOfmHUDv+FeP/AGe07N6nSqqtc6pr1d/zMGY4Crn9aUEtJkZfABCjoPrWFpsochboSK5A2CQlCWAyTjtznv2q1Gz2ckiyXZk81gTkfcU+n05qZ4dRbS3GpXNgOdyrwcA9G+9+FRT3cUMW6TOcZk45UVTWcTXAWOUvGqEq4ABJz0qtbifev7xl8xiWjYD7oOASfXv71nGit2NvsaVvLHNPFI0hI25RcY69G44q5tHzCSQHcACpAx+FZZmVZp7aONFjVdygYyT3+nSrAWQlXQIZWwVO/hfbH+etTOHXYaZPelbW2C8eu49VHv8Aj3qvo0kv2eV7lgsskjOuCCMHkYI61TvtON3bT27s4WbrL5mTGfoMZHfFaljGlpaJGrr+74DjgMPXFOSjGla922JXuXAd8aghWUjDUsu0nOOF457VXe6jWRiCN/BO0dvWh5fLiG7DMW4JIBHPX6VyqDuUOhutz+UOZAex4FPFwihjkhs8cZx/9aoBJaoDKzglR3PQc9zSpPatlkdN5Gfk5B/KqcF0QiS4jV4lIlYCPJyDjJ96ba3EbxiNn/eE4AwQQcZ6Uke5omSUgqSRnaMEHoRVSzjEc0jwgtbyfMzscbeAAOe/Ht1qlBOLTewjQmCyY++UYHIX+dTIQF2n5iOGOMGqjyMm4AAOPundk47cdu9MhdZGm3XOVZAAFHIyOee9Q6bcfIC8soIyrkgnA49KZK8gcLjk8ghePxqtBLCIZD5mdg5GcbccHH5Zp0N1HOjbXXjB3Edj3x+VHs7PYBkttcReZLH+9ABYLnBz/I96FtNyFJGHmZ4cZGTjrj+lWDNtwpfjpnI65wPz5qOSBZDGPMkCxHcD1zgY6/jVqUrWYhsmmFvKdXYMmQeeoI6k4znpT4o5IRhiCir8oxyTTTPNIqyQ7CmNx3NwV5x260y1kmMsk1xiMMflXOcL2z9TzT99x957AXA25UBBBHIIPWo8GR3DlMM2VBPYd/zpuS7feBQDAGO/rmqptQLiOUPiKM7sKxO5j68dOT0qYQWuoF8y7zj5QevBOaeGGBkZB6Z4qulxb5yGyMkjuefSoptRtYVV5ZAhbAAZuG+lT7OT0SAtJJuBwP4sAA0gf5iADycHnv35qs99GkeVcsegwcn8Pall2xxkjaQo3DPfJ5H5VXstdVuBcL7gV4IBxyOtMaVUU7xhR2I7VRk1JElgZIyVKFyRwAKiF69wh8sqoI3gumeOen6044eW7WgjSLNNHt5VjncPQf5FRo7zRCUBgDkBW+tVDerCAoO6RVUkAZO0/wBOaifV/Lt8pDKBGcy5XG0cn+n8qtUJ/ZQ72L00U04Cg/Iw5ySMf/XpnksUjaRtrqu04HGT3qsb66EMUqwO6yJuyg79v51J5lwcrFKPNmxtVlPyY65z6fhTVOaVtAuTywoxIJ5IDMzHGCDx+fNOE8UZdw6bRk5LdD/SuX+x3moXhjF9LCq7W81U5KsSMfp+easwaLf/AGmT7RcsWjXZDsAKkf3nz16nj2rolhopWnNEc+uwmoeII/tKQBtxeJpdxX5SV6Ae/SuUm8UTTS3QMDybVw8u0nZzzxnGMmtKz0lneazNvHHcqI4XkYHD85O3HHbn6V0keh2sMZgWBItw3kKuNzjjPH4V3p4bDaNX/rczvOezseYSJZNcKRHHHI0a8uuGYdjkjnp+lW7mGW205rhdin5cEkZ2tnkD8P1rs7rwLDeyeaGWLEQiEQZtoAyQfUkE/St2HQLZYgkiK7AAF+pOBx16VdXM6CSadw9keQTX+p2A+a2dwi7mJjIwuQM/TJFaFrJqc9v9oj02baV3E5AGM4J616hLpFjNb+RLCHUAoCRnAJ6Z/wA9Ktmxhkh8p4/k4AHqPf1rGebUbK0NRqik9WeJz6hqbS3MS2jg27ESNuG0HOO3aqv2HxFfybo1kCOwQAKRhuor2xtFszIHjh8sMxLx4yrMRjJqaDSbS3OFt41HBIVQASBgZFaf21RgrwhqV7Gn1ueF23h3xFdXcsJGfLyTnCEfXpSW/hjUdQbGVHKqcHbgk4Gc17x/ZttvyqEbid2D94nuakSwto/M2xKu/wC9gYz70pcQdog6FLseOP4CmW7sxKIoUtwDOxUt5vzE5HY56U5/hxdCxnlzb5unBXKFfJ+f34xj9K9hS0hjAAXaq8DBzmpHQbRu+ZT1BHGKw/t+vdWH7Kn2PDLf4VX7zeZcylIIzmQIpDOoPb6+uK1rH4WRR29xJLKtz5oaNB5f+rzxvPqQP1r1lpoxlgMuxGR7f0pUEfLAYLjOM4oqZ9i5LsJUaa6Hj918Lntr6FrTy/Imj8mYEfcBAXcuSck8mtO3+Eul28QgmWXAUt9qMmHL54GM4xj2716bGioB8u5vUUkrRhBvyT0A96iWeYyVkpFezh2OIf4baEbFILaIx7pI3lmblyFyCAT0zmrE/geyuIfsksCeSis0bhMOjFsjaQOOK675Fbc3DOOVbpTDMqyhNrZ9c8A1z/2ni39pvqNQitkY8Xh2xSO0SKGNXtGDBlH3mwASfUnAyTUq2bISXgDFpGwME8k9fYf4VfN5F8ih1CkEL0JJpyXAaESL8wYDGP51k69Z6y1Lt2KBtmUuoJjjTIUAdfxpqPeyQx5h2F2AOSMqPU1bmvIo4wpf5s7VOM/jQZmAIQAMOh9fxpc0mtUBXjt5BF5f3SCRyDgY78VUlsrxk/dYZxIcndyVPHHp+PpWo0srEswKI2fmz7U93KlVJ5IwMckH1ojVlF3sgauYEvh+afYRdfdRUO4c5AxRWr5skaqpaQkDkggg+9FbfWKy2ZPs4nl+sa3HaveLHbmNEnIkmjX5mY4POeOQP0zQPFa6eqqkCyjfuIJHycggA/SoPEmlTjTZ2hjnYvcK2644ypyFVSeuP61xtlpd1Pr8OkSlYppH2cncAfXj+lfXUcNQq0rvp/kedKpUjKyOruPFUy3DSSthGDhVTIBOeGyex56elSXPjNhFOkeySPICsM7QcdB+tR/8IxrWs6c8LSW0Edgxto/lP74rgdewzz+NQ3HgSeCFriFZ0tnhLxxSfPIZR2I44ODzS5MHdJtXQ261roePGUkQEYO9UwRtJHbnk+9Xv+E5eQIzzruYYbZnjuP6Cq9j4CvLKI3ZeGffbMDDMpV95HK+xB6HNZi+Cbqz1TSbXUp40jvmY7bd9zRgLk5zx39fWl7PAzbs1p/TC9dHXW3jFZdFM0pVnhZQQR379OoxmobXx1DPI671jVcFXk6n0xgdadZeA5bW3tpba3S7uIpmE0Mh+SVOcMQcYA9O5+lXYvh/pxitoboSCRgwZ44zGRznPJPHQVwy+oRvr/XobL27MxfHrxwnzFkfbwzjo/PH6Vf/AOElm1FYIbZovMmYIiPkhR61qweCtmqpEsdsdJhJljgl+f5yoGDn6Z71v2Wi2NhcXM9tAsZndTlcYGBxgDpzn865K2IwUdYRu9zSEar0kzC/4mCa0sM8ZBeLO3ftVlGR1xx0JrP1K+1C1QxtZXKxh9yXDD6Ed+nX613QitZrhmlImLKEVCM4A/rz1qV7K0ezFs8YaIEBRnng5H61wxxtOMlzRLcJW3PJpNb1G5e5e3SaUw/vZmYYxGvXIPXnHaui0hJxp1rcxXdwYZJG3FogAGIyvB7dvyrtZrSCS0nh8tCJVIdDweRzz71FaWiWtv5EkvmOw8wlu7duD2/wraeYU5QtGFiY0mnds57Q59X1W3ZHm8krMUlEi8oQegFal6ktq1tbEmZZJjhsYC8Zycd+/wCFXpLJZQcyBJFcPuQ8Z+lTxhtpji6xjBY4znrXJUxEZT5opW7f8E0SaVrnF3r60dQa206MTRoSRKXHcZwe2eauaM2sXNg9xI0cUsYKhGHPXA57d66hFjdQpI+U4JHBPbB9e1PkiXzEC/KAR8vTOKqWMi48nIvUSg073MGe0nnVWhctEcxTF8kMMEcfQ0unWFzYWkcE80ckkpILKhwAQeM+w6VruXt41URbmdwDt9T/AJNMmCiMbm2ooI44II/rU+3lJcttB2V7lKO0vhqMcq+X9kVWVkbhgPr37n+taTxRTLE0ZIzwCDn17Ulo87HzZWHlMMqAc/r9KmYSocKqbc5BJ7e9YVJtyXkNFdreV3SO3KCFQFffyWwf8KhvbW7SPZbDeMHC5xjOf881eiiZSy48vLHnOWxmoftJhtpZpJOFJXDjHfFCnK+mthEH2O5jkCQOoiaPbzklT/e68/p0qKC3lguZEM5e1m+4f7hI5/z71Yt83EC3EUwBYgBucYz0q4yK5+cbkHP3eD71UqrjowMRNFZYWFzM5+zgFZEbBk9c+nGBS2mko0hWdQ8CptSNjuGM5B5HOOOfrW08KO5Un5NuGPc+1IlrGibUdjxjk8mn9blZ67isjNSyWwmQRjdGilMv94g+/tgUkSgtM8pKwA4Kvk447Hoa0PskfnO4GZGAwSe306U94llYPJGCAMFW9PWk699xlJrMPCgkiRd3APdV6gDv7U20srayijUDEC7sBz9zOMDn6d60DAnmJM3IToPSljjdDIZW37ySCO3TAqHiG42uIrraiSZJ8rIqghWI7Y/xqUxpFI2A+SOx421KRyqgYQDGfpTVWZ0/eBQ4PBU5GP8A9VZuo3u9BkLbjFGpZmkdsqCMdOalEapIDtBYckgdKFdXkdedyAYyOlNju4WVdrA7sDd60Pma0AllyFIUAOPujsKinikY7VkYMB19j/8AqpsNwJlbAAeNirZxkD1/Kle9gSEPIwAJwe2KSjOL0QEohVmDlBuQEDPPXBp7Rq2HOQxGKrPeBcKWGd4Xgjr6etRLfkJJLICFL7YyR+A/M/zp+zqPUC8zZIVVBI9fpUayAzDaoxyDn/PtVSPzDJJ85YhThN3OacjuYYmnRVlK4KgBj+lP2VtBlg3EMMxiXajE81Eb+NGxlW4ycHpz3qmJm+0RSz/KZDsEUgx2z/Q1Rna30SCeWeUu80zMMrwFPYfpW0MNF6PcTZ0BuUAZtoOznrQbgOqFG+/3A4Ga5ddUht9Jgmcl/N8tmGcZL8L1rRN1Cl81sJGV9oYAng45x705YNx6Amnsaq3UKyGLeNxppuTyo42D5s9DWRFDG1qbiPdNNM/mKUGG5PQ+wGKLi/tnaGUB2eQFHQLuCjGeaSwycrLUZrJP+6OX3LuxnB5zzVUalF9qFs0jGQkADbgj6VnTzztaIsCNLKoXaQdoYZ+ZT24xSrOt7A81zbfZ5oZMeYfmwRzkf571ccMlrIL9C4bpfNn2qf3XymRQSc+/bPWrUVwWcNKdpB27cjJyeM/hVVbFbq1MEUzRxSZkkIbJOc56/jSS6czzxzwOVMb7GPUOCODz6f41LVN6XC5ZlcurhW2uANoIx9etUTdS3U1s8akwxk5UgguOmevSrjwpHK07BQUGB3z7/wCRVaa2MqwTINqrJlmHDBeeOevNFNRBlmWYonmRROHxgHtz6etQpp8ohdHuf3juTJIndcenb0pYpwAkcI3uWYhsg5wcGpZLgN8iIwOcEZAPPtStKOiGVI7WGXy4YyFWBRJhVweexqttnmulghPlQSxEKQfmTsOD0FaK3P750ZSqx8B2XG78aZcXaEA7QzA5jdEJPvg1pGUr2sK3YjsEkRvJncOIowA20ck9cfkKseWs8hkkA3pnGTj9KrNqKGC2mx1PAx16Dn0pwQyb1jl2Pu3fcJBHXH5VMk2+Z6DTsTjynkiMjfPzsXPTr2+lR+cjXkkBRRIq5GeTj1qvcTWwWe4kxuRCoGAPXoDUCtCbNZnnCmRlLdQR/X0qo09LsTkSve/ZiITtyo560VCyxW7sryeaSd27cenpxRWipw7DuwdHvLeSzv7eKRBjAY56Hg+vXFEuk2olRpbaNplhWJ5Vzkp1wPxx+Vc7DrKQrIbw+cEJIYfwgHvjpXRadf8A26IM8EiqwOC/AB+vpW9SnWpK60RKcZD49MgtxBFJIxtYwSob+Ik5O496szCB4jPsZkB249s84pY2jiBSQB0DKEU9eSPzxUItbmK7VRcK8KHMhJw2DnjHtxXLzOTu2W0MMVjdxiNAruCqlT14Pv8AWr8tvBPH5LpGhA2LkdAfT8hVOWy+z58mRUj8wyEN0YHnr61oQSrdWyy5Xj2zgZ9fWoqSeji9AQ1ohbrKLeKNHcYUj+LA60itPbw5ZVWTAGT0ahbiJZLf978ykhskccdKbeoJY/OBZ/LIkCoCSw9BWau3aQDkmcws0SmVeq56k59veqkTXT2rRQACRSd+44wTzinLJcxeVJI8flmQIqrnI3HA56fhSWljcx3VwDc7rQnKgYL59xWyiopvQVy3pslw1nG9zEIpWJzkjjP+NFqUN15axylA2Fck9Rn9KpxXxv74wrC6xIAxfpwP59KsPIXhmaAebMhYKIxjpnj25FZyg7u+l/wBPQu3MgIZHQquQvpuz71DLtmEyl40lRQpPt9e1MFs1za27Xf7u4jxIwB5z1xTf9GuZxLGoMqnDYH3x71EUlp2CxMIQ0DWzll+UBRn+venlLcIvlOPMJ2hvVsd/Wqcrujgyb3n8zahXsucZx+NIL2JprrBG6GULgnpkDn9av2cnqgJ4oLTT7pMzOTJuwWbIzmrKtFNINuNw/i4BPXms2XUYY541aSF5WBGwjkH0GfcVGZ4baNWVSbkocKD1bpih0pys3uF0bjSKhPIwe57Go9gkHlylSQOGFZL6pb/AGCF5X8tpCSRkYBGDg/pTdJvZrywiklOxjHl+nIB60vq04x5ibrY1ZEQ2ojmkIAO4t9DST3UR8tScgjdkHpVFpgk0MkLSyllZNw+6MYIB/Okme1gQzSwqUlIQsRxn+g4NNUXdXC5fnmKW28DJByAh5P+eaJ7lNywzBBG/Zhnd7Yqi+5/IhQDyRzuDnjH8/SmSTNPqCPHukCSbXJxtAGTj3OSKcaCv942aDyRW1uPKgUZAO1FAwT/APXqQSGSNVYABhnAPIx24rIF1mQTqGhWUFJhkEKy57Z46GnWrrbRS27mU7VZw84AC5PGKf1f3bvf+vyEKmrRz3KWio4aSUoOvQA/4U281aWO6jtYYHlaZhs46Ecmm28drE6xQgG4ZvNy5yxB4yOPp+dRXEMcaRuxbzoVZVdmx85xk5710KnS5tha2NZLhjmBW/epgMwxx04qQM0ISKVgzN/Fzj/PFc9pMgnurpoT5cnmZKkEZcYzyfX9M1djvE1KeSDJFzHlG5wIz7/l+lZVMNyyt06gpX1NG5u47WJXklGMgAHt06/nTku5WjgAUFpDzg9q52RoZNclUzSEW8YdTglepDZ7Y4oNzPAtwHVpFDbYJEYsBnoOOc5P61f1NNLuLmN8XfmP5YJJUnkY4I4OatNMgXzC2AOMgZrk7W5uLfTXjuIHiuUIjUsAMgkZPuTn9KuieaKVYDKVhZQQzJnawPQ1M8FroxqSZt+YJdzgAADk9yBz1/Gsy7hWe5tFtchHYyOc8HaOP1x0qC8vdsloI54lUqXlCggsABwMZ55H5Vmz6v8A2xa7NPQeZGy7zuAwoPTt1/Kro4ea95bClJbG9NdQ2CSsysDsxvHc+579TWbpl5tsoUvJ0ZbkEhG54OTyCPSsi8vryXV7e2vLYQ2kwIDOwAJUfNwOnUenWn2Qjg0ILJCZVDHZKYsvEhVtjdOBxj3zXVHCpQ97Vu36kc93obF5IlxaNJEC4DLMD/fHHHHI6Yqta6lLGreZGq27FUchs4OOFGP8/wBLlpYzW+i28ccoEnlZ3EYwSOxHbJqlJZrYX9jZW2GFy5knmPBXABJBPr0xUQ9m04Xv/wAAbb0ZNf6gYiBZqCFIPnsDtQdfmagT+brUeUk2yRB1b5gqn8sc9e9WtZsbm602S1tJreJpf4myMryecCqUkt3aQw2qgzziHAaNQMtj17Y/qKVPklBcu+v/AA423ck1G/lRMPDJOArsyqpIVhjBz6YJqppWvf2tbmVt8K7tpO0EbMjjP1BFWbtbgYkeUrLMDGVhydpxkkj8AD9etVF8Pta30LGQpbwwjzR/Cz7s8eh961hGiqdpaPoJt82mxLolrb6rPey3Kh2ExUB8kgAnHGeD9PSr9pbXDvcwEGe3iJRPMUDPAIwev41KkZhulEEQht5w0skgyfm46+/P6GtKE4fax3IU6KOnrmuSviJXbWz28ikjnIdNbTLe0t0klTzx+9KOWC45HJHtj3qea0UyWYkSNpkYuW+ZcgHHbqen61pNcRNemENlH2rswf8AOKsyrHbiEJbg7PlUkjK/n7VMsTO6b3f6hZbHP3csml3DSsJHtnf94GxtTPOMfgK0ZJ1EqxzZMMyYRx9059T9Knu0hvk+ziJJI3IWQAcqO5+vNV5Yra3mhhEbyRbNqb1LqnqDz9P8aOeM0uZalakkUlvDeSROxy5wc8c46fl/OrBEdlDt5MWcBhkkk1XyLe4jtgMxMNwdhkr16frUF4JkgKlFlkVtyKHGSM8E+3NZ8nNJa7hexoxxR+UI2nVmYYy3JJ/Gq4EL3rxSHbhcGM9GOBipTu8lRlNxTJbsTjtWJqF81pLZ4jcoXCyS4OB+OKKNOU20hNpK7NhykjgxsCAMKCcAdqjFwhOBHmU8tt7f/WrmrjX5knNhaYa7BLYVQAq54GTz/jWRfeJbu01P7NZhY96DI7h+/J/l9K7IZfVloRKtGJ30c4nBb7scZJDA8Ed/XvWPNcbL2F98bCIs6BvlIyOvA9M1DcXjQXl1afZ08yKISKV6OMHPGeeR/Os+4kn1NQlhPtkwH3OvG9SCBx1GOBTo4azu9v8AMcpFm8v1t55WhuEUEA78gkk9gPTG2rttdq8kDMwG370DEhh7/TmubvtXjt4HltLpI7rCedEUyufYY61T1t20rdevNcPcrIryRyDbGgYcjHXrXasJzpLqzN1LanXXVvcJqqShV+ySA+dG43cgdAB1/Ssmy1UTR3s1tZqba3YqkaLgrjvz/ninR60/2SC58+JVlUMjZPzcYOf0rRto7ZRiRnKODgBgBg4yeOeSc/jWPL7ONqi8vuKvzO6ZIqo6hkj3AjncCSD6HFFVvtNvB+6geFI04UPGzk++R1orFwl0HzIpppFhBdT2YWUwXEAJMSnDPyTknPpWzMZYbOOxbzHb5fLdeuOAeB35qOS/EEaxgrGs33eCMZP1z60kcHn3u9G8xoQCrIwCgEe9Kc5T1n0NVFLY05gqRxRMWMyfMOMkf5JqNbpVlieRuGyMnjcAc4/pWRqhaC/j/fytM6McrzgD+tYljfXOp3i2WNsiAuZHO3aRxjp7nilTwjnDmvoN1EnY7K/eNHWaQNtQghWbHGcH+dV7+9YRLJDA5t3U52jgD149MfrT44JpIhIJP3ci4OTkuc4HXp1rLK6j9uMfkNFazDaAW+6COc56DrUUqcXpfYUmVLTUItQ1COO2wMRl5CcZPOOPU9KuQvc6fqaebcB7ZVO45IyT046+tUtC0ldK1C5vhGyqshhigkGenBYEnJ5/nU+s6Vb2l4Li5u5AszlQqtwAe3511zVP2ns1tYyg5WuyzqF7cxWzyCFltYpFcMRxz7/jmtqzvrWS3eZVESt/tZyAOvHvWBM8FwJdOkuI5VkcCLym4ZfQse/B6VpQ2cP2qLa74jXY8Y4HQEfNnn/65rmq04cqUtDRN3EtNUmkhjle0nKzAAyHkEHofarMyyQXTKsHlRswLSlwN7DHXvk9PwqHS7Iqt2zwBYojtjjDfMExnHXmob1Q8MNnMzrDcMArjOV53YJPtUcsXUtHb+vyC+hfkkXLSFo2LJhVVvvVWuljNqJLVlUSERRZbbuYHgZ+v/66ui1S3EbqkawwqRGy4ySRyaa8Lvul+zFRGwZPNbaARk8fnisoyirNDZVFyDdS/aEQKMKoyd+R1PsKoXltcWs8ty0YuY5nQYAw2cr247jr7U260m7u5ra5ZraFPNDl7flpF64bp7Vd1aTUJLO4lSBJ0SL5VydxP94AZz19a6lyxmuVrXRkO7XoZ0WhzXEb3M0xtl3GWGNjyrc8Nnp2qszebJaySsPOSVlZV/1akg5UDpycGt8Wt1DYwJdmKVHA83PHlnAP41mXFlJqmuwNY/uo7QKWLKcPjBA46da2pVeZvm2V9en9MhxS2Ll1axy6ctp5bW9vKm2cgY9zj3NZolfQmvYU/eWyOsaKxbcoZVxlj2xn/PTobgPfx4WIxSqeQ+eVz2HfOKiM0N1cx2ex43T97I5XAYqR1z16jH0rGlWsrSV11/zKa6ozpLtdKs7KOaZFuHdEJVPm54yMnnvz9PSnmza4tH0u73NbuP3Uin5j3yMdCP6VV1nw1q2pXUlzDcqhiDPbKr5ZzkkAk8Ac9vWjSLe9+zW8t1ZhWsIvmWTKu7Ec8g49cVv7jpqcZK/XyfT/ACJvrZozLfUpbe3e2meSKWzSRwrKQZME4756c55/Sk0fXRJpEjzXzQSNI0i55JXPGPU57f4iq/ix5rU2d7bmQXd3AySx7eQud2cY5xuOSaW8s1i0eORdCEmmKilVNyQyOw9z05z1ABPGa71TpTgpNfF6fqZ88k/Q6rVPO/s+0cRRyXEyCPZgEsTjLfhzz2zUqW8l1LZSSKEmTPmx7DtIHUE/XH1Gao2YZr60VpnjNpCCzqS6EEAcfr/nOehecPBJg/vAPl38Dp1/KvHqt00opd/xN1rqUbsvdE2VtCkdzGOSyghRwcfTn9KeulC2SRZriNppG81CwwFOAM45qSwh23T3cqlLqUBSuc8DgH+VJc3kF3qCWRRXkTJbk4A7Z/SsHKV+SGy3/rsHqChHV7hCzx5IwjDaCMjI7561Q0eCBby8uYpCwlO5i7YAPuOnbrWyVDL9nJWJhyoTqO2fpXNR24XVPs7XAjjSAYkk4DnI3EZ7fj3rWi1OMle3+QpaNGzI0S+bNMvyFdh+Q/dbsD3/AA9aSLTbK3itooFl2Qv5wyfmJwSM55/DrT992IGMKRoYTkpncSoHGPrgU+JZ57hb4Pgum3yxg8YJ/POKzcmlv+IyK8tZJFnmXy8Khblc564Xrx0X8qfZxSzxQ3B2R7kAYMmCOnGP/rd6kO2GYyS3ACEjepI+Xkn/ACKkmaK6A3zbByApyD14P6VLqOyj+I7DbO0ito8INwXJ3u2SvGO9Z39lwxm7Wwty32g7JHHQnLZye+M+/X2q0jbZDtnjRIl+aJM4PpzgdhzUkcrR28LsyvE552cBTkfl3P8AjVKU4NyvuKyGQKrypauiyvEu5WYZB9wenemalvhl+0MEeyVSs0ezJxjP4j2qwJ1PmlY/LXggkEck5P49Kga6giiitrhVmjLYdyMKDycnj2H50ouXPdL5ARajezW0NnHa26Ga4XYFBC4xg4yfQZq1ZxRQ2q2E5ywGXG4nknt/ntULKLsSGabyCkuEJAyVGOefxqIRyPfPOBtRogiZxmQZ5I7dx+dVZOHKtGLrc0yBEFDMoBAC7W5/zk1ELaWKVzEqEk/IWP3Dg9B2/wDr1nKrzW8McxYrIxLjJyeRj+n+cU8amhujZxLGhRV3SbvT+H1/D61PsprSOo7lq7MNqRFHGpnuA4QA7STjPWs6yu3l0wW11hJUUxByvy5HYD8vyrmtQ8Vm2lt2vLWQiOVhHKoI5A24DdCeen/1s37C/a+vhY3dx5MhjyjKRjkHOeO4rtWDnCnea87+hn7ROVkzp7e8t47YbBuhgIQgL93/AB4q1NKyo0jAKhwQMcj/ACc1jwRRWUjSiS3845ZyJCqkAdcDj/PrVDW9WvGFpb2yuxuJWWRjgYHfBPHr+Vcn1bnqe5sac1ldmppTh1e5gZPKmlZyh/gwPX1yO9TvNd3b/wCiiNog5Vmbgg44+vXFYzmW31K2tbHaZmBe4TkHaD2A9+M10EV2qwIWUAnadoOW57cfWlXjZ8yV77BF9CjdSx6deLGjOt1MMgF/lPr/ACqwHSzgVQznzWJdicYJGfwq15iv5kZVfNjYFFHfjIz71Ta7bzXnmtAqDliDz7Zzxzx+VZK8la3/AAexSJwsX2NkDsSRwSBlffPasmAq2hymfBupAx3ddpOcADjtjP1q5bzyRahOzSB1kIVIQc4A7k9P/wBVMupYhcrBLAsjMu6NS3XA7gVrBOLt6MHqSpK0sabXULGu14zww6e31ocvewSCBEk2upxKdvTn6dqoXd4ml21wRbAMV2mZBg5wOvv1rEjvNQhkbzWMUe0TfvudwJBOcdOAa2hh5T96OnYhzUdGJrujQfaoLmxlmOqXEipKzPlVXGST6dPWo7TT5HvLGza1MttFJua5IKliF3A57nOO/wD9a3Z65FcXGy2McBLCVhnduY+vt0/xq7ea+sMHn+RHGpJBwPvHtj9f1rt9rWhFU2rvz/roRaL1uLfwraLc3ayu9yELoGHOzk7cj6nv6VzM9vdaVbW17B5hgEW6X7O4++QAOv1PQdvz6SCSeZ5pLjYyzptSNuqjGCeOxwf8eaS7nNv9nmZSluvCAIAnYfxdsHPrx6UqNWUPdav/AMNsEop6nNQWbNavJf28oknuWlKJGxLKRnHb0z+NJfzQ69o7SskwZ2XeIky67SAAeeh5/Ot7U9TvIUdoreSWRlGxhk7jjqMY79hWRJbNb6Yl8gdby5mDkRFgu0noQTgEcfiPwrrp1HJqUlZ30M2ktNzKNhqt69np7okNoh+ZpOCqg9OuenYdzVjxDf3C6pDa2UfltGoVjhtrLxj26g/nVvV473U9dtrTTMK0SqXIY8A9Sc9f8+9U9RtdZF9c2rX8fmyts8xlwCAuT1HUA/8A6zzW0GpyUpW2vb16mbVk0rmDresEak32PMa4+dXhD4fJzg7Tx04oqF7PUdPdre5Nqsqk7g7Anr+NFelBQUUkkzmdSV9UesGxN1b3AvIg0gYiEI24OvGPwpiyu8CyNAY5Y18ty3Hy9xnvjBqm97P9uRbmF0s2QKhXPHOD+uD+NTBLu8sriFbggMCYzIA3AI4zXyfJJL3tj1ubsWb61nku7A20saRh/wB6TksRgHH8/wBatpbRTQrNEiDa29mOPmJGD/PvWZaS2bMrSS/NEdj7JeN3OeD/AJ5p0WrxpCEtZHmEHysVHy9QAfUHkVMoVLKMehV11NVYgyssrGS2AD4U4CAcjgfSob68TTLUySB3RjuRiS2ORWJF4htZL17e5aRHCt8wGDyQBz06Gs+PXRqNyLC3fKMSiFh0HI6H25+lOGEqN3ktCHUj0ep1xeKeNZdzYKgtI2Omece2P5CqmpabaatCkc6yIocP5icDr7g+/bvTLUSM3kNLkIVIIPGMdPY0t9eRGZPJYuzHbj+6v9cH2qIxlGa5XqU7Nalu106GGxeCDo7FWl2/Nk9ORjp64qXTYZbK3eylmFw7FmVyM5z0BrBtNeMd26IG8pAQ2AevBwM9fp9atHVzcXhiRIYmXPzMy5UY6+o5OPwpzoVndS2epPNHoWdSnOmRQx+Y8pPyTNtPyjj/AD+NaBs4/KiYJ5ibAMNyT2yPz/WuRvbm6Vr6zlcPLOxQbDkEBQAcfXFaba+LDSgjkO5jxkHqe+P88U54afLHl3YlNO9zYuL9ftBs1jeMHOGRc5IP5dxUiXTWl95M0QOItwcNndzg/Tqa5DRtZbWbsR2sbvPAc4dztUcDOM89fzFZOsavqF3rpsmkjimhYhcMNvVefz5q45e5S9m9NNSZVklfudnPrC6cCfKdASWG85z83JHtUlvrlvczN5Z/fqPljBHJJPX/ABrmtW8SajZWoYq9zZM2zz5Iht35OQM56Y4/znG8NCP+1YJNRV3WZ/3Unm46Z6gZznito5enTc5EOu+ZRR19x4ntopWS5RlkDDIB46A/4UsXiOCSaS2gURtJgb8/dyOvPpzT1sLNNW1K7u4onkmKvF5qZ2qFxkDucg/pWHeaFdafJmzCTG6m3qxwDEM5AGTwMZGP/wBVTTpYefubben9IHKotWb11rMUZmmupZI4ogdrnguwU5x6/wAs4qhoup2+pqsoun/dbi0O37ueeGI77c965rUH1XxZLKlqBb6fbjFw7OFRSM5J5HOD9Kz7i9mTSornTo7WO3tYvIkkjAVp8kDoeT1/U1208DHk5U7S/L/hzN1nzX6Hp0WqrDZSSXCzFEON7RnpnGQadBqEcSyC7XeJmJCSJhwOuD69fwrJ00x33h9BqcvmXIU5CPnOG6Ee3TnnPvWPr1/aw2lj5kzTXMTDKo4x6FfzA/8ArVxRwilJwtrc2lUaV2dRZ20tz4kGoSo5jjjMcJPGcnnHqOBVmzvIJZrqCJmE3mMGAwQQDgDngf8A1q5xfGWwx2sizwBQAwxgjOMZ/PjFPXUbOCK2uY3YOzsRG2ARk8nI56ZP8jSlhqr+JeS+Wo1Uj0ZNFql1b3U8T2fl+UCzcjGBnJz2GKvW0MGp3pnXUZmiAH7vAznHf25rLu9TOo2GtTHBtYYyqlSFfJBJHXOOh965u01SOwspr61juIh5uSrHKgdOvr06/wBa6FhXUi3HSW35Gbmo6PY7aTXkE7yzS7Sn7vZ93HIGSOvXHHpWTbeJLOGSNpoXM+473XjOOmOOnH6Vjalb3N7p0N9Z6cTPsaadt+4qMA5x26EfTms+bWGk0ZI9kdxeXTLGpdiGXngA9gMdPetqeCg1ZenoZyrSTsdpP4ytDCEjjYyspUkDLDgZGPz9uKtRXNrPY2tu0sDyjC7ppQpxgHjGf8j8a5Fbiz8NeTa6tZN9vQFvNT5t+48c+wI/HOaIfGcTSy3c1rbvdBQELJjaB7fnz/Oo+pK16Sdu/f8A4BSra+8zcvtR1WG6uBaiS6it2w23BIHc9Ko2vimfVpktftPkyPkJIR1J4Azx9eKn8PNLrcer6vP5ywz7ljkIIAXb82Of9n9Pwp+kW+gQRxpOWu5bBnjjlkwQvJ44/HGc+vFDjTipKUbyj2XWw05tpp6MgluJ4vEb2V3eySi3Il8yAbuOMDvjk4561tX+ouNKjvImWSFpkjaPBLHGcjj+fWprj+zrZGuZgqSvEFUqpLqOMY9+nbsa5XSG/wCEhszYm5a1Il+1O+3AxuOAAfc+vT6VEVGqlNqyja+n3j1g7dzoRcWrW88Egjs5GYSsHX94VHzHHpwD9KLLWIIpZIxcqtqG2qzOScEDHXpyD7VwGkaj9qvZ7WMRXF5K4CGSXaWAOO/UnJ4rO1FJdIvZILt98gbf8pyCDz/h/wDWrpWXqV4NmUsQ1qkem6vrcJhaV5ZI8oGRARwpOMn+v4e9c9YarJLbAPetvLKUhxnJBGDnPGa4KW8kddpMoQ/MZGBUfTHevUoLieWe3SKxiQlT84XarbcbRnGR16ep96uWEjh4JbkwqupK+xal1QSyWLymOZG3edAsmAMDgcdfyxTv7QlluDLDGkllAD+6ZsbTjqc/w/8A160W0hbDTpzblYriVt5kK7zk9uBnHTpXNamNRbTp0hhjhujDiQynbu9NoGB1z/WuCjGnV0jtsdMnKK1Itb8SpPqFvNpsjbpMwhVOMEkY5xjqP85qpDNqNxb/AGGZYWvomJleRwAO/LDnHHHbpVnQtHsH0+BfLF1c3AWQSrGcLg5AUnHQjr7jr2tDRr3SbCQCcK16SbhW2/uxjAI55xtrt5qNO1OO62v/AF6mNpy1fUpeHIrbULeaSa1lnltVJkBkyhcnJYA4Axhu/I961ntNQks2dXtLSZiHjRSWyo4GcHuDj+lV4LePRrpNLtZWurO7XLqFCKgOeCQOAc9Pb8K1r/T9LFk1rkSSMmIHJ5RsngY5HQfhWFaqvaXWz266GsI6WIr/AEq7l0pkt5DA1upkDOu4yHBz7D73FcxHqt0dFtApuJEMqCYGLcFXOPlOOvA/P6V19neX4t2hu7FtzAxpIGDq2AcjHUdPSs/RWXwzo40+8LmaSbI+TJOTnAHIPpkd6zpVHFNSSk76L8wkm2mmbtp5kVkhiHn3SqCTjBfJ5z+v6VjM0ljdNqN/dqFt8gwhsnoPTn3o1jVGtZ7T7CxluppUXl+GyemMcHgelWtV0qG9sJAyhtRki2ArIdq8dcd8H61zwjytOe0vv/4CNG76Loc/eeMfs+vSXEO3yFTYyt0Dc8nA+tPsNQu9ckMxvTZCVWmC7WyVyMAc4/DP4Vyl94ct7aM2d7OF1GaZYyC3yAHPzH8O1dZBZafYX1tpVtC0pVVJfAI2kAdQOBjHX17mvUqUKFOC9mte/kjmhKo372xDaS6zfSW8yhzbHManeAS+D1yOg/oa0V/tG11NHv2gMSKVWTzSWxkYU46Hvn1qJ9Dm0S3sobSaSa3efLeYMGPnOWznjjr+FSXKjWtQlufMzEB5XlQHJ3AnDEdDjdXM5Qk7q3Lr01NEmlre4/xHBLLbG+tmMsEJUyxqcYTPXPfp0qg3iy61GK1tLHBmZwo3ICCTu7nIrRuWMVlDapGz2bKIVkuG++eeCAPQen5Gl8O6YfDumSlhFM8sxcKHzheOMkc8CojKEKXvq7W3/BBqTlp8ylLp1zo3hy/k2Sszrh18obfQ7SP94nPtRLax+J1t1tMQPAULMSSGAOOmcfnzitee4a+smMqCJJIyscbggHg9R6cD8BWU2qx2t3bwW9tCibSsmzHVeFBGT1IOPWinOpJXt7w5RilboapkMFi87RjzpBjy4gWI69Bk55/l1qsd+oeFp7Z0DyCM7RKuCrYz370yLWbGxtT9liVXiGFwPvA855PHY1ijUJJ5kg8tli/5atCCwVTyN3Pcj1ohRm3e1rO9xucVoWdON3pUsbTvNJOgwZkZnATrj0zkAGrV54gM1xbzOv8Ao3mfJK/AOflztqxqepW0dmLiGYyoDsEAwQeQOnbvxntXLmOfWLdrnUfPh00EiPyQpQFeA3Xgc46c1vTpqq/aTVuhnKTguWJ1kmq6dDc+bBtkuXAUyR8bhxx9M9Ce1F/phEEctpNGkgJdrhULseDnPp3H+TXnmkagN7z3LLG8iiKI5wBjnPr1A5960be8F94euFF9svCTgOQEBJz265/TireBlTknGW3zJjXUtGPttcsbpHn1S3s7m5dyS8jMpA9P8+9Fcgiy2YKXe1Hf5wC2PlPTt7UV6bwsW9Gc3tX1O1tfEmqQ2O+S0X7OoHzyJuUE4PJz15HX1pkGpyWti95qImzKCLba2FcA8kevf/D10r5YovDN6mpIIAxG61C7WHQBs89eO1c7r9/FBotpdWpLohCSQyLlcFc8FiSQOPzB46Vx0YQqPSO7OublHdl7StTjikaWVHjMK7juA+fcO6nqTg0v2nFjb38BmjiF0kc05jBiGWBwMcADOP8ACsdE/wCEg059QubjyRBE22MbnMnXkZ6DIOeAP6UB4hWx0m0095FmhJ3SRlSFQgkjIBG7J7npXQsNzN8q1vqZOo1v8jpMQap4n+0NeBVwrSliADjAHT268Dt3zXRQX2nX80tsYoIZoflS4TrnaecgA/8A6u9ec23iC1trW+Z4IA9y5CKVOIx1G05z/EfyFUz4knt7tnjXEbr8oAwAcdcc9jSngJVNF0WgRrRXzPS7/V4bWz/sy3nkVwQPkO7Geck/TGfapZdZtodBJsWmNycbYVTLtk/dyc/1rzbSJdQubyZ4rmIbfm+dsBQeMn09OasCS5+0pquomWDT55SBcQgAFj1+g4z+FZPLop2b219WNV2+h1Or6nYrc2LOGldH2yKCySZxk5wDlcdD70ywubjULi7vdKZwImZFiLZAUgHqep4PA/Oo5ja6zrZ0/TJktYpbcI7yAv0YjP4jHXtzVS0s28P6rb6fZ3ckj3E43tIuwZOOVPIx+fShQiocq+K2z7fkN35vIkuPEVs6t9ptZWuGB3MQFKkkZPT2xj3rX0jX1F/Dax2du7SASSM3zfKTg5HJBzjgYPTisTWjpH/CayRTRymHyt0wjk3F5D6HsOe9anhlLbRRJe3IlUljGEmhYbI93y/NjAz159KmpTh7K/K7taL1Jg58+ux0CXU80839nW1qkhZAs0YKtIerJ06Aj1x2qlpPh65ex1j7bZKuoH91HL12YG4EEHjr+lT+HPEFnHPdW0cn7tJDJ5ZO7JYg8fQ5HGavQa8HuJmwjW/miNWBA3DGOTn5u30rzputTcoQjbbXr0/qx18sZJXZVvLVYvDFloaK4nlYI7xLvX7uXbA9if06Vmf2Zo2m29sry7QuW3rJtbd35PXOQMf7J69Dqz6u2i3V6ZwNkzIyyLlVQtxhuDyOD+FZ2r/Zdbt9O0S3kgZlPnSO/wC7JVfvD6sTnqa1oOotHflbbbXpd/cZzUd1ubtrcQ6lpyC3kD3QJaHzTjaAcH0JHy+lWLyEXQhguZ4bnAzgAnDbducDIPPqO9c1qVlDp1nDNor4kciFrcNuGScHDE8cn9Onp0mhC5htHbUQIp2YEoxyNpzwDk571y1YKnH2kHpfRdS4vm91nG+Gm1Pw6+qBrVZIEmIZWRiX57LjoR7960LZLPWNM1S31FIktnkMlvLFlYiD908cHH1Jx9KvePna30JXt5CGLqoLABcYwck4wO/+QKzGnsNA8I2dzbwytcSqqopkOXZs/KuM8nsPTrniu6E/bQVVK0pNLTyMbcvuPZIxfCWpx2t1Jp0yLmNhAqNJheGwSPxyeD3J71q+IdA+xRWFzamdr1ZkVmdtyYyBk5+7zjjgcisDSLe5vfGcERjuS2VdlcGMsoJycdj1r0oadElzKk5lks4YwI42ydrHAwc9emfyPatcXWVGspJ7q7XcmlH2kLM8t10Xg1B3v4UBRVh3xLlcgcfMMgnGKittauLaS3QhphGyhEI3Z9BjHIr1LV9IXxJpdxpsYW2jikHluxJAxtwdvHuOvb8K5PV9L0mCfR4rK9aOWO4KyyMpAbPdQOhHaroYynVSjJa9u2n6kToTUrpkdxqt9aCS/eygNtcRNlYclTgAEsuOuDj8vSszwvq+zRrzzo7VohunEeeF4JwAehHHr+NXD4Y1xtQK2t9DIJ5Gw0bECMOc7iPwHPP0rn9T8Matoml+bqbxxvOzRxxQ481jzzgDpjr9R61001QlHk5ld29ROU1rY3tCunvLe61GS9MVpMxSa3QlCeCcLnnqQOvtXTHTNIGlQQySGWGJtgkIGEU5AIOOOQGz355rjPDPg46v4ea9TVgsjM+YnTJXaexz1IOa6XSntZ4Do4TJBPmiSUgv2PzDGc5yPw9K5sVy80uSWz1tpY0p/wB5GD9kvtc8bWtjdSSzW8QKfaE4SRFO447E8jOOeT9a29futFnv7WzbTwkSOVkEShM5HAOOvPp9PU11OnJYyae1hOGRbXCRqDtbb0B3A8kjnPvVHTYIL/8A0q8gj+1xtutrh48joQGI/Xtw2a5Xik5czTSjpp59f62L9l+Jb0nTp7bRjbW0CQztKXjiddoVSxxn3Kk5698etZXh7QE8NyzR3hS8vrrLq2xiFXptGTjr3468++xHbX11qayvNGyQhgY42P3ucZ54GcGrskIMxElsxEKYQxOSTznqOnQGuJ15LmjfSWr/AOHNVFOz7FKG0kGpTzXTRxxx24SMFixG77xB6YGDzz/jmyRyabNPOkE72D2u7lclCM8cewPPqQfUG3YQXltLO0ljKIWfKsV3PjjAzkYPJ/Piob68e1urS2hug5uZissL4PloV4YcnBGBx+laU3LnsncTsVfDOl6cmm28gQm7hYyRSMgUISSvJXGep6/0FXLvw9oV3DLqN7bfaLgnJMTsFByQBxkDt/k02zlt7Br2EXEZNuQ0Ma/cK7QcDkkDIx1xnPFXb65hureG2tYA6u6iRQSAV44yOucAZ/OnVnVdXmTdn8tNxcseWzRi6P4WF/pN/p95ZyR2txOzQyN94p/DyMjGAOT1rZjt7u90WaNEQTxIYotnylgoHJ7EEqBj61sTXETW62yTNbgD5QAAQO2B/n9KNjK6PJJ8kedrJj5vY/gK5Z4ypN80l103/rUuNOMVZGHYm+v9Mht54jbXiKqsGYHc3fIGRjg//W5FVde0hNRt5rSNFnuip8qaRsGJQASHxjr834EVdneS8BNtdQmQMN20nO3PB68nAHH4VctYILiKO8hmcOu4bmcfOCCOw46/481r7R0pe0Wmu3n/AJByqSszjPCjyafqs2itNJAY13Suw25ww+77Ek8+ldBLaPquk3ZFwYhA7CNvvZwTkknrnJ4qle21vqWuJcRIyyRuYZjgneOuOeeoxkeuM9q3tPtDayNEYUjiRgFRUHzgckk++cVviaqv7RaS0f8AmRCLS5ehiS6Rd2MVjqFqqyME8sWbDnDgAnjv8o49zWHba3IbxopXFvJG58x2PJOc88jHTHfv612t6AIftMTSYc4CKwG3I6fhXN6Z4SluJdUursW9xFc7gHLl5FJJJPA4PsDVUa8JQcq39eXyIqQlzLkOiW4d7GO7jd3im4MnGdvYnpgY/nTdYmSOGyKTyIY3DqRAWx6LnjAzt9f5msa7mh0jQo9NjZXuYwArJ0fBC8gjgnn9al8Q6g1xok1mEiZo4g5AUEEgjA6kj1zx2rCNB+0i1td/caymlHXcXUbLTb67sbuV/wB8kgd1jU54yQT7DjPBPT1rUuNQsZbgxY2l4mIbAA7gfXrXE6Z4hWw025lud5eZApZAu0cYHynvk/p7Vb0yWPUtIuoXmeO5l+S3fduyBjAYY46ZzXRVwsklzXstPv8A8jONVPbdl/WfD+kqEuWuJ4rgkfv4piAMHPIP/wBfpV6y0y10qX7Wl7c3DuCGEhJRCOvzdvoc1zOhxyedcNfyESQnCwh+SwIJIJBB47DrmmtrVxZj+zbkR+XKzMjbsIylsjH4f5xWkqNWUfZ897fkSqkPiasdzHdG9ikjnizaP8p+bg5wD82enJ7fjWbZXlvpmrSpbBJUWFcuxAbHPynPfqc//rMOvalaR+HY2iba7DKBMqpBOeoHt+dVvDVxc6eHM0KzNOwbIYP8p55boOvQ/wBK44UX7KUmtNrGrqe8l1JtN1G1v9Yme4kd43ywjY7lTtnGOnbv71kT6kup6u8E16tvDExZMYOeQAPTsT+OKsyxpDq1xGkQtWkdBkN6+g/A57/0s65p9vfOptY1ifZuRkT5WPoSOF5I57g8V1xUIzT6NfcZvmaZyt/rMk0lvFZ3UxAULGsnqSe/r0z+NXL2dtB1M3VpqX2lJIOFaHaqtnnkjr/9cYxVjT0XQtKnc6dHczqrG4lkHIPHAPOOp4PUVUFxH4h0ObT4YyssDSSW6xIAVwCMM3cEkDPTj6V26X0Xu9XoY2fV69Dm7S6uL25EEt2YUYElyvyjHTjPeu6guobfTo7eKa1Acqk8kY+UZGNxOfmHzE9ex6do9PW00q0i0yDStxlVmnjuFDPuCjAB78/y4rir7VpLTWJ4rOzEZkkICgZZPTBP+efpVuKxLcYqyXpqKP7pcz1bOlbUoIZJ4jdRPFGmduz5ZOATkcEDPGcnqKWy1ptRdLOyYwrNmMxKnHPooycYJPpk1hXmlvZeFH+02FxHdXDbhcEEhFyBjpgcfqfzu+D9Ckukh1CRzJFExBVA4K4yQVPQninOnSjTc77fmNSnzJLqZniwS6fcGwncvsO8OsHl4BGeAe2c9/XvWFb3q210Dh9juMnFem2zJqHjC9S4ZV8iFUBeIsy/Ocd+CQfy/OuMfwlPPq8Fsl5DvuVdz5iNGExz34Oc9jXRh68OXlqaNK/36kVaLT5omnZaxCsTCCO3ePecNLb7ifyxj6Yoru7LRjLaqkotQYf3Q8pwgwvGcYOCetFefLG0LmyoTsce0dteWkd8Ua8jKbnhaULlfXPXOM4z+FbUNnapoIkgt7awvo1KLFO5RWGRgsDnjrzjPvXA6fqM2m6lJaRrdRxoxFwkYAbjOTjnHHYVfbUtbvnF1b2tw0UOElMa8EEnHXg9feumphp3SUtFrv8Ah2CNSNtjP1uC70obGFr5Uke3Nn8yHaSuCcDke/XrzWBcWU9hfx2WoJJB5iBivBZQfbPHQ16hJ4e+1xHUNSIW4kUF0Y/JsxjkdenX8fSsC2+HRlkl1DVdTjisYlzG0bhnI6kc4zjJrpo42lGL53/wX5GcqDbvY4/VLaFJols5S1rgDdK4yjDG4HHufSrPibSrPRHhFrefa1lj3eci4VjkjAyTnGKrR2FpD4sSzuJ5ZrEz8zBSC6HkHGD14rprzUdI03UZhb2iXEM8Me0XkYOODkr1wMnPtgCuyUnGUVG70v6kKCaOYtL5kBaKdlDKc4YZBIwfwPetzQ5rXVLY6RcmTzXCpbkAY8wse3Ycj9TWb4b0+3fWrWTVrRv7PkV8h2ManjsRz1x0rrNZ8Nzafr0NxpVlDBYpg7WkyWAI5UE5ON2On9axxFSCn7N6Nq6fp+oQg173QsHRF8G69bXF3I80c0QCzRgLsbOCORxxnnI4OfYpqfiGTxDcwW1zlXjkLo54yMHhTjqeOOeRxnNdFd6M0t9p0eq3S3NqoM22VtuGA6EDqMkkjj8hTNZmtBpVxKLSKEM5iHlxkAnDbQe4Ix2P+FeRGtGTi5Lmltc6XCya6GQujWeh6mdT1FJWlWFv+PkBg5AGCPQDjGP7w6c1qSazf3um3lxJave2jB1kkCquEx93JyehJB6c1lx6NFrXhGW6v7wreIksqb34yD6HpnHP1HTFc54ZubrWhLpkty0aiIgEKCCMbdqgYPp9ea6PZRqpzk7uOj/4AuZx91Lc2PBmnx3Ye7jS5lYSBjbBMqSASu45+vFdtqlnLfaIfI0YLfyFWifcFGVI7fSsnwhayaJ4IQhUxI7MZASXUngHAJ5U9enHrk1fGp6hpdzFHfmGa2MH+t5KMO4xjAJx0/mMV5+KlKddyhryvT5FwjFR5WYMmoTJYrp94hjYyOJQQABnORu3ZPPPQZxism40PUTa3GsJlLYIzCRnw5AIJYLyT2HHTB69a7STQbTXWn1Iogt3/wBWsOd6t6n6/wD1609K0wW+kKjrBgW5jVAM/Kxyc5P+c+9V9ehSXurW+q/MhUXJ6mNpeiTXVnZy6dM0N3aRo7iZjtzs75HUkk+xNS2Gt2mp2t29+rhjK0cTgnBI6Y78AZ/P3zW8PW+qPpv2n935cMmIty4chcAkAdO31NSWWmaXZCSW+hljmbfMNrEYGSABg46g/TIrOo4uUlJ3aeltyot6cpqaRp0epWIuNVEVyVcvHFLhhnP3myMNjkZ9PwxyOtapFaW0+nXVqxKXIEEhQYGGUcAHcD1OPQ4+nVzX0h0OSSygY29qpKlflyFAByPTP8qw9Iu4r+9+034R2chUR0VgD3bnnP8ATNGGcoylUnql07BN6qK3NnUGL39vqcN0qvHAUd4Su5R97le45zj61m6vr0lxOU8wugUDPTkHHPccD/OaueIwg+zs7xzafywEZ8uQHHTBPIwuRx1NYUGFnXUnQ/2czmKJZiBtPQZ4PHT9DTo04yiptX7f5EVJyT5VodJa3s6acILkSxXE0ThVZyxOVyc7sc8j17E5rL8RGK40ewtLDFzJDhS2OuAOQRzjPHpWJqviO4Goq6JO8BmZUbCqVBI4HXsBz688Zrtb69tIL61uGiiURIwYLHu8pTg8gnI6EZHHJ5pulKjOM7b3ZamqiaGeE4JIdBSY2hilUMrOzZ8zJPoDwM8fQ/jau7dpnW7eW3Dl2wHOSFPBIxwSBx/+uorXXXkZLa3jBt4zsVwCqY4AHPbORn2x3qdY5pbeR9RGLUKFVo8rtBz83OCB271xVHNVXUlpf77djaNrWLlnpVtpSz3MKKBcytOVDYG/aM8DjoD6/rXKadounXOvvqY1KWHzJmzGo6AgkAEjHTHb9ea62+WN7S2TeGiZgiHB3EEY6jr65NVNH0j7ELq1nlby929Dvy20npgDjqfyrOlXlCnOUpO7/IUoJtK2xRubTT7BL9Lu4uZIplJjk5UgBM4BAAJz+HHvT9BvUXRGt7WQu4Z1iaQlWIGNoOO2ABn8OK1LrTtNnkNtdBp85KKr5zt56D3x1rmoY7KPVy1lDfCO2lOUjz8gYng+gB/l3rWnKNWm073Vn5CfuyubPh6OSCC8a4KJeQyNGpUlgE4bqfr/AI0+xXUrfVXDLut2yxIbAj2gcAfj7fzqtd+IorFV8uFo1LZG7IDDj14z0Hp/Wymoag0a34hY2865Pl5wi45bp7VlOFRuUmlaXcpNKyvsO1fUjaW8zzXEixq3zLn7qkgdunXPNVlsNNsZ0keI3SPli0mV8sn0zjOcD3475qGe/wDtOtQKLclZFDu0iBA67evzfeHU4FP1O8ii1C2uXmgV4MEwkAkLjnPPXO3t6/StKcJRShtdPYTaepBbzadczXT2QKbQMzNj924yMHj27+vbNL4cto76yub6G4SObfhZcfKu3jaoJ6YBOff8mXcdtqjra2lrIjN+8lEROHGAPpnGORyKZZWr6bYXkE0W3yVzA4II3YJ57DJI+o7HNbTScLJ2btvqRrzeRfsBqf8AZ8jyYy52bnbB25OBzjA6/l0rOiursC+gupYRAgyrNIGXOCwAHYDI7H8eKzY9Vv8AU7PzldrW2VcMYV3LGwHOCR06dOnAqtqGmpb3ELtrULRXEixszEKwJHJ54weeef51rCguZqdtfIiU3a8dTe0DVEitvtSxTi0dmPmltwb5uvIHPXk47+lTaSjXd8yGTbpr/NCruOeRjjv9fX1rF1aS3iSx0nzZRab4wT8qkJg5UdO/XH+NWrzSBpl7G1tqKhJGRmjnbJA7sOMcVM6cXdrRy2/ruVFtadjobXVrZNVutN+zxolthvkBGcrnOcAAfXvT5L21sJo5JJf3IUgDBzn69+OAfY1g6poGnymxuLW9mW7kA+6chwATnjpgjJIGP6UrC5im1SX+1b1la3HlxHrlnyd3t0BHXrWKwtOa54t7arr2K55Rdmh2u3moXFgI7YRJBNN+7y/zIeWxgc9D+tLp0lnJo0mlSXN5C8pwzggnecHIPOR04z2Oaz9C8Q2dzqd+kyMvBKkM22M5JJUE9/f8c98q91/+z9XvEjYXECOdryqDuOM8DG0cjnjkfhXoxw0reyStbUx9rb3mzrryzvZPDLxosguLOPeHkYYO3K4wPbd36/jXDfar+e5WyleVZpGCqhGC4PAHriuls/FUZ0lot4Z5UEe4g5JIIOWI6jJ/D1qW3n06WHSb6eV59TXEW7cG+8Gz06gZPt+WKVLnpc3PG+un9dhVIKpblZXhjfwxObG7SCT7YNkotfnK/wC9xwOcdO/bFV9Ul0rR9ONrpt1Lt3GTfKRlSTjaPpz6etb9yYba7n1EPAZpERGuWIkVFIxn9P1XpXI6fbW+rXGrCaEX01vC8pUSlNiL1Pv1Hc+n0uhH23vO/S9ur/4ApLkVkbhGl6v4buZkguTcom8SxMc5C4OScZ6dMVj3Oq6RcW1lDeW6cAIJoyRzwGLE4wD1GRU/hPTbn7DMbCdJclfOtkucEDkhSc/e69RxiqEHgTWb/VrCYaVMNOu23JJjd+6HPzY+6ccAHr2z1rajSjzTV3aOvpoRKTaTS3E8RpbWsUMNneTPbNGGX5NytyQPm7961NP11LXRS1tp8hhSPbLJIpAXjG3gc9SeecHGeKpeIvCWoWuoNHp0xnne4KeSB+8yQW6/Tgngdq6ZPCnib/hDrnSpIFVxGCiEglm3ZwD/AAn8cc/WnKEZ0o211BKSm3sctYaxLNbG6mEM5UFIoZF5YA89scDPXP4d7M/iu2TRJ1ggb7SY8ZVizDtuwOmMtjJ9OnFc7e+FvEmn31zDdadM2MZwd4PAPBHfpXb+H/ClzZBLiytLn7USIb2Ip5kY+Uq3TuCCMZJ57VpVo0lra/kvy0CnKb0OAYatqUkVv5U2Jm+SQLkEA9CegAPJP1zXd+CNCvdPlN3FI0JcYcSOkgJBBPKj+Lt6DvXUabY3Eens1oJ1G/abQJg4HBXB6Hnt1wDUA06TQBIJDNAJ9kaW7kKM9M+5+n+FcWIxjqU5U4q2ttjenRSacnqUYrq50+VG1Fra4lkfykcMGHruP4MO54FZ0OiR/wBtHVlaK4njYbWGcsfl6ckZHIyM8EHrxXYXPhy9+0RTJaGfbnP7thk/4f4msnTdB1bSrmW7vhHbo7FkVoh/Fwcntj19DWMJSjTlUStp2t8i2k3Z6kB1S7mjmj1JYJrdy+RsIO3AAHPHJzx056nPOdJrd/p2zTJH8uQNiDy14l+YgdM/nx06Vo+ItKm1DUoLSLT5Gu7eQSyOH+VY8ZPPQjAXj16ZzUN3Z3VprFvPaWIx5ZwTGGUAYwFyM5znn3/KoU4qC5oW3080Jyd9GWdMa5BuL2+sIoZX2gzZAZwGO3PPA6jk9h0p6y2jWcE5ulea1JIiYEksQR0IznBzkVebTbm8nuSLK5F5AyFzE4YxnbuA6E5OT+FZ10w0SS1kuraS3lUFfLKYLE4AIGRkHb3749zWLpTbbaa/4bYtSsc7c6krXs5ga6iXf8yxJgBsDPGOtFR6/wCEdY1TVXu0tRKsijBjYIAOw684HeivTpVcOoJOS+855SqX0Ro6dZ2Vjql5LCJXkuZNr7myHIOAR19c9sZFU9Tk1mxtb4yzRxW7FmSFjxt6tyMev6DvTYL+DUPtzRWC+ZgfKqAHdtzwVJ54zngZ4rl77xHc3FgkEojdTkFSdrBgOPw6VFOjUnU112vcqpNRVkSQ+Ib/AFnUI4LedtsZJJcDB28knJ54Ht3o8b+I72SWOwh2yMn7pniXrg8Y9TyR0710Gkiw8LRmW1jgnN4hUqeTGoGT79T75x06VkeIrPTrXQdOvv7ICXe9Wmd3OG+YgqQMYB456j0Hfppyp+3jaGi2236kXny6v1KU/gDWrmyOqyCaN40H7t1+bHHHp3657GsuDTLd5mOpXskFyhHlo6ZTJxwSemT/APXrqNM1XV7bTjdtEF09gxgVvmUsSST8xPcHGOOD9KNX8NXmsTHUY5YGt5yGmkOFUEfLwOnJA/OtI4icZONWSt0a/IiUU7chW8P65ejxBp1hdnzoEd4mV1BymRyCMkkAdfQDqBWp461KR9Qs30+eTyyGyW4CjP3QR/CcA4xkVR8U6XY6KlnFaW5imhdZC02Qsi8DCjnkHdk5HfrxW7Ja2Os6Fa/ZWV9Q3EwxAcAFuFz/AA4XtXNUlT54YhLR3X/BZfvcjh1RFZzQ382medOTcTYEkryDnKghT7cEfVuav+KI4/D9irSoJLqWb/RmiXATbgdOmOT+Z61Ru9Lt9L1rTztAuI5AJrYDLEEbuCBz/EO3StrxZewGC3F7YkwPGREj/PIshyQAAfQDPHpXE3etTcNYu/8AX9dDRX5H3OZXUpPFsNzD9pgsWjUoq+UQ0sh5wCMAn5env0qj4Gkt7W1Q3NvElzHOWhZUPmM4X7uT68nuOuOldH4Y8NeRpV1PqVzNZ3NwGIBjwoG3vt5Oe+SDWzpWjaNbacIIVle8giDhmJc5xncF/wA/Sta2LowjOlC9tNvx1CMJO0iLQ9D23Vw9ykxEt0ZoU3HaoJY5OcdiflHrV/UbjTLy1vrFgitEpTYD91tuRkgcYPvj3rntTm14bfNWS5IUFFQHG1gMMw4wOOQenSrtxoi6BFDqkhMkm5ftCP8ANHnB6enpzxjHauGcOaanOWr2S7lqSaatp1G+C9Z8jS7izvJfLuElxsdfmfpxjOeOh47UahrH2S6hmiyYeYgZFYBmA4GPvDlvb16isfWbe98Wrv0CCCGeEJLuU7CWI5GMcHIznPp9QSRXbadPNf2dxbG1ZvMAxhMKCCf4Wye+PrXT7Cm5+0e73XVGbnJRt26nSTatLqdsiwpLshTe/ldueRjPXAJxz078VU0y8s9RjhsbqNnaSbYm1grY4555BOCTgdePWuW8M6zcGIxo1wIJHClV/wCWjYIwDnHJP8vSuwtdHtrGRb+G4ltg7EbJSRsBBBwc/Lnr+mairRjQvF6dvUIzc7NfM1P7Ll06OKK3uA8CDa1q7cDdkZ98Hsf0qlF4a06W6ub0SyqqsXMauY0iPOQvHQEMfwrQ+0wvbiSOceY8aLICd2cZOMD6k8GubPiKKO/NsZT9nlZ3SR1+8SxzyODn19646KryT5XqaT5E1zFDVNJnhitrYXMLW6zRiQuwVgpJBVWIwo56n2rrr7w5Y6n4bez02KTPWDzWYjOc4Oc8f4n15oaZpliui/a7l1nkziPfllRQeOGHsOfYVp2GozTaT9uRBtXcwJcKG54z/ga0xFao1H2b1i/S7/UcKcbO/ULPRrf+ypLXVbOD7Xyu6KMEBSBjZ3x9ec1U1/VDp9uLOXeWBVt7QAB0B5yMdxnp/Ki11DUry1+2ofKlCmJemAMjAzk84Gc4GM1n65Hp2qWL3MmqyRShWyzZZN2OnB+oGMZqKUJut+8d1fprZ/5Cm0oe4U/CN0BZXV1JbNJaxyDcZFyEOfw7H9PpV++8X/a7lUWMPCm4uuBg+gHfOeevOK5/w7q0KadBbBXW6bdsmchi8incOCCccccdgPekcNqN5qRaWygARZEUqFZgQMYwMDGDk+9ehUw8JVZSmtv+GMVUkoLlOhvdW1OS4t57KFhBMVETO2FXIOScnp6E1e1nVr3TdNW3uJLdZ5UJX5uWbIODgYx/jXJQeJZrXTIYXnZZEDRkZYZB6MCOO+KW6uptUWWYQtNcQgSKyANg4z05yTzkVl9U95c0Ukv6Q/b6aPU0Y9TunIt7REnu5UYHY4y2Ou48ELycHIGTx6Vf0iaTT4J3mvfLvpXWSWCbJKBmyPmDYIPBz27VyFhq2paDLO958qXUYMb8EBc8g46ZySB2wPxg1XxAuqSmZZyWB2hRBgNg4ypzwep6dzXS8I5PlSXL33/pEe2suZ7l+XUf7TuY4L2aXyxIROyAAIM56gYwMnnnk9cVuXGr28M0FtbSSLYSkFtg+4B6YOQSCc8duuDzi+DpNLkup7q+2Sxhgiq7AFTz/DnJ5xyARVPXLmxg1IeQrIJCWBWTJjwcZHAP8JJ+vpTdNSqeztt9wo1JKPP3O08V30t9ZW0mkhlVX3eZETlvlzgEA8DI9PbvUUGp2MlpDDe2pDoo+aaAlSynnDYyV4z1PU54rJ0W71aOwnvUK/Z1UEK7EYC4Pyr0Byw5P0ok0XX79Et7kA229S0+wZQlQG4GCQCAOneuaNGEI+zk0kut9TVzbfMlubc66dDGuoWsoF3wflkYIBnnHXkY5IHf06QX3iaztbF2ETSB0wUdhI2Bleh9TnOcdKwNa0o22pRabp96LmN8rslbbtIbB57ZK9vp3rAtIby1146ZJLG0v2oQhfvKpPIIHX+7+VbU8LCceZyv117EzqyWiVjo7J7iPwhcXk9ytnEGLpA6EEoflzgcckjBHp2zzkTagfs8az2caoHEsN2R8wwdxKgDPJI5bPT8ul8XT2y2JtdRlt/M+zmRDCgCu3oOTj7nTHpXHaNHJq6fZ5VmTRrfMl2YeDnqA3rzge2a6MOlKDqSVtf6t3M53UlBBqmpvqLwXEjsJ4lIZD0xu3ADvjnr1967DTddGpz3bnNtHLCsexmLZJBGOmf4h+XSqWseEtBXwtNd2TyLeRoZo/N3E5UHgD0JHfPFcLZtdKxC3AbIKkRsSRnr+PNWqdLEU/d0tpqhXnSl73U29R1eOOzja5lbzFcshViO/GM9OB6D9K6W1XSbXzwbttQubmLEjSIFMPHyk8Yx05PHHXmuOe5j1GaztZZbZYYmBdYRiSL7oJUnGR0wO1bun6tY2qXVrpUf2izkAUzSgMwBB+TCnPHJ6kA9u9VWpe4kr/oEZdWcfBeXSXVzGVZJlcoNoG4jp6D0/Wu10bxHFpegR2OqQwXagtxNyyHJOM9T29On41ymnaDqGsT3E9pJ5EKv8zySANjB4HQk4Bqur6jq12LGysy8gY7yFACgcZzj5RXTWpU63uu2mr8jOLcdUW9UmWTXl+zmGO2uFwRG2RFkDnHHPXj+YwabcXEVjdRlrh5JMhYw6bcdifofSt7wlaCx1C/j1ewimu4ysao+CQckk9eR061uzaTE+zVdSkWI2SAw20rLIzgdPTj0/n2GM8RCEuR7W+8pU3JXRFp1xPf6HZ/bZbFbC3mLOA4LSKo+6QDnBJAJ9G+hrq/B1vHdRatEPDNhZWssDW0EgeTF0zZIQEsflIBJwfSudtYo9Z8MtNp2nwybHWVrdOf48lA55UlAOncngVF4k1rUdSh0+PR4ZkhhZUjt7VG2RNtwT5incWGQpP8AjUYSqoyktFrsbSjomyayv9MsrtY30G2sFW8Cs8fnOJmztK8t9e+ODXp01nYQ6xeagixC7gUbC0c7BMYUfKDtIxxhR1rCtHuL7TrW51VbT7TB8zsG5mGCNxA4Byc5x+VULnxBO9rd3EUcrSW8pS4QalOgA7kYYhe2M4/xVLGwlOdpf19w+RqOxev9Kj/t63voiiRGFbiYoH+Z/Mc/xfNg4HHYiujktmd51ubKOV1cuGFnIy5PJIy/PI7Vw17qFnd3VuXmngI2BmW8laR1B4U5yMfMT16j61dl1GzSxj3WkjRJux/pvlNtCgZI9QawliISqcsldPZ6r+mWlpdGmZ0l1Y3tzIP3IaaSGWFoCgRQSdrnJ+6Ocd+tIJbK48Px27XUIYlzJ58gAbcucgnrgdutYt9c2t2NSuZpPs1xexeUrhAWRc/wgHLZVMe/t0rL8LapcjTDay2CXkSTEKcHcCOGwRjK+xPAwKTdOSk4vS7vuu1tfl+IuZpq6O8nlEOnTGCc+cNPh/fgE9SFJ5x1Fc/eaWbjwtbJcyvJNaahkFWGCChO1fQfdPfnp1qIeJo4Xnums911NGUMWCUaMYUKuOcdOn881Ba+MI28lILBfssTM4twCC7ZySwJJHIH0/Cl7S7coaLX536jstmdLrCQyTXN2LaB/LlePdc33kgkEbsHP0qhC0un6npBNna2zXV1tRku2nDqT83OOpyfbNc5dePLaZDYXumQHzJmMy3DsMh8bsBMY6dTnPtTG16K51HRxodjGLbTYpHQvcNhWbOM5JPB5wSfTiuxuMvelp1/p2/Ujm7HcXV1CmkXN5PeXlzbFfPLqfLkVfM2bAR0UdfXjqKiNpJZa6FtJo4yQURri6abav8Af+YnBOQQB1wK5K18WpbQPawaaDYxQeSCWaWMfPvLEjBbJPsK2Irq222skxW8lhQEzopRmQYK84IIA49cetZYjERjG0nfVfnrr0HFcz0Etf7Ij1/UoHOpr5d35R24ZCRwzlicjJyT+FQ+LJNNtr2K3nglliDmNmkbHzA8bQvJ6nrjrx3ou9X0nz5LiOzMzvdmYok2wMzEnLEA59RnqMEdap6/caaomv8AeVumkkkJ2jaGYE5IIz2wOhNctSrGettW9N72/ItKysPgkuEDmKe4VXbdgKW6gerLjjHGPxorkYvGerrv8mbq5LcDGe2M84xjrRUfVK3kT7an3MX+110+9gSwT7DK6ZlYZ27SOCBzyV9c985zxnXzf2drEN/bOs6qqvhwflJAGSOAee3Q0UV7cIpST7o5edyV30Oz0zTIraCHUL9E+23Mfmwxp/q0iYAZOOQQTwB2OKxvHlzDIpiG6QnL7AAgUgDOR03DI6deelFFefhL1KynLfX8DqmrU9C9oU1t4g8LWmkqnksXEfmIMBSDluO4PP0PtzRFdWdt4os7ONTtB8vbMDs8zJGdoboMevvRRVOC9tUh0V382KX2ZFvxhoup6pqDSW8MflJ5bFQ44JAOBnpnj196s+FYvsVpNq1yY5LidBOny8quSOOwzjn68UUVwuo5YZQe2iKiv3jZu2VzYaiUlun/ANKZVd2QMp+73x14wOp7VHFFei5Bv4YTBC2YmBBIIyu7GOPvGiiuSouSTitvy9DofR9yzrU80bxzoEcyx5UNkBiozkke2RjHpSaS9s7fbYpZ4lkyIxyVAJIAxk98/l9KKKzjFOhf+upLf7yxLLfzWGsQWzStM9ydqkHaQOvvgZIPrWLr19IJYrZcsJwJApAIcHKgdRjvn6CiiujD04ucXboROTs0a+mXFjps5s7WF3mVsOZedpxnOfXbu6Z9M+tfVYE1HUpba2uW23cTySCTLKwOFwFIwMfKf85ooqJx9nPnT1tc0cU4WOTs7u48OSXWl30FvKYcKXSFdpU5AG3uO/bp1q3qE95qXhtFLukSsXRBjlVzk55P4cUUV6U1FqNS2rt+Rx3fK0YMOt3VpZFfNyq8jHv0z7cCuvm1CwufCEkdwmWjiLxgIOflyvQDsR6f0ooqq1KL5X5kUZNppmDZarLBYrb+QH3qIzFkBfvc5wOc5x3613N/M+g6Eq3FvHK8YDKinhVzjBJHPBH1+lFFcWMjH20IW0bd/ka0py5W+xyF14jFrZSQ2bSxtJu2DChEzkHIwexH+NT6XaW93pRuNRuZYtxLeZFxjBUDAA9j27UUV01aahTTjo2yacnOdmVNX1KwudHtdkSS3ay793l7SwwwJHGAARnHf3qM6rHeaTcgSpDJHGHQeSNwKnBGR2ORj6H8SiupUIKHzJvdszNFstPTQ9VvdSkm+0J/x7sWOwALwCBnqxHbt+TLDWpNMtZArKyAFowUGVYgHOcZxnHFFFW4KTfNrr+iMqnuKLj2Ma51CeQxiWcyMWLStJks3PrWZdym5uPtKHbHGqoy4xx0J4+lFFd1KKRktdWdp4Nukj1CWf7Or2UdqGwx6AnHOcnHJ6VR8YJb2+pSXkcDLCzRunlyfKwKDHUZA9scUUVxxivrTN3/AAkjX0y5SW0cNcXUVqsZPlxEfOSSpPPTrnp2ra0lLzS7ODUbiSRbNogkbEhlAYE8pn0OfXgdcUUVw4jR8nRuxtRbsiQW3/CS6jG+nqLX7LHh5YiQAHxswODncrc8dMnrWXPo9r4fthe3kC3Mc1wyGbaCNwDbcLwQflOTnt3zmiis4zlHEewT93T/ADLlFOPP1J4/Nlt5bu8s0eDCpBI77tm7+JvfaQBgducVY0fRry38P391BcmKBJZ5FiB4ZBgfN78Y49/YgoqK9aUad13SJp66vcn0SNLnS47XVbeMWUsWMrwWU5OSoBxkn1PQdOlU9T+FFqNRuP7NvpoMqJUhKBgoHUZyCc0UVzVcZWo1n7N2vfTobezjOHvIgs/BkVtcLbXkEd5fyy+YgLYTy1cZHt91vqT6cnIPh+fVPFk1vYRQWdxFES0qMVAYHDbgBjPI+7xzRRXbTxdW05N7RuYShFKyOltfCFtpcj3d9qty16so3KiD7xyVxweo7Zx70/4fRmxa/mu0MMd/MXittoYBc7Rkg9NxIx/kFFYKrOthpym97f5m0IJNWE17w5p9vcz6zBLM+yRGkhHBYHapUE+xHt1ro5RbXdlB5gaSbyswqv3RkhehwD+OOnaiisJylKnByet7fgXyqMnYjSY6ZoZm06ATFm8yVGwpJ4OAegwD2yPSsbwlOtokdnKnlpKcxqiqdpLDOTjr8y+vU0UVpCEZU6ifd/hsQ3acUdHqsM/9iXkLpAT5OXBTjuSeOegIz19K5/T9AvUlFwiw3FreQ8sUCuqrjOefmHpnJoorjo1pQpNrq/0uXKKbuVJPD7afrOmyRqpka42LgjAG0ls5HzDAPft3rT8WxG0s3u2COwiEnyxqOM4ZgCOf4epoorop1ZVK1Lm6/wCZHs1GMrHGz+ILnUby3uJshEyTsHILHpyRkZ/LmtXQNVjlS7u2knhi+YornPzsuX6c7cqD+fFFFexWpQ9m0kc1ObbVwtL6TUWbVYo1heBBCWPzBm2naMEcdDk/SpYNX23LaqttEuVRl3jLgY2kjHH3h04oorm5ItyTW2nyHGTZYg03TPFgmvWhcXrIAZIm2hTj5Rz+PtXMaTf/AGC2miil8p3dsyNuIVeEPQ5PDdOnNFFXQV51KTeitY1nFLlkt2by3CaYghtria7jdA4WRQgVSzDp9cHHPU1o+brW9kUW7MkgGXG3oucHaf8Ad6dRxRRXNXSjHmtd6gm1sU/DMVxLrd9bXjus6qFAHXHB65OOME1DrttHZPeNqCvN9qkaNZFIBU8447ntzwKKKcG3i1Do0gWsLs5C1sSqOJpGhYNwrIHJGAQc5ooor2mzjSV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8004" name="AutoShape 4" descr="data:image/jpeg;base64,/9j/4AAQSkZJRgABAQAAAQABAAD/2wBDAAgGBgcGBQgHBwcJCQgKDBQNDAsLDBkSEw8UHRofHh0aHBwgJC4nICIsIxwcKDcpLDAxNDQ0Hyc5PTgyPC4zNDL/2wBDAQkJCQwLDBgNDRgyIRwhMjIyMjIyMjIyMjIyMjIyMjIyMjIyMjIyMjIyMjIyMjIyMjIyMjIyMjIyMjIyMjIyMjL/wAARCAFH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uoqUU1RUgXjpX3PMfOWHDoKeKao4p4pXAcKcKaBmngcUrhYUUoowaeBRcLAKXtQKcB60gsH4UtKB2pQOKVwsJSilApwFK4WEFL2pQOaXaKlsdhKO1O20bfalcVhO9OFAWnAUrhYQ0mKdilAoCw3FL2pccUuKLhYbRinbSe1Lt70rhYYB60uKeFo280XCwzHrRT8UYxRcLDR9KKdto20XCw0UU7bSYouFhKQ8dKeBSYoCwlFLg0YzQOw3HekJ4p+KTHNAWGUuadikxTCw2kpxFNwaAsIaSnEcUmPSncLDDSdqdjmkI61VwsNNNp+KQr3p3GM/CkJp5FNK0wsMNNPSpCoppFO4WIzSGnkU0jFFwsNNNPApxpCM0rjsRmmmnkcUw+lFwsMbrUbCpSKYw9KOYLFcrz0oqUiipuBKFp4WpBHTwop8wrEYU08LTwlSBOannHYjCU4KKlCU8JScwsRBaULUuz8KcFo5gsRBadipAtOC5NDkFiPHvSgVJtx2p2ylzBYi2807bUoTinBKXMFiIL2pdnpUwSnbDU8w+Ug20u32qbZQEo5hWIdtLtqXZShKOYLEW2l2VLspdlTzAkQ7aMVPso2c0cwWIQtLtqUJS7KOYLEW2jbUuyl28dKXMFiDbRtOKn2+1Jso5gsQbaXbU2yjZRzBykO2jbU2yjZRzBYhK0m2ptlLso5h2IMUYxU2yjZT5g5SHFGKm2Um2jmDlICtJtqYr7UbKfMFiDaaTbU+yk2U+YLEG00m044qfbmgr7U+YLEBWk21PspNtHMFiArSbfap9tIUp8w7Ffb6U0rVjZxTdlHMPlICvtTStTlKaVp8wWICvNNK9asFMCmlBS5gsV9tNIqcpzTStPmCxXIphXrVgrxTSuKVx2K5U5ppFTFaaVp8xNiArk9KKlI9qKOYdi2qcU8JUgWnhKy5gsRhKcEqUJTglLmCxGEp4TmpAlPCUuYdiEJTglTBacE9qfMOxAI/aneXUwT2p2yjmCxCE9qcEx1qYJTgnNLmFYhCCnBMCpgntTwmalyGkQbOKXZU4TnpRspcwWIPL9qXYan2ZpdlLmCxBsoCVOEpdlHMHKQ7PagJirGzFGylzBYr7Pal2fSp9maUJS5gsQbKXZU/l0uylzD5Stso2CrOykMdHMLlK+yjZVny/ajyx0o5x8pX2UeWKseXjrRszRzBylcpx0pNlWNlBjzRzBYr7MUbKsbKPLo5x8pB5dN2Yq1spNnPSjmCxV2e1JsFWjH7U0pVcwcpW2UmyrG32pNtPmFylfZR5dWNlGyjmDlKpSkK1ZKelJsquYfKVilJs5qyUpNlPmFYrlPam7asbaQpRzDsQbKaUqfbSbaOYLFcpTSvtVgr7U0rRzBylcqaYUyaslaaVo5gsVinpTChq1t6U0oDRzBYqlM0xkq0V7UxloUgsVStMKVZZaaV9KfMFisUOaKl2iijmYWLwSnhPanhKeF5rLmCwwJTwlSbeKeqGjmHYjCU4LzipQg4pwX2pcwWIglPCZ7VKFpwTmlzDsRbPalCe1TBM04JRzBykOynbKm2U7ZS5h2IQhpwSpQlLtpcwJEQSjZUwWnbe1LmCxDs4pdntU2zil2daXMOxBspdlTbD3pdlLmFYh20oTmptnoKXZS5h8pBspQntU2yl2ClzBykOw0bMVNtpQtHMFiDZRs7VOE7UbPrRzBykGzFLsqfbS7aXMPlINnoKQr7VY20m32o5g5Svs9qNmetT7KNvByKfMHKQFMdKNpxU22kI4ouFiEp7UhUAYrM1LW0tXMUADydz2FYFxqd3cZLzMB/dU4FbRpykrkOSR2OKNvtXEw6jd2/MczgehOav2/iO6jz5yrKv0wRVOlJbCU0dKUFJtrIh8SW5X97E6t/s80h8TQBBiB856ZqeWXYq6NjZTSlc+/imQNxbLt7fNzT7fxQjPieAqh7qc4o5ZBdG5tpNvtVJtd03r5/4bTVW48SWi2zPFuMvRUYY/OjUNDUIAHPauY1HxMyTGOzVWReC7Dqfaqt/4iuruIxKgiQ8Hb1NYbHqcVtCPclvsbyeKrhT+8gjYeg4q5B4otXhBmjdJM4KgZFckHB7U13HQCq5UK56VFIk0YkjYMp7g04qK4HT9aubBGSFgUbna3IBqabxDqEg4l24OflGKyakmNSO1IFNxkVwZ1nUB/y9MeMdaauv38Y/4+m449aOVj5jvCOKaVrhh4hv1Ylbk5PqoNJL4i1F1x9p28fwqBRyyFzI7gimletcImv6ksewXJIznJAJoHiLUkGPPzznlQafKw5juCoqGaSKBC8rqijuxxXHSeKNQ2gFkyDnIHX2rGvb+5vpjJPKzH07ChQbBzR1moeKLK3G23Pnv/s/dH41nt4wXyhttf3meRu4rlyM5zUZXvWnIiHJnaR+K7IxqXSRXI5G3PNFcVuPpRS9ku4uZntISpAtPC57VIF9RXI5G1iML2p4SnhKkCe1HMUkRhaeE9akC808LzmlzBYjCYp2ypNtPC89KXMNIiCU4IKkC808JxRzBYiC89KdsqTZTgtLmHYi2Uuz2qbbx0pdvHSlzD5SHZTtvtUu2l2UuYLEW0ijbU200oTilzBYi2+1G3mptvHSjZjrS5gsRbeaXaKk2fSl2+1K4WItnHpmjb2qbaAaNlFwsRbOBxS7KlCc0bePalzDsRFKNtTbM/WjHPTFHMFiHb69MUu2pdvcCjbijmCxHspu096mIqKWaKIbpJFQHuxxRcLCbB160yRkiUl3VV9ScVn3mv20K/uj5j/kK5bUdSlum8yRwQP4c8AVtCnJ6siU0tjor7xBaWqMUJlI/u9PzrnrjxLcX4CRAwxFASQOTn3rDvJRPZupk/dyBgdgyQPWobQYVAGY/KG256HsPoMYraMYpoht21NPk5NRkEnGKELBCGO49zShTXRzGdhu0ntSbfWpDu20zPtS5h2EAUcd6Y2zPLGn+pHJPemiPJ+bpSuOxHsDA4NRlcNgH/61WsAJwMexqBgc5OF9BTUgaGsoyASajIAPP4VIRk4LflTGj9VpOQ7EalTk7ahdepbAqfCgkYGKhkK479fWhPXQbRAcCoypz7VOwTAIzn0pgjx0LCq5ieUZt28YOe+KYQQCQTTmyW70xycHk+lK4EeHpuwtT8n1oDEHkD6ii7WwkkQvGR71G2emKtlQ43A96jK7uFI/EUKfcfKVTuHSkJYDrViQBRhjz6iq7E9c/nT5ri5SMknrnFNbA6088VGzDOMUXFYjLD600kHoKDjtRuGORTuSkN49BRTdw/u0UDPettPCE9jUgXoacBkcV5vMdNhgWpAvc04KcVIF6Ypcw7EYXgU9UqQL+VOC0rjsMC04JjpUgWnbSDRzD5SMJzTgpx0qQLzz0p+38qXMFiLb7UoSpQpJp232/GlzDsRbOKUJUwX8qAowaXMOxFs9qXaPSpdvHTOaUKcetLmCxFt5GKXbUu2l2kdaOYLEO2lC5qTFLt7d/alcOUi2nPFKFqUDFAXrxSuPlIwnPWjHFS4//VSYouKxHtoC9e9PJCDcxAHfJrMvNat4PlhHmv7H5R+NVFOWiB2W5dlljgjMkjhFHUk1TOs2AP8ArefZTWBeX0182ZCMDoo6Cqbcf/WrojRVveMnU7HZrdQPEZVlQoOpz0rKvNfjjJW2Xfj+I8Cue34yOaYxwKcaMU9SXNvY0X16+YcOi/Ra5rVrq48xZmndgZFJJ5C89Poec1ekYE4yRmoXjjaMggNkYIPStLR6Ar7syLTUjdRlZGBfdzt5CA9AfeoZ5DdSJEGIXaxI2/e7Zz29az5PMtLkQp8ksg7cYI5P6cg/h2q7NOHhimUY3SFGJ7r3P4gVEajasynBJ6ENghiiuPN3DcjMhJyOmSP1rZt0EcPzLgsSxB7ZrGWZpruGN0wkhDs3+71/p+GavG43MkinMRBdc8E9v61UZJdSZJsv4bHA4pMMDz/OqkOoMyuHUKysflJ6Dtn0p633nOUA6KDntVqd9iXG25OQxOePzoC+pDVE91FGVU9SPyqCfUoo5DGDhx2Pf2pOY+UtOWHQCo9z/wD66rQ3wnk2DBGAcg9BU7OSCewpqSewnFoRi2Oucds0woW5zzUTXcaty1H2uLGd2Kq7QrEiDBwTQxJPT8c1GtxE4Hz8CpMowAVhj2NS5FxXQhkbPTt7VCRk5Ix6VLJJHGpy6jFVZbhXBVSaq42ktxzOinkgmonkLfxVCWpBzVbamTdx5duQG4pA4DHIyMUwnA5NMDAgHIxRdCuyTchPORmmNtY5yRScf4UznNMGyXjpuNDAEjmmbsAEDHrTmIzUXNEMK5OcZz3qJ22DDfpUjthCcY9KqO5ds01dktgzlv4ajZVHIJBp21iM5wPSmMFyRkk+1PqTcjNJt3U5mAGCKZwPWi4g2UUzc3YnFFPmCyPoUKMdKkC8dMinBeP61IqjH868vmOxIaq9KeFx2pwXoKeF4pcw7DdgJp4TmnBB0p4XFTzFWGheKVVwM08L15p2O1LmHYYEwetO2inheaXbg8/pT5tQSIwvFPxn3p+0fhQdq4JYD6mlzAkNxxj9KcABnjNMe5hXJ3gkelQNqAxkJ+JNNJsTaRbxn2xRxjnisqW/eTgfKPamfapAMh2z9atU2S5o2do69RRjvk1kjUJwMbgcU9dTlx8yLn1pckh86NM47nj1NRC5gLY8wA1nS3ryrtYgD2qsXA5zTVPuS59je3IB94fnThggVzjyhVyTVV7uVGyjsox60/ZeYvaeR1UssUQzJIFx1yax73X443KW6byP4m6Vz89yztl3ye5JqtJMEjZ8dBmrjSjHWRMqjexfub+4vGPmP8uchQeBVUq2M1GZcqMbR7017kgY3ZFbJ9EZ+o5mUDrVZpTuwDxSNMnft7VXluGfOOB6Cmm7hoTGcKeTUZuAfemCPJHPXv6VFKQpI6epo5kKxNNJ5ihWU7eoP0rN894Hcbhl8YYnP+f/AK1STMHXaHIGM8VCIImHzSZ45DVEtUUmQajaAJIxcsP4j/GnUhh64yeKoQypcTrHI+3aMsF6KQACfod3GfetVJ2tHQearRn5c9xnpn1rNmMUV5GFULv8yJtowcl1ZfwAZvzrKTSdzVO5ZMwfVBIiqqpFuAPGdx/+xNPZVmDyr86j5YlHA3ZwcfiP0qlE6zXkytLtiWNXL5x3bC/kM8U5rpYmLLCqkY8qMfw+v50JtA2Q3tm0AUws8j5+dhznHPIH1NQPeEQOTIUJbKjOMjvSm+mE0kkp2ylgSR0256Cse92s0ccZ+WU709mI5H9amUmldFL3nqWYL2cYYszgH7zfxEgYFLcXhuI4QHCOpO45yORVGWf90jJ8oJ5T3H/1iaiLNiKNRudlCgY9vl/rWXM7WbLUddDo7GMQPFGk/G1WfA3ZbnjjqcY+nFatw6xweXEQSetYFi1yoA3hCT8xxzzWgrL5fX5s100k0Y1JJ6IQxEjghT7mm7OOW/Wo2lO7JOKTzk6MwrfndjHQcdq5xTA5z1OKie6hGFVh/OmGcf7X/fJqlNPYGmTMSxGTk03JzTTOpAAVh+B5pjy7eobP0odRLcXK3sWUfc2CcCmSEoGK88cZFRGUr1jc/QUPecFfJalz66D5e5nXd7uhJ5GAd1Ja3gEXzOB70s0+d+1NoVTwFFZ7mIITJHhSM/ewK4Z15wk5HVGnGSSNWyv0uMjdk7iOKujnoQa5LQ2Mc0v3XJ4ADdK6i1SVwcqDjvurSji1KPvmVWjyy0FlmCDnpkcfjUpcFRJ1AqpqCSDG1VHOAcmrSxyGIDzEUYxyDzWvt47kqD2IxOLiIsBhf5mogeDgYpY4pFtljJC4XdnbVeMTEAGQg4B6VUKqkrEyg7kjFjxmmHgZJpzQvxukbPfGKieLLfeY/jWikTyjXz1qMklsAE/SnGLcwU7ic9yaefKtcq0YZj1J5rOpX5F3Y1C5Dkd8Z96Ka9zFu4Vcf7tFY+2n/KHs13Poi41KxtH23N5bwnG7EsqqSPXk1JHqNjJai7S7ga2JwJfMGz069K+efEelX+h6siXRdJvvw75N7bQcAk89cZxTp7p9bsZ7hndZ4vnuYy4VMcKuxB+tcfO7XO1Qdj6BTWdOdJjBeQ3DQxmRkgkDsAPYViv49sY1EraXqyQgjfPLalERe5JP+FcL8PvD9xr9tEbt4m0u0kYbEYpIXIBGSOoGfXvXpfiEWw0+C2urNLm3ubmKBkc4A3NjP4Gh36D5bbmXL8T/AA0lwsMM1xcuxAXyYuGJ6AZxUtx8SNCtICbk3ENyr7XtfLzInoT26Y715t4q8MS+G9Vhlt2jvDcs5aIW6kQpwF4bPPv7VTS3n1i4MN3D5I2tJ5sVuFaVwvCsR/PHelrycyYJLY9YsviHpN6i3Pk3UFiWKm7nVVjDenBJzn2pT8Q9Pe6htrOyu7mWcFodmwCQA4yMt/SvK7JdVg08QyaQJApz5bWy7WIyA3A689asP4ZgW3t7hdUnhdU8wlrZtyN1/h6YpSbRSimz0y7+JehWXlxTPI05UF44irCNu6k5AyK2bDxJDe5EtrLbOcGNJSu5xjrwTXkcwXUrO1j02wGp3VvkTmOzKHnPzFW4OR7dRVGPWptF1HZfCW0mXBTbbIZIQONuCcY/lQpJbj5eh7q987ghAFHrVVnLE5JJribTxv8AarFLiy0u6vIkG133ohBHXIJ9MHj1qvpWoeMZ7xr6PR7u906eINEd6naevy4wMdvX61qqsU7IzVOUr3O9LAfWmFt3euZTxJcWV55Wu2T6XuTdGsxGX9SOao6t4p1LRrVbuVtHeGXL26rO++Rc8cAEfrVutHe5mqctrHZH6UY56VwVz4n1BNFjvLnWNGgW6i8xITFI0qqSRgbTg4wRnHarunTeP7u0t5rbR7O5tGAZJUmVTIv1LcZHfH4UvrESvYyZ1zEDqfwpplUDJ4rnH8RPp0ssHiGOHTbtfmWDzhIShHByOvemy+ILZx8knXp/jWkZxktzJpxOhN0oGcgD61UuL0EEIRjFYUmppuP71WYHlWGMGmPeliAzDLDK+hHt6ihySVyddmakl+56svtVYXTO/wB7J9a5y71aW3vBaT28qyFwiFkKqxPQA1UvNbuNGuFS/tbmORxlYmjCkD160lWgluX7Gb6HXhyScEA/rWXq1yEtHBbaSDWPb+JLScF5LgQYx95GOc9uBx3qfVrHVnuo7U2e2aZT5MZnjLScZ+Vd2f0qJ142eoKjO+xpRXwFlvBJYDjNSicNDFICDuGfpWQ2n6zp9hJLfaVeW8QHzSSR4VfTn8qjsblbiOCETwxSOQqGWQKD2704YhNrUUqMk7WNjzYirE1C10jMoAzg4FYutX15oN59luYrWeQDEgguCwT2Y7QAfarGrQ3WjSRRT3umlrkAw7C7ZBxg5AIHUdTVfWKfcpYefYvveALgEgjtVOW5aQ4BxmrP/CN+JLeM3F9pzWtuuC8sssfloPVmznH4Vn4Rg22eGVVYrujbcCR6e1VCvTZMqM4rUfnC8vz0pjp5g++fl5I9aiuHgWL5ic9euKwJLmeS9IibJkO3G7Ht2rKtiVEqlSc9iR9Vka6UHmLfhsjjb06UzVLxo2njR+iI8bdwcnP6KtakWjWljYSPrDX9nqwlCwW0ar+9UgAHLA4GQear2/g+/wBWi1W6AlsjYwCWSO7TDyZDnK4A4+Q9q5JV2011OqNFJp9CpbzAzyRqxKmTcSq9AFAH65OPatG2VZmMzykk5AGR8tQ22ly24W3lgOSS3nGJtrZ5GCRjpWjaaUbmcRQttYED5FAIB4LZ9uPrXRRqrluzCpSfNZIqTRpK3ltICCOAQD9azL21kt7aR0JchS69irDkY9RXSy6DqMsbBNPYA5PmPN8wAODj5sYzxyOKRPC18qSPcW7BUVmKecnIUgOCc/LgHk9vSiVeMt0VGhKJyc6LIiO5UbcIQPTH68io7GTdcSXJhkZl/dpjovHJ5/Gu90/wgmq+G76/vWit5bGBlECKAWZVBBY565ByD+lYWmaNqOoWpxp4RGllaOIIFJkDfMuSOi9CM4H1rF1tUzb2NkUEnmzhlVGPqasATMcl+PYVpT+G9VuLdHdLaO1jt/tKRox2pEedwPJP4kmrdt4Uns2lW7hgLRvGJSTuVUfgcY5JyMc8d62WJkt0ZPDI51kVzy5ODjJNR7QuGCgj1r6N0vwtZaZYSLAXa5mXElzJgyN1wTxjIz6VheM/C1hc276pGGt72Do0YGX427SDkAc9cVSxjXQf1WPc8UeVYrcEkAbsZoDAqDkYI45qe/026l226rboHYPsSX5WI4JPq3c/yqrd6Rcx28EgNvh5PLXD8kgcj9axjjuVy0B4W9tSyoV0POOO9Vr5440VVO45HNavhfw5Hql1YC8uYUgu3ZFMbfOSOuBjtxXbeILSy01VttOtUEKSIJii8sSRk+gJOOlRUxjcNOoRwqXU81Mu9AVGCajuleO2SWRXSKQ4SXadp+h6V1OvWGmWVnDdW5Au3LKYwWxvyTvJ9AB0xWF/Y15rd3EzX1qXnjaWJQrKu0cnAC4XofStFj0opII4Tq2c+0kYJMcgU+uev4Vn3MqNb7iFfYu3Deozya6hPCjyw2sovrfbdyGOH5X5YevHFc5qlnHZpMsl2jkSNEI1Q8sDjrisJ4nm0RtGhbW5naWrQlbiMqw58xQT8vPBNdZa38dvaGcKSqnaxyM7vpmuRsWikfbIXAXOwKO/vWpPmaEXE058pCIwcdPwrB1LOxbpKReudXin3hDj5QQCO9Og1ePyGEjc7jtG09K5uEb7oosvy5J3c8itvTdJjurVJ3vAiyyeXGvlliTVxrNOzM/YotLqUM1uI0LmZ1CABTyTWu1je/YYr1YVED5UEkhsj1XGRTvCOj2J1S5Sci9+zRZAClVR8jBznPH9a6LUtLv9YjvdShljSOOIxudrEhgQSw56gDH41rCu4tJCeHTOJmvIYBCZcgSjcjcEMM4zxUcmpWsKl1lV26AYNTS+G1k0ga3LqTPFLMY8mAly3Xn5vaqsvhzy9Ti083hE7nP+q4C88k59jW0sXKxH1ZPqRvqimzlmDxLsHzAofm9O4rIbxDIyAeQo4wfmpLuxluERbaLfGhIMuMbzn+VZ5sZRJ5Q2iTONu4Zrm9snJu5p7CKVrEzak27iL/x6imnTbvtCaK0+uf3ifq67HonxX0e8l8XPePKLe2eNVjaRmIbA7bQcd+D6Vy2m2CfYb6xFxFNdXCKY5FZgIwmWbOQOoHQV7R8TvDOveIbPT4dG2sI3Yyq7qo6cHn8a4vw98MvEsGrJJqscD2vlyKy+cG5KELx9cURdk0OCfKdB8GNHvNPs9RupZVltbkoInUnBK5zgHB7+leiatqNnp8cLXSiTdNGigAHaWYANz6E1kfDrRNS0Tw21jquxpY7hjFtfdiM4PX6k1ta39iS1t2vUBgFxGckcBs/L/wCPYq5y1+4ckYXikQXqPaRSNBOdpFxFjcBnOP0rk9d06ae6tvKuZSnlLHKsbmMdfmJA65FestbQO24xLu9StefePPCF9rWoQ3lmbSKGKDbI0z7RwSfT0NYX11FZrYsXc8Nt4aksreOSWKJYvLWG4ETgA8/Ow9h1ri9V1aLUpH1hYJ4VWYxyD+0wFGMblRR97K46V6bPNo1x4eg0i/u7R/MgWNl8wYLKB3/CvLo/D8H9l3ttP5S3CWpkt1MijLmZ14OcE7QtTzasprVsy77xTFaXM/8AwjaXNnHMnlyTyztJI65zxkkL+HNVLWySC8s7vUWtruG66wGQ+adwwCR9eevNdC3hy1/4Qi1EiRx6hLIQzqQ0q/MSMgdiAB+NPl0FX0jT1tEWS9ksJCwDDcJEddvPY4J70aplpJanaeF/hsqXNwdd0Wx+xMoaGKCRyVbuTn1Hv2ru44bWy8LT2+jZsoYonETgbxGRnnGTnBq9osok0W0bzDIwiVWYnJJAwefrWVLNdC60/be20Vh+8+1QSpkygkgYOPWqbtoJ66Hj+r+Ir/V9RFpcSQaqr7YUvJtOCeTk8lRzn8aoaPYN/bh0e0uFuIbshFvLiyGISCSCint25x1rb1Swv9O8X6rf6bZJLbGNhb7nBTJC8he54NWbXQNRuPHWj6q9hJFY+UjXBSQFVfDZ6HPcViqjZUY7HVeEvhzZ6J9q/ta4sNWWUgxiS1UeWec4yT14/KupttJS01lLu31ExWKW/krp6bRCpzncB69q2IVHlgg5FY0n9uL4vh2tH/YZtyHHG7zs8e+MVqpMl7ljUNH0jUvMe5tbOWZkKCWSNWYfia8d8W+GrrwhbW16us/2lvl8vyWhCBeM54PtXumULbd3PpXCfEG8Nq0UZQMjxuSD9MVLqOOqFy30PLo/HmqIm1LGywccmN2zjp1arN14qvp9Mha6srSdZ2KNa+S6nHbDA8fTk1djvDdWlpbxW+URUMQXJIwMr9asLFPc2yJdLMksV1Fcq6QksNm7jkYGc9fboamVd3s0WqepyWpyy2qvYvE10C4NvJMrr9nYk5WL5ueT1rLu7XUjObm7iuDLI3MswILH6nrXomqWkWpRaIlzPKk1hs3P5DP5rBs8nOew55zWz4y05fFttaRCKWzWCUvuFvI5bIxjG0Uoyur3G1Y4KHTY9JeFGs3uIrtIluTd2+I7ZjjlWJ5YZbtXsfhrwXZ6RbIbzGqTo4eC4miXfGBjABz0GOK4zU9Kv9Z1O4EjX72jRxhM2rkBlk3/AHQoGccZxn6161ayCW1icxmMsgOwjBXjoRTUhPyKuriG5szbXdgbiCZlQo20gnPGQT614jrtvqWk+fptqI4bW4chJLoRq4I6rHgDHUe/0r2a6gt9H0iKKBT5UUyuAzE9Xz15PU1yvi3T7TxPNZGZ3gFqzMphySxOOuV9qTmkwSPPH0nU/DdrJLaIF862QXcl2EKROccrnvnIyfWvUfCPgmx02B7w3Rvlu1V9s8asEPsTk+g/CsG80d9buJ7W7v7mSKSyWF3K5bcJRIDgKAThcZxXpGk7f7MgjXOI0Ccgjpx/SqjLmYSVkSGG3vYGjZlnhPysvDKfY15D8TvCdjoZOuWly0UlzOkYtVUBAAvJA/AfnXq+jaNZaHaSW1ipWJ5nmYFi3zMcnrXLfEbRR4hj0+yE/kyB3kXKE7gAM9KdRpRuyUrux4uumX1xYxXcgXyLgt5ZwedpwegratPB9/baNey3enRTl0V4WZ2Hl4DEt8oycDtXXxeHbf8AsXTtMbUGiNm0hLqvyuHOcYPetWZIn8QeaLsLaHSTY4LHG8t970ziuRTXRmqXSxxngPw3aeKb+/8A7feS+OI2V98isG+bHzcHp/Kuy8WQRadNqMUUZLTaOEjJOcBC6nn/AHZM/wDAan8H6PYeFGuAuoNP9p2BmlYfLtz0+uazNamtfFl3HczRKqQabfSKEcnOx0UEkge/GK3i7oi2psadoFhrXw90y1vRIIFiWQtHIUOQCOteNL4oOlXc/wBijVlGUR3BbgMCD19hXu/huHPw802AOC76cgLZ6kpz+prxib4dXK3v2JdQtGuvL8zyjkErnGaqVVR3GoOT0KFt491NN/n7JVbflTHjO5w7d/7wzXaWXxJ8MXVo41PTrqOaUSo6w/MrCTBfqwxkj8K5GPwHdywTXEV7ZNDbkrM4c4QjqDxxiq8/hGe1toro3FoYJSAk3m4Qk9MHFR9YitSvZM2f+Fh21vb3+nW+nSNFd3bys7yYZ4mbJUjBwduVz71PYfFCztLZUfQGmlS4uJUf7TjaJZGYj7vocfhXLx+F9Q/tmWw3Wy3aqu1TJjfnP3fXoabaeFr673xwvbNKsjK0QlG9SHK8r1AzUxr21Y3Tuekx/EjwX9jWKTS75V+yi2KBAR5Y/gzu/WpZfib4JlMzSWV63mmMv+6HzlT8v8XavN4PB+sXXmpDBDI0Zw4SYHaR2I7dD1pI/BmsSxvMkEEka5yyyggYrRYhCdNnrw+MnhkAbEvivf8Acj/4qsTxV8V9GvtIlg0xbg3LkfLNFgYyO4PsK8O1J7u3vjbCMlgCNq8kn8K3IND1W5s4510+ZQwHLLjPfNYyxPLrO1mRFXehsafr1glvJLfo5l80GHamQvJLDr/tcVZvtd0SW1jhRZT5Vw0sZMeAuR0689f0rIj8L6xPbER2L/KSx3EAdPepk8C6yyOZVhjC9Q8o/pmuSeNpL7SNeSXQ0dH8T6HpOk28j28r6haSlrUhThd3Dc5+vY1jy+M9RudSnmkdV8+USEKOByDgZ+g/Krcfgx5bUyS6naJFkEHcT3qxD4I0mV2kuPEESvGMfu1BHTrkmspZhRtZvbyYnTdirdeLIdS1a2N5EBaRBlYIDuIIIx170tv4m8OaU0rvZXMpjjaO0YEqUDAgg8+/vV6Twb4fjdNurSygryylfzrLudN8MW91HDdSzGORAdyvypxz2p08dTk/du/kPkaWrL+meK/DUYsfPtZ1jspC8I5JVvXr0z656Vxuu6npl1q8z2Nu0UBclN5JxkcnB5Jyc9QOOlbennwqbuaO4iufIUAod+B3/Gqz/wDCLS6/t+zP9k8vvIRzkc/lmt44nVpxemolbuctp6hWZZ5f3SnOzBJYnjj0PeuxstR8PQxTWd7YST2ZkaVdpIbHb9P5VHFe+GkuHKWBEbYADEnbz1/LH51oQax4ckklefS43hL4XqePpSqYqV78jC0V1MewvdMsfE3n2VnM1nhwscsnzFCp4zn0q5pU+luPsz2jXSozC0i3MpZmI2jIJ55xVlb7w8um6hKukwyT7maFWyMDqAMelbnhGHSLiws7iTSoxeRuJYwCdwYcg9fxrOrj/Zwc5Qdk/L/MFFN7m3Zw+G9LTUILFGivreJReTy5VX6c8nA9a5Cx8XXNrdTvLFdto8wdZI1UcgjAPX1z3ruz4f0q7vZr2XTlNxM292dict69cCrH9gaa6uktvGVI6fjXFPiCinpFmsaN46nF3finwh/wjC6ZBot5KFlMscLybFDEEbiwYnv0rgdX1OXVL9rmYfvCNoWPhVHp717S/hLQ2Vv9AiBYYyoqpH4H0FWAFl8w/iLnP5U/9YaMlZpi+rtdTkPDUST6FG7KAFDE5Hua5hpLNvEf2xUyrurBMDK9q9lt9G0+xhEEFuFix93dxVD/AIRDw99o83+z0Emck7jWEM4ormbT1K5Haxzp0+B8MFUAjNFdc+mWKkL5Z4HrRWX9qU+zKsZfxR8S3vh/WLVYtTu7eGaLKxwgEHHU8/WuT0fxTqmuSXMcOtaiGjhMmXfH8QHY+9WNX1Cx8RGM6sHujbrtiZnA49OFFM02LSLEt9l04wSyKUYpcscr1/pX031qkk73uccaL7o7r4ZX+oza1eWd5qct2oh8zy5H3FTkDPrXb+J4rSbTEivJPKhM0ZZgemHBrx23uotGuP7UsZ5rGQgRlt5dW5Bw2e3HtW5cfEPV5bJXBsZo8h1ZYj8xVgf73tWv1qDSlcHTaPX2ZYoizEKqjJJPAFeT6/471JPGn/CPwrbPYSTxwOdhLbWIDc568msp/il4muFlgfTrORJEKbRDJjn8a5qDxb4g0uM26SgXAbzA0iBiATkg9yfxqfbRbuEYNs6r+0r+Tw9rt9JEPtNheJDEAhHyFsHvzUQkj1HxQbQlktbdsId7l2Xg5xg4GSPSoLX4ja8tm7kRvcSJz8hySfboMYHWk0TVdSj8QrrcenXH2iUFbjzV+Q5I5Uge3pWcq8IPWyK9k5aD7jUbi28HaVrC4E93cvBMpd9oUE4wN3tXrdr4J0iKGMobkEKeRcOOvXoaoR+M7d7ZWm0iY4HKgKQD+OKiPxHgkRja6XeSbc9go496TxdC1+ZFezkddbwRaVpxigWWRYwSqtIWY9+rGvMdV8byf2fBcW1q6qt6LRxIcfeyxI9xWkPH2o3hZYtCeMf3p5Qv6Yqr4bW2T7Va6npcd4k1x9pi4RwhxjvjnrzWE8dQ5tZqxSpPW6JYnjuvHmo6HcDZHbW6zLOX5OdvB4x/FXcQeHbeKHYtxcbfTfWW1zpkWoPfyaKTcTARvOI0LFeMBjnpwPyrY/txDCWjtZWIHAyvP61l/aOCSu6i+8ThUtaxDrWrw+GfDc1/cedLHABnZgtyQB1I7kVgN44t7jWbCxjt7gS3Nr9oXdgAAjOOvXj9a2Jb+S6j/wCPTYc8qXDA/UEYrOkkvy6stjbEB8kbtoIz6c1Ms4wf/PxAqMr6o1bHzbuWCR2YjYGYg9D15P4/pXLfEmFZLvT3+1pD8rglgMEcdzwK29Pvr21tmhktyCzs5ZTu6knrx9KzfEGmaf4n8j+0oJykYICjKjB65/IVyVM+wq0i39xcaMr3ZyGn3FhompxXd1qULxx7lO0ZA4I6gYxz1pklrHY+H7XTrrUjCkF2t4LkgneDnC4B6c9a6N/B/h2ZBC8chUjG0yMAasf8IdoEm3fFJLhQi753b5RnA6+9YLiLDRTupfcjR0rs5DU5ZL/VdMni1mxmKzb5WFzHgDJK4UtnjjiukHha/uPDOu2ceqWvm6hei5t381gFXdyOnHQ9K1IfCGgxjEdio4xkMf8AGpx4Y0Yc/YoyenJNZLiihHRRZLoXZ0+nzRw6fbxPKhZIkVmB4JAxUst7BGTvmjH1YCuYTQdJjj2LZxBanj0+xgAEdvEo9lqZ8VU7aQYvq/mXr3U7N0iT7XBnzoz98dNwzXO+F9JvrfSPEFrPdxSz3TyNb7bneQCuB3+XnFbAhtV+YRxgjuFFULjXdMtWKF1LDqFGSB61NPiZyfuUm/n/AMAJUF3DwFYahpFl9j1Z1adIySfN3nl2PJ/EV1ouoERmMihcnJJwBXHnxJpcT43gPnBGMGpU13T2zubZjqGGO+Kv/WOtH/ly/v8A+AL2CfUv+G4bTRLW4tV1CO5M13JLkDG3cenU9KTxFfiF7a4htvtRQMPlfG3OO3fNVU1SxYbgfl7nHT/OKzz4s01ZNnl3A6EMYiA2cYx37j86j/WHEzTUKJaoJO4iabrQ+IS3n7z+yM5JNyduPLI+5ux97HakhstWh8XzXT+a9gZHKo1wduDjHy5x+lWl8RWLQGQOVzkjKkZxWXceN7BIz5AeZyxXAGMY9alZ1jKjtCiJUI73O7ku7cSIQylgpyPoRXnXiXUr19VRtP0e6VVtprcmFQqkMyHnjplTn61zmo+PNXWT9xb+xVUJ9SMfhzWavxFuEUNNFlmGfmJU813PE5hVSfKkvJmN6cXudrpniXVtL0Oytv7Gu/Jht0i+VNxICgZ/T9aBqMzXa6s2g3YuDF5IbHIT733c1yK/E54WUtbEoyHk5Bb3/wA+lXbb4nW7hPNtnVsZzurkqrHvVxf3suNWn0ZrwaxbwWtzax6HdrHdlnnjaMjeSME/pVa7vrC70qGwj0W9eG1AlSJo2G3aOPr1/Wm/8LMtTPtEPAGS7HH5VNF8TdOMzhkkYDAX1auf/bI68kv/AAJl+1h/MULJ3udebUptDvXljjQREggqVBB475zWhHCljdXN9ZaDdJdSLktsJ3Zbd64+8BUo+JWkbwknmAliMAZ9qmHxE0lbcSSFkBJVVI5OO9TOtjb3VN/exqdP+YZpAuNJF1Kmi3CzXXz3BJyWb5jxz1+Y/pVSzU6Zotxplno2o/Z7gvvLJ8xLLg1pJ8QdFkbCSknqflq1H410hjzeJjGdwHFR9cx0dXB/ex81N/aPI/8AhFddsdSFzp+m3YMTMAxTJ55ArVay8dzfMlpOAR14Hpwa9MHi/SVj3tdqsZJCsw4P+eKmTxTpUhwt7HwM9R0q6ma4qVnKinbumS6dNvSVjx4WHjuFDbC0ugHJBPb/APVjNTnwx46njZW3LuGTmYDPtXrVt4j025ykd/HuBxg4q0urWrrlbiJucdRzUzzivHaik/Rh7CD+1+J4cnw28WzRHcYY8jO1pc846ccVBL8OfFsRUJbrIOpIkGPfqa94Go25bHmoPbIp32q0YSAMmeh6c0/9YMWnrBfcDwtN9TwOXwH4sgcL9mZh6xuCM/nWdceFddRoxPp9yXY5X5Ca+kPtMGMrtOO46UC4hfAO3npjrVR4jrremhfVIdGfOI8EeIhA039my7f7oQlvyFW9L8M3NlqPm6to148QU4VUIGf8jpX0GXt1zgYGcjBpPMtmbsGHY03xHWkmnD7ivq0ejPN7W20RbQM+jKqy4Uq0Ry2OeK0LTTPDdsjtFbW6Kxyytggc46H6V2oFuVXKKSBkZFMa2sd2Xt48+pUGvPnmDlf4l8y1SOYii8MiR5VjtC5+ZnwM/wCeatJqekxgmIx7eSdoHPrWwdN0woyi1hAYbSAg5Hp9KgbStLaL5bWMr2wnArN16c/iciuWS7GWNdsC7pGd7qMlQeaX+3tPaUoGBZThgOdprRi0PS4385LOESOOXCYNRnw7oxmEv2WMS9Q2O/r9aftMLfZi5ZlFtXsF5aUxckDzPlzjrTvtVvIdy3APcDNS3XhbSLtNs0RdeMfO3GOmOarzeE9MkdTmcNnAIlPH5/StIywz6tfIVpkjzxAK0rKCTjIPBoYRHglcfXBqJvDds6oq3U67CclWGT2wePSqp8KbCWi1K5+Y7gGORjHSqiqH89vkD5uxeV4QvKg+lFVk8Ptji+mx/s44/nRStR/n/MXvdjylLe+imXfPEV7KUHP49aswwTIh3MGfP8ORiqtnOdRmCKzMyEkvjhfxIq+1pNECCx2vwCGPP+FfVVJNOz3ODnVvhK1wmo3GYHPmIGLYyDgng9varel6Yyf6+7a1jXqWO4H2xV3RtMieTc80yPnPDnbV69tLOyBMySSyHqAeCPWsKmK19mn+BrGaSuyW30mK6kMdnqi3D43bApOBWvbeECyb55XLnqEXt+Nc1fa0mh4vNM+RJMBkHTIrPufiHqkqIUYoEUFiAea5XQxlVL2T089xurSjoegQeHbaT5hHdE7gNxwuKqXfhzxC+ww3SLmTbtD8qvPJ/SuH/wCFl6mhbGznn6ZqW0+JWooyCXLA9dvJNT9Qx8XzaP11F7ai+56Db+GNaRW8zUQD0Ug9frV6Dw5NIhEt/JkcfKuAK5Xw9471PV7lrSO2Dy4BXHYZAPX616Tpwn+yq1wAHf5iQePavJxk8ThrqpZM6aShNXjc5B/h+Zp9z6rP5XZV4x+daek+Dv7MuluDqE8rL0B+6Ov+IrpHbZgHJJPHpmpduWyT+ArgnmGIlHlctPRGipQTukRGzEsZWR2Ibg9MU62txBEse9mAGMmnodvyEn29qUA7RtOR65ricpWtfQsUhRk4peD3H0NKAD1B/oabs8s5UcE1AXHD06/hSMGAGOD9KBKSRxQZMY4HriizuLUUBse/akCgkkjFKcnletNZmYYwVPseaLsBcDd0/wDrUAAnkUDf0xz60pJUdMn270AII1HQdenNL5YPv7Uo5AOecdqQYOTnJpXYgaNAOVyDwarjT7E8fZoTx/cFWWbH4d89aODyBznqKqMpRWjArtp9kxO62iySG5UckdDT/stv1MKEjgcVNlc+5HHvSMgIz0PsetHtJ9WwG+XHjAUKPp3oMaDDFF4GM4oKg4+boO386PL+fOeOwoTfcCtI1qsZDrFtHIUgfnVK3m0qWV0itoQ3VvkHfn/P0qzd6XDPEyMAqFSvykjAPeoItLigVhCoB+9uA+914/lXXB0+V3k7id76FeXUNMjkMSWqFjgkBMDPaqGzTNQCvc6RESCdrNGMjHcH61NJp2pvI5zEqZ4YAHAx1P8Ak1y+oJ4jt1ffE7N8uCo+8MEnB9sfrXpYekpO0J6/4jCc5R6Gnqmh6Ve6dJbjS4EzGUQrgFfpx68/jXEw+GLa1djKh+QH93I/GcZ/yauS6nq0VuJXt50BwxbaQCPX6VRXVr+5kIV9x2kt2zmvZw1KvTi1zaepx1a0ZPVFHWLdLm4iFpPEkS8SgRjIGOelZMelwO0iLNMJSynLJjj2rQeziS7ML5O3CAlgATmrAuZAzokDO2VGChOR2wPSvTU5qKUSOZS+L8jGl0FomYyXOwE8MVz+uary6RMyqkN3nGT0OMV0U1teMCUsyIjzu8sgf5+lQpbXu4BI0XGeGHT8hTjWmt2iZOKezOdNlcQoY2uog7c5BPOfWlNve+WojmRiTjhq7bTtGSaby7gRzBck7Gx+vrxTv7It/nESMW3cKTnA56ZFT9djezF7rV0jiZoNQgUo8gIxkfOMH0PWmTfb0UMoLMQAcEHFd3dWJkURSwRebtwGOMj8fxqsdCt4Yx58IaViRkc56c5oWMg9Wi/ctqmcfFJfqd22QKB/DzzTk1HVo4hHGJlBkwFAOSa6xdNsmMUsturQhcLtLDJHr2PSrsN3BZWatJZRF84BJ+YDkdfp+XbFN4mD+zcSUOjZxPn63FtRobsOGBwUYsAeB+ZNW1u/EiPJtjuXJfAwC2eM5+ldxp3iS5nlSO2tVw7EgquSuPT07fpXTaeuoyyRu5QLgF2YAd+mAPSuWvjo01eVNGkIc+1zhbHTPFC2wmtmnU/eETZVidoPQ9s8fhW0NI8X+Vua8QO3Pyt8qjrzx7YrtWtm3q8t3tGSX75HtUgSyUbjcExgjqeCBXi1MzcndQX3HZGhbds4G0j8U73SWVFTcV3vnL59B+f+SKL2DxPZWJeOZWnx2OCR0wPyJrv86bjG4Pt9Dn9e9QPqenGXyS0RbO0LkfUfzqFj25aUlb0K9kktX+J5HceKfE1jL9muDOjgElWXOfyrSsfGXiOS1VE06S4byjKDsJJXnDYFemPfaepEUwgJ6+v5fnRFe2rHyojErRHDIABxjgfyraWPpSjrh0SqLT0mcRZa34pm2+dpUwZiV3DjseMdqtrqPi/z/s39kZb/AJ6EjbwM/e6d66+TUbVXaJ7lQ/3jjjApEv7af5IZ1yP0/wA4rmliovVUV+JoqfTmZhmXxGACbFVdSARvBBHT+v5VWW78VLcKH0zcJclCGAC4/veldTHcIwEfnq7jrz1oW5Z89U2kdR3/AK1j9YSv+7X4lOHmzmbm78Qwb9tkr7VJB3ffPsOv0zWVceM7+3gC3OlzrMJPLI2/xdce/X9a793jbG5uCeBmmMsbK2+IOrdQelVTxVL/AJeUk/TQHTfSR5kfiE8cWWtWVgWAUkg5PIzUFx8RmkSaPy2QFTsdTnGRxXpEumadcESS2ELMpBBZAecY/lxVIeFdEiLvDYQxuwOSoGcHOT09zXbDGYDeVN3IdOfSRxB+IkanAQEY7nNFdbN4Q02d9wTyxzgArzkkk8r6k0Vp7fLf5WHLU7lRPBvlE/Z5EdS2QNgyn0P+elWIfA8CymWe5Zz1YAY4xzz9cV1YZiu4RDJH05pEjLSAnJLDB5ry5ZhXa+I0dOL0aOdtPCWnwS5JLPgZOSPy+tS3/hDT74OFWQSsMCTeePbFdGsSqAxxgcZ9qflY8A4Ge4rB42tzcyk7gqMLbHJt8PdHnhjiuIi4HX5jzVyXwbo5TZJZReWEEajA4Arf25JxjavOB1NObnjGPcjoaHjsS38bGqUFsjzbXfh/byMZtPtB5zDBVhnJHTHHfPt0qbS/ACQ3bHUH2oRhNmASa76adbe3kYOWI4+TkgU1VZ1RiF29txGMf5xXV/amJdPlb079TP2FPmvYq2mkWWmwr9nhjBAyHxznA/ngVoWl2JkbgbQcE0jNEIW+YhT8vWqGlAxxzxAMyiQkSEjLjPX+Y/CuCV6kXKTuzVaaI1TsALPgAc57A0xZY+VJIOc/hTRGxILsrL064yexppCxyvNxuGFGTjj6msVFFEzTEvxGdoHX0qRZy3ylcN6d6Z5jE5VSVU9R3pC4dmO3G09f71TyrsIsbuhKDf8AypGcrzj5ajEqckYYAHJHf2pHLgblGQAcLnrUcuoh+5nAZVGO+TjikVMMWUs2emTSbiF3qc5GTUc07oqle5x05zjpVKLeiAmB3t1Ax1BpxYIQo61TO9ndhvD4AOO4zj/Gp2d1ULgMf4v8abp2AkFwnlK7MACM/Sms7dUYdOMVHKVCqkgLBjljjof6U4TgKOgPoe1HJZXSAl+Ypyw46U0khlXnLHoR+lRrcx7QN4JPvx1PP6U5Z1Ayx3cZ3Bev0pckl0EO8wkvkfKvfH5ipDIBjPHeqxkmkA2kZDZIYY+X/GmPIY2QSBgC2Ac/rT9nfQC6CD1/Kh1DggMVPr6VmG6aK7RHVxwWPy8bRjLHP1FXBKWUFhtP8I55HvRKjKOohxfyyqN95s8jpn0/nTwUJx6jPvzTcD0z3APakIeSPPKv35qbJjHspYfLwD3pM7WJ2demKRcoPmyT1GaQyeXEzE5xyfpmhLoA9sbfun6CkIjdgCOVPHHcimv03A4PYHpxSuN6kpgtjgmi3mBXfS7KbO+NWDNuYE9f/rVj3XhHSmk8+CyhjYc7I1Cq/fnFb6Ehcu2RnsKa0oBBJGDnj/P410U8RWg/dkyXCMt0cV/wid7axtIjxylcFMRfNk9eT6VKthrX2RrSY/IDlAuDnHIOfTpxXWNdRnCLIFOcKc56Cq8ay3F1CZMcL5jEDIHTA/ma74ZjiLXkQqMF0OCvrfUdNntXju7neyEAE5w3QjIrIvNRCRRzXrERsSqlh948E8+vIr1WTTIGkkLyHayFDGRxz/WszVNK0u6tJYHjULtZjtQHBYY3Yxz1PrXXRzKE7KafyInh7r3WeU3mqQWnk/ZgWWRxnvnn6e3eifxKYYkZVKsw3HAySPf3rn/FN7YW2q7dMLFNpaRREMBjnoOABgjgdKzElurtFiW2c5XgbSwz1wdw/QYr6mGCpypqT/E86UZ3sdFqXifMG2CN375CfdGKRfEhZU81QkgXBRmzx747+1Q2/ha9ltCrXJEWDtjRcnJ69en0rPHgvUy7qkUADDAd5CcfgM0Rp4O3K2tC/ZTL1zrahsBii4GYyuOP8PeorrxWXctFJEiFcjkHPPcDoavjwSJbdUuJVc7AoIydh9Rn+tPHg62tofKZ5JI0Py5bOPXHHFSquCXW4eyla47RfFc9jCVNrGsYHDKwOc9846VpTeOLqRgi5ZuxJqrJpkJiKPPGAMfeUc/lWZNplvDIrfaogqkjgGuZww1WXM4jbqRVky1L40vyskLSFhjlc9axZPFuolBEbiby+ECqSOBTri0tRMziYkMuDkZ4rLOmW5L/AOkFQn3cKBg+/rXbRoYZL4fwM+aTWrNyDxNfQuxWQuChUq3OP8KxG127lk3mV9wO0HJJ9KWS2aUAW93DsIwVPygn16VWt9NdJ5PNaJOeMvk1vClRjd21FrbVmrBr91BKhWeQN7Pj/wDVSHxVfxTFkunjYnB28cdM1nDTnadiLmNSQcKGHP1pj6SzIzpNAZM8RnHI+oqlSoPcqMZPY3rvxRLJAlvFO6sVHmFjy/fJP40+08X3sKiKNyqBCrkdzzjJ/GuXOmXUU6gRLNxnaWGAfTg5qe10e5c7C0cckh4G/II+lKWGw/LZ2sO076M6afxZdSXSzC7Yb3bd5aYGOPxP41an+IWpHCRS7W3DaQOwH9axYvC891fm0jutkkYbcdvBZc8Ajv0/OnxeCtZuoY2tYN8qSNFKjuBtION2fT+WK55UcHpzW07lctbobVp8QdUgY+bL5nbnt61uR/E10OPJ3AepA5A4rjdP8D6vfFpZYhGvmGJWIb7wYDPT7uCTn2rVt/hxrZvrm3mAQRIXWQKWWQ9lB4HP6Vy18Nl1/eaLg8QtjrYPGst1JF9pWOGCRc71bJB9D6ZrQ/4TjT1cIZQWLbRg53dv51z8HwvkS9zLO7WrRseCP3bcbcnOT3PAHQCri/DS1Jihe5lRol/1yAZkPJ6dsZFeZUpZZf4vuN4vEW2Ltx4stxMRDcoij+F92QfTgUVST4eWaF/Mv7lGLk4AVsjsc/Sip5cuWnM/uG3X7HpRmjVeMZIzgnrStJxhT85GenArjLbVnmaS3DgrEzBpGI+8OgIByDk4p0s2pWlhLcxSm4uTGP3QOfmHUDv+FeP/AGe07N6nSqqtc6pr1d/zMGY4Crn9aUEtJkZfABCjoPrWFpsochboSK5A2CQlCWAyTjtznv2q1Gz2ckiyXZk81gTkfcU+n05qZ4dRbS3GpXNgOdyrwcA9G+9+FRT3cUMW6TOcZk45UVTWcTXAWOUvGqEq4ABJz0qtbifev7xl8xiWjYD7oOASfXv71nGit2NvsaVvLHNPFI0hI25RcY69G44q5tHzCSQHcACpAx+FZZmVZp7aONFjVdygYyT3+nSrAWQlXQIZWwVO/hfbH+etTOHXYaZPelbW2C8eu49VHv8Aj3qvo0kv2eV7lgsskjOuCCMHkYI61TvtON3bT27s4WbrL5mTGfoMZHfFaljGlpaJGrr+74DjgMPXFOSjGla922JXuXAd8aghWUjDUsu0nOOF457VXe6jWRiCN/BO0dvWh5fLiG7DMW4JIBHPX6VyqDuUOhutz+UOZAex4FPFwihjkhs8cZx/9aoBJaoDKzglR3PQc9zSpPatlkdN5Gfk5B/KqcF0QiS4jV4lIlYCPJyDjJ96ba3EbxiNn/eE4AwQQcZ6Uke5omSUgqSRnaMEHoRVSzjEc0jwgtbyfMzscbeAAOe/Ht1qlBOLTewjQmCyY++UYHIX+dTIQF2n5iOGOMGqjyMm4AAOPundk47cdu9MhdZGm3XOVZAAFHIyOee9Q6bcfIC8soIyrkgnA49KZK8gcLjk8ghePxqtBLCIZD5mdg5GcbccHH5Zp0N1HOjbXXjB3Edj3x+VHs7PYBkttcReZLH+9ABYLnBz/I96FtNyFJGHmZ4cZGTjrj+lWDNtwpfjpnI65wPz5qOSBZDGPMkCxHcD1zgY6/jVqUrWYhsmmFvKdXYMmQeeoI6k4znpT4o5IRhiCir8oxyTTTPNIqyQ7CmNx3NwV5x260y1kmMsk1xiMMflXOcL2z9TzT99x957AXA25UBBBHIIPWo8GR3DlMM2VBPYd/zpuS7feBQDAGO/rmqptQLiOUPiKM7sKxO5j68dOT0qYQWuoF8y7zj5QevBOaeGGBkZB6Z4qulxb5yGyMkjuefSoptRtYVV5ZAhbAAZuG+lT7OT0SAtJJuBwP4sAA0gf5iADycHnv35qs99GkeVcsegwcn8Pall2xxkjaQo3DPfJ5H5VXstdVuBcL7gV4IBxyOtMaVUU7xhR2I7VRk1JElgZIyVKFyRwAKiF69wh8sqoI3gumeOen6044eW7WgjSLNNHt5VjncPQf5FRo7zRCUBgDkBW+tVDerCAoO6RVUkAZO0/wBOaifV/Lt8pDKBGcy5XG0cn+n8qtUJ/ZQ72L00U04Cg/Iw5ySMf/XpnksUjaRtrqu04HGT3qsb66EMUqwO6yJuyg79v51J5lwcrFKPNmxtVlPyY65z6fhTVOaVtAuTywoxIJ5IDMzHGCDx+fNOE8UZdw6bRk5LdD/SuX+x3moXhjF9LCq7W81U5KsSMfp+easwaLf/AGmT7RcsWjXZDsAKkf3nz16nj2rolhopWnNEc+uwmoeII/tKQBtxeJpdxX5SV6Ae/SuUm8UTTS3QMDybVw8u0nZzzxnGMmtKz0lneazNvHHcqI4XkYHD85O3HHbn6V0keh2sMZgWBItw3kKuNzjjPH4V3p4bDaNX/rczvOezseYSJZNcKRHHHI0a8uuGYdjkjnp+lW7mGW205rhdin5cEkZ2tnkD8P1rs7rwLDeyeaGWLEQiEQZtoAyQfUkE/St2HQLZYgkiK7AAF+pOBx16VdXM6CSadw9keQTX+p2A+a2dwi7mJjIwuQM/TJFaFrJqc9v9oj02baV3E5AGM4J616hLpFjNb+RLCHUAoCRnAJ6Z/wA9Ktmxhkh8p4/k4AHqPf1rGebUbK0NRqik9WeJz6hqbS3MS2jg27ESNuG0HOO3aqv2HxFfybo1kCOwQAKRhuor2xtFszIHjh8sMxLx4yrMRjJqaDSbS3OFt41HBIVQASBgZFaf21RgrwhqV7Gn1ueF23h3xFdXcsJGfLyTnCEfXpSW/hjUdQbGVHKqcHbgk4Gc17x/ZttvyqEbid2D94nuakSwto/M2xKu/wC9gYz70pcQdog6FLseOP4CmW7sxKIoUtwDOxUt5vzE5HY56U5/hxdCxnlzb5unBXKFfJ+f34xj9K9hS0hjAAXaq8DBzmpHQbRu+ZT1BHGKw/t+vdWH7Kn2PDLf4VX7zeZcylIIzmQIpDOoPb6+uK1rH4WRR29xJLKtz5oaNB5f+rzxvPqQP1r1lpoxlgMuxGR7f0pUEfLAYLjOM4oqZ9i5LsJUaa6Hj918Lntr6FrTy/Imj8mYEfcBAXcuSck8mtO3+Eul28QgmWXAUt9qMmHL54GM4xj2716bGioB8u5vUUkrRhBvyT0A96iWeYyVkpFezh2OIf4baEbFILaIx7pI3lmblyFyCAT0zmrE/geyuIfsksCeSis0bhMOjFsjaQOOK675Fbc3DOOVbpTDMqyhNrZ9c8A1z/2ni39pvqNQitkY8Xh2xSO0SKGNXtGDBlH3mwASfUnAyTUq2bISXgDFpGwME8k9fYf4VfN5F8ih1CkEL0JJpyXAaESL8wYDGP51k69Z6y1Lt2KBtmUuoJjjTIUAdfxpqPeyQx5h2F2AOSMqPU1bmvIo4wpf5s7VOM/jQZmAIQAMOh9fxpc0mtUBXjt5BF5f3SCRyDgY78VUlsrxk/dYZxIcndyVPHHp+PpWo0srEswKI2fmz7U93KlVJ5IwMckH1ojVlF3sgauYEvh+afYRdfdRUO4c5AxRWr5skaqpaQkDkggg+9FbfWKy2ZPs4nl+sa3HaveLHbmNEnIkmjX5mY4POeOQP0zQPFa6eqqkCyjfuIJHycggA/SoPEmlTjTZ2hjnYvcK2644ypyFVSeuP61xtlpd1Pr8OkSlYppH2cncAfXj+lfXUcNQq0rvp/kedKpUjKyOruPFUy3DSSthGDhVTIBOeGyex56elSXPjNhFOkeySPICsM7QcdB+tR/8IxrWs6c8LSW0Edgxto/lP74rgdewzz+NQ3HgSeCFriFZ0tnhLxxSfPIZR2I44ODzS5MHdJtXQ261roePGUkQEYO9UwRtJHbnk+9Xv+E5eQIzzruYYbZnjuP6Cq9j4CvLKI3ZeGffbMDDMpV95HK+xB6HNZi+Cbqz1TSbXUp40jvmY7bd9zRgLk5zx39fWl7PAzbs1p/TC9dHXW3jFZdFM0pVnhZQQR379OoxmobXx1DPI671jVcFXk6n0xgdadZeA5bW3tpba3S7uIpmE0Mh+SVOcMQcYA9O5+lXYvh/pxitoboSCRgwZ44zGRznPJPHQVwy+oRvr/XobL27MxfHrxwnzFkfbwzjo/PH6Vf/AOElm1FYIbZovMmYIiPkhR61qweCtmqpEsdsdJhJljgl+f5yoGDn6Z71v2Wi2NhcXM9tAsZndTlcYGBxgDpzn865K2IwUdYRu9zSEar0kzC/4mCa0sM8ZBeLO3ftVlGR1xx0JrP1K+1C1QxtZXKxh9yXDD6Ed+nX613QitZrhmlImLKEVCM4A/rz1qV7K0ezFs8YaIEBRnng5H61wxxtOMlzRLcJW3PJpNb1G5e5e3SaUw/vZmYYxGvXIPXnHaui0hJxp1rcxXdwYZJG3FogAGIyvB7dvyrtZrSCS0nh8tCJVIdDweRzz71FaWiWtv5EkvmOw8wlu7duD2/wraeYU5QtGFiY0mnds57Q59X1W3ZHm8krMUlEi8oQegFal6ktq1tbEmZZJjhsYC8Zycd+/wCFXpLJZQcyBJFcPuQ8Z+lTxhtpji6xjBY4znrXJUxEZT5opW7f8E0SaVrnF3r60dQa206MTRoSRKXHcZwe2eauaM2sXNg9xI0cUsYKhGHPXA57d66hFjdQpI+U4JHBPbB9e1PkiXzEC/KAR8vTOKqWMi48nIvUSg073MGe0nnVWhctEcxTF8kMMEcfQ0unWFzYWkcE80ckkpILKhwAQeM+w6VruXt41URbmdwDt9T/AJNMmCiMbm2ooI44II/rU+3lJcttB2V7lKO0vhqMcq+X9kVWVkbhgPr37n+taTxRTLE0ZIzwCDn17Ulo87HzZWHlMMqAc/r9KmYSocKqbc5BJ7e9YVJtyXkNFdreV3SO3KCFQFffyWwf8KhvbW7SPZbDeMHC5xjOf881eiiZSy48vLHnOWxmoftJhtpZpJOFJXDjHfFCnK+mthEH2O5jkCQOoiaPbzklT/e68/p0qKC3lguZEM5e1m+4f7hI5/z71Yt83EC3EUwBYgBucYz0q4yK5+cbkHP3eD71UqrjowMRNFZYWFzM5+zgFZEbBk9c+nGBS2mko0hWdQ8CptSNjuGM5B5HOOOfrW08KO5Un5NuGPc+1IlrGibUdjxjk8mn9blZ67isjNSyWwmQRjdGilMv94g+/tgUkSgtM8pKwA4Kvk447Hoa0PskfnO4GZGAwSe306U94llYPJGCAMFW9PWk699xlJrMPCgkiRd3APdV6gDv7U20srayijUDEC7sBz9zOMDn6d60DAnmJM3IToPSljjdDIZW37ySCO3TAqHiG42uIrraiSZJ8rIqghWI7Y/xqUxpFI2A+SOx421KRyqgYQDGfpTVWZ0/eBQ4PBU5GP8A9VZuo3u9BkLbjFGpZmkdsqCMdOalEapIDtBYckgdKFdXkdedyAYyOlNju4WVdrA7sDd60Pma0AllyFIUAOPujsKinikY7VkYMB19j/8AqpsNwJlbAAeNirZxkD1/Kle9gSEPIwAJwe2KSjOL0QEohVmDlBuQEDPPXBp7Rq2HOQxGKrPeBcKWGd4Xgjr6etRLfkJJLICFL7YyR+A/M/zp+zqPUC8zZIVVBI9fpUayAzDaoxyDn/PtVSPzDJJ85YhThN3OacjuYYmnRVlK4KgBj+lP2VtBlg3EMMxiXajE81Eb+NGxlW4ycHpz3qmJm+0RSz/KZDsEUgx2z/Q1Rna30SCeWeUu80zMMrwFPYfpW0MNF6PcTZ0BuUAZtoOznrQbgOqFG+/3A4Ga5ddUht9Jgmcl/N8tmGcZL8L1rRN1Cl81sJGV9oYAng45x705YNx6Amnsaq3UKyGLeNxppuTyo42D5s9DWRFDG1qbiPdNNM/mKUGG5PQ+wGKLi/tnaGUB2eQFHQLuCjGeaSwycrLUZrJP+6OX3LuxnB5zzVUalF9qFs0jGQkADbgj6VnTzztaIsCNLKoXaQdoYZ+ZT24xSrOt7A81zbfZ5oZMeYfmwRzkf571ccMlrIL9C4bpfNn2qf3XymRQSc+/bPWrUVwWcNKdpB27cjJyeM/hVVbFbq1MEUzRxSZkkIbJOc56/jSS6czzxzwOVMb7GPUOCODz6f41LVN6XC5ZlcurhW2uANoIx9etUTdS3U1s8akwxk5UgguOmevSrjwpHK07BQUGB3z7/wCRVaa2MqwTINqrJlmHDBeeOevNFNRBlmWYonmRROHxgHtz6etQpp8ohdHuf3juTJIndcenb0pYpwAkcI3uWYhsg5wcGpZLgN8iIwOcEZAPPtStKOiGVI7WGXy4YyFWBRJhVweexqttnmulghPlQSxEKQfmTsOD0FaK3P750ZSqx8B2XG78aZcXaEA7QzA5jdEJPvg1pGUr2sK3YjsEkRvJncOIowA20ck9cfkKseWs8hkkA3pnGTj9KrNqKGC2mx1PAx16Dn0pwQyb1jl2Pu3fcJBHXH5VMk2+Z6DTsTjynkiMjfPzsXPTr2+lR+cjXkkBRRIq5GeTj1qvcTWwWe4kxuRCoGAPXoDUCtCbNZnnCmRlLdQR/X0qo09LsTkSve/ZiITtyo560VCyxW7sryeaSd27cenpxRWipw7DuwdHvLeSzv7eKRBjAY56Hg+vXFEuk2olRpbaNplhWJ5Vzkp1wPxx+Vc7DrKQrIbw+cEJIYfwgHvjpXRadf8A26IM8EiqwOC/AB+vpW9SnWpK60RKcZD49MgtxBFJIxtYwSob+Ik5O496szCB4jPsZkB249s84pY2jiBSQB0DKEU9eSPzxUItbmK7VRcK8KHMhJw2DnjHtxXLzOTu2W0MMVjdxiNAruCqlT14Pv8AWr8tvBPH5LpGhA2LkdAfT8hVOWy+z58mRUj8wyEN0YHnr61oQSrdWyy5Xj2zgZ9fWoqSeji9AQ1ohbrKLeKNHcYUj+LA60itPbw5ZVWTAGT0ahbiJZLf978ykhskccdKbeoJY/OBZ/LIkCoCSw9BWau3aQDkmcws0SmVeq56k59veqkTXT2rRQACRSd+44wTzinLJcxeVJI8flmQIqrnI3HA56fhSWljcx3VwDc7rQnKgYL59xWyiopvQVy3pslw1nG9zEIpWJzkjjP+NFqUN15axylA2Fck9Rn9KpxXxv74wrC6xIAxfpwP59KsPIXhmaAebMhYKIxjpnj25FZyg7u+l/wBPQu3MgIZHQquQvpuz71DLtmEyl40lRQpPt9e1MFs1za27Xf7u4jxIwB5z1xTf9GuZxLGoMqnDYH3x71EUlp2CxMIQ0DWzll+UBRn+venlLcIvlOPMJ2hvVsd/Wqcrujgyb3n8zahXsucZx+NIL2JprrBG6GULgnpkDn9av2cnqgJ4oLTT7pMzOTJuwWbIzmrKtFNINuNw/i4BPXms2XUYY541aSF5WBGwjkH0GfcVGZ4baNWVSbkocKD1bpih0pys3uF0bjSKhPIwe57Go9gkHlylSQOGFZL6pb/AGCF5X8tpCSRkYBGDg/pTdJvZrywiklOxjHl+nIB60vq04x5ibrY1ZEQ2ojmkIAO4t9DST3UR8tScgjdkHpVFpgk0MkLSyllZNw+6MYIB/Okme1gQzSwqUlIQsRxn+g4NNUXdXC5fnmKW28DJByAh5P+eaJ7lNywzBBG/Zhnd7Yqi+5/IhQDyRzuDnjH8/SmSTNPqCPHukCSbXJxtAGTj3OSKcaCv942aDyRW1uPKgUZAO1FAwT/APXqQSGSNVYABhnAPIx24rIF1mQTqGhWUFJhkEKy57Z46GnWrrbRS27mU7VZw84AC5PGKf1f3bvf+vyEKmrRz3KWio4aSUoOvQA/4U281aWO6jtYYHlaZhs46Ecmm28drE6xQgG4ZvNy5yxB4yOPp+dRXEMcaRuxbzoVZVdmx85xk5710KnS5tha2NZLhjmBW/epgMwxx04qQM0ISKVgzN/Fzj/PFc9pMgnurpoT5cnmZKkEZcYzyfX9M1djvE1KeSDJFzHlG5wIz7/l+lZVMNyyt06gpX1NG5u47WJXklGMgAHt06/nTku5WjgAUFpDzg9q52RoZNclUzSEW8YdTglepDZ7Y4oNzPAtwHVpFDbYJEYsBnoOOc5P61f1NNLuLmN8XfmP5YJJUnkY4I4OatNMgXzC2AOMgZrk7W5uLfTXjuIHiuUIjUsAMgkZPuTn9KuieaKVYDKVhZQQzJnawPQ1M8FroxqSZt+YJdzgAADk9yBz1/Gsy7hWe5tFtchHYyOc8HaOP1x0qC8vdsloI54lUqXlCggsABwMZ55H5Vmz6v8A2xa7NPQeZGy7zuAwoPTt1/Kro4ea95bClJbG9NdQ2CSsysDsxvHc+579TWbpl5tsoUvJ0ZbkEhG54OTyCPSsi8vryXV7e2vLYQ2kwIDOwAJUfNwOnUenWn2Qjg0ILJCZVDHZKYsvEhVtjdOBxj3zXVHCpQ97Vu36kc93obF5IlxaNJEC4DLMD/fHHHHI6Yqta6lLGreZGq27FUchs4OOFGP8/wBLlpYzW+i28ccoEnlZ3EYwSOxHbJqlJZrYX9jZW2GFy5knmPBXABJBPr0xUQ9m04Xv/wAAbb0ZNf6gYiBZqCFIPnsDtQdfmagT+brUeUk2yRB1b5gqn8sc9e9WtZsbm602S1tJreJpf4myMryecCqUkt3aQw2qgzziHAaNQMtj17Y/qKVPklBcu+v/AA423ck1G/lRMPDJOArsyqpIVhjBz6YJqppWvf2tbmVt8K7tpO0EbMjjP1BFWbtbgYkeUrLMDGVhydpxkkj8AD9etVF8Pta30LGQpbwwjzR/Cz7s8eh961hGiqdpaPoJt82mxLolrb6rPey3Kh2ExUB8kgAnHGeD9PSr9pbXDvcwEGe3iJRPMUDPAIwev41KkZhulEEQht5w0skgyfm46+/P6GtKE4fax3IU6KOnrmuSviJXbWz28ikjnIdNbTLe0t0klTzx+9KOWC45HJHtj3qea0UyWYkSNpkYuW+ZcgHHbqen61pNcRNemENlH2rswf8AOKsyrHbiEJbg7PlUkjK/n7VMsTO6b3f6hZbHP3csml3DSsJHtnf94GxtTPOMfgK0ZJ1EqxzZMMyYRx9059T9Knu0hvk+ziJJI3IWQAcqO5+vNV5Yra3mhhEbyRbNqb1LqnqDz9P8aOeM0uZalakkUlvDeSROxy5wc8c46fl/OrBEdlDt5MWcBhkkk1XyLe4jtgMxMNwdhkr16frUF4JkgKlFlkVtyKHGSM8E+3NZ8nNJa7hexoxxR+UI2nVmYYy3JJ/Gq4EL3rxSHbhcGM9GOBipTu8lRlNxTJbsTjtWJqF81pLZ4jcoXCyS4OB+OKKNOU20hNpK7NhykjgxsCAMKCcAdqjFwhOBHmU8tt7f/WrmrjX5knNhaYa7BLYVQAq54GTz/jWRfeJbu01P7NZhY96DI7h+/J/l9K7IZfVloRKtGJ30c4nBb7scZJDA8Ed/XvWPNcbL2F98bCIs6BvlIyOvA9M1DcXjQXl1afZ08yKISKV6OMHPGeeR/Os+4kn1NQlhPtkwH3OvG9SCBx1GOBTo4azu9v8AMcpFm8v1t55WhuEUEA78gkk9gPTG2rttdq8kDMwG370DEhh7/TmubvtXjt4HltLpI7rCedEUyufYY61T1t20rdevNcPcrIryRyDbGgYcjHXrXasJzpLqzN1LanXXVvcJqqShV+ySA+dG43cgdAB1/Ssmy1UTR3s1tZqba3YqkaLgrjvz/ninR60/2SC58+JVlUMjZPzcYOf0rRto7ZRiRnKODgBgBg4yeOeSc/jWPL7ONqi8vuKvzO6ZIqo6hkj3AjncCSD6HFFVvtNvB+6geFI04UPGzk++R1orFwl0HzIpppFhBdT2YWUwXEAJMSnDPyTknPpWzMZYbOOxbzHb5fLdeuOAeB35qOS/EEaxgrGs33eCMZP1z60kcHn3u9G8xoQCrIwCgEe9Kc5T1n0NVFLY05gqRxRMWMyfMOMkf5JqNbpVlieRuGyMnjcAc4/pWRqhaC/j/fytM6McrzgD+tYljfXOp3i2WNsiAuZHO3aRxjp7nilTwjnDmvoN1EnY7K/eNHWaQNtQghWbHGcH+dV7+9YRLJDA5t3U52jgD149MfrT44JpIhIJP3ci4OTkuc4HXp1rLK6j9uMfkNFazDaAW+6COc56DrUUqcXpfYUmVLTUItQ1COO2wMRl5CcZPOOPU9KuQvc6fqaebcB7ZVO45IyT046+tUtC0ldK1C5vhGyqshhigkGenBYEnJ5/nU+s6Vb2l4Li5u5AszlQqtwAe3511zVP2ns1tYyg5WuyzqF7cxWzyCFltYpFcMRxz7/jmtqzvrWS3eZVESt/tZyAOvHvWBM8FwJdOkuI5VkcCLym4ZfQse/B6VpQ2cP2qLa74jXY8Y4HQEfNnn/65rmq04cqUtDRN3EtNUmkhjle0nKzAAyHkEHofarMyyQXTKsHlRswLSlwN7DHXvk9PwqHS7Iqt2zwBYojtjjDfMExnHXmob1Q8MNnMzrDcMArjOV53YJPtUcsXUtHb+vyC+hfkkXLSFo2LJhVVvvVWuljNqJLVlUSERRZbbuYHgZ+v/66ui1S3EbqkawwqRGy4ySRyaa8Lvul+zFRGwZPNbaARk8fnisoyirNDZVFyDdS/aEQKMKoyd+R1PsKoXltcWs8ty0YuY5nQYAw2cr247jr7U260m7u5ra5ZraFPNDl7flpF64bp7Vd1aTUJLO4lSBJ0SL5VydxP94AZz19a6lyxmuVrXRkO7XoZ0WhzXEb3M0xtl3GWGNjyrc8Nnp2qszebJaySsPOSVlZV/1akg5UDpycGt8Wt1DYwJdmKVHA83PHlnAP41mXFlJqmuwNY/uo7QKWLKcPjBA46da2pVeZvm2V9en9MhxS2Ll1axy6ctp5bW9vKm2cgY9zj3NZolfQmvYU/eWyOsaKxbcoZVxlj2xn/PTobgPfx4WIxSqeQ+eVz2HfOKiM0N1cx2ex43T97I5XAYqR1z16jH0rGlWsrSV11/zKa6ozpLtdKs7KOaZFuHdEJVPm54yMnnvz9PSnmza4tH0u73NbuP3Uin5j3yMdCP6VV1nw1q2pXUlzDcqhiDPbKr5ZzkkAk8Ac9vWjSLe9+zW8t1ZhWsIvmWTKu7Ec8g49cVv7jpqcZK/XyfT/ACJvrZozLfUpbe3e2meSKWzSRwrKQZME4756c55/Sk0fXRJpEjzXzQSNI0i55JXPGPU57f4iq/ix5rU2d7bmQXd3AySx7eQud2cY5xuOSaW8s1i0eORdCEmmKilVNyQyOw9z05z1ABPGa71TpTgpNfF6fqZ88k/Q6rVPO/s+0cRRyXEyCPZgEsTjLfhzz2zUqW8l1LZSSKEmTPmx7DtIHUE/XH1Gao2YZr60VpnjNpCCzqS6EEAcfr/nOehecPBJg/vAPl38Dp1/KvHqt00opd/xN1rqUbsvdE2VtCkdzGOSyghRwcfTn9KeulC2SRZriNppG81CwwFOAM45qSwh23T3cqlLqUBSuc8DgH+VJc3kF3qCWRRXkTJbk4A7Z/SsHKV+SGy3/rsHqChHV7hCzx5IwjDaCMjI7561Q0eCBby8uYpCwlO5i7YAPuOnbrWyVDL9nJWJhyoTqO2fpXNR24XVPs7XAjjSAYkk4DnI3EZ7fj3rWi1OMle3+QpaNGzI0S+bNMvyFdh+Q/dbsD3/AA9aSLTbK3itooFl2Qv5wyfmJwSM55/DrT992IGMKRoYTkpncSoHGPrgU+JZ57hb4Pgum3yxg8YJ/POKzcmlv+IyK8tZJFnmXy8Khblc564Xrx0X8qfZxSzxQ3B2R7kAYMmCOnGP/rd6kO2GYyS3ACEjepI+Xkn/ACKkmaK6A3zbByApyD14P6VLqOyj+I7DbO0ito8INwXJ3u2SvGO9Z39lwxm7Wwty32g7JHHQnLZye+M+/X2q0jbZDtnjRIl+aJM4PpzgdhzUkcrR28LsyvE552cBTkfl3P8AjVKU4NyvuKyGQKrypauiyvEu5WYZB9wenemalvhl+0MEeyVSs0ezJxjP4j2qwJ1PmlY/LXggkEck5P49Kga6giiitrhVmjLYdyMKDycnj2H50ouXPdL5ARajezW0NnHa26Ga4XYFBC4xg4yfQZq1ZxRQ2q2E5ywGXG4nknt/ntULKLsSGabyCkuEJAyVGOefxqIRyPfPOBtRogiZxmQZ5I7dx+dVZOHKtGLrc0yBEFDMoBAC7W5/zk1ELaWKVzEqEk/IWP3Dg9B2/wDr1nKrzW8McxYrIxLjJyeRj+n+cU8amhujZxLGhRV3SbvT+H1/D61PsprSOo7lq7MNqRFHGpnuA4QA7STjPWs6yu3l0wW11hJUUxByvy5HYD8vyrmtQ8Vm2lt2vLWQiOVhHKoI5A24DdCeen/1s37C/a+vhY3dx5MhjyjKRjkHOeO4rtWDnCnea87+hn7ROVkzp7e8t47YbBuhgIQgL93/AB4q1NKyo0jAKhwQMcj/ACc1jwRRWUjSiS3845ZyJCqkAdcDj/PrVDW9WvGFpb2yuxuJWWRjgYHfBPHr+Vcn1bnqe5sac1ldmppTh1e5gZPKmlZyh/gwPX1yO9TvNd3b/wCiiNog5Vmbgg44+vXFYzmW31K2tbHaZmBe4TkHaD2A9+M10EV2qwIWUAnadoOW57cfWlXjZ8yV77BF9CjdSx6deLGjOt1MMgF/lPr/ACqwHSzgVQznzWJdicYJGfwq15iv5kZVfNjYFFHfjIz71Ta7bzXnmtAqDliDz7Zzxzx+VZK8la3/AAexSJwsX2NkDsSRwSBlffPasmAq2hymfBupAx3ddpOcADjtjP1q5bzyRahOzSB1kIVIQc4A7k9P/wBVMupYhcrBLAsjMu6NS3XA7gVrBOLt6MHqSpK0sabXULGu14zww6e31ocvewSCBEk2upxKdvTn6dqoXd4ml21wRbAMV2mZBg5wOvv1rEjvNQhkbzWMUe0TfvudwJBOcdOAa2hh5T96OnYhzUdGJrujQfaoLmxlmOqXEipKzPlVXGST6dPWo7TT5HvLGza1MttFJua5IKliF3A57nOO/wD9a3Z65FcXGy2McBLCVhnduY+vt0/xq7ea+sMHn+RHGpJBwPvHtj9f1rt9rWhFU2rvz/roRaL1uLfwraLc3ayu9yELoGHOzk7cj6nv6VzM9vdaVbW17B5hgEW6X7O4++QAOv1PQdvz6SCSeZ5pLjYyzptSNuqjGCeOxwf8eaS7nNv9nmZSluvCAIAnYfxdsHPrx6UqNWUPdav/AMNsEop6nNQWbNavJf28oknuWlKJGxLKRnHb0z+NJfzQ69o7SskwZ2XeIky67SAAeeh5/Ot7U9TvIUdoreSWRlGxhk7jjqMY79hWRJbNb6Yl8gdby5mDkRFgu0noQTgEcfiPwrrp1HJqUlZ30M2ktNzKNhqt69np7okNoh+ZpOCqg9OuenYdzVjxDf3C6pDa2UfltGoVjhtrLxj26g/nVvV473U9dtrTTMK0SqXIY8A9Sc9f8+9U9RtdZF9c2rX8fmyts8xlwCAuT1HUA/8A6zzW0GpyUpW2vb16mbVk0rmDresEak32PMa4+dXhD4fJzg7Tx04oqF7PUdPdre5Nqsqk7g7Anr+NFelBQUUkkzmdSV9UesGxN1b3AvIg0gYiEI24OvGPwpiyu8CyNAY5Y18ty3Hy9xnvjBqm97P9uRbmF0s2QKhXPHOD+uD+NTBLu8sriFbggMCYzIA3AI4zXyfJJL3tj1ubsWb61nku7A20saRh/wB6TksRgHH8/wBatpbRTQrNEiDa29mOPmJGD/PvWZaS2bMrSS/NEdj7JeN3OeD/AJ5p0WrxpCEtZHmEHysVHy9QAfUHkVMoVLKMehV11NVYgyssrGS2AD4U4CAcjgfSob68TTLUySB3RjuRiS2ORWJF4htZL17e5aRHCt8wGDyQBz06Gs+PXRqNyLC3fKMSiFh0HI6H25+lOGEqN3ktCHUj0ep1xeKeNZdzYKgtI2Omece2P5CqmpabaatCkc6yIocP5icDr7g+/bvTLUSM3kNLkIVIIPGMdPY0t9eRGZPJYuzHbj+6v9cH2qIxlGa5XqU7Nalu106GGxeCDo7FWl2/Nk9ORjp64qXTYZbK3eylmFw7FmVyM5z0BrBtNeMd26IG8pAQ2AevBwM9fp9atHVzcXhiRIYmXPzMy5UY6+o5OPwpzoVndS2epPNHoWdSnOmRQx+Y8pPyTNtPyjj/AD+NaBs4/KiYJ5ibAMNyT2yPz/WuRvbm6Vr6zlcPLOxQbDkEBQAcfXFaba+LDSgjkO5jxkHqe+P88U54afLHl3YlNO9zYuL9ftBs1jeMHOGRc5IP5dxUiXTWl95M0QOItwcNndzg/Tqa5DRtZbWbsR2sbvPAc4dztUcDOM89fzFZOsavqF3rpsmkjimhYhcMNvVefz5q45e5S9m9NNSZVklfudnPrC6cCfKdASWG85z83JHtUlvrlvczN5Z/fqPljBHJJPX/ABrmtW8SajZWoYq9zZM2zz5Iht35OQM56Y4/znG8NCP+1YJNRV3WZ/3Unm46Z6gZznito5enTc5EOu+ZRR19x4ntopWS5RlkDDIB46A/4UsXiOCSaS2gURtJgb8/dyOvPpzT1sLNNW1K7u4onkmKvF5qZ2qFxkDucg/pWHeaFdafJmzCTG6m3qxwDEM5AGTwMZGP/wBVTTpYefubben9IHKotWb11rMUZmmupZI4ogdrnguwU5x6/wAs4qhoup2+pqsoun/dbi0O37ueeGI77c965rUH1XxZLKlqBb6fbjFw7OFRSM5J5HOD9Kz7i9mTSornTo7WO3tYvIkkjAVp8kDoeT1/U1208DHk5U7S/L/hzN1nzX6Hp0WqrDZSSXCzFEON7RnpnGQadBqEcSyC7XeJmJCSJhwOuD69fwrJ00x33h9BqcvmXIU5CPnOG6Ee3TnnPvWPr1/aw2lj5kzTXMTDKo4x6FfzA/8ArVxRwilJwtrc2lUaV2dRZ20tz4kGoSo5jjjMcJPGcnnHqOBVmzvIJZrqCJmE3mMGAwQQDgDngf8A1q5xfGWwx2sizwBQAwxgjOMZ/PjFPXUbOCK2uY3YOzsRG2ARk8nI56ZP8jSlhqr+JeS+Wo1Uj0ZNFql1b3U8T2fl+UCzcjGBnJz2GKvW0MGp3pnXUZmiAH7vAznHf25rLu9TOo2GtTHBtYYyqlSFfJBJHXOOh965u01SOwspr61juIh5uSrHKgdOvr06/wBa6FhXUi3HSW35Gbmo6PY7aTXkE7yzS7Sn7vZ93HIGSOvXHHpWTbeJLOGSNpoXM+473XjOOmOOnH6Vjalb3N7p0N9Z6cTPsaadt+4qMA5x26EfTms+bWGk0ZI9kdxeXTLGpdiGXngA9gMdPetqeCg1ZenoZyrSTsdpP4ytDCEjjYyspUkDLDgZGPz9uKtRXNrPY2tu0sDyjC7ppQpxgHjGf8j8a5Fbiz8NeTa6tZN9vQFvNT5t+48c+wI/HOaIfGcTSy3c1rbvdBQELJjaB7fnz/Oo+pK16Sdu/f8A4BSra+8zcvtR1WG6uBaiS6it2w23BIHc9Ko2vimfVpktftPkyPkJIR1J4Azx9eKn8PNLrcer6vP5ywz7ljkIIAXb82Of9n9Pwp+kW+gQRxpOWu5bBnjjlkwQvJ44/HGc+vFDjTipKUbyj2XWw05tpp6MgluJ4vEb2V3eySi3Il8yAbuOMDvjk4561tX+ouNKjvImWSFpkjaPBLHGcjj+fWprj+zrZGuZgqSvEFUqpLqOMY9+nbsa5XSG/wCEhszYm5a1Il+1O+3AxuOAAfc+vT6VEVGqlNqyja+n3j1g7dzoRcWrW88Egjs5GYSsHX94VHzHHpwD9KLLWIIpZIxcqtqG2qzOScEDHXpyD7VwGkaj9qvZ7WMRXF5K4CGSXaWAOO/UnJ4rO1FJdIvZILt98gbf8pyCDz/h/wDWrpWXqV4NmUsQ1qkem6vrcJhaV5ZI8oGRARwpOMn+v4e9c9YarJLbAPetvLKUhxnJBGDnPGa4KW8kddpMoQ/MZGBUfTHevUoLieWe3SKxiQlT84XarbcbRnGR16ep96uWEjh4JbkwqupK+xal1QSyWLymOZG3edAsmAMDgcdfyxTv7QlluDLDGkllAD+6ZsbTjqc/w/8A160W0hbDTpzblYriVt5kK7zk9uBnHTpXNamNRbTp0hhjhujDiQynbu9NoGB1z/WuCjGnV0jtsdMnKK1Itb8SpPqFvNpsjbpMwhVOMEkY5xjqP85qpDNqNxb/AGGZYWvomJleRwAO/LDnHHHbpVnQtHsH0+BfLF1c3AWQSrGcLg5AUnHQjr7jr2tDRr3SbCQCcK16SbhW2/uxjAI55xtrt5qNO1OO62v/AF6mNpy1fUpeHIrbULeaSa1lnltVJkBkyhcnJYA4Axhu/I961ntNQks2dXtLSZiHjRSWyo4GcHuDj+lV4LePRrpNLtZWurO7XLqFCKgOeCQOAc9Pb8K1r/T9LFk1rkSSMmIHJ5RsngY5HQfhWFaqvaXWz266GsI6WIr/AEq7l0pkt5DA1upkDOu4yHBz7D73FcxHqt0dFtApuJEMqCYGLcFXOPlOOvA/P6V19neX4t2hu7FtzAxpIGDq2AcjHUdPSs/RWXwzo40+8LmaSbI+TJOTnAHIPpkd6zpVHFNSSk76L8wkm2mmbtp5kVkhiHn3SqCTjBfJ5z+v6VjM0ljdNqN/dqFt8gwhsnoPTn3o1jVGtZ7T7CxluppUXl+GyemMcHgelWtV0qG9sJAyhtRki2ArIdq8dcd8H61zwjytOe0vv/4CNG76Loc/eeMfs+vSXEO3yFTYyt0Dc8nA+tPsNQu9ckMxvTZCVWmC7WyVyMAc4/DP4Vyl94ct7aM2d7OF1GaZYyC3yAHPzH8O1dZBZafYX1tpVtC0pVVJfAI2kAdQOBjHX17mvUqUKFOC9mte/kjmhKo372xDaS6zfSW8yhzbHManeAS+D1yOg/oa0V/tG11NHv2gMSKVWTzSWxkYU46Hvn1qJ9Dm0S3sobSaSa3efLeYMGPnOWznjjr+FSXKjWtQlufMzEB5XlQHJ3AnDEdDjdXM5Qk7q3Lr01NEmlre4/xHBLLbG+tmMsEJUyxqcYTPXPfp0qg3iy61GK1tLHBmZwo3ICCTu7nIrRuWMVlDapGz2bKIVkuG++eeCAPQen5Gl8O6YfDumSlhFM8sxcKHzheOMkc8CojKEKXvq7W3/BBqTlp8ylLp1zo3hy/k2Sszrh18obfQ7SP94nPtRLax+J1t1tMQPAULMSSGAOOmcfnzitee4a+smMqCJJIyscbggHg9R6cD8BWU2qx2t3bwW9tCibSsmzHVeFBGT1IOPWinOpJXt7w5RilboapkMFi87RjzpBjy4gWI69Bk55/l1qsd+oeFp7Z0DyCM7RKuCrYz370yLWbGxtT9liVXiGFwPvA855PHY1ijUJJ5kg8tli/5atCCwVTyN3Pcj1ohRm3e1rO9xucVoWdON3pUsbTvNJOgwZkZnATrj0zkAGrV54gM1xbzOv8Ao3mfJK/AOflztqxqepW0dmLiGYyoDsEAwQeQOnbvxntXLmOfWLdrnUfPh00EiPyQpQFeA3Xgc46c1vTpqq/aTVuhnKTguWJ1kmq6dDc+bBtkuXAUyR8bhxx9M9Ce1F/phEEctpNGkgJdrhULseDnPp3H+TXnmkagN7z3LLG8iiKI5wBjnPr1A5960be8F94euFF9svCTgOQEBJz265/TireBlTknGW3zJjXUtGPttcsbpHn1S3s7m5dyS8jMpA9P8+9Fcgiy2YKXe1Hf5wC2PlPTt7UV6bwsW9Gc3tX1O1tfEmqQ2O+S0X7OoHzyJuUE4PJz15HX1pkGpyWti95qImzKCLba2FcA8kevf/D10r5YovDN6mpIIAxG61C7WHQBs89eO1c7r9/FBotpdWpLohCSQyLlcFc8FiSQOPzB46Vx0YQqPSO7OublHdl7StTjikaWVHjMK7juA+fcO6nqTg0v2nFjb38BmjiF0kc05jBiGWBwMcADOP8ACsdE/wCEg059QubjyRBE22MbnMnXkZ6DIOeAP6UB4hWx0m0095FmhJ3SRlSFQgkjIBG7J7npXQsNzN8q1vqZOo1v8jpMQap4n+0NeBVwrSliADjAHT268Dt3zXRQX2nX80tsYoIZoflS4TrnaecgA/8A6u9ec23iC1trW+Z4IA9y5CKVOIx1G05z/EfyFUz4knt7tnjXEbr8oAwAcdcc9jSngJVNF0WgRrRXzPS7/V4bWz/sy3nkVwQPkO7Geck/TGfapZdZtodBJsWmNycbYVTLtk/dyc/1rzbSJdQubyZ4rmIbfm+dsBQeMn09OasCS5+0pquomWDT55SBcQgAFj1+g4z+FZPLop2b219WNV2+h1Or6nYrc2LOGldH2yKCySZxk5wDlcdD70ywubjULi7vdKZwImZFiLZAUgHqep4PA/Oo5ja6zrZ0/TJktYpbcI7yAv0YjP4jHXtzVS0s28P6rb6fZ3ckj3E43tIuwZOOVPIx+fShQiocq+K2z7fkN35vIkuPEVs6t9ptZWuGB3MQFKkkZPT2xj3rX0jX1F/Dax2du7SASSM3zfKTg5HJBzjgYPTisTWjpH/CayRTRymHyt0wjk3F5D6HsOe9anhlLbRRJe3IlUljGEmhYbI93y/NjAz159KmpTh7K/K7taL1Jg58+ux0CXU80839nW1qkhZAs0YKtIerJ06Aj1x2qlpPh65ex1j7bZKuoH91HL12YG4EEHjr+lT+HPEFnHPdW0cn7tJDJ5ZO7JYg8fQ5HGavQa8HuJmwjW/miNWBA3DGOTn5u30rzputTcoQjbbXr0/qx18sZJXZVvLVYvDFloaK4nlYI7xLvX7uXbA9if06Vmf2Zo2m29sry7QuW3rJtbd35PXOQMf7J69Dqz6u2i3V6ZwNkzIyyLlVQtxhuDyOD+FZ2r/Zdbt9O0S3kgZlPnSO/wC7JVfvD6sTnqa1oOotHflbbbXpd/cZzUd1ubtrcQ6lpyC3kD3QJaHzTjaAcH0JHy+lWLyEXQhguZ4bnAzgAnDbducDIPPqO9c1qVlDp1nDNor4kciFrcNuGScHDE8cn9Onp0mhC5htHbUQIp2YEoxyNpzwDk571y1YKnH2kHpfRdS4vm91nG+Gm1Pw6+qBrVZIEmIZWRiX57LjoR7960LZLPWNM1S31FIktnkMlvLFlYiD908cHH1Jx9KvePna30JXt5CGLqoLABcYwck4wO/+QKzGnsNA8I2dzbwytcSqqopkOXZs/KuM8nsPTrniu6E/bQVVK0pNLTyMbcvuPZIxfCWpx2t1Jp0yLmNhAqNJheGwSPxyeD3J71q+IdA+xRWFzamdr1ZkVmdtyYyBk5+7zjjgcisDSLe5vfGcERjuS2VdlcGMsoJycdj1r0oadElzKk5lks4YwI42ydrHAwc9emfyPatcXWVGspJ7q7XcmlH2kLM8t10Xg1B3v4UBRVh3xLlcgcfMMgnGKittauLaS3QhphGyhEI3Z9BjHIr1LV9IXxJpdxpsYW2jikHluxJAxtwdvHuOvb8K5PV9L0mCfR4rK9aOWO4KyyMpAbPdQOhHaroYynVSjJa9u2n6kToTUrpkdxqt9aCS/eygNtcRNlYclTgAEsuOuDj8vSszwvq+zRrzzo7VohunEeeF4JwAehHHr+NXD4Y1xtQK2t9DIJ5Gw0bECMOc7iPwHPP0rn9T8Matoml+bqbxxvOzRxxQ481jzzgDpjr9R61001QlHk5ld29ROU1rY3tCunvLe61GS9MVpMxSa3QlCeCcLnnqQOvtXTHTNIGlQQySGWGJtgkIGEU5AIOOOQGz355rjPDPg46v4ea9TVgsjM+YnTJXaexz1IOa6XSntZ4Do4TJBPmiSUgv2PzDGc5yPw9K5sVy80uSWz1tpY0p/wB5GD9kvtc8bWtjdSSzW8QKfaE4SRFO447E8jOOeT9a29futFnv7WzbTwkSOVkEShM5HAOOvPp9PU11OnJYyae1hOGRbXCRqDtbb0B3A8kjnPvVHTYIL/8A0q8gj+1xtutrh48joQGI/Xtw2a5Xik5czTSjpp59f62L9l+Jb0nTp7bRjbW0CQztKXjiddoVSxxn3Kk5698etZXh7QE8NyzR3hS8vrrLq2xiFXptGTjr3468++xHbX11qayvNGyQhgY42P3ucZ54GcGrskIMxElsxEKYQxOSTznqOnQGuJ15LmjfSWr/AOHNVFOz7FKG0kGpTzXTRxxx24SMFixG77xB6YGDzz/jmyRyabNPOkE72D2u7lclCM8cewPPqQfUG3YQXltLO0ljKIWfKsV3PjjAzkYPJ/Piob68e1urS2hug5uZissL4PloV4YcnBGBx+laU3LnsncTsVfDOl6cmm28gQm7hYyRSMgUISSvJXGep6/0FXLvw9oV3DLqN7bfaLgnJMTsFByQBxkDt/k02zlt7Br2EXEZNuQ0Ma/cK7QcDkkDIx1xnPFXb65hureG2tYA6u6iRQSAV44yOucAZ/OnVnVdXmTdn8tNxcseWzRi6P4WF/pN/p95ZyR2txOzQyN94p/DyMjGAOT1rZjt7u90WaNEQTxIYotnylgoHJ7EEqBj61sTXETW62yTNbgD5QAAQO2B/n9KNjK6PJJ8kedrJj5vY/gK5Z4ypN80l103/rUuNOMVZGHYm+v9Mht54jbXiKqsGYHc3fIGRjg//W5FVde0hNRt5rSNFnuip8qaRsGJQASHxjr834EVdneS8BNtdQmQMN20nO3PB68nAHH4VctYILiKO8hmcOu4bmcfOCCOw46/481r7R0pe0Wmu3n/AJByqSszjPCjyafqs2itNJAY13Suw25ww+77Ek8+ldBLaPquk3ZFwYhA7CNvvZwTkknrnJ4qle21vqWuJcRIyyRuYZjgneOuOeeoxkeuM9q3tPtDayNEYUjiRgFRUHzgckk++cVviaqv7RaS0f8AmRCLS5ehiS6Rd2MVjqFqqyME8sWbDnDgAnjv8o49zWHba3IbxopXFvJG58x2PJOc88jHTHfv612t6AIftMTSYc4CKwG3I6fhXN6Z4SluJdUursW9xFc7gHLl5FJJJPA4PsDVUa8JQcq39eXyIqQlzLkOiW4d7GO7jd3im4MnGdvYnpgY/nTdYmSOGyKTyIY3DqRAWx6LnjAzt9f5msa7mh0jQo9NjZXuYwArJ0fBC8gjgnn9al8Q6g1xok1mEiZo4g5AUEEgjA6kj1zx2rCNB+0i1td/caymlHXcXUbLTb67sbuV/wB8kgd1jU54yQT7DjPBPT1rUuNQsZbgxY2l4mIbAA7gfXrXE6Z4hWw025lud5eZApZAu0cYHynvk/p7Vb0yWPUtIuoXmeO5l+S3fduyBjAYY46ZzXRVwsklzXstPv8A8jONVPbdl/WfD+kqEuWuJ4rgkfv4piAMHPIP/wBfpV6y0y10qX7Wl7c3DuCGEhJRCOvzdvoc1zOhxyedcNfyESQnCwh+SwIJIJBB47DrmmtrVxZj+zbkR+XKzMjbsIylsjH4f5xWkqNWUfZ897fkSqkPiasdzHdG9ikjnizaP8p+bg5wD82enJ7fjWbZXlvpmrSpbBJUWFcuxAbHPynPfqc//rMOvalaR+HY2iba7DKBMqpBOeoHt+dVvDVxc6eHM0KzNOwbIYP8p55boOvQ/wBK44UX7KUmtNrGrqe8l1JtN1G1v9Yme4kd43ywjY7lTtnGOnbv71kT6kup6u8E16tvDExZMYOeQAPTsT+OKsyxpDq1xGkQtWkdBkN6+g/A57/0s65p9vfOptY1ifZuRkT5WPoSOF5I57g8V1xUIzT6NfcZvmaZyt/rMk0lvFZ3UxAULGsnqSe/r0z+NXL2dtB1M3VpqX2lJIOFaHaqtnnkjr/9cYxVjT0XQtKnc6dHczqrG4lkHIPHAPOOp4PUVUFxH4h0ObT4YyssDSSW6xIAVwCMM3cEkDPTj6V26X0Xu9XoY2fV69Dm7S6uL25EEt2YUYElyvyjHTjPeu6guobfTo7eKa1Acqk8kY+UZGNxOfmHzE9ex6do9PW00q0i0yDStxlVmnjuFDPuCjAB78/y4rir7VpLTWJ4rOzEZkkICgZZPTBP+efpVuKxLcYqyXpqKP7pcz1bOlbUoIZJ4jdRPFGmduz5ZOATkcEDPGcnqKWy1ptRdLOyYwrNmMxKnHPooycYJPpk1hXmlvZeFH+02FxHdXDbhcEEhFyBjpgcfqfzu+D9Ckukh1CRzJFExBVA4K4yQVPQninOnSjTc77fmNSnzJLqZniwS6fcGwncvsO8OsHl4BGeAe2c9/XvWFb3q210Dh9juMnFem2zJqHjC9S4ZV8iFUBeIsy/Ocd+CQfy/OuMfwlPPq8Fsl5DvuVdz5iNGExz34Oc9jXRh68OXlqaNK/36kVaLT5omnZaxCsTCCO3ePecNLb7ifyxj6Yoru7LRjLaqkotQYf3Q8pwgwvGcYOCetFefLG0LmyoTsce0dteWkd8Ua8jKbnhaULlfXPXOM4z+FbUNnapoIkgt7awvo1KLFO5RWGRgsDnjrzjPvXA6fqM2m6lJaRrdRxoxFwkYAbjOTjnHHYVfbUtbvnF1b2tw0UOElMa8EEnHXg9feumphp3SUtFrv8Ah2CNSNtjP1uC70obGFr5Uke3Nn8yHaSuCcDke/XrzWBcWU9hfx2WoJJB5iBivBZQfbPHQ16hJ4e+1xHUNSIW4kUF0Y/JsxjkdenX8fSsC2+HRlkl1DVdTjisYlzG0bhnI6kc4zjJrpo42lGL53/wX5GcqDbvY4/VLaFJols5S1rgDdK4yjDG4HHufSrPibSrPRHhFrefa1lj3eci4VjkjAyTnGKrR2FpD4sSzuJ5ZrEz8zBSC6HkHGD14rprzUdI03UZhb2iXEM8Me0XkYOODkr1wMnPtgCuyUnGUVG70v6kKCaOYtL5kBaKdlDKc4YZBIwfwPetzQ5rXVLY6RcmTzXCpbkAY8wse3Ycj9TWb4b0+3fWrWTVrRv7PkV8h2ManjsRz1x0rrNZ8Nzafr0NxpVlDBYpg7WkyWAI5UE5ON2On9axxFSCn7N6Nq6fp+oQg173QsHRF8G69bXF3I80c0QCzRgLsbOCORxxnnI4OfYpqfiGTxDcwW1zlXjkLo54yMHhTjqeOOeRxnNdFd6M0t9p0eq3S3NqoM22VtuGA6EDqMkkjj8hTNZmtBpVxKLSKEM5iHlxkAnDbQe4Ix2P+FeRGtGTi5Lmltc6XCya6GQujWeh6mdT1FJWlWFv+PkBg5AGCPQDjGP7w6c1qSazf3um3lxJave2jB1kkCquEx93JyehJB6c1lx6NFrXhGW6v7wreIksqb34yD6HpnHP1HTFc54ZubrWhLpkty0aiIgEKCCMbdqgYPp9ea6PZRqpzk7uOj/4AuZx91Lc2PBmnx3Ye7jS5lYSBjbBMqSASu45+vFdtqlnLfaIfI0YLfyFWifcFGVI7fSsnwhayaJ4IQhUxI7MZASXUngHAJ5U9enHrk1fGp6hpdzFHfmGa2MH+t5KMO4xjAJx0/mMV5+KlKddyhryvT5FwjFR5WYMmoTJYrp94hjYyOJQQABnORu3ZPPPQZxism40PUTa3GsJlLYIzCRnw5AIJYLyT2HHTB69a7STQbTXWn1Iogt3/wBWsOd6t6n6/wD1609K0wW+kKjrBgW5jVAM/Kxyc5P+c+9V9ehSXurW+q/MhUXJ6mNpeiTXVnZy6dM0N3aRo7iZjtzs75HUkk+xNS2Gt2mp2t29+rhjK0cTgnBI6Y78AZ/P3zW8PW+qPpv2n935cMmIty4chcAkAdO31NSWWmaXZCSW+hljmbfMNrEYGSABg46g/TIrOo4uUlJ3aeltyot6cpqaRp0epWIuNVEVyVcvHFLhhnP3myMNjkZ9PwxyOtapFaW0+nXVqxKXIEEhQYGGUcAHcD1OPQ4+nVzX0h0OSSygY29qpKlflyFAByPTP8qw9Iu4r+9+034R2chUR0VgD3bnnP8ATNGGcoylUnql07BN6qK3NnUGL39vqcN0qvHAUd4Su5R97le45zj61m6vr0lxOU8wugUDPTkHHPccD/OaueIwg+zs7xzafywEZ8uQHHTBPIwuRx1NYUGFnXUnQ/2czmKJZiBtPQZ4PHT9DTo04yiptX7f5EVJyT5VodJa3s6acILkSxXE0ThVZyxOVyc7sc8j17E5rL8RGK40ewtLDFzJDhS2OuAOQRzjPHpWJqviO4Goq6JO8BmZUbCqVBI4HXsBz688Zrtb69tIL61uGiiURIwYLHu8pTg8gnI6EZHHJ5pulKjOM7b3ZamqiaGeE4JIdBSY2hilUMrOzZ8zJPoDwM8fQ/jau7dpnW7eW3Dl2wHOSFPBIxwSBx/+uorXXXkZLa3jBt4zsVwCqY4AHPbORn2x3qdY5pbeR9RGLUKFVo8rtBz83OCB271xVHNVXUlpf77djaNrWLlnpVtpSz3MKKBcytOVDYG/aM8DjoD6/rXKadounXOvvqY1KWHzJmzGo6AgkAEjHTHb9ea62+WN7S2TeGiZgiHB3EEY6jr65NVNH0j7ELq1nlby929Dvy20npgDjqfyrOlXlCnOUpO7/IUoJtK2xRubTT7BL9Lu4uZIplJjk5UgBM4BAAJz+HHvT9BvUXRGt7WQu4Z1iaQlWIGNoOO2ABn8OK1LrTtNnkNtdBp85KKr5zt56D3x1rmoY7KPVy1lDfCO2lOUjz8gYng+gB/l3rWnKNWm073Vn5CfuyubPh6OSCC8a4KJeQyNGpUlgE4bqfr/AI0+xXUrfVXDLut2yxIbAj2gcAfj7fzqtd+IorFV8uFo1LZG7IDDj14z0Hp/Wymoag0a34hY2865Pl5wi45bp7VlOFRuUmlaXcpNKyvsO1fUjaW8zzXEixq3zLn7qkgdunXPNVlsNNsZ0keI3SPli0mV8sn0zjOcD3475qGe/wDtOtQKLclZFDu0iBA67evzfeHU4FP1O8ii1C2uXmgV4MEwkAkLjnPPXO3t6/StKcJRShtdPYTaepBbzadczXT2QKbQMzNj924yMHj27+vbNL4cto76yub6G4SObfhZcfKu3jaoJ6YBOff8mXcdtqjra2lrIjN+8lEROHGAPpnGORyKZZWr6bYXkE0W3yVzA4II3YJ57DJI+o7HNbTScLJ2btvqRrzeRfsBqf8AZ8jyYy52bnbB25OBzjA6/l0rOiursC+gupYRAgyrNIGXOCwAHYDI7H8eKzY9Vv8AU7PzldrW2VcMYV3LGwHOCR06dOnAqtqGmpb3ELtrULRXEixszEKwJHJ54weeef51rCguZqdtfIiU3a8dTe0DVEitvtSxTi0dmPmltwb5uvIHPXk47+lTaSjXd8yGTbpr/NCruOeRjjv9fX1rF1aS3iSx0nzZRab4wT8qkJg5UdO/XH+NWrzSBpl7G1tqKhJGRmjnbJA7sOMcVM6cXdrRy2/ruVFtadjobXVrZNVutN+zxolthvkBGcrnOcAAfXvT5L21sJo5JJf3IUgDBzn69+OAfY1g6poGnymxuLW9mW7kA+6chwATnjpgjJIGP6UrC5im1SX+1b1la3HlxHrlnyd3t0BHXrWKwtOa54t7arr2K55Rdmh2u3moXFgI7YRJBNN+7y/zIeWxgc9D+tLp0lnJo0mlSXN5C8pwzggnecHIPOR04z2Oaz9C8Q2dzqd+kyMvBKkM22M5JJUE9/f8c98q91/+z9XvEjYXECOdryqDuOM8DG0cjnjkfhXoxw0reyStbUx9rb3mzrryzvZPDLxosguLOPeHkYYO3K4wPbd36/jXDfar+e5WyleVZpGCqhGC4PAHriuls/FUZ0lot4Z5UEe4g5JIIOWI6jJ/D1qW3n06WHSb6eV59TXEW7cG+8Gz06gZPt+WKVLnpc3PG+un9dhVIKpblZXhjfwxObG7SCT7YNkotfnK/wC9xwOcdO/bFV9Ul0rR9ONrpt1Lt3GTfKRlSTjaPpz6etb9yYba7n1EPAZpERGuWIkVFIxn9P1XpXI6fbW+rXGrCaEX01vC8pUSlNiL1Pv1Hc+n0uhH23vO/S9ur/4ApLkVkbhGl6v4buZkguTcom8SxMc5C4OScZ6dMVj3Oq6RcW1lDeW6cAIJoyRzwGLE4wD1GRU/hPTbn7DMbCdJclfOtkucEDkhSc/e69RxiqEHgTWb/VrCYaVMNOu23JJjd+6HPzY+6ccAHr2z1rajSjzTV3aOvpoRKTaTS3E8RpbWsUMNneTPbNGGX5NytyQPm7961NP11LXRS1tp8hhSPbLJIpAXjG3gc9SeecHGeKpeIvCWoWuoNHp0xnne4KeSB+8yQW6/Tgngdq6ZPCnib/hDrnSpIFVxGCiEglm3ZwD/AAn8cc/WnKEZ0o211BKSm3sctYaxLNbG6mEM5UFIoZF5YA89scDPXP4d7M/iu2TRJ1ggb7SY8ZVizDtuwOmMtjJ9OnFc7e+FvEmn31zDdadM2MZwd4PAPBHfpXb+H/ClzZBLiytLn7USIb2Ip5kY+Uq3TuCCMZJ57VpVo0lra/kvy0CnKb0OAYatqUkVv5U2Jm+SQLkEA9CegAPJP1zXd+CNCvdPlN3FI0JcYcSOkgJBBPKj+Lt6DvXUabY3Eens1oJ1G/abQJg4HBXB6Hnt1wDUA06TQBIJDNAJ9kaW7kKM9M+5+n+FcWIxjqU5U4q2ttjenRSacnqUYrq50+VG1Fra4lkfykcMGHruP4MO54FZ0OiR/wBtHVlaK4njYbWGcsfl6ckZHIyM8EHrxXYXPhy9+0RTJaGfbnP7thk/4f4msnTdB1bSrmW7vhHbo7FkVoh/Fwcntj19DWMJSjTlUStp2t8i2k3Z6kB1S7mjmj1JYJrdy+RsIO3AAHPHJzx056nPOdJrd/p2zTJH8uQNiDy14l+YgdM/nx06Vo+ItKm1DUoLSLT5Gu7eQSyOH+VY8ZPPQjAXj16ZzUN3Z3VprFvPaWIx5ZwTGGUAYwFyM5znn3/KoU4qC5oW3080Jyd9GWdMa5BuL2+sIoZX2gzZAZwGO3PPA6jk9h0p6y2jWcE5ulea1JIiYEksQR0IznBzkVebTbm8nuSLK5F5AyFzE4YxnbuA6E5OT+FZ10w0SS1kuraS3lUFfLKYLE4AIGRkHb3749zWLpTbbaa/4bYtSsc7c6krXs5ga6iXf8yxJgBsDPGOtFR6/wCEdY1TVXu0tRKsijBjYIAOw684HeivTpVcOoJOS+855SqX0Ro6dZ2Vjql5LCJXkuZNr7myHIOAR19c9sZFU9Tk1mxtb4yzRxW7FmSFjxt6tyMev6DvTYL+DUPtzRWC+ZgfKqAHdtzwVJ54zngZ4rl77xHc3FgkEojdTkFSdrBgOPw6VFOjUnU112vcqpNRVkSQ+Ib/AFnUI4LedtsZJJcDB28knJ54Ht3o8b+I72SWOwh2yMn7pniXrg8Y9TyR0710Gkiw8LRmW1jgnN4hUqeTGoGT79T75x06VkeIrPTrXQdOvv7ICXe9Wmd3OG+YgqQMYB456j0Hfppyp+3jaGi2236kXny6v1KU/gDWrmyOqyCaN40H7t1+bHHHp3657GsuDTLd5mOpXskFyhHlo6ZTJxwSemT/APXrqNM1XV7bTjdtEF09gxgVvmUsSST8xPcHGOOD9KNX8NXmsTHUY5YGt5yGmkOFUEfLwOnJA/OtI4icZONWSt0a/IiUU7chW8P65ejxBp1hdnzoEd4mV1BymRyCMkkAdfQDqBWp461KR9Qs30+eTyyGyW4CjP3QR/CcA4xkVR8U6XY6KlnFaW5imhdZC02Qsi8DCjnkHdk5HfrxW7Ja2Os6Fa/ZWV9Q3EwxAcAFuFz/AA4XtXNUlT54YhLR3X/BZfvcjh1RFZzQ382medOTcTYEkryDnKghT7cEfVuav+KI4/D9irSoJLqWb/RmiXATbgdOmOT+Z61Ru9Lt9L1rTztAuI5AJrYDLEEbuCBz/EO3StrxZewGC3F7YkwPGREj/PIshyQAAfQDPHpXE3etTcNYu/8AX9dDRX5H3OZXUpPFsNzD9pgsWjUoq+UQ0sh5wCMAn5env0qj4Gkt7W1Q3NvElzHOWhZUPmM4X7uT68nuOuOldH4Y8NeRpV1PqVzNZ3NwGIBjwoG3vt5Oe+SDWzpWjaNbacIIVle8giDhmJc5xncF/wA/Sta2LowjOlC9tNvx1CMJO0iLQ9D23Vw9ykxEt0ZoU3HaoJY5OcdiflHrV/UbjTLy1vrFgitEpTYD91tuRkgcYPvj3rntTm14bfNWS5IUFFQHG1gMMw4wOOQenSrtxoi6BFDqkhMkm5ftCP8ANHnB6enpzxjHauGcOaanOWr2S7lqSaatp1G+C9Z8jS7izvJfLuElxsdfmfpxjOeOh47UahrH2S6hmiyYeYgZFYBmA4GPvDlvb16isfWbe98Wrv0CCCGeEJLuU7CWI5GMcHIznPp9QSRXbadPNf2dxbG1ZvMAxhMKCCf4Wye+PrXT7Cm5+0e73XVGbnJRt26nSTatLqdsiwpLshTe/ldueRjPXAJxz078VU0y8s9RjhsbqNnaSbYm1grY4555BOCTgdePWuW8M6zcGIxo1wIJHClV/wCWjYIwDnHJP8vSuwtdHtrGRb+G4ltg7EbJSRsBBBwc/Lnr+mairRjQvF6dvUIzc7NfM1P7Ll06OKK3uA8CDa1q7cDdkZ98Hsf0qlF4a06W6ub0SyqqsXMauY0iPOQvHQEMfwrQ+0wvbiSOceY8aLICd2cZOMD6k8GubPiKKO/NsZT9nlZ3SR1+8SxzyODn19646KryT5XqaT5E1zFDVNJnhitrYXMLW6zRiQuwVgpJBVWIwo56n2rrr7w5Y6n4bez02KTPWDzWYjOc4Oc8f4n15oaZpliui/a7l1nkziPfllRQeOGHsOfYVp2GozTaT9uRBtXcwJcKG54z/ga0xFao1H2b1i/S7/UcKcbO/ULPRrf+ypLXVbOD7Xyu6KMEBSBjZ3x9ec1U1/VDp9uLOXeWBVt7QAB0B5yMdxnp/Ki11DUry1+2ofKlCmJemAMjAzk84Gc4GM1n65Hp2qWL3MmqyRShWyzZZN2OnB+oGMZqKUJut+8d1fprZ/5Cm0oe4U/CN0BZXV1JbNJaxyDcZFyEOfw7H9PpV++8X/a7lUWMPCm4uuBg+gHfOeevOK5/w7q0KadBbBXW6bdsmchi8incOCCccccdgPekcNqN5qRaWygARZEUqFZgQMYwMDGDk+9ehUw8JVZSmtv+GMVUkoLlOhvdW1OS4t57KFhBMVETO2FXIOScnp6E1e1nVr3TdNW3uJLdZ5UJX5uWbIODgYx/jXJQeJZrXTIYXnZZEDRkZYZB6MCOO+KW6uptUWWYQtNcQgSKyANg4z05yTzkVl9U95c0Ukv6Q/b6aPU0Y9TunIt7REnu5UYHY4y2Ou48ELycHIGTx6Vf0iaTT4J3mvfLvpXWSWCbJKBmyPmDYIPBz27VyFhq2paDLO958qXUYMb8EBc8g46ZySB2wPxg1XxAuqSmZZyWB2hRBgNg4ypzwep6dzXS8I5PlSXL33/pEe2suZ7l+XUf7TuY4L2aXyxIROyAAIM56gYwMnnnk9cVuXGr28M0FtbSSLYSkFtg+4B6YOQSCc8duuDzi+DpNLkup7q+2Sxhgiq7AFTz/DnJ5xyARVPXLmxg1IeQrIJCWBWTJjwcZHAP8JJ+vpTdNSqeztt9wo1JKPP3O08V30t9ZW0mkhlVX3eZETlvlzgEA8DI9PbvUUGp2MlpDDe2pDoo+aaAlSynnDYyV4z1PU54rJ0W71aOwnvUK/Z1UEK7EYC4Pyr0Byw5P0ok0XX79Et7kA229S0+wZQlQG4GCQCAOneuaNGEI+zk0kut9TVzbfMlubc66dDGuoWsoF3wflkYIBnnHXkY5IHf06QX3iaztbF2ETSB0wUdhI2Bleh9TnOcdKwNa0o22pRabp96LmN8rslbbtIbB57ZK9vp3rAtIby1146ZJLG0v2oQhfvKpPIIHX+7+VbU8LCceZyv117EzqyWiVjo7J7iPwhcXk9ytnEGLpA6EEoflzgcckjBHp2zzkTagfs8az2caoHEsN2R8wwdxKgDPJI5bPT8ul8XT2y2JtdRlt/M+zmRDCgCu3oOTj7nTHpXHaNHJq6fZ5VmTRrfMl2YeDnqA3rzge2a6MOlKDqSVtf6t3M53UlBBqmpvqLwXEjsJ4lIZD0xu3ADvjnr1967DTddGpz3bnNtHLCsexmLZJBGOmf4h+XSqWseEtBXwtNd2TyLeRoZo/N3E5UHgD0JHfPFcLZtdKxC3AbIKkRsSRnr+PNWqdLEU/d0tpqhXnSl73U29R1eOOzja5lbzFcshViO/GM9OB6D9K6W1XSbXzwbttQubmLEjSIFMPHyk8Yx05PHHXmuOe5j1GaztZZbZYYmBdYRiSL7oJUnGR0wO1bun6tY2qXVrpUf2izkAUzSgMwBB+TCnPHJ6kA9u9VWpe4kr/oEZdWcfBeXSXVzGVZJlcoNoG4jp6D0/Wu10bxHFpegR2OqQwXagtxNyyHJOM9T29On41ymnaDqGsT3E9pJ5EKv8zySANjB4HQk4Bqur6jq12LGysy8gY7yFACgcZzj5RXTWpU63uu2mr8jOLcdUW9UmWTXl+zmGO2uFwRG2RFkDnHHPXj+YwabcXEVjdRlrh5JMhYw6bcdifofSt7wlaCx1C/j1ewimu4ysao+CQckk9eR061uzaTE+zVdSkWI2SAw20rLIzgdPTj0/n2GM8RCEuR7W+8pU3JXRFp1xPf6HZ/bZbFbC3mLOA4LSKo+6QDnBJAJ9G+hrq/B1vHdRatEPDNhZWssDW0EgeTF0zZIQEsflIBJwfSudtYo9Z8MtNp2nwybHWVrdOf48lA55UlAOncngVF4k1rUdSh0+PR4ZkhhZUjt7VG2RNtwT5incWGQpP8AjUYSqoyktFrsbSjomyayv9MsrtY30G2sFW8Cs8fnOJmztK8t9e+ODXp01nYQ6xeagixC7gUbC0c7BMYUfKDtIxxhR1rCtHuL7TrW51VbT7TB8zsG5mGCNxA4Byc5x+VULnxBO9rd3EUcrSW8pS4QalOgA7kYYhe2M4/xVLGwlOdpf19w+RqOxev9Kj/t63voiiRGFbiYoH+Z/Mc/xfNg4HHYiujktmd51ubKOV1cuGFnIy5PJIy/PI7Vw17qFnd3VuXmngI2BmW8laR1B4U5yMfMT16j61dl1GzSxj3WkjRJux/pvlNtCgZI9QawliISqcsldPZ6r+mWlpdGmZ0l1Y3tzIP3IaaSGWFoCgRQSdrnJ+6Ocd+tIJbK48Px27XUIYlzJ58gAbcucgnrgdutYt9c2t2NSuZpPs1xexeUrhAWRc/wgHLZVMe/t0rL8LapcjTDay2CXkSTEKcHcCOGwRjK+xPAwKTdOSk4vS7vuu1tfl+IuZpq6O8nlEOnTGCc+cNPh/fgE9SFJ5x1Fc/eaWbjwtbJcyvJNaahkFWGCChO1fQfdPfnp1qIeJo4Xnums911NGUMWCUaMYUKuOcdOn881Ba+MI28lILBfssTM4twCC7ZySwJJHIH0/Cl7S7coaLX536jstmdLrCQyTXN2LaB/LlePdc33kgkEbsHP0qhC0un6npBNna2zXV1tRku2nDqT83OOpyfbNc5dePLaZDYXumQHzJmMy3DsMh8bsBMY6dTnPtTG16K51HRxodjGLbTYpHQvcNhWbOM5JPB5wSfTiuxuMvelp1/p2/Ujm7HcXV1CmkXN5PeXlzbFfPLqfLkVfM2bAR0UdfXjqKiNpJZa6FtJo4yQURri6abav8Af+YnBOQQB1wK5K18WpbQPawaaDYxQeSCWaWMfPvLEjBbJPsK2Irq222skxW8lhQEzopRmQYK84IIA49cetZYjERjG0nfVfnrr0HFcz0Etf7Ij1/UoHOpr5d35R24ZCRwzlicjJyT+FQ+LJNNtr2K3nglliDmNmkbHzA8bQvJ6nrjrx3ou9X0nz5LiOzMzvdmYok2wMzEnLEA59RnqMEdap6/caaomv8AeVumkkkJ2jaGYE5IIz2wOhNctSrGettW9N72/ItKysPgkuEDmKe4VXbdgKW6gerLjjHGPxorkYvGerrv8mbq5LcDGe2M84xjrRUfVK3kT7an3MX+110+9gSwT7DK6ZlYZ27SOCBzyV9c985zxnXzf2drEN/bOs6qqvhwflJAGSOAee3Q0UV7cIpST7o5edyV30Oz0zTIraCHUL9E+23Mfmwxp/q0iYAZOOQQTwB2OKxvHlzDIpiG6QnL7AAgUgDOR03DI6deelFFefhL1KynLfX8DqmrU9C9oU1t4g8LWmkqnksXEfmIMBSDluO4PP0PtzRFdWdt4os7ONTtB8vbMDs8zJGdoboMevvRRVOC9tUh0V382KX2ZFvxhoup6pqDSW8MflJ5bFQ44JAOBnpnj196s+FYvsVpNq1yY5LidBOny8quSOOwzjn68UUVwuo5YZQe2iKiv3jZu2VzYaiUlun/ANKZVd2QMp+73x14wOp7VHFFei5Bv4YTBC2YmBBIIyu7GOPvGiiuSouSTitvy9DofR9yzrU80bxzoEcyx5UNkBiozkke2RjHpSaS9s7fbYpZ4lkyIxyVAJIAxk98/l9KKKzjFOhf+upLf7yxLLfzWGsQWzStM9ydqkHaQOvvgZIPrWLr19IJYrZcsJwJApAIcHKgdRjvn6CiiujD04ucXboROTs0a+mXFjps5s7WF3mVsOZedpxnOfXbu6Z9M+tfVYE1HUpba2uW23cTySCTLKwOFwFIwMfKf85ooqJx9nPnT1tc0cU4WOTs7u48OSXWl30FvKYcKXSFdpU5AG3uO/bp1q3qE95qXhtFLukSsXRBjlVzk55P4cUUV6U1FqNS2rt+Rx3fK0YMOt3VpZFfNyq8jHv0z7cCuvm1CwufCEkdwmWjiLxgIOflyvQDsR6f0ooqq1KL5X5kUZNppmDZarLBYrb+QH3qIzFkBfvc5wOc5x3613N/M+g6Eq3FvHK8YDKinhVzjBJHPBH1+lFFcWMjH20IW0bd/ka0py5W+xyF14jFrZSQ2bSxtJu2DChEzkHIwexH+NT6XaW93pRuNRuZYtxLeZFxjBUDAA9j27UUV01aahTTjo2yacnOdmVNX1KwudHtdkSS3ay793l7SwwwJHGAARnHf3qM6rHeaTcgSpDJHGHQeSNwKnBGR2ORj6H8SiupUIKHzJvdszNFstPTQ9VvdSkm+0J/x7sWOwALwCBnqxHbt+TLDWpNMtZArKyAFowUGVYgHOcZxnHFFFW4KTfNrr+iMqnuKLj2Ma51CeQxiWcyMWLStJks3PrWZdym5uPtKHbHGqoy4xx0J4+lFFd1KKRktdWdp4Nukj1CWf7Or2UdqGwx6AnHOcnHJ6VR8YJb2+pSXkcDLCzRunlyfKwKDHUZA9scUUVxxivrTN3/AAkjX0y5SW0cNcXUVqsZPlxEfOSSpPPTrnp2ra0lLzS7ODUbiSRbNogkbEhlAYE8pn0OfXgdcUUVw4jR8nRuxtRbsiQW3/CS6jG+nqLX7LHh5YiQAHxswODncrc8dMnrWXPo9r4fthe3kC3Mc1wyGbaCNwDbcLwQflOTnt3zmiis4zlHEewT93T/ADLlFOPP1J4/Nlt5bu8s0eDCpBI77tm7+JvfaQBgducVY0fRry38P391BcmKBJZ5FiB4ZBgfN78Y49/YgoqK9aUad13SJp66vcn0SNLnS47XVbeMWUsWMrwWU5OSoBxkn1PQdOlU9T+FFqNRuP7NvpoMqJUhKBgoHUZyCc0UVzVcZWo1n7N2vfTobezjOHvIgs/BkVtcLbXkEd5fyy+YgLYTy1cZHt91vqT6cnIPh+fVPFk1vYRQWdxFES0qMVAYHDbgBjPI+7xzRRXbTxdW05N7RuYShFKyOltfCFtpcj3d9qty16so3KiD7xyVxweo7Zx70/4fRmxa/mu0MMd/MXittoYBc7Rkg9NxIx/kFFYKrOthpym97f5m0IJNWE17w5p9vcz6zBLM+yRGkhHBYHapUE+xHt1ro5RbXdlB5gaSbyswqv3RkhehwD+OOnaiisJylKnByet7fgXyqMnYjSY6ZoZm06ATFm8yVGwpJ4OAegwD2yPSsbwlOtokdnKnlpKcxqiqdpLDOTjr8y+vU0UVpCEZU6ifd/hsQ3acUdHqsM/9iXkLpAT5OXBTjuSeOegIz19K5/T9AvUlFwiw3FreQ8sUCuqrjOefmHpnJoorjo1pQpNrq/0uXKKbuVJPD7afrOmyRqpka42LgjAG0ls5HzDAPft3rT8WxG0s3u2COwiEnyxqOM4ZgCOf4epoorop1ZVK1Lm6/wCZHs1GMrHGz+ILnUby3uJshEyTsHILHpyRkZ/LmtXQNVjlS7u2knhi+YornPzsuX6c7cqD+fFFFexWpQ9m0kc1ObbVwtL6TUWbVYo1heBBCWPzBm2naMEcdDk/SpYNX23LaqttEuVRl3jLgY2kjHH3h04oorm5ItyTW2nyHGTZYg03TPFgmvWhcXrIAZIm2hTj5Rz+PtXMaTf/AGC2miil8p3dsyNuIVeEPQ5PDdOnNFFXQV51KTeitY1nFLlkt2by3CaYghtria7jdA4WRQgVSzDp9cHHPU1o+brW9kUW7MkgGXG3oucHaf8Ad6dRxRRXNXSjHmtd6gm1sU/DMVxLrd9bXjus6qFAHXHB65OOME1DrttHZPeNqCvN9qkaNZFIBU8447ntzwKKKcG3i1Do0gWsLs5C1sSqOJpGhYNwrIHJGAQc5ooor2mzjSV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1500166" y="2428874"/>
            <a:ext cx="6384202" cy="2571768"/>
            <a:chOff x="1500166" y="2428874"/>
            <a:chExt cx="5357850" cy="2571768"/>
          </a:xfrm>
        </p:grpSpPr>
        <p:sp>
          <p:nvSpPr>
            <p:cNvPr id="9" name="六边形 8"/>
            <p:cNvSpPr/>
            <p:nvPr/>
          </p:nvSpPr>
          <p:spPr>
            <a:xfrm>
              <a:off x="1500166" y="2500312"/>
              <a:ext cx="1643074" cy="1643074"/>
            </a:xfrm>
            <a:prstGeom prst="hexagon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六边形 10"/>
            <p:cNvSpPr/>
            <p:nvPr/>
          </p:nvSpPr>
          <p:spPr>
            <a:xfrm>
              <a:off x="5214942" y="3357568"/>
              <a:ext cx="1643074" cy="1643074"/>
            </a:xfrm>
            <a:prstGeom prst="hexagon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六边形 11"/>
            <p:cNvSpPr/>
            <p:nvPr/>
          </p:nvSpPr>
          <p:spPr>
            <a:xfrm>
              <a:off x="4000496" y="2428874"/>
              <a:ext cx="1643074" cy="1643074"/>
            </a:xfrm>
            <a:prstGeom prst="hexagon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六边形 12"/>
            <p:cNvSpPr/>
            <p:nvPr/>
          </p:nvSpPr>
          <p:spPr>
            <a:xfrm>
              <a:off x="2786050" y="3357568"/>
              <a:ext cx="1643074" cy="1643074"/>
            </a:xfrm>
            <a:prstGeom prst="hexagon">
              <a:avLst/>
            </a:prstGeom>
            <a:blipFill>
              <a:blip r:embed="rId7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28596" y="428610"/>
            <a:ext cx="8215370" cy="14311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zh-CN" altLang="en-US" sz="2900" b="1" dirty="0">
                <a:latin typeface="仿宋" panose="02010609060101010101" pitchFamily="49" charset="-122"/>
                <a:ea typeface="仿宋" panose="02010609060101010101" pitchFamily="49" charset="-122"/>
              </a:rPr>
              <a:t>     先选定一个季节，再想一想这个季节有什么特色景物。抓住特点写出景物的美。可以运用比喻、拟人等修辞手法来增加习作的生动性。</a:t>
            </a:r>
            <a:r>
              <a:rPr lang="zh-CN" altLang="en-US" sz="29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500166" y="2428874"/>
            <a:ext cx="6528218" cy="2571768"/>
            <a:chOff x="1500166" y="2428874"/>
            <a:chExt cx="5357850" cy="2571768"/>
          </a:xfrm>
        </p:grpSpPr>
        <p:sp>
          <p:nvSpPr>
            <p:cNvPr id="8" name="六边形 7"/>
            <p:cNvSpPr/>
            <p:nvPr/>
          </p:nvSpPr>
          <p:spPr>
            <a:xfrm>
              <a:off x="1500166" y="2500312"/>
              <a:ext cx="1643074" cy="1643074"/>
            </a:xfrm>
            <a:prstGeom prst="hexagon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六边形 8"/>
            <p:cNvSpPr/>
            <p:nvPr/>
          </p:nvSpPr>
          <p:spPr>
            <a:xfrm>
              <a:off x="5214942" y="3357568"/>
              <a:ext cx="1643074" cy="1643074"/>
            </a:xfrm>
            <a:prstGeom prst="hexagon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六边形 9"/>
            <p:cNvSpPr/>
            <p:nvPr/>
          </p:nvSpPr>
          <p:spPr>
            <a:xfrm>
              <a:off x="4000496" y="2428874"/>
              <a:ext cx="1643074" cy="1643074"/>
            </a:xfrm>
            <a:prstGeom prst="hexagon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六边形 10"/>
            <p:cNvSpPr/>
            <p:nvPr/>
          </p:nvSpPr>
          <p:spPr>
            <a:xfrm>
              <a:off x="2786050" y="3357568"/>
              <a:ext cx="1643074" cy="1643074"/>
            </a:xfrm>
            <a:prstGeom prst="hexagon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 rot="20426196">
            <a:off x="2772259" y="734731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169705" y="2590153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 rot="19367115">
            <a:off x="2375914" y="3126156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20102271">
            <a:off x="5983522" y="2073514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19673368">
            <a:off x="6748938" y="3302074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 rot="20435257">
            <a:off x="8016202" y="4206276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535618" y="4255202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31572" y="1497150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 rot="4801694">
            <a:off x="8654855" y="3211332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 rot="19356081">
            <a:off x="2975642" y="3486196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38844">
            <a:off x="7743138" y="1753378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31362" y="4039178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 rot="19470065">
            <a:off x="5830783" y="4134268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777412">
            <a:off x="5875488" y="2180614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 rot="20115591">
            <a:off x="8472022" y="2302984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 rot="19396186">
            <a:off x="7704506" y="3342180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20029644">
            <a:off x="3019099" y="4253902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 rot="21112174">
            <a:off x="5451098" y="940668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555223">
            <a:off x="8039193" y="2690181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 rot="19322417">
            <a:off x="4948174" y="3482651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 rot="19205454">
            <a:off x="2214529" y="2038905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232992" y="2815043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1417835">
            <a:off x="4982783" y="3477113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 rot="19673368">
            <a:off x="5115337" y="4104463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720585" y="2886770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 rot="1777412">
            <a:off x="2632198" y="3332843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2" name="矩形 51"/>
          <p:cNvSpPr/>
          <p:nvPr/>
        </p:nvSpPr>
        <p:spPr>
          <a:xfrm rot="20115591">
            <a:off x="7495494" y="3332844"/>
            <a:ext cx="69762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 rot="19321883">
            <a:off x="3881697" y="2387120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 rot="1555223">
            <a:off x="6328065" y="3085969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 rot="313524">
            <a:off x="3176965" y="3967020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321549">
            <a:off x="6485092" y="911575"/>
            <a:ext cx="11836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 rot="568373">
            <a:off x="1951655" y="1230079"/>
            <a:ext cx="10541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 rot="2674432">
            <a:off x="1940304" y="1331262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 rot="1742177">
            <a:off x="3049270" y="3122768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21109292">
            <a:off x="1639255" y="3224698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 rot="244448">
            <a:off x="4830246" y="2091770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 rot="21415545">
            <a:off x="5595662" y="2838022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 rot="1742177">
            <a:off x="5724955" y="3630971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 rot="1742177">
            <a:off x="3869340" y="1096928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 rot="6543871">
            <a:off x="7684458" y="2724165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 rot="21081021">
            <a:off x="6589862" y="1289326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 rot="1742177">
            <a:off x="3078085" y="3838625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8" name="矩形 67"/>
          <p:cNvSpPr/>
          <p:nvPr/>
        </p:nvSpPr>
        <p:spPr>
          <a:xfrm rot="21212242">
            <a:off x="2382343" y="4504786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642433">
            <a:off x="5053105" y="1786850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0" name="矩形 69"/>
          <p:cNvSpPr/>
          <p:nvPr/>
        </p:nvSpPr>
        <p:spPr>
          <a:xfrm rot="4940380">
            <a:off x="1222638" y="4174272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 rot="257768">
            <a:off x="7266068" y="1526830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 rot="21064060">
            <a:off x="3569807" y="1203555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 rot="3297400">
            <a:off x="6885917" y="2226129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 rot="21064594">
            <a:off x="3852437" y="2824923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20947631">
            <a:off x="1061253" y="2057161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6" name="矩形 75"/>
          <p:cNvSpPr/>
          <p:nvPr/>
        </p:nvSpPr>
        <p:spPr>
          <a:xfrm rot="1742177">
            <a:off x="1436810" y="3025611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1415545">
            <a:off x="4011487" y="3054046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 rot="1742177">
            <a:off x="1138136" y="2374072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 rot="6543871">
            <a:off x="973110" y="3064388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0" name="矩形 79"/>
          <p:cNvSpPr/>
          <p:nvPr/>
        </p:nvSpPr>
        <p:spPr>
          <a:xfrm rot="3519589">
            <a:off x="2129925" y="2148611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1" name="矩形 80"/>
          <p:cNvSpPr/>
          <p:nvPr/>
        </p:nvSpPr>
        <p:spPr>
          <a:xfrm rot="4270214">
            <a:off x="4710669" y="2106347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2" name="矩形 81"/>
          <p:cNvSpPr/>
          <p:nvPr/>
        </p:nvSpPr>
        <p:spPr>
          <a:xfrm rot="21064060">
            <a:off x="2738326" y="2537620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3" name="矩形 82"/>
          <p:cNvSpPr/>
          <p:nvPr/>
        </p:nvSpPr>
        <p:spPr>
          <a:xfrm rot="2055701">
            <a:off x="2023689" y="3502968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 rot="20979505">
            <a:off x="4894648" y="623337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 rot="568373">
            <a:off x="1804007" y="84187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 rot="19578942">
            <a:off x="7484271" y="185480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 rot="19578942">
            <a:off x="7052221" y="846687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 rot="19578942">
            <a:off x="7340255" y="360474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 rot="19578942">
            <a:off x="423220" y="360474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969296" y="3391107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165250" y="2217231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685530" y="2433255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16978" y="1569159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771785" y="1516844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627106" y="2666535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6" name="矩形 95"/>
          <p:cNvSpPr/>
          <p:nvPr/>
        </p:nvSpPr>
        <p:spPr>
          <a:xfrm rot="21112174">
            <a:off x="2125657" y="3950057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7" name="矩形 96"/>
          <p:cNvSpPr/>
          <p:nvPr/>
        </p:nvSpPr>
        <p:spPr>
          <a:xfrm rot="2107312">
            <a:off x="6224754" y="1533695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3665040" y="4183195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9" name="矩形 98"/>
          <p:cNvSpPr/>
          <p:nvPr/>
        </p:nvSpPr>
        <p:spPr>
          <a:xfrm rot="19367115">
            <a:off x="3979648" y="1823599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19356081">
            <a:off x="4564084" y="2334068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313524">
            <a:off x="4674723" y="3226936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2811080" y="1992284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3" name="矩形 102"/>
          <p:cNvSpPr/>
          <p:nvPr/>
        </p:nvSpPr>
        <p:spPr>
          <a:xfrm rot="21098258">
            <a:off x="5386795" y="1257707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4" name="矩形 103"/>
          <p:cNvSpPr/>
          <p:nvPr/>
        </p:nvSpPr>
        <p:spPr>
          <a:xfrm rot="4940380">
            <a:off x="5616080" y="1786851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1742177">
            <a:off x="3193145" y="1676684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6" name="矩形 105"/>
          <p:cNvSpPr/>
          <p:nvPr/>
        </p:nvSpPr>
        <p:spPr>
          <a:xfrm rot="2055701">
            <a:off x="1257087" y="3521357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 rot="19578942">
            <a:off x="2443711" y="3388716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025080" y="3391107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9" name="矩形 108"/>
          <p:cNvSpPr/>
          <p:nvPr/>
        </p:nvSpPr>
        <p:spPr>
          <a:xfrm rot="21112174">
            <a:off x="7026467" y="2509898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0" name="矩形 109"/>
          <p:cNvSpPr/>
          <p:nvPr/>
        </p:nvSpPr>
        <p:spPr>
          <a:xfrm>
            <a:off x="5253482" y="3031067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1" name="矩形 110"/>
          <p:cNvSpPr/>
          <p:nvPr/>
        </p:nvSpPr>
        <p:spPr>
          <a:xfrm rot="1742177">
            <a:off x="4214694" y="3782358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2" name="矩形 111"/>
          <p:cNvSpPr/>
          <p:nvPr/>
        </p:nvSpPr>
        <p:spPr>
          <a:xfrm rot="1742177">
            <a:off x="7037589" y="3800779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1742177">
            <a:off x="6694624" y="2831498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 rot="1742177">
            <a:off x="1481856" y="2481377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5" name="矩形 114"/>
          <p:cNvSpPr/>
          <p:nvPr/>
        </p:nvSpPr>
        <p:spPr>
          <a:xfrm rot="1742177">
            <a:off x="6111414" y="1830492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6" name="矩形 115"/>
          <p:cNvSpPr/>
          <p:nvPr/>
        </p:nvSpPr>
        <p:spPr>
          <a:xfrm rot="1742177">
            <a:off x="6838571" y="1823598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7" name="矩形 116"/>
          <p:cNvSpPr/>
          <p:nvPr/>
        </p:nvSpPr>
        <p:spPr>
          <a:xfrm rot="1742177">
            <a:off x="3536256" y="3809517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8" name="矩形 117"/>
          <p:cNvSpPr/>
          <p:nvPr/>
        </p:nvSpPr>
        <p:spPr>
          <a:xfrm rot="21036165">
            <a:off x="2182593" y="4269161"/>
            <a:ext cx="18473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00" dirty="0">
              <a:solidFill>
                <a:schemeClr val="bg1"/>
              </a:solidFill>
            </a:endParaRPr>
          </a:p>
        </p:txBody>
      </p:sp>
      <p:pic>
        <p:nvPicPr>
          <p:cNvPr id="6" name="Picture 2" descr="C:\Documents and Settings\Administrator\桌面\人三语状元大课堂上\梳理23.TIF"/>
          <p:cNvPicPr>
            <a:picLocks noChangeAspect="1" noChangeArrowheads="1"/>
          </p:cNvPicPr>
          <p:nvPr/>
        </p:nvPicPr>
        <p:blipFill>
          <a:blip r:embed="rId3" cstate="print"/>
          <a:srcRect r="75690"/>
          <a:stretch>
            <a:fillRect/>
          </a:stretch>
        </p:blipFill>
        <p:spPr bwMode="auto">
          <a:xfrm>
            <a:off x="249238" y="1653206"/>
            <a:ext cx="1509712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左大括号 1"/>
          <p:cNvSpPr/>
          <p:nvPr/>
        </p:nvSpPr>
        <p:spPr bwMode="auto">
          <a:xfrm>
            <a:off x="1785918" y="1064307"/>
            <a:ext cx="319088" cy="3163835"/>
          </a:xfrm>
          <a:prstGeom prst="leftBrace">
            <a:avLst>
              <a:gd name="adj1" fmla="val 36763"/>
              <a:gd name="adj2" fmla="val 50000"/>
            </a:avLst>
          </a:prstGeom>
          <a:ln w="508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903" name="TextBox 2"/>
          <p:cNvSpPr txBox="1">
            <a:spLocks noChangeArrowheads="1"/>
          </p:cNvSpPr>
          <p:nvPr/>
        </p:nvSpPr>
        <p:spPr bwMode="auto">
          <a:xfrm>
            <a:off x="2063773" y="723749"/>
            <a:ext cx="361349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总起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树多   景美</a:t>
            </a:r>
            <a:endParaRPr lang="en-US" altLang="zh-CN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904" name="TextBox 8"/>
          <p:cNvSpPr txBox="1">
            <a:spLocks noChangeArrowheads="1"/>
          </p:cNvSpPr>
          <p:nvPr/>
        </p:nvSpPr>
        <p:spPr bwMode="auto">
          <a:xfrm>
            <a:off x="1928794" y="2059606"/>
            <a:ext cx="90601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分述</a:t>
            </a:r>
            <a:endParaRPr lang="en-US" altLang="zh-CN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905" name="TextBox 9"/>
          <p:cNvSpPr txBox="1">
            <a:spLocks noChangeArrowheads="1"/>
          </p:cNvSpPr>
          <p:nvPr/>
        </p:nvSpPr>
        <p:spPr bwMode="auto">
          <a:xfrm>
            <a:off x="2005015" y="4077343"/>
            <a:ext cx="90601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总结</a:t>
            </a:r>
            <a:endParaRPr lang="en-US" altLang="zh-CN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" name="组合 7"/>
          <p:cNvGrpSpPr/>
          <p:nvPr/>
        </p:nvGrpSpPr>
        <p:grpSpPr bwMode="auto">
          <a:xfrm>
            <a:off x="2786050" y="1084871"/>
            <a:ext cx="5413159" cy="3046988"/>
            <a:chOff x="3417967" y="1495718"/>
            <a:chExt cx="4796151" cy="3048698"/>
          </a:xfrm>
        </p:grpSpPr>
        <p:sp>
          <p:nvSpPr>
            <p:cNvPr id="11" name="左大括号 10"/>
            <p:cNvSpPr/>
            <p:nvPr/>
          </p:nvSpPr>
          <p:spPr>
            <a:xfrm>
              <a:off x="3417967" y="1638673"/>
              <a:ext cx="244527" cy="2358778"/>
            </a:xfrm>
            <a:prstGeom prst="leftBrace">
              <a:avLst>
                <a:gd name="adj1" fmla="val 36763"/>
                <a:gd name="adj2" fmla="val 50000"/>
              </a:avLst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901" name="TextBox 3"/>
            <p:cNvSpPr txBox="1">
              <a:spLocks noChangeArrowheads="1"/>
            </p:cNvSpPr>
            <p:nvPr/>
          </p:nvSpPr>
          <p:spPr bwMode="auto">
            <a:xfrm>
              <a:off x="3566510" y="1495718"/>
              <a:ext cx="4647608" cy="304869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6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春</a:t>
              </a:r>
              <a:r>
                <a:rPr lang="zh-CN" altLang="en-US" sz="28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：</a:t>
              </a:r>
              <a:r>
                <a:rPr lang="zh-CN" altLang="en-US" sz="24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树木 积雪  溪水 小鹿</a:t>
              </a:r>
              <a:endPara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6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夏</a:t>
              </a:r>
              <a:r>
                <a:rPr lang="zh-CN" altLang="en-US" sz="28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：</a:t>
              </a:r>
              <a:r>
                <a:rPr lang="zh-CN" altLang="en-US" sz="24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树木 雾  太阳  草地  野花</a:t>
              </a:r>
              <a:endPara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6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秋</a:t>
              </a:r>
              <a:r>
                <a:rPr lang="zh-CN" altLang="en-US" sz="28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：</a:t>
              </a:r>
              <a:r>
                <a:rPr lang="zh-CN" altLang="en-US" sz="24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树木  山葡萄  榛子  蘑菇</a:t>
              </a:r>
              <a:endPara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 木耳  人参</a:t>
              </a:r>
              <a:endPara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6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冬</a:t>
              </a:r>
              <a:r>
                <a:rPr lang="zh-CN" altLang="en-US" sz="28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：</a:t>
              </a:r>
              <a:r>
                <a:rPr lang="zh-CN" altLang="en-US" sz="24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树木  雪花  西北风</a:t>
              </a:r>
              <a:endPara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 </a:t>
              </a:r>
              <a:r>
                <a:rPr lang="zh-CN" altLang="en-US" sz="24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黑熊   紫貂  松鼠</a:t>
              </a:r>
              <a:endPara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762250" y="4070994"/>
            <a:ext cx="523877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美丽的花园  巨大的宝库</a:t>
            </a:r>
            <a:endParaRPr lang="en-US" altLang="zh-CN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" name="组合 11"/>
          <p:cNvGrpSpPr/>
          <p:nvPr/>
        </p:nvGrpSpPr>
        <p:grpSpPr bwMode="auto">
          <a:xfrm>
            <a:off x="7643834" y="773759"/>
            <a:ext cx="1314450" cy="3654425"/>
            <a:chOff x="7547179" y="990354"/>
            <a:chExt cx="1313138" cy="3653779"/>
          </a:xfrm>
        </p:grpSpPr>
        <p:sp>
          <p:nvSpPr>
            <p:cNvPr id="14" name="左大括号 13"/>
            <p:cNvSpPr/>
            <p:nvPr/>
          </p:nvSpPr>
          <p:spPr>
            <a:xfrm flipH="1">
              <a:off x="7547179" y="990354"/>
              <a:ext cx="266434" cy="3653779"/>
            </a:xfrm>
            <a:prstGeom prst="leftBrace">
              <a:avLst>
                <a:gd name="adj1" fmla="val 36763"/>
                <a:gd name="adj2" fmla="val 50000"/>
              </a:avLst>
            </a:prstGeom>
            <a:ln w="508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899" name="TextBox 4"/>
            <p:cNvSpPr txBox="1">
              <a:spLocks noChangeArrowheads="1"/>
            </p:cNvSpPr>
            <p:nvPr/>
          </p:nvSpPr>
          <p:spPr bwMode="auto">
            <a:xfrm>
              <a:off x="7814921" y="2061727"/>
              <a:ext cx="1045396" cy="15091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eaVert"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景色美丽</a:t>
              </a:r>
              <a:endPara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物产丰富</a:t>
              </a:r>
            </a:p>
          </p:txBody>
        </p:sp>
      </p:grpSp>
      <p:grpSp>
        <p:nvGrpSpPr>
          <p:cNvPr id="15" name="组合 1"/>
          <p:cNvGrpSpPr/>
          <p:nvPr/>
        </p:nvGrpSpPr>
        <p:grpSpPr bwMode="auto">
          <a:xfrm>
            <a:off x="277813" y="264160"/>
            <a:ext cx="2251075" cy="584200"/>
            <a:chOff x="251073" y="195486"/>
            <a:chExt cx="2249488" cy="585926"/>
          </a:xfrm>
        </p:grpSpPr>
        <p:sp>
          <p:nvSpPr>
            <p:cNvPr id="16" name="文本框 13"/>
            <p:cNvSpPr txBox="1">
              <a:spLocks noChangeArrowheads="1"/>
            </p:cNvSpPr>
            <p:nvPr/>
          </p:nvSpPr>
          <p:spPr bwMode="auto">
            <a:xfrm>
              <a:off x="253093" y="195486"/>
              <a:ext cx="1943462" cy="585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3200" b="1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板书设计</a:t>
              </a: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251073" y="771859"/>
              <a:ext cx="201629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18" name="Group 4"/>
            <p:cNvGrpSpPr>
              <a:grpSpLocks noChangeAspect="1"/>
            </p:cNvGrpSpPr>
            <p:nvPr/>
          </p:nvGrpSpPr>
          <p:grpSpPr bwMode="auto">
            <a:xfrm>
              <a:off x="2051298" y="411386"/>
              <a:ext cx="449263" cy="292100"/>
              <a:chOff x="2432" y="1329"/>
              <a:chExt cx="657" cy="426"/>
            </a:xfrm>
          </p:grpSpPr>
          <p:sp>
            <p:nvSpPr>
              <p:cNvPr id="1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35" y="1330"/>
                <a:ext cx="652" cy="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0" name="Freeform 5"/>
              <p:cNvSpPr/>
              <p:nvPr/>
            </p:nvSpPr>
            <p:spPr bwMode="auto">
              <a:xfrm>
                <a:off x="2479" y="1330"/>
                <a:ext cx="610" cy="423"/>
              </a:xfrm>
              <a:custGeom>
                <a:avLst/>
                <a:gdLst>
                  <a:gd name="T0" fmla="*/ 315 w 351"/>
                  <a:gd name="T1" fmla="*/ 0 h 242"/>
                  <a:gd name="T2" fmla="*/ 292 w 351"/>
                  <a:gd name="T3" fmla="*/ 9 h 242"/>
                  <a:gd name="T4" fmla="*/ 291 w 351"/>
                  <a:gd name="T5" fmla="*/ 10 h 242"/>
                  <a:gd name="T6" fmla="*/ 309 w 351"/>
                  <a:gd name="T7" fmla="*/ 3 h 242"/>
                  <a:gd name="T8" fmla="*/ 310 w 351"/>
                  <a:gd name="T9" fmla="*/ 4 h 242"/>
                  <a:gd name="T10" fmla="*/ 317 w 351"/>
                  <a:gd name="T11" fmla="*/ 10 h 242"/>
                  <a:gd name="T12" fmla="*/ 325 w 351"/>
                  <a:gd name="T13" fmla="*/ 27 h 242"/>
                  <a:gd name="T14" fmla="*/ 336 w 351"/>
                  <a:gd name="T15" fmla="*/ 59 h 242"/>
                  <a:gd name="T16" fmla="*/ 268 w 351"/>
                  <a:gd name="T17" fmla="*/ 95 h 242"/>
                  <a:gd name="T18" fmla="*/ 267 w 351"/>
                  <a:gd name="T19" fmla="*/ 95 h 242"/>
                  <a:gd name="T20" fmla="*/ 267 w 351"/>
                  <a:gd name="T21" fmla="*/ 95 h 242"/>
                  <a:gd name="T22" fmla="*/ 24 w 351"/>
                  <a:gd name="T23" fmla="*/ 219 h 242"/>
                  <a:gd name="T24" fmla="*/ 2 w 351"/>
                  <a:gd name="T25" fmla="*/ 229 h 242"/>
                  <a:gd name="T26" fmla="*/ 0 w 351"/>
                  <a:gd name="T27" fmla="*/ 229 h 242"/>
                  <a:gd name="T28" fmla="*/ 6 w 351"/>
                  <a:gd name="T29" fmla="*/ 240 h 242"/>
                  <a:gd name="T30" fmla="*/ 12 w 351"/>
                  <a:gd name="T31" fmla="*/ 242 h 242"/>
                  <a:gd name="T32" fmla="*/ 34 w 351"/>
                  <a:gd name="T33" fmla="*/ 232 h 242"/>
                  <a:gd name="T34" fmla="*/ 350 w 351"/>
                  <a:gd name="T35" fmla="*/ 68 h 242"/>
                  <a:gd name="T36" fmla="*/ 335 w 351"/>
                  <a:gd name="T37" fmla="*/ 29 h 242"/>
                  <a:gd name="T38" fmla="*/ 324 w 351"/>
                  <a:gd name="T39" fmla="*/ 8 h 242"/>
                  <a:gd name="T40" fmla="*/ 317 w 351"/>
                  <a:gd name="T41" fmla="*/ 1 h 242"/>
                  <a:gd name="T42" fmla="*/ 315 w 351"/>
                  <a:gd name="T4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1" h="242">
                    <a:moveTo>
                      <a:pt x="315" y="0"/>
                    </a:moveTo>
                    <a:cubicBezTo>
                      <a:pt x="311" y="0"/>
                      <a:pt x="299" y="6"/>
                      <a:pt x="292" y="9"/>
                    </a:cubicBezTo>
                    <a:cubicBezTo>
                      <a:pt x="292" y="9"/>
                      <a:pt x="292" y="9"/>
                      <a:pt x="291" y="10"/>
                    </a:cubicBezTo>
                    <a:cubicBezTo>
                      <a:pt x="298" y="7"/>
                      <a:pt x="306" y="3"/>
                      <a:pt x="309" y="3"/>
                    </a:cubicBezTo>
                    <a:cubicBezTo>
                      <a:pt x="309" y="3"/>
                      <a:pt x="310" y="3"/>
                      <a:pt x="310" y="4"/>
                    </a:cubicBezTo>
                    <a:cubicBezTo>
                      <a:pt x="312" y="6"/>
                      <a:pt x="317" y="10"/>
                      <a:pt x="317" y="10"/>
                    </a:cubicBezTo>
                    <a:cubicBezTo>
                      <a:pt x="317" y="10"/>
                      <a:pt x="321" y="15"/>
                      <a:pt x="325" y="27"/>
                    </a:cubicBezTo>
                    <a:cubicBezTo>
                      <a:pt x="330" y="39"/>
                      <a:pt x="338" y="56"/>
                      <a:pt x="336" y="59"/>
                    </a:cubicBezTo>
                    <a:cubicBezTo>
                      <a:pt x="336" y="60"/>
                      <a:pt x="308" y="75"/>
                      <a:pt x="268" y="95"/>
                    </a:cubicBezTo>
                    <a:cubicBezTo>
                      <a:pt x="268" y="95"/>
                      <a:pt x="268" y="95"/>
                      <a:pt x="267" y="95"/>
                    </a:cubicBezTo>
                    <a:cubicBezTo>
                      <a:pt x="267" y="95"/>
                      <a:pt x="267" y="95"/>
                      <a:pt x="267" y="95"/>
                    </a:cubicBezTo>
                    <a:cubicBezTo>
                      <a:pt x="179" y="140"/>
                      <a:pt x="38" y="211"/>
                      <a:pt x="24" y="219"/>
                    </a:cubicBezTo>
                    <a:cubicBezTo>
                      <a:pt x="11" y="227"/>
                      <a:pt x="5" y="229"/>
                      <a:pt x="2" y="229"/>
                    </a:cubicBezTo>
                    <a:cubicBezTo>
                      <a:pt x="1" y="229"/>
                      <a:pt x="0" y="229"/>
                      <a:pt x="0" y="229"/>
                    </a:cubicBezTo>
                    <a:cubicBezTo>
                      <a:pt x="3" y="235"/>
                      <a:pt x="5" y="239"/>
                      <a:pt x="6" y="240"/>
                    </a:cubicBezTo>
                    <a:cubicBezTo>
                      <a:pt x="8" y="241"/>
                      <a:pt x="9" y="242"/>
                      <a:pt x="12" y="242"/>
                    </a:cubicBezTo>
                    <a:cubicBezTo>
                      <a:pt x="16" y="242"/>
                      <a:pt x="22" y="240"/>
                      <a:pt x="34" y="232"/>
                    </a:cubicBezTo>
                    <a:cubicBezTo>
                      <a:pt x="54" y="220"/>
                      <a:pt x="348" y="72"/>
                      <a:pt x="350" y="68"/>
                    </a:cubicBezTo>
                    <a:cubicBezTo>
                      <a:pt x="351" y="65"/>
                      <a:pt x="341" y="44"/>
                      <a:pt x="335" y="29"/>
                    </a:cubicBezTo>
                    <a:cubicBezTo>
                      <a:pt x="329" y="15"/>
                      <a:pt x="324" y="8"/>
                      <a:pt x="324" y="8"/>
                    </a:cubicBezTo>
                    <a:cubicBezTo>
                      <a:pt x="324" y="8"/>
                      <a:pt x="319" y="3"/>
                      <a:pt x="317" y="1"/>
                    </a:cubicBezTo>
                    <a:cubicBezTo>
                      <a:pt x="316" y="0"/>
                      <a:pt x="316" y="0"/>
                      <a:pt x="315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1" name="Freeform 6"/>
              <p:cNvSpPr/>
              <p:nvPr/>
            </p:nvSpPr>
            <p:spPr bwMode="auto">
              <a:xfrm>
                <a:off x="2432" y="1337"/>
                <a:ext cx="633" cy="397"/>
              </a:xfrm>
              <a:custGeom>
                <a:avLst/>
                <a:gdLst>
                  <a:gd name="T0" fmla="*/ 3 w 364"/>
                  <a:gd name="T1" fmla="*/ 171 h 229"/>
                  <a:gd name="T2" fmla="*/ 3 w 364"/>
                  <a:gd name="T3" fmla="*/ 182 h 229"/>
                  <a:gd name="T4" fmla="*/ 23 w 364"/>
                  <a:gd name="T5" fmla="*/ 225 h 229"/>
                  <a:gd name="T6" fmla="*/ 50 w 364"/>
                  <a:gd name="T7" fmla="*/ 217 h 229"/>
                  <a:gd name="T8" fmla="*/ 362 w 364"/>
                  <a:gd name="T9" fmla="*/ 57 h 229"/>
                  <a:gd name="T10" fmla="*/ 351 w 364"/>
                  <a:gd name="T11" fmla="*/ 25 h 229"/>
                  <a:gd name="T12" fmla="*/ 343 w 364"/>
                  <a:gd name="T13" fmla="*/ 8 h 229"/>
                  <a:gd name="T14" fmla="*/ 336 w 364"/>
                  <a:gd name="T15" fmla="*/ 2 h 229"/>
                  <a:gd name="T16" fmla="*/ 312 w 364"/>
                  <a:gd name="T17" fmla="*/ 10 h 229"/>
                  <a:gd name="T18" fmla="*/ 10 w 364"/>
                  <a:gd name="T19" fmla="*/ 166 h 229"/>
                  <a:gd name="T20" fmla="*/ 3 w 364"/>
                  <a:gd name="T21" fmla="*/ 17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4" h="229">
                    <a:moveTo>
                      <a:pt x="3" y="171"/>
                    </a:moveTo>
                    <a:cubicBezTo>
                      <a:pt x="3" y="171"/>
                      <a:pt x="0" y="174"/>
                      <a:pt x="3" y="182"/>
                    </a:cubicBezTo>
                    <a:cubicBezTo>
                      <a:pt x="6" y="191"/>
                      <a:pt x="20" y="223"/>
                      <a:pt x="23" y="225"/>
                    </a:cubicBezTo>
                    <a:cubicBezTo>
                      <a:pt x="26" y="227"/>
                      <a:pt x="30" y="229"/>
                      <a:pt x="50" y="217"/>
                    </a:cubicBezTo>
                    <a:cubicBezTo>
                      <a:pt x="70" y="206"/>
                      <a:pt x="361" y="60"/>
                      <a:pt x="362" y="57"/>
                    </a:cubicBezTo>
                    <a:cubicBezTo>
                      <a:pt x="364" y="54"/>
                      <a:pt x="356" y="37"/>
                      <a:pt x="351" y="25"/>
                    </a:cubicBezTo>
                    <a:cubicBezTo>
                      <a:pt x="347" y="13"/>
                      <a:pt x="343" y="8"/>
                      <a:pt x="343" y="8"/>
                    </a:cubicBezTo>
                    <a:cubicBezTo>
                      <a:pt x="343" y="8"/>
                      <a:pt x="338" y="4"/>
                      <a:pt x="336" y="2"/>
                    </a:cubicBezTo>
                    <a:cubicBezTo>
                      <a:pt x="334" y="0"/>
                      <a:pt x="320" y="6"/>
                      <a:pt x="312" y="10"/>
                    </a:cubicBezTo>
                    <a:cubicBezTo>
                      <a:pt x="305" y="14"/>
                      <a:pt x="15" y="163"/>
                      <a:pt x="10" y="166"/>
                    </a:cubicBezTo>
                    <a:cubicBezTo>
                      <a:pt x="5" y="168"/>
                      <a:pt x="3" y="171"/>
                      <a:pt x="3" y="171"/>
                    </a:cubicBezTo>
                  </a:path>
                </a:pathLst>
              </a:custGeom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/>
              </a:p>
            </p:txBody>
          </p:sp>
          <p:sp>
            <p:nvSpPr>
              <p:cNvPr id="22" name="Freeform 7"/>
              <p:cNvSpPr/>
              <p:nvPr/>
            </p:nvSpPr>
            <p:spPr bwMode="auto">
              <a:xfrm>
                <a:off x="2432" y="1606"/>
                <a:ext cx="100" cy="125"/>
              </a:xfrm>
              <a:custGeom>
                <a:avLst/>
                <a:gdLst>
                  <a:gd name="T0" fmla="*/ 57 w 57"/>
                  <a:gd name="T1" fmla="*/ 59 h 73"/>
                  <a:gd name="T2" fmla="*/ 51 w 57"/>
                  <a:gd name="T3" fmla="*/ 50 h 73"/>
                  <a:gd name="T4" fmla="*/ 46 w 57"/>
                  <a:gd name="T5" fmla="*/ 41 h 73"/>
                  <a:gd name="T6" fmla="*/ 44 w 57"/>
                  <a:gd name="T7" fmla="*/ 34 h 73"/>
                  <a:gd name="T8" fmla="*/ 43 w 57"/>
                  <a:gd name="T9" fmla="*/ 22 h 73"/>
                  <a:gd name="T10" fmla="*/ 41 w 57"/>
                  <a:gd name="T11" fmla="*/ 12 h 73"/>
                  <a:gd name="T12" fmla="*/ 39 w 57"/>
                  <a:gd name="T13" fmla="*/ 0 h 73"/>
                  <a:gd name="T14" fmla="*/ 33 w 57"/>
                  <a:gd name="T15" fmla="*/ 0 h 73"/>
                  <a:gd name="T16" fmla="*/ 28 w 57"/>
                  <a:gd name="T17" fmla="*/ 1 h 73"/>
                  <a:gd name="T18" fmla="*/ 10 w 57"/>
                  <a:gd name="T19" fmla="*/ 11 h 73"/>
                  <a:gd name="T20" fmla="*/ 3 w 57"/>
                  <a:gd name="T21" fmla="*/ 16 h 73"/>
                  <a:gd name="T22" fmla="*/ 3 w 57"/>
                  <a:gd name="T23" fmla="*/ 27 h 73"/>
                  <a:gd name="T24" fmla="*/ 19 w 57"/>
                  <a:gd name="T25" fmla="*/ 63 h 73"/>
                  <a:gd name="T26" fmla="*/ 23 w 57"/>
                  <a:gd name="T27" fmla="*/ 70 h 73"/>
                  <a:gd name="T28" fmla="*/ 38 w 57"/>
                  <a:gd name="T29" fmla="*/ 69 h 73"/>
                  <a:gd name="T30" fmla="*/ 47 w 57"/>
                  <a:gd name="T31" fmla="*/ 64 h 73"/>
                  <a:gd name="T32" fmla="*/ 50 w 57"/>
                  <a:gd name="T33" fmla="*/ 62 h 73"/>
                  <a:gd name="T34" fmla="*/ 57 w 57"/>
                  <a:gd name="T35" fmla="*/ 5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3">
                    <a:moveTo>
                      <a:pt x="57" y="59"/>
                    </a:moveTo>
                    <a:cubicBezTo>
                      <a:pt x="55" y="55"/>
                      <a:pt x="51" y="50"/>
                      <a:pt x="51" y="50"/>
                    </a:cubicBezTo>
                    <a:cubicBezTo>
                      <a:pt x="51" y="50"/>
                      <a:pt x="48" y="44"/>
                      <a:pt x="46" y="41"/>
                    </a:cubicBezTo>
                    <a:cubicBezTo>
                      <a:pt x="45" y="39"/>
                      <a:pt x="44" y="34"/>
                      <a:pt x="44" y="34"/>
                    </a:cubicBezTo>
                    <a:cubicBezTo>
                      <a:pt x="44" y="34"/>
                      <a:pt x="43" y="26"/>
                      <a:pt x="43" y="22"/>
                    </a:cubicBezTo>
                    <a:cubicBezTo>
                      <a:pt x="42" y="19"/>
                      <a:pt x="41" y="14"/>
                      <a:pt x="41" y="12"/>
                    </a:cubicBezTo>
                    <a:cubicBezTo>
                      <a:pt x="40" y="10"/>
                      <a:pt x="40" y="4"/>
                      <a:pt x="39" y="0"/>
                    </a:cubicBezTo>
                    <a:cubicBezTo>
                      <a:pt x="36" y="0"/>
                      <a:pt x="33" y="0"/>
                      <a:pt x="33" y="0"/>
                    </a:cubicBezTo>
                    <a:cubicBezTo>
                      <a:pt x="33" y="0"/>
                      <a:pt x="31" y="0"/>
                      <a:pt x="28" y="1"/>
                    </a:cubicBezTo>
                    <a:cubicBezTo>
                      <a:pt x="17" y="7"/>
                      <a:pt x="11" y="10"/>
                      <a:pt x="10" y="11"/>
                    </a:cubicBezTo>
                    <a:cubicBezTo>
                      <a:pt x="5" y="13"/>
                      <a:pt x="3" y="16"/>
                      <a:pt x="3" y="16"/>
                    </a:cubicBezTo>
                    <a:cubicBezTo>
                      <a:pt x="3" y="16"/>
                      <a:pt x="0" y="19"/>
                      <a:pt x="3" y="27"/>
                    </a:cubicBezTo>
                    <a:cubicBezTo>
                      <a:pt x="5" y="33"/>
                      <a:pt x="13" y="52"/>
                      <a:pt x="19" y="63"/>
                    </a:cubicBezTo>
                    <a:cubicBezTo>
                      <a:pt x="20" y="67"/>
                      <a:pt x="22" y="69"/>
                      <a:pt x="23" y="70"/>
                    </a:cubicBezTo>
                    <a:cubicBezTo>
                      <a:pt x="25" y="72"/>
                      <a:pt x="28" y="73"/>
                      <a:pt x="38" y="69"/>
                    </a:cubicBezTo>
                    <a:cubicBezTo>
                      <a:pt x="41" y="67"/>
                      <a:pt x="44" y="66"/>
                      <a:pt x="47" y="64"/>
                    </a:cubicBezTo>
                    <a:cubicBezTo>
                      <a:pt x="48" y="63"/>
                      <a:pt x="49" y="63"/>
                      <a:pt x="50" y="62"/>
                    </a:cubicBezTo>
                    <a:cubicBezTo>
                      <a:pt x="51" y="62"/>
                      <a:pt x="54" y="60"/>
                      <a:pt x="57" y="59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/>
              </a:p>
            </p:txBody>
          </p:sp>
          <p:sp>
            <p:nvSpPr>
              <p:cNvPr id="23" name="Freeform 8"/>
              <p:cNvSpPr/>
              <p:nvPr/>
            </p:nvSpPr>
            <p:spPr bwMode="auto">
              <a:xfrm>
                <a:off x="2954" y="1362"/>
                <a:ext cx="5" cy="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EEEBEA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4" name="Freeform 9"/>
              <p:cNvSpPr/>
              <p:nvPr/>
            </p:nvSpPr>
            <p:spPr bwMode="auto">
              <a:xfrm>
                <a:off x="2943" y="149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78C94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5" name="Freeform 10"/>
              <p:cNvSpPr>
                <a:spLocks noEditPoints="1"/>
              </p:cNvSpPr>
              <p:nvPr/>
            </p:nvSpPr>
            <p:spPr bwMode="auto">
              <a:xfrm>
                <a:off x="2511" y="1362"/>
                <a:ext cx="538" cy="323"/>
              </a:xfrm>
              <a:custGeom>
                <a:avLst/>
                <a:gdLst>
                  <a:gd name="T0" fmla="*/ 7 w 309"/>
                  <a:gd name="T1" fmla="*/ 184 h 184"/>
                  <a:gd name="T2" fmla="*/ 9 w 309"/>
                  <a:gd name="T3" fmla="*/ 184 h 184"/>
                  <a:gd name="T4" fmla="*/ 9 w 309"/>
                  <a:gd name="T5" fmla="*/ 178 h 184"/>
                  <a:gd name="T6" fmla="*/ 8 w 309"/>
                  <a:gd name="T7" fmla="*/ 180 h 184"/>
                  <a:gd name="T8" fmla="*/ 9 w 309"/>
                  <a:gd name="T9" fmla="*/ 178 h 184"/>
                  <a:gd name="T10" fmla="*/ 34 w 309"/>
                  <a:gd name="T11" fmla="*/ 174 h 184"/>
                  <a:gd name="T12" fmla="*/ 34 w 309"/>
                  <a:gd name="T13" fmla="*/ 179 h 184"/>
                  <a:gd name="T14" fmla="*/ 36 w 309"/>
                  <a:gd name="T15" fmla="*/ 176 h 184"/>
                  <a:gd name="T16" fmla="*/ 38 w 309"/>
                  <a:gd name="T17" fmla="*/ 176 h 184"/>
                  <a:gd name="T18" fmla="*/ 84 w 309"/>
                  <a:gd name="T19" fmla="*/ 144 h 184"/>
                  <a:gd name="T20" fmla="*/ 85 w 309"/>
                  <a:gd name="T21" fmla="*/ 145 h 184"/>
                  <a:gd name="T22" fmla="*/ 84 w 309"/>
                  <a:gd name="T23" fmla="*/ 144 h 184"/>
                  <a:gd name="T24" fmla="*/ 0 w 309"/>
                  <a:gd name="T25" fmla="*/ 135 h 184"/>
                  <a:gd name="T26" fmla="*/ 1 w 309"/>
                  <a:gd name="T27" fmla="*/ 135 h 184"/>
                  <a:gd name="T28" fmla="*/ 138 w 309"/>
                  <a:gd name="T29" fmla="*/ 123 h 184"/>
                  <a:gd name="T30" fmla="*/ 139 w 309"/>
                  <a:gd name="T31" fmla="*/ 123 h 184"/>
                  <a:gd name="T32" fmla="*/ 154 w 309"/>
                  <a:gd name="T33" fmla="*/ 115 h 184"/>
                  <a:gd name="T34" fmla="*/ 154 w 309"/>
                  <a:gd name="T35" fmla="*/ 116 h 184"/>
                  <a:gd name="T36" fmla="*/ 154 w 309"/>
                  <a:gd name="T37" fmla="*/ 115 h 184"/>
                  <a:gd name="T38" fmla="*/ 50 w 309"/>
                  <a:gd name="T39" fmla="*/ 113 h 184"/>
                  <a:gd name="T40" fmla="*/ 53 w 309"/>
                  <a:gd name="T41" fmla="*/ 115 h 184"/>
                  <a:gd name="T42" fmla="*/ 146 w 309"/>
                  <a:gd name="T43" fmla="*/ 113 h 184"/>
                  <a:gd name="T44" fmla="*/ 147 w 309"/>
                  <a:gd name="T45" fmla="*/ 114 h 184"/>
                  <a:gd name="T46" fmla="*/ 146 w 309"/>
                  <a:gd name="T47" fmla="*/ 113 h 184"/>
                  <a:gd name="T48" fmla="*/ 149 w 309"/>
                  <a:gd name="T49" fmla="*/ 111 h 184"/>
                  <a:gd name="T50" fmla="*/ 151 w 309"/>
                  <a:gd name="T51" fmla="*/ 111 h 184"/>
                  <a:gd name="T52" fmla="*/ 165 w 309"/>
                  <a:gd name="T53" fmla="*/ 109 h 184"/>
                  <a:gd name="T54" fmla="*/ 162 w 309"/>
                  <a:gd name="T55" fmla="*/ 113 h 184"/>
                  <a:gd name="T56" fmla="*/ 166 w 309"/>
                  <a:gd name="T57" fmla="*/ 111 h 184"/>
                  <a:gd name="T58" fmla="*/ 184 w 309"/>
                  <a:gd name="T59" fmla="*/ 107 h 184"/>
                  <a:gd name="T60" fmla="*/ 184 w 309"/>
                  <a:gd name="T61" fmla="*/ 109 h 184"/>
                  <a:gd name="T62" fmla="*/ 184 w 309"/>
                  <a:gd name="T63" fmla="*/ 107 h 184"/>
                  <a:gd name="T64" fmla="*/ 50 w 309"/>
                  <a:gd name="T65" fmla="*/ 109 h 184"/>
                  <a:gd name="T66" fmla="*/ 53 w 309"/>
                  <a:gd name="T67" fmla="*/ 111 h 184"/>
                  <a:gd name="T68" fmla="*/ 53 w 309"/>
                  <a:gd name="T69" fmla="*/ 107 h 184"/>
                  <a:gd name="T70" fmla="*/ 248 w 309"/>
                  <a:gd name="T71" fmla="*/ 77 h 184"/>
                  <a:gd name="T72" fmla="*/ 249 w 309"/>
                  <a:gd name="T73" fmla="*/ 77 h 184"/>
                  <a:gd name="T74" fmla="*/ 249 w 309"/>
                  <a:gd name="T75" fmla="*/ 75 h 184"/>
                  <a:gd name="T76" fmla="*/ 252 w 309"/>
                  <a:gd name="T77" fmla="*/ 67 h 184"/>
                  <a:gd name="T78" fmla="*/ 252 w 309"/>
                  <a:gd name="T79" fmla="*/ 70 h 184"/>
                  <a:gd name="T80" fmla="*/ 268 w 309"/>
                  <a:gd name="T81" fmla="*/ 64 h 184"/>
                  <a:gd name="T82" fmla="*/ 266 w 309"/>
                  <a:gd name="T83" fmla="*/ 66 h 184"/>
                  <a:gd name="T84" fmla="*/ 268 w 309"/>
                  <a:gd name="T85" fmla="*/ 66 h 184"/>
                  <a:gd name="T86" fmla="*/ 276 w 309"/>
                  <a:gd name="T87" fmla="*/ 54 h 184"/>
                  <a:gd name="T88" fmla="*/ 276 w 309"/>
                  <a:gd name="T89" fmla="*/ 55 h 184"/>
                  <a:gd name="T90" fmla="*/ 276 w 309"/>
                  <a:gd name="T91" fmla="*/ 54 h 184"/>
                  <a:gd name="T92" fmla="*/ 307 w 309"/>
                  <a:gd name="T93" fmla="*/ 17 h 184"/>
                  <a:gd name="T94" fmla="*/ 309 w 309"/>
                  <a:gd name="T95" fmla="*/ 17 h 184"/>
                  <a:gd name="T96" fmla="*/ 254 w 309"/>
                  <a:gd name="T97" fmla="*/ 11 h 184"/>
                  <a:gd name="T98" fmla="*/ 254 w 309"/>
                  <a:gd name="T99" fmla="*/ 12 h 184"/>
                  <a:gd name="T100" fmla="*/ 254 w 309"/>
                  <a:gd name="T101" fmla="*/ 11 h 184"/>
                  <a:gd name="T102" fmla="*/ 304 w 309"/>
                  <a:gd name="T103" fmla="*/ 12 h 184"/>
                  <a:gd name="T104" fmla="*/ 308 w 309"/>
                  <a:gd name="T105" fmla="*/ 14 h 184"/>
                  <a:gd name="T106" fmla="*/ 307 w 309"/>
                  <a:gd name="T107" fmla="*/ 11 h 184"/>
                  <a:gd name="T108" fmla="*/ 305 w 309"/>
                  <a:gd name="T109" fmla="*/ 10 h 184"/>
                  <a:gd name="T110" fmla="*/ 245 w 309"/>
                  <a:gd name="T111" fmla="*/ 12 h 184"/>
                  <a:gd name="T112" fmla="*/ 245 w 309"/>
                  <a:gd name="T113" fmla="*/ 10 h 184"/>
                  <a:gd name="T114" fmla="*/ 257 w 309"/>
                  <a:gd name="T115" fmla="*/ 0 h 184"/>
                  <a:gd name="T116" fmla="*/ 254 w 309"/>
                  <a:gd name="T117" fmla="*/ 1 h 184"/>
                  <a:gd name="T118" fmla="*/ 255 w 309"/>
                  <a:gd name="T119" fmla="*/ 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9" h="184">
                    <a:moveTo>
                      <a:pt x="8" y="183"/>
                    </a:moveTo>
                    <a:cubicBezTo>
                      <a:pt x="7" y="183"/>
                      <a:pt x="7" y="183"/>
                      <a:pt x="7" y="184"/>
                    </a:cubicBezTo>
                    <a:cubicBezTo>
                      <a:pt x="7" y="184"/>
                      <a:pt x="8" y="184"/>
                      <a:pt x="8" y="184"/>
                    </a:cubicBezTo>
                    <a:cubicBezTo>
                      <a:pt x="8" y="184"/>
                      <a:pt x="9" y="184"/>
                      <a:pt x="9" y="184"/>
                    </a:cubicBezTo>
                    <a:cubicBezTo>
                      <a:pt x="9" y="183"/>
                      <a:pt x="8" y="183"/>
                      <a:pt x="8" y="183"/>
                    </a:cubicBezTo>
                    <a:moveTo>
                      <a:pt x="9" y="178"/>
                    </a:moveTo>
                    <a:cubicBezTo>
                      <a:pt x="8" y="178"/>
                      <a:pt x="7" y="180"/>
                      <a:pt x="8" y="180"/>
                    </a:cubicBezTo>
                    <a:cubicBezTo>
                      <a:pt x="8" y="180"/>
                      <a:pt x="8" y="180"/>
                      <a:pt x="8" y="180"/>
                    </a:cubicBezTo>
                    <a:cubicBezTo>
                      <a:pt x="9" y="180"/>
                      <a:pt x="10" y="178"/>
                      <a:pt x="9" y="178"/>
                    </a:cubicBezTo>
                    <a:cubicBezTo>
                      <a:pt x="9" y="178"/>
                      <a:pt x="9" y="178"/>
                      <a:pt x="9" y="178"/>
                    </a:cubicBezTo>
                    <a:moveTo>
                      <a:pt x="35" y="171"/>
                    </a:moveTo>
                    <a:cubicBezTo>
                      <a:pt x="35" y="171"/>
                      <a:pt x="34" y="172"/>
                      <a:pt x="34" y="174"/>
                    </a:cubicBezTo>
                    <a:cubicBezTo>
                      <a:pt x="34" y="174"/>
                      <a:pt x="34" y="174"/>
                      <a:pt x="34" y="174"/>
                    </a:cubicBezTo>
                    <a:cubicBezTo>
                      <a:pt x="33" y="175"/>
                      <a:pt x="32" y="179"/>
                      <a:pt x="34" y="179"/>
                    </a:cubicBezTo>
                    <a:cubicBezTo>
                      <a:pt x="34" y="179"/>
                      <a:pt x="34" y="179"/>
                      <a:pt x="35" y="179"/>
                    </a:cubicBezTo>
                    <a:cubicBezTo>
                      <a:pt x="35" y="178"/>
                      <a:pt x="36" y="177"/>
                      <a:pt x="36" y="176"/>
                    </a:cubicBezTo>
                    <a:cubicBezTo>
                      <a:pt x="37" y="176"/>
                      <a:pt x="37" y="176"/>
                      <a:pt x="38" y="176"/>
                    </a:cubicBezTo>
                    <a:cubicBezTo>
                      <a:pt x="38" y="176"/>
                      <a:pt x="38" y="176"/>
                      <a:pt x="38" y="176"/>
                    </a:cubicBezTo>
                    <a:cubicBezTo>
                      <a:pt x="39" y="176"/>
                      <a:pt x="37" y="171"/>
                      <a:pt x="35" y="171"/>
                    </a:cubicBezTo>
                    <a:moveTo>
                      <a:pt x="84" y="144"/>
                    </a:moveTo>
                    <a:cubicBezTo>
                      <a:pt x="84" y="144"/>
                      <a:pt x="84" y="144"/>
                      <a:pt x="84" y="145"/>
                    </a:cubicBezTo>
                    <a:cubicBezTo>
                      <a:pt x="84" y="145"/>
                      <a:pt x="84" y="145"/>
                      <a:pt x="85" y="145"/>
                    </a:cubicBezTo>
                    <a:cubicBezTo>
                      <a:pt x="85" y="145"/>
                      <a:pt x="85" y="145"/>
                      <a:pt x="86" y="145"/>
                    </a:cubicBezTo>
                    <a:cubicBezTo>
                      <a:pt x="86" y="145"/>
                      <a:pt x="85" y="144"/>
                      <a:pt x="84" y="144"/>
                    </a:cubicBezTo>
                    <a:moveTo>
                      <a:pt x="1" y="134"/>
                    </a:move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5"/>
                      <a:pt x="0" y="135"/>
                      <a:pt x="1" y="135"/>
                    </a:cubicBezTo>
                    <a:cubicBezTo>
                      <a:pt x="1" y="135"/>
                      <a:pt x="1" y="135"/>
                      <a:pt x="1" y="135"/>
                    </a:cubicBezTo>
                    <a:cubicBezTo>
                      <a:pt x="1" y="134"/>
                      <a:pt x="1" y="134"/>
                      <a:pt x="1" y="134"/>
                    </a:cubicBezTo>
                    <a:moveTo>
                      <a:pt x="138" y="123"/>
                    </a:moveTo>
                    <a:cubicBezTo>
                      <a:pt x="137" y="123"/>
                      <a:pt x="136" y="124"/>
                      <a:pt x="137" y="125"/>
                    </a:cubicBezTo>
                    <a:cubicBezTo>
                      <a:pt x="138" y="124"/>
                      <a:pt x="139" y="125"/>
                      <a:pt x="139" y="123"/>
                    </a:cubicBezTo>
                    <a:cubicBezTo>
                      <a:pt x="139" y="123"/>
                      <a:pt x="138" y="123"/>
                      <a:pt x="138" y="123"/>
                    </a:cubicBezTo>
                    <a:moveTo>
                      <a:pt x="154" y="115"/>
                    </a:moveTo>
                    <a:cubicBezTo>
                      <a:pt x="154" y="115"/>
                      <a:pt x="153" y="115"/>
                      <a:pt x="153" y="115"/>
                    </a:cubicBezTo>
                    <a:cubicBezTo>
                      <a:pt x="153" y="116"/>
                      <a:pt x="154" y="116"/>
                      <a:pt x="154" y="116"/>
                    </a:cubicBezTo>
                    <a:cubicBezTo>
                      <a:pt x="155" y="116"/>
                      <a:pt x="155" y="116"/>
                      <a:pt x="155" y="116"/>
                    </a:cubicBezTo>
                    <a:cubicBezTo>
                      <a:pt x="155" y="115"/>
                      <a:pt x="155" y="115"/>
                      <a:pt x="154" y="115"/>
                    </a:cubicBezTo>
                    <a:moveTo>
                      <a:pt x="50" y="113"/>
                    </a:moveTo>
                    <a:cubicBezTo>
                      <a:pt x="50" y="113"/>
                      <a:pt x="50" y="113"/>
                      <a:pt x="50" y="113"/>
                    </a:cubicBezTo>
                    <a:cubicBezTo>
                      <a:pt x="50" y="114"/>
                      <a:pt x="52" y="115"/>
                      <a:pt x="52" y="115"/>
                    </a:cubicBezTo>
                    <a:cubicBezTo>
                      <a:pt x="53" y="115"/>
                      <a:pt x="53" y="115"/>
                      <a:pt x="53" y="115"/>
                    </a:cubicBezTo>
                    <a:cubicBezTo>
                      <a:pt x="53" y="114"/>
                      <a:pt x="51" y="113"/>
                      <a:pt x="50" y="113"/>
                    </a:cubicBezTo>
                    <a:moveTo>
                      <a:pt x="146" y="113"/>
                    </a:moveTo>
                    <a:cubicBezTo>
                      <a:pt x="146" y="113"/>
                      <a:pt x="146" y="113"/>
                      <a:pt x="146" y="113"/>
                    </a:cubicBezTo>
                    <a:cubicBezTo>
                      <a:pt x="145" y="114"/>
                      <a:pt x="146" y="114"/>
                      <a:pt x="147" y="114"/>
                    </a:cubicBezTo>
                    <a:cubicBezTo>
                      <a:pt x="147" y="114"/>
                      <a:pt x="147" y="114"/>
                      <a:pt x="147" y="113"/>
                    </a:cubicBezTo>
                    <a:cubicBezTo>
                      <a:pt x="148" y="113"/>
                      <a:pt x="147" y="113"/>
                      <a:pt x="146" y="113"/>
                    </a:cubicBezTo>
                    <a:moveTo>
                      <a:pt x="150" y="110"/>
                    </a:moveTo>
                    <a:cubicBezTo>
                      <a:pt x="149" y="110"/>
                      <a:pt x="149" y="110"/>
                      <a:pt x="149" y="111"/>
                    </a:cubicBezTo>
                    <a:cubicBezTo>
                      <a:pt x="149" y="111"/>
                      <a:pt x="150" y="111"/>
                      <a:pt x="150" y="111"/>
                    </a:cubicBezTo>
                    <a:cubicBezTo>
                      <a:pt x="151" y="111"/>
                      <a:pt x="151" y="111"/>
                      <a:pt x="151" y="111"/>
                    </a:cubicBezTo>
                    <a:cubicBezTo>
                      <a:pt x="151" y="111"/>
                      <a:pt x="150" y="110"/>
                      <a:pt x="150" y="110"/>
                    </a:cubicBezTo>
                    <a:moveTo>
                      <a:pt x="165" y="109"/>
                    </a:moveTo>
                    <a:cubicBezTo>
                      <a:pt x="165" y="109"/>
                      <a:pt x="163" y="110"/>
                      <a:pt x="162" y="111"/>
                    </a:cubicBezTo>
                    <a:cubicBezTo>
                      <a:pt x="161" y="112"/>
                      <a:pt x="161" y="113"/>
                      <a:pt x="162" y="113"/>
                    </a:cubicBezTo>
                    <a:cubicBezTo>
                      <a:pt x="162" y="113"/>
                      <a:pt x="163" y="113"/>
                      <a:pt x="164" y="113"/>
                    </a:cubicBezTo>
                    <a:cubicBezTo>
                      <a:pt x="166" y="111"/>
                      <a:pt x="166" y="111"/>
                      <a:pt x="166" y="111"/>
                    </a:cubicBezTo>
                    <a:cubicBezTo>
                      <a:pt x="166" y="110"/>
                      <a:pt x="166" y="109"/>
                      <a:pt x="165" y="109"/>
                    </a:cubicBezTo>
                    <a:moveTo>
                      <a:pt x="184" y="107"/>
                    </a:moveTo>
                    <a:cubicBezTo>
                      <a:pt x="184" y="107"/>
                      <a:pt x="183" y="109"/>
                      <a:pt x="184" y="109"/>
                    </a:cubicBezTo>
                    <a:cubicBezTo>
                      <a:pt x="184" y="109"/>
                      <a:pt x="184" y="109"/>
                      <a:pt x="184" y="109"/>
                    </a:cubicBezTo>
                    <a:cubicBezTo>
                      <a:pt x="184" y="109"/>
                      <a:pt x="185" y="107"/>
                      <a:pt x="184" y="107"/>
                    </a:cubicBezTo>
                    <a:cubicBezTo>
                      <a:pt x="184" y="107"/>
                      <a:pt x="184" y="107"/>
                      <a:pt x="184" y="107"/>
                    </a:cubicBezTo>
                    <a:moveTo>
                      <a:pt x="53" y="107"/>
                    </a:moveTo>
                    <a:cubicBezTo>
                      <a:pt x="51" y="107"/>
                      <a:pt x="50" y="108"/>
                      <a:pt x="50" y="109"/>
                    </a:cubicBezTo>
                    <a:cubicBezTo>
                      <a:pt x="50" y="110"/>
                      <a:pt x="50" y="111"/>
                      <a:pt x="51" y="111"/>
                    </a:cubicBezTo>
                    <a:cubicBezTo>
                      <a:pt x="52" y="111"/>
                      <a:pt x="52" y="111"/>
                      <a:pt x="53" y="111"/>
                    </a:cubicBezTo>
                    <a:cubicBezTo>
                      <a:pt x="54" y="111"/>
                      <a:pt x="54" y="108"/>
                      <a:pt x="54" y="107"/>
                    </a:cubicBezTo>
                    <a:cubicBezTo>
                      <a:pt x="53" y="107"/>
                      <a:pt x="53" y="107"/>
                      <a:pt x="53" y="107"/>
                    </a:cubicBezTo>
                    <a:moveTo>
                      <a:pt x="249" y="75"/>
                    </a:moveTo>
                    <a:cubicBezTo>
                      <a:pt x="249" y="75"/>
                      <a:pt x="249" y="76"/>
                      <a:pt x="248" y="77"/>
                    </a:cubicBezTo>
                    <a:cubicBezTo>
                      <a:pt x="248" y="77"/>
                      <a:pt x="248" y="77"/>
                      <a:pt x="248" y="77"/>
                    </a:cubicBezTo>
                    <a:cubicBezTo>
                      <a:pt x="249" y="77"/>
                      <a:pt x="249" y="77"/>
                      <a:pt x="249" y="77"/>
                    </a:cubicBezTo>
                    <a:cubicBezTo>
                      <a:pt x="250" y="77"/>
                      <a:pt x="250" y="76"/>
                      <a:pt x="251" y="76"/>
                    </a:cubicBezTo>
                    <a:cubicBezTo>
                      <a:pt x="250" y="76"/>
                      <a:pt x="250" y="75"/>
                      <a:pt x="249" y="75"/>
                    </a:cubicBezTo>
                    <a:moveTo>
                      <a:pt x="253" y="66"/>
                    </a:moveTo>
                    <a:cubicBezTo>
                      <a:pt x="252" y="67"/>
                      <a:pt x="252" y="67"/>
                      <a:pt x="252" y="67"/>
                    </a:cubicBezTo>
                    <a:cubicBezTo>
                      <a:pt x="250" y="67"/>
                      <a:pt x="250" y="67"/>
                      <a:pt x="250" y="67"/>
                    </a:cubicBezTo>
                    <a:cubicBezTo>
                      <a:pt x="250" y="70"/>
                      <a:pt x="251" y="70"/>
                      <a:pt x="252" y="70"/>
                    </a:cubicBezTo>
                    <a:cubicBezTo>
                      <a:pt x="254" y="70"/>
                      <a:pt x="258" y="66"/>
                      <a:pt x="253" y="66"/>
                    </a:cubicBezTo>
                    <a:moveTo>
                      <a:pt x="268" y="64"/>
                    </a:moveTo>
                    <a:cubicBezTo>
                      <a:pt x="268" y="64"/>
                      <a:pt x="268" y="65"/>
                      <a:pt x="268" y="65"/>
                    </a:cubicBezTo>
                    <a:cubicBezTo>
                      <a:pt x="266" y="66"/>
                      <a:pt x="266" y="66"/>
                      <a:pt x="266" y="66"/>
                    </a:cubicBezTo>
                    <a:cubicBezTo>
                      <a:pt x="266" y="67"/>
                      <a:pt x="266" y="67"/>
                      <a:pt x="267" y="67"/>
                    </a:cubicBezTo>
                    <a:cubicBezTo>
                      <a:pt x="267" y="67"/>
                      <a:pt x="268" y="67"/>
                      <a:pt x="268" y="66"/>
                    </a:cubicBezTo>
                    <a:cubicBezTo>
                      <a:pt x="269" y="66"/>
                      <a:pt x="269" y="64"/>
                      <a:pt x="268" y="64"/>
                    </a:cubicBezTo>
                    <a:moveTo>
                      <a:pt x="276" y="54"/>
                    </a:moveTo>
                    <a:cubicBezTo>
                      <a:pt x="276" y="54"/>
                      <a:pt x="275" y="55"/>
                      <a:pt x="276" y="55"/>
                    </a:cubicBezTo>
                    <a:cubicBezTo>
                      <a:pt x="276" y="55"/>
                      <a:pt x="276" y="55"/>
                      <a:pt x="276" y="55"/>
                    </a:cubicBezTo>
                    <a:cubicBezTo>
                      <a:pt x="276" y="55"/>
                      <a:pt x="277" y="54"/>
                      <a:pt x="276" y="54"/>
                    </a:cubicBezTo>
                    <a:cubicBezTo>
                      <a:pt x="276" y="54"/>
                      <a:pt x="276" y="54"/>
                      <a:pt x="276" y="54"/>
                    </a:cubicBezTo>
                    <a:moveTo>
                      <a:pt x="308" y="17"/>
                    </a:moveTo>
                    <a:cubicBezTo>
                      <a:pt x="308" y="17"/>
                      <a:pt x="307" y="17"/>
                      <a:pt x="307" y="17"/>
                    </a:cubicBezTo>
                    <a:cubicBezTo>
                      <a:pt x="307" y="18"/>
                      <a:pt x="308" y="18"/>
                      <a:pt x="308" y="18"/>
                    </a:cubicBezTo>
                    <a:cubicBezTo>
                      <a:pt x="309" y="18"/>
                      <a:pt x="309" y="18"/>
                      <a:pt x="309" y="17"/>
                    </a:cubicBezTo>
                    <a:cubicBezTo>
                      <a:pt x="309" y="17"/>
                      <a:pt x="308" y="17"/>
                      <a:pt x="308" y="17"/>
                    </a:cubicBezTo>
                    <a:moveTo>
                      <a:pt x="254" y="11"/>
                    </a:moveTo>
                    <a:cubicBezTo>
                      <a:pt x="253" y="11"/>
                      <a:pt x="253" y="11"/>
                      <a:pt x="253" y="11"/>
                    </a:cubicBezTo>
                    <a:cubicBezTo>
                      <a:pt x="253" y="11"/>
                      <a:pt x="254" y="12"/>
                      <a:pt x="254" y="12"/>
                    </a:cubicBezTo>
                    <a:cubicBezTo>
                      <a:pt x="254" y="12"/>
                      <a:pt x="255" y="12"/>
                      <a:pt x="255" y="11"/>
                    </a:cubicBezTo>
                    <a:cubicBezTo>
                      <a:pt x="255" y="11"/>
                      <a:pt x="254" y="11"/>
                      <a:pt x="254" y="11"/>
                    </a:cubicBezTo>
                    <a:moveTo>
                      <a:pt x="305" y="10"/>
                    </a:moveTo>
                    <a:cubicBezTo>
                      <a:pt x="304" y="10"/>
                      <a:pt x="304" y="11"/>
                      <a:pt x="304" y="12"/>
                    </a:cubicBezTo>
                    <a:cubicBezTo>
                      <a:pt x="305" y="13"/>
                      <a:pt x="306" y="14"/>
                      <a:pt x="307" y="14"/>
                    </a:cubicBezTo>
                    <a:cubicBezTo>
                      <a:pt x="307" y="14"/>
                      <a:pt x="308" y="14"/>
                      <a:pt x="308" y="14"/>
                    </a:cubicBezTo>
                    <a:cubicBezTo>
                      <a:pt x="308" y="14"/>
                      <a:pt x="308" y="14"/>
                      <a:pt x="308" y="14"/>
                    </a:cubicBezTo>
                    <a:cubicBezTo>
                      <a:pt x="308" y="13"/>
                      <a:pt x="308" y="12"/>
                      <a:pt x="307" y="11"/>
                    </a:cubicBezTo>
                    <a:cubicBezTo>
                      <a:pt x="307" y="11"/>
                      <a:pt x="306" y="10"/>
                      <a:pt x="306" y="10"/>
                    </a:cubicBezTo>
                    <a:cubicBezTo>
                      <a:pt x="306" y="10"/>
                      <a:pt x="306" y="10"/>
                      <a:pt x="305" y="10"/>
                    </a:cubicBezTo>
                    <a:moveTo>
                      <a:pt x="245" y="10"/>
                    </a:moveTo>
                    <a:cubicBezTo>
                      <a:pt x="244" y="10"/>
                      <a:pt x="243" y="12"/>
                      <a:pt x="245" y="12"/>
                    </a:cubicBezTo>
                    <a:cubicBezTo>
                      <a:pt x="245" y="12"/>
                      <a:pt x="245" y="12"/>
                      <a:pt x="245" y="12"/>
                    </a:cubicBezTo>
                    <a:cubicBezTo>
                      <a:pt x="246" y="12"/>
                      <a:pt x="247" y="10"/>
                      <a:pt x="245" y="10"/>
                    </a:cubicBezTo>
                    <a:cubicBezTo>
                      <a:pt x="245" y="10"/>
                      <a:pt x="245" y="10"/>
                      <a:pt x="245" y="10"/>
                    </a:cubicBezTo>
                    <a:moveTo>
                      <a:pt x="257" y="0"/>
                    </a:moveTo>
                    <a:cubicBezTo>
                      <a:pt x="256" y="0"/>
                      <a:pt x="255" y="0"/>
                      <a:pt x="255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2"/>
                      <a:pt x="254" y="3"/>
                      <a:pt x="255" y="3"/>
                    </a:cubicBezTo>
                    <a:cubicBezTo>
                      <a:pt x="256" y="3"/>
                      <a:pt x="258" y="1"/>
                      <a:pt x="257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3" grpId="0"/>
      <p:bldP spid="37904" grpId="0"/>
      <p:bldP spid="37905" grpId="0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内容占位符 2"/>
          <p:cNvSpPr txBox="1">
            <a:spLocks noChangeArrowheads="1"/>
          </p:cNvSpPr>
          <p:nvPr/>
        </p:nvSpPr>
        <p:spPr bwMode="auto">
          <a:xfrm>
            <a:off x="119065" y="915989"/>
            <a:ext cx="9024937" cy="3671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eaLnBrk="0" fontAlgn="base" hangingPunct="0">
              <a:lnSpc>
                <a:spcPct val="120000"/>
              </a:lnSpc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8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看拼音，写词语。</a:t>
            </a:r>
            <a:endParaRPr lang="en-US" altLang="zh-CN" sz="2800" b="1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fontAlgn="base" hangingPunct="0">
              <a:lnSpc>
                <a:spcPct val="120000"/>
              </a:lnSpc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en-US" altLang="zh-CN" sz="2800" b="1">
                <a:solidFill>
                  <a:prstClr val="black"/>
                </a:solidFill>
                <a:latin typeface="宋体" panose="02010600030101010101" pitchFamily="2" charset="-122"/>
              </a:rPr>
              <a:t>huì chénɡ    dào yìnɡ     yào cái    sōnɡ ruǎn</a:t>
            </a:r>
          </a:p>
          <a:p>
            <a:pPr eaLnBrk="0" fontAlgn="base" hangingPunct="0">
              <a:lnSpc>
                <a:spcPct val="120000"/>
              </a:lnSpc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prstClr val="black"/>
                </a:solidFill>
                <a:latin typeface="宋体" panose="02010600030101010101" pitchFamily="2" charset="-122"/>
              </a:rPr>
              <a:t> (       )    (       )    (       )   (       )</a:t>
            </a:r>
          </a:p>
          <a:p>
            <a:pPr eaLnBrk="0" fontAlgn="base" hangingPunct="0">
              <a:lnSpc>
                <a:spcPct val="120000"/>
              </a:lnSpc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prstClr val="black"/>
                </a:solidFill>
                <a:latin typeface="宋体" panose="02010600030101010101" pitchFamily="2" charset="-122"/>
              </a:rPr>
              <a:t> xīn shǎnɡ     shù shāo     xiān nèn    bǎo kù</a:t>
            </a:r>
          </a:p>
          <a:p>
            <a:pPr eaLnBrk="0" fontAlgn="base" hangingPunct="0">
              <a:lnSpc>
                <a:spcPct val="120000"/>
              </a:lnSpc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prstClr val="black"/>
                </a:solidFill>
                <a:latin typeface="宋体" panose="02010600030101010101" pitchFamily="2" charset="-122"/>
              </a:rPr>
              <a:t>（      ）   （      ）   （      ）  （      ）</a:t>
            </a:r>
            <a:endParaRPr lang="zh-CN" altLang="zh-CN" sz="2800" b="1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468313" y="2284414"/>
            <a:ext cx="1344612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fontAlgn="base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汇 成</a:t>
            </a:r>
            <a:endParaRPr lang="en-US" altLang="zh-CN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2822577" y="2211388"/>
            <a:ext cx="1344613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fontAlgn="base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倒 映</a:t>
            </a:r>
            <a:endParaRPr lang="en-US" altLang="zh-CN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5175252" y="2211388"/>
            <a:ext cx="1344613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fontAlgn="base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药 材</a:t>
            </a:r>
            <a:endParaRPr lang="en-US" altLang="zh-CN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7326313" y="2211388"/>
            <a:ext cx="1344612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fontAlgn="base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松 软</a:t>
            </a:r>
            <a:endParaRPr lang="en-US" altLang="zh-CN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68313" y="3724276"/>
            <a:ext cx="1344612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fontAlgn="base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欣 赏</a:t>
            </a:r>
            <a:endParaRPr lang="en-US" altLang="zh-CN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2822577" y="3724276"/>
            <a:ext cx="1344613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fontAlgn="base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树 梢</a:t>
            </a:r>
            <a:endParaRPr lang="en-US" altLang="zh-CN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5146676" y="3732213"/>
            <a:ext cx="1344613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fontAlgn="base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鲜 嫩</a:t>
            </a:r>
            <a:endParaRPr lang="en-US" altLang="zh-CN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7235827" y="3733801"/>
            <a:ext cx="1344613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fontAlgn="base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宝 库</a:t>
            </a:r>
            <a:endParaRPr lang="en-US" altLang="zh-CN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5" name="组合 1"/>
          <p:cNvGrpSpPr/>
          <p:nvPr/>
        </p:nvGrpSpPr>
        <p:grpSpPr bwMode="auto">
          <a:xfrm>
            <a:off x="271958" y="227591"/>
            <a:ext cx="2249487" cy="584200"/>
            <a:chOff x="251073" y="195486"/>
            <a:chExt cx="2249488" cy="585350"/>
          </a:xfrm>
        </p:grpSpPr>
        <p:sp>
          <p:nvSpPr>
            <p:cNvPr id="16" name="文本框 13"/>
            <p:cNvSpPr txBox="1">
              <a:spLocks noChangeArrowheads="1"/>
            </p:cNvSpPr>
            <p:nvPr/>
          </p:nvSpPr>
          <p:spPr bwMode="auto">
            <a:xfrm>
              <a:off x="253093" y="195486"/>
              <a:ext cx="1943462" cy="58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200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随堂练习</a:t>
              </a: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251073" y="771292"/>
              <a:ext cx="201612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18" name="Group 4"/>
            <p:cNvGrpSpPr>
              <a:grpSpLocks noChangeAspect="1"/>
            </p:cNvGrpSpPr>
            <p:nvPr/>
          </p:nvGrpSpPr>
          <p:grpSpPr bwMode="auto">
            <a:xfrm>
              <a:off x="2051298" y="411386"/>
              <a:ext cx="449263" cy="292100"/>
              <a:chOff x="2432" y="1329"/>
              <a:chExt cx="657" cy="426"/>
            </a:xfrm>
          </p:grpSpPr>
          <p:sp>
            <p:nvSpPr>
              <p:cNvPr id="1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34" y="1330"/>
                <a:ext cx="652" cy="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0" name="Freeform 5"/>
              <p:cNvSpPr/>
              <p:nvPr/>
            </p:nvSpPr>
            <p:spPr bwMode="auto">
              <a:xfrm>
                <a:off x="2478" y="1330"/>
                <a:ext cx="611" cy="422"/>
              </a:xfrm>
              <a:custGeom>
                <a:avLst/>
                <a:gdLst>
                  <a:gd name="T0" fmla="*/ 315 w 351"/>
                  <a:gd name="T1" fmla="*/ 0 h 242"/>
                  <a:gd name="T2" fmla="*/ 292 w 351"/>
                  <a:gd name="T3" fmla="*/ 9 h 242"/>
                  <a:gd name="T4" fmla="*/ 291 w 351"/>
                  <a:gd name="T5" fmla="*/ 10 h 242"/>
                  <a:gd name="T6" fmla="*/ 309 w 351"/>
                  <a:gd name="T7" fmla="*/ 3 h 242"/>
                  <a:gd name="T8" fmla="*/ 310 w 351"/>
                  <a:gd name="T9" fmla="*/ 4 h 242"/>
                  <a:gd name="T10" fmla="*/ 317 w 351"/>
                  <a:gd name="T11" fmla="*/ 10 h 242"/>
                  <a:gd name="T12" fmla="*/ 325 w 351"/>
                  <a:gd name="T13" fmla="*/ 27 h 242"/>
                  <a:gd name="T14" fmla="*/ 336 w 351"/>
                  <a:gd name="T15" fmla="*/ 59 h 242"/>
                  <a:gd name="T16" fmla="*/ 268 w 351"/>
                  <a:gd name="T17" fmla="*/ 95 h 242"/>
                  <a:gd name="T18" fmla="*/ 267 w 351"/>
                  <a:gd name="T19" fmla="*/ 95 h 242"/>
                  <a:gd name="T20" fmla="*/ 267 w 351"/>
                  <a:gd name="T21" fmla="*/ 95 h 242"/>
                  <a:gd name="T22" fmla="*/ 24 w 351"/>
                  <a:gd name="T23" fmla="*/ 219 h 242"/>
                  <a:gd name="T24" fmla="*/ 2 w 351"/>
                  <a:gd name="T25" fmla="*/ 229 h 242"/>
                  <a:gd name="T26" fmla="*/ 0 w 351"/>
                  <a:gd name="T27" fmla="*/ 229 h 242"/>
                  <a:gd name="T28" fmla="*/ 6 w 351"/>
                  <a:gd name="T29" fmla="*/ 240 h 242"/>
                  <a:gd name="T30" fmla="*/ 12 w 351"/>
                  <a:gd name="T31" fmla="*/ 242 h 242"/>
                  <a:gd name="T32" fmla="*/ 34 w 351"/>
                  <a:gd name="T33" fmla="*/ 232 h 242"/>
                  <a:gd name="T34" fmla="*/ 350 w 351"/>
                  <a:gd name="T35" fmla="*/ 68 h 242"/>
                  <a:gd name="T36" fmla="*/ 335 w 351"/>
                  <a:gd name="T37" fmla="*/ 29 h 242"/>
                  <a:gd name="T38" fmla="*/ 324 w 351"/>
                  <a:gd name="T39" fmla="*/ 8 h 242"/>
                  <a:gd name="T40" fmla="*/ 317 w 351"/>
                  <a:gd name="T41" fmla="*/ 1 h 242"/>
                  <a:gd name="T42" fmla="*/ 315 w 351"/>
                  <a:gd name="T4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1" h="242">
                    <a:moveTo>
                      <a:pt x="315" y="0"/>
                    </a:moveTo>
                    <a:cubicBezTo>
                      <a:pt x="311" y="0"/>
                      <a:pt x="299" y="6"/>
                      <a:pt x="292" y="9"/>
                    </a:cubicBezTo>
                    <a:cubicBezTo>
                      <a:pt x="292" y="9"/>
                      <a:pt x="292" y="9"/>
                      <a:pt x="291" y="10"/>
                    </a:cubicBezTo>
                    <a:cubicBezTo>
                      <a:pt x="298" y="7"/>
                      <a:pt x="306" y="3"/>
                      <a:pt x="309" y="3"/>
                    </a:cubicBezTo>
                    <a:cubicBezTo>
                      <a:pt x="309" y="3"/>
                      <a:pt x="310" y="3"/>
                      <a:pt x="310" y="4"/>
                    </a:cubicBezTo>
                    <a:cubicBezTo>
                      <a:pt x="312" y="6"/>
                      <a:pt x="317" y="10"/>
                      <a:pt x="317" y="10"/>
                    </a:cubicBezTo>
                    <a:cubicBezTo>
                      <a:pt x="317" y="10"/>
                      <a:pt x="321" y="15"/>
                      <a:pt x="325" y="27"/>
                    </a:cubicBezTo>
                    <a:cubicBezTo>
                      <a:pt x="330" y="39"/>
                      <a:pt x="338" y="56"/>
                      <a:pt x="336" y="59"/>
                    </a:cubicBezTo>
                    <a:cubicBezTo>
                      <a:pt x="336" y="60"/>
                      <a:pt x="308" y="75"/>
                      <a:pt x="268" y="95"/>
                    </a:cubicBezTo>
                    <a:cubicBezTo>
                      <a:pt x="268" y="95"/>
                      <a:pt x="268" y="95"/>
                      <a:pt x="267" y="95"/>
                    </a:cubicBezTo>
                    <a:cubicBezTo>
                      <a:pt x="267" y="95"/>
                      <a:pt x="267" y="95"/>
                      <a:pt x="267" y="95"/>
                    </a:cubicBezTo>
                    <a:cubicBezTo>
                      <a:pt x="179" y="140"/>
                      <a:pt x="38" y="211"/>
                      <a:pt x="24" y="219"/>
                    </a:cubicBezTo>
                    <a:cubicBezTo>
                      <a:pt x="11" y="227"/>
                      <a:pt x="5" y="229"/>
                      <a:pt x="2" y="229"/>
                    </a:cubicBezTo>
                    <a:cubicBezTo>
                      <a:pt x="1" y="229"/>
                      <a:pt x="0" y="229"/>
                      <a:pt x="0" y="229"/>
                    </a:cubicBezTo>
                    <a:cubicBezTo>
                      <a:pt x="3" y="235"/>
                      <a:pt x="5" y="239"/>
                      <a:pt x="6" y="240"/>
                    </a:cubicBezTo>
                    <a:cubicBezTo>
                      <a:pt x="8" y="241"/>
                      <a:pt x="9" y="242"/>
                      <a:pt x="12" y="242"/>
                    </a:cubicBezTo>
                    <a:cubicBezTo>
                      <a:pt x="16" y="242"/>
                      <a:pt x="22" y="240"/>
                      <a:pt x="34" y="232"/>
                    </a:cubicBezTo>
                    <a:cubicBezTo>
                      <a:pt x="54" y="220"/>
                      <a:pt x="348" y="72"/>
                      <a:pt x="350" y="68"/>
                    </a:cubicBezTo>
                    <a:cubicBezTo>
                      <a:pt x="351" y="65"/>
                      <a:pt x="341" y="44"/>
                      <a:pt x="335" y="29"/>
                    </a:cubicBezTo>
                    <a:cubicBezTo>
                      <a:pt x="329" y="15"/>
                      <a:pt x="324" y="8"/>
                      <a:pt x="324" y="8"/>
                    </a:cubicBezTo>
                    <a:cubicBezTo>
                      <a:pt x="324" y="8"/>
                      <a:pt x="319" y="3"/>
                      <a:pt x="317" y="1"/>
                    </a:cubicBezTo>
                    <a:cubicBezTo>
                      <a:pt x="316" y="0"/>
                      <a:pt x="316" y="0"/>
                      <a:pt x="315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1" name="Freeform 6"/>
              <p:cNvSpPr/>
              <p:nvPr/>
            </p:nvSpPr>
            <p:spPr bwMode="auto">
              <a:xfrm>
                <a:off x="2432" y="1334"/>
                <a:ext cx="634" cy="399"/>
              </a:xfrm>
              <a:custGeom>
                <a:avLst/>
                <a:gdLst>
                  <a:gd name="T0" fmla="*/ 3 w 364"/>
                  <a:gd name="T1" fmla="*/ 171 h 229"/>
                  <a:gd name="T2" fmla="*/ 3 w 364"/>
                  <a:gd name="T3" fmla="*/ 182 h 229"/>
                  <a:gd name="T4" fmla="*/ 23 w 364"/>
                  <a:gd name="T5" fmla="*/ 225 h 229"/>
                  <a:gd name="T6" fmla="*/ 50 w 364"/>
                  <a:gd name="T7" fmla="*/ 217 h 229"/>
                  <a:gd name="T8" fmla="*/ 362 w 364"/>
                  <a:gd name="T9" fmla="*/ 57 h 229"/>
                  <a:gd name="T10" fmla="*/ 351 w 364"/>
                  <a:gd name="T11" fmla="*/ 25 h 229"/>
                  <a:gd name="T12" fmla="*/ 343 w 364"/>
                  <a:gd name="T13" fmla="*/ 8 h 229"/>
                  <a:gd name="T14" fmla="*/ 336 w 364"/>
                  <a:gd name="T15" fmla="*/ 2 h 229"/>
                  <a:gd name="T16" fmla="*/ 312 w 364"/>
                  <a:gd name="T17" fmla="*/ 10 h 229"/>
                  <a:gd name="T18" fmla="*/ 10 w 364"/>
                  <a:gd name="T19" fmla="*/ 166 h 229"/>
                  <a:gd name="T20" fmla="*/ 3 w 364"/>
                  <a:gd name="T21" fmla="*/ 17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4" h="229">
                    <a:moveTo>
                      <a:pt x="3" y="171"/>
                    </a:moveTo>
                    <a:cubicBezTo>
                      <a:pt x="3" y="171"/>
                      <a:pt x="0" y="174"/>
                      <a:pt x="3" y="182"/>
                    </a:cubicBezTo>
                    <a:cubicBezTo>
                      <a:pt x="6" y="191"/>
                      <a:pt x="20" y="223"/>
                      <a:pt x="23" y="225"/>
                    </a:cubicBezTo>
                    <a:cubicBezTo>
                      <a:pt x="26" y="227"/>
                      <a:pt x="30" y="229"/>
                      <a:pt x="50" y="217"/>
                    </a:cubicBezTo>
                    <a:cubicBezTo>
                      <a:pt x="70" y="206"/>
                      <a:pt x="361" y="60"/>
                      <a:pt x="362" y="57"/>
                    </a:cubicBezTo>
                    <a:cubicBezTo>
                      <a:pt x="364" y="54"/>
                      <a:pt x="356" y="37"/>
                      <a:pt x="351" y="25"/>
                    </a:cubicBezTo>
                    <a:cubicBezTo>
                      <a:pt x="347" y="13"/>
                      <a:pt x="343" y="8"/>
                      <a:pt x="343" y="8"/>
                    </a:cubicBezTo>
                    <a:cubicBezTo>
                      <a:pt x="343" y="8"/>
                      <a:pt x="338" y="4"/>
                      <a:pt x="336" y="2"/>
                    </a:cubicBezTo>
                    <a:cubicBezTo>
                      <a:pt x="334" y="0"/>
                      <a:pt x="320" y="6"/>
                      <a:pt x="312" y="10"/>
                    </a:cubicBezTo>
                    <a:cubicBezTo>
                      <a:pt x="305" y="14"/>
                      <a:pt x="15" y="163"/>
                      <a:pt x="10" y="166"/>
                    </a:cubicBezTo>
                    <a:cubicBezTo>
                      <a:pt x="5" y="168"/>
                      <a:pt x="3" y="171"/>
                      <a:pt x="3" y="171"/>
                    </a:cubicBezTo>
                  </a:path>
                </a:pathLst>
              </a:custGeom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/>
              </a:p>
            </p:txBody>
          </p:sp>
          <p:sp>
            <p:nvSpPr>
              <p:cNvPr id="22" name="Freeform 7"/>
              <p:cNvSpPr/>
              <p:nvPr/>
            </p:nvSpPr>
            <p:spPr bwMode="auto">
              <a:xfrm>
                <a:off x="2432" y="1606"/>
                <a:ext cx="100" cy="125"/>
              </a:xfrm>
              <a:custGeom>
                <a:avLst/>
                <a:gdLst>
                  <a:gd name="T0" fmla="*/ 57 w 57"/>
                  <a:gd name="T1" fmla="*/ 59 h 73"/>
                  <a:gd name="T2" fmla="*/ 51 w 57"/>
                  <a:gd name="T3" fmla="*/ 50 h 73"/>
                  <a:gd name="T4" fmla="*/ 46 w 57"/>
                  <a:gd name="T5" fmla="*/ 41 h 73"/>
                  <a:gd name="T6" fmla="*/ 44 w 57"/>
                  <a:gd name="T7" fmla="*/ 34 h 73"/>
                  <a:gd name="T8" fmla="*/ 43 w 57"/>
                  <a:gd name="T9" fmla="*/ 22 h 73"/>
                  <a:gd name="T10" fmla="*/ 41 w 57"/>
                  <a:gd name="T11" fmla="*/ 12 h 73"/>
                  <a:gd name="T12" fmla="*/ 39 w 57"/>
                  <a:gd name="T13" fmla="*/ 0 h 73"/>
                  <a:gd name="T14" fmla="*/ 33 w 57"/>
                  <a:gd name="T15" fmla="*/ 0 h 73"/>
                  <a:gd name="T16" fmla="*/ 28 w 57"/>
                  <a:gd name="T17" fmla="*/ 1 h 73"/>
                  <a:gd name="T18" fmla="*/ 10 w 57"/>
                  <a:gd name="T19" fmla="*/ 11 h 73"/>
                  <a:gd name="T20" fmla="*/ 3 w 57"/>
                  <a:gd name="T21" fmla="*/ 16 h 73"/>
                  <a:gd name="T22" fmla="*/ 3 w 57"/>
                  <a:gd name="T23" fmla="*/ 27 h 73"/>
                  <a:gd name="T24" fmla="*/ 19 w 57"/>
                  <a:gd name="T25" fmla="*/ 63 h 73"/>
                  <a:gd name="T26" fmla="*/ 23 w 57"/>
                  <a:gd name="T27" fmla="*/ 70 h 73"/>
                  <a:gd name="T28" fmla="*/ 38 w 57"/>
                  <a:gd name="T29" fmla="*/ 69 h 73"/>
                  <a:gd name="T30" fmla="*/ 47 w 57"/>
                  <a:gd name="T31" fmla="*/ 64 h 73"/>
                  <a:gd name="T32" fmla="*/ 50 w 57"/>
                  <a:gd name="T33" fmla="*/ 62 h 73"/>
                  <a:gd name="T34" fmla="*/ 57 w 57"/>
                  <a:gd name="T35" fmla="*/ 5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3">
                    <a:moveTo>
                      <a:pt x="57" y="59"/>
                    </a:moveTo>
                    <a:cubicBezTo>
                      <a:pt x="55" y="55"/>
                      <a:pt x="51" y="50"/>
                      <a:pt x="51" y="50"/>
                    </a:cubicBezTo>
                    <a:cubicBezTo>
                      <a:pt x="51" y="50"/>
                      <a:pt x="48" y="44"/>
                      <a:pt x="46" y="41"/>
                    </a:cubicBezTo>
                    <a:cubicBezTo>
                      <a:pt x="45" y="39"/>
                      <a:pt x="44" y="34"/>
                      <a:pt x="44" y="34"/>
                    </a:cubicBezTo>
                    <a:cubicBezTo>
                      <a:pt x="44" y="34"/>
                      <a:pt x="43" y="26"/>
                      <a:pt x="43" y="22"/>
                    </a:cubicBezTo>
                    <a:cubicBezTo>
                      <a:pt x="42" y="19"/>
                      <a:pt x="41" y="14"/>
                      <a:pt x="41" y="12"/>
                    </a:cubicBezTo>
                    <a:cubicBezTo>
                      <a:pt x="40" y="10"/>
                      <a:pt x="40" y="4"/>
                      <a:pt x="39" y="0"/>
                    </a:cubicBezTo>
                    <a:cubicBezTo>
                      <a:pt x="36" y="0"/>
                      <a:pt x="33" y="0"/>
                      <a:pt x="33" y="0"/>
                    </a:cubicBezTo>
                    <a:cubicBezTo>
                      <a:pt x="33" y="0"/>
                      <a:pt x="31" y="0"/>
                      <a:pt x="28" y="1"/>
                    </a:cubicBezTo>
                    <a:cubicBezTo>
                      <a:pt x="17" y="7"/>
                      <a:pt x="11" y="10"/>
                      <a:pt x="10" y="11"/>
                    </a:cubicBezTo>
                    <a:cubicBezTo>
                      <a:pt x="5" y="13"/>
                      <a:pt x="3" y="16"/>
                      <a:pt x="3" y="16"/>
                    </a:cubicBezTo>
                    <a:cubicBezTo>
                      <a:pt x="3" y="16"/>
                      <a:pt x="0" y="19"/>
                      <a:pt x="3" y="27"/>
                    </a:cubicBezTo>
                    <a:cubicBezTo>
                      <a:pt x="5" y="33"/>
                      <a:pt x="13" y="52"/>
                      <a:pt x="19" y="63"/>
                    </a:cubicBezTo>
                    <a:cubicBezTo>
                      <a:pt x="20" y="67"/>
                      <a:pt x="22" y="69"/>
                      <a:pt x="23" y="70"/>
                    </a:cubicBezTo>
                    <a:cubicBezTo>
                      <a:pt x="25" y="72"/>
                      <a:pt x="28" y="73"/>
                      <a:pt x="38" y="69"/>
                    </a:cubicBezTo>
                    <a:cubicBezTo>
                      <a:pt x="41" y="67"/>
                      <a:pt x="44" y="66"/>
                      <a:pt x="47" y="64"/>
                    </a:cubicBezTo>
                    <a:cubicBezTo>
                      <a:pt x="48" y="63"/>
                      <a:pt x="49" y="63"/>
                      <a:pt x="50" y="62"/>
                    </a:cubicBezTo>
                    <a:cubicBezTo>
                      <a:pt x="51" y="62"/>
                      <a:pt x="54" y="60"/>
                      <a:pt x="57" y="59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/>
              </a:p>
            </p:txBody>
          </p:sp>
          <p:sp>
            <p:nvSpPr>
              <p:cNvPr id="23" name="Freeform 8"/>
              <p:cNvSpPr/>
              <p:nvPr/>
            </p:nvSpPr>
            <p:spPr bwMode="auto">
              <a:xfrm>
                <a:off x="2954" y="1362"/>
                <a:ext cx="5" cy="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EEEBEA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4" name="Freeform 9"/>
              <p:cNvSpPr/>
              <p:nvPr/>
            </p:nvSpPr>
            <p:spPr bwMode="auto">
              <a:xfrm>
                <a:off x="2943" y="149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78C94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5" name="Freeform 10"/>
              <p:cNvSpPr>
                <a:spLocks noEditPoints="1"/>
              </p:cNvSpPr>
              <p:nvPr/>
            </p:nvSpPr>
            <p:spPr bwMode="auto">
              <a:xfrm>
                <a:off x="2511" y="1362"/>
                <a:ext cx="539" cy="322"/>
              </a:xfrm>
              <a:custGeom>
                <a:avLst/>
                <a:gdLst>
                  <a:gd name="T0" fmla="*/ 7 w 309"/>
                  <a:gd name="T1" fmla="*/ 184 h 184"/>
                  <a:gd name="T2" fmla="*/ 9 w 309"/>
                  <a:gd name="T3" fmla="*/ 184 h 184"/>
                  <a:gd name="T4" fmla="*/ 9 w 309"/>
                  <a:gd name="T5" fmla="*/ 178 h 184"/>
                  <a:gd name="T6" fmla="*/ 8 w 309"/>
                  <a:gd name="T7" fmla="*/ 180 h 184"/>
                  <a:gd name="T8" fmla="*/ 9 w 309"/>
                  <a:gd name="T9" fmla="*/ 178 h 184"/>
                  <a:gd name="T10" fmla="*/ 34 w 309"/>
                  <a:gd name="T11" fmla="*/ 174 h 184"/>
                  <a:gd name="T12" fmla="*/ 34 w 309"/>
                  <a:gd name="T13" fmla="*/ 179 h 184"/>
                  <a:gd name="T14" fmla="*/ 36 w 309"/>
                  <a:gd name="T15" fmla="*/ 176 h 184"/>
                  <a:gd name="T16" fmla="*/ 38 w 309"/>
                  <a:gd name="T17" fmla="*/ 176 h 184"/>
                  <a:gd name="T18" fmla="*/ 84 w 309"/>
                  <a:gd name="T19" fmla="*/ 144 h 184"/>
                  <a:gd name="T20" fmla="*/ 85 w 309"/>
                  <a:gd name="T21" fmla="*/ 145 h 184"/>
                  <a:gd name="T22" fmla="*/ 84 w 309"/>
                  <a:gd name="T23" fmla="*/ 144 h 184"/>
                  <a:gd name="T24" fmla="*/ 0 w 309"/>
                  <a:gd name="T25" fmla="*/ 135 h 184"/>
                  <a:gd name="T26" fmla="*/ 1 w 309"/>
                  <a:gd name="T27" fmla="*/ 135 h 184"/>
                  <a:gd name="T28" fmla="*/ 138 w 309"/>
                  <a:gd name="T29" fmla="*/ 123 h 184"/>
                  <a:gd name="T30" fmla="*/ 139 w 309"/>
                  <a:gd name="T31" fmla="*/ 123 h 184"/>
                  <a:gd name="T32" fmla="*/ 154 w 309"/>
                  <a:gd name="T33" fmla="*/ 115 h 184"/>
                  <a:gd name="T34" fmla="*/ 154 w 309"/>
                  <a:gd name="T35" fmla="*/ 116 h 184"/>
                  <a:gd name="T36" fmla="*/ 154 w 309"/>
                  <a:gd name="T37" fmla="*/ 115 h 184"/>
                  <a:gd name="T38" fmla="*/ 50 w 309"/>
                  <a:gd name="T39" fmla="*/ 113 h 184"/>
                  <a:gd name="T40" fmla="*/ 53 w 309"/>
                  <a:gd name="T41" fmla="*/ 115 h 184"/>
                  <a:gd name="T42" fmla="*/ 146 w 309"/>
                  <a:gd name="T43" fmla="*/ 113 h 184"/>
                  <a:gd name="T44" fmla="*/ 147 w 309"/>
                  <a:gd name="T45" fmla="*/ 114 h 184"/>
                  <a:gd name="T46" fmla="*/ 146 w 309"/>
                  <a:gd name="T47" fmla="*/ 113 h 184"/>
                  <a:gd name="T48" fmla="*/ 149 w 309"/>
                  <a:gd name="T49" fmla="*/ 111 h 184"/>
                  <a:gd name="T50" fmla="*/ 151 w 309"/>
                  <a:gd name="T51" fmla="*/ 111 h 184"/>
                  <a:gd name="T52" fmla="*/ 165 w 309"/>
                  <a:gd name="T53" fmla="*/ 109 h 184"/>
                  <a:gd name="T54" fmla="*/ 162 w 309"/>
                  <a:gd name="T55" fmla="*/ 113 h 184"/>
                  <a:gd name="T56" fmla="*/ 166 w 309"/>
                  <a:gd name="T57" fmla="*/ 111 h 184"/>
                  <a:gd name="T58" fmla="*/ 184 w 309"/>
                  <a:gd name="T59" fmla="*/ 107 h 184"/>
                  <a:gd name="T60" fmla="*/ 184 w 309"/>
                  <a:gd name="T61" fmla="*/ 109 h 184"/>
                  <a:gd name="T62" fmla="*/ 184 w 309"/>
                  <a:gd name="T63" fmla="*/ 107 h 184"/>
                  <a:gd name="T64" fmla="*/ 50 w 309"/>
                  <a:gd name="T65" fmla="*/ 109 h 184"/>
                  <a:gd name="T66" fmla="*/ 53 w 309"/>
                  <a:gd name="T67" fmla="*/ 111 h 184"/>
                  <a:gd name="T68" fmla="*/ 53 w 309"/>
                  <a:gd name="T69" fmla="*/ 107 h 184"/>
                  <a:gd name="T70" fmla="*/ 248 w 309"/>
                  <a:gd name="T71" fmla="*/ 77 h 184"/>
                  <a:gd name="T72" fmla="*/ 249 w 309"/>
                  <a:gd name="T73" fmla="*/ 77 h 184"/>
                  <a:gd name="T74" fmla="*/ 249 w 309"/>
                  <a:gd name="T75" fmla="*/ 75 h 184"/>
                  <a:gd name="T76" fmla="*/ 252 w 309"/>
                  <a:gd name="T77" fmla="*/ 67 h 184"/>
                  <a:gd name="T78" fmla="*/ 252 w 309"/>
                  <a:gd name="T79" fmla="*/ 70 h 184"/>
                  <a:gd name="T80" fmla="*/ 268 w 309"/>
                  <a:gd name="T81" fmla="*/ 64 h 184"/>
                  <a:gd name="T82" fmla="*/ 266 w 309"/>
                  <a:gd name="T83" fmla="*/ 66 h 184"/>
                  <a:gd name="T84" fmla="*/ 268 w 309"/>
                  <a:gd name="T85" fmla="*/ 66 h 184"/>
                  <a:gd name="T86" fmla="*/ 276 w 309"/>
                  <a:gd name="T87" fmla="*/ 54 h 184"/>
                  <a:gd name="T88" fmla="*/ 276 w 309"/>
                  <a:gd name="T89" fmla="*/ 55 h 184"/>
                  <a:gd name="T90" fmla="*/ 276 w 309"/>
                  <a:gd name="T91" fmla="*/ 54 h 184"/>
                  <a:gd name="T92" fmla="*/ 307 w 309"/>
                  <a:gd name="T93" fmla="*/ 17 h 184"/>
                  <a:gd name="T94" fmla="*/ 309 w 309"/>
                  <a:gd name="T95" fmla="*/ 17 h 184"/>
                  <a:gd name="T96" fmla="*/ 254 w 309"/>
                  <a:gd name="T97" fmla="*/ 11 h 184"/>
                  <a:gd name="T98" fmla="*/ 254 w 309"/>
                  <a:gd name="T99" fmla="*/ 12 h 184"/>
                  <a:gd name="T100" fmla="*/ 254 w 309"/>
                  <a:gd name="T101" fmla="*/ 11 h 184"/>
                  <a:gd name="T102" fmla="*/ 304 w 309"/>
                  <a:gd name="T103" fmla="*/ 12 h 184"/>
                  <a:gd name="T104" fmla="*/ 308 w 309"/>
                  <a:gd name="T105" fmla="*/ 14 h 184"/>
                  <a:gd name="T106" fmla="*/ 307 w 309"/>
                  <a:gd name="T107" fmla="*/ 11 h 184"/>
                  <a:gd name="T108" fmla="*/ 305 w 309"/>
                  <a:gd name="T109" fmla="*/ 10 h 184"/>
                  <a:gd name="T110" fmla="*/ 245 w 309"/>
                  <a:gd name="T111" fmla="*/ 12 h 184"/>
                  <a:gd name="T112" fmla="*/ 245 w 309"/>
                  <a:gd name="T113" fmla="*/ 10 h 184"/>
                  <a:gd name="T114" fmla="*/ 257 w 309"/>
                  <a:gd name="T115" fmla="*/ 0 h 184"/>
                  <a:gd name="T116" fmla="*/ 254 w 309"/>
                  <a:gd name="T117" fmla="*/ 1 h 184"/>
                  <a:gd name="T118" fmla="*/ 255 w 309"/>
                  <a:gd name="T119" fmla="*/ 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9" h="184">
                    <a:moveTo>
                      <a:pt x="8" y="183"/>
                    </a:moveTo>
                    <a:cubicBezTo>
                      <a:pt x="7" y="183"/>
                      <a:pt x="7" y="183"/>
                      <a:pt x="7" y="184"/>
                    </a:cubicBezTo>
                    <a:cubicBezTo>
                      <a:pt x="7" y="184"/>
                      <a:pt x="8" y="184"/>
                      <a:pt x="8" y="184"/>
                    </a:cubicBezTo>
                    <a:cubicBezTo>
                      <a:pt x="8" y="184"/>
                      <a:pt x="9" y="184"/>
                      <a:pt x="9" y="184"/>
                    </a:cubicBezTo>
                    <a:cubicBezTo>
                      <a:pt x="9" y="183"/>
                      <a:pt x="8" y="183"/>
                      <a:pt x="8" y="183"/>
                    </a:cubicBezTo>
                    <a:moveTo>
                      <a:pt x="9" y="178"/>
                    </a:moveTo>
                    <a:cubicBezTo>
                      <a:pt x="8" y="178"/>
                      <a:pt x="7" y="180"/>
                      <a:pt x="8" y="180"/>
                    </a:cubicBezTo>
                    <a:cubicBezTo>
                      <a:pt x="8" y="180"/>
                      <a:pt x="8" y="180"/>
                      <a:pt x="8" y="180"/>
                    </a:cubicBezTo>
                    <a:cubicBezTo>
                      <a:pt x="9" y="180"/>
                      <a:pt x="10" y="178"/>
                      <a:pt x="9" y="178"/>
                    </a:cubicBezTo>
                    <a:cubicBezTo>
                      <a:pt x="9" y="178"/>
                      <a:pt x="9" y="178"/>
                      <a:pt x="9" y="178"/>
                    </a:cubicBezTo>
                    <a:moveTo>
                      <a:pt x="35" y="171"/>
                    </a:moveTo>
                    <a:cubicBezTo>
                      <a:pt x="35" y="171"/>
                      <a:pt x="34" y="172"/>
                      <a:pt x="34" y="174"/>
                    </a:cubicBezTo>
                    <a:cubicBezTo>
                      <a:pt x="34" y="174"/>
                      <a:pt x="34" y="174"/>
                      <a:pt x="34" y="174"/>
                    </a:cubicBezTo>
                    <a:cubicBezTo>
                      <a:pt x="33" y="175"/>
                      <a:pt x="32" y="179"/>
                      <a:pt x="34" y="179"/>
                    </a:cubicBezTo>
                    <a:cubicBezTo>
                      <a:pt x="34" y="179"/>
                      <a:pt x="34" y="179"/>
                      <a:pt x="35" y="179"/>
                    </a:cubicBezTo>
                    <a:cubicBezTo>
                      <a:pt x="35" y="178"/>
                      <a:pt x="36" y="177"/>
                      <a:pt x="36" y="176"/>
                    </a:cubicBezTo>
                    <a:cubicBezTo>
                      <a:pt x="37" y="176"/>
                      <a:pt x="37" y="176"/>
                      <a:pt x="38" y="176"/>
                    </a:cubicBezTo>
                    <a:cubicBezTo>
                      <a:pt x="38" y="176"/>
                      <a:pt x="38" y="176"/>
                      <a:pt x="38" y="176"/>
                    </a:cubicBezTo>
                    <a:cubicBezTo>
                      <a:pt x="39" y="176"/>
                      <a:pt x="37" y="171"/>
                      <a:pt x="35" y="171"/>
                    </a:cubicBezTo>
                    <a:moveTo>
                      <a:pt x="84" y="144"/>
                    </a:moveTo>
                    <a:cubicBezTo>
                      <a:pt x="84" y="144"/>
                      <a:pt x="84" y="144"/>
                      <a:pt x="84" y="145"/>
                    </a:cubicBezTo>
                    <a:cubicBezTo>
                      <a:pt x="84" y="145"/>
                      <a:pt x="84" y="145"/>
                      <a:pt x="85" y="145"/>
                    </a:cubicBezTo>
                    <a:cubicBezTo>
                      <a:pt x="85" y="145"/>
                      <a:pt x="85" y="145"/>
                      <a:pt x="86" y="145"/>
                    </a:cubicBezTo>
                    <a:cubicBezTo>
                      <a:pt x="86" y="145"/>
                      <a:pt x="85" y="144"/>
                      <a:pt x="84" y="144"/>
                    </a:cubicBezTo>
                    <a:moveTo>
                      <a:pt x="1" y="134"/>
                    </a:move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5"/>
                      <a:pt x="0" y="135"/>
                      <a:pt x="1" y="135"/>
                    </a:cubicBezTo>
                    <a:cubicBezTo>
                      <a:pt x="1" y="135"/>
                      <a:pt x="1" y="135"/>
                      <a:pt x="1" y="135"/>
                    </a:cubicBezTo>
                    <a:cubicBezTo>
                      <a:pt x="1" y="134"/>
                      <a:pt x="1" y="134"/>
                      <a:pt x="1" y="134"/>
                    </a:cubicBezTo>
                    <a:moveTo>
                      <a:pt x="138" y="123"/>
                    </a:moveTo>
                    <a:cubicBezTo>
                      <a:pt x="137" y="123"/>
                      <a:pt x="136" y="124"/>
                      <a:pt x="137" y="125"/>
                    </a:cubicBezTo>
                    <a:cubicBezTo>
                      <a:pt x="138" y="124"/>
                      <a:pt x="139" y="125"/>
                      <a:pt x="139" y="123"/>
                    </a:cubicBezTo>
                    <a:cubicBezTo>
                      <a:pt x="139" y="123"/>
                      <a:pt x="138" y="123"/>
                      <a:pt x="138" y="123"/>
                    </a:cubicBezTo>
                    <a:moveTo>
                      <a:pt x="154" y="115"/>
                    </a:moveTo>
                    <a:cubicBezTo>
                      <a:pt x="154" y="115"/>
                      <a:pt x="153" y="115"/>
                      <a:pt x="153" y="115"/>
                    </a:cubicBezTo>
                    <a:cubicBezTo>
                      <a:pt x="153" y="116"/>
                      <a:pt x="154" y="116"/>
                      <a:pt x="154" y="116"/>
                    </a:cubicBezTo>
                    <a:cubicBezTo>
                      <a:pt x="155" y="116"/>
                      <a:pt x="155" y="116"/>
                      <a:pt x="155" y="116"/>
                    </a:cubicBezTo>
                    <a:cubicBezTo>
                      <a:pt x="155" y="115"/>
                      <a:pt x="155" y="115"/>
                      <a:pt x="154" y="115"/>
                    </a:cubicBezTo>
                    <a:moveTo>
                      <a:pt x="50" y="113"/>
                    </a:moveTo>
                    <a:cubicBezTo>
                      <a:pt x="50" y="113"/>
                      <a:pt x="50" y="113"/>
                      <a:pt x="50" y="113"/>
                    </a:cubicBezTo>
                    <a:cubicBezTo>
                      <a:pt x="50" y="114"/>
                      <a:pt x="52" y="115"/>
                      <a:pt x="52" y="115"/>
                    </a:cubicBezTo>
                    <a:cubicBezTo>
                      <a:pt x="53" y="115"/>
                      <a:pt x="53" y="115"/>
                      <a:pt x="53" y="115"/>
                    </a:cubicBezTo>
                    <a:cubicBezTo>
                      <a:pt x="53" y="114"/>
                      <a:pt x="51" y="113"/>
                      <a:pt x="50" y="113"/>
                    </a:cubicBezTo>
                    <a:moveTo>
                      <a:pt x="146" y="113"/>
                    </a:moveTo>
                    <a:cubicBezTo>
                      <a:pt x="146" y="113"/>
                      <a:pt x="146" y="113"/>
                      <a:pt x="146" y="113"/>
                    </a:cubicBezTo>
                    <a:cubicBezTo>
                      <a:pt x="145" y="114"/>
                      <a:pt x="146" y="114"/>
                      <a:pt x="147" y="114"/>
                    </a:cubicBezTo>
                    <a:cubicBezTo>
                      <a:pt x="147" y="114"/>
                      <a:pt x="147" y="114"/>
                      <a:pt x="147" y="113"/>
                    </a:cubicBezTo>
                    <a:cubicBezTo>
                      <a:pt x="148" y="113"/>
                      <a:pt x="147" y="113"/>
                      <a:pt x="146" y="113"/>
                    </a:cubicBezTo>
                    <a:moveTo>
                      <a:pt x="150" y="110"/>
                    </a:moveTo>
                    <a:cubicBezTo>
                      <a:pt x="149" y="110"/>
                      <a:pt x="149" y="110"/>
                      <a:pt x="149" y="111"/>
                    </a:cubicBezTo>
                    <a:cubicBezTo>
                      <a:pt x="149" y="111"/>
                      <a:pt x="150" y="111"/>
                      <a:pt x="150" y="111"/>
                    </a:cubicBezTo>
                    <a:cubicBezTo>
                      <a:pt x="151" y="111"/>
                      <a:pt x="151" y="111"/>
                      <a:pt x="151" y="111"/>
                    </a:cubicBezTo>
                    <a:cubicBezTo>
                      <a:pt x="151" y="111"/>
                      <a:pt x="150" y="110"/>
                      <a:pt x="150" y="110"/>
                    </a:cubicBezTo>
                    <a:moveTo>
                      <a:pt x="165" y="109"/>
                    </a:moveTo>
                    <a:cubicBezTo>
                      <a:pt x="165" y="109"/>
                      <a:pt x="163" y="110"/>
                      <a:pt x="162" y="111"/>
                    </a:cubicBezTo>
                    <a:cubicBezTo>
                      <a:pt x="161" y="112"/>
                      <a:pt x="161" y="113"/>
                      <a:pt x="162" y="113"/>
                    </a:cubicBezTo>
                    <a:cubicBezTo>
                      <a:pt x="162" y="113"/>
                      <a:pt x="163" y="113"/>
                      <a:pt x="164" y="113"/>
                    </a:cubicBezTo>
                    <a:cubicBezTo>
                      <a:pt x="166" y="111"/>
                      <a:pt x="166" y="111"/>
                      <a:pt x="166" y="111"/>
                    </a:cubicBezTo>
                    <a:cubicBezTo>
                      <a:pt x="166" y="110"/>
                      <a:pt x="166" y="109"/>
                      <a:pt x="165" y="109"/>
                    </a:cubicBezTo>
                    <a:moveTo>
                      <a:pt x="184" y="107"/>
                    </a:moveTo>
                    <a:cubicBezTo>
                      <a:pt x="184" y="107"/>
                      <a:pt x="183" y="109"/>
                      <a:pt x="184" y="109"/>
                    </a:cubicBezTo>
                    <a:cubicBezTo>
                      <a:pt x="184" y="109"/>
                      <a:pt x="184" y="109"/>
                      <a:pt x="184" y="109"/>
                    </a:cubicBezTo>
                    <a:cubicBezTo>
                      <a:pt x="184" y="109"/>
                      <a:pt x="185" y="107"/>
                      <a:pt x="184" y="107"/>
                    </a:cubicBezTo>
                    <a:cubicBezTo>
                      <a:pt x="184" y="107"/>
                      <a:pt x="184" y="107"/>
                      <a:pt x="184" y="107"/>
                    </a:cubicBezTo>
                    <a:moveTo>
                      <a:pt x="53" y="107"/>
                    </a:moveTo>
                    <a:cubicBezTo>
                      <a:pt x="51" y="107"/>
                      <a:pt x="50" y="108"/>
                      <a:pt x="50" y="109"/>
                    </a:cubicBezTo>
                    <a:cubicBezTo>
                      <a:pt x="50" y="110"/>
                      <a:pt x="50" y="111"/>
                      <a:pt x="51" y="111"/>
                    </a:cubicBezTo>
                    <a:cubicBezTo>
                      <a:pt x="52" y="111"/>
                      <a:pt x="52" y="111"/>
                      <a:pt x="53" y="111"/>
                    </a:cubicBezTo>
                    <a:cubicBezTo>
                      <a:pt x="54" y="111"/>
                      <a:pt x="54" y="108"/>
                      <a:pt x="54" y="107"/>
                    </a:cubicBezTo>
                    <a:cubicBezTo>
                      <a:pt x="53" y="107"/>
                      <a:pt x="53" y="107"/>
                      <a:pt x="53" y="107"/>
                    </a:cubicBezTo>
                    <a:moveTo>
                      <a:pt x="249" y="75"/>
                    </a:moveTo>
                    <a:cubicBezTo>
                      <a:pt x="249" y="75"/>
                      <a:pt x="249" y="76"/>
                      <a:pt x="248" y="77"/>
                    </a:cubicBezTo>
                    <a:cubicBezTo>
                      <a:pt x="248" y="77"/>
                      <a:pt x="248" y="77"/>
                      <a:pt x="248" y="77"/>
                    </a:cubicBezTo>
                    <a:cubicBezTo>
                      <a:pt x="249" y="77"/>
                      <a:pt x="249" y="77"/>
                      <a:pt x="249" y="77"/>
                    </a:cubicBezTo>
                    <a:cubicBezTo>
                      <a:pt x="250" y="77"/>
                      <a:pt x="250" y="76"/>
                      <a:pt x="251" y="76"/>
                    </a:cubicBezTo>
                    <a:cubicBezTo>
                      <a:pt x="250" y="76"/>
                      <a:pt x="250" y="75"/>
                      <a:pt x="249" y="75"/>
                    </a:cubicBezTo>
                    <a:moveTo>
                      <a:pt x="253" y="66"/>
                    </a:moveTo>
                    <a:cubicBezTo>
                      <a:pt x="252" y="67"/>
                      <a:pt x="252" y="67"/>
                      <a:pt x="252" y="67"/>
                    </a:cubicBezTo>
                    <a:cubicBezTo>
                      <a:pt x="250" y="67"/>
                      <a:pt x="250" y="67"/>
                      <a:pt x="250" y="67"/>
                    </a:cubicBezTo>
                    <a:cubicBezTo>
                      <a:pt x="250" y="70"/>
                      <a:pt x="251" y="70"/>
                      <a:pt x="252" y="70"/>
                    </a:cubicBezTo>
                    <a:cubicBezTo>
                      <a:pt x="254" y="70"/>
                      <a:pt x="258" y="66"/>
                      <a:pt x="253" y="66"/>
                    </a:cubicBezTo>
                    <a:moveTo>
                      <a:pt x="268" y="64"/>
                    </a:moveTo>
                    <a:cubicBezTo>
                      <a:pt x="268" y="64"/>
                      <a:pt x="268" y="65"/>
                      <a:pt x="268" y="65"/>
                    </a:cubicBezTo>
                    <a:cubicBezTo>
                      <a:pt x="266" y="66"/>
                      <a:pt x="266" y="66"/>
                      <a:pt x="266" y="66"/>
                    </a:cubicBezTo>
                    <a:cubicBezTo>
                      <a:pt x="266" y="67"/>
                      <a:pt x="266" y="67"/>
                      <a:pt x="267" y="67"/>
                    </a:cubicBezTo>
                    <a:cubicBezTo>
                      <a:pt x="267" y="67"/>
                      <a:pt x="268" y="67"/>
                      <a:pt x="268" y="66"/>
                    </a:cubicBezTo>
                    <a:cubicBezTo>
                      <a:pt x="269" y="66"/>
                      <a:pt x="269" y="64"/>
                      <a:pt x="268" y="64"/>
                    </a:cubicBezTo>
                    <a:moveTo>
                      <a:pt x="276" y="54"/>
                    </a:moveTo>
                    <a:cubicBezTo>
                      <a:pt x="276" y="54"/>
                      <a:pt x="275" y="55"/>
                      <a:pt x="276" y="55"/>
                    </a:cubicBezTo>
                    <a:cubicBezTo>
                      <a:pt x="276" y="55"/>
                      <a:pt x="276" y="55"/>
                      <a:pt x="276" y="55"/>
                    </a:cubicBezTo>
                    <a:cubicBezTo>
                      <a:pt x="276" y="55"/>
                      <a:pt x="277" y="54"/>
                      <a:pt x="276" y="54"/>
                    </a:cubicBezTo>
                    <a:cubicBezTo>
                      <a:pt x="276" y="54"/>
                      <a:pt x="276" y="54"/>
                      <a:pt x="276" y="54"/>
                    </a:cubicBezTo>
                    <a:moveTo>
                      <a:pt x="308" y="17"/>
                    </a:moveTo>
                    <a:cubicBezTo>
                      <a:pt x="308" y="17"/>
                      <a:pt x="307" y="17"/>
                      <a:pt x="307" y="17"/>
                    </a:cubicBezTo>
                    <a:cubicBezTo>
                      <a:pt x="307" y="18"/>
                      <a:pt x="308" y="18"/>
                      <a:pt x="308" y="18"/>
                    </a:cubicBezTo>
                    <a:cubicBezTo>
                      <a:pt x="309" y="18"/>
                      <a:pt x="309" y="18"/>
                      <a:pt x="309" y="17"/>
                    </a:cubicBezTo>
                    <a:cubicBezTo>
                      <a:pt x="309" y="17"/>
                      <a:pt x="308" y="17"/>
                      <a:pt x="308" y="17"/>
                    </a:cubicBezTo>
                    <a:moveTo>
                      <a:pt x="254" y="11"/>
                    </a:moveTo>
                    <a:cubicBezTo>
                      <a:pt x="253" y="11"/>
                      <a:pt x="253" y="11"/>
                      <a:pt x="253" y="11"/>
                    </a:cubicBezTo>
                    <a:cubicBezTo>
                      <a:pt x="253" y="11"/>
                      <a:pt x="254" y="12"/>
                      <a:pt x="254" y="12"/>
                    </a:cubicBezTo>
                    <a:cubicBezTo>
                      <a:pt x="254" y="12"/>
                      <a:pt x="255" y="12"/>
                      <a:pt x="255" y="11"/>
                    </a:cubicBezTo>
                    <a:cubicBezTo>
                      <a:pt x="255" y="11"/>
                      <a:pt x="254" y="11"/>
                      <a:pt x="254" y="11"/>
                    </a:cubicBezTo>
                    <a:moveTo>
                      <a:pt x="305" y="10"/>
                    </a:moveTo>
                    <a:cubicBezTo>
                      <a:pt x="304" y="10"/>
                      <a:pt x="304" y="11"/>
                      <a:pt x="304" y="12"/>
                    </a:cubicBezTo>
                    <a:cubicBezTo>
                      <a:pt x="305" y="13"/>
                      <a:pt x="306" y="14"/>
                      <a:pt x="307" y="14"/>
                    </a:cubicBezTo>
                    <a:cubicBezTo>
                      <a:pt x="307" y="14"/>
                      <a:pt x="308" y="14"/>
                      <a:pt x="308" y="14"/>
                    </a:cubicBezTo>
                    <a:cubicBezTo>
                      <a:pt x="308" y="14"/>
                      <a:pt x="308" y="14"/>
                      <a:pt x="308" y="14"/>
                    </a:cubicBezTo>
                    <a:cubicBezTo>
                      <a:pt x="308" y="13"/>
                      <a:pt x="308" y="12"/>
                      <a:pt x="307" y="11"/>
                    </a:cubicBezTo>
                    <a:cubicBezTo>
                      <a:pt x="307" y="11"/>
                      <a:pt x="306" y="10"/>
                      <a:pt x="306" y="10"/>
                    </a:cubicBezTo>
                    <a:cubicBezTo>
                      <a:pt x="306" y="10"/>
                      <a:pt x="306" y="10"/>
                      <a:pt x="305" y="10"/>
                    </a:cubicBezTo>
                    <a:moveTo>
                      <a:pt x="245" y="10"/>
                    </a:moveTo>
                    <a:cubicBezTo>
                      <a:pt x="244" y="10"/>
                      <a:pt x="243" y="12"/>
                      <a:pt x="245" y="12"/>
                    </a:cubicBezTo>
                    <a:cubicBezTo>
                      <a:pt x="245" y="12"/>
                      <a:pt x="245" y="12"/>
                      <a:pt x="245" y="12"/>
                    </a:cubicBezTo>
                    <a:cubicBezTo>
                      <a:pt x="246" y="12"/>
                      <a:pt x="247" y="10"/>
                      <a:pt x="245" y="10"/>
                    </a:cubicBezTo>
                    <a:cubicBezTo>
                      <a:pt x="245" y="10"/>
                      <a:pt x="245" y="10"/>
                      <a:pt x="245" y="10"/>
                    </a:cubicBezTo>
                    <a:moveTo>
                      <a:pt x="257" y="0"/>
                    </a:moveTo>
                    <a:cubicBezTo>
                      <a:pt x="256" y="0"/>
                      <a:pt x="255" y="0"/>
                      <a:pt x="255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2"/>
                      <a:pt x="254" y="3"/>
                      <a:pt x="255" y="3"/>
                    </a:cubicBezTo>
                    <a:cubicBezTo>
                      <a:pt x="256" y="3"/>
                      <a:pt x="258" y="1"/>
                      <a:pt x="257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4"/>
          <p:cNvSpPr txBox="1">
            <a:spLocks noChangeArrowheads="1"/>
          </p:cNvSpPr>
          <p:nvPr/>
        </p:nvSpPr>
        <p:spPr bwMode="auto">
          <a:xfrm>
            <a:off x="442913" y="1008522"/>
            <a:ext cx="8208963" cy="112678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小兴安岭一年四季景色诱人，是一座美丽的大花园，也是一座巨大的宝库 。</a:t>
            </a:r>
          </a:p>
        </p:txBody>
      </p:sp>
      <p:sp>
        <p:nvSpPr>
          <p:cNvPr id="43011" name="内容占位符 2"/>
          <p:cNvSpPr txBox="1">
            <a:spLocks noChangeArrowheads="1"/>
          </p:cNvSpPr>
          <p:nvPr/>
        </p:nvSpPr>
        <p:spPr bwMode="auto">
          <a:xfrm>
            <a:off x="442913" y="2108200"/>
            <a:ext cx="7945511" cy="23764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fontAlgn="base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这句话用了</a:t>
            </a:r>
            <a:r>
              <a:rPr lang="en-US" altLang="zh-CN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_______</a:t>
            </a: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的修辞手法，将</a:t>
            </a:r>
            <a:r>
              <a:rPr lang="en-US" altLang="zh-CN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_______</a:t>
            </a: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比作</a:t>
            </a:r>
            <a:r>
              <a:rPr lang="en-US" altLang="zh-CN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_______ </a:t>
            </a: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en-US" altLang="zh-CN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_______ </a:t>
            </a: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，形象地写出小兴安岭</a:t>
            </a:r>
            <a:r>
              <a:rPr lang="en-US" altLang="zh-CN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_________</a:t>
            </a: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en-US" altLang="zh-CN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__________</a:t>
            </a: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的特点。</a:t>
            </a:r>
            <a:endParaRPr lang="zh-CN" altLang="zh-CN" sz="28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2"/>
          <p:cNvSpPr txBox="1">
            <a:spLocks noChangeArrowheads="1"/>
          </p:cNvSpPr>
          <p:nvPr/>
        </p:nvSpPr>
        <p:spPr bwMode="auto">
          <a:xfrm>
            <a:off x="3322640" y="2162175"/>
            <a:ext cx="935037" cy="738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fontAlgn="base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比喻</a:t>
            </a:r>
            <a:endParaRPr lang="en-US" altLang="zh-CN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2"/>
          <p:cNvSpPr txBox="1">
            <a:spLocks noChangeArrowheads="1"/>
          </p:cNvSpPr>
          <p:nvPr/>
        </p:nvSpPr>
        <p:spPr bwMode="auto">
          <a:xfrm>
            <a:off x="6682486" y="2142609"/>
            <a:ext cx="1969390" cy="738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fontAlgn="base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小兴安岭</a:t>
            </a:r>
            <a:endParaRPr lang="en-US" altLang="zh-CN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2"/>
          <p:cNvSpPr txBox="1">
            <a:spLocks noChangeArrowheads="1"/>
          </p:cNvSpPr>
          <p:nvPr/>
        </p:nvSpPr>
        <p:spPr bwMode="auto">
          <a:xfrm>
            <a:off x="938556" y="2931856"/>
            <a:ext cx="1776413" cy="637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fontAlgn="base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花园</a:t>
            </a:r>
            <a:endParaRPr lang="en-US" altLang="zh-CN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2"/>
          <p:cNvSpPr txBox="1">
            <a:spLocks noChangeArrowheads="1"/>
          </p:cNvSpPr>
          <p:nvPr/>
        </p:nvSpPr>
        <p:spPr bwMode="auto">
          <a:xfrm>
            <a:off x="3032127" y="2919764"/>
            <a:ext cx="1225550" cy="637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fontAlgn="base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宝库</a:t>
            </a:r>
            <a:endParaRPr lang="en-US" altLang="zh-CN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3016" name="文本框 2"/>
          <p:cNvSpPr txBox="1">
            <a:spLocks noChangeArrowheads="1"/>
          </p:cNvSpPr>
          <p:nvPr/>
        </p:nvSpPr>
        <p:spPr bwMode="auto">
          <a:xfrm>
            <a:off x="561976" y="342901"/>
            <a:ext cx="43059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2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根据课文内容填空。</a:t>
            </a:r>
          </a:p>
        </p:txBody>
      </p:sp>
      <p:sp>
        <p:nvSpPr>
          <p:cNvPr id="12" name="文本框 2"/>
          <p:cNvSpPr txBox="1">
            <a:spLocks noChangeArrowheads="1"/>
          </p:cNvSpPr>
          <p:nvPr/>
        </p:nvSpPr>
        <p:spPr bwMode="auto">
          <a:xfrm>
            <a:off x="325781" y="3671060"/>
            <a:ext cx="1941963" cy="738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fontAlgn="base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景色美丽</a:t>
            </a:r>
            <a:endParaRPr lang="en-US" altLang="zh-CN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2"/>
          <p:cNvSpPr txBox="1">
            <a:spLocks noChangeArrowheads="1"/>
          </p:cNvSpPr>
          <p:nvPr/>
        </p:nvSpPr>
        <p:spPr bwMode="auto">
          <a:xfrm>
            <a:off x="2419352" y="3658968"/>
            <a:ext cx="2080640" cy="738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fontAlgn="base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物产丰富</a:t>
            </a:r>
            <a:endParaRPr lang="en-US" altLang="zh-CN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imgsrc.baidu.com/image/c0%3Dshijue1%2C0%2C0%2C294%2C40/sign=ebdf7ac6ab44ad343ab28fc4b8cb6681/5882b2b7d0a20cf44b5126f47c094b36adaf99dc.jpg"/>
          <p:cNvPicPr>
            <a:picLocks noChangeAspect="1" noChangeArrowheads="1"/>
          </p:cNvPicPr>
          <p:nvPr/>
        </p:nvPicPr>
        <p:blipFill>
          <a:blip r:embed="rId3" cstate="print"/>
          <a:srcRect b="416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内容占位符 2"/>
          <p:cNvSpPr txBox="1">
            <a:spLocks noChangeArrowheads="1"/>
          </p:cNvSpPr>
          <p:nvPr/>
        </p:nvSpPr>
        <p:spPr bwMode="auto">
          <a:xfrm>
            <a:off x="539552" y="1079411"/>
            <a:ext cx="8372475" cy="30972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/>
          <a:lstStyle/>
          <a:p>
            <a:pPr fontAlgn="base">
              <a:lnSpc>
                <a:spcPct val="20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抄写自己喜欢的语句。</a:t>
            </a:r>
            <a:endParaRPr lang="en-US" altLang="zh-CN" sz="32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和同学讲一讲，并写一写你的家乡或者你曾经旅游过的一处景物。</a:t>
            </a:r>
            <a:endParaRPr lang="zh-CN" altLang="zh-CN" sz="32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" name="组合 1"/>
          <p:cNvGrpSpPr/>
          <p:nvPr/>
        </p:nvGrpSpPr>
        <p:grpSpPr bwMode="auto">
          <a:xfrm>
            <a:off x="399733" y="279400"/>
            <a:ext cx="2251075" cy="584200"/>
            <a:chOff x="251073" y="195486"/>
            <a:chExt cx="2249488" cy="585350"/>
          </a:xfrm>
        </p:grpSpPr>
        <p:sp>
          <p:nvSpPr>
            <p:cNvPr id="5" name="文本框 13"/>
            <p:cNvSpPr txBox="1">
              <a:spLocks noChangeArrowheads="1"/>
            </p:cNvSpPr>
            <p:nvPr/>
          </p:nvSpPr>
          <p:spPr bwMode="auto">
            <a:xfrm>
              <a:off x="253093" y="195486"/>
              <a:ext cx="1943462" cy="58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200" b="1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课后作业</a:t>
              </a: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251073" y="771292"/>
              <a:ext cx="201629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051298" y="411386"/>
              <a:ext cx="449263" cy="292100"/>
              <a:chOff x="2432" y="1329"/>
              <a:chExt cx="657" cy="426"/>
            </a:xfrm>
          </p:grpSpPr>
          <p:sp>
            <p:nvSpPr>
              <p:cNvPr id="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35" y="1330"/>
                <a:ext cx="652" cy="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0" name="Freeform 5"/>
              <p:cNvSpPr/>
              <p:nvPr/>
            </p:nvSpPr>
            <p:spPr bwMode="auto">
              <a:xfrm>
                <a:off x="2479" y="1330"/>
                <a:ext cx="610" cy="422"/>
              </a:xfrm>
              <a:custGeom>
                <a:avLst/>
                <a:gdLst>
                  <a:gd name="T0" fmla="*/ 315 w 351"/>
                  <a:gd name="T1" fmla="*/ 0 h 242"/>
                  <a:gd name="T2" fmla="*/ 292 w 351"/>
                  <a:gd name="T3" fmla="*/ 9 h 242"/>
                  <a:gd name="T4" fmla="*/ 291 w 351"/>
                  <a:gd name="T5" fmla="*/ 10 h 242"/>
                  <a:gd name="T6" fmla="*/ 309 w 351"/>
                  <a:gd name="T7" fmla="*/ 3 h 242"/>
                  <a:gd name="T8" fmla="*/ 310 w 351"/>
                  <a:gd name="T9" fmla="*/ 4 h 242"/>
                  <a:gd name="T10" fmla="*/ 317 w 351"/>
                  <a:gd name="T11" fmla="*/ 10 h 242"/>
                  <a:gd name="T12" fmla="*/ 325 w 351"/>
                  <a:gd name="T13" fmla="*/ 27 h 242"/>
                  <a:gd name="T14" fmla="*/ 336 w 351"/>
                  <a:gd name="T15" fmla="*/ 59 h 242"/>
                  <a:gd name="T16" fmla="*/ 268 w 351"/>
                  <a:gd name="T17" fmla="*/ 95 h 242"/>
                  <a:gd name="T18" fmla="*/ 267 w 351"/>
                  <a:gd name="T19" fmla="*/ 95 h 242"/>
                  <a:gd name="T20" fmla="*/ 267 w 351"/>
                  <a:gd name="T21" fmla="*/ 95 h 242"/>
                  <a:gd name="T22" fmla="*/ 24 w 351"/>
                  <a:gd name="T23" fmla="*/ 219 h 242"/>
                  <a:gd name="T24" fmla="*/ 2 w 351"/>
                  <a:gd name="T25" fmla="*/ 229 h 242"/>
                  <a:gd name="T26" fmla="*/ 0 w 351"/>
                  <a:gd name="T27" fmla="*/ 229 h 242"/>
                  <a:gd name="T28" fmla="*/ 6 w 351"/>
                  <a:gd name="T29" fmla="*/ 240 h 242"/>
                  <a:gd name="T30" fmla="*/ 12 w 351"/>
                  <a:gd name="T31" fmla="*/ 242 h 242"/>
                  <a:gd name="T32" fmla="*/ 34 w 351"/>
                  <a:gd name="T33" fmla="*/ 232 h 242"/>
                  <a:gd name="T34" fmla="*/ 350 w 351"/>
                  <a:gd name="T35" fmla="*/ 68 h 242"/>
                  <a:gd name="T36" fmla="*/ 335 w 351"/>
                  <a:gd name="T37" fmla="*/ 29 h 242"/>
                  <a:gd name="T38" fmla="*/ 324 w 351"/>
                  <a:gd name="T39" fmla="*/ 8 h 242"/>
                  <a:gd name="T40" fmla="*/ 317 w 351"/>
                  <a:gd name="T41" fmla="*/ 1 h 242"/>
                  <a:gd name="T42" fmla="*/ 315 w 351"/>
                  <a:gd name="T4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1" h="242">
                    <a:moveTo>
                      <a:pt x="315" y="0"/>
                    </a:moveTo>
                    <a:cubicBezTo>
                      <a:pt x="311" y="0"/>
                      <a:pt x="299" y="6"/>
                      <a:pt x="292" y="9"/>
                    </a:cubicBezTo>
                    <a:cubicBezTo>
                      <a:pt x="292" y="9"/>
                      <a:pt x="292" y="9"/>
                      <a:pt x="291" y="10"/>
                    </a:cubicBezTo>
                    <a:cubicBezTo>
                      <a:pt x="298" y="7"/>
                      <a:pt x="306" y="3"/>
                      <a:pt x="309" y="3"/>
                    </a:cubicBezTo>
                    <a:cubicBezTo>
                      <a:pt x="309" y="3"/>
                      <a:pt x="310" y="3"/>
                      <a:pt x="310" y="4"/>
                    </a:cubicBezTo>
                    <a:cubicBezTo>
                      <a:pt x="312" y="6"/>
                      <a:pt x="317" y="10"/>
                      <a:pt x="317" y="10"/>
                    </a:cubicBezTo>
                    <a:cubicBezTo>
                      <a:pt x="317" y="10"/>
                      <a:pt x="321" y="15"/>
                      <a:pt x="325" y="27"/>
                    </a:cubicBezTo>
                    <a:cubicBezTo>
                      <a:pt x="330" y="39"/>
                      <a:pt x="338" y="56"/>
                      <a:pt x="336" y="59"/>
                    </a:cubicBezTo>
                    <a:cubicBezTo>
                      <a:pt x="336" y="60"/>
                      <a:pt x="308" y="75"/>
                      <a:pt x="268" y="95"/>
                    </a:cubicBezTo>
                    <a:cubicBezTo>
                      <a:pt x="268" y="95"/>
                      <a:pt x="268" y="95"/>
                      <a:pt x="267" y="95"/>
                    </a:cubicBezTo>
                    <a:cubicBezTo>
                      <a:pt x="267" y="95"/>
                      <a:pt x="267" y="95"/>
                      <a:pt x="267" y="95"/>
                    </a:cubicBezTo>
                    <a:cubicBezTo>
                      <a:pt x="179" y="140"/>
                      <a:pt x="38" y="211"/>
                      <a:pt x="24" y="219"/>
                    </a:cubicBezTo>
                    <a:cubicBezTo>
                      <a:pt x="11" y="227"/>
                      <a:pt x="5" y="229"/>
                      <a:pt x="2" y="229"/>
                    </a:cubicBezTo>
                    <a:cubicBezTo>
                      <a:pt x="1" y="229"/>
                      <a:pt x="0" y="229"/>
                      <a:pt x="0" y="229"/>
                    </a:cubicBezTo>
                    <a:cubicBezTo>
                      <a:pt x="3" y="235"/>
                      <a:pt x="5" y="239"/>
                      <a:pt x="6" y="240"/>
                    </a:cubicBezTo>
                    <a:cubicBezTo>
                      <a:pt x="8" y="241"/>
                      <a:pt x="9" y="242"/>
                      <a:pt x="12" y="242"/>
                    </a:cubicBezTo>
                    <a:cubicBezTo>
                      <a:pt x="16" y="242"/>
                      <a:pt x="22" y="240"/>
                      <a:pt x="34" y="232"/>
                    </a:cubicBezTo>
                    <a:cubicBezTo>
                      <a:pt x="54" y="220"/>
                      <a:pt x="348" y="72"/>
                      <a:pt x="350" y="68"/>
                    </a:cubicBezTo>
                    <a:cubicBezTo>
                      <a:pt x="351" y="65"/>
                      <a:pt x="341" y="44"/>
                      <a:pt x="335" y="29"/>
                    </a:cubicBezTo>
                    <a:cubicBezTo>
                      <a:pt x="329" y="15"/>
                      <a:pt x="324" y="8"/>
                      <a:pt x="324" y="8"/>
                    </a:cubicBezTo>
                    <a:cubicBezTo>
                      <a:pt x="324" y="8"/>
                      <a:pt x="319" y="3"/>
                      <a:pt x="317" y="1"/>
                    </a:cubicBezTo>
                    <a:cubicBezTo>
                      <a:pt x="316" y="0"/>
                      <a:pt x="316" y="0"/>
                      <a:pt x="315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2432" y="1334"/>
                <a:ext cx="633" cy="399"/>
              </a:xfrm>
              <a:custGeom>
                <a:avLst/>
                <a:gdLst>
                  <a:gd name="T0" fmla="*/ 3 w 364"/>
                  <a:gd name="T1" fmla="*/ 171 h 229"/>
                  <a:gd name="T2" fmla="*/ 3 w 364"/>
                  <a:gd name="T3" fmla="*/ 182 h 229"/>
                  <a:gd name="T4" fmla="*/ 23 w 364"/>
                  <a:gd name="T5" fmla="*/ 225 h 229"/>
                  <a:gd name="T6" fmla="*/ 50 w 364"/>
                  <a:gd name="T7" fmla="*/ 217 h 229"/>
                  <a:gd name="T8" fmla="*/ 362 w 364"/>
                  <a:gd name="T9" fmla="*/ 57 h 229"/>
                  <a:gd name="T10" fmla="*/ 351 w 364"/>
                  <a:gd name="T11" fmla="*/ 25 h 229"/>
                  <a:gd name="T12" fmla="*/ 343 w 364"/>
                  <a:gd name="T13" fmla="*/ 8 h 229"/>
                  <a:gd name="T14" fmla="*/ 336 w 364"/>
                  <a:gd name="T15" fmla="*/ 2 h 229"/>
                  <a:gd name="T16" fmla="*/ 312 w 364"/>
                  <a:gd name="T17" fmla="*/ 10 h 229"/>
                  <a:gd name="T18" fmla="*/ 10 w 364"/>
                  <a:gd name="T19" fmla="*/ 166 h 229"/>
                  <a:gd name="T20" fmla="*/ 3 w 364"/>
                  <a:gd name="T21" fmla="*/ 17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4" h="229">
                    <a:moveTo>
                      <a:pt x="3" y="171"/>
                    </a:moveTo>
                    <a:cubicBezTo>
                      <a:pt x="3" y="171"/>
                      <a:pt x="0" y="174"/>
                      <a:pt x="3" y="182"/>
                    </a:cubicBezTo>
                    <a:cubicBezTo>
                      <a:pt x="6" y="191"/>
                      <a:pt x="20" y="223"/>
                      <a:pt x="23" y="225"/>
                    </a:cubicBezTo>
                    <a:cubicBezTo>
                      <a:pt x="26" y="227"/>
                      <a:pt x="30" y="229"/>
                      <a:pt x="50" y="217"/>
                    </a:cubicBezTo>
                    <a:cubicBezTo>
                      <a:pt x="70" y="206"/>
                      <a:pt x="361" y="60"/>
                      <a:pt x="362" y="57"/>
                    </a:cubicBezTo>
                    <a:cubicBezTo>
                      <a:pt x="364" y="54"/>
                      <a:pt x="356" y="37"/>
                      <a:pt x="351" y="25"/>
                    </a:cubicBezTo>
                    <a:cubicBezTo>
                      <a:pt x="347" y="13"/>
                      <a:pt x="343" y="8"/>
                      <a:pt x="343" y="8"/>
                    </a:cubicBezTo>
                    <a:cubicBezTo>
                      <a:pt x="343" y="8"/>
                      <a:pt x="338" y="4"/>
                      <a:pt x="336" y="2"/>
                    </a:cubicBezTo>
                    <a:cubicBezTo>
                      <a:pt x="334" y="0"/>
                      <a:pt x="320" y="6"/>
                      <a:pt x="312" y="10"/>
                    </a:cubicBezTo>
                    <a:cubicBezTo>
                      <a:pt x="305" y="14"/>
                      <a:pt x="15" y="163"/>
                      <a:pt x="10" y="166"/>
                    </a:cubicBezTo>
                    <a:cubicBezTo>
                      <a:pt x="5" y="168"/>
                      <a:pt x="3" y="171"/>
                      <a:pt x="3" y="171"/>
                    </a:cubicBezTo>
                  </a:path>
                </a:pathLst>
              </a:custGeom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/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2432" y="1606"/>
                <a:ext cx="100" cy="125"/>
              </a:xfrm>
              <a:custGeom>
                <a:avLst/>
                <a:gdLst>
                  <a:gd name="T0" fmla="*/ 57 w 57"/>
                  <a:gd name="T1" fmla="*/ 59 h 73"/>
                  <a:gd name="T2" fmla="*/ 51 w 57"/>
                  <a:gd name="T3" fmla="*/ 50 h 73"/>
                  <a:gd name="T4" fmla="*/ 46 w 57"/>
                  <a:gd name="T5" fmla="*/ 41 h 73"/>
                  <a:gd name="T6" fmla="*/ 44 w 57"/>
                  <a:gd name="T7" fmla="*/ 34 h 73"/>
                  <a:gd name="T8" fmla="*/ 43 w 57"/>
                  <a:gd name="T9" fmla="*/ 22 h 73"/>
                  <a:gd name="T10" fmla="*/ 41 w 57"/>
                  <a:gd name="T11" fmla="*/ 12 h 73"/>
                  <a:gd name="T12" fmla="*/ 39 w 57"/>
                  <a:gd name="T13" fmla="*/ 0 h 73"/>
                  <a:gd name="T14" fmla="*/ 33 w 57"/>
                  <a:gd name="T15" fmla="*/ 0 h 73"/>
                  <a:gd name="T16" fmla="*/ 28 w 57"/>
                  <a:gd name="T17" fmla="*/ 1 h 73"/>
                  <a:gd name="T18" fmla="*/ 10 w 57"/>
                  <a:gd name="T19" fmla="*/ 11 h 73"/>
                  <a:gd name="T20" fmla="*/ 3 w 57"/>
                  <a:gd name="T21" fmla="*/ 16 h 73"/>
                  <a:gd name="T22" fmla="*/ 3 w 57"/>
                  <a:gd name="T23" fmla="*/ 27 h 73"/>
                  <a:gd name="T24" fmla="*/ 19 w 57"/>
                  <a:gd name="T25" fmla="*/ 63 h 73"/>
                  <a:gd name="T26" fmla="*/ 23 w 57"/>
                  <a:gd name="T27" fmla="*/ 70 h 73"/>
                  <a:gd name="T28" fmla="*/ 38 w 57"/>
                  <a:gd name="T29" fmla="*/ 69 h 73"/>
                  <a:gd name="T30" fmla="*/ 47 w 57"/>
                  <a:gd name="T31" fmla="*/ 64 h 73"/>
                  <a:gd name="T32" fmla="*/ 50 w 57"/>
                  <a:gd name="T33" fmla="*/ 62 h 73"/>
                  <a:gd name="T34" fmla="*/ 57 w 57"/>
                  <a:gd name="T35" fmla="*/ 5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3">
                    <a:moveTo>
                      <a:pt x="57" y="59"/>
                    </a:moveTo>
                    <a:cubicBezTo>
                      <a:pt x="55" y="55"/>
                      <a:pt x="51" y="50"/>
                      <a:pt x="51" y="50"/>
                    </a:cubicBezTo>
                    <a:cubicBezTo>
                      <a:pt x="51" y="50"/>
                      <a:pt x="48" y="44"/>
                      <a:pt x="46" y="41"/>
                    </a:cubicBezTo>
                    <a:cubicBezTo>
                      <a:pt x="45" y="39"/>
                      <a:pt x="44" y="34"/>
                      <a:pt x="44" y="34"/>
                    </a:cubicBezTo>
                    <a:cubicBezTo>
                      <a:pt x="44" y="34"/>
                      <a:pt x="43" y="26"/>
                      <a:pt x="43" y="22"/>
                    </a:cubicBezTo>
                    <a:cubicBezTo>
                      <a:pt x="42" y="19"/>
                      <a:pt x="41" y="14"/>
                      <a:pt x="41" y="12"/>
                    </a:cubicBezTo>
                    <a:cubicBezTo>
                      <a:pt x="40" y="10"/>
                      <a:pt x="40" y="4"/>
                      <a:pt x="39" y="0"/>
                    </a:cubicBezTo>
                    <a:cubicBezTo>
                      <a:pt x="36" y="0"/>
                      <a:pt x="33" y="0"/>
                      <a:pt x="33" y="0"/>
                    </a:cubicBezTo>
                    <a:cubicBezTo>
                      <a:pt x="33" y="0"/>
                      <a:pt x="31" y="0"/>
                      <a:pt x="28" y="1"/>
                    </a:cubicBezTo>
                    <a:cubicBezTo>
                      <a:pt x="17" y="7"/>
                      <a:pt x="11" y="10"/>
                      <a:pt x="10" y="11"/>
                    </a:cubicBezTo>
                    <a:cubicBezTo>
                      <a:pt x="5" y="13"/>
                      <a:pt x="3" y="16"/>
                      <a:pt x="3" y="16"/>
                    </a:cubicBezTo>
                    <a:cubicBezTo>
                      <a:pt x="3" y="16"/>
                      <a:pt x="0" y="19"/>
                      <a:pt x="3" y="27"/>
                    </a:cubicBezTo>
                    <a:cubicBezTo>
                      <a:pt x="5" y="33"/>
                      <a:pt x="13" y="52"/>
                      <a:pt x="19" y="63"/>
                    </a:cubicBezTo>
                    <a:cubicBezTo>
                      <a:pt x="20" y="67"/>
                      <a:pt x="22" y="69"/>
                      <a:pt x="23" y="70"/>
                    </a:cubicBezTo>
                    <a:cubicBezTo>
                      <a:pt x="25" y="72"/>
                      <a:pt x="28" y="73"/>
                      <a:pt x="38" y="69"/>
                    </a:cubicBezTo>
                    <a:cubicBezTo>
                      <a:pt x="41" y="67"/>
                      <a:pt x="44" y="66"/>
                      <a:pt x="47" y="64"/>
                    </a:cubicBezTo>
                    <a:cubicBezTo>
                      <a:pt x="48" y="63"/>
                      <a:pt x="49" y="63"/>
                      <a:pt x="50" y="62"/>
                    </a:cubicBezTo>
                    <a:cubicBezTo>
                      <a:pt x="51" y="62"/>
                      <a:pt x="54" y="60"/>
                      <a:pt x="57" y="59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/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2954" y="1362"/>
                <a:ext cx="5" cy="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EEEBEA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4" name="Freeform 9"/>
              <p:cNvSpPr/>
              <p:nvPr/>
            </p:nvSpPr>
            <p:spPr bwMode="auto">
              <a:xfrm>
                <a:off x="2943" y="149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78C94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5" name="Freeform 10"/>
              <p:cNvSpPr>
                <a:spLocks noEditPoints="1"/>
              </p:cNvSpPr>
              <p:nvPr/>
            </p:nvSpPr>
            <p:spPr bwMode="auto">
              <a:xfrm>
                <a:off x="2511" y="1362"/>
                <a:ext cx="538" cy="322"/>
              </a:xfrm>
              <a:custGeom>
                <a:avLst/>
                <a:gdLst>
                  <a:gd name="T0" fmla="*/ 7 w 309"/>
                  <a:gd name="T1" fmla="*/ 184 h 184"/>
                  <a:gd name="T2" fmla="*/ 9 w 309"/>
                  <a:gd name="T3" fmla="*/ 184 h 184"/>
                  <a:gd name="T4" fmla="*/ 9 w 309"/>
                  <a:gd name="T5" fmla="*/ 178 h 184"/>
                  <a:gd name="T6" fmla="*/ 8 w 309"/>
                  <a:gd name="T7" fmla="*/ 180 h 184"/>
                  <a:gd name="T8" fmla="*/ 9 w 309"/>
                  <a:gd name="T9" fmla="*/ 178 h 184"/>
                  <a:gd name="T10" fmla="*/ 34 w 309"/>
                  <a:gd name="T11" fmla="*/ 174 h 184"/>
                  <a:gd name="T12" fmla="*/ 34 w 309"/>
                  <a:gd name="T13" fmla="*/ 179 h 184"/>
                  <a:gd name="T14" fmla="*/ 36 w 309"/>
                  <a:gd name="T15" fmla="*/ 176 h 184"/>
                  <a:gd name="T16" fmla="*/ 38 w 309"/>
                  <a:gd name="T17" fmla="*/ 176 h 184"/>
                  <a:gd name="T18" fmla="*/ 84 w 309"/>
                  <a:gd name="T19" fmla="*/ 144 h 184"/>
                  <a:gd name="T20" fmla="*/ 85 w 309"/>
                  <a:gd name="T21" fmla="*/ 145 h 184"/>
                  <a:gd name="T22" fmla="*/ 84 w 309"/>
                  <a:gd name="T23" fmla="*/ 144 h 184"/>
                  <a:gd name="T24" fmla="*/ 0 w 309"/>
                  <a:gd name="T25" fmla="*/ 135 h 184"/>
                  <a:gd name="T26" fmla="*/ 1 w 309"/>
                  <a:gd name="T27" fmla="*/ 135 h 184"/>
                  <a:gd name="T28" fmla="*/ 138 w 309"/>
                  <a:gd name="T29" fmla="*/ 123 h 184"/>
                  <a:gd name="T30" fmla="*/ 139 w 309"/>
                  <a:gd name="T31" fmla="*/ 123 h 184"/>
                  <a:gd name="T32" fmla="*/ 154 w 309"/>
                  <a:gd name="T33" fmla="*/ 115 h 184"/>
                  <a:gd name="T34" fmla="*/ 154 w 309"/>
                  <a:gd name="T35" fmla="*/ 116 h 184"/>
                  <a:gd name="T36" fmla="*/ 154 w 309"/>
                  <a:gd name="T37" fmla="*/ 115 h 184"/>
                  <a:gd name="T38" fmla="*/ 50 w 309"/>
                  <a:gd name="T39" fmla="*/ 113 h 184"/>
                  <a:gd name="T40" fmla="*/ 53 w 309"/>
                  <a:gd name="T41" fmla="*/ 115 h 184"/>
                  <a:gd name="T42" fmla="*/ 146 w 309"/>
                  <a:gd name="T43" fmla="*/ 113 h 184"/>
                  <a:gd name="T44" fmla="*/ 147 w 309"/>
                  <a:gd name="T45" fmla="*/ 114 h 184"/>
                  <a:gd name="T46" fmla="*/ 146 w 309"/>
                  <a:gd name="T47" fmla="*/ 113 h 184"/>
                  <a:gd name="T48" fmla="*/ 149 w 309"/>
                  <a:gd name="T49" fmla="*/ 111 h 184"/>
                  <a:gd name="T50" fmla="*/ 151 w 309"/>
                  <a:gd name="T51" fmla="*/ 111 h 184"/>
                  <a:gd name="T52" fmla="*/ 165 w 309"/>
                  <a:gd name="T53" fmla="*/ 109 h 184"/>
                  <a:gd name="T54" fmla="*/ 162 w 309"/>
                  <a:gd name="T55" fmla="*/ 113 h 184"/>
                  <a:gd name="T56" fmla="*/ 166 w 309"/>
                  <a:gd name="T57" fmla="*/ 111 h 184"/>
                  <a:gd name="T58" fmla="*/ 184 w 309"/>
                  <a:gd name="T59" fmla="*/ 107 h 184"/>
                  <a:gd name="T60" fmla="*/ 184 w 309"/>
                  <a:gd name="T61" fmla="*/ 109 h 184"/>
                  <a:gd name="T62" fmla="*/ 184 w 309"/>
                  <a:gd name="T63" fmla="*/ 107 h 184"/>
                  <a:gd name="T64" fmla="*/ 50 w 309"/>
                  <a:gd name="T65" fmla="*/ 109 h 184"/>
                  <a:gd name="T66" fmla="*/ 53 w 309"/>
                  <a:gd name="T67" fmla="*/ 111 h 184"/>
                  <a:gd name="T68" fmla="*/ 53 w 309"/>
                  <a:gd name="T69" fmla="*/ 107 h 184"/>
                  <a:gd name="T70" fmla="*/ 248 w 309"/>
                  <a:gd name="T71" fmla="*/ 77 h 184"/>
                  <a:gd name="T72" fmla="*/ 249 w 309"/>
                  <a:gd name="T73" fmla="*/ 77 h 184"/>
                  <a:gd name="T74" fmla="*/ 249 w 309"/>
                  <a:gd name="T75" fmla="*/ 75 h 184"/>
                  <a:gd name="T76" fmla="*/ 252 w 309"/>
                  <a:gd name="T77" fmla="*/ 67 h 184"/>
                  <a:gd name="T78" fmla="*/ 252 w 309"/>
                  <a:gd name="T79" fmla="*/ 70 h 184"/>
                  <a:gd name="T80" fmla="*/ 268 w 309"/>
                  <a:gd name="T81" fmla="*/ 64 h 184"/>
                  <a:gd name="T82" fmla="*/ 266 w 309"/>
                  <a:gd name="T83" fmla="*/ 66 h 184"/>
                  <a:gd name="T84" fmla="*/ 268 w 309"/>
                  <a:gd name="T85" fmla="*/ 66 h 184"/>
                  <a:gd name="T86" fmla="*/ 276 w 309"/>
                  <a:gd name="T87" fmla="*/ 54 h 184"/>
                  <a:gd name="T88" fmla="*/ 276 w 309"/>
                  <a:gd name="T89" fmla="*/ 55 h 184"/>
                  <a:gd name="T90" fmla="*/ 276 w 309"/>
                  <a:gd name="T91" fmla="*/ 54 h 184"/>
                  <a:gd name="T92" fmla="*/ 307 w 309"/>
                  <a:gd name="T93" fmla="*/ 17 h 184"/>
                  <a:gd name="T94" fmla="*/ 309 w 309"/>
                  <a:gd name="T95" fmla="*/ 17 h 184"/>
                  <a:gd name="T96" fmla="*/ 254 w 309"/>
                  <a:gd name="T97" fmla="*/ 11 h 184"/>
                  <a:gd name="T98" fmla="*/ 254 w 309"/>
                  <a:gd name="T99" fmla="*/ 12 h 184"/>
                  <a:gd name="T100" fmla="*/ 254 w 309"/>
                  <a:gd name="T101" fmla="*/ 11 h 184"/>
                  <a:gd name="T102" fmla="*/ 304 w 309"/>
                  <a:gd name="T103" fmla="*/ 12 h 184"/>
                  <a:gd name="T104" fmla="*/ 308 w 309"/>
                  <a:gd name="T105" fmla="*/ 14 h 184"/>
                  <a:gd name="T106" fmla="*/ 307 w 309"/>
                  <a:gd name="T107" fmla="*/ 11 h 184"/>
                  <a:gd name="T108" fmla="*/ 305 w 309"/>
                  <a:gd name="T109" fmla="*/ 10 h 184"/>
                  <a:gd name="T110" fmla="*/ 245 w 309"/>
                  <a:gd name="T111" fmla="*/ 12 h 184"/>
                  <a:gd name="T112" fmla="*/ 245 w 309"/>
                  <a:gd name="T113" fmla="*/ 10 h 184"/>
                  <a:gd name="T114" fmla="*/ 257 w 309"/>
                  <a:gd name="T115" fmla="*/ 0 h 184"/>
                  <a:gd name="T116" fmla="*/ 254 w 309"/>
                  <a:gd name="T117" fmla="*/ 1 h 184"/>
                  <a:gd name="T118" fmla="*/ 255 w 309"/>
                  <a:gd name="T119" fmla="*/ 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9" h="184">
                    <a:moveTo>
                      <a:pt x="8" y="183"/>
                    </a:moveTo>
                    <a:cubicBezTo>
                      <a:pt x="7" y="183"/>
                      <a:pt x="7" y="183"/>
                      <a:pt x="7" y="184"/>
                    </a:cubicBezTo>
                    <a:cubicBezTo>
                      <a:pt x="7" y="184"/>
                      <a:pt x="8" y="184"/>
                      <a:pt x="8" y="184"/>
                    </a:cubicBezTo>
                    <a:cubicBezTo>
                      <a:pt x="8" y="184"/>
                      <a:pt x="9" y="184"/>
                      <a:pt x="9" y="184"/>
                    </a:cubicBezTo>
                    <a:cubicBezTo>
                      <a:pt x="9" y="183"/>
                      <a:pt x="8" y="183"/>
                      <a:pt x="8" y="183"/>
                    </a:cubicBezTo>
                    <a:moveTo>
                      <a:pt x="9" y="178"/>
                    </a:moveTo>
                    <a:cubicBezTo>
                      <a:pt x="8" y="178"/>
                      <a:pt x="7" y="180"/>
                      <a:pt x="8" y="180"/>
                    </a:cubicBezTo>
                    <a:cubicBezTo>
                      <a:pt x="8" y="180"/>
                      <a:pt x="8" y="180"/>
                      <a:pt x="8" y="180"/>
                    </a:cubicBezTo>
                    <a:cubicBezTo>
                      <a:pt x="9" y="180"/>
                      <a:pt x="10" y="178"/>
                      <a:pt x="9" y="178"/>
                    </a:cubicBezTo>
                    <a:cubicBezTo>
                      <a:pt x="9" y="178"/>
                      <a:pt x="9" y="178"/>
                      <a:pt x="9" y="178"/>
                    </a:cubicBezTo>
                    <a:moveTo>
                      <a:pt x="35" y="171"/>
                    </a:moveTo>
                    <a:cubicBezTo>
                      <a:pt x="35" y="171"/>
                      <a:pt x="34" y="172"/>
                      <a:pt x="34" y="174"/>
                    </a:cubicBezTo>
                    <a:cubicBezTo>
                      <a:pt x="34" y="174"/>
                      <a:pt x="34" y="174"/>
                      <a:pt x="34" y="174"/>
                    </a:cubicBezTo>
                    <a:cubicBezTo>
                      <a:pt x="33" y="175"/>
                      <a:pt x="32" y="179"/>
                      <a:pt x="34" y="179"/>
                    </a:cubicBezTo>
                    <a:cubicBezTo>
                      <a:pt x="34" y="179"/>
                      <a:pt x="34" y="179"/>
                      <a:pt x="35" y="179"/>
                    </a:cubicBezTo>
                    <a:cubicBezTo>
                      <a:pt x="35" y="178"/>
                      <a:pt x="36" y="177"/>
                      <a:pt x="36" y="176"/>
                    </a:cubicBezTo>
                    <a:cubicBezTo>
                      <a:pt x="37" y="176"/>
                      <a:pt x="37" y="176"/>
                      <a:pt x="38" y="176"/>
                    </a:cubicBezTo>
                    <a:cubicBezTo>
                      <a:pt x="38" y="176"/>
                      <a:pt x="38" y="176"/>
                      <a:pt x="38" y="176"/>
                    </a:cubicBezTo>
                    <a:cubicBezTo>
                      <a:pt x="39" y="176"/>
                      <a:pt x="37" y="171"/>
                      <a:pt x="35" y="171"/>
                    </a:cubicBezTo>
                    <a:moveTo>
                      <a:pt x="84" y="144"/>
                    </a:moveTo>
                    <a:cubicBezTo>
                      <a:pt x="84" y="144"/>
                      <a:pt x="84" y="144"/>
                      <a:pt x="84" y="145"/>
                    </a:cubicBezTo>
                    <a:cubicBezTo>
                      <a:pt x="84" y="145"/>
                      <a:pt x="84" y="145"/>
                      <a:pt x="85" y="145"/>
                    </a:cubicBezTo>
                    <a:cubicBezTo>
                      <a:pt x="85" y="145"/>
                      <a:pt x="85" y="145"/>
                      <a:pt x="86" y="145"/>
                    </a:cubicBezTo>
                    <a:cubicBezTo>
                      <a:pt x="86" y="145"/>
                      <a:pt x="85" y="144"/>
                      <a:pt x="84" y="144"/>
                    </a:cubicBezTo>
                    <a:moveTo>
                      <a:pt x="1" y="134"/>
                    </a:move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5"/>
                      <a:pt x="0" y="135"/>
                      <a:pt x="1" y="135"/>
                    </a:cubicBezTo>
                    <a:cubicBezTo>
                      <a:pt x="1" y="135"/>
                      <a:pt x="1" y="135"/>
                      <a:pt x="1" y="135"/>
                    </a:cubicBezTo>
                    <a:cubicBezTo>
                      <a:pt x="1" y="134"/>
                      <a:pt x="1" y="134"/>
                      <a:pt x="1" y="134"/>
                    </a:cubicBezTo>
                    <a:moveTo>
                      <a:pt x="138" y="123"/>
                    </a:moveTo>
                    <a:cubicBezTo>
                      <a:pt x="137" y="123"/>
                      <a:pt x="136" y="124"/>
                      <a:pt x="137" y="125"/>
                    </a:cubicBezTo>
                    <a:cubicBezTo>
                      <a:pt x="138" y="124"/>
                      <a:pt x="139" y="125"/>
                      <a:pt x="139" y="123"/>
                    </a:cubicBezTo>
                    <a:cubicBezTo>
                      <a:pt x="139" y="123"/>
                      <a:pt x="138" y="123"/>
                      <a:pt x="138" y="123"/>
                    </a:cubicBezTo>
                    <a:moveTo>
                      <a:pt x="154" y="115"/>
                    </a:moveTo>
                    <a:cubicBezTo>
                      <a:pt x="154" y="115"/>
                      <a:pt x="153" y="115"/>
                      <a:pt x="153" y="115"/>
                    </a:cubicBezTo>
                    <a:cubicBezTo>
                      <a:pt x="153" y="116"/>
                      <a:pt x="154" y="116"/>
                      <a:pt x="154" y="116"/>
                    </a:cubicBezTo>
                    <a:cubicBezTo>
                      <a:pt x="155" y="116"/>
                      <a:pt x="155" y="116"/>
                      <a:pt x="155" y="116"/>
                    </a:cubicBezTo>
                    <a:cubicBezTo>
                      <a:pt x="155" y="115"/>
                      <a:pt x="155" y="115"/>
                      <a:pt x="154" y="115"/>
                    </a:cubicBezTo>
                    <a:moveTo>
                      <a:pt x="50" y="113"/>
                    </a:moveTo>
                    <a:cubicBezTo>
                      <a:pt x="50" y="113"/>
                      <a:pt x="50" y="113"/>
                      <a:pt x="50" y="113"/>
                    </a:cubicBezTo>
                    <a:cubicBezTo>
                      <a:pt x="50" y="114"/>
                      <a:pt x="52" y="115"/>
                      <a:pt x="52" y="115"/>
                    </a:cubicBezTo>
                    <a:cubicBezTo>
                      <a:pt x="53" y="115"/>
                      <a:pt x="53" y="115"/>
                      <a:pt x="53" y="115"/>
                    </a:cubicBezTo>
                    <a:cubicBezTo>
                      <a:pt x="53" y="114"/>
                      <a:pt x="51" y="113"/>
                      <a:pt x="50" y="113"/>
                    </a:cubicBezTo>
                    <a:moveTo>
                      <a:pt x="146" y="113"/>
                    </a:moveTo>
                    <a:cubicBezTo>
                      <a:pt x="146" y="113"/>
                      <a:pt x="146" y="113"/>
                      <a:pt x="146" y="113"/>
                    </a:cubicBezTo>
                    <a:cubicBezTo>
                      <a:pt x="145" y="114"/>
                      <a:pt x="146" y="114"/>
                      <a:pt x="147" y="114"/>
                    </a:cubicBezTo>
                    <a:cubicBezTo>
                      <a:pt x="147" y="114"/>
                      <a:pt x="147" y="114"/>
                      <a:pt x="147" y="113"/>
                    </a:cubicBezTo>
                    <a:cubicBezTo>
                      <a:pt x="148" y="113"/>
                      <a:pt x="147" y="113"/>
                      <a:pt x="146" y="113"/>
                    </a:cubicBezTo>
                    <a:moveTo>
                      <a:pt x="150" y="110"/>
                    </a:moveTo>
                    <a:cubicBezTo>
                      <a:pt x="149" y="110"/>
                      <a:pt x="149" y="110"/>
                      <a:pt x="149" y="111"/>
                    </a:cubicBezTo>
                    <a:cubicBezTo>
                      <a:pt x="149" y="111"/>
                      <a:pt x="150" y="111"/>
                      <a:pt x="150" y="111"/>
                    </a:cubicBezTo>
                    <a:cubicBezTo>
                      <a:pt x="151" y="111"/>
                      <a:pt x="151" y="111"/>
                      <a:pt x="151" y="111"/>
                    </a:cubicBezTo>
                    <a:cubicBezTo>
                      <a:pt x="151" y="111"/>
                      <a:pt x="150" y="110"/>
                      <a:pt x="150" y="110"/>
                    </a:cubicBezTo>
                    <a:moveTo>
                      <a:pt x="165" y="109"/>
                    </a:moveTo>
                    <a:cubicBezTo>
                      <a:pt x="165" y="109"/>
                      <a:pt x="163" y="110"/>
                      <a:pt x="162" y="111"/>
                    </a:cubicBezTo>
                    <a:cubicBezTo>
                      <a:pt x="161" y="112"/>
                      <a:pt x="161" y="113"/>
                      <a:pt x="162" y="113"/>
                    </a:cubicBezTo>
                    <a:cubicBezTo>
                      <a:pt x="162" y="113"/>
                      <a:pt x="163" y="113"/>
                      <a:pt x="164" y="113"/>
                    </a:cubicBezTo>
                    <a:cubicBezTo>
                      <a:pt x="166" y="111"/>
                      <a:pt x="166" y="111"/>
                      <a:pt x="166" y="111"/>
                    </a:cubicBezTo>
                    <a:cubicBezTo>
                      <a:pt x="166" y="110"/>
                      <a:pt x="166" y="109"/>
                      <a:pt x="165" y="109"/>
                    </a:cubicBezTo>
                    <a:moveTo>
                      <a:pt x="184" y="107"/>
                    </a:moveTo>
                    <a:cubicBezTo>
                      <a:pt x="184" y="107"/>
                      <a:pt x="183" y="109"/>
                      <a:pt x="184" y="109"/>
                    </a:cubicBezTo>
                    <a:cubicBezTo>
                      <a:pt x="184" y="109"/>
                      <a:pt x="184" y="109"/>
                      <a:pt x="184" y="109"/>
                    </a:cubicBezTo>
                    <a:cubicBezTo>
                      <a:pt x="184" y="109"/>
                      <a:pt x="185" y="107"/>
                      <a:pt x="184" y="107"/>
                    </a:cubicBezTo>
                    <a:cubicBezTo>
                      <a:pt x="184" y="107"/>
                      <a:pt x="184" y="107"/>
                      <a:pt x="184" y="107"/>
                    </a:cubicBezTo>
                    <a:moveTo>
                      <a:pt x="53" y="107"/>
                    </a:moveTo>
                    <a:cubicBezTo>
                      <a:pt x="51" y="107"/>
                      <a:pt x="50" y="108"/>
                      <a:pt x="50" y="109"/>
                    </a:cubicBezTo>
                    <a:cubicBezTo>
                      <a:pt x="50" y="110"/>
                      <a:pt x="50" y="111"/>
                      <a:pt x="51" y="111"/>
                    </a:cubicBezTo>
                    <a:cubicBezTo>
                      <a:pt x="52" y="111"/>
                      <a:pt x="52" y="111"/>
                      <a:pt x="53" y="111"/>
                    </a:cubicBezTo>
                    <a:cubicBezTo>
                      <a:pt x="54" y="111"/>
                      <a:pt x="54" y="108"/>
                      <a:pt x="54" y="107"/>
                    </a:cubicBezTo>
                    <a:cubicBezTo>
                      <a:pt x="53" y="107"/>
                      <a:pt x="53" y="107"/>
                      <a:pt x="53" y="107"/>
                    </a:cubicBezTo>
                    <a:moveTo>
                      <a:pt x="249" y="75"/>
                    </a:moveTo>
                    <a:cubicBezTo>
                      <a:pt x="249" y="75"/>
                      <a:pt x="249" y="76"/>
                      <a:pt x="248" y="77"/>
                    </a:cubicBezTo>
                    <a:cubicBezTo>
                      <a:pt x="248" y="77"/>
                      <a:pt x="248" y="77"/>
                      <a:pt x="248" y="77"/>
                    </a:cubicBezTo>
                    <a:cubicBezTo>
                      <a:pt x="249" y="77"/>
                      <a:pt x="249" y="77"/>
                      <a:pt x="249" y="77"/>
                    </a:cubicBezTo>
                    <a:cubicBezTo>
                      <a:pt x="250" y="77"/>
                      <a:pt x="250" y="76"/>
                      <a:pt x="251" y="76"/>
                    </a:cubicBezTo>
                    <a:cubicBezTo>
                      <a:pt x="250" y="76"/>
                      <a:pt x="250" y="75"/>
                      <a:pt x="249" y="75"/>
                    </a:cubicBezTo>
                    <a:moveTo>
                      <a:pt x="253" y="66"/>
                    </a:moveTo>
                    <a:cubicBezTo>
                      <a:pt x="252" y="67"/>
                      <a:pt x="252" y="67"/>
                      <a:pt x="252" y="67"/>
                    </a:cubicBezTo>
                    <a:cubicBezTo>
                      <a:pt x="250" y="67"/>
                      <a:pt x="250" y="67"/>
                      <a:pt x="250" y="67"/>
                    </a:cubicBezTo>
                    <a:cubicBezTo>
                      <a:pt x="250" y="70"/>
                      <a:pt x="251" y="70"/>
                      <a:pt x="252" y="70"/>
                    </a:cubicBezTo>
                    <a:cubicBezTo>
                      <a:pt x="254" y="70"/>
                      <a:pt x="258" y="66"/>
                      <a:pt x="253" y="66"/>
                    </a:cubicBezTo>
                    <a:moveTo>
                      <a:pt x="268" y="64"/>
                    </a:moveTo>
                    <a:cubicBezTo>
                      <a:pt x="268" y="64"/>
                      <a:pt x="268" y="65"/>
                      <a:pt x="268" y="65"/>
                    </a:cubicBezTo>
                    <a:cubicBezTo>
                      <a:pt x="266" y="66"/>
                      <a:pt x="266" y="66"/>
                      <a:pt x="266" y="66"/>
                    </a:cubicBezTo>
                    <a:cubicBezTo>
                      <a:pt x="266" y="67"/>
                      <a:pt x="266" y="67"/>
                      <a:pt x="267" y="67"/>
                    </a:cubicBezTo>
                    <a:cubicBezTo>
                      <a:pt x="267" y="67"/>
                      <a:pt x="268" y="67"/>
                      <a:pt x="268" y="66"/>
                    </a:cubicBezTo>
                    <a:cubicBezTo>
                      <a:pt x="269" y="66"/>
                      <a:pt x="269" y="64"/>
                      <a:pt x="268" y="64"/>
                    </a:cubicBezTo>
                    <a:moveTo>
                      <a:pt x="276" y="54"/>
                    </a:moveTo>
                    <a:cubicBezTo>
                      <a:pt x="276" y="54"/>
                      <a:pt x="275" y="55"/>
                      <a:pt x="276" y="55"/>
                    </a:cubicBezTo>
                    <a:cubicBezTo>
                      <a:pt x="276" y="55"/>
                      <a:pt x="276" y="55"/>
                      <a:pt x="276" y="55"/>
                    </a:cubicBezTo>
                    <a:cubicBezTo>
                      <a:pt x="276" y="55"/>
                      <a:pt x="277" y="54"/>
                      <a:pt x="276" y="54"/>
                    </a:cubicBezTo>
                    <a:cubicBezTo>
                      <a:pt x="276" y="54"/>
                      <a:pt x="276" y="54"/>
                      <a:pt x="276" y="54"/>
                    </a:cubicBezTo>
                    <a:moveTo>
                      <a:pt x="308" y="17"/>
                    </a:moveTo>
                    <a:cubicBezTo>
                      <a:pt x="308" y="17"/>
                      <a:pt x="307" y="17"/>
                      <a:pt x="307" y="17"/>
                    </a:cubicBezTo>
                    <a:cubicBezTo>
                      <a:pt x="307" y="18"/>
                      <a:pt x="308" y="18"/>
                      <a:pt x="308" y="18"/>
                    </a:cubicBezTo>
                    <a:cubicBezTo>
                      <a:pt x="309" y="18"/>
                      <a:pt x="309" y="18"/>
                      <a:pt x="309" y="17"/>
                    </a:cubicBezTo>
                    <a:cubicBezTo>
                      <a:pt x="309" y="17"/>
                      <a:pt x="308" y="17"/>
                      <a:pt x="308" y="17"/>
                    </a:cubicBezTo>
                    <a:moveTo>
                      <a:pt x="254" y="11"/>
                    </a:moveTo>
                    <a:cubicBezTo>
                      <a:pt x="253" y="11"/>
                      <a:pt x="253" y="11"/>
                      <a:pt x="253" y="11"/>
                    </a:cubicBezTo>
                    <a:cubicBezTo>
                      <a:pt x="253" y="11"/>
                      <a:pt x="254" y="12"/>
                      <a:pt x="254" y="12"/>
                    </a:cubicBezTo>
                    <a:cubicBezTo>
                      <a:pt x="254" y="12"/>
                      <a:pt x="255" y="12"/>
                      <a:pt x="255" y="11"/>
                    </a:cubicBezTo>
                    <a:cubicBezTo>
                      <a:pt x="255" y="11"/>
                      <a:pt x="254" y="11"/>
                      <a:pt x="254" y="11"/>
                    </a:cubicBezTo>
                    <a:moveTo>
                      <a:pt x="305" y="10"/>
                    </a:moveTo>
                    <a:cubicBezTo>
                      <a:pt x="304" y="10"/>
                      <a:pt x="304" y="11"/>
                      <a:pt x="304" y="12"/>
                    </a:cubicBezTo>
                    <a:cubicBezTo>
                      <a:pt x="305" y="13"/>
                      <a:pt x="306" y="14"/>
                      <a:pt x="307" y="14"/>
                    </a:cubicBezTo>
                    <a:cubicBezTo>
                      <a:pt x="307" y="14"/>
                      <a:pt x="308" y="14"/>
                      <a:pt x="308" y="14"/>
                    </a:cubicBezTo>
                    <a:cubicBezTo>
                      <a:pt x="308" y="14"/>
                      <a:pt x="308" y="14"/>
                      <a:pt x="308" y="14"/>
                    </a:cubicBezTo>
                    <a:cubicBezTo>
                      <a:pt x="308" y="13"/>
                      <a:pt x="308" y="12"/>
                      <a:pt x="307" y="11"/>
                    </a:cubicBezTo>
                    <a:cubicBezTo>
                      <a:pt x="307" y="11"/>
                      <a:pt x="306" y="10"/>
                      <a:pt x="306" y="10"/>
                    </a:cubicBezTo>
                    <a:cubicBezTo>
                      <a:pt x="306" y="10"/>
                      <a:pt x="306" y="10"/>
                      <a:pt x="305" y="10"/>
                    </a:cubicBezTo>
                    <a:moveTo>
                      <a:pt x="245" y="10"/>
                    </a:moveTo>
                    <a:cubicBezTo>
                      <a:pt x="244" y="10"/>
                      <a:pt x="243" y="12"/>
                      <a:pt x="245" y="12"/>
                    </a:cubicBezTo>
                    <a:cubicBezTo>
                      <a:pt x="245" y="12"/>
                      <a:pt x="245" y="12"/>
                      <a:pt x="245" y="12"/>
                    </a:cubicBezTo>
                    <a:cubicBezTo>
                      <a:pt x="246" y="12"/>
                      <a:pt x="247" y="10"/>
                      <a:pt x="245" y="10"/>
                    </a:cubicBezTo>
                    <a:cubicBezTo>
                      <a:pt x="245" y="10"/>
                      <a:pt x="245" y="10"/>
                      <a:pt x="245" y="10"/>
                    </a:cubicBezTo>
                    <a:moveTo>
                      <a:pt x="257" y="0"/>
                    </a:moveTo>
                    <a:cubicBezTo>
                      <a:pt x="256" y="0"/>
                      <a:pt x="255" y="0"/>
                      <a:pt x="255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2"/>
                      <a:pt x="254" y="3"/>
                      <a:pt x="255" y="3"/>
                    </a:cubicBezTo>
                    <a:cubicBezTo>
                      <a:pt x="256" y="3"/>
                      <a:pt x="258" y="1"/>
                      <a:pt x="257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65163" y="3219450"/>
            <a:ext cx="2339975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结构：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左右</a:t>
            </a:r>
          </a:p>
        </p:txBody>
      </p:sp>
      <p:sp>
        <p:nvSpPr>
          <p:cNvPr id="3" name="TextBox 36"/>
          <p:cNvSpPr txBox="1">
            <a:spLocks noChangeArrowheads="1"/>
          </p:cNvSpPr>
          <p:nvPr/>
        </p:nvSpPr>
        <p:spPr bwMode="auto">
          <a:xfrm>
            <a:off x="665163" y="3989388"/>
            <a:ext cx="3303588" cy="430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组词：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电脑   呆头呆脑</a:t>
            </a:r>
          </a:p>
        </p:txBody>
      </p:sp>
      <p:sp>
        <p:nvSpPr>
          <p:cNvPr id="4" name="TextBox 37"/>
          <p:cNvSpPr txBox="1">
            <a:spLocks noChangeArrowheads="1"/>
          </p:cNvSpPr>
          <p:nvPr/>
        </p:nvSpPr>
        <p:spPr bwMode="auto">
          <a:xfrm>
            <a:off x="665163" y="4373563"/>
            <a:ext cx="3640138" cy="430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造句：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我喜欢玩电脑游戏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。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665163" y="3605213"/>
            <a:ext cx="2905125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音序：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N  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部首：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月</a:t>
            </a:r>
          </a:p>
        </p:txBody>
      </p:sp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4995863" y="3617913"/>
            <a:ext cx="3983038" cy="110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书写指导：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“月”要窄；右边上横稍长，和下边的框要分开，里面的撇和点稍大一些。</a:t>
            </a:r>
          </a:p>
        </p:txBody>
      </p:sp>
      <p:sp>
        <p:nvSpPr>
          <p:cNvPr id="5" name="矩形 4"/>
          <p:cNvSpPr/>
          <p:nvPr/>
        </p:nvSpPr>
        <p:spPr>
          <a:xfrm>
            <a:off x="2727325" y="1870075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脑</a:t>
            </a:r>
          </a:p>
        </p:txBody>
      </p:sp>
      <p:sp>
        <p:nvSpPr>
          <p:cNvPr id="6" name="矩形 5"/>
          <p:cNvSpPr/>
          <p:nvPr/>
        </p:nvSpPr>
        <p:spPr>
          <a:xfrm>
            <a:off x="2708275" y="1154113"/>
            <a:ext cx="1674813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</a:rPr>
              <a:t>nǎo</a:t>
            </a:r>
          </a:p>
        </p:txBody>
      </p:sp>
      <p:sp>
        <p:nvSpPr>
          <p:cNvPr id="7" name="Freeform 120"/>
          <p:cNvSpPr/>
          <p:nvPr/>
        </p:nvSpPr>
        <p:spPr>
          <a:xfrm>
            <a:off x="7146925" y="1401763"/>
            <a:ext cx="266700" cy="295275"/>
          </a:xfrm>
          <a:custGeom>
            <a:avLst/>
            <a:gdLst>
              <a:gd name="txL" fmla="*/ 0 w 420"/>
              <a:gd name="txT" fmla="*/ 0 h 465"/>
              <a:gd name="txR" fmla="*/ 420 w 420"/>
              <a:gd name="txB" fmla="*/ 465 h 46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20" h="465">
                <a:moveTo>
                  <a:pt x="375" y="420"/>
                </a:moveTo>
                <a:lnTo>
                  <a:pt x="330" y="450"/>
                </a:lnTo>
                <a:lnTo>
                  <a:pt x="315" y="465"/>
                </a:lnTo>
                <a:lnTo>
                  <a:pt x="285" y="450"/>
                </a:lnTo>
                <a:lnTo>
                  <a:pt x="255" y="420"/>
                </a:lnTo>
                <a:lnTo>
                  <a:pt x="210" y="345"/>
                </a:lnTo>
                <a:lnTo>
                  <a:pt x="150" y="270"/>
                </a:lnTo>
                <a:lnTo>
                  <a:pt x="90" y="165"/>
                </a:lnTo>
                <a:lnTo>
                  <a:pt x="30" y="90"/>
                </a:lnTo>
                <a:lnTo>
                  <a:pt x="15" y="30"/>
                </a:lnTo>
                <a:lnTo>
                  <a:pt x="0" y="0"/>
                </a:lnTo>
                <a:lnTo>
                  <a:pt x="105" y="0"/>
                </a:lnTo>
                <a:lnTo>
                  <a:pt x="195" y="15"/>
                </a:lnTo>
                <a:lnTo>
                  <a:pt x="285" y="75"/>
                </a:lnTo>
                <a:lnTo>
                  <a:pt x="360" y="150"/>
                </a:lnTo>
                <a:lnTo>
                  <a:pt x="405" y="240"/>
                </a:lnTo>
                <a:lnTo>
                  <a:pt x="420" y="315"/>
                </a:lnTo>
                <a:lnTo>
                  <a:pt x="405" y="375"/>
                </a:lnTo>
                <a:lnTo>
                  <a:pt x="375" y="42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7659" name="Group 4"/>
          <p:cNvGrpSpPr/>
          <p:nvPr/>
        </p:nvGrpSpPr>
        <p:grpSpPr>
          <a:xfrm>
            <a:off x="5665788" y="904875"/>
            <a:ext cx="2509837" cy="2538413"/>
            <a:chOff x="1474" y="663"/>
            <a:chExt cx="2948" cy="2835"/>
          </a:xfrm>
        </p:grpSpPr>
        <p:sp>
          <p:nvSpPr>
            <p:cNvPr id="27677" name="Rectangle 5"/>
            <p:cNvSpPr/>
            <p:nvPr/>
          </p:nvSpPr>
          <p:spPr>
            <a:xfrm>
              <a:off x="2948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27678" name="Rectangle 6"/>
            <p:cNvSpPr/>
            <p:nvPr/>
          </p:nvSpPr>
          <p:spPr>
            <a:xfrm>
              <a:off x="1474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27679" name="Rectangle 7"/>
            <p:cNvSpPr/>
            <p:nvPr/>
          </p:nvSpPr>
          <p:spPr>
            <a:xfrm>
              <a:off x="2948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27680" name="Rectangle 8"/>
            <p:cNvSpPr/>
            <p:nvPr/>
          </p:nvSpPr>
          <p:spPr>
            <a:xfrm>
              <a:off x="1474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27681" name="Line 9"/>
            <p:cNvSpPr/>
            <p:nvPr/>
          </p:nvSpPr>
          <p:spPr>
            <a:xfrm>
              <a:off x="1474" y="663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682" name="Line 10"/>
            <p:cNvSpPr/>
            <p:nvPr/>
          </p:nvSpPr>
          <p:spPr>
            <a:xfrm>
              <a:off x="1474" y="3498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683" name="Line 11"/>
            <p:cNvSpPr/>
            <p:nvPr/>
          </p:nvSpPr>
          <p:spPr>
            <a:xfrm>
              <a:off x="1474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684" name="Line 12"/>
            <p:cNvSpPr/>
            <p:nvPr/>
          </p:nvSpPr>
          <p:spPr>
            <a:xfrm>
              <a:off x="4422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685" name="Line 13"/>
            <p:cNvSpPr/>
            <p:nvPr/>
          </p:nvSpPr>
          <p:spPr>
            <a:xfrm>
              <a:off x="1474" y="2069"/>
              <a:ext cx="2948" cy="0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686" name="Line 14"/>
            <p:cNvSpPr/>
            <p:nvPr/>
          </p:nvSpPr>
          <p:spPr>
            <a:xfrm>
              <a:off x="2948" y="663"/>
              <a:ext cx="0" cy="2835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7660" name="Rectangle 25"/>
          <p:cNvSpPr/>
          <p:nvPr/>
        </p:nvSpPr>
        <p:spPr>
          <a:xfrm>
            <a:off x="6251575" y="1411288"/>
            <a:ext cx="31750" cy="152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27661" name="Rectangle 26"/>
          <p:cNvSpPr/>
          <p:nvPr/>
        </p:nvSpPr>
        <p:spPr>
          <a:xfrm>
            <a:off x="6107113" y="1401763"/>
            <a:ext cx="31750" cy="152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27662" name="Rectangle 61"/>
          <p:cNvSpPr/>
          <p:nvPr/>
        </p:nvSpPr>
        <p:spPr>
          <a:xfrm>
            <a:off x="6267450" y="1347788"/>
            <a:ext cx="34925" cy="1682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27663" name="Rectangle 84"/>
          <p:cNvSpPr/>
          <p:nvPr/>
        </p:nvSpPr>
        <p:spPr>
          <a:xfrm>
            <a:off x="6097588" y="1347788"/>
            <a:ext cx="34925" cy="1682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27664" name="Rectangle 113"/>
          <p:cNvSpPr/>
          <p:nvPr/>
        </p:nvSpPr>
        <p:spPr>
          <a:xfrm>
            <a:off x="6051550" y="1401763"/>
            <a:ext cx="34925" cy="1682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8" name="Freeform 116"/>
          <p:cNvSpPr/>
          <p:nvPr/>
        </p:nvSpPr>
        <p:spPr>
          <a:xfrm>
            <a:off x="6070600" y="1582738"/>
            <a:ext cx="333375" cy="1619250"/>
          </a:xfrm>
          <a:custGeom>
            <a:avLst/>
            <a:gdLst>
              <a:gd name="txL" fmla="*/ 0 w 525"/>
              <a:gd name="txT" fmla="*/ 0 h 2550"/>
              <a:gd name="txR" fmla="*/ 525 w 525"/>
              <a:gd name="txB" fmla="*/ 2550 h 255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525" h="2550">
                <a:moveTo>
                  <a:pt x="525" y="45"/>
                </a:moveTo>
                <a:lnTo>
                  <a:pt x="525" y="375"/>
                </a:lnTo>
                <a:lnTo>
                  <a:pt x="510" y="675"/>
                </a:lnTo>
                <a:lnTo>
                  <a:pt x="495" y="945"/>
                </a:lnTo>
                <a:lnTo>
                  <a:pt x="480" y="1185"/>
                </a:lnTo>
                <a:lnTo>
                  <a:pt x="465" y="1380"/>
                </a:lnTo>
                <a:lnTo>
                  <a:pt x="450" y="1545"/>
                </a:lnTo>
                <a:lnTo>
                  <a:pt x="420" y="1695"/>
                </a:lnTo>
                <a:lnTo>
                  <a:pt x="390" y="1785"/>
                </a:lnTo>
                <a:lnTo>
                  <a:pt x="330" y="1965"/>
                </a:lnTo>
                <a:lnTo>
                  <a:pt x="285" y="2115"/>
                </a:lnTo>
                <a:lnTo>
                  <a:pt x="225" y="2250"/>
                </a:lnTo>
                <a:lnTo>
                  <a:pt x="150" y="2355"/>
                </a:lnTo>
                <a:lnTo>
                  <a:pt x="105" y="2445"/>
                </a:lnTo>
                <a:lnTo>
                  <a:pt x="45" y="2505"/>
                </a:lnTo>
                <a:lnTo>
                  <a:pt x="15" y="2535"/>
                </a:lnTo>
                <a:lnTo>
                  <a:pt x="0" y="2550"/>
                </a:lnTo>
                <a:lnTo>
                  <a:pt x="0" y="2520"/>
                </a:lnTo>
                <a:lnTo>
                  <a:pt x="15" y="2445"/>
                </a:lnTo>
                <a:lnTo>
                  <a:pt x="60" y="2340"/>
                </a:lnTo>
                <a:lnTo>
                  <a:pt x="120" y="2190"/>
                </a:lnTo>
                <a:lnTo>
                  <a:pt x="240" y="1860"/>
                </a:lnTo>
                <a:lnTo>
                  <a:pt x="285" y="1680"/>
                </a:lnTo>
                <a:lnTo>
                  <a:pt x="315" y="1500"/>
                </a:lnTo>
                <a:lnTo>
                  <a:pt x="360" y="1095"/>
                </a:lnTo>
                <a:lnTo>
                  <a:pt x="375" y="630"/>
                </a:lnTo>
                <a:lnTo>
                  <a:pt x="360" y="420"/>
                </a:lnTo>
                <a:lnTo>
                  <a:pt x="360" y="270"/>
                </a:lnTo>
                <a:lnTo>
                  <a:pt x="345" y="150"/>
                </a:lnTo>
                <a:lnTo>
                  <a:pt x="330" y="90"/>
                </a:lnTo>
                <a:lnTo>
                  <a:pt x="315" y="30"/>
                </a:lnTo>
                <a:lnTo>
                  <a:pt x="345" y="0"/>
                </a:lnTo>
                <a:lnTo>
                  <a:pt x="405" y="0"/>
                </a:lnTo>
                <a:lnTo>
                  <a:pt x="525" y="4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117"/>
          <p:cNvSpPr/>
          <p:nvPr/>
        </p:nvSpPr>
        <p:spPr>
          <a:xfrm>
            <a:off x="6346825" y="2039938"/>
            <a:ext cx="228600" cy="95250"/>
          </a:xfrm>
          <a:custGeom>
            <a:avLst/>
            <a:gdLst>
              <a:gd name="txL" fmla="*/ 0 w 360"/>
              <a:gd name="txT" fmla="*/ 0 h 150"/>
              <a:gd name="txR" fmla="*/ 360 w 360"/>
              <a:gd name="txB" fmla="*/ 150 h 150"/>
            </a:gdLst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60" h="150">
                <a:moveTo>
                  <a:pt x="165" y="30"/>
                </a:moveTo>
                <a:lnTo>
                  <a:pt x="210" y="0"/>
                </a:lnTo>
                <a:lnTo>
                  <a:pt x="240" y="0"/>
                </a:lnTo>
                <a:lnTo>
                  <a:pt x="285" y="0"/>
                </a:lnTo>
                <a:lnTo>
                  <a:pt x="360" y="30"/>
                </a:lnTo>
                <a:lnTo>
                  <a:pt x="345" y="90"/>
                </a:lnTo>
                <a:lnTo>
                  <a:pt x="330" y="120"/>
                </a:lnTo>
                <a:lnTo>
                  <a:pt x="300" y="120"/>
                </a:lnTo>
                <a:lnTo>
                  <a:pt x="225" y="135"/>
                </a:lnTo>
                <a:lnTo>
                  <a:pt x="120" y="135"/>
                </a:lnTo>
                <a:lnTo>
                  <a:pt x="0" y="150"/>
                </a:lnTo>
                <a:lnTo>
                  <a:pt x="0" y="45"/>
                </a:lnTo>
                <a:lnTo>
                  <a:pt x="105" y="30"/>
                </a:lnTo>
                <a:lnTo>
                  <a:pt x="165" y="3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118"/>
          <p:cNvSpPr/>
          <p:nvPr/>
        </p:nvSpPr>
        <p:spPr>
          <a:xfrm>
            <a:off x="6346825" y="2373313"/>
            <a:ext cx="209550" cy="95250"/>
          </a:xfrm>
          <a:custGeom>
            <a:avLst/>
            <a:gdLst>
              <a:gd name="txL" fmla="*/ 0 w 330"/>
              <a:gd name="txT" fmla="*/ 0 h 150"/>
              <a:gd name="txR" fmla="*/ 330 w 330"/>
              <a:gd name="txB" fmla="*/ 150 h 15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30" h="150">
                <a:moveTo>
                  <a:pt x="330" y="60"/>
                </a:moveTo>
                <a:lnTo>
                  <a:pt x="315" y="105"/>
                </a:lnTo>
                <a:lnTo>
                  <a:pt x="285" y="135"/>
                </a:lnTo>
                <a:lnTo>
                  <a:pt x="240" y="135"/>
                </a:lnTo>
                <a:lnTo>
                  <a:pt x="180" y="150"/>
                </a:lnTo>
                <a:lnTo>
                  <a:pt x="105" y="150"/>
                </a:lnTo>
                <a:lnTo>
                  <a:pt x="0" y="150"/>
                </a:lnTo>
                <a:lnTo>
                  <a:pt x="0" y="30"/>
                </a:lnTo>
                <a:lnTo>
                  <a:pt x="75" y="30"/>
                </a:lnTo>
                <a:lnTo>
                  <a:pt x="150" y="15"/>
                </a:lnTo>
                <a:lnTo>
                  <a:pt x="195" y="0"/>
                </a:lnTo>
                <a:lnTo>
                  <a:pt x="270" y="0"/>
                </a:lnTo>
                <a:lnTo>
                  <a:pt x="315" y="15"/>
                </a:lnTo>
                <a:lnTo>
                  <a:pt x="330" y="6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119"/>
          <p:cNvSpPr/>
          <p:nvPr/>
        </p:nvSpPr>
        <p:spPr>
          <a:xfrm>
            <a:off x="6346825" y="1535113"/>
            <a:ext cx="419100" cy="1685925"/>
          </a:xfrm>
          <a:custGeom>
            <a:avLst/>
            <a:gdLst>
              <a:gd name="txL" fmla="*/ 0 w 660"/>
              <a:gd name="txT" fmla="*/ 0 h 2655"/>
              <a:gd name="txR" fmla="*/ 660 w 660"/>
              <a:gd name="txB" fmla="*/ 2655 h 265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60" h="2655">
                <a:moveTo>
                  <a:pt x="570" y="375"/>
                </a:moveTo>
                <a:lnTo>
                  <a:pt x="570" y="405"/>
                </a:lnTo>
                <a:lnTo>
                  <a:pt x="570" y="465"/>
                </a:lnTo>
                <a:lnTo>
                  <a:pt x="570" y="555"/>
                </a:lnTo>
                <a:lnTo>
                  <a:pt x="570" y="660"/>
                </a:lnTo>
                <a:lnTo>
                  <a:pt x="570" y="780"/>
                </a:lnTo>
                <a:lnTo>
                  <a:pt x="570" y="930"/>
                </a:lnTo>
                <a:lnTo>
                  <a:pt x="570" y="1110"/>
                </a:lnTo>
                <a:lnTo>
                  <a:pt x="570" y="1305"/>
                </a:lnTo>
                <a:lnTo>
                  <a:pt x="570" y="1500"/>
                </a:lnTo>
                <a:lnTo>
                  <a:pt x="570" y="1680"/>
                </a:lnTo>
                <a:lnTo>
                  <a:pt x="555" y="1845"/>
                </a:lnTo>
                <a:lnTo>
                  <a:pt x="555" y="1980"/>
                </a:lnTo>
                <a:lnTo>
                  <a:pt x="555" y="2100"/>
                </a:lnTo>
                <a:lnTo>
                  <a:pt x="555" y="2190"/>
                </a:lnTo>
                <a:lnTo>
                  <a:pt x="540" y="2265"/>
                </a:lnTo>
                <a:lnTo>
                  <a:pt x="540" y="2325"/>
                </a:lnTo>
                <a:lnTo>
                  <a:pt x="510" y="2475"/>
                </a:lnTo>
                <a:lnTo>
                  <a:pt x="495" y="2535"/>
                </a:lnTo>
                <a:lnTo>
                  <a:pt x="465" y="2580"/>
                </a:lnTo>
                <a:lnTo>
                  <a:pt x="405" y="2625"/>
                </a:lnTo>
                <a:lnTo>
                  <a:pt x="360" y="2655"/>
                </a:lnTo>
                <a:lnTo>
                  <a:pt x="345" y="2640"/>
                </a:lnTo>
                <a:lnTo>
                  <a:pt x="330" y="2610"/>
                </a:lnTo>
                <a:lnTo>
                  <a:pt x="330" y="2565"/>
                </a:lnTo>
                <a:lnTo>
                  <a:pt x="285" y="2460"/>
                </a:lnTo>
                <a:lnTo>
                  <a:pt x="210" y="2355"/>
                </a:lnTo>
                <a:lnTo>
                  <a:pt x="150" y="2310"/>
                </a:lnTo>
                <a:lnTo>
                  <a:pt x="120" y="2265"/>
                </a:lnTo>
                <a:lnTo>
                  <a:pt x="90" y="2250"/>
                </a:lnTo>
                <a:lnTo>
                  <a:pt x="90" y="2235"/>
                </a:lnTo>
                <a:lnTo>
                  <a:pt x="120" y="2220"/>
                </a:lnTo>
                <a:lnTo>
                  <a:pt x="210" y="2235"/>
                </a:lnTo>
                <a:lnTo>
                  <a:pt x="300" y="2250"/>
                </a:lnTo>
                <a:lnTo>
                  <a:pt x="360" y="2235"/>
                </a:lnTo>
                <a:lnTo>
                  <a:pt x="375" y="2205"/>
                </a:lnTo>
                <a:lnTo>
                  <a:pt x="390" y="2145"/>
                </a:lnTo>
                <a:lnTo>
                  <a:pt x="405" y="2040"/>
                </a:lnTo>
                <a:lnTo>
                  <a:pt x="420" y="1890"/>
                </a:lnTo>
                <a:lnTo>
                  <a:pt x="420" y="1710"/>
                </a:lnTo>
                <a:lnTo>
                  <a:pt x="420" y="1485"/>
                </a:lnTo>
                <a:lnTo>
                  <a:pt x="435" y="1215"/>
                </a:lnTo>
                <a:lnTo>
                  <a:pt x="435" y="900"/>
                </a:lnTo>
                <a:lnTo>
                  <a:pt x="435" y="735"/>
                </a:lnTo>
                <a:lnTo>
                  <a:pt x="420" y="600"/>
                </a:lnTo>
                <a:lnTo>
                  <a:pt x="420" y="480"/>
                </a:lnTo>
                <a:lnTo>
                  <a:pt x="420" y="390"/>
                </a:lnTo>
                <a:lnTo>
                  <a:pt x="420" y="315"/>
                </a:lnTo>
                <a:lnTo>
                  <a:pt x="405" y="255"/>
                </a:lnTo>
                <a:lnTo>
                  <a:pt x="405" y="210"/>
                </a:lnTo>
                <a:lnTo>
                  <a:pt x="390" y="195"/>
                </a:lnTo>
                <a:lnTo>
                  <a:pt x="330" y="180"/>
                </a:lnTo>
                <a:lnTo>
                  <a:pt x="210" y="180"/>
                </a:lnTo>
                <a:lnTo>
                  <a:pt x="75" y="210"/>
                </a:lnTo>
                <a:lnTo>
                  <a:pt x="0" y="210"/>
                </a:lnTo>
                <a:lnTo>
                  <a:pt x="0" y="105"/>
                </a:lnTo>
                <a:lnTo>
                  <a:pt x="120" y="105"/>
                </a:lnTo>
                <a:lnTo>
                  <a:pt x="240" y="75"/>
                </a:lnTo>
                <a:lnTo>
                  <a:pt x="330" y="60"/>
                </a:lnTo>
                <a:lnTo>
                  <a:pt x="375" y="30"/>
                </a:lnTo>
                <a:lnTo>
                  <a:pt x="405" y="0"/>
                </a:lnTo>
                <a:lnTo>
                  <a:pt x="435" y="0"/>
                </a:lnTo>
                <a:lnTo>
                  <a:pt x="495" y="15"/>
                </a:lnTo>
                <a:lnTo>
                  <a:pt x="570" y="60"/>
                </a:lnTo>
                <a:lnTo>
                  <a:pt x="630" y="120"/>
                </a:lnTo>
                <a:lnTo>
                  <a:pt x="660" y="165"/>
                </a:lnTo>
                <a:lnTo>
                  <a:pt x="660" y="195"/>
                </a:lnTo>
                <a:lnTo>
                  <a:pt x="630" y="225"/>
                </a:lnTo>
                <a:lnTo>
                  <a:pt x="585" y="285"/>
                </a:lnTo>
                <a:lnTo>
                  <a:pt x="570" y="37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121"/>
          <p:cNvSpPr/>
          <p:nvPr/>
        </p:nvSpPr>
        <p:spPr>
          <a:xfrm>
            <a:off x="6765925" y="1763713"/>
            <a:ext cx="1095375" cy="247650"/>
          </a:xfrm>
          <a:custGeom>
            <a:avLst/>
            <a:gdLst>
              <a:gd name="txL" fmla="*/ 0 w 1725"/>
              <a:gd name="txT" fmla="*/ 0 h 390"/>
              <a:gd name="txR" fmla="*/ 1725 w 1725"/>
              <a:gd name="txB" fmla="*/ 390 h 39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725" h="390">
                <a:moveTo>
                  <a:pt x="1725" y="120"/>
                </a:moveTo>
                <a:lnTo>
                  <a:pt x="1710" y="135"/>
                </a:lnTo>
                <a:lnTo>
                  <a:pt x="1665" y="150"/>
                </a:lnTo>
                <a:lnTo>
                  <a:pt x="1575" y="165"/>
                </a:lnTo>
                <a:lnTo>
                  <a:pt x="1470" y="180"/>
                </a:lnTo>
                <a:lnTo>
                  <a:pt x="1200" y="210"/>
                </a:lnTo>
                <a:lnTo>
                  <a:pt x="960" y="240"/>
                </a:lnTo>
                <a:lnTo>
                  <a:pt x="720" y="285"/>
                </a:lnTo>
                <a:lnTo>
                  <a:pt x="495" y="330"/>
                </a:lnTo>
                <a:lnTo>
                  <a:pt x="375" y="360"/>
                </a:lnTo>
                <a:lnTo>
                  <a:pt x="300" y="375"/>
                </a:lnTo>
                <a:lnTo>
                  <a:pt x="240" y="390"/>
                </a:lnTo>
                <a:lnTo>
                  <a:pt x="210" y="390"/>
                </a:lnTo>
                <a:lnTo>
                  <a:pt x="150" y="375"/>
                </a:lnTo>
                <a:lnTo>
                  <a:pt x="75" y="345"/>
                </a:lnTo>
                <a:lnTo>
                  <a:pt x="30" y="330"/>
                </a:lnTo>
                <a:lnTo>
                  <a:pt x="0" y="300"/>
                </a:lnTo>
                <a:lnTo>
                  <a:pt x="30" y="285"/>
                </a:lnTo>
                <a:lnTo>
                  <a:pt x="90" y="270"/>
                </a:lnTo>
                <a:lnTo>
                  <a:pt x="120" y="270"/>
                </a:lnTo>
                <a:lnTo>
                  <a:pt x="165" y="255"/>
                </a:lnTo>
                <a:lnTo>
                  <a:pt x="225" y="240"/>
                </a:lnTo>
                <a:lnTo>
                  <a:pt x="300" y="225"/>
                </a:lnTo>
                <a:lnTo>
                  <a:pt x="390" y="210"/>
                </a:lnTo>
                <a:lnTo>
                  <a:pt x="495" y="180"/>
                </a:lnTo>
                <a:lnTo>
                  <a:pt x="615" y="150"/>
                </a:lnTo>
                <a:lnTo>
                  <a:pt x="750" y="120"/>
                </a:lnTo>
                <a:lnTo>
                  <a:pt x="1005" y="75"/>
                </a:lnTo>
                <a:lnTo>
                  <a:pt x="1215" y="30"/>
                </a:lnTo>
                <a:lnTo>
                  <a:pt x="1365" y="15"/>
                </a:lnTo>
                <a:lnTo>
                  <a:pt x="1425" y="0"/>
                </a:lnTo>
                <a:lnTo>
                  <a:pt x="1470" y="0"/>
                </a:lnTo>
                <a:lnTo>
                  <a:pt x="1575" y="15"/>
                </a:lnTo>
                <a:lnTo>
                  <a:pt x="1665" y="45"/>
                </a:lnTo>
                <a:lnTo>
                  <a:pt x="1710" y="90"/>
                </a:lnTo>
                <a:lnTo>
                  <a:pt x="1725" y="12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123"/>
          <p:cNvSpPr/>
          <p:nvPr/>
        </p:nvSpPr>
        <p:spPr>
          <a:xfrm>
            <a:off x="7042150" y="2011363"/>
            <a:ext cx="457200" cy="762000"/>
          </a:xfrm>
          <a:custGeom>
            <a:avLst/>
            <a:gdLst>
              <a:gd name="txL" fmla="*/ 0 w 720"/>
              <a:gd name="txT" fmla="*/ 0 h 1200"/>
              <a:gd name="txR" fmla="*/ 720 w 720"/>
              <a:gd name="txB" fmla="*/ 1200 h 1200"/>
            </a:gdLst>
            <a:ahLst/>
            <a:cxnLst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720" h="1200">
                <a:moveTo>
                  <a:pt x="0" y="1200"/>
                </a:moveTo>
                <a:lnTo>
                  <a:pt x="0" y="1170"/>
                </a:lnTo>
                <a:lnTo>
                  <a:pt x="30" y="1110"/>
                </a:lnTo>
                <a:lnTo>
                  <a:pt x="90" y="1035"/>
                </a:lnTo>
                <a:lnTo>
                  <a:pt x="165" y="915"/>
                </a:lnTo>
                <a:lnTo>
                  <a:pt x="330" y="690"/>
                </a:lnTo>
                <a:lnTo>
                  <a:pt x="375" y="585"/>
                </a:lnTo>
                <a:lnTo>
                  <a:pt x="420" y="495"/>
                </a:lnTo>
                <a:lnTo>
                  <a:pt x="480" y="345"/>
                </a:lnTo>
                <a:lnTo>
                  <a:pt x="510" y="210"/>
                </a:lnTo>
                <a:lnTo>
                  <a:pt x="525" y="120"/>
                </a:lnTo>
                <a:lnTo>
                  <a:pt x="510" y="75"/>
                </a:lnTo>
                <a:lnTo>
                  <a:pt x="495" y="45"/>
                </a:lnTo>
                <a:lnTo>
                  <a:pt x="495" y="0"/>
                </a:lnTo>
                <a:lnTo>
                  <a:pt x="540" y="0"/>
                </a:lnTo>
                <a:lnTo>
                  <a:pt x="585" y="0"/>
                </a:lnTo>
                <a:lnTo>
                  <a:pt x="630" y="30"/>
                </a:lnTo>
                <a:lnTo>
                  <a:pt x="690" y="75"/>
                </a:lnTo>
                <a:lnTo>
                  <a:pt x="720" y="135"/>
                </a:lnTo>
                <a:lnTo>
                  <a:pt x="720" y="180"/>
                </a:lnTo>
                <a:lnTo>
                  <a:pt x="690" y="270"/>
                </a:lnTo>
                <a:lnTo>
                  <a:pt x="645" y="375"/>
                </a:lnTo>
                <a:lnTo>
                  <a:pt x="570" y="510"/>
                </a:lnTo>
                <a:lnTo>
                  <a:pt x="495" y="660"/>
                </a:lnTo>
                <a:lnTo>
                  <a:pt x="420" y="795"/>
                </a:lnTo>
                <a:lnTo>
                  <a:pt x="330" y="915"/>
                </a:lnTo>
                <a:lnTo>
                  <a:pt x="225" y="1020"/>
                </a:lnTo>
                <a:lnTo>
                  <a:pt x="135" y="1110"/>
                </a:lnTo>
                <a:lnTo>
                  <a:pt x="75" y="1170"/>
                </a:lnTo>
                <a:lnTo>
                  <a:pt x="30" y="1200"/>
                </a:lnTo>
                <a:lnTo>
                  <a:pt x="0" y="120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25"/>
          <p:cNvSpPr/>
          <p:nvPr/>
        </p:nvSpPr>
        <p:spPr>
          <a:xfrm>
            <a:off x="6842125" y="2297113"/>
            <a:ext cx="828675" cy="733425"/>
          </a:xfrm>
          <a:custGeom>
            <a:avLst/>
            <a:gdLst>
              <a:gd name="txL" fmla="*/ 0 w 1305"/>
              <a:gd name="txT" fmla="*/ 0 h 1155"/>
              <a:gd name="txR" fmla="*/ 1305 w 1305"/>
              <a:gd name="txB" fmla="*/ 1155 h 115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305" h="1155">
                <a:moveTo>
                  <a:pt x="165" y="1125"/>
                </a:moveTo>
                <a:lnTo>
                  <a:pt x="150" y="1155"/>
                </a:lnTo>
                <a:lnTo>
                  <a:pt x="120" y="1155"/>
                </a:lnTo>
                <a:lnTo>
                  <a:pt x="90" y="1155"/>
                </a:lnTo>
                <a:lnTo>
                  <a:pt x="45" y="1110"/>
                </a:lnTo>
                <a:lnTo>
                  <a:pt x="0" y="1065"/>
                </a:lnTo>
                <a:lnTo>
                  <a:pt x="0" y="1035"/>
                </a:lnTo>
                <a:lnTo>
                  <a:pt x="0" y="975"/>
                </a:lnTo>
                <a:lnTo>
                  <a:pt x="30" y="900"/>
                </a:lnTo>
                <a:lnTo>
                  <a:pt x="60" y="855"/>
                </a:lnTo>
                <a:lnTo>
                  <a:pt x="75" y="765"/>
                </a:lnTo>
                <a:lnTo>
                  <a:pt x="75" y="645"/>
                </a:lnTo>
                <a:lnTo>
                  <a:pt x="90" y="480"/>
                </a:lnTo>
                <a:lnTo>
                  <a:pt x="75" y="330"/>
                </a:lnTo>
                <a:lnTo>
                  <a:pt x="75" y="210"/>
                </a:lnTo>
                <a:lnTo>
                  <a:pt x="60" y="135"/>
                </a:lnTo>
                <a:lnTo>
                  <a:pt x="45" y="90"/>
                </a:lnTo>
                <a:lnTo>
                  <a:pt x="15" y="60"/>
                </a:lnTo>
                <a:lnTo>
                  <a:pt x="15" y="15"/>
                </a:lnTo>
                <a:lnTo>
                  <a:pt x="45" y="0"/>
                </a:lnTo>
                <a:lnTo>
                  <a:pt x="105" y="15"/>
                </a:lnTo>
                <a:lnTo>
                  <a:pt x="180" y="45"/>
                </a:lnTo>
                <a:lnTo>
                  <a:pt x="225" y="90"/>
                </a:lnTo>
                <a:lnTo>
                  <a:pt x="240" y="120"/>
                </a:lnTo>
                <a:lnTo>
                  <a:pt x="240" y="180"/>
                </a:lnTo>
                <a:lnTo>
                  <a:pt x="255" y="270"/>
                </a:lnTo>
                <a:lnTo>
                  <a:pt x="240" y="390"/>
                </a:lnTo>
                <a:lnTo>
                  <a:pt x="240" y="510"/>
                </a:lnTo>
                <a:lnTo>
                  <a:pt x="225" y="600"/>
                </a:lnTo>
                <a:lnTo>
                  <a:pt x="225" y="690"/>
                </a:lnTo>
                <a:lnTo>
                  <a:pt x="225" y="750"/>
                </a:lnTo>
                <a:lnTo>
                  <a:pt x="210" y="840"/>
                </a:lnTo>
                <a:lnTo>
                  <a:pt x="225" y="885"/>
                </a:lnTo>
                <a:lnTo>
                  <a:pt x="255" y="885"/>
                </a:lnTo>
                <a:lnTo>
                  <a:pt x="315" y="885"/>
                </a:lnTo>
                <a:lnTo>
                  <a:pt x="405" y="885"/>
                </a:lnTo>
                <a:lnTo>
                  <a:pt x="525" y="870"/>
                </a:lnTo>
                <a:lnTo>
                  <a:pt x="675" y="855"/>
                </a:lnTo>
                <a:lnTo>
                  <a:pt x="870" y="825"/>
                </a:lnTo>
                <a:lnTo>
                  <a:pt x="1080" y="810"/>
                </a:lnTo>
                <a:lnTo>
                  <a:pt x="1305" y="780"/>
                </a:lnTo>
                <a:lnTo>
                  <a:pt x="1305" y="900"/>
                </a:lnTo>
                <a:lnTo>
                  <a:pt x="1035" y="930"/>
                </a:lnTo>
                <a:lnTo>
                  <a:pt x="795" y="960"/>
                </a:lnTo>
                <a:lnTo>
                  <a:pt x="570" y="1005"/>
                </a:lnTo>
                <a:lnTo>
                  <a:pt x="375" y="1035"/>
                </a:lnTo>
                <a:lnTo>
                  <a:pt x="300" y="1050"/>
                </a:lnTo>
                <a:lnTo>
                  <a:pt x="240" y="1065"/>
                </a:lnTo>
                <a:lnTo>
                  <a:pt x="195" y="1095"/>
                </a:lnTo>
                <a:lnTo>
                  <a:pt x="165" y="112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22"/>
          <p:cNvSpPr/>
          <p:nvPr/>
        </p:nvSpPr>
        <p:spPr>
          <a:xfrm>
            <a:off x="7032625" y="2144713"/>
            <a:ext cx="485775" cy="533400"/>
          </a:xfrm>
          <a:custGeom>
            <a:avLst/>
            <a:gdLst>
              <a:gd name="txL" fmla="*/ 0 w 765"/>
              <a:gd name="txT" fmla="*/ 0 h 840"/>
              <a:gd name="txR" fmla="*/ 765 w 765"/>
              <a:gd name="txB" fmla="*/ 840 h 84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765" h="840">
                <a:moveTo>
                  <a:pt x="645" y="480"/>
                </a:moveTo>
                <a:lnTo>
                  <a:pt x="720" y="600"/>
                </a:lnTo>
                <a:lnTo>
                  <a:pt x="765" y="720"/>
                </a:lnTo>
                <a:lnTo>
                  <a:pt x="750" y="795"/>
                </a:lnTo>
                <a:lnTo>
                  <a:pt x="735" y="840"/>
                </a:lnTo>
                <a:lnTo>
                  <a:pt x="720" y="840"/>
                </a:lnTo>
                <a:lnTo>
                  <a:pt x="675" y="825"/>
                </a:lnTo>
                <a:lnTo>
                  <a:pt x="645" y="780"/>
                </a:lnTo>
                <a:lnTo>
                  <a:pt x="585" y="720"/>
                </a:lnTo>
                <a:lnTo>
                  <a:pt x="525" y="645"/>
                </a:lnTo>
                <a:lnTo>
                  <a:pt x="450" y="540"/>
                </a:lnTo>
                <a:lnTo>
                  <a:pt x="360" y="435"/>
                </a:lnTo>
                <a:lnTo>
                  <a:pt x="240" y="315"/>
                </a:lnTo>
                <a:lnTo>
                  <a:pt x="135" y="195"/>
                </a:lnTo>
                <a:lnTo>
                  <a:pt x="60" y="120"/>
                </a:lnTo>
                <a:lnTo>
                  <a:pt x="15" y="60"/>
                </a:lnTo>
                <a:lnTo>
                  <a:pt x="0" y="30"/>
                </a:lnTo>
                <a:lnTo>
                  <a:pt x="15" y="15"/>
                </a:lnTo>
                <a:lnTo>
                  <a:pt x="45" y="0"/>
                </a:lnTo>
                <a:lnTo>
                  <a:pt x="75" y="15"/>
                </a:lnTo>
                <a:lnTo>
                  <a:pt x="120" y="45"/>
                </a:lnTo>
                <a:lnTo>
                  <a:pt x="210" y="90"/>
                </a:lnTo>
                <a:lnTo>
                  <a:pt x="300" y="165"/>
                </a:lnTo>
                <a:lnTo>
                  <a:pt x="495" y="330"/>
                </a:lnTo>
                <a:lnTo>
                  <a:pt x="570" y="405"/>
                </a:lnTo>
                <a:lnTo>
                  <a:pt x="645" y="48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124"/>
          <p:cNvSpPr/>
          <p:nvPr/>
        </p:nvSpPr>
        <p:spPr>
          <a:xfrm>
            <a:off x="7604125" y="2173288"/>
            <a:ext cx="152400" cy="933450"/>
          </a:xfrm>
          <a:custGeom>
            <a:avLst/>
            <a:gdLst>
              <a:gd name="txL" fmla="*/ 0 w 240"/>
              <a:gd name="txT" fmla="*/ 0 h 1470"/>
              <a:gd name="txR" fmla="*/ 240 w 240"/>
              <a:gd name="txB" fmla="*/ 1470 h 1470"/>
            </a:gdLst>
            <a:ahLst/>
            <a:cxnLst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40" h="1470">
                <a:moveTo>
                  <a:pt x="15" y="75"/>
                </a:moveTo>
                <a:lnTo>
                  <a:pt x="0" y="60"/>
                </a:lnTo>
                <a:lnTo>
                  <a:pt x="0" y="30"/>
                </a:lnTo>
                <a:lnTo>
                  <a:pt x="15" y="15"/>
                </a:lnTo>
                <a:lnTo>
                  <a:pt x="45" y="0"/>
                </a:lnTo>
                <a:lnTo>
                  <a:pt x="105" y="15"/>
                </a:lnTo>
                <a:lnTo>
                  <a:pt x="180" y="75"/>
                </a:lnTo>
                <a:lnTo>
                  <a:pt x="225" y="150"/>
                </a:lnTo>
                <a:lnTo>
                  <a:pt x="240" y="255"/>
                </a:lnTo>
                <a:lnTo>
                  <a:pt x="225" y="330"/>
                </a:lnTo>
                <a:lnTo>
                  <a:pt x="210" y="435"/>
                </a:lnTo>
                <a:lnTo>
                  <a:pt x="195" y="585"/>
                </a:lnTo>
                <a:lnTo>
                  <a:pt x="195" y="750"/>
                </a:lnTo>
                <a:lnTo>
                  <a:pt x="195" y="930"/>
                </a:lnTo>
                <a:lnTo>
                  <a:pt x="195" y="1080"/>
                </a:lnTo>
                <a:lnTo>
                  <a:pt x="180" y="1215"/>
                </a:lnTo>
                <a:lnTo>
                  <a:pt x="165" y="1305"/>
                </a:lnTo>
                <a:lnTo>
                  <a:pt x="150" y="1380"/>
                </a:lnTo>
                <a:lnTo>
                  <a:pt x="150" y="1425"/>
                </a:lnTo>
                <a:lnTo>
                  <a:pt x="135" y="1455"/>
                </a:lnTo>
                <a:lnTo>
                  <a:pt x="120" y="1470"/>
                </a:lnTo>
                <a:lnTo>
                  <a:pt x="105" y="1455"/>
                </a:lnTo>
                <a:lnTo>
                  <a:pt x="105" y="1440"/>
                </a:lnTo>
                <a:lnTo>
                  <a:pt x="75" y="1350"/>
                </a:lnTo>
                <a:lnTo>
                  <a:pt x="45" y="1230"/>
                </a:lnTo>
                <a:lnTo>
                  <a:pt x="30" y="1080"/>
                </a:lnTo>
                <a:lnTo>
                  <a:pt x="30" y="990"/>
                </a:lnTo>
                <a:lnTo>
                  <a:pt x="45" y="915"/>
                </a:lnTo>
                <a:lnTo>
                  <a:pt x="45" y="810"/>
                </a:lnTo>
                <a:lnTo>
                  <a:pt x="60" y="750"/>
                </a:lnTo>
                <a:lnTo>
                  <a:pt x="60" y="660"/>
                </a:lnTo>
                <a:lnTo>
                  <a:pt x="60" y="540"/>
                </a:lnTo>
                <a:lnTo>
                  <a:pt x="60" y="405"/>
                </a:lnTo>
                <a:lnTo>
                  <a:pt x="45" y="270"/>
                </a:lnTo>
                <a:lnTo>
                  <a:pt x="45" y="180"/>
                </a:lnTo>
                <a:lnTo>
                  <a:pt x="30" y="105"/>
                </a:lnTo>
                <a:lnTo>
                  <a:pt x="15" y="7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674" name="TextBox 2"/>
          <p:cNvSpPr txBox="1"/>
          <p:nvPr/>
        </p:nvSpPr>
        <p:spPr>
          <a:xfrm>
            <a:off x="701675" y="1782763"/>
            <a:ext cx="1689100" cy="922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5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脑</a:t>
            </a:r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袋</a:t>
            </a:r>
          </a:p>
        </p:txBody>
      </p:sp>
      <p:pic>
        <p:nvPicPr>
          <p:cNvPr id="43" name="Picture 3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0250" y="731838"/>
            <a:ext cx="901700" cy="51276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/>
      <p:bldP spid="4" grpId="0"/>
      <p:bldP spid="40" grpId="0"/>
      <p:bldP spid="41" grpId="0" bldLvl="0" animBg="1"/>
      <p:bldP spid="5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03263" y="3192463"/>
            <a:ext cx="2339975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结构：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上下</a:t>
            </a:r>
          </a:p>
        </p:txBody>
      </p:sp>
      <p:sp>
        <p:nvSpPr>
          <p:cNvPr id="2" name="TextBox 36"/>
          <p:cNvSpPr txBox="1">
            <a:spLocks noChangeArrowheads="1"/>
          </p:cNvSpPr>
          <p:nvPr/>
        </p:nvSpPr>
        <p:spPr bwMode="auto">
          <a:xfrm>
            <a:off x="703263" y="3962400"/>
            <a:ext cx="3322638" cy="430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组词：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袋子   口袋战术</a:t>
            </a:r>
          </a:p>
        </p:txBody>
      </p:sp>
      <p:sp>
        <p:nvSpPr>
          <p:cNvPr id="3" name="TextBox 37"/>
          <p:cNvSpPr txBox="1">
            <a:spLocks noChangeArrowheads="1"/>
          </p:cNvSpPr>
          <p:nvPr/>
        </p:nvSpPr>
        <p:spPr bwMode="auto">
          <a:xfrm>
            <a:off x="703263" y="4346575"/>
            <a:ext cx="3954463" cy="430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造句：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我给雪人安了个大脑袋。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703263" y="3578225"/>
            <a:ext cx="2905125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音序：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D  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部首：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衣</a:t>
            </a:r>
          </a:p>
        </p:txBody>
      </p:sp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5105400" y="3644900"/>
            <a:ext cx="3848100" cy="110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书写指导：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上下两部分要稍扁，紧凑；“衣”左边撇和下边捺要舒展，下边竖提要短。</a:t>
            </a:r>
          </a:p>
        </p:txBody>
      </p:sp>
      <p:sp>
        <p:nvSpPr>
          <p:cNvPr id="4" name="矩形 4"/>
          <p:cNvSpPr/>
          <p:nvPr/>
        </p:nvSpPr>
        <p:spPr>
          <a:xfrm>
            <a:off x="2670175" y="1906588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袋</a:t>
            </a:r>
          </a:p>
        </p:txBody>
      </p:sp>
      <p:sp>
        <p:nvSpPr>
          <p:cNvPr id="5" name="矩形 4"/>
          <p:cNvSpPr/>
          <p:nvPr/>
        </p:nvSpPr>
        <p:spPr>
          <a:xfrm>
            <a:off x="2786063" y="1184275"/>
            <a:ext cx="1323975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</a:rPr>
              <a:t>dài</a:t>
            </a:r>
          </a:p>
        </p:txBody>
      </p:sp>
      <p:sp>
        <p:nvSpPr>
          <p:cNvPr id="6" name="Freeform 48"/>
          <p:cNvSpPr/>
          <p:nvPr/>
        </p:nvSpPr>
        <p:spPr>
          <a:xfrm>
            <a:off x="7175500" y="1355725"/>
            <a:ext cx="247650" cy="171450"/>
          </a:xfrm>
          <a:custGeom>
            <a:avLst/>
            <a:gdLst>
              <a:gd name="txL" fmla="*/ 0 w 390"/>
              <a:gd name="txT" fmla="*/ 0 h 270"/>
              <a:gd name="txR" fmla="*/ 390 w 390"/>
              <a:gd name="txB" fmla="*/ 270 h 27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90" h="270">
                <a:moveTo>
                  <a:pt x="75" y="150"/>
                </a:moveTo>
                <a:lnTo>
                  <a:pt x="15" y="90"/>
                </a:lnTo>
                <a:lnTo>
                  <a:pt x="0" y="60"/>
                </a:lnTo>
                <a:lnTo>
                  <a:pt x="0" y="30"/>
                </a:lnTo>
                <a:lnTo>
                  <a:pt x="45" y="0"/>
                </a:lnTo>
                <a:lnTo>
                  <a:pt x="105" y="0"/>
                </a:lnTo>
                <a:lnTo>
                  <a:pt x="210" y="15"/>
                </a:lnTo>
                <a:lnTo>
                  <a:pt x="300" y="60"/>
                </a:lnTo>
                <a:lnTo>
                  <a:pt x="360" y="90"/>
                </a:lnTo>
                <a:lnTo>
                  <a:pt x="375" y="150"/>
                </a:lnTo>
                <a:lnTo>
                  <a:pt x="390" y="210"/>
                </a:lnTo>
                <a:lnTo>
                  <a:pt x="375" y="255"/>
                </a:lnTo>
                <a:lnTo>
                  <a:pt x="330" y="270"/>
                </a:lnTo>
                <a:lnTo>
                  <a:pt x="285" y="255"/>
                </a:lnTo>
                <a:lnTo>
                  <a:pt x="225" y="225"/>
                </a:lnTo>
                <a:lnTo>
                  <a:pt x="150" y="195"/>
                </a:lnTo>
                <a:lnTo>
                  <a:pt x="75" y="15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8683" name="Group 4"/>
          <p:cNvGrpSpPr/>
          <p:nvPr/>
        </p:nvGrpSpPr>
        <p:grpSpPr>
          <a:xfrm>
            <a:off x="5621338" y="908050"/>
            <a:ext cx="2479675" cy="2535238"/>
            <a:chOff x="1474" y="663"/>
            <a:chExt cx="2948" cy="2835"/>
          </a:xfrm>
        </p:grpSpPr>
        <p:sp>
          <p:nvSpPr>
            <p:cNvPr id="28701" name="Rectangle 5"/>
            <p:cNvSpPr/>
            <p:nvPr/>
          </p:nvSpPr>
          <p:spPr>
            <a:xfrm>
              <a:off x="2948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28702" name="Rectangle 6"/>
            <p:cNvSpPr/>
            <p:nvPr/>
          </p:nvSpPr>
          <p:spPr>
            <a:xfrm>
              <a:off x="1474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28703" name="Rectangle 7"/>
            <p:cNvSpPr/>
            <p:nvPr/>
          </p:nvSpPr>
          <p:spPr>
            <a:xfrm>
              <a:off x="2948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28704" name="Rectangle 8"/>
            <p:cNvSpPr/>
            <p:nvPr/>
          </p:nvSpPr>
          <p:spPr>
            <a:xfrm>
              <a:off x="1474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28705" name="Line 9"/>
            <p:cNvSpPr/>
            <p:nvPr/>
          </p:nvSpPr>
          <p:spPr>
            <a:xfrm>
              <a:off x="1474" y="663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706" name="Line 10"/>
            <p:cNvSpPr/>
            <p:nvPr/>
          </p:nvSpPr>
          <p:spPr>
            <a:xfrm>
              <a:off x="1474" y="3498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707" name="Line 11"/>
            <p:cNvSpPr/>
            <p:nvPr/>
          </p:nvSpPr>
          <p:spPr>
            <a:xfrm>
              <a:off x="1474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708" name="Line 12"/>
            <p:cNvSpPr/>
            <p:nvPr/>
          </p:nvSpPr>
          <p:spPr>
            <a:xfrm>
              <a:off x="4422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709" name="Line 13"/>
            <p:cNvSpPr/>
            <p:nvPr/>
          </p:nvSpPr>
          <p:spPr>
            <a:xfrm>
              <a:off x="1474" y="2069"/>
              <a:ext cx="2948" cy="0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710" name="Line 14"/>
            <p:cNvSpPr/>
            <p:nvPr/>
          </p:nvSpPr>
          <p:spPr>
            <a:xfrm>
              <a:off x="2948" y="663"/>
              <a:ext cx="0" cy="2835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8684" name="Rectangle 25"/>
          <p:cNvSpPr/>
          <p:nvPr/>
        </p:nvSpPr>
        <p:spPr>
          <a:xfrm>
            <a:off x="6197600" y="1327150"/>
            <a:ext cx="31750" cy="152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28685" name="Rectangle 26"/>
          <p:cNvSpPr/>
          <p:nvPr/>
        </p:nvSpPr>
        <p:spPr>
          <a:xfrm>
            <a:off x="6053138" y="1317625"/>
            <a:ext cx="31750" cy="152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28686" name="Rectangle 27"/>
          <p:cNvSpPr/>
          <p:nvPr/>
        </p:nvSpPr>
        <p:spPr>
          <a:xfrm>
            <a:off x="6213475" y="1263650"/>
            <a:ext cx="34925" cy="1682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28687" name="Rectangle 28"/>
          <p:cNvSpPr/>
          <p:nvPr/>
        </p:nvSpPr>
        <p:spPr>
          <a:xfrm>
            <a:off x="6043613" y="1263650"/>
            <a:ext cx="34925" cy="1682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7" name="Freeform 44"/>
          <p:cNvSpPr/>
          <p:nvPr/>
        </p:nvSpPr>
        <p:spPr>
          <a:xfrm>
            <a:off x="6070600" y="1374775"/>
            <a:ext cx="581025" cy="771525"/>
          </a:xfrm>
          <a:custGeom>
            <a:avLst/>
            <a:gdLst>
              <a:gd name="txL" fmla="*/ 0 w 915"/>
              <a:gd name="txT" fmla="*/ 0 h 1215"/>
              <a:gd name="txR" fmla="*/ 915 w 915"/>
              <a:gd name="txB" fmla="*/ 1215 h 121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915" h="1215">
                <a:moveTo>
                  <a:pt x="645" y="300"/>
                </a:moveTo>
                <a:lnTo>
                  <a:pt x="675" y="225"/>
                </a:lnTo>
                <a:lnTo>
                  <a:pt x="690" y="150"/>
                </a:lnTo>
                <a:lnTo>
                  <a:pt x="705" y="90"/>
                </a:lnTo>
                <a:lnTo>
                  <a:pt x="705" y="45"/>
                </a:lnTo>
                <a:lnTo>
                  <a:pt x="690" y="15"/>
                </a:lnTo>
                <a:lnTo>
                  <a:pt x="720" y="0"/>
                </a:lnTo>
                <a:lnTo>
                  <a:pt x="765" y="15"/>
                </a:lnTo>
                <a:lnTo>
                  <a:pt x="840" y="60"/>
                </a:lnTo>
                <a:lnTo>
                  <a:pt x="900" y="135"/>
                </a:lnTo>
                <a:lnTo>
                  <a:pt x="915" y="195"/>
                </a:lnTo>
                <a:lnTo>
                  <a:pt x="900" y="240"/>
                </a:lnTo>
                <a:lnTo>
                  <a:pt x="870" y="300"/>
                </a:lnTo>
                <a:lnTo>
                  <a:pt x="825" y="375"/>
                </a:lnTo>
                <a:lnTo>
                  <a:pt x="765" y="465"/>
                </a:lnTo>
                <a:lnTo>
                  <a:pt x="615" y="675"/>
                </a:lnTo>
                <a:lnTo>
                  <a:pt x="495" y="825"/>
                </a:lnTo>
                <a:lnTo>
                  <a:pt x="360" y="975"/>
                </a:lnTo>
                <a:lnTo>
                  <a:pt x="210" y="1110"/>
                </a:lnTo>
                <a:lnTo>
                  <a:pt x="135" y="1170"/>
                </a:lnTo>
                <a:lnTo>
                  <a:pt x="75" y="1200"/>
                </a:lnTo>
                <a:lnTo>
                  <a:pt x="30" y="1215"/>
                </a:lnTo>
                <a:lnTo>
                  <a:pt x="0" y="1215"/>
                </a:lnTo>
                <a:lnTo>
                  <a:pt x="30" y="1185"/>
                </a:lnTo>
                <a:lnTo>
                  <a:pt x="60" y="1140"/>
                </a:lnTo>
                <a:lnTo>
                  <a:pt x="120" y="1065"/>
                </a:lnTo>
                <a:lnTo>
                  <a:pt x="255" y="915"/>
                </a:lnTo>
                <a:lnTo>
                  <a:pt x="420" y="705"/>
                </a:lnTo>
                <a:lnTo>
                  <a:pt x="540" y="495"/>
                </a:lnTo>
                <a:lnTo>
                  <a:pt x="645" y="30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45"/>
          <p:cNvSpPr/>
          <p:nvPr/>
        </p:nvSpPr>
        <p:spPr>
          <a:xfrm>
            <a:off x="6461125" y="1651000"/>
            <a:ext cx="104775" cy="647700"/>
          </a:xfrm>
          <a:custGeom>
            <a:avLst/>
            <a:gdLst>
              <a:gd name="txL" fmla="*/ 0 w 165"/>
              <a:gd name="txT" fmla="*/ 0 h 1020"/>
              <a:gd name="txR" fmla="*/ 165 w 165"/>
              <a:gd name="txB" fmla="*/ 1020 h 102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65" h="1020">
                <a:moveTo>
                  <a:pt x="30" y="510"/>
                </a:moveTo>
                <a:lnTo>
                  <a:pt x="45" y="360"/>
                </a:lnTo>
                <a:lnTo>
                  <a:pt x="45" y="225"/>
                </a:lnTo>
                <a:lnTo>
                  <a:pt x="30" y="0"/>
                </a:lnTo>
                <a:lnTo>
                  <a:pt x="90" y="60"/>
                </a:lnTo>
                <a:lnTo>
                  <a:pt x="150" y="150"/>
                </a:lnTo>
                <a:lnTo>
                  <a:pt x="165" y="225"/>
                </a:lnTo>
                <a:lnTo>
                  <a:pt x="165" y="300"/>
                </a:lnTo>
                <a:lnTo>
                  <a:pt x="165" y="450"/>
                </a:lnTo>
                <a:lnTo>
                  <a:pt x="165" y="600"/>
                </a:lnTo>
                <a:lnTo>
                  <a:pt x="150" y="735"/>
                </a:lnTo>
                <a:lnTo>
                  <a:pt x="135" y="885"/>
                </a:lnTo>
                <a:lnTo>
                  <a:pt x="120" y="945"/>
                </a:lnTo>
                <a:lnTo>
                  <a:pt x="105" y="990"/>
                </a:lnTo>
                <a:lnTo>
                  <a:pt x="90" y="1020"/>
                </a:lnTo>
                <a:lnTo>
                  <a:pt x="75" y="1020"/>
                </a:lnTo>
                <a:lnTo>
                  <a:pt x="45" y="1005"/>
                </a:lnTo>
                <a:lnTo>
                  <a:pt x="30" y="945"/>
                </a:lnTo>
                <a:lnTo>
                  <a:pt x="0" y="885"/>
                </a:lnTo>
                <a:lnTo>
                  <a:pt x="0" y="825"/>
                </a:lnTo>
                <a:lnTo>
                  <a:pt x="0" y="795"/>
                </a:lnTo>
                <a:lnTo>
                  <a:pt x="0" y="720"/>
                </a:lnTo>
                <a:lnTo>
                  <a:pt x="15" y="630"/>
                </a:lnTo>
                <a:lnTo>
                  <a:pt x="30" y="51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47"/>
          <p:cNvSpPr/>
          <p:nvPr/>
        </p:nvSpPr>
        <p:spPr>
          <a:xfrm>
            <a:off x="6661150" y="1584325"/>
            <a:ext cx="657225" cy="247650"/>
          </a:xfrm>
          <a:custGeom>
            <a:avLst/>
            <a:gdLst>
              <a:gd name="txL" fmla="*/ 0 w 1035"/>
              <a:gd name="txT" fmla="*/ 0 h 390"/>
              <a:gd name="txR" fmla="*/ 1035 w 1035"/>
              <a:gd name="txB" fmla="*/ 390 h 39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035" h="390">
                <a:moveTo>
                  <a:pt x="615" y="255"/>
                </a:moveTo>
                <a:lnTo>
                  <a:pt x="435" y="315"/>
                </a:lnTo>
                <a:lnTo>
                  <a:pt x="285" y="360"/>
                </a:lnTo>
                <a:lnTo>
                  <a:pt x="195" y="390"/>
                </a:lnTo>
                <a:lnTo>
                  <a:pt x="135" y="390"/>
                </a:lnTo>
                <a:lnTo>
                  <a:pt x="60" y="375"/>
                </a:lnTo>
                <a:lnTo>
                  <a:pt x="0" y="345"/>
                </a:lnTo>
                <a:lnTo>
                  <a:pt x="195" y="255"/>
                </a:lnTo>
                <a:lnTo>
                  <a:pt x="375" y="195"/>
                </a:lnTo>
                <a:lnTo>
                  <a:pt x="525" y="135"/>
                </a:lnTo>
                <a:lnTo>
                  <a:pt x="645" y="90"/>
                </a:lnTo>
                <a:lnTo>
                  <a:pt x="735" y="45"/>
                </a:lnTo>
                <a:lnTo>
                  <a:pt x="810" y="30"/>
                </a:lnTo>
                <a:lnTo>
                  <a:pt x="855" y="15"/>
                </a:lnTo>
                <a:lnTo>
                  <a:pt x="885" y="0"/>
                </a:lnTo>
                <a:lnTo>
                  <a:pt x="930" y="15"/>
                </a:lnTo>
                <a:lnTo>
                  <a:pt x="990" y="30"/>
                </a:lnTo>
                <a:lnTo>
                  <a:pt x="1020" y="60"/>
                </a:lnTo>
                <a:lnTo>
                  <a:pt x="1035" y="90"/>
                </a:lnTo>
                <a:lnTo>
                  <a:pt x="1005" y="105"/>
                </a:lnTo>
                <a:lnTo>
                  <a:pt x="930" y="135"/>
                </a:lnTo>
                <a:lnTo>
                  <a:pt x="795" y="195"/>
                </a:lnTo>
                <a:lnTo>
                  <a:pt x="615" y="25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49"/>
          <p:cNvSpPr/>
          <p:nvPr/>
        </p:nvSpPr>
        <p:spPr>
          <a:xfrm>
            <a:off x="6737350" y="2003425"/>
            <a:ext cx="200025" cy="209550"/>
          </a:xfrm>
          <a:custGeom>
            <a:avLst/>
            <a:gdLst>
              <a:gd name="txL" fmla="*/ 0 w 315"/>
              <a:gd name="txT" fmla="*/ 0 h 330"/>
              <a:gd name="txR" fmla="*/ 315 w 315"/>
              <a:gd name="txB" fmla="*/ 330 h 33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15" h="330">
                <a:moveTo>
                  <a:pt x="240" y="75"/>
                </a:moveTo>
                <a:lnTo>
                  <a:pt x="285" y="120"/>
                </a:lnTo>
                <a:lnTo>
                  <a:pt x="300" y="150"/>
                </a:lnTo>
                <a:lnTo>
                  <a:pt x="315" y="225"/>
                </a:lnTo>
                <a:lnTo>
                  <a:pt x="300" y="270"/>
                </a:lnTo>
                <a:lnTo>
                  <a:pt x="285" y="300"/>
                </a:lnTo>
                <a:lnTo>
                  <a:pt x="255" y="330"/>
                </a:lnTo>
                <a:lnTo>
                  <a:pt x="210" y="300"/>
                </a:lnTo>
                <a:lnTo>
                  <a:pt x="150" y="255"/>
                </a:lnTo>
                <a:lnTo>
                  <a:pt x="75" y="195"/>
                </a:lnTo>
                <a:lnTo>
                  <a:pt x="30" y="105"/>
                </a:lnTo>
                <a:lnTo>
                  <a:pt x="0" y="45"/>
                </a:lnTo>
                <a:lnTo>
                  <a:pt x="15" y="15"/>
                </a:lnTo>
                <a:lnTo>
                  <a:pt x="45" y="0"/>
                </a:lnTo>
                <a:lnTo>
                  <a:pt x="90" y="0"/>
                </a:lnTo>
                <a:lnTo>
                  <a:pt x="165" y="30"/>
                </a:lnTo>
                <a:lnTo>
                  <a:pt x="240" y="7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50"/>
          <p:cNvSpPr/>
          <p:nvPr/>
        </p:nvSpPr>
        <p:spPr>
          <a:xfrm>
            <a:off x="6384925" y="2174875"/>
            <a:ext cx="847725" cy="238125"/>
          </a:xfrm>
          <a:custGeom>
            <a:avLst/>
            <a:gdLst>
              <a:gd name="txL" fmla="*/ 0 w 1335"/>
              <a:gd name="txT" fmla="*/ 0 h 375"/>
              <a:gd name="txR" fmla="*/ 1335 w 1335"/>
              <a:gd name="txB" fmla="*/ 375 h 37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335" h="375">
                <a:moveTo>
                  <a:pt x="930" y="75"/>
                </a:moveTo>
                <a:lnTo>
                  <a:pt x="1035" y="45"/>
                </a:lnTo>
                <a:lnTo>
                  <a:pt x="1095" y="15"/>
                </a:lnTo>
                <a:lnTo>
                  <a:pt x="1155" y="0"/>
                </a:lnTo>
                <a:lnTo>
                  <a:pt x="1185" y="0"/>
                </a:lnTo>
                <a:lnTo>
                  <a:pt x="1230" y="15"/>
                </a:lnTo>
                <a:lnTo>
                  <a:pt x="1290" y="45"/>
                </a:lnTo>
                <a:lnTo>
                  <a:pt x="1320" y="75"/>
                </a:lnTo>
                <a:lnTo>
                  <a:pt x="1335" y="105"/>
                </a:lnTo>
                <a:lnTo>
                  <a:pt x="1305" y="120"/>
                </a:lnTo>
                <a:lnTo>
                  <a:pt x="1260" y="150"/>
                </a:lnTo>
                <a:lnTo>
                  <a:pt x="1170" y="165"/>
                </a:lnTo>
                <a:lnTo>
                  <a:pt x="1050" y="195"/>
                </a:lnTo>
                <a:lnTo>
                  <a:pt x="765" y="270"/>
                </a:lnTo>
                <a:lnTo>
                  <a:pt x="465" y="330"/>
                </a:lnTo>
                <a:lnTo>
                  <a:pt x="330" y="360"/>
                </a:lnTo>
                <a:lnTo>
                  <a:pt x="210" y="375"/>
                </a:lnTo>
                <a:lnTo>
                  <a:pt x="135" y="375"/>
                </a:lnTo>
                <a:lnTo>
                  <a:pt x="90" y="360"/>
                </a:lnTo>
                <a:lnTo>
                  <a:pt x="30" y="330"/>
                </a:lnTo>
                <a:lnTo>
                  <a:pt x="0" y="315"/>
                </a:lnTo>
                <a:lnTo>
                  <a:pt x="15" y="285"/>
                </a:lnTo>
                <a:lnTo>
                  <a:pt x="75" y="270"/>
                </a:lnTo>
                <a:lnTo>
                  <a:pt x="135" y="255"/>
                </a:lnTo>
                <a:lnTo>
                  <a:pt x="225" y="240"/>
                </a:lnTo>
                <a:lnTo>
                  <a:pt x="330" y="210"/>
                </a:lnTo>
                <a:lnTo>
                  <a:pt x="465" y="195"/>
                </a:lnTo>
                <a:lnTo>
                  <a:pt x="720" y="135"/>
                </a:lnTo>
                <a:lnTo>
                  <a:pt x="930" y="7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51"/>
          <p:cNvSpPr/>
          <p:nvPr/>
        </p:nvSpPr>
        <p:spPr>
          <a:xfrm>
            <a:off x="6137275" y="2327275"/>
            <a:ext cx="704850" cy="704850"/>
          </a:xfrm>
          <a:custGeom>
            <a:avLst/>
            <a:gdLst>
              <a:gd name="txL" fmla="*/ 0 w 1110"/>
              <a:gd name="txT" fmla="*/ 0 h 1110"/>
              <a:gd name="txR" fmla="*/ 1110 w 1110"/>
              <a:gd name="txB" fmla="*/ 1110 h 111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110" h="1110">
                <a:moveTo>
                  <a:pt x="315" y="960"/>
                </a:moveTo>
                <a:lnTo>
                  <a:pt x="180" y="1020"/>
                </a:lnTo>
                <a:lnTo>
                  <a:pt x="90" y="1080"/>
                </a:lnTo>
                <a:lnTo>
                  <a:pt x="30" y="1095"/>
                </a:lnTo>
                <a:lnTo>
                  <a:pt x="0" y="1110"/>
                </a:lnTo>
                <a:lnTo>
                  <a:pt x="0" y="1080"/>
                </a:lnTo>
                <a:lnTo>
                  <a:pt x="30" y="1035"/>
                </a:lnTo>
                <a:lnTo>
                  <a:pt x="90" y="990"/>
                </a:lnTo>
                <a:lnTo>
                  <a:pt x="180" y="930"/>
                </a:lnTo>
                <a:lnTo>
                  <a:pt x="375" y="765"/>
                </a:lnTo>
                <a:lnTo>
                  <a:pt x="570" y="585"/>
                </a:lnTo>
                <a:lnTo>
                  <a:pt x="675" y="480"/>
                </a:lnTo>
                <a:lnTo>
                  <a:pt x="765" y="345"/>
                </a:lnTo>
                <a:lnTo>
                  <a:pt x="855" y="180"/>
                </a:lnTo>
                <a:lnTo>
                  <a:pt x="960" y="0"/>
                </a:lnTo>
                <a:lnTo>
                  <a:pt x="1110" y="0"/>
                </a:lnTo>
                <a:lnTo>
                  <a:pt x="1065" y="135"/>
                </a:lnTo>
                <a:lnTo>
                  <a:pt x="990" y="270"/>
                </a:lnTo>
                <a:lnTo>
                  <a:pt x="825" y="540"/>
                </a:lnTo>
                <a:lnTo>
                  <a:pt x="705" y="660"/>
                </a:lnTo>
                <a:lnTo>
                  <a:pt x="585" y="765"/>
                </a:lnTo>
                <a:lnTo>
                  <a:pt x="315" y="96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52"/>
          <p:cNvSpPr/>
          <p:nvPr/>
        </p:nvSpPr>
        <p:spPr>
          <a:xfrm>
            <a:off x="6651625" y="2536825"/>
            <a:ext cx="419100" cy="704850"/>
          </a:xfrm>
          <a:custGeom>
            <a:avLst/>
            <a:gdLst>
              <a:gd name="txL" fmla="*/ 0 w 660"/>
              <a:gd name="txT" fmla="*/ 0 h 1110"/>
              <a:gd name="txR" fmla="*/ 660 w 660"/>
              <a:gd name="txB" fmla="*/ 1110 h 1110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</a:cxnLst>
            <a:rect l="txL" t="txT" r="txR" b="txB"/>
            <a:pathLst>
              <a:path w="660" h="1110">
                <a:moveTo>
                  <a:pt x="15" y="0"/>
                </a:moveTo>
                <a:lnTo>
                  <a:pt x="135" y="60"/>
                </a:lnTo>
                <a:lnTo>
                  <a:pt x="210" y="105"/>
                </a:lnTo>
                <a:lnTo>
                  <a:pt x="270" y="150"/>
                </a:lnTo>
                <a:lnTo>
                  <a:pt x="285" y="165"/>
                </a:lnTo>
                <a:lnTo>
                  <a:pt x="285" y="195"/>
                </a:lnTo>
                <a:lnTo>
                  <a:pt x="270" y="255"/>
                </a:lnTo>
                <a:lnTo>
                  <a:pt x="270" y="330"/>
                </a:lnTo>
                <a:lnTo>
                  <a:pt x="255" y="420"/>
                </a:lnTo>
                <a:lnTo>
                  <a:pt x="240" y="525"/>
                </a:lnTo>
                <a:lnTo>
                  <a:pt x="225" y="615"/>
                </a:lnTo>
                <a:lnTo>
                  <a:pt x="225" y="780"/>
                </a:lnTo>
                <a:lnTo>
                  <a:pt x="405" y="660"/>
                </a:lnTo>
                <a:lnTo>
                  <a:pt x="540" y="570"/>
                </a:lnTo>
                <a:lnTo>
                  <a:pt x="630" y="525"/>
                </a:lnTo>
                <a:lnTo>
                  <a:pt x="660" y="525"/>
                </a:lnTo>
                <a:lnTo>
                  <a:pt x="660" y="540"/>
                </a:lnTo>
                <a:lnTo>
                  <a:pt x="615" y="585"/>
                </a:lnTo>
                <a:lnTo>
                  <a:pt x="555" y="660"/>
                </a:lnTo>
                <a:lnTo>
                  <a:pt x="450" y="750"/>
                </a:lnTo>
                <a:lnTo>
                  <a:pt x="345" y="855"/>
                </a:lnTo>
                <a:lnTo>
                  <a:pt x="270" y="930"/>
                </a:lnTo>
                <a:lnTo>
                  <a:pt x="225" y="990"/>
                </a:lnTo>
                <a:lnTo>
                  <a:pt x="195" y="1035"/>
                </a:lnTo>
                <a:lnTo>
                  <a:pt x="165" y="1095"/>
                </a:lnTo>
                <a:lnTo>
                  <a:pt x="120" y="1110"/>
                </a:lnTo>
                <a:lnTo>
                  <a:pt x="90" y="1095"/>
                </a:lnTo>
                <a:lnTo>
                  <a:pt x="45" y="1065"/>
                </a:lnTo>
                <a:lnTo>
                  <a:pt x="15" y="1020"/>
                </a:lnTo>
                <a:lnTo>
                  <a:pt x="0" y="975"/>
                </a:lnTo>
                <a:lnTo>
                  <a:pt x="0" y="915"/>
                </a:lnTo>
                <a:lnTo>
                  <a:pt x="30" y="870"/>
                </a:lnTo>
                <a:lnTo>
                  <a:pt x="75" y="780"/>
                </a:lnTo>
                <a:lnTo>
                  <a:pt x="90" y="705"/>
                </a:lnTo>
                <a:lnTo>
                  <a:pt x="90" y="630"/>
                </a:lnTo>
                <a:lnTo>
                  <a:pt x="120" y="450"/>
                </a:lnTo>
                <a:lnTo>
                  <a:pt x="135" y="300"/>
                </a:lnTo>
                <a:lnTo>
                  <a:pt x="105" y="165"/>
                </a:lnTo>
                <a:lnTo>
                  <a:pt x="15" y="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54"/>
          <p:cNvSpPr/>
          <p:nvPr/>
        </p:nvSpPr>
        <p:spPr>
          <a:xfrm>
            <a:off x="7023100" y="2279650"/>
            <a:ext cx="390525" cy="314325"/>
          </a:xfrm>
          <a:custGeom>
            <a:avLst/>
            <a:gdLst>
              <a:gd name="txL" fmla="*/ 0 w 615"/>
              <a:gd name="txT" fmla="*/ 0 h 495"/>
              <a:gd name="txR" fmla="*/ 615 w 615"/>
              <a:gd name="txB" fmla="*/ 495 h 49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15" h="495">
                <a:moveTo>
                  <a:pt x="330" y="390"/>
                </a:moveTo>
                <a:lnTo>
                  <a:pt x="210" y="450"/>
                </a:lnTo>
                <a:lnTo>
                  <a:pt x="105" y="480"/>
                </a:lnTo>
                <a:lnTo>
                  <a:pt x="30" y="495"/>
                </a:lnTo>
                <a:lnTo>
                  <a:pt x="0" y="495"/>
                </a:lnTo>
                <a:lnTo>
                  <a:pt x="120" y="390"/>
                </a:lnTo>
                <a:lnTo>
                  <a:pt x="225" y="300"/>
                </a:lnTo>
                <a:lnTo>
                  <a:pt x="300" y="240"/>
                </a:lnTo>
                <a:lnTo>
                  <a:pt x="345" y="195"/>
                </a:lnTo>
                <a:lnTo>
                  <a:pt x="375" y="135"/>
                </a:lnTo>
                <a:lnTo>
                  <a:pt x="390" y="75"/>
                </a:lnTo>
                <a:lnTo>
                  <a:pt x="375" y="45"/>
                </a:lnTo>
                <a:lnTo>
                  <a:pt x="390" y="15"/>
                </a:lnTo>
                <a:lnTo>
                  <a:pt x="405" y="0"/>
                </a:lnTo>
                <a:lnTo>
                  <a:pt x="435" y="0"/>
                </a:lnTo>
                <a:lnTo>
                  <a:pt x="480" y="15"/>
                </a:lnTo>
                <a:lnTo>
                  <a:pt x="555" y="60"/>
                </a:lnTo>
                <a:lnTo>
                  <a:pt x="600" y="135"/>
                </a:lnTo>
                <a:lnTo>
                  <a:pt x="615" y="180"/>
                </a:lnTo>
                <a:lnTo>
                  <a:pt x="585" y="225"/>
                </a:lnTo>
                <a:lnTo>
                  <a:pt x="540" y="270"/>
                </a:lnTo>
                <a:lnTo>
                  <a:pt x="450" y="315"/>
                </a:lnTo>
                <a:lnTo>
                  <a:pt x="330" y="39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46"/>
          <p:cNvSpPr/>
          <p:nvPr/>
        </p:nvSpPr>
        <p:spPr>
          <a:xfrm>
            <a:off x="6765925" y="1298575"/>
            <a:ext cx="914400" cy="923925"/>
          </a:xfrm>
          <a:custGeom>
            <a:avLst/>
            <a:gdLst>
              <a:gd name="txL" fmla="*/ 0 w 1440"/>
              <a:gd name="txT" fmla="*/ 0 h 1455"/>
              <a:gd name="txR" fmla="*/ 1440 w 1440"/>
              <a:gd name="txB" fmla="*/ 1455 h 145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440" h="1455">
                <a:moveTo>
                  <a:pt x="1335" y="990"/>
                </a:moveTo>
                <a:lnTo>
                  <a:pt x="1365" y="1155"/>
                </a:lnTo>
                <a:lnTo>
                  <a:pt x="1410" y="1275"/>
                </a:lnTo>
                <a:lnTo>
                  <a:pt x="1440" y="1365"/>
                </a:lnTo>
                <a:lnTo>
                  <a:pt x="1440" y="1410"/>
                </a:lnTo>
                <a:lnTo>
                  <a:pt x="1410" y="1440"/>
                </a:lnTo>
                <a:lnTo>
                  <a:pt x="1350" y="1455"/>
                </a:lnTo>
                <a:lnTo>
                  <a:pt x="1245" y="1425"/>
                </a:lnTo>
                <a:lnTo>
                  <a:pt x="1110" y="1380"/>
                </a:lnTo>
                <a:lnTo>
                  <a:pt x="1020" y="1335"/>
                </a:lnTo>
                <a:lnTo>
                  <a:pt x="930" y="1290"/>
                </a:lnTo>
                <a:lnTo>
                  <a:pt x="825" y="1215"/>
                </a:lnTo>
                <a:lnTo>
                  <a:pt x="720" y="1125"/>
                </a:lnTo>
                <a:lnTo>
                  <a:pt x="525" y="930"/>
                </a:lnTo>
                <a:lnTo>
                  <a:pt x="435" y="810"/>
                </a:lnTo>
                <a:lnTo>
                  <a:pt x="360" y="675"/>
                </a:lnTo>
                <a:lnTo>
                  <a:pt x="240" y="465"/>
                </a:lnTo>
                <a:lnTo>
                  <a:pt x="150" y="300"/>
                </a:lnTo>
                <a:lnTo>
                  <a:pt x="90" y="180"/>
                </a:lnTo>
                <a:lnTo>
                  <a:pt x="45" y="105"/>
                </a:lnTo>
                <a:lnTo>
                  <a:pt x="0" y="60"/>
                </a:lnTo>
                <a:lnTo>
                  <a:pt x="0" y="30"/>
                </a:lnTo>
                <a:lnTo>
                  <a:pt x="30" y="0"/>
                </a:lnTo>
                <a:lnTo>
                  <a:pt x="105" y="15"/>
                </a:lnTo>
                <a:lnTo>
                  <a:pt x="180" y="30"/>
                </a:lnTo>
                <a:lnTo>
                  <a:pt x="255" y="45"/>
                </a:lnTo>
                <a:lnTo>
                  <a:pt x="285" y="105"/>
                </a:lnTo>
                <a:lnTo>
                  <a:pt x="300" y="165"/>
                </a:lnTo>
                <a:lnTo>
                  <a:pt x="330" y="285"/>
                </a:lnTo>
                <a:lnTo>
                  <a:pt x="405" y="420"/>
                </a:lnTo>
                <a:lnTo>
                  <a:pt x="495" y="600"/>
                </a:lnTo>
                <a:lnTo>
                  <a:pt x="615" y="780"/>
                </a:lnTo>
                <a:lnTo>
                  <a:pt x="780" y="945"/>
                </a:lnTo>
                <a:lnTo>
                  <a:pt x="975" y="1065"/>
                </a:lnTo>
                <a:lnTo>
                  <a:pt x="1065" y="1125"/>
                </a:lnTo>
                <a:lnTo>
                  <a:pt x="1125" y="1155"/>
                </a:lnTo>
                <a:lnTo>
                  <a:pt x="1170" y="1170"/>
                </a:lnTo>
                <a:lnTo>
                  <a:pt x="1200" y="1170"/>
                </a:lnTo>
                <a:lnTo>
                  <a:pt x="1215" y="1155"/>
                </a:lnTo>
                <a:lnTo>
                  <a:pt x="1230" y="1110"/>
                </a:lnTo>
                <a:lnTo>
                  <a:pt x="1245" y="1065"/>
                </a:lnTo>
                <a:lnTo>
                  <a:pt x="1260" y="990"/>
                </a:lnTo>
                <a:lnTo>
                  <a:pt x="1260" y="915"/>
                </a:lnTo>
                <a:lnTo>
                  <a:pt x="1260" y="870"/>
                </a:lnTo>
                <a:lnTo>
                  <a:pt x="1275" y="840"/>
                </a:lnTo>
                <a:lnTo>
                  <a:pt x="1275" y="810"/>
                </a:lnTo>
                <a:lnTo>
                  <a:pt x="1290" y="825"/>
                </a:lnTo>
                <a:lnTo>
                  <a:pt x="1305" y="855"/>
                </a:lnTo>
                <a:lnTo>
                  <a:pt x="1320" y="915"/>
                </a:lnTo>
                <a:lnTo>
                  <a:pt x="1335" y="99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Freeform 53"/>
          <p:cNvSpPr/>
          <p:nvPr/>
        </p:nvSpPr>
        <p:spPr>
          <a:xfrm>
            <a:off x="6756400" y="2393950"/>
            <a:ext cx="1104900" cy="647700"/>
          </a:xfrm>
          <a:custGeom>
            <a:avLst/>
            <a:gdLst>
              <a:gd name="txL" fmla="*/ 0 w 1740"/>
              <a:gd name="txT" fmla="*/ 0 h 1020"/>
              <a:gd name="txR" fmla="*/ 1740 w 1740"/>
              <a:gd name="txB" fmla="*/ 1020 h 102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740" h="1020">
                <a:moveTo>
                  <a:pt x="1365" y="1005"/>
                </a:moveTo>
                <a:lnTo>
                  <a:pt x="1245" y="1020"/>
                </a:lnTo>
                <a:lnTo>
                  <a:pt x="1170" y="1005"/>
                </a:lnTo>
                <a:lnTo>
                  <a:pt x="1125" y="990"/>
                </a:lnTo>
                <a:lnTo>
                  <a:pt x="1080" y="960"/>
                </a:lnTo>
                <a:lnTo>
                  <a:pt x="1005" y="915"/>
                </a:lnTo>
                <a:lnTo>
                  <a:pt x="930" y="855"/>
                </a:lnTo>
                <a:lnTo>
                  <a:pt x="750" y="690"/>
                </a:lnTo>
                <a:lnTo>
                  <a:pt x="555" y="495"/>
                </a:lnTo>
                <a:lnTo>
                  <a:pt x="285" y="270"/>
                </a:lnTo>
                <a:lnTo>
                  <a:pt x="0" y="15"/>
                </a:lnTo>
                <a:lnTo>
                  <a:pt x="75" y="0"/>
                </a:lnTo>
                <a:lnTo>
                  <a:pt x="135" y="0"/>
                </a:lnTo>
                <a:lnTo>
                  <a:pt x="180" y="30"/>
                </a:lnTo>
                <a:lnTo>
                  <a:pt x="270" y="90"/>
                </a:lnTo>
                <a:lnTo>
                  <a:pt x="390" y="180"/>
                </a:lnTo>
                <a:lnTo>
                  <a:pt x="555" y="300"/>
                </a:lnTo>
                <a:lnTo>
                  <a:pt x="720" y="435"/>
                </a:lnTo>
                <a:lnTo>
                  <a:pt x="870" y="525"/>
                </a:lnTo>
                <a:lnTo>
                  <a:pt x="990" y="615"/>
                </a:lnTo>
                <a:lnTo>
                  <a:pt x="1110" y="660"/>
                </a:lnTo>
                <a:lnTo>
                  <a:pt x="1305" y="735"/>
                </a:lnTo>
                <a:lnTo>
                  <a:pt x="1515" y="795"/>
                </a:lnTo>
                <a:lnTo>
                  <a:pt x="1620" y="825"/>
                </a:lnTo>
                <a:lnTo>
                  <a:pt x="1680" y="840"/>
                </a:lnTo>
                <a:lnTo>
                  <a:pt x="1725" y="870"/>
                </a:lnTo>
                <a:lnTo>
                  <a:pt x="1740" y="870"/>
                </a:lnTo>
                <a:lnTo>
                  <a:pt x="1710" y="900"/>
                </a:lnTo>
                <a:lnTo>
                  <a:pt x="1635" y="930"/>
                </a:lnTo>
                <a:lnTo>
                  <a:pt x="1500" y="975"/>
                </a:lnTo>
                <a:lnTo>
                  <a:pt x="1365" y="100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698" name="TextBox 47"/>
          <p:cNvSpPr txBox="1"/>
          <p:nvPr/>
        </p:nvSpPr>
        <p:spPr>
          <a:xfrm>
            <a:off x="701675" y="1782763"/>
            <a:ext cx="1689100" cy="922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脑</a:t>
            </a:r>
            <a:r>
              <a:rPr lang="zh-CN" altLang="en-US" sz="5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袋</a:t>
            </a:r>
          </a:p>
        </p:txBody>
      </p:sp>
      <p:pic>
        <p:nvPicPr>
          <p:cNvPr id="18" name="Picture 3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0250" y="731838"/>
            <a:ext cx="901700" cy="51276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3" grpId="0"/>
      <p:bldP spid="40" grpId="0"/>
      <p:bldP spid="41" grpId="0" bldLvl="0" animBg="1"/>
      <p:bldP spid="4" grpId="0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46113" y="3219450"/>
            <a:ext cx="2339975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结构：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独体</a:t>
            </a:r>
          </a:p>
        </p:txBody>
      </p:sp>
      <p:sp>
        <p:nvSpPr>
          <p:cNvPr id="2" name="TextBox 36"/>
          <p:cNvSpPr txBox="1">
            <a:spLocks noChangeArrowheads="1"/>
          </p:cNvSpPr>
          <p:nvPr/>
        </p:nvSpPr>
        <p:spPr bwMode="auto">
          <a:xfrm>
            <a:off x="646113" y="3989388"/>
            <a:ext cx="3030538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组词：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严格   严厉</a:t>
            </a:r>
          </a:p>
        </p:txBody>
      </p:sp>
      <p:sp>
        <p:nvSpPr>
          <p:cNvPr id="3" name="TextBox 37"/>
          <p:cNvSpPr txBox="1">
            <a:spLocks noChangeArrowheads="1"/>
          </p:cNvSpPr>
          <p:nvPr/>
        </p:nvSpPr>
        <p:spPr bwMode="auto">
          <a:xfrm>
            <a:off x="646113" y="4373563"/>
            <a:ext cx="3887788" cy="430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造句：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老师对我们要求很严格。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646113" y="3603625"/>
            <a:ext cx="2905125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音序：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Y  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部首：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一</a:t>
            </a:r>
          </a:p>
        </p:txBody>
      </p:sp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5105400" y="3781425"/>
            <a:ext cx="3314700" cy="769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书写指导：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“亚”要扁，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下边撇在下横左边起笔。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" name="矩形 4"/>
          <p:cNvSpPr/>
          <p:nvPr/>
        </p:nvSpPr>
        <p:spPr>
          <a:xfrm>
            <a:off x="3489325" y="1935163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严</a:t>
            </a:r>
          </a:p>
        </p:txBody>
      </p:sp>
      <p:sp>
        <p:nvSpPr>
          <p:cNvPr id="5" name="矩形 4"/>
          <p:cNvSpPr/>
          <p:nvPr/>
        </p:nvSpPr>
        <p:spPr>
          <a:xfrm>
            <a:off x="3489325" y="1136650"/>
            <a:ext cx="1760538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</a:rPr>
              <a:t>yán</a:t>
            </a:r>
          </a:p>
        </p:txBody>
      </p:sp>
      <p:sp>
        <p:nvSpPr>
          <p:cNvPr id="6" name="Freeform 52"/>
          <p:cNvSpPr/>
          <p:nvPr/>
        </p:nvSpPr>
        <p:spPr bwMode="auto">
          <a:xfrm>
            <a:off x="6991350" y="1625600"/>
            <a:ext cx="319088" cy="355600"/>
          </a:xfrm>
          <a:custGeom>
            <a:avLst/>
            <a:gdLst>
              <a:gd name="T0" fmla="*/ 270 w 570"/>
              <a:gd name="T1" fmla="*/ 210 h 600"/>
              <a:gd name="T2" fmla="*/ 300 w 570"/>
              <a:gd name="T3" fmla="*/ 135 h 600"/>
              <a:gd name="T4" fmla="*/ 300 w 570"/>
              <a:gd name="T5" fmla="*/ 75 h 600"/>
              <a:gd name="T6" fmla="*/ 285 w 570"/>
              <a:gd name="T7" fmla="*/ 30 h 600"/>
              <a:gd name="T8" fmla="*/ 300 w 570"/>
              <a:gd name="T9" fmla="*/ 15 h 600"/>
              <a:gd name="T10" fmla="*/ 330 w 570"/>
              <a:gd name="T11" fmla="*/ 0 h 600"/>
              <a:gd name="T12" fmla="*/ 360 w 570"/>
              <a:gd name="T13" fmla="*/ 15 h 600"/>
              <a:gd name="T14" fmla="*/ 450 w 570"/>
              <a:gd name="T15" fmla="*/ 45 h 600"/>
              <a:gd name="T16" fmla="*/ 525 w 570"/>
              <a:gd name="T17" fmla="*/ 105 h 600"/>
              <a:gd name="T18" fmla="*/ 570 w 570"/>
              <a:gd name="T19" fmla="*/ 150 h 600"/>
              <a:gd name="T20" fmla="*/ 570 w 570"/>
              <a:gd name="T21" fmla="*/ 180 h 600"/>
              <a:gd name="T22" fmla="*/ 540 w 570"/>
              <a:gd name="T23" fmla="*/ 225 h 600"/>
              <a:gd name="T24" fmla="*/ 495 w 570"/>
              <a:gd name="T25" fmla="*/ 255 h 600"/>
              <a:gd name="T26" fmla="*/ 435 w 570"/>
              <a:gd name="T27" fmla="*/ 300 h 600"/>
              <a:gd name="T28" fmla="*/ 300 w 570"/>
              <a:gd name="T29" fmla="*/ 405 h 600"/>
              <a:gd name="T30" fmla="*/ 180 w 570"/>
              <a:gd name="T31" fmla="*/ 510 h 600"/>
              <a:gd name="T32" fmla="*/ 105 w 570"/>
              <a:gd name="T33" fmla="*/ 555 h 600"/>
              <a:gd name="T34" fmla="*/ 60 w 570"/>
              <a:gd name="T35" fmla="*/ 585 h 600"/>
              <a:gd name="T36" fmla="*/ 30 w 570"/>
              <a:gd name="T37" fmla="*/ 600 h 600"/>
              <a:gd name="T38" fmla="*/ 0 w 570"/>
              <a:gd name="T39" fmla="*/ 600 h 600"/>
              <a:gd name="T40" fmla="*/ 0 w 570"/>
              <a:gd name="T41" fmla="*/ 585 h 600"/>
              <a:gd name="T42" fmla="*/ 0 w 570"/>
              <a:gd name="T43" fmla="*/ 555 h 600"/>
              <a:gd name="T44" fmla="*/ 45 w 570"/>
              <a:gd name="T45" fmla="*/ 510 h 600"/>
              <a:gd name="T46" fmla="*/ 90 w 570"/>
              <a:gd name="T47" fmla="*/ 435 h 600"/>
              <a:gd name="T48" fmla="*/ 210 w 570"/>
              <a:gd name="T49" fmla="*/ 315 h 600"/>
              <a:gd name="T50" fmla="*/ 270 w 570"/>
              <a:gd name="T51" fmla="*/ 210 h 600"/>
              <a:gd name="T52" fmla="*/ 270 w 570"/>
              <a:gd name="T53" fmla="*/ 21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70" h="600">
                <a:moveTo>
                  <a:pt x="270" y="210"/>
                </a:moveTo>
                <a:lnTo>
                  <a:pt x="300" y="135"/>
                </a:lnTo>
                <a:lnTo>
                  <a:pt x="300" y="75"/>
                </a:lnTo>
                <a:lnTo>
                  <a:pt x="285" y="30"/>
                </a:lnTo>
                <a:lnTo>
                  <a:pt x="300" y="15"/>
                </a:lnTo>
                <a:lnTo>
                  <a:pt x="330" y="0"/>
                </a:lnTo>
                <a:lnTo>
                  <a:pt x="360" y="15"/>
                </a:lnTo>
                <a:lnTo>
                  <a:pt x="450" y="45"/>
                </a:lnTo>
                <a:lnTo>
                  <a:pt x="525" y="105"/>
                </a:lnTo>
                <a:lnTo>
                  <a:pt x="570" y="150"/>
                </a:lnTo>
                <a:lnTo>
                  <a:pt x="570" y="180"/>
                </a:lnTo>
                <a:lnTo>
                  <a:pt x="540" y="225"/>
                </a:lnTo>
                <a:lnTo>
                  <a:pt x="495" y="255"/>
                </a:lnTo>
                <a:lnTo>
                  <a:pt x="435" y="300"/>
                </a:lnTo>
                <a:lnTo>
                  <a:pt x="300" y="405"/>
                </a:lnTo>
                <a:lnTo>
                  <a:pt x="180" y="510"/>
                </a:lnTo>
                <a:lnTo>
                  <a:pt x="105" y="555"/>
                </a:lnTo>
                <a:lnTo>
                  <a:pt x="60" y="585"/>
                </a:lnTo>
                <a:lnTo>
                  <a:pt x="30" y="600"/>
                </a:lnTo>
                <a:lnTo>
                  <a:pt x="0" y="600"/>
                </a:lnTo>
                <a:lnTo>
                  <a:pt x="0" y="585"/>
                </a:lnTo>
                <a:lnTo>
                  <a:pt x="0" y="555"/>
                </a:lnTo>
                <a:lnTo>
                  <a:pt x="45" y="510"/>
                </a:lnTo>
                <a:lnTo>
                  <a:pt x="90" y="435"/>
                </a:lnTo>
                <a:lnTo>
                  <a:pt x="210" y="315"/>
                </a:lnTo>
                <a:lnTo>
                  <a:pt x="270" y="210"/>
                </a:lnTo>
                <a:lnTo>
                  <a:pt x="270" y="210"/>
                </a:lnTo>
              </a:path>
            </a:pathLst>
          </a:custGeom>
          <a:solidFill>
            <a:srgbClr val="FF0000"/>
          </a:solidFill>
          <a:ln w="19050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9707" name="Group 4"/>
          <p:cNvGrpSpPr/>
          <p:nvPr/>
        </p:nvGrpSpPr>
        <p:grpSpPr>
          <a:xfrm>
            <a:off x="5410200" y="830263"/>
            <a:ext cx="2536825" cy="2679700"/>
            <a:chOff x="1474" y="663"/>
            <a:chExt cx="2948" cy="2835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2948" y="2069"/>
              <a:ext cx="1474" cy="1429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474" y="2069"/>
              <a:ext cx="1474" cy="1429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948" y="663"/>
              <a:ext cx="1474" cy="140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1474" y="663"/>
              <a:ext cx="1474" cy="140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1474" y="663"/>
              <a:ext cx="2948" cy="0"/>
            </a:xfrm>
            <a:prstGeom prst="line">
              <a:avLst/>
            </a:prstGeom>
            <a:noFill/>
            <a:ln w="635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1474" y="3498"/>
              <a:ext cx="2948" cy="0"/>
            </a:xfrm>
            <a:prstGeom prst="line">
              <a:avLst/>
            </a:prstGeom>
            <a:noFill/>
            <a:ln w="635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1474" y="663"/>
              <a:ext cx="0" cy="2835"/>
            </a:xfrm>
            <a:prstGeom prst="line">
              <a:avLst/>
            </a:prstGeom>
            <a:noFill/>
            <a:ln w="635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Line 12"/>
            <p:cNvSpPr>
              <a:spLocks noChangeShapeType="1"/>
            </p:cNvSpPr>
            <p:nvPr/>
          </p:nvSpPr>
          <p:spPr bwMode="auto">
            <a:xfrm>
              <a:off x="4422" y="663"/>
              <a:ext cx="0" cy="2835"/>
            </a:xfrm>
            <a:prstGeom prst="line">
              <a:avLst/>
            </a:prstGeom>
            <a:noFill/>
            <a:ln w="635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Line 13"/>
            <p:cNvSpPr>
              <a:spLocks noChangeShapeType="1"/>
            </p:cNvSpPr>
            <p:nvPr/>
          </p:nvSpPr>
          <p:spPr bwMode="auto">
            <a:xfrm>
              <a:off x="1474" y="2069"/>
              <a:ext cx="2948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Line 14"/>
            <p:cNvSpPr>
              <a:spLocks noChangeShapeType="1"/>
            </p:cNvSpPr>
            <p:nvPr/>
          </p:nvSpPr>
          <p:spPr bwMode="auto">
            <a:xfrm>
              <a:off x="2948" y="663"/>
              <a:ext cx="0" cy="2835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4" name="Freeform 51"/>
          <p:cNvSpPr/>
          <p:nvPr/>
        </p:nvSpPr>
        <p:spPr bwMode="auto">
          <a:xfrm>
            <a:off x="6167438" y="1816100"/>
            <a:ext cx="201613" cy="204788"/>
          </a:xfrm>
          <a:custGeom>
            <a:avLst/>
            <a:gdLst>
              <a:gd name="T0" fmla="*/ 360 w 360"/>
              <a:gd name="T1" fmla="*/ 240 h 345"/>
              <a:gd name="T2" fmla="*/ 345 w 360"/>
              <a:gd name="T3" fmla="*/ 315 h 345"/>
              <a:gd name="T4" fmla="*/ 300 w 360"/>
              <a:gd name="T5" fmla="*/ 345 h 345"/>
              <a:gd name="T6" fmla="*/ 270 w 360"/>
              <a:gd name="T7" fmla="*/ 330 h 345"/>
              <a:gd name="T8" fmla="*/ 225 w 360"/>
              <a:gd name="T9" fmla="*/ 300 h 345"/>
              <a:gd name="T10" fmla="*/ 180 w 360"/>
              <a:gd name="T11" fmla="*/ 255 h 345"/>
              <a:gd name="T12" fmla="*/ 120 w 360"/>
              <a:gd name="T13" fmla="*/ 180 h 345"/>
              <a:gd name="T14" fmla="*/ 60 w 360"/>
              <a:gd name="T15" fmla="*/ 120 h 345"/>
              <a:gd name="T16" fmla="*/ 15 w 360"/>
              <a:gd name="T17" fmla="*/ 75 h 345"/>
              <a:gd name="T18" fmla="*/ 0 w 360"/>
              <a:gd name="T19" fmla="*/ 30 h 345"/>
              <a:gd name="T20" fmla="*/ 0 w 360"/>
              <a:gd name="T21" fmla="*/ 15 h 345"/>
              <a:gd name="T22" fmla="*/ 15 w 360"/>
              <a:gd name="T23" fmla="*/ 0 h 345"/>
              <a:gd name="T24" fmla="*/ 90 w 360"/>
              <a:gd name="T25" fmla="*/ 0 h 345"/>
              <a:gd name="T26" fmla="*/ 180 w 360"/>
              <a:gd name="T27" fmla="*/ 30 h 345"/>
              <a:gd name="T28" fmla="*/ 270 w 360"/>
              <a:gd name="T29" fmla="*/ 75 h 345"/>
              <a:gd name="T30" fmla="*/ 345 w 360"/>
              <a:gd name="T31" fmla="*/ 150 h 345"/>
              <a:gd name="T32" fmla="*/ 360 w 360"/>
              <a:gd name="T33" fmla="*/ 240 h 345"/>
              <a:gd name="T34" fmla="*/ 360 w 360"/>
              <a:gd name="T35" fmla="*/ 240 h 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0" h="345">
                <a:moveTo>
                  <a:pt x="360" y="240"/>
                </a:moveTo>
                <a:lnTo>
                  <a:pt x="345" y="315"/>
                </a:lnTo>
                <a:lnTo>
                  <a:pt x="300" y="345"/>
                </a:lnTo>
                <a:lnTo>
                  <a:pt x="270" y="330"/>
                </a:lnTo>
                <a:lnTo>
                  <a:pt x="225" y="300"/>
                </a:lnTo>
                <a:lnTo>
                  <a:pt x="180" y="255"/>
                </a:lnTo>
                <a:lnTo>
                  <a:pt x="120" y="180"/>
                </a:lnTo>
                <a:lnTo>
                  <a:pt x="60" y="120"/>
                </a:lnTo>
                <a:lnTo>
                  <a:pt x="15" y="75"/>
                </a:lnTo>
                <a:lnTo>
                  <a:pt x="0" y="30"/>
                </a:lnTo>
                <a:lnTo>
                  <a:pt x="0" y="15"/>
                </a:lnTo>
                <a:lnTo>
                  <a:pt x="15" y="0"/>
                </a:lnTo>
                <a:lnTo>
                  <a:pt x="90" y="0"/>
                </a:lnTo>
                <a:lnTo>
                  <a:pt x="180" y="30"/>
                </a:lnTo>
                <a:lnTo>
                  <a:pt x="270" y="75"/>
                </a:lnTo>
                <a:lnTo>
                  <a:pt x="345" y="150"/>
                </a:lnTo>
                <a:lnTo>
                  <a:pt x="360" y="240"/>
                </a:lnTo>
                <a:lnTo>
                  <a:pt x="360" y="240"/>
                </a:lnTo>
              </a:path>
            </a:pathLst>
          </a:custGeom>
          <a:solidFill>
            <a:srgbClr val="FF0000"/>
          </a:solidFill>
          <a:ln w="19050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Freeform 53"/>
          <p:cNvSpPr/>
          <p:nvPr/>
        </p:nvSpPr>
        <p:spPr bwMode="auto">
          <a:xfrm>
            <a:off x="6157913" y="1377950"/>
            <a:ext cx="1081088" cy="204788"/>
          </a:xfrm>
          <a:custGeom>
            <a:avLst/>
            <a:gdLst>
              <a:gd name="T0" fmla="*/ 1200 w 1935"/>
              <a:gd name="T1" fmla="*/ 210 h 345"/>
              <a:gd name="T2" fmla="*/ 900 w 1935"/>
              <a:gd name="T3" fmla="*/ 255 h 345"/>
              <a:gd name="T4" fmla="*/ 570 w 1935"/>
              <a:gd name="T5" fmla="*/ 300 h 345"/>
              <a:gd name="T6" fmla="*/ 420 w 1935"/>
              <a:gd name="T7" fmla="*/ 315 h 345"/>
              <a:gd name="T8" fmla="*/ 300 w 1935"/>
              <a:gd name="T9" fmla="*/ 330 h 345"/>
              <a:gd name="T10" fmla="*/ 210 w 1935"/>
              <a:gd name="T11" fmla="*/ 345 h 345"/>
              <a:gd name="T12" fmla="*/ 165 w 1935"/>
              <a:gd name="T13" fmla="*/ 330 h 345"/>
              <a:gd name="T14" fmla="*/ 135 w 1935"/>
              <a:gd name="T15" fmla="*/ 330 h 345"/>
              <a:gd name="T16" fmla="*/ 90 w 1935"/>
              <a:gd name="T17" fmla="*/ 300 h 345"/>
              <a:gd name="T18" fmla="*/ 45 w 1935"/>
              <a:gd name="T19" fmla="*/ 255 h 345"/>
              <a:gd name="T20" fmla="*/ 0 w 1935"/>
              <a:gd name="T21" fmla="*/ 210 h 345"/>
              <a:gd name="T22" fmla="*/ 150 w 1935"/>
              <a:gd name="T23" fmla="*/ 195 h 345"/>
              <a:gd name="T24" fmla="*/ 285 w 1935"/>
              <a:gd name="T25" fmla="*/ 180 h 345"/>
              <a:gd name="T26" fmla="*/ 405 w 1935"/>
              <a:gd name="T27" fmla="*/ 180 h 345"/>
              <a:gd name="T28" fmla="*/ 495 w 1935"/>
              <a:gd name="T29" fmla="*/ 165 h 345"/>
              <a:gd name="T30" fmla="*/ 600 w 1935"/>
              <a:gd name="T31" fmla="*/ 150 h 345"/>
              <a:gd name="T32" fmla="*/ 735 w 1935"/>
              <a:gd name="T33" fmla="*/ 135 h 345"/>
              <a:gd name="T34" fmla="*/ 915 w 1935"/>
              <a:gd name="T35" fmla="*/ 105 h 345"/>
              <a:gd name="T36" fmla="*/ 1110 w 1935"/>
              <a:gd name="T37" fmla="*/ 75 h 345"/>
              <a:gd name="T38" fmla="*/ 1290 w 1935"/>
              <a:gd name="T39" fmla="*/ 45 h 345"/>
              <a:gd name="T40" fmla="*/ 1440 w 1935"/>
              <a:gd name="T41" fmla="*/ 15 h 345"/>
              <a:gd name="T42" fmla="*/ 1560 w 1935"/>
              <a:gd name="T43" fmla="*/ 0 h 345"/>
              <a:gd name="T44" fmla="*/ 1635 w 1935"/>
              <a:gd name="T45" fmla="*/ 0 h 345"/>
              <a:gd name="T46" fmla="*/ 1740 w 1935"/>
              <a:gd name="T47" fmla="*/ 0 h 345"/>
              <a:gd name="T48" fmla="*/ 1845 w 1935"/>
              <a:gd name="T49" fmla="*/ 30 h 345"/>
              <a:gd name="T50" fmla="*/ 1920 w 1935"/>
              <a:gd name="T51" fmla="*/ 90 h 345"/>
              <a:gd name="T52" fmla="*/ 1935 w 1935"/>
              <a:gd name="T53" fmla="*/ 120 h 345"/>
              <a:gd name="T54" fmla="*/ 1905 w 1935"/>
              <a:gd name="T55" fmla="*/ 135 h 345"/>
              <a:gd name="T56" fmla="*/ 1860 w 1935"/>
              <a:gd name="T57" fmla="*/ 150 h 345"/>
              <a:gd name="T58" fmla="*/ 1815 w 1935"/>
              <a:gd name="T59" fmla="*/ 165 h 345"/>
              <a:gd name="T60" fmla="*/ 1770 w 1935"/>
              <a:gd name="T61" fmla="*/ 165 h 345"/>
              <a:gd name="T62" fmla="*/ 1650 w 1935"/>
              <a:gd name="T63" fmla="*/ 165 h 345"/>
              <a:gd name="T64" fmla="*/ 1560 w 1935"/>
              <a:gd name="T65" fmla="*/ 180 h 345"/>
              <a:gd name="T66" fmla="*/ 1455 w 1935"/>
              <a:gd name="T67" fmla="*/ 180 h 345"/>
              <a:gd name="T68" fmla="*/ 1335 w 1935"/>
              <a:gd name="T69" fmla="*/ 195 h 345"/>
              <a:gd name="T70" fmla="*/ 1200 w 1935"/>
              <a:gd name="T71" fmla="*/ 210 h 345"/>
              <a:gd name="T72" fmla="*/ 1200 w 1935"/>
              <a:gd name="T73" fmla="*/ 210 h 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35" h="345">
                <a:moveTo>
                  <a:pt x="1200" y="210"/>
                </a:moveTo>
                <a:lnTo>
                  <a:pt x="900" y="255"/>
                </a:lnTo>
                <a:lnTo>
                  <a:pt x="570" y="300"/>
                </a:lnTo>
                <a:lnTo>
                  <a:pt x="420" y="315"/>
                </a:lnTo>
                <a:lnTo>
                  <a:pt x="300" y="330"/>
                </a:lnTo>
                <a:lnTo>
                  <a:pt x="210" y="345"/>
                </a:lnTo>
                <a:lnTo>
                  <a:pt x="165" y="330"/>
                </a:lnTo>
                <a:lnTo>
                  <a:pt x="135" y="330"/>
                </a:lnTo>
                <a:lnTo>
                  <a:pt x="90" y="300"/>
                </a:lnTo>
                <a:lnTo>
                  <a:pt x="45" y="255"/>
                </a:lnTo>
                <a:lnTo>
                  <a:pt x="0" y="210"/>
                </a:lnTo>
                <a:lnTo>
                  <a:pt x="150" y="195"/>
                </a:lnTo>
                <a:lnTo>
                  <a:pt x="285" y="180"/>
                </a:lnTo>
                <a:lnTo>
                  <a:pt x="405" y="180"/>
                </a:lnTo>
                <a:lnTo>
                  <a:pt x="495" y="165"/>
                </a:lnTo>
                <a:lnTo>
                  <a:pt x="600" y="150"/>
                </a:lnTo>
                <a:lnTo>
                  <a:pt x="735" y="135"/>
                </a:lnTo>
                <a:lnTo>
                  <a:pt x="915" y="105"/>
                </a:lnTo>
                <a:lnTo>
                  <a:pt x="1110" y="75"/>
                </a:lnTo>
                <a:lnTo>
                  <a:pt x="1290" y="45"/>
                </a:lnTo>
                <a:lnTo>
                  <a:pt x="1440" y="15"/>
                </a:lnTo>
                <a:lnTo>
                  <a:pt x="1560" y="0"/>
                </a:lnTo>
                <a:lnTo>
                  <a:pt x="1635" y="0"/>
                </a:lnTo>
                <a:lnTo>
                  <a:pt x="1740" y="0"/>
                </a:lnTo>
                <a:lnTo>
                  <a:pt x="1845" y="30"/>
                </a:lnTo>
                <a:lnTo>
                  <a:pt x="1920" y="90"/>
                </a:lnTo>
                <a:lnTo>
                  <a:pt x="1935" y="120"/>
                </a:lnTo>
                <a:lnTo>
                  <a:pt x="1905" y="135"/>
                </a:lnTo>
                <a:lnTo>
                  <a:pt x="1860" y="150"/>
                </a:lnTo>
                <a:lnTo>
                  <a:pt x="1815" y="165"/>
                </a:lnTo>
                <a:lnTo>
                  <a:pt x="1770" y="165"/>
                </a:lnTo>
                <a:lnTo>
                  <a:pt x="1650" y="165"/>
                </a:lnTo>
                <a:lnTo>
                  <a:pt x="1560" y="180"/>
                </a:lnTo>
                <a:lnTo>
                  <a:pt x="1455" y="180"/>
                </a:lnTo>
                <a:lnTo>
                  <a:pt x="1335" y="195"/>
                </a:lnTo>
                <a:lnTo>
                  <a:pt x="1200" y="210"/>
                </a:lnTo>
                <a:lnTo>
                  <a:pt x="1200" y="210"/>
                </a:lnTo>
              </a:path>
            </a:pathLst>
          </a:custGeom>
          <a:solidFill>
            <a:srgbClr val="FF0000"/>
          </a:solidFill>
          <a:ln w="19050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Freeform 54"/>
          <p:cNvSpPr/>
          <p:nvPr/>
        </p:nvSpPr>
        <p:spPr bwMode="auto">
          <a:xfrm>
            <a:off x="6783388" y="1482725"/>
            <a:ext cx="117475" cy="647700"/>
          </a:xfrm>
          <a:custGeom>
            <a:avLst/>
            <a:gdLst>
              <a:gd name="T0" fmla="*/ 45 w 210"/>
              <a:gd name="T1" fmla="*/ 1095 h 1095"/>
              <a:gd name="T2" fmla="*/ 45 w 210"/>
              <a:gd name="T3" fmla="*/ 795 h 1095"/>
              <a:gd name="T4" fmla="*/ 30 w 210"/>
              <a:gd name="T5" fmla="*/ 495 h 1095"/>
              <a:gd name="T6" fmla="*/ 15 w 210"/>
              <a:gd name="T7" fmla="*/ 240 h 1095"/>
              <a:gd name="T8" fmla="*/ 0 w 210"/>
              <a:gd name="T9" fmla="*/ 0 h 1095"/>
              <a:gd name="T10" fmla="*/ 90 w 210"/>
              <a:gd name="T11" fmla="*/ 75 h 1095"/>
              <a:gd name="T12" fmla="*/ 165 w 210"/>
              <a:gd name="T13" fmla="*/ 135 h 1095"/>
              <a:gd name="T14" fmla="*/ 195 w 210"/>
              <a:gd name="T15" fmla="*/ 180 h 1095"/>
              <a:gd name="T16" fmla="*/ 210 w 210"/>
              <a:gd name="T17" fmla="*/ 225 h 1095"/>
              <a:gd name="T18" fmla="*/ 210 w 210"/>
              <a:gd name="T19" fmla="*/ 240 h 1095"/>
              <a:gd name="T20" fmla="*/ 210 w 210"/>
              <a:gd name="T21" fmla="*/ 300 h 1095"/>
              <a:gd name="T22" fmla="*/ 195 w 210"/>
              <a:gd name="T23" fmla="*/ 375 h 1095"/>
              <a:gd name="T24" fmla="*/ 195 w 210"/>
              <a:gd name="T25" fmla="*/ 465 h 1095"/>
              <a:gd name="T26" fmla="*/ 180 w 210"/>
              <a:gd name="T27" fmla="*/ 585 h 1095"/>
              <a:gd name="T28" fmla="*/ 180 w 210"/>
              <a:gd name="T29" fmla="*/ 735 h 1095"/>
              <a:gd name="T30" fmla="*/ 165 w 210"/>
              <a:gd name="T31" fmla="*/ 900 h 1095"/>
              <a:gd name="T32" fmla="*/ 165 w 210"/>
              <a:gd name="T33" fmla="*/ 1095 h 1095"/>
              <a:gd name="T34" fmla="*/ 45 w 210"/>
              <a:gd name="T35" fmla="*/ 1095 h 1095"/>
              <a:gd name="T36" fmla="*/ 45 w 210"/>
              <a:gd name="T37" fmla="*/ 1095 h 10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10" h="1095">
                <a:moveTo>
                  <a:pt x="45" y="1095"/>
                </a:moveTo>
                <a:lnTo>
                  <a:pt x="45" y="795"/>
                </a:lnTo>
                <a:lnTo>
                  <a:pt x="30" y="495"/>
                </a:lnTo>
                <a:lnTo>
                  <a:pt x="15" y="240"/>
                </a:lnTo>
                <a:lnTo>
                  <a:pt x="0" y="0"/>
                </a:lnTo>
                <a:lnTo>
                  <a:pt x="90" y="75"/>
                </a:lnTo>
                <a:lnTo>
                  <a:pt x="165" y="135"/>
                </a:lnTo>
                <a:lnTo>
                  <a:pt x="195" y="180"/>
                </a:lnTo>
                <a:lnTo>
                  <a:pt x="210" y="225"/>
                </a:lnTo>
                <a:lnTo>
                  <a:pt x="210" y="240"/>
                </a:lnTo>
                <a:lnTo>
                  <a:pt x="210" y="300"/>
                </a:lnTo>
                <a:lnTo>
                  <a:pt x="195" y="375"/>
                </a:lnTo>
                <a:lnTo>
                  <a:pt x="195" y="465"/>
                </a:lnTo>
                <a:lnTo>
                  <a:pt x="180" y="585"/>
                </a:lnTo>
                <a:lnTo>
                  <a:pt x="180" y="735"/>
                </a:lnTo>
                <a:lnTo>
                  <a:pt x="165" y="900"/>
                </a:lnTo>
                <a:lnTo>
                  <a:pt x="165" y="1095"/>
                </a:lnTo>
                <a:lnTo>
                  <a:pt x="45" y="1095"/>
                </a:lnTo>
                <a:lnTo>
                  <a:pt x="45" y="1095"/>
                </a:lnTo>
              </a:path>
            </a:pathLst>
          </a:custGeom>
          <a:solidFill>
            <a:srgbClr val="FF0000"/>
          </a:solidFill>
          <a:ln w="19050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Freeform 50"/>
          <p:cNvSpPr/>
          <p:nvPr/>
        </p:nvSpPr>
        <p:spPr bwMode="auto">
          <a:xfrm>
            <a:off x="6478588" y="1530350"/>
            <a:ext cx="117475" cy="638175"/>
          </a:xfrm>
          <a:custGeom>
            <a:avLst/>
            <a:gdLst>
              <a:gd name="T0" fmla="*/ 210 w 210"/>
              <a:gd name="T1" fmla="*/ 150 h 1080"/>
              <a:gd name="T2" fmla="*/ 210 w 210"/>
              <a:gd name="T3" fmla="*/ 195 h 1080"/>
              <a:gd name="T4" fmla="*/ 210 w 210"/>
              <a:gd name="T5" fmla="*/ 285 h 1080"/>
              <a:gd name="T6" fmla="*/ 195 w 210"/>
              <a:gd name="T7" fmla="*/ 330 h 1080"/>
              <a:gd name="T8" fmla="*/ 195 w 210"/>
              <a:gd name="T9" fmla="*/ 390 h 1080"/>
              <a:gd name="T10" fmla="*/ 195 w 210"/>
              <a:gd name="T11" fmla="*/ 465 h 1080"/>
              <a:gd name="T12" fmla="*/ 195 w 210"/>
              <a:gd name="T13" fmla="*/ 555 h 1080"/>
              <a:gd name="T14" fmla="*/ 195 w 210"/>
              <a:gd name="T15" fmla="*/ 660 h 1080"/>
              <a:gd name="T16" fmla="*/ 195 w 210"/>
              <a:gd name="T17" fmla="*/ 780 h 1080"/>
              <a:gd name="T18" fmla="*/ 195 w 210"/>
              <a:gd name="T19" fmla="*/ 915 h 1080"/>
              <a:gd name="T20" fmla="*/ 210 w 210"/>
              <a:gd name="T21" fmla="*/ 1080 h 1080"/>
              <a:gd name="T22" fmla="*/ 60 w 210"/>
              <a:gd name="T23" fmla="*/ 1080 h 1080"/>
              <a:gd name="T24" fmla="*/ 60 w 210"/>
              <a:gd name="T25" fmla="*/ 765 h 1080"/>
              <a:gd name="T26" fmla="*/ 45 w 210"/>
              <a:gd name="T27" fmla="*/ 480 h 1080"/>
              <a:gd name="T28" fmla="*/ 15 w 210"/>
              <a:gd name="T29" fmla="*/ 225 h 1080"/>
              <a:gd name="T30" fmla="*/ 0 w 210"/>
              <a:gd name="T31" fmla="*/ 0 h 1080"/>
              <a:gd name="T32" fmla="*/ 75 w 210"/>
              <a:gd name="T33" fmla="*/ 45 h 1080"/>
              <a:gd name="T34" fmla="*/ 150 w 210"/>
              <a:gd name="T35" fmla="*/ 90 h 1080"/>
              <a:gd name="T36" fmla="*/ 180 w 210"/>
              <a:gd name="T37" fmla="*/ 120 h 1080"/>
              <a:gd name="T38" fmla="*/ 210 w 210"/>
              <a:gd name="T39" fmla="*/ 150 h 1080"/>
              <a:gd name="T40" fmla="*/ 210 w 210"/>
              <a:gd name="T41" fmla="*/ 150 h 1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0" h="1080">
                <a:moveTo>
                  <a:pt x="210" y="150"/>
                </a:moveTo>
                <a:lnTo>
                  <a:pt x="210" y="195"/>
                </a:lnTo>
                <a:lnTo>
                  <a:pt x="210" y="285"/>
                </a:lnTo>
                <a:lnTo>
                  <a:pt x="195" y="330"/>
                </a:lnTo>
                <a:lnTo>
                  <a:pt x="195" y="390"/>
                </a:lnTo>
                <a:lnTo>
                  <a:pt x="195" y="465"/>
                </a:lnTo>
                <a:lnTo>
                  <a:pt x="195" y="555"/>
                </a:lnTo>
                <a:lnTo>
                  <a:pt x="195" y="660"/>
                </a:lnTo>
                <a:lnTo>
                  <a:pt x="195" y="780"/>
                </a:lnTo>
                <a:lnTo>
                  <a:pt x="195" y="915"/>
                </a:lnTo>
                <a:lnTo>
                  <a:pt x="210" y="1080"/>
                </a:lnTo>
                <a:lnTo>
                  <a:pt x="60" y="1080"/>
                </a:lnTo>
                <a:lnTo>
                  <a:pt x="60" y="765"/>
                </a:lnTo>
                <a:lnTo>
                  <a:pt x="45" y="480"/>
                </a:lnTo>
                <a:lnTo>
                  <a:pt x="15" y="225"/>
                </a:lnTo>
                <a:lnTo>
                  <a:pt x="0" y="0"/>
                </a:lnTo>
                <a:lnTo>
                  <a:pt x="75" y="45"/>
                </a:lnTo>
                <a:lnTo>
                  <a:pt x="150" y="90"/>
                </a:lnTo>
                <a:lnTo>
                  <a:pt x="180" y="120"/>
                </a:lnTo>
                <a:lnTo>
                  <a:pt x="210" y="150"/>
                </a:lnTo>
                <a:lnTo>
                  <a:pt x="210" y="150"/>
                </a:lnTo>
              </a:path>
            </a:pathLst>
          </a:custGeom>
          <a:solidFill>
            <a:srgbClr val="FF0000"/>
          </a:solidFill>
          <a:ln w="19050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Freeform 55"/>
          <p:cNvSpPr/>
          <p:nvPr/>
        </p:nvSpPr>
        <p:spPr bwMode="auto">
          <a:xfrm>
            <a:off x="6208713" y="2073275"/>
            <a:ext cx="1165225" cy="204788"/>
          </a:xfrm>
          <a:custGeom>
            <a:avLst/>
            <a:gdLst>
              <a:gd name="T0" fmla="*/ 2085 w 2085"/>
              <a:gd name="T1" fmla="*/ 150 h 345"/>
              <a:gd name="T2" fmla="*/ 2070 w 2085"/>
              <a:gd name="T3" fmla="*/ 165 h 345"/>
              <a:gd name="T4" fmla="*/ 2025 w 2085"/>
              <a:gd name="T5" fmla="*/ 165 h 345"/>
              <a:gd name="T6" fmla="*/ 1980 w 2085"/>
              <a:gd name="T7" fmla="*/ 180 h 345"/>
              <a:gd name="T8" fmla="*/ 1905 w 2085"/>
              <a:gd name="T9" fmla="*/ 180 h 345"/>
              <a:gd name="T10" fmla="*/ 1785 w 2085"/>
              <a:gd name="T11" fmla="*/ 180 h 345"/>
              <a:gd name="T12" fmla="*/ 1635 w 2085"/>
              <a:gd name="T13" fmla="*/ 195 h 345"/>
              <a:gd name="T14" fmla="*/ 1545 w 2085"/>
              <a:gd name="T15" fmla="*/ 195 h 345"/>
              <a:gd name="T16" fmla="*/ 1410 w 2085"/>
              <a:gd name="T17" fmla="*/ 210 h 345"/>
              <a:gd name="T18" fmla="*/ 1245 w 2085"/>
              <a:gd name="T19" fmla="*/ 225 h 345"/>
              <a:gd name="T20" fmla="*/ 1065 w 2085"/>
              <a:gd name="T21" fmla="*/ 240 h 345"/>
              <a:gd name="T22" fmla="*/ 855 w 2085"/>
              <a:gd name="T23" fmla="*/ 270 h 345"/>
              <a:gd name="T24" fmla="*/ 615 w 2085"/>
              <a:gd name="T25" fmla="*/ 285 h 345"/>
              <a:gd name="T26" fmla="*/ 345 w 2085"/>
              <a:gd name="T27" fmla="*/ 315 h 345"/>
              <a:gd name="T28" fmla="*/ 45 w 2085"/>
              <a:gd name="T29" fmla="*/ 345 h 345"/>
              <a:gd name="T30" fmla="*/ 0 w 2085"/>
              <a:gd name="T31" fmla="*/ 210 h 345"/>
              <a:gd name="T32" fmla="*/ 60 w 2085"/>
              <a:gd name="T33" fmla="*/ 210 h 345"/>
              <a:gd name="T34" fmla="*/ 165 w 2085"/>
              <a:gd name="T35" fmla="*/ 195 h 345"/>
              <a:gd name="T36" fmla="*/ 300 w 2085"/>
              <a:gd name="T37" fmla="*/ 180 h 345"/>
              <a:gd name="T38" fmla="*/ 480 w 2085"/>
              <a:gd name="T39" fmla="*/ 165 h 345"/>
              <a:gd name="T40" fmla="*/ 855 w 2085"/>
              <a:gd name="T41" fmla="*/ 120 h 345"/>
              <a:gd name="T42" fmla="*/ 1245 w 2085"/>
              <a:gd name="T43" fmla="*/ 60 h 345"/>
              <a:gd name="T44" fmla="*/ 1410 w 2085"/>
              <a:gd name="T45" fmla="*/ 45 h 345"/>
              <a:gd name="T46" fmla="*/ 1560 w 2085"/>
              <a:gd name="T47" fmla="*/ 15 h 345"/>
              <a:gd name="T48" fmla="*/ 1695 w 2085"/>
              <a:gd name="T49" fmla="*/ 0 h 345"/>
              <a:gd name="T50" fmla="*/ 1785 w 2085"/>
              <a:gd name="T51" fmla="*/ 0 h 345"/>
              <a:gd name="T52" fmla="*/ 1920 w 2085"/>
              <a:gd name="T53" fmla="*/ 15 h 345"/>
              <a:gd name="T54" fmla="*/ 2025 w 2085"/>
              <a:gd name="T55" fmla="*/ 60 h 345"/>
              <a:gd name="T56" fmla="*/ 2070 w 2085"/>
              <a:gd name="T57" fmla="*/ 120 h 345"/>
              <a:gd name="T58" fmla="*/ 2085 w 2085"/>
              <a:gd name="T59" fmla="*/ 150 h 345"/>
              <a:gd name="T60" fmla="*/ 2085 w 2085"/>
              <a:gd name="T61" fmla="*/ 150 h 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085" h="345">
                <a:moveTo>
                  <a:pt x="2085" y="150"/>
                </a:moveTo>
                <a:lnTo>
                  <a:pt x="2070" y="165"/>
                </a:lnTo>
                <a:lnTo>
                  <a:pt x="2025" y="165"/>
                </a:lnTo>
                <a:lnTo>
                  <a:pt x="1980" y="180"/>
                </a:lnTo>
                <a:lnTo>
                  <a:pt x="1905" y="180"/>
                </a:lnTo>
                <a:lnTo>
                  <a:pt x="1785" y="180"/>
                </a:lnTo>
                <a:lnTo>
                  <a:pt x="1635" y="195"/>
                </a:lnTo>
                <a:lnTo>
                  <a:pt x="1545" y="195"/>
                </a:lnTo>
                <a:lnTo>
                  <a:pt x="1410" y="210"/>
                </a:lnTo>
                <a:lnTo>
                  <a:pt x="1245" y="225"/>
                </a:lnTo>
                <a:lnTo>
                  <a:pt x="1065" y="240"/>
                </a:lnTo>
                <a:lnTo>
                  <a:pt x="855" y="270"/>
                </a:lnTo>
                <a:lnTo>
                  <a:pt x="615" y="285"/>
                </a:lnTo>
                <a:lnTo>
                  <a:pt x="345" y="315"/>
                </a:lnTo>
                <a:lnTo>
                  <a:pt x="45" y="345"/>
                </a:lnTo>
                <a:lnTo>
                  <a:pt x="0" y="210"/>
                </a:lnTo>
                <a:lnTo>
                  <a:pt x="60" y="210"/>
                </a:lnTo>
                <a:lnTo>
                  <a:pt x="165" y="195"/>
                </a:lnTo>
                <a:lnTo>
                  <a:pt x="300" y="180"/>
                </a:lnTo>
                <a:lnTo>
                  <a:pt x="480" y="165"/>
                </a:lnTo>
                <a:lnTo>
                  <a:pt x="855" y="120"/>
                </a:lnTo>
                <a:lnTo>
                  <a:pt x="1245" y="60"/>
                </a:lnTo>
                <a:lnTo>
                  <a:pt x="1410" y="45"/>
                </a:lnTo>
                <a:lnTo>
                  <a:pt x="1560" y="15"/>
                </a:lnTo>
                <a:lnTo>
                  <a:pt x="1695" y="0"/>
                </a:lnTo>
                <a:lnTo>
                  <a:pt x="1785" y="0"/>
                </a:lnTo>
                <a:lnTo>
                  <a:pt x="1920" y="15"/>
                </a:lnTo>
                <a:lnTo>
                  <a:pt x="2025" y="60"/>
                </a:lnTo>
                <a:lnTo>
                  <a:pt x="2070" y="120"/>
                </a:lnTo>
                <a:lnTo>
                  <a:pt x="2085" y="150"/>
                </a:lnTo>
                <a:lnTo>
                  <a:pt x="2085" y="150"/>
                </a:lnTo>
              </a:path>
            </a:pathLst>
          </a:custGeom>
          <a:solidFill>
            <a:srgbClr val="FF0000"/>
          </a:solidFill>
          <a:ln w="19050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Freeform 49"/>
          <p:cNvSpPr/>
          <p:nvPr/>
        </p:nvSpPr>
        <p:spPr bwMode="auto">
          <a:xfrm>
            <a:off x="5775325" y="2159000"/>
            <a:ext cx="477838" cy="1019175"/>
          </a:xfrm>
          <a:custGeom>
            <a:avLst/>
            <a:gdLst>
              <a:gd name="T0" fmla="*/ 450 w 855"/>
              <a:gd name="T1" fmla="*/ 1380 h 1725"/>
              <a:gd name="T2" fmla="*/ 300 w 855"/>
              <a:gd name="T3" fmla="*/ 1530 h 1725"/>
              <a:gd name="T4" fmla="*/ 150 w 855"/>
              <a:gd name="T5" fmla="*/ 1650 h 1725"/>
              <a:gd name="T6" fmla="*/ 90 w 855"/>
              <a:gd name="T7" fmla="*/ 1695 h 1725"/>
              <a:gd name="T8" fmla="*/ 45 w 855"/>
              <a:gd name="T9" fmla="*/ 1710 h 1725"/>
              <a:gd name="T10" fmla="*/ 15 w 855"/>
              <a:gd name="T11" fmla="*/ 1725 h 1725"/>
              <a:gd name="T12" fmla="*/ 0 w 855"/>
              <a:gd name="T13" fmla="*/ 1710 h 1725"/>
              <a:gd name="T14" fmla="*/ 0 w 855"/>
              <a:gd name="T15" fmla="*/ 1695 h 1725"/>
              <a:gd name="T16" fmla="*/ 30 w 855"/>
              <a:gd name="T17" fmla="*/ 1650 h 1725"/>
              <a:gd name="T18" fmla="*/ 90 w 855"/>
              <a:gd name="T19" fmla="*/ 1575 h 1725"/>
              <a:gd name="T20" fmla="*/ 165 w 855"/>
              <a:gd name="T21" fmla="*/ 1500 h 1725"/>
              <a:gd name="T22" fmla="*/ 330 w 855"/>
              <a:gd name="T23" fmla="*/ 1290 h 1725"/>
              <a:gd name="T24" fmla="*/ 465 w 855"/>
              <a:gd name="T25" fmla="*/ 1050 h 1725"/>
              <a:gd name="T26" fmla="*/ 555 w 855"/>
              <a:gd name="T27" fmla="*/ 795 h 1725"/>
              <a:gd name="T28" fmla="*/ 615 w 855"/>
              <a:gd name="T29" fmla="*/ 555 h 1725"/>
              <a:gd name="T30" fmla="*/ 630 w 855"/>
              <a:gd name="T31" fmla="*/ 330 h 1725"/>
              <a:gd name="T32" fmla="*/ 630 w 855"/>
              <a:gd name="T33" fmla="*/ 150 h 1725"/>
              <a:gd name="T34" fmla="*/ 630 w 855"/>
              <a:gd name="T35" fmla="*/ 45 h 1725"/>
              <a:gd name="T36" fmla="*/ 660 w 855"/>
              <a:gd name="T37" fmla="*/ 0 h 1725"/>
              <a:gd name="T38" fmla="*/ 735 w 855"/>
              <a:gd name="T39" fmla="*/ 15 h 1725"/>
              <a:gd name="T40" fmla="*/ 855 w 855"/>
              <a:gd name="T41" fmla="*/ 75 h 1725"/>
              <a:gd name="T42" fmla="*/ 840 w 855"/>
              <a:gd name="T43" fmla="*/ 360 h 1725"/>
              <a:gd name="T44" fmla="*/ 795 w 855"/>
              <a:gd name="T45" fmla="*/ 630 h 1725"/>
              <a:gd name="T46" fmla="*/ 765 w 855"/>
              <a:gd name="T47" fmla="*/ 750 h 1725"/>
              <a:gd name="T48" fmla="*/ 735 w 855"/>
              <a:gd name="T49" fmla="*/ 855 h 1725"/>
              <a:gd name="T50" fmla="*/ 675 w 855"/>
              <a:gd name="T51" fmla="*/ 1035 h 1725"/>
              <a:gd name="T52" fmla="*/ 585 w 855"/>
              <a:gd name="T53" fmla="*/ 1200 h 1725"/>
              <a:gd name="T54" fmla="*/ 450 w 855"/>
              <a:gd name="T55" fmla="*/ 1380 h 1725"/>
              <a:gd name="T56" fmla="*/ 450 w 855"/>
              <a:gd name="T57" fmla="*/ 1380 h 1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55" h="1725">
                <a:moveTo>
                  <a:pt x="450" y="1380"/>
                </a:moveTo>
                <a:lnTo>
                  <a:pt x="300" y="1530"/>
                </a:lnTo>
                <a:lnTo>
                  <a:pt x="150" y="1650"/>
                </a:lnTo>
                <a:lnTo>
                  <a:pt x="90" y="1695"/>
                </a:lnTo>
                <a:lnTo>
                  <a:pt x="45" y="1710"/>
                </a:lnTo>
                <a:lnTo>
                  <a:pt x="15" y="1725"/>
                </a:lnTo>
                <a:lnTo>
                  <a:pt x="0" y="1710"/>
                </a:lnTo>
                <a:lnTo>
                  <a:pt x="0" y="1695"/>
                </a:lnTo>
                <a:lnTo>
                  <a:pt x="30" y="1650"/>
                </a:lnTo>
                <a:lnTo>
                  <a:pt x="90" y="1575"/>
                </a:lnTo>
                <a:lnTo>
                  <a:pt x="165" y="1500"/>
                </a:lnTo>
                <a:lnTo>
                  <a:pt x="330" y="1290"/>
                </a:lnTo>
                <a:lnTo>
                  <a:pt x="465" y="1050"/>
                </a:lnTo>
                <a:lnTo>
                  <a:pt x="555" y="795"/>
                </a:lnTo>
                <a:lnTo>
                  <a:pt x="615" y="555"/>
                </a:lnTo>
                <a:lnTo>
                  <a:pt x="630" y="330"/>
                </a:lnTo>
                <a:lnTo>
                  <a:pt x="630" y="150"/>
                </a:lnTo>
                <a:lnTo>
                  <a:pt x="630" y="45"/>
                </a:lnTo>
                <a:lnTo>
                  <a:pt x="660" y="0"/>
                </a:lnTo>
                <a:lnTo>
                  <a:pt x="735" y="15"/>
                </a:lnTo>
                <a:lnTo>
                  <a:pt x="855" y="75"/>
                </a:lnTo>
                <a:lnTo>
                  <a:pt x="840" y="360"/>
                </a:lnTo>
                <a:lnTo>
                  <a:pt x="795" y="630"/>
                </a:lnTo>
                <a:lnTo>
                  <a:pt x="765" y="750"/>
                </a:lnTo>
                <a:lnTo>
                  <a:pt x="735" y="855"/>
                </a:lnTo>
                <a:lnTo>
                  <a:pt x="675" y="1035"/>
                </a:lnTo>
                <a:lnTo>
                  <a:pt x="585" y="1200"/>
                </a:lnTo>
                <a:lnTo>
                  <a:pt x="450" y="1380"/>
                </a:lnTo>
                <a:lnTo>
                  <a:pt x="450" y="1380"/>
                </a:lnTo>
              </a:path>
            </a:pathLst>
          </a:custGeom>
          <a:solidFill>
            <a:srgbClr val="FF0000"/>
          </a:solidFill>
          <a:ln w="19050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714" name="TextBox 43"/>
          <p:cNvSpPr txBox="1"/>
          <p:nvPr/>
        </p:nvSpPr>
        <p:spPr>
          <a:xfrm>
            <a:off x="404813" y="1870075"/>
            <a:ext cx="2960687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5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严严</a:t>
            </a:r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实实</a:t>
            </a:r>
          </a:p>
        </p:txBody>
      </p:sp>
      <p:pic>
        <p:nvPicPr>
          <p:cNvPr id="51" name="Picture 3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0250" y="731838"/>
            <a:ext cx="901700" cy="51276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3" grpId="0"/>
      <p:bldP spid="40" grpId="0"/>
      <p:bldP spid="41" grpId="0" bldLvl="0" animBg="1"/>
      <p:bldP spid="4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4"/>
          <p:cNvGrpSpPr/>
          <p:nvPr/>
        </p:nvGrpSpPr>
        <p:grpSpPr>
          <a:xfrm>
            <a:off x="5599113" y="1090613"/>
            <a:ext cx="2527300" cy="2325687"/>
            <a:chOff x="1474" y="663"/>
            <a:chExt cx="2948" cy="2835"/>
          </a:xfrm>
        </p:grpSpPr>
        <p:sp>
          <p:nvSpPr>
            <p:cNvPr id="30743" name="Rectangle 5"/>
            <p:cNvSpPr/>
            <p:nvPr/>
          </p:nvSpPr>
          <p:spPr>
            <a:xfrm>
              <a:off x="2948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0744" name="Rectangle 6"/>
            <p:cNvSpPr/>
            <p:nvPr/>
          </p:nvSpPr>
          <p:spPr>
            <a:xfrm>
              <a:off x="1474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0745" name="Rectangle 7"/>
            <p:cNvSpPr/>
            <p:nvPr/>
          </p:nvSpPr>
          <p:spPr>
            <a:xfrm>
              <a:off x="2948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0746" name="Rectangle 8"/>
            <p:cNvSpPr/>
            <p:nvPr/>
          </p:nvSpPr>
          <p:spPr>
            <a:xfrm>
              <a:off x="1474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0747" name="Line 9"/>
            <p:cNvSpPr/>
            <p:nvPr/>
          </p:nvSpPr>
          <p:spPr>
            <a:xfrm>
              <a:off x="1474" y="663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48" name="Line 10"/>
            <p:cNvSpPr/>
            <p:nvPr/>
          </p:nvSpPr>
          <p:spPr>
            <a:xfrm>
              <a:off x="1474" y="3498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49" name="Line 11"/>
            <p:cNvSpPr/>
            <p:nvPr/>
          </p:nvSpPr>
          <p:spPr>
            <a:xfrm>
              <a:off x="1474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50" name="Line 12"/>
            <p:cNvSpPr/>
            <p:nvPr/>
          </p:nvSpPr>
          <p:spPr>
            <a:xfrm>
              <a:off x="4422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51" name="Line 13"/>
            <p:cNvSpPr/>
            <p:nvPr/>
          </p:nvSpPr>
          <p:spPr>
            <a:xfrm>
              <a:off x="1474" y="2069"/>
              <a:ext cx="2948" cy="0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52" name="Line 14"/>
            <p:cNvSpPr/>
            <p:nvPr/>
          </p:nvSpPr>
          <p:spPr>
            <a:xfrm>
              <a:off x="2948" y="663"/>
              <a:ext cx="0" cy="2835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723" name="Rectangle 71"/>
          <p:cNvSpPr/>
          <p:nvPr/>
        </p:nvSpPr>
        <p:spPr>
          <a:xfrm>
            <a:off x="6105525" y="1416050"/>
            <a:ext cx="31750" cy="152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zh-CN" altLang="en-US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2" name="Freeform 75"/>
          <p:cNvSpPr/>
          <p:nvPr/>
        </p:nvSpPr>
        <p:spPr>
          <a:xfrm>
            <a:off x="6170613" y="1698625"/>
            <a:ext cx="176212" cy="417513"/>
          </a:xfrm>
          <a:custGeom>
            <a:avLst/>
            <a:gdLst>
              <a:gd name="txL" fmla="*/ 0 w 279"/>
              <a:gd name="txT" fmla="*/ 0 h 659"/>
              <a:gd name="txR" fmla="*/ 279 w 279"/>
              <a:gd name="txB" fmla="*/ 659 h 659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79" h="659">
                <a:moveTo>
                  <a:pt x="38" y="405"/>
                </a:moveTo>
                <a:lnTo>
                  <a:pt x="50" y="380"/>
                </a:lnTo>
                <a:lnTo>
                  <a:pt x="76" y="342"/>
                </a:lnTo>
                <a:lnTo>
                  <a:pt x="89" y="304"/>
                </a:lnTo>
                <a:lnTo>
                  <a:pt x="114" y="253"/>
                </a:lnTo>
                <a:lnTo>
                  <a:pt x="127" y="203"/>
                </a:lnTo>
                <a:lnTo>
                  <a:pt x="152" y="139"/>
                </a:lnTo>
                <a:lnTo>
                  <a:pt x="165" y="76"/>
                </a:lnTo>
                <a:lnTo>
                  <a:pt x="190" y="0"/>
                </a:lnTo>
                <a:lnTo>
                  <a:pt x="216" y="25"/>
                </a:lnTo>
                <a:lnTo>
                  <a:pt x="241" y="76"/>
                </a:lnTo>
                <a:lnTo>
                  <a:pt x="266" y="165"/>
                </a:lnTo>
                <a:lnTo>
                  <a:pt x="279" y="228"/>
                </a:lnTo>
                <a:lnTo>
                  <a:pt x="279" y="279"/>
                </a:lnTo>
                <a:lnTo>
                  <a:pt x="254" y="393"/>
                </a:lnTo>
                <a:lnTo>
                  <a:pt x="241" y="443"/>
                </a:lnTo>
                <a:lnTo>
                  <a:pt x="216" y="494"/>
                </a:lnTo>
                <a:lnTo>
                  <a:pt x="165" y="570"/>
                </a:lnTo>
                <a:lnTo>
                  <a:pt x="139" y="608"/>
                </a:lnTo>
                <a:lnTo>
                  <a:pt x="114" y="633"/>
                </a:lnTo>
                <a:lnTo>
                  <a:pt x="101" y="646"/>
                </a:lnTo>
                <a:lnTo>
                  <a:pt x="89" y="659"/>
                </a:lnTo>
                <a:lnTo>
                  <a:pt x="76" y="646"/>
                </a:lnTo>
                <a:lnTo>
                  <a:pt x="63" y="633"/>
                </a:lnTo>
                <a:lnTo>
                  <a:pt x="50" y="621"/>
                </a:lnTo>
                <a:lnTo>
                  <a:pt x="25" y="583"/>
                </a:lnTo>
                <a:lnTo>
                  <a:pt x="0" y="532"/>
                </a:lnTo>
                <a:lnTo>
                  <a:pt x="0" y="519"/>
                </a:lnTo>
                <a:lnTo>
                  <a:pt x="0" y="507"/>
                </a:lnTo>
                <a:lnTo>
                  <a:pt x="0" y="494"/>
                </a:lnTo>
                <a:lnTo>
                  <a:pt x="12" y="469"/>
                </a:lnTo>
                <a:lnTo>
                  <a:pt x="25" y="443"/>
                </a:lnTo>
                <a:lnTo>
                  <a:pt x="38" y="405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76"/>
          <p:cNvSpPr/>
          <p:nvPr/>
        </p:nvSpPr>
        <p:spPr>
          <a:xfrm>
            <a:off x="6629400" y="1423988"/>
            <a:ext cx="282575" cy="193675"/>
          </a:xfrm>
          <a:custGeom>
            <a:avLst/>
            <a:gdLst>
              <a:gd name="txL" fmla="*/ 0 w 444"/>
              <a:gd name="txT" fmla="*/ 0 h 304"/>
              <a:gd name="txR" fmla="*/ 444 w 444"/>
              <a:gd name="txB" fmla="*/ 304 h 304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444" h="304">
                <a:moveTo>
                  <a:pt x="0" y="13"/>
                </a:moveTo>
                <a:lnTo>
                  <a:pt x="25" y="13"/>
                </a:lnTo>
                <a:lnTo>
                  <a:pt x="51" y="0"/>
                </a:lnTo>
                <a:lnTo>
                  <a:pt x="89" y="0"/>
                </a:lnTo>
                <a:lnTo>
                  <a:pt x="139" y="0"/>
                </a:lnTo>
                <a:lnTo>
                  <a:pt x="203" y="0"/>
                </a:lnTo>
                <a:lnTo>
                  <a:pt x="254" y="13"/>
                </a:lnTo>
                <a:lnTo>
                  <a:pt x="305" y="38"/>
                </a:lnTo>
                <a:lnTo>
                  <a:pt x="355" y="63"/>
                </a:lnTo>
                <a:lnTo>
                  <a:pt x="393" y="101"/>
                </a:lnTo>
                <a:lnTo>
                  <a:pt x="419" y="139"/>
                </a:lnTo>
                <a:lnTo>
                  <a:pt x="432" y="165"/>
                </a:lnTo>
                <a:lnTo>
                  <a:pt x="444" y="203"/>
                </a:lnTo>
                <a:lnTo>
                  <a:pt x="444" y="228"/>
                </a:lnTo>
                <a:lnTo>
                  <a:pt x="444" y="253"/>
                </a:lnTo>
                <a:lnTo>
                  <a:pt x="432" y="279"/>
                </a:lnTo>
                <a:lnTo>
                  <a:pt x="406" y="291"/>
                </a:lnTo>
                <a:lnTo>
                  <a:pt x="393" y="304"/>
                </a:lnTo>
                <a:lnTo>
                  <a:pt x="368" y="304"/>
                </a:lnTo>
                <a:lnTo>
                  <a:pt x="343" y="291"/>
                </a:lnTo>
                <a:lnTo>
                  <a:pt x="305" y="279"/>
                </a:lnTo>
                <a:lnTo>
                  <a:pt x="254" y="253"/>
                </a:lnTo>
                <a:lnTo>
                  <a:pt x="203" y="215"/>
                </a:lnTo>
                <a:lnTo>
                  <a:pt x="139" y="165"/>
                </a:lnTo>
                <a:lnTo>
                  <a:pt x="101" y="127"/>
                </a:lnTo>
                <a:lnTo>
                  <a:pt x="63" y="101"/>
                </a:lnTo>
                <a:lnTo>
                  <a:pt x="38" y="76"/>
                </a:lnTo>
                <a:lnTo>
                  <a:pt x="12" y="38"/>
                </a:lnTo>
                <a:lnTo>
                  <a:pt x="0" y="13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Freeform 77"/>
          <p:cNvSpPr/>
          <p:nvPr/>
        </p:nvSpPr>
        <p:spPr>
          <a:xfrm>
            <a:off x="6291263" y="1625600"/>
            <a:ext cx="1193800" cy="314325"/>
          </a:xfrm>
          <a:custGeom>
            <a:avLst/>
            <a:gdLst>
              <a:gd name="txL" fmla="*/ 0 w 1880"/>
              <a:gd name="txT" fmla="*/ 0 h 494"/>
              <a:gd name="txR" fmla="*/ 1880 w 1880"/>
              <a:gd name="txB" fmla="*/ 494 h 494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880" h="494">
                <a:moveTo>
                  <a:pt x="1525" y="393"/>
                </a:moveTo>
                <a:lnTo>
                  <a:pt x="1474" y="443"/>
                </a:lnTo>
                <a:lnTo>
                  <a:pt x="1423" y="481"/>
                </a:lnTo>
                <a:lnTo>
                  <a:pt x="1397" y="494"/>
                </a:lnTo>
                <a:lnTo>
                  <a:pt x="1372" y="494"/>
                </a:lnTo>
                <a:lnTo>
                  <a:pt x="1372" y="481"/>
                </a:lnTo>
                <a:lnTo>
                  <a:pt x="1372" y="456"/>
                </a:lnTo>
                <a:lnTo>
                  <a:pt x="1385" y="418"/>
                </a:lnTo>
                <a:lnTo>
                  <a:pt x="1410" y="342"/>
                </a:lnTo>
                <a:lnTo>
                  <a:pt x="1436" y="279"/>
                </a:lnTo>
                <a:lnTo>
                  <a:pt x="1448" y="228"/>
                </a:lnTo>
                <a:lnTo>
                  <a:pt x="1461" y="190"/>
                </a:lnTo>
                <a:lnTo>
                  <a:pt x="1461" y="177"/>
                </a:lnTo>
                <a:lnTo>
                  <a:pt x="1448" y="165"/>
                </a:lnTo>
                <a:lnTo>
                  <a:pt x="1423" y="165"/>
                </a:lnTo>
                <a:lnTo>
                  <a:pt x="1372" y="165"/>
                </a:lnTo>
                <a:lnTo>
                  <a:pt x="1359" y="165"/>
                </a:lnTo>
                <a:lnTo>
                  <a:pt x="1321" y="165"/>
                </a:lnTo>
                <a:lnTo>
                  <a:pt x="1258" y="177"/>
                </a:lnTo>
                <a:lnTo>
                  <a:pt x="1194" y="177"/>
                </a:lnTo>
                <a:lnTo>
                  <a:pt x="1105" y="190"/>
                </a:lnTo>
                <a:lnTo>
                  <a:pt x="991" y="203"/>
                </a:lnTo>
                <a:lnTo>
                  <a:pt x="877" y="228"/>
                </a:lnTo>
                <a:lnTo>
                  <a:pt x="737" y="241"/>
                </a:lnTo>
                <a:lnTo>
                  <a:pt x="597" y="266"/>
                </a:lnTo>
                <a:lnTo>
                  <a:pt x="470" y="279"/>
                </a:lnTo>
                <a:lnTo>
                  <a:pt x="356" y="291"/>
                </a:lnTo>
                <a:lnTo>
                  <a:pt x="254" y="304"/>
                </a:lnTo>
                <a:lnTo>
                  <a:pt x="178" y="317"/>
                </a:lnTo>
                <a:lnTo>
                  <a:pt x="102" y="317"/>
                </a:lnTo>
                <a:lnTo>
                  <a:pt x="51" y="329"/>
                </a:lnTo>
                <a:lnTo>
                  <a:pt x="0" y="329"/>
                </a:lnTo>
                <a:lnTo>
                  <a:pt x="0" y="228"/>
                </a:lnTo>
                <a:lnTo>
                  <a:pt x="102" y="215"/>
                </a:lnTo>
                <a:lnTo>
                  <a:pt x="203" y="215"/>
                </a:lnTo>
                <a:lnTo>
                  <a:pt x="330" y="203"/>
                </a:lnTo>
                <a:lnTo>
                  <a:pt x="470" y="177"/>
                </a:lnTo>
                <a:lnTo>
                  <a:pt x="610" y="165"/>
                </a:lnTo>
                <a:lnTo>
                  <a:pt x="724" y="139"/>
                </a:lnTo>
                <a:lnTo>
                  <a:pt x="839" y="127"/>
                </a:lnTo>
                <a:lnTo>
                  <a:pt x="953" y="114"/>
                </a:lnTo>
                <a:lnTo>
                  <a:pt x="1055" y="88"/>
                </a:lnTo>
                <a:lnTo>
                  <a:pt x="1143" y="76"/>
                </a:lnTo>
                <a:lnTo>
                  <a:pt x="1220" y="63"/>
                </a:lnTo>
                <a:lnTo>
                  <a:pt x="1283" y="50"/>
                </a:lnTo>
                <a:lnTo>
                  <a:pt x="1334" y="38"/>
                </a:lnTo>
                <a:lnTo>
                  <a:pt x="1385" y="38"/>
                </a:lnTo>
                <a:lnTo>
                  <a:pt x="1423" y="25"/>
                </a:lnTo>
                <a:lnTo>
                  <a:pt x="1448" y="12"/>
                </a:lnTo>
                <a:lnTo>
                  <a:pt x="1474" y="0"/>
                </a:lnTo>
                <a:lnTo>
                  <a:pt x="1512" y="0"/>
                </a:lnTo>
                <a:lnTo>
                  <a:pt x="1550" y="12"/>
                </a:lnTo>
                <a:lnTo>
                  <a:pt x="1588" y="25"/>
                </a:lnTo>
                <a:lnTo>
                  <a:pt x="1652" y="63"/>
                </a:lnTo>
                <a:lnTo>
                  <a:pt x="1715" y="101"/>
                </a:lnTo>
                <a:lnTo>
                  <a:pt x="1791" y="139"/>
                </a:lnTo>
                <a:lnTo>
                  <a:pt x="1842" y="177"/>
                </a:lnTo>
                <a:lnTo>
                  <a:pt x="1867" y="203"/>
                </a:lnTo>
                <a:lnTo>
                  <a:pt x="1880" y="228"/>
                </a:lnTo>
                <a:lnTo>
                  <a:pt x="1867" y="241"/>
                </a:lnTo>
                <a:lnTo>
                  <a:pt x="1842" y="253"/>
                </a:lnTo>
                <a:lnTo>
                  <a:pt x="1817" y="253"/>
                </a:lnTo>
                <a:lnTo>
                  <a:pt x="1766" y="266"/>
                </a:lnTo>
                <a:lnTo>
                  <a:pt x="1702" y="279"/>
                </a:lnTo>
                <a:lnTo>
                  <a:pt x="1639" y="304"/>
                </a:lnTo>
                <a:lnTo>
                  <a:pt x="1588" y="342"/>
                </a:lnTo>
                <a:lnTo>
                  <a:pt x="1525" y="393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78"/>
          <p:cNvSpPr/>
          <p:nvPr/>
        </p:nvSpPr>
        <p:spPr>
          <a:xfrm>
            <a:off x="6500813" y="2011363"/>
            <a:ext cx="209550" cy="136525"/>
          </a:xfrm>
          <a:custGeom>
            <a:avLst/>
            <a:gdLst>
              <a:gd name="txL" fmla="*/ 0 w 331"/>
              <a:gd name="txT" fmla="*/ 0 h 215"/>
              <a:gd name="txR" fmla="*/ 331 w 331"/>
              <a:gd name="txB" fmla="*/ 215 h 215"/>
            </a:gdLst>
            <a:ahLst/>
            <a:cxnLst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331" h="215">
                <a:moveTo>
                  <a:pt x="0" y="13"/>
                </a:moveTo>
                <a:lnTo>
                  <a:pt x="77" y="0"/>
                </a:lnTo>
                <a:lnTo>
                  <a:pt x="140" y="0"/>
                </a:lnTo>
                <a:lnTo>
                  <a:pt x="191" y="0"/>
                </a:lnTo>
                <a:lnTo>
                  <a:pt x="242" y="25"/>
                </a:lnTo>
                <a:lnTo>
                  <a:pt x="280" y="51"/>
                </a:lnTo>
                <a:lnTo>
                  <a:pt x="305" y="76"/>
                </a:lnTo>
                <a:lnTo>
                  <a:pt x="331" y="101"/>
                </a:lnTo>
                <a:lnTo>
                  <a:pt x="331" y="127"/>
                </a:lnTo>
                <a:lnTo>
                  <a:pt x="331" y="152"/>
                </a:lnTo>
                <a:lnTo>
                  <a:pt x="331" y="177"/>
                </a:lnTo>
                <a:lnTo>
                  <a:pt x="318" y="203"/>
                </a:lnTo>
                <a:lnTo>
                  <a:pt x="305" y="215"/>
                </a:lnTo>
                <a:lnTo>
                  <a:pt x="280" y="215"/>
                </a:lnTo>
                <a:lnTo>
                  <a:pt x="255" y="215"/>
                </a:lnTo>
                <a:lnTo>
                  <a:pt x="229" y="190"/>
                </a:lnTo>
                <a:lnTo>
                  <a:pt x="178" y="165"/>
                </a:lnTo>
                <a:lnTo>
                  <a:pt x="127" y="127"/>
                </a:lnTo>
                <a:lnTo>
                  <a:pt x="77" y="89"/>
                </a:lnTo>
                <a:lnTo>
                  <a:pt x="39" y="51"/>
                </a:lnTo>
                <a:lnTo>
                  <a:pt x="13" y="25"/>
                </a:lnTo>
                <a:lnTo>
                  <a:pt x="0" y="13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79"/>
          <p:cNvSpPr/>
          <p:nvPr/>
        </p:nvSpPr>
        <p:spPr>
          <a:xfrm>
            <a:off x="6388100" y="2228850"/>
            <a:ext cx="233363" cy="144463"/>
          </a:xfrm>
          <a:custGeom>
            <a:avLst/>
            <a:gdLst>
              <a:gd name="txL" fmla="*/ 0 w 368"/>
              <a:gd name="txT" fmla="*/ 0 h 228"/>
              <a:gd name="txR" fmla="*/ 368 w 368"/>
              <a:gd name="txB" fmla="*/ 228 h 22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68" h="228">
                <a:moveTo>
                  <a:pt x="330" y="228"/>
                </a:moveTo>
                <a:lnTo>
                  <a:pt x="317" y="228"/>
                </a:lnTo>
                <a:lnTo>
                  <a:pt x="304" y="216"/>
                </a:lnTo>
                <a:lnTo>
                  <a:pt x="279" y="203"/>
                </a:lnTo>
                <a:lnTo>
                  <a:pt x="241" y="190"/>
                </a:lnTo>
                <a:lnTo>
                  <a:pt x="190" y="152"/>
                </a:lnTo>
                <a:lnTo>
                  <a:pt x="139" y="127"/>
                </a:lnTo>
                <a:lnTo>
                  <a:pt x="76" y="76"/>
                </a:lnTo>
                <a:lnTo>
                  <a:pt x="0" y="38"/>
                </a:lnTo>
                <a:lnTo>
                  <a:pt x="12" y="13"/>
                </a:lnTo>
                <a:lnTo>
                  <a:pt x="50" y="13"/>
                </a:lnTo>
                <a:lnTo>
                  <a:pt x="127" y="0"/>
                </a:lnTo>
                <a:lnTo>
                  <a:pt x="203" y="13"/>
                </a:lnTo>
                <a:lnTo>
                  <a:pt x="254" y="25"/>
                </a:lnTo>
                <a:lnTo>
                  <a:pt x="292" y="51"/>
                </a:lnTo>
                <a:lnTo>
                  <a:pt x="330" y="76"/>
                </a:lnTo>
                <a:lnTo>
                  <a:pt x="343" y="102"/>
                </a:lnTo>
                <a:lnTo>
                  <a:pt x="355" y="127"/>
                </a:lnTo>
                <a:lnTo>
                  <a:pt x="368" y="152"/>
                </a:lnTo>
                <a:lnTo>
                  <a:pt x="355" y="178"/>
                </a:lnTo>
                <a:lnTo>
                  <a:pt x="355" y="203"/>
                </a:lnTo>
                <a:lnTo>
                  <a:pt x="330" y="228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80"/>
          <p:cNvSpPr/>
          <p:nvPr/>
        </p:nvSpPr>
        <p:spPr>
          <a:xfrm>
            <a:off x="6113463" y="2333625"/>
            <a:ext cx="1419225" cy="304800"/>
          </a:xfrm>
          <a:custGeom>
            <a:avLst/>
            <a:gdLst>
              <a:gd name="txL" fmla="*/ 0 w 2235"/>
              <a:gd name="txT" fmla="*/ 0 h 481"/>
              <a:gd name="txR" fmla="*/ 2235 w 2235"/>
              <a:gd name="txB" fmla="*/ 481 h 481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2235" h="481">
                <a:moveTo>
                  <a:pt x="0" y="355"/>
                </a:moveTo>
                <a:lnTo>
                  <a:pt x="216" y="317"/>
                </a:lnTo>
                <a:lnTo>
                  <a:pt x="419" y="279"/>
                </a:lnTo>
                <a:lnTo>
                  <a:pt x="597" y="253"/>
                </a:lnTo>
                <a:lnTo>
                  <a:pt x="775" y="215"/>
                </a:lnTo>
                <a:lnTo>
                  <a:pt x="940" y="190"/>
                </a:lnTo>
                <a:lnTo>
                  <a:pt x="1092" y="152"/>
                </a:lnTo>
                <a:lnTo>
                  <a:pt x="1232" y="127"/>
                </a:lnTo>
                <a:lnTo>
                  <a:pt x="1372" y="101"/>
                </a:lnTo>
                <a:lnTo>
                  <a:pt x="1486" y="76"/>
                </a:lnTo>
                <a:lnTo>
                  <a:pt x="1588" y="51"/>
                </a:lnTo>
                <a:lnTo>
                  <a:pt x="1689" y="38"/>
                </a:lnTo>
                <a:lnTo>
                  <a:pt x="1765" y="25"/>
                </a:lnTo>
                <a:lnTo>
                  <a:pt x="1842" y="13"/>
                </a:lnTo>
                <a:lnTo>
                  <a:pt x="1892" y="0"/>
                </a:lnTo>
                <a:lnTo>
                  <a:pt x="1931" y="0"/>
                </a:lnTo>
                <a:lnTo>
                  <a:pt x="1969" y="0"/>
                </a:lnTo>
                <a:lnTo>
                  <a:pt x="2045" y="0"/>
                </a:lnTo>
                <a:lnTo>
                  <a:pt x="2083" y="13"/>
                </a:lnTo>
                <a:lnTo>
                  <a:pt x="2108" y="25"/>
                </a:lnTo>
                <a:lnTo>
                  <a:pt x="2159" y="63"/>
                </a:lnTo>
                <a:lnTo>
                  <a:pt x="2210" y="101"/>
                </a:lnTo>
                <a:lnTo>
                  <a:pt x="2223" y="114"/>
                </a:lnTo>
                <a:lnTo>
                  <a:pt x="2235" y="127"/>
                </a:lnTo>
                <a:lnTo>
                  <a:pt x="2235" y="139"/>
                </a:lnTo>
                <a:lnTo>
                  <a:pt x="2223" y="152"/>
                </a:lnTo>
                <a:lnTo>
                  <a:pt x="2210" y="165"/>
                </a:lnTo>
                <a:lnTo>
                  <a:pt x="2185" y="165"/>
                </a:lnTo>
                <a:lnTo>
                  <a:pt x="2146" y="165"/>
                </a:lnTo>
                <a:lnTo>
                  <a:pt x="2121" y="177"/>
                </a:lnTo>
                <a:lnTo>
                  <a:pt x="2070" y="177"/>
                </a:lnTo>
                <a:lnTo>
                  <a:pt x="1969" y="177"/>
                </a:lnTo>
                <a:lnTo>
                  <a:pt x="1842" y="177"/>
                </a:lnTo>
                <a:lnTo>
                  <a:pt x="1740" y="177"/>
                </a:lnTo>
                <a:lnTo>
                  <a:pt x="1651" y="177"/>
                </a:lnTo>
                <a:lnTo>
                  <a:pt x="1575" y="190"/>
                </a:lnTo>
                <a:lnTo>
                  <a:pt x="1537" y="190"/>
                </a:lnTo>
                <a:lnTo>
                  <a:pt x="1486" y="203"/>
                </a:lnTo>
                <a:lnTo>
                  <a:pt x="1435" y="203"/>
                </a:lnTo>
                <a:lnTo>
                  <a:pt x="1384" y="215"/>
                </a:lnTo>
                <a:lnTo>
                  <a:pt x="1308" y="228"/>
                </a:lnTo>
                <a:lnTo>
                  <a:pt x="1232" y="241"/>
                </a:lnTo>
                <a:lnTo>
                  <a:pt x="1067" y="279"/>
                </a:lnTo>
                <a:lnTo>
                  <a:pt x="902" y="317"/>
                </a:lnTo>
                <a:lnTo>
                  <a:pt x="736" y="355"/>
                </a:lnTo>
                <a:lnTo>
                  <a:pt x="597" y="380"/>
                </a:lnTo>
                <a:lnTo>
                  <a:pt x="457" y="418"/>
                </a:lnTo>
                <a:lnTo>
                  <a:pt x="406" y="431"/>
                </a:lnTo>
                <a:lnTo>
                  <a:pt x="355" y="443"/>
                </a:lnTo>
                <a:lnTo>
                  <a:pt x="305" y="456"/>
                </a:lnTo>
                <a:lnTo>
                  <a:pt x="266" y="469"/>
                </a:lnTo>
                <a:lnTo>
                  <a:pt x="241" y="469"/>
                </a:lnTo>
                <a:lnTo>
                  <a:pt x="216" y="481"/>
                </a:lnTo>
                <a:lnTo>
                  <a:pt x="190" y="481"/>
                </a:lnTo>
                <a:lnTo>
                  <a:pt x="178" y="481"/>
                </a:lnTo>
                <a:lnTo>
                  <a:pt x="152" y="469"/>
                </a:lnTo>
                <a:lnTo>
                  <a:pt x="114" y="443"/>
                </a:lnTo>
                <a:lnTo>
                  <a:pt x="51" y="405"/>
                </a:lnTo>
                <a:lnTo>
                  <a:pt x="0" y="355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81"/>
          <p:cNvSpPr/>
          <p:nvPr/>
        </p:nvSpPr>
        <p:spPr>
          <a:xfrm>
            <a:off x="6927850" y="2614613"/>
            <a:ext cx="444500" cy="427037"/>
          </a:xfrm>
          <a:custGeom>
            <a:avLst/>
            <a:gdLst>
              <a:gd name="txL" fmla="*/ 0 w 698"/>
              <a:gd name="txT" fmla="*/ 0 h 672"/>
              <a:gd name="txR" fmla="*/ 698 w 698"/>
              <a:gd name="txB" fmla="*/ 672 h 672"/>
            </a:gdLst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  <a:cxn ang="0">
                <a:pos x="0" y="0"/>
              </a:cxn>
            </a:cxnLst>
            <a:rect l="txL" t="txT" r="txR" b="txB"/>
            <a:pathLst>
              <a:path w="698" h="672">
                <a:moveTo>
                  <a:pt x="0" y="0"/>
                </a:moveTo>
                <a:lnTo>
                  <a:pt x="38" y="13"/>
                </a:lnTo>
                <a:lnTo>
                  <a:pt x="89" y="26"/>
                </a:lnTo>
                <a:lnTo>
                  <a:pt x="152" y="38"/>
                </a:lnTo>
                <a:lnTo>
                  <a:pt x="228" y="76"/>
                </a:lnTo>
                <a:lnTo>
                  <a:pt x="317" y="114"/>
                </a:lnTo>
                <a:lnTo>
                  <a:pt x="393" y="165"/>
                </a:lnTo>
                <a:lnTo>
                  <a:pt x="482" y="228"/>
                </a:lnTo>
                <a:lnTo>
                  <a:pt x="559" y="304"/>
                </a:lnTo>
                <a:lnTo>
                  <a:pt x="622" y="380"/>
                </a:lnTo>
                <a:lnTo>
                  <a:pt x="673" y="444"/>
                </a:lnTo>
                <a:lnTo>
                  <a:pt x="698" y="507"/>
                </a:lnTo>
                <a:lnTo>
                  <a:pt x="698" y="545"/>
                </a:lnTo>
                <a:lnTo>
                  <a:pt x="698" y="596"/>
                </a:lnTo>
                <a:lnTo>
                  <a:pt x="698" y="621"/>
                </a:lnTo>
                <a:lnTo>
                  <a:pt x="698" y="647"/>
                </a:lnTo>
                <a:lnTo>
                  <a:pt x="698" y="659"/>
                </a:lnTo>
                <a:lnTo>
                  <a:pt x="673" y="672"/>
                </a:lnTo>
                <a:lnTo>
                  <a:pt x="648" y="672"/>
                </a:lnTo>
                <a:lnTo>
                  <a:pt x="635" y="659"/>
                </a:lnTo>
                <a:lnTo>
                  <a:pt x="597" y="634"/>
                </a:lnTo>
                <a:lnTo>
                  <a:pt x="533" y="583"/>
                </a:lnTo>
                <a:lnTo>
                  <a:pt x="470" y="507"/>
                </a:lnTo>
                <a:lnTo>
                  <a:pt x="381" y="419"/>
                </a:lnTo>
                <a:lnTo>
                  <a:pt x="266" y="304"/>
                </a:lnTo>
                <a:lnTo>
                  <a:pt x="139" y="16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82"/>
          <p:cNvSpPr/>
          <p:nvPr/>
        </p:nvSpPr>
        <p:spPr>
          <a:xfrm>
            <a:off x="6129338" y="1858963"/>
            <a:ext cx="839787" cy="1230312"/>
          </a:xfrm>
          <a:custGeom>
            <a:avLst/>
            <a:gdLst>
              <a:gd name="txL" fmla="*/ 0 w 1321"/>
              <a:gd name="txT" fmla="*/ 0 h 1939"/>
              <a:gd name="txR" fmla="*/ 1321 w 1321"/>
              <a:gd name="txB" fmla="*/ 1939 h 1939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321" h="1939">
                <a:moveTo>
                  <a:pt x="762" y="1622"/>
                </a:moveTo>
                <a:lnTo>
                  <a:pt x="648" y="1686"/>
                </a:lnTo>
                <a:lnTo>
                  <a:pt x="534" y="1762"/>
                </a:lnTo>
                <a:lnTo>
                  <a:pt x="419" y="1812"/>
                </a:lnTo>
                <a:lnTo>
                  <a:pt x="292" y="1863"/>
                </a:lnTo>
                <a:lnTo>
                  <a:pt x="229" y="1888"/>
                </a:lnTo>
                <a:lnTo>
                  <a:pt x="165" y="1901"/>
                </a:lnTo>
                <a:lnTo>
                  <a:pt x="127" y="1914"/>
                </a:lnTo>
                <a:lnTo>
                  <a:pt x="76" y="1926"/>
                </a:lnTo>
                <a:lnTo>
                  <a:pt x="51" y="1939"/>
                </a:lnTo>
                <a:lnTo>
                  <a:pt x="26" y="1939"/>
                </a:lnTo>
                <a:lnTo>
                  <a:pt x="13" y="1939"/>
                </a:lnTo>
                <a:lnTo>
                  <a:pt x="0" y="1939"/>
                </a:lnTo>
                <a:lnTo>
                  <a:pt x="0" y="1926"/>
                </a:lnTo>
                <a:lnTo>
                  <a:pt x="26" y="1901"/>
                </a:lnTo>
                <a:lnTo>
                  <a:pt x="76" y="1876"/>
                </a:lnTo>
                <a:lnTo>
                  <a:pt x="140" y="1850"/>
                </a:lnTo>
                <a:lnTo>
                  <a:pt x="216" y="1812"/>
                </a:lnTo>
                <a:lnTo>
                  <a:pt x="318" y="1762"/>
                </a:lnTo>
                <a:lnTo>
                  <a:pt x="419" y="1698"/>
                </a:lnTo>
                <a:lnTo>
                  <a:pt x="546" y="1622"/>
                </a:lnTo>
                <a:lnTo>
                  <a:pt x="661" y="1533"/>
                </a:lnTo>
                <a:lnTo>
                  <a:pt x="750" y="1445"/>
                </a:lnTo>
                <a:lnTo>
                  <a:pt x="839" y="1343"/>
                </a:lnTo>
                <a:lnTo>
                  <a:pt x="902" y="1229"/>
                </a:lnTo>
                <a:lnTo>
                  <a:pt x="966" y="1115"/>
                </a:lnTo>
                <a:lnTo>
                  <a:pt x="1016" y="1001"/>
                </a:lnTo>
                <a:lnTo>
                  <a:pt x="1054" y="875"/>
                </a:lnTo>
                <a:lnTo>
                  <a:pt x="1093" y="735"/>
                </a:lnTo>
                <a:lnTo>
                  <a:pt x="1118" y="596"/>
                </a:lnTo>
                <a:lnTo>
                  <a:pt x="1131" y="469"/>
                </a:lnTo>
                <a:lnTo>
                  <a:pt x="1131" y="368"/>
                </a:lnTo>
                <a:lnTo>
                  <a:pt x="1143" y="279"/>
                </a:lnTo>
                <a:lnTo>
                  <a:pt x="1131" y="203"/>
                </a:lnTo>
                <a:lnTo>
                  <a:pt x="1131" y="152"/>
                </a:lnTo>
                <a:lnTo>
                  <a:pt x="1118" y="102"/>
                </a:lnTo>
                <a:lnTo>
                  <a:pt x="1105" y="76"/>
                </a:lnTo>
                <a:lnTo>
                  <a:pt x="1093" y="51"/>
                </a:lnTo>
                <a:lnTo>
                  <a:pt x="1080" y="38"/>
                </a:lnTo>
                <a:lnTo>
                  <a:pt x="1093" y="13"/>
                </a:lnTo>
                <a:lnTo>
                  <a:pt x="1105" y="13"/>
                </a:lnTo>
                <a:lnTo>
                  <a:pt x="1118" y="0"/>
                </a:lnTo>
                <a:lnTo>
                  <a:pt x="1143" y="13"/>
                </a:lnTo>
                <a:lnTo>
                  <a:pt x="1181" y="13"/>
                </a:lnTo>
                <a:lnTo>
                  <a:pt x="1245" y="38"/>
                </a:lnTo>
                <a:lnTo>
                  <a:pt x="1296" y="76"/>
                </a:lnTo>
                <a:lnTo>
                  <a:pt x="1309" y="89"/>
                </a:lnTo>
                <a:lnTo>
                  <a:pt x="1321" y="127"/>
                </a:lnTo>
                <a:lnTo>
                  <a:pt x="1321" y="190"/>
                </a:lnTo>
                <a:lnTo>
                  <a:pt x="1321" y="254"/>
                </a:lnTo>
                <a:lnTo>
                  <a:pt x="1309" y="342"/>
                </a:lnTo>
                <a:lnTo>
                  <a:pt x="1296" y="444"/>
                </a:lnTo>
                <a:lnTo>
                  <a:pt x="1270" y="558"/>
                </a:lnTo>
                <a:lnTo>
                  <a:pt x="1258" y="697"/>
                </a:lnTo>
                <a:lnTo>
                  <a:pt x="1220" y="849"/>
                </a:lnTo>
                <a:lnTo>
                  <a:pt x="1181" y="989"/>
                </a:lnTo>
                <a:lnTo>
                  <a:pt x="1131" y="1115"/>
                </a:lnTo>
                <a:lnTo>
                  <a:pt x="1080" y="1229"/>
                </a:lnTo>
                <a:lnTo>
                  <a:pt x="1016" y="1343"/>
                </a:lnTo>
                <a:lnTo>
                  <a:pt x="940" y="1445"/>
                </a:lnTo>
                <a:lnTo>
                  <a:pt x="851" y="1533"/>
                </a:lnTo>
                <a:lnTo>
                  <a:pt x="762" y="1622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27063" y="3163888"/>
            <a:ext cx="2339975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结构：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上下</a:t>
            </a: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627063" y="3946525"/>
            <a:ext cx="3322638" cy="430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组词：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虚实   实实在在</a:t>
            </a:r>
          </a:p>
        </p:txBody>
      </p:sp>
      <p:sp>
        <p:nvSpPr>
          <p:cNvPr id="11" name="TextBox 23"/>
          <p:cNvSpPr txBox="1">
            <a:spLocks noChangeArrowheads="1"/>
          </p:cNvSpPr>
          <p:nvPr/>
        </p:nvSpPr>
        <p:spPr bwMode="auto">
          <a:xfrm>
            <a:off x="627063" y="4337050"/>
            <a:ext cx="4167188" cy="430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造句：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大雪把公路盖得严严实实。 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27063" y="3556000"/>
            <a:ext cx="2905125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音序：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S   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部首：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宀</a:t>
            </a:r>
          </a:p>
        </p:txBody>
      </p:sp>
      <p:sp>
        <p:nvSpPr>
          <p:cNvPr id="26" name="矩形 2"/>
          <p:cNvSpPr>
            <a:spLocks noChangeArrowheads="1"/>
          </p:cNvSpPr>
          <p:nvPr/>
        </p:nvSpPr>
        <p:spPr bwMode="auto">
          <a:xfrm>
            <a:off x="5227638" y="3705225"/>
            <a:ext cx="3643313" cy="110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书写指导：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下边的“头”横和撇要长，左上角两点稍小，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右下角的点要大，有力一些。</a:t>
            </a:r>
          </a:p>
        </p:txBody>
      </p:sp>
      <p:sp>
        <p:nvSpPr>
          <p:cNvPr id="12" name="矩形 4"/>
          <p:cNvSpPr/>
          <p:nvPr/>
        </p:nvSpPr>
        <p:spPr>
          <a:xfrm>
            <a:off x="3048000" y="1906588"/>
            <a:ext cx="1214438" cy="1323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实</a:t>
            </a:r>
          </a:p>
        </p:txBody>
      </p:sp>
      <p:sp>
        <p:nvSpPr>
          <p:cNvPr id="13" name="矩形 12"/>
          <p:cNvSpPr/>
          <p:nvPr/>
        </p:nvSpPr>
        <p:spPr>
          <a:xfrm>
            <a:off x="3163888" y="1184275"/>
            <a:ext cx="1323975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</a:rPr>
              <a:t>shí</a:t>
            </a:r>
          </a:p>
        </p:txBody>
      </p:sp>
      <p:sp>
        <p:nvSpPr>
          <p:cNvPr id="30740" name="TextBox 47"/>
          <p:cNvSpPr txBox="1"/>
          <p:nvPr/>
        </p:nvSpPr>
        <p:spPr>
          <a:xfrm>
            <a:off x="666750" y="1792288"/>
            <a:ext cx="23812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严严</a:t>
            </a:r>
            <a:r>
              <a:rPr lang="zh-CN" altLang="en-US" sz="4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实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实</a:t>
            </a:r>
            <a:endParaRPr lang="zh-CN" altLang="en-US" sz="4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3" name="Picture 3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0250" y="731838"/>
            <a:ext cx="901700" cy="51276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0" grpId="0"/>
      <p:bldP spid="11" grpId="0"/>
      <p:bldP spid="25" grpId="0"/>
      <p:bldP spid="26" grpId="0" bldLvl="0" animBg="1"/>
      <p:bldP spid="12" grpId="0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93738" y="3182938"/>
            <a:ext cx="2339975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结构：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左右</a:t>
            </a:r>
          </a:p>
        </p:txBody>
      </p:sp>
      <p:sp>
        <p:nvSpPr>
          <p:cNvPr id="2" name="TextBox 36"/>
          <p:cNvSpPr txBox="1">
            <a:spLocks noChangeArrowheads="1"/>
          </p:cNvSpPr>
          <p:nvPr/>
        </p:nvSpPr>
        <p:spPr bwMode="auto">
          <a:xfrm>
            <a:off x="693738" y="3952875"/>
            <a:ext cx="3030538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组词：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挡路  不可阻挡</a:t>
            </a:r>
          </a:p>
        </p:txBody>
      </p:sp>
      <p:sp>
        <p:nvSpPr>
          <p:cNvPr id="3" name="TextBox 37"/>
          <p:cNvSpPr txBox="1">
            <a:spLocks noChangeArrowheads="1"/>
          </p:cNvSpPr>
          <p:nvPr/>
        </p:nvSpPr>
        <p:spPr bwMode="auto">
          <a:xfrm>
            <a:off x="693738" y="4337050"/>
            <a:ext cx="3640138" cy="430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造句：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这条路被挡住了。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693738" y="3567113"/>
            <a:ext cx="2905125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音序：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D  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部首：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扌</a:t>
            </a:r>
          </a:p>
        </p:txBody>
      </p:sp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5241925" y="3617913"/>
            <a:ext cx="3602038" cy="110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书写指导：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左窄右宽，“当”上边三笔独立，下边中间一横右边不出头。</a:t>
            </a:r>
          </a:p>
        </p:txBody>
      </p:sp>
      <p:sp>
        <p:nvSpPr>
          <p:cNvPr id="4" name="矩形 4"/>
          <p:cNvSpPr/>
          <p:nvPr/>
        </p:nvSpPr>
        <p:spPr>
          <a:xfrm>
            <a:off x="2997200" y="1911350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挡</a:t>
            </a:r>
          </a:p>
        </p:txBody>
      </p:sp>
      <p:sp>
        <p:nvSpPr>
          <p:cNvPr id="5" name="矩形 4"/>
          <p:cNvSpPr/>
          <p:nvPr/>
        </p:nvSpPr>
        <p:spPr>
          <a:xfrm>
            <a:off x="2946400" y="1192213"/>
            <a:ext cx="204470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</a:rPr>
              <a:t>dǎng</a:t>
            </a:r>
          </a:p>
        </p:txBody>
      </p:sp>
      <p:sp>
        <p:nvSpPr>
          <p:cNvPr id="6" name="Freeform 36"/>
          <p:cNvSpPr/>
          <p:nvPr/>
        </p:nvSpPr>
        <p:spPr>
          <a:xfrm>
            <a:off x="7366000" y="1509713"/>
            <a:ext cx="368300" cy="414337"/>
          </a:xfrm>
          <a:custGeom>
            <a:avLst/>
            <a:gdLst>
              <a:gd name="txL" fmla="*/ 0 w 600"/>
              <a:gd name="txT" fmla="*/ 0 h 690"/>
              <a:gd name="txR" fmla="*/ 600 w 600"/>
              <a:gd name="txB" fmla="*/ 690 h 69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00" h="690">
                <a:moveTo>
                  <a:pt x="555" y="90"/>
                </a:moveTo>
                <a:lnTo>
                  <a:pt x="600" y="150"/>
                </a:lnTo>
                <a:lnTo>
                  <a:pt x="600" y="195"/>
                </a:lnTo>
                <a:lnTo>
                  <a:pt x="555" y="270"/>
                </a:lnTo>
                <a:lnTo>
                  <a:pt x="525" y="300"/>
                </a:lnTo>
                <a:lnTo>
                  <a:pt x="465" y="360"/>
                </a:lnTo>
                <a:lnTo>
                  <a:pt x="330" y="465"/>
                </a:lnTo>
                <a:lnTo>
                  <a:pt x="180" y="585"/>
                </a:lnTo>
                <a:lnTo>
                  <a:pt x="105" y="630"/>
                </a:lnTo>
                <a:lnTo>
                  <a:pt x="60" y="660"/>
                </a:lnTo>
                <a:lnTo>
                  <a:pt x="15" y="690"/>
                </a:lnTo>
                <a:lnTo>
                  <a:pt x="0" y="690"/>
                </a:lnTo>
                <a:lnTo>
                  <a:pt x="0" y="675"/>
                </a:lnTo>
                <a:lnTo>
                  <a:pt x="0" y="645"/>
                </a:lnTo>
                <a:lnTo>
                  <a:pt x="30" y="600"/>
                </a:lnTo>
                <a:lnTo>
                  <a:pt x="90" y="525"/>
                </a:lnTo>
                <a:lnTo>
                  <a:pt x="195" y="390"/>
                </a:lnTo>
                <a:lnTo>
                  <a:pt x="270" y="255"/>
                </a:lnTo>
                <a:lnTo>
                  <a:pt x="300" y="165"/>
                </a:lnTo>
                <a:lnTo>
                  <a:pt x="300" y="90"/>
                </a:lnTo>
                <a:lnTo>
                  <a:pt x="300" y="45"/>
                </a:lnTo>
                <a:lnTo>
                  <a:pt x="300" y="15"/>
                </a:lnTo>
                <a:lnTo>
                  <a:pt x="345" y="0"/>
                </a:lnTo>
                <a:lnTo>
                  <a:pt x="405" y="0"/>
                </a:lnTo>
                <a:lnTo>
                  <a:pt x="480" y="30"/>
                </a:lnTo>
                <a:lnTo>
                  <a:pt x="555" y="9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1755" name="Group 4"/>
          <p:cNvGrpSpPr/>
          <p:nvPr/>
        </p:nvGrpSpPr>
        <p:grpSpPr>
          <a:xfrm>
            <a:off x="5618163" y="866775"/>
            <a:ext cx="2592387" cy="2573338"/>
            <a:chOff x="1474" y="663"/>
            <a:chExt cx="2948" cy="2835"/>
          </a:xfrm>
        </p:grpSpPr>
        <p:sp>
          <p:nvSpPr>
            <p:cNvPr id="31772" name="Rectangle 5"/>
            <p:cNvSpPr/>
            <p:nvPr/>
          </p:nvSpPr>
          <p:spPr>
            <a:xfrm>
              <a:off x="2948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1773" name="Rectangle 6"/>
            <p:cNvSpPr/>
            <p:nvPr/>
          </p:nvSpPr>
          <p:spPr>
            <a:xfrm>
              <a:off x="1474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1774" name="Rectangle 7"/>
            <p:cNvSpPr/>
            <p:nvPr/>
          </p:nvSpPr>
          <p:spPr>
            <a:xfrm>
              <a:off x="2948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1775" name="Rectangle 8"/>
            <p:cNvSpPr/>
            <p:nvPr/>
          </p:nvSpPr>
          <p:spPr>
            <a:xfrm>
              <a:off x="1474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1776" name="Line 9"/>
            <p:cNvSpPr/>
            <p:nvPr/>
          </p:nvSpPr>
          <p:spPr>
            <a:xfrm>
              <a:off x="1474" y="663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77" name="Line 10"/>
            <p:cNvSpPr/>
            <p:nvPr/>
          </p:nvSpPr>
          <p:spPr>
            <a:xfrm>
              <a:off x="1474" y="3498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78" name="Line 11"/>
            <p:cNvSpPr/>
            <p:nvPr/>
          </p:nvSpPr>
          <p:spPr>
            <a:xfrm>
              <a:off x="1474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79" name="Line 12"/>
            <p:cNvSpPr/>
            <p:nvPr/>
          </p:nvSpPr>
          <p:spPr>
            <a:xfrm>
              <a:off x="4422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80" name="Line 13"/>
            <p:cNvSpPr/>
            <p:nvPr/>
          </p:nvSpPr>
          <p:spPr>
            <a:xfrm>
              <a:off x="1474" y="2069"/>
              <a:ext cx="2948" cy="0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81" name="Line 14"/>
            <p:cNvSpPr/>
            <p:nvPr/>
          </p:nvSpPr>
          <p:spPr>
            <a:xfrm>
              <a:off x="2948" y="663"/>
              <a:ext cx="0" cy="2835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1756" name="Rectangle 25"/>
          <p:cNvSpPr/>
          <p:nvPr/>
        </p:nvSpPr>
        <p:spPr>
          <a:xfrm>
            <a:off x="6140450" y="1316038"/>
            <a:ext cx="46038" cy="1539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algn="just"/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31757" name="Rectangle 26"/>
          <p:cNvSpPr/>
          <p:nvPr/>
        </p:nvSpPr>
        <p:spPr>
          <a:xfrm>
            <a:off x="5995988" y="1306513"/>
            <a:ext cx="46037" cy="1539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algn="just"/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31758" name="Rectangle 27"/>
          <p:cNvSpPr/>
          <p:nvPr/>
        </p:nvSpPr>
        <p:spPr>
          <a:xfrm>
            <a:off x="6159500" y="1252538"/>
            <a:ext cx="46038" cy="1698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algn="just"/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31759" name="Rectangle 28"/>
          <p:cNvSpPr/>
          <p:nvPr/>
        </p:nvSpPr>
        <p:spPr>
          <a:xfrm>
            <a:off x="5989638" y="1252538"/>
            <a:ext cx="46037" cy="1698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algn="just"/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31760" name="Rectangle 31"/>
          <p:cNvSpPr/>
          <p:nvPr/>
        </p:nvSpPr>
        <p:spPr>
          <a:xfrm>
            <a:off x="6116638" y="1379538"/>
            <a:ext cx="46037" cy="1698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algn="just"/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7" name="Freeform 34"/>
          <p:cNvSpPr/>
          <p:nvPr/>
        </p:nvSpPr>
        <p:spPr>
          <a:xfrm>
            <a:off x="6137275" y="1833563"/>
            <a:ext cx="625475" cy="188912"/>
          </a:xfrm>
          <a:custGeom>
            <a:avLst/>
            <a:gdLst>
              <a:gd name="txL" fmla="*/ 0 w 1020"/>
              <a:gd name="txT" fmla="*/ 0 h 315"/>
              <a:gd name="txR" fmla="*/ 1020 w 1020"/>
              <a:gd name="txB" fmla="*/ 315 h 315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1020" h="315">
                <a:moveTo>
                  <a:pt x="0" y="210"/>
                </a:moveTo>
                <a:lnTo>
                  <a:pt x="105" y="195"/>
                </a:lnTo>
                <a:lnTo>
                  <a:pt x="210" y="165"/>
                </a:lnTo>
                <a:lnTo>
                  <a:pt x="360" y="120"/>
                </a:lnTo>
                <a:lnTo>
                  <a:pt x="525" y="75"/>
                </a:lnTo>
                <a:lnTo>
                  <a:pt x="675" y="45"/>
                </a:lnTo>
                <a:lnTo>
                  <a:pt x="795" y="15"/>
                </a:lnTo>
                <a:lnTo>
                  <a:pt x="870" y="0"/>
                </a:lnTo>
                <a:lnTo>
                  <a:pt x="900" y="0"/>
                </a:lnTo>
                <a:lnTo>
                  <a:pt x="930" y="0"/>
                </a:lnTo>
                <a:lnTo>
                  <a:pt x="960" y="15"/>
                </a:lnTo>
                <a:lnTo>
                  <a:pt x="1005" y="45"/>
                </a:lnTo>
                <a:lnTo>
                  <a:pt x="1020" y="75"/>
                </a:lnTo>
                <a:lnTo>
                  <a:pt x="1005" y="90"/>
                </a:lnTo>
                <a:lnTo>
                  <a:pt x="960" y="105"/>
                </a:lnTo>
                <a:lnTo>
                  <a:pt x="915" y="135"/>
                </a:lnTo>
                <a:lnTo>
                  <a:pt x="840" y="165"/>
                </a:lnTo>
                <a:lnTo>
                  <a:pt x="660" y="210"/>
                </a:lnTo>
                <a:lnTo>
                  <a:pt x="435" y="270"/>
                </a:lnTo>
                <a:lnTo>
                  <a:pt x="330" y="285"/>
                </a:lnTo>
                <a:lnTo>
                  <a:pt x="240" y="300"/>
                </a:lnTo>
                <a:lnTo>
                  <a:pt x="180" y="315"/>
                </a:lnTo>
                <a:lnTo>
                  <a:pt x="135" y="300"/>
                </a:lnTo>
                <a:lnTo>
                  <a:pt x="75" y="270"/>
                </a:lnTo>
                <a:lnTo>
                  <a:pt x="0" y="21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35"/>
          <p:cNvSpPr/>
          <p:nvPr/>
        </p:nvSpPr>
        <p:spPr>
          <a:xfrm>
            <a:off x="6816725" y="1728788"/>
            <a:ext cx="193675" cy="225425"/>
          </a:xfrm>
          <a:custGeom>
            <a:avLst/>
            <a:gdLst>
              <a:gd name="txL" fmla="*/ 0 w 315"/>
              <a:gd name="txT" fmla="*/ 0 h 375"/>
              <a:gd name="txR" fmla="*/ 315 w 315"/>
              <a:gd name="txB" fmla="*/ 375 h 375"/>
            </a:gdLst>
            <a:ahLst/>
            <a:cxnLst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315" h="375">
                <a:moveTo>
                  <a:pt x="0" y="15"/>
                </a:moveTo>
                <a:lnTo>
                  <a:pt x="15" y="0"/>
                </a:lnTo>
                <a:lnTo>
                  <a:pt x="60" y="0"/>
                </a:lnTo>
                <a:lnTo>
                  <a:pt x="105" y="0"/>
                </a:lnTo>
                <a:lnTo>
                  <a:pt x="180" y="15"/>
                </a:lnTo>
                <a:lnTo>
                  <a:pt x="225" y="75"/>
                </a:lnTo>
                <a:lnTo>
                  <a:pt x="285" y="150"/>
                </a:lnTo>
                <a:lnTo>
                  <a:pt x="315" y="240"/>
                </a:lnTo>
                <a:lnTo>
                  <a:pt x="300" y="315"/>
                </a:lnTo>
                <a:lnTo>
                  <a:pt x="270" y="360"/>
                </a:lnTo>
                <a:lnTo>
                  <a:pt x="255" y="375"/>
                </a:lnTo>
                <a:lnTo>
                  <a:pt x="225" y="360"/>
                </a:lnTo>
                <a:lnTo>
                  <a:pt x="195" y="330"/>
                </a:lnTo>
                <a:lnTo>
                  <a:pt x="135" y="255"/>
                </a:lnTo>
                <a:lnTo>
                  <a:pt x="60" y="150"/>
                </a:lnTo>
                <a:lnTo>
                  <a:pt x="30" y="105"/>
                </a:lnTo>
                <a:lnTo>
                  <a:pt x="15" y="60"/>
                </a:lnTo>
                <a:lnTo>
                  <a:pt x="0" y="1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37"/>
          <p:cNvSpPr/>
          <p:nvPr/>
        </p:nvSpPr>
        <p:spPr>
          <a:xfrm>
            <a:off x="7104063" y="1309688"/>
            <a:ext cx="201612" cy="792162"/>
          </a:xfrm>
          <a:custGeom>
            <a:avLst/>
            <a:gdLst>
              <a:gd name="txL" fmla="*/ 0 w 330"/>
              <a:gd name="txT" fmla="*/ 0 h 1320"/>
              <a:gd name="txR" fmla="*/ 330 w 330"/>
              <a:gd name="txB" fmla="*/ 1320 h 132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30" h="1320">
                <a:moveTo>
                  <a:pt x="120" y="1320"/>
                </a:moveTo>
                <a:lnTo>
                  <a:pt x="120" y="1095"/>
                </a:lnTo>
                <a:lnTo>
                  <a:pt x="120" y="900"/>
                </a:lnTo>
                <a:lnTo>
                  <a:pt x="105" y="720"/>
                </a:lnTo>
                <a:lnTo>
                  <a:pt x="105" y="570"/>
                </a:lnTo>
                <a:lnTo>
                  <a:pt x="105" y="450"/>
                </a:lnTo>
                <a:lnTo>
                  <a:pt x="105" y="360"/>
                </a:lnTo>
                <a:lnTo>
                  <a:pt x="90" y="285"/>
                </a:lnTo>
                <a:lnTo>
                  <a:pt x="90" y="240"/>
                </a:lnTo>
                <a:lnTo>
                  <a:pt x="60" y="150"/>
                </a:lnTo>
                <a:lnTo>
                  <a:pt x="15" y="90"/>
                </a:lnTo>
                <a:lnTo>
                  <a:pt x="0" y="45"/>
                </a:lnTo>
                <a:lnTo>
                  <a:pt x="0" y="15"/>
                </a:lnTo>
                <a:lnTo>
                  <a:pt x="30" y="0"/>
                </a:lnTo>
                <a:lnTo>
                  <a:pt x="105" y="0"/>
                </a:lnTo>
                <a:lnTo>
                  <a:pt x="180" y="30"/>
                </a:lnTo>
                <a:lnTo>
                  <a:pt x="255" y="75"/>
                </a:lnTo>
                <a:lnTo>
                  <a:pt x="315" y="120"/>
                </a:lnTo>
                <a:lnTo>
                  <a:pt x="330" y="165"/>
                </a:lnTo>
                <a:lnTo>
                  <a:pt x="315" y="225"/>
                </a:lnTo>
                <a:lnTo>
                  <a:pt x="315" y="285"/>
                </a:lnTo>
                <a:lnTo>
                  <a:pt x="300" y="345"/>
                </a:lnTo>
                <a:lnTo>
                  <a:pt x="285" y="435"/>
                </a:lnTo>
                <a:lnTo>
                  <a:pt x="285" y="555"/>
                </a:lnTo>
                <a:lnTo>
                  <a:pt x="270" y="720"/>
                </a:lnTo>
                <a:lnTo>
                  <a:pt x="255" y="1050"/>
                </a:lnTo>
                <a:lnTo>
                  <a:pt x="255" y="1320"/>
                </a:lnTo>
                <a:lnTo>
                  <a:pt x="120" y="132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38"/>
          <p:cNvSpPr/>
          <p:nvPr/>
        </p:nvSpPr>
        <p:spPr>
          <a:xfrm>
            <a:off x="6862763" y="2405063"/>
            <a:ext cx="633412" cy="161925"/>
          </a:xfrm>
          <a:custGeom>
            <a:avLst/>
            <a:gdLst>
              <a:gd name="txL" fmla="*/ 0 w 1035"/>
              <a:gd name="txT" fmla="*/ 0 h 270"/>
              <a:gd name="txR" fmla="*/ 1035 w 1035"/>
              <a:gd name="txB" fmla="*/ 270 h 27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035" h="270">
                <a:moveTo>
                  <a:pt x="855" y="180"/>
                </a:moveTo>
                <a:lnTo>
                  <a:pt x="675" y="210"/>
                </a:lnTo>
                <a:lnTo>
                  <a:pt x="465" y="225"/>
                </a:lnTo>
                <a:lnTo>
                  <a:pt x="345" y="240"/>
                </a:lnTo>
                <a:lnTo>
                  <a:pt x="270" y="255"/>
                </a:lnTo>
                <a:lnTo>
                  <a:pt x="210" y="255"/>
                </a:lnTo>
                <a:lnTo>
                  <a:pt x="165" y="270"/>
                </a:lnTo>
                <a:lnTo>
                  <a:pt x="90" y="240"/>
                </a:lnTo>
                <a:lnTo>
                  <a:pt x="0" y="165"/>
                </a:lnTo>
                <a:lnTo>
                  <a:pt x="60" y="135"/>
                </a:lnTo>
                <a:lnTo>
                  <a:pt x="120" y="120"/>
                </a:lnTo>
                <a:lnTo>
                  <a:pt x="165" y="120"/>
                </a:lnTo>
                <a:lnTo>
                  <a:pt x="240" y="105"/>
                </a:lnTo>
                <a:lnTo>
                  <a:pt x="360" y="75"/>
                </a:lnTo>
                <a:lnTo>
                  <a:pt x="510" y="60"/>
                </a:lnTo>
                <a:lnTo>
                  <a:pt x="660" y="30"/>
                </a:lnTo>
                <a:lnTo>
                  <a:pt x="765" y="0"/>
                </a:lnTo>
                <a:lnTo>
                  <a:pt x="840" y="0"/>
                </a:lnTo>
                <a:lnTo>
                  <a:pt x="885" y="0"/>
                </a:lnTo>
                <a:lnTo>
                  <a:pt x="930" y="30"/>
                </a:lnTo>
                <a:lnTo>
                  <a:pt x="990" y="75"/>
                </a:lnTo>
                <a:lnTo>
                  <a:pt x="1020" y="120"/>
                </a:lnTo>
                <a:lnTo>
                  <a:pt x="1035" y="150"/>
                </a:lnTo>
                <a:lnTo>
                  <a:pt x="1020" y="150"/>
                </a:lnTo>
                <a:lnTo>
                  <a:pt x="975" y="165"/>
                </a:lnTo>
                <a:lnTo>
                  <a:pt x="915" y="180"/>
                </a:lnTo>
                <a:lnTo>
                  <a:pt x="855" y="18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40"/>
          <p:cNvSpPr/>
          <p:nvPr/>
        </p:nvSpPr>
        <p:spPr>
          <a:xfrm>
            <a:off x="6243638" y="1233488"/>
            <a:ext cx="376237" cy="1835150"/>
          </a:xfrm>
          <a:custGeom>
            <a:avLst/>
            <a:gdLst>
              <a:gd name="txL" fmla="*/ 0 w 615"/>
              <a:gd name="txT" fmla="*/ 0 h 3060"/>
              <a:gd name="txR" fmla="*/ 615 w 615"/>
              <a:gd name="txB" fmla="*/ 3060 h 306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15" h="3060">
                <a:moveTo>
                  <a:pt x="330" y="2625"/>
                </a:moveTo>
                <a:lnTo>
                  <a:pt x="330" y="2610"/>
                </a:lnTo>
                <a:lnTo>
                  <a:pt x="345" y="2580"/>
                </a:lnTo>
                <a:lnTo>
                  <a:pt x="360" y="2535"/>
                </a:lnTo>
                <a:lnTo>
                  <a:pt x="360" y="2475"/>
                </a:lnTo>
                <a:lnTo>
                  <a:pt x="375" y="2385"/>
                </a:lnTo>
                <a:lnTo>
                  <a:pt x="375" y="2295"/>
                </a:lnTo>
                <a:lnTo>
                  <a:pt x="375" y="2190"/>
                </a:lnTo>
                <a:lnTo>
                  <a:pt x="390" y="2055"/>
                </a:lnTo>
                <a:lnTo>
                  <a:pt x="390" y="1515"/>
                </a:lnTo>
                <a:lnTo>
                  <a:pt x="390" y="960"/>
                </a:lnTo>
                <a:lnTo>
                  <a:pt x="390" y="720"/>
                </a:lnTo>
                <a:lnTo>
                  <a:pt x="390" y="525"/>
                </a:lnTo>
                <a:lnTo>
                  <a:pt x="390" y="390"/>
                </a:lnTo>
                <a:lnTo>
                  <a:pt x="390" y="300"/>
                </a:lnTo>
                <a:lnTo>
                  <a:pt x="360" y="195"/>
                </a:lnTo>
                <a:lnTo>
                  <a:pt x="315" y="120"/>
                </a:lnTo>
                <a:lnTo>
                  <a:pt x="285" y="60"/>
                </a:lnTo>
                <a:lnTo>
                  <a:pt x="285" y="30"/>
                </a:lnTo>
                <a:lnTo>
                  <a:pt x="315" y="0"/>
                </a:lnTo>
                <a:lnTo>
                  <a:pt x="390" y="15"/>
                </a:lnTo>
                <a:lnTo>
                  <a:pt x="465" y="45"/>
                </a:lnTo>
                <a:lnTo>
                  <a:pt x="540" y="90"/>
                </a:lnTo>
                <a:lnTo>
                  <a:pt x="600" y="150"/>
                </a:lnTo>
                <a:lnTo>
                  <a:pt x="615" y="195"/>
                </a:lnTo>
                <a:lnTo>
                  <a:pt x="600" y="255"/>
                </a:lnTo>
                <a:lnTo>
                  <a:pt x="585" y="300"/>
                </a:lnTo>
                <a:lnTo>
                  <a:pt x="570" y="360"/>
                </a:lnTo>
                <a:lnTo>
                  <a:pt x="570" y="465"/>
                </a:lnTo>
                <a:lnTo>
                  <a:pt x="570" y="600"/>
                </a:lnTo>
                <a:lnTo>
                  <a:pt x="570" y="795"/>
                </a:lnTo>
                <a:lnTo>
                  <a:pt x="555" y="1005"/>
                </a:lnTo>
                <a:lnTo>
                  <a:pt x="555" y="1185"/>
                </a:lnTo>
                <a:lnTo>
                  <a:pt x="555" y="1320"/>
                </a:lnTo>
                <a:lnTo>
                  <a:pt x="540" y="1410"/>
                </a:lnTo>
                <a:lnTo>
                  <a:pt x="540" y="1515"/>
                </a:lnTo>
                <a:lnTo>
                  <a:pt x="525" y="1650"/>
                </a:lnTo>
                <a:lnTo>
                  <a:pt x="525" y="1815"/>
                </a:lnTo>
                <a:lnTo>
                  <a:pt x="525" y="2010"/>
                </a:lnTo>
                <a:lnTo>
                  <a:pt x="540" y="2220"/>
                </a:lnTo>
                <a:lnTo>
                  <a:pt x="540" y="2400"/>
                </a:lnTo>
                <a:lnTo>
                  <a:pt x="525" y="2550"/>
                </a:lnTo>
                <a:lnTo>
                  <a:pt x="525" y="2670"/>
                </a:lnTo>
                <a:lnTo>
                  <a:pt x="495" y="2775"/>
                </a:lnTo>
                <a:lnTo>
                  <a:pt x="480" y="2865"/>
                </a:lnTo>
                <a:lnTo>
                  <a:pt x="420" y="2985"/>
                </a:lnTo>
                <a:lnTo>
                  <a:pt x="360" y="3045"/>
                </a:lnTo>
                <a:lnTo>
                  <a:pt x="315" y="3060"/>
                </a:lnTo>
                <a:lnTo>
                  <a:pt x="300" y="3045"/>
                </a:lnTo>
                <a:lnTo>
                  <a:pt x="270" y="3030"/>
                </a:lnTo>
                <a:lnTo>
                  <a:pt x="255" y="2955"/>
                </a:lnTo>
                <a:lnTo>
                  <a:pt x="210" y="2835"/>
                </a:lnTo>
                <a:lnTo>
                  <a:pt x="120" y="2715"/>
                </a:lnTo>
                <a:lnTo>
                  <a:pt x="60" y="2670"/>
                </a:lnTo>
                <a:lnTo>
                  <a:pt x="30" y="2625"/>
                </a:lnTo>
                <a:lnTo>
                  <a:pt x="0" y="2595"/>
                </a:lnTo>
                <a:lnTo>
                  <a:pt x="0" y="2580"/>
                </a:lnTo>
                <a:lnTo>
                  <a:pt x="45" y="2580"/>
                </a:lnTo>
                <a:lnTo>
                  <a:pt x="150" y="2595"/>
                </a:lnTo>
                <a:lnTo>
                  <a:pt x="255" y="2625"/>
                </a:lnTo>
                <a:lnTo>
                  <a:pt x="330" y="262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41"/>
          <p:cNvSpPr/>
          <p:nvPr/>
        </p:nvSpPr>
        <p:spPr>
          <a:xfrm>
            <a:off x="6035675" y="2090738"/>
            <a:ext cx="708025" cy="566737"/>
          </a:xfrm>
          <a:custGeom>
            <a:avLst/>
            <a:gdLst>
              <a:gd name="txL" fmla="*/ 0 w 1155"/>
              <a:gd name="txT" fmla="*/ 0 h 945"/>
              <a:gd name="txR" fmla="*/ 1155 w 1155"/>
              <a:gd name="txB" fmla="*/ 945 h 94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155" h="945">
                <a:moveTo>
                  <a:pt x="60" y="705"/>
                </a:moveTo>
                <a:lnTo>
                  <a:pt x="120" y="690"/>
                </a:lnTo>
                <a:lnTo>
                  <a:pt x="165" y="675"/>
                </a:lnTo>
                <a:lnTo>
                  <a:pt x="195" y="660"/>
                </a:lnTo>
                <a:lnTo>
                  <a:pt x="255" y="630"/>
                </a:lnTo>
                <a:lnTo>
                  <a:pt x="330" y="585"/>
                </a:lnTo>
                <a:lnTo>
                  <a:pt x="420" y="525"/>
                </a:lnTo>
                <a:lnTo>
                  <a:pt x="645" y="360"/>
                </a:lnTo>
                <a:lnTo>
                  <a:pt x="885" y="180"/>
                </a:lnTo>
                <a:lnTo>
                  <a:pt x="990" y="105"/>
                </a:lnTo>
                <a:lnTo>
                  <a:pt x="1080" y="45"/>
                </a:lnTo>
                <a:lnTo>
                  <a:pt x="1125" y="15"/>
                </a:lnTo>
                <a:lnTo>
                  <a:pt x="1155" y="0"/>
                </a:lnTo>
                <a:lnTo>
                  <a:pt x="1140" y="30"/>
                </a:lnTo>
                <a:lnTo>
                  <a:pt x="1080" y="105"/>
                </a:lnTo>
                <a:lnTo>
                  <a:pt x="990" y="210"/>
                </a:lnTo>
                <a:lnTo>
                  <a:pt x="855" y="360"/>
                </a:lnTo>
                <a:lnTo>
                  <a:pt x="705" y="525"/>
                </a:lnTo>
                <a:lnTo>
                  <a:pt x="570" y="645"/>
                </a:lnTo>
                <a:lnTo>
                  <a:pt x="465" y="750"/>
                </a:lnTo>
                <a:lnTo>
                  <a:pt x="390" y="825"/>
                </a:lnTo>
                <a:lnTo>
                  <a:pt x="315" y="885"/>
                </a:lnTo>
                <a:lnTo>
                  <a:pt x="270" y="930"/>
                </a:lnTo>
                <a:lnTo>
                  <a:pt x="225" y="945"/>
                </a:lnTo>
                <a:lnTo>
                  <a:pt x="210" y="945"/>
                </a:lnTo>
                <a:lnTo>
                  <a:pt x="150" y="930"/>
                </a:lnTo>
                <a:lnTo>
                  <a:pt x="90" y="870"/>
                </a:lnTo>
                <a:lnTo>
                  <a:pt x="15" y="810"/>
                </a:lnTo>
                <a:lnTo>
                  <a:pt x="0" y="750"/>
                </a:lnTo>
                <a:lnTo>
                  <a:pt x="15" y="720"/>
                </a:lnTo>
                <a:lnTo>
                  <a:pt x="60" y="70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42"/>
          <p:cNvSpPr/>
          <p:nvPr/>
        </p:nvSpPr>
        <p:spPr>
          <a:xfrm>
            <a:off x="6770688" y="2024063"/>
            <a:ext cx="1020762" cy="746125"/>
          </a:xfrm>
          <a:custGeom>
            <a:avLst/>
            <a:gdLst>
              <a:gd name="txL" fmla="*/ 0 w 1665"/>
              <a:gd name="txT" fmla="*/ 0 h 1245"/>
              <a:gd name="txR" fmla="*/ 1665 w 1665"/>
              <a:gd name="txB" fmla="*/ 1245 h 124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665" h="1245">
                <a:moveTo>
                  <a:pt x="1215" y="30"/>
                </a:moveTo>
                <a:lnTo>
                  <a:pt x="1275" y="15"/>
                </a:lnTo>
                <a:lnTo>
                  <a:pt x="1335" y="0"/>
                </a:lnTo>
                <a:lnTo>
                  <a:pt x="1365" y="15"/>
                </a:lnTo>
                <a:lnTo>
                  <a:pt x="1410" y="30"/>
                </a:lnTo>
                <a:lnTo>
                  <a:pt x="1455" y="75"/>
                </a:lnTo>
                <a:lnTo>
                  <a:pt x="1530" y="120"/>
                </a:lnTo>
                <a:lnTo>
                  <a:pt x="1575" y="180"/>
                </a:lnTo>
                <a:lnTo>
                  <a:pt x="1620" y="225"/>
                </a:lnTo>
                <a:lnTo>
                  <a:pt x="1650" y="255"/>
                </a:lnTo>
                <a:lnTo>
                  <a:pt x="1665" y="285"/>
                </a:lnTo>
                <a:lnTo>
                  <a:pt x="1650" y="330"/>
                </a:lnTo>
                <a:lnTo>
                  <a:pt x="1605" y="375"/>
                </a:lnTo>
                <a:lnTo>
                  <a:pt x="1560" y="420"/>
                </a:lnTo>
                <a:lnTo>
                  <a:pt x="1530" y="480"/>
                </a:lnTo>
                <a:lnTo>
                  <a:pt x="1500" y="585"/>
                </a:lnTo>
                <a:lnTo>
                  <a:pt x="1470" y="720"/>
                </a:lnTo>
                <a:lnTo>
                  <a:pt x="1455" y="870"/>
                </a:lnTo>
                <a:lnTo>
                  <a:pt x="1425" y="1005"/>
                </a:lnTo>
                <a:lnTo>
                  <a:pt x="1380" y="1245"/>
                </a:lnTo>
                <a:lnTo>
                  <a:pt x="1215" y="1245"/>
                </a:lnTo>
                <a:lnTo>
                  <a:pt x="1245" y="1020"/>
                </a:lnTo>
                <a:lnTo>
                  <a:pt x="1260" y="900"/>
                </a:lnTo>
                <a:lnTo>
                  <a:pt x="1275" y="765"/>
                </a:lnTo>
                <a:lnTo>
                  <a:pt x="1305" y="630"/>
                </a:lnTo>
                <a:lnTo>
                  <a:pt x="1305" y="525"/>
                </a:lnTo>
                <a:lnTo>
                  <a:pt x="1320" y="435"/>
                </a:lnTo>
                <a:lnTo>
                  <a:pt x="1335" y="375"/>
                </a:lnTo>
                <a:lnTo>
                  <a:pt x="1320" y="285"/>
                </a:lnTo>
                <a:lnTo>
                  <a:pt x="1275" y="225"/>
                </a:lnTo>
                <a:lnTo>
                  <a:pt x="1230" y="195"/>
                </a:lnTo>
                <a:lnTo>
                  <a:pt x="1185" y="195"/>
                </a:lnTo>
                <a:lnTo>
                  <a:pt x="1155" y="195"/>
                </a:lnTo>
                <a:lnTo>
                  <a:pt x="1095" y="195"/>
                </a:lnTo>
                <a:lnTo>
                  <a:pt x="1020" y="210"/>
                </a:lnTo>
                <a:lnTo>
                  <a:pt x="930" y="225"/>
                </a:lnTo>
                <a:lnTo>
                  <a:pt x="705" y="270"/>
                </a:lnTo>
                <a:lnTo>
                  <a:pt x="465" y="330"/>
                </a:lnTo>
                <a:lnTo>
                  <a:pt x="345" y="345"/>
                </a:lnTo>
                <a:lnTo>
                  <a:pt x="255" y="360"/>
                </a:lnTo>
                <a:lnTo>
                  <a:pt x="195" y="375"/>
                </a:lnTo>
                <a:lnTo>
                  <a:pt x="180" y="375"/>
                </a:lnTo>
                <a:lnTo>
                  <a:pt x="135" y="360"/>
                </a:lnTo>
                <a:lnTo>
                  <a:pt x="75" y="330"/>
                </a:lnTo>
                <a:lnTo>
                  <a:pt x="15" y="300"/>
                </a:lnTo>
                <a:lnTo>
                  <a:pt x="0" y="270"/>
                </a:lnTo>
                <a:lnTo>
                  <a:pt x="240" y="225"/>
                </a:lnTo>
                <a:lnTo>
                  <a:pt x="465" y="180"/>
                </a:lnTo>
                <a:lnTo>
                  <a:pt x="660" y="150"/>
                </a:lnTo>
                <a:lnTo>
                  <a:pt x="840" y="105"/>
                </a:lnTo>
                <a:lnTo>
                  <a:pt x="990" y="90"/>
                </a:lnTo>
                <a:lnTo>
                  <a:pt x="1095" y="60"/>
                </a:lnTo>
                <a:lnTo>
                  <a:pt x="1170" y="45"/>
                </a:lnTo>
                <a:lnTo>
                  <a:pt x="1215" y="3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39"/>
          <p:cNvSpPr/>
          <p:nvPr/>
        </p:nvSpPr>
        <p:spPr>
          <a:xfrm>
            <a:off x="6794500" y="2757488"/>
            <a:ext cx="882650" cy="188912"/>
          </a:xfrm>
          <a:custGeom>
            <a:avLst/>
            <a:gdLst>
              <a:gd name="txL" fmla="*/ 0 w 1440"/>
              <a:gd name="txT" fmla="*/ 0 h 315"/>
              <a:gd name="txR" fmla="*/ 1440 w 1440"/>
              <a:gd name="txB" fmla="*/ 315 h 31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440" h="315">
                <a:moveTo>
                  <a:pt x="90" y="270"/>
                </a:moveTo>
                <a:lnTo>
                  <a:pt x="30" y="210"/>
                </a:lnTo>
                <a:lnTo>
                  <a:pt x="0" y="180"/>
                </a:lnTo>
                <a:lnTo>
                  <a:pt x="15" y="165"/>
                </a:lnTo>
                <a:lnTo>
                  <a:pt x="90" y="150"/>
                </a:lnTo>
                <a:lnTo>
                  <a:pt x="150" y="150"/>
                </a:lnTo>
                <a:lnTo>
                  <a:pt x="210" y="135"/>
                </a:lnTo>
                <a:lnTo>
                  <a:pt x="300" y="135"/>
                </a:lnTo>
                <a:lnTo>
                  <a:pt x="390" y="120"/>
                </a:lnTo>
                <a:lnTo>
                  <a:pt x="510" y="105"/>
                </a:lnTo>
                <a:lnTo>
                  <a:pt x="630" y="90"/>
                </a:lnTo>
                <a:lnTo>
                  <a:pt x="915" y="45"/>
                </a:lnTo>
                <a:lnTo>
                  <a:pt x="1065" y="30"/>
                </a:lnTo>
                <a:lnTo>
                  <a:pt x="1170" y="15"/>
                </a:lnTo>
                <a:lnTo>
                  <a:pt x="1260" y="0"/>
                </a:lnTo>
                <a:lnTo>
                  <a:pt x="1305" y="0"/>
                </a:lnTo>
                <a:lnTo>
                  <a:pt x="1380" y="15"/>
                </a:lnTo>
                <a:lnTo>
                  <a:pt x="1425" y="30"/>
                </a:lnTo>
                <a:lnTo>
                  <a:pt x="1440" y="60"/>
                </a:lnTo>
                <a:lnTo>
                  <a:pt x="1440" y="120"/>
                </a:lnTo>
                <a:lnTo>
                  <a:pt x="1425" y="165"/>
                </a:lnTo>
                <a:lnTo>
                  <a:pt x="1365" y="180"/>
                </a:lnTo>
                <a:lnTo>
                  <a:pt x="1275" y="195"/>
                </a:lnTo>
                <a:lnTo>
                  <a:pt x="1185" y="210"/>
                </a:lnTo>
                <a:lnTo>
                  <a:pt x="1140" y="210"/>
                </a:lnTo>
                <a:lnTo>
                  <a:pt x="1065" y="210"/>
                </a:lnTo>
                <a:lnTo>
                  <a:pt x="975" y="210"/>
                </a:lnTo>
                <a:lnTo>
                  <a:pt x="870" y="225"/>
                </a:lnTo>
                <a:lnTo>
                  <a:pt x="645" y="255"/>
                </a:lnTo>
                <a:lnTo>
                  <a:pt x="450" y="270"/>
                </a:lnTo>
                <a:lnTo>
                  <a:pt x="375" y="300"/>
                </a:lnTo>
                <a:lnTo>
                  <a:pt x="315" y="300"/>
                </a:lnTo>
                <a:lnTo>
                  <a:pt x="255" y="315"/>
                </a:lnTo>
                <a:lnTo>
                  <a:pt x="225" y="315"/>
                </a:lnTo>
                <a:lnTo>
                  <a:pt x="165" y="300"/>
                </a:lnTo>
                <a:lnTo>
                  <a:pt x="90" y="27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69" name="TextBox 46"/>
          <p:cNvSpPr txBox="1"/>
          <p:nvPr/>
        </p:nvSpPr>
        <p:spPr>
          <a:xfrm>
            <a:off x="677863" y="1801813"/>
            <a:ext cx="1690687" cy="922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5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挡</a:t>
            </a:r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住</a:t>
            </a:r>
          </a:p>
        </p:txBody>
      </p:sp>
      <p:pic>
        <p:nvPicPr>
          <p:cNvPr id="16" name="Picture 3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0250" y="731838"/>
            <a:ext cx="901700" cy="51276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3" grpId="0"/>
      <p:bldP spid="40" grpId="0"/>
      <p:bldP spid="41" grpId="0" bldLvl="0" animBg="1"/>
      <p:bldP spid="4" grpId="0"/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5"/>
          <p:cNvSpPr txBox="1">
            <a:spLocks noChangeArrowheads="1"/>
          </p:cNvSpPr>
          <p:nvPr/>
        </p:nvSpPr>
        <p:spPr bwMode="auto">
          <a:xfrm>
            <a:off x="711200" y="3201988"/>
            <a:ext cx="2339975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结构：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左右</a:t>
            </a:r>
          </a:p>
        </p:txBody>
      </p:sp>
      <p:sp>
        <p:nvSpPr>
          <p:cNvPr id="17" name="TextBox 36"/>
          <p:cNvSpPr txBox="1">
            <a:spLocks noChangeArrowheads="1"/>
          </p:cNvSpPr>
          <p:nvPr/>
        </p:nvSpPr>
        <p:spPr bwMode="auto">
          <a:xfrm>
            <a:off x="711200" y="3971925"/>
            <a:ext cx="3438525" cy="430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组词：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电视   视而不见</a:t>
            </a:r>
          </a:p>
        </p:txBody>
      </p:sp>
      <p:sp>
        <p:nvSpPr>
          <p:cNvPr id="18" name="TextBox 37"/>
          <p:cNvSpPr txBox="1">
            <a:spLocks noChangeArrowheads="1"/>
          </p:cNvSpPr>
          <p:nvPr/>
        </p:nvSpPr>
        <p:spPr bwMode="auto">
          <a:xfrm>
            <a:off x="711200" y="4356100"/>
            <a:ext cx="3640138" cy="430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造句：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他挡住了我的视线。</a:t>
            </a:r>
          </a:p>
        </p:txBody>
      </p:sp>
      <p:sp>
        <p:nvSpPr>
          <p:cNvPr id="19" name="TextBox 39"/>
          <p:cNvSpPr txBox="1">
            <a:spLocks noChangeArrowheads="1"/>
          </p:cNvSpPr>
          <p:nvPr/>
        </p:nvSpPr>
        <p:spPr bwMode="auto">
          <a:xfrm>
            <a:off x="711200" y="3587750"/>
            <a:ext cx="2905125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音序：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S  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部首：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礻</a:t>
            </a:r>
          </a:p>
        </p:txBody>
      </p:sp>
      <p:sp>
        <p:nvSpPr>
          <p:cNvPr id="20" name="矩形 2"/>
          <p:cNvSpPr>
            <a:spLocks noChangeArrowheads="1"/>
          </p:cNvSpPr>
          <p:nvPr/>
        </p:nvSpPr>
        <p:spPr bwMode="auto">
          <a:xfrm>
            <a:off x="5326063" y="3659188"/>
            <a:ext cx="3314700" cy="110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书写指导：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“见”下框稍窄，竖撇在里面起笔，竖弯钩在框外起笔。</a:t>
            </a:r>
          </a:p>
        </p:txBody>
      </p:sp>
      <p:sp>
        <p:nvSpPr>
          <p:cNvPr id="21" name="矩形 4"/>
          <p:cNvSpPr/>
          <p:nvPr/>
        </p:nvSpPr>
        <p:spPr>
          <a:xfrm>
            <a:off x="2752725" y="1931988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视</a:t>
            </a:r>
          </a:p>
        </p:txBody>
      </p:sp>
      <p:sp>
        <p:nvSpPr>
          <p:cNvPr id="22" name="矩形 21"/>
          <p:cNvSpPr/>
          <p:nvPr/>
        </p:nvSpPr>
        <p:spPr>
          <a:xfrm>
            <a:off x="2870200" y="1144588"/>
            <a:ext cx="1506538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</a:rPr>
              <a:t>shì</a:t>
            </a:r>
          </a:p>
        </p:txBody>
      </p:sp>
      <p:sp>
        <p:nvSpPr>
          <p:cNvPr id="23" name="Freeform 50"/>
          <p:cNvSpPr/>
          <p:nvPr/>
        </p:nvSpPr>
        <p:spPr>
          <a:xfrm>
            <a:off x="6299200" y="1531938"/>
            <a:ext cx="276225" cy="238125"/>
          </a:xfrm>
          <a:custGeom>
            <a:avLst/>
            <a:gdLst>
              <a:gd name="txL" fmla="*/ 0 w 435"/>
              <a:gd name="txT" fmla="*/ 0 h 375"/>
              <a:gd name="txR" fmla="*/ 435 w 435"/>
              <a:gd name="txB" fmla="*/ 375 h 37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35" h="375">
                <a:moveTo>
                  <a:pt x="285" y="60"/>
                </a:moveTo>
                <a:lnTo>
                  <a:pt x="375" y="105"/>
                </a:lnTo>
                <a:lnTo>
                  <a:pt x="420" y="165"/>
                </a:lnTo>
                <a:lnTo>
                  <a:pt x="435" y="240"/>
                </a:lnTo>
                <a:lnTo>
                  <a:pt x="435" y="315"/>
                </a:lnTo>
                <a:lnTo>
                  <a:pt x="420" y="360"/>
                </a:lnTo>
                <a:lnTo>
                  <a:pt x="375" y="375"/>
                </a:lnTo>
                <a:lnTo>
                  <a:pt x="345" y="375"/>
                </a:lnTo>
                <a:lnTo>
                  <a:pt x="300" y="345"/>
                </a:lnTo>
                <a:lnTo>
                  <a:pt x="240" y="285"/>
                </a:lnTo>
                <a:lnTo>
                  <a:pt x="165" y="225"/>
                </a:lnTo>
                <a:lnTo>
                  <a:pt x="105" y="150"/>
                </a:lnTo>
                <a:lnTo>
                  <a:pt x="45" y="90"/>
                </a:lnTo>
                <a:lnTo>
                  <a:pt x="15" y="30"/>
                </a:lnTo>
                <a:lnTo>
                  <a:pt x="0" y="0"/>
                </a:lnTo>
                <a:lnTo>
                  <a:pt x="165" y="30"/>
                </a:lnTo>
                <a:lnTo>
                  <a:pt x="285" y="6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2779" name="Group 4"/>
          <p:cNvGrpSpPr/>
          <p:nvPr/>
        </p:nvGrpSpPr>
        <p:grpSpPr>
          <a:xfrm>
            <a:off x="5472113" y="1068388"/>
            <a:ext cx="2781300" cy="2557462"/>
            <a:chOff x="1474" y="663"/>
            <a:chExt cx="2948" cy="2835"/>
          </a:xfrm>
        </p:grpSpPr>
        <p:sp>
          <p:nvSpPr>
            <p:cNvPr id="32794" name="Rectangle 5"/>
            <p:cNvSpPr/>
            <p:nvPr/>
          </p:nvSpPr>
          <p:spPr>
            <a:xfrm>
              <a:off x="2948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2795" name="Rectangle 6"/>
            <p:cNvSpPr/>
            <p:nvPr/>
          </p:nvSpPr>
          <p:spPr>
            <a:xfrm>
              <a:off x="1474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2796" name="Rectangle 7"/>
            <p:cNvSpPr/>
            <p:nvPr/>
          </p:nvSpPr>
          <p:spPr>
            <a:xfrm>
              <a:off x="2948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2797" name="Rectangle 8"/>
            <p:cNvSpPr/>
            <p:nvPr/>
          </p:nvSpPr>
          <p:spPr>
            <a:xfrm>
              <a:off x="1474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2798" name="Line 9"/>
            <p:cNvSpPr/>
            <p:nvPr/>
          </p:nvSpPr>
          <p:spPr>
            <a:xfrm>
              <a:off x="1474" y="663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99" name="Line 10"/>
            <p:cNvSpPr/>
            <p:nvPr/>
          </p:nvSpPr>
          <p:spPr>
            <a:xfrm>
              <a:off x="1474" y="3498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00" name="Line 11"/>
            <p:cNvSpPr/>
            <p:nvPr/>
          </p:nvSpPr>
          <p:spPr>
            <a:xfrm>
              <a:off x="1474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01" name="Line 12"/>
            <p:cNvSpPr/>
            <p:nvPr/>
          </p:nvSpPr>
          <p:spPr>
            <a:xfrm>
              <a:off x="4422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02" name="Line 13"/>
            <p:cNvSpPr/>
            <p:nvPr/>
          </p:nvSpPr>
          <p:spPr>
            <a:xfrm>
              <a:off x="1474" y="2069"/>
              <a:ext cx="2948" cy="0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03" name="Line 14"/>
            <p:cNvSpPr/>
            <p:nvPr/>
          </p:nvSpPr>
          <p:spPr>
            <a:xfrm>
              <a:off x="2948" y="663"/>
              <a:ext cx="0" cy="2835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2780" name="Rectangle 25"/>
          <p:cNvSpPr/>
          <p:nvPr/>
        </p:nvSpPr>
        <p:spPr>
          <a:xfrm>
            <a:off x="6149975" y="1493838"/>
            <a:ext cx="31750" cy="152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32781" name="Rectangle 26"/>
          <p:cNvSpPr/>
          <p:nvPr/>
        </p:nvSpPr>
        <p:spPr>
          <a:xfrm>
            <a:off x="6005513" y="1484313"/>
            <a:ext cx="31750" cy="152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32782" name="Rectangle 27"/>
          <p:cNvSpPr/>
          <p:nvPr/>
        </p:nvSpPr>
        <p:spPr>
          <a:xfrm>
            <a:off x="6165850" y="1430338"/>
            <a:ext cx="34925" cy="1682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32783" name="Rectangle 28"/>
          <p:cNvSpPr/>
          <p:nvPr/>
        </p:nvSpPr>
        <p:spPr>
          <a:xfrm>
            <a:off x="5995988" y="1430338"/>
            <a:ext cx="34925" cy="1682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24" name="Freeform 43"/>
          <p:cNvSpPr/>
          <p:nvPr/>
        </p:nvSpPr>
        <p:spPr>
          <a:xfrm>
            <a:off x="5861050" y="1989138"/>
            <a:ext cx="723900" cy="885825"/>
          </a:xfrm>
          <a:custGeom>
            <a:avLst/>
            <a:gdLst>
              <a:gd name="txL" fmla="*/ 0 w 1140"/>
              <a:gd name="txT" fmla="*/ 0 h 1395"/>
              <a:gd name="txR" fmla="*/ 1140 w 1140"/>
              <a:gd name="txB" fmla="*/ 1395 h 139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140" h="1395">
                <a:moveTo>
                  <a:pt x="885" y="525"/>
                </a:moveTo>
                <a:lnTo>
                  <a:pt x="735" y="765"/>
                </a:lnTo>
                <a:lnTo>
                  <a:pt x="570" y="960"/>
                </a:lnTo>
                <a:lnTo>
                  <a:pt x="390" y="1140"/>
                </a:lnTo>
                <a:lnTo>
                  <a:pt x="195" y="1290"/>
                </a:lnTo>
                <a:lnTo>
                  <a:pt x="120" y="1350"/>
                </a:lnTo>
                <a:lnTo>
                  <a:pt x="60" y="1380"/>
                </a:lnTo>
                <a:lnTo>
                  <a:pt x="15" y="1395"/>
                </a:lnTo>
                <a:lnTo>
                  <a:pt x="0" y="1395"/>
                </a:lnTo>
                <a:lnTo>
                  <a:pt x="15" y="1365"/>
                </a:lnTo>
                <a:lnTo>
                  <a:pt x="45" y="1335"/>
                </a:lnTo>
                <a:lnTo>
                  <a:pt x="90" y="1275"/>
                </a:lnTo>
                <a:lnTo>
                  <a:pt x="150" y="1215"/>
                </a:lnTo>
                <a:lnTo>
                  <a:pt x="300" y="1065"/>
                </a:lnTo>
                <a:lnTo>
                  <a:pt x="465" y="855"/>
                </a:lnTo>
                <a:lnTo>
                  <a:pt x="600" y="660"/>
                </a:lnTo>
                <a:lnTo>
                  <a:pt x="660" y="585"/>
                </a:lnTo>
                <a:lnTo>
                  <a:pt x="705" y="510"/>
                </a:lnTo>
                <a:lnTo>
                  <a:pt x="735" y="450"/>
                </a:lnTo>
                <a:lnTo>
                  <a:pt x="765" y="390"/>
                </a:lnTo>
                <a:lnTo>
                  <a:pt x="780" y="315"/>
                </a:lnTo>
                <a:lnTo>
                  <a:pt x="780" y="285"/>
                </a:lnTo>
                <a:lnTo>
                  <a:pt x="780" y="255"/>
                </a:lnTo>
                <a:lnTo>
                  <a:pt x="750" y="255"/>
                </a:lnTo>
                <a:lnTo>
                  <a:pt x="690" y="270"/>
                </a:lnTo>
                <a:lnTo>
                  <a:pt x="600" y="300"/>
                </a:lnTo>
                <a:lnTo>
                  <a:pt x="480" y="345"/>
                </a:lnTo>
                <a:lnTo>
                  <a:pt x="360" y="390"/>
                </a:lnTo>
                <a:lnTo>
                  <a:pt x="255" y="405"/>
                </a:lnTo>
                <a:lnTo>
                  <a:pt x="180" y="405"/>
                </a:lnTo>
                <a:lnTo>
                  <a:pt x="135" y="375"/>
                </a:lnTo>
                <a:lnTo>
                  <a:pt x="90" y="315"/>
                </a:lnTo>
                <a:lnTo>
                  <a:pt x="75" y="270"/>
                </a:lnTo>
                <a:lnTo>
                  <a:pt x="225" y="255"/>
                </a:lnTo>
                <a:lnTo>
                  <a:pt x="405" y="210"/>
                </a:lnTo>
                <a:lnTo>
                  <a:pt x="585" y="165"/>
                </a:lnTo>
                <a:lnTo>
                  <a:pt x="660" y="150"/>
                </a:lnTo>
                <a:lnTo>
                  <a:pt x="720" y="120"/>
                </a:lnTo>
                <a:lnTo>
                  <a:pt x="795" y="90"/>
                </a:lnTo>
                <a:lnTo>
                  <a:pt x="855" y="45"/>
                </a:lnTo>
                <a:lnTo>
                  <a:pt x="900" y="15"/>
                </a:lnTo>
                <a:lnTo>
                  <a:pt x="945" y="0"/>
                </a:lnTo>
                <a:lnTo>
                  <a:pt x="975" y="15"/>
                </a:lnTo>
                <a:lnTo>
                  <a:pt x="1050" y="75"/>
                </a:lnTo>
                <a:lnTo>
                  <a:pt x="1125" y="120"/>
                </a:lnTo>
                <a:lnTo>
                  <a:pt x="1140" y="165"/>
                </a:lnTo>
                <a:lnTo>
                  <a:pt x="1125" y="195"/>
                </a:lnTo>
                <a:lnTo>
                  <a:pt x="1095" y="225"/>
                </a:lnTo>
                <a:lnTo>
                  <a:pt x="1050" y="270"/>
                </a:lnTo>
                <a:lnTo>
                  <a:pt x="1005" y="330"/>
                </a:lnTo>
                <a:lnTo>
                  <a:pt x="945" y="420"/>
                </a:lnTo>
                <a:lnTo>
                  <a:pt x="885" y="52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" name="Freeform 44"/>
          <p:cNvSpPr/>
          <p:nvPr/>
        </p:nvSpPr>
        <p:spPr>
          <a:xfrm>
            <a:off x="6280150" y="2351088"/>
            <a:ext cx="123825" cy="942975"/>
          </a:xfrm>
          <a:custGeom>
            <a:avLst/>
            <a:gdLst>
              <a:gd name="txL" fmla="*/ 0 w 195"/>
              <a:gd name="txT" fmla="*/ 0 h 1485"/>
              <a:gd name="txR" fmla="*/ 195 w 195"/>
              <a:gd name="txB" fmla="*/ 1485 h 148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95" h="1485">
                <a:moveTo>
                  <a:pt x="105" y="1485"/>
                </a:moveTo>
                <a:lnTo>
                  <a:pt x="90" y="1470"/>
                </a:lnTo>
                <a:lnTo>
                  <a:pt x="75" y="1455"/>
                </a:lnTo>
                <a:lnTo>
                  <a:pt x="45" y="1380"/>
                </a:lnTo>
                <a:lnTo>
                  <a:pt x="15" y="1275"/>
                </a:lnTo>
                <a:lnTo>
                  <a:pt x="0" y="1215"/>
                </a:lnTo>
                <a:lnTo>
                  <a:pt x="0" y="1185"/>
                </a:lnTo>
                <a:lnTo>
                  <a:pt x="15" y="1140"/>
                </a:lnTo>
                <a:lnTo>
                  <a:pt x="30" y="1065"/>
                </a:lnTo>
                <a:lnTo>
                  <a:pt x="45" y="960"/>
                </a:lnTo>
                <a:lnTo>
                  <a:pt x="60" y="750"/>
                </a:lnTo>
                <a:lnTo>
                  <a:pt x="60" y="555"/>
                </a:lnTo>
                <a:lnTo>
                  <a:pt x="60" y="450"/>
                </a:lnTo>
                <a:lnTo>
                  <a:pt x="60" y="330"/>
                </a:lnTo>
                <a:lnTo>
                  <a:pt x="60" y="180"/>
                </a:lnTo>
                <a:lnTo>
                  <a:pt x="60" y="0"/>
                </a:lnTo>
                <a:lnTo>
                  <a:pt x="195" y="60"/>
                </a:lnTo>
                <a:lnTo>
                  <a:pt x="180" y="315"/>
                </a:lnTo>
                <a:lnTo>
                  <a:pt x="180" y="555"/>
                </a:lnTo>
                <a:lnTo>
                  <a:pt x="180" y="765"/>
                </a:lnTo>
                <a:lnTo>
                  <a:pt x="180" y="930"/>
                </a:lnTo>
                <a:lnTo>
                  <a:pt x="180" y="1080"/>
                </a:lnTo>
                <a:lnTo>
                  <a:pt x="165" y="1185"/>
                </a:lnTo>
                <a:lnTo>
                  <a:pt x="165" y="1275"/>
                </a:lnTo>
                <a:lnTo>
                  <a:pt x="165" y="1320"/>
                </a:lnTo>
                <a:lnTo>
                  <a:pt x="135" y="1425"/>
                </a:lnTo>
                <a:lnTo>
                  <a:pt x="105" y="148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Freeform 45"/>
          <p:cNvSpPr/>
          <p:nvPr/>
        </p:nvSpPr>
        <p:spPr>
          <a:xfrm>
            <a:off x="6384925" y="2379663"/>
            <a:ext cx="257175" cy="190500"/>
          </a:xfrm>
          <a:custGeom>
            <a:avLst/>
            <a:gdLst>
              <a:gd name="txL" fmla="*/ 0 w 405"/>
              <a:gd name="txT" fmla="*/ 0 h 300"/>
              <a:gd name="txR" fmla="*/ 405 w 405"/>
              <a:gd name="txB" fmla="*/ 300 h 30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05" h="300">
                <a:moveTo>
                  <a:pt x="360" y="135"/>
                </a:moveTo>
                <a:lnTo>
                  <a:pt x="405" y="210"/>
                </a:lnTo>
                <a:lnTo>
                  <a:pt x="405" y="285"/>
                </a:lnTo>
                <a:lnTo>
                  <a:pt x="375" y="300"/>
                </a:lnTo>
                <a:lnTo>
                  <a:pt x="285" y="255"/>
                </a:lnTo>
                <a:lnTo>
                  <a:pt x="165" y="165"/>
                </a:lnTo>
                <a:lnTo>
                  <a:pt x="0" y="15"/>
                </a:lnTo>
                <a:lnTo>
                  <a:pt x="105" y="0"/>
                </a:lnTo>
                <a:lnTo>
                  <a:pt x="210" y="15"/>
                </a:lnTo>
                <a:lnTo>
                  <a:pt x="300" y="45"/>
                </a:lnTo>
                <a:lnTo>
                  <a:pt x="360" y="13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" name="Freeform 46"/>
          <p:cNvSpPr/>
          <p:nvPr/>
        </p:nvSpPr>
        <p:spPr>
          <a:xfrm>
            <a:off x="6756400" y="1712913"/>
            <a:ext cx="114300" cy="914400"/>
          </a:xfrm>
          <a:custGeom>
            <a:avLst/>
            <a:gdLst>
              <a:gd name="txL" fmla="*/ 0 w 180"/>
              <a:gd name="txT" fmla="*/ 0 h 1440"/>
              <a:gd name="txR" fmla="*/ 180 w 180"/>
              <a:gd name="txB" fmla="*/ 1440 h 144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80" h="1440">
                <a:moveTo>
                  <a:pt x="180" y="75"/>
                </a:moveTo>
                <a:lnTo>
                  <a:pt x="180" y="330"/>
                </a:lnTo>
                <a:lnTo>
                  <a:pt x="180" y="555"/>
                </a:lnTo>
                <a:lnTo>
                  <a:pt x="180" y="750"/>
                </a:lnTo>
                <a:lnTo>
                  <a:pt x="180" y="915"/>
                </a:lnTo>
                <a:lnTo>
                  <a:pt x="180" y="1065"/>
                </a:lnTo>
                <a:lnTo>
                  <a:pt x="180" y="1170"/>
                </a:lnTo>
                <a:lnTo>
                  <a:pt x="165" y="1245"/>
                </a:lnTo>
                <a:lnTo>
                  <a:pt x="165" y="1290"/>
                </a:lnTo>
                <a:lnTo>
                  <a:pt x="150" y="1365"/>
                </a:lnTo>
                <a:lnTo>
                  <a:pt x="150" y="1410"/>
                </a:lnTo>
                <a:lnTo>
                  <a:pt x="135" y="1425"/>
                </a:lnTo>
                <a:lnTo>
                  <a:pt x="120" y="1440"/>
                </a:lnTo>
                <a:lnTo>
                  <a:pt x="90" y="1410"/>
                </a:lnTo>
                <a:lnTo>
                  <a:pt x="45" y="1320"/>
                </a:lnTo>
                <a:lnTo>
                  <a:pt x="15" y="1230"/>
                </a:lnTo>
                <a:lnTo>
                  <a:pt x="0" y="1185"/>
                </a:lnTo>
                <a:lnTo>
                  <a:pt x="0" y="1155"/>
                </a:lnTo>
                <a:lnTo>
                  <a:pt x="0" y="1110"/>
                </a:lnTo>
                <a:lnTo>
                  <a:pt x="15" y="1050"/>
                </a:lnTo>
                <a:lnTo>
                  <a:pt x="15" y="960"/>
                </a:lnTo>
                <a:lnTo>
                  <a:pt x="45" y="765"/>
                </a:lnTo>
                <a:lnTo>
                  <a:pt x="45" y="525"/>
                </a:lnTo>
                <a:lnTo>
                  <a:pt x="30" y="285"/>
                </a:lnTo>
                <a:lnTo>
                  <a:pt x="30" y="195"/>
                </a:lnTo>
                <a:lnTo>
                  <a:pt x="15" y="120"/>
                </a:lnTo>
                <a:lnTo>
                  <a:pt x="15" y="75"/>
                </a:lnTo>
                <a:lnTo>
                  <a:pt x="15" y="30"/>
                </a:lnTo>
                <a:lnTo>
                  <a:pt x="45" y="0"/>
                </a:lnTo>
                <a:lnTo>
                  <a:pt x="105" y="15"/>
                </a:lnTo>
                <a:lnTo>
                  <a:pt x="180" y="7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Freeform 47"/>
          <p:cNvSpPr/>
          <p:nvPr/>
        </p:nvSpPr>
        <p:spPr>
          <a:xfrm>
            <a:off x="6832600" y="1636713"/>
            <a:ext cx="666750" cy="981075"/>
          </a:xfrm>
          <a:custGeom>
            <a:avLst/>
            <a:gdLst>
              <a:gd name="txL" fmla="*/ 0 w 1050"/>
              <a:gd name="txT" fmla="*/ 0 h 1545"/>
              <a:gd name="txR" fmla="*/ 1050 w 1050"/>
              <a:gd name="txB" fmla="*/ 1545 h 154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050" h="1545">
                <a:moveTo>
                  <a:pt x="930" y="720"/>
                </a:moveTo>
                <a:lnTo>
                  <a:pt x="930" y="900"/>
                </a:lnTo>
                <a:lnTo>
                  <a:pt x="930" y="1065"/>
                </a:lnTo>
                <a:lnTo>
                  <a:pt x="930" y="1200"/>
                </a:lnTo>
                <a:lnTo>
                  <a:pt x="930" y="1320"/>
                </a:lnTo>
                <a:lnTo>
                  <a:pt x="915" y="1425"/>
                </a:lnTo>
                <a:lnTo>
                  <a:pt x="900" y="1485"/>
                </a:lnTo>
                <a:lnTo>
                  <a:pt x="885" y="1530"/>
                </a:lnTo>
                <a:lnTo>
                  <a:pt x="870" y="1545"/>
                </a:lnTo>
                <a:lnTo>
                  <a:pt x="855" y="1545"/>
                </a:lnTo>
                <a:lnTo>
                  <a:pt x="825" y="1515"/>
                </a:lnTo>
                <a:lnTo>
                  <a:pt x="795" y="1455"/>
                </a:lnTo>
                <a:lnTo>
                  <a:pt x="765" y="1380"/>
                </a:lnTo>
                <a:lnTo>
                  <a:pt x="765" y="1320"/>
                </a:lnTo>
                <a:lnTo>
                  <a:pt x="765" y="1260"/>
                </a:lnTo>
                <a:lnTo>
                  <a:pt x="765" y="1170"/>
                </a:lnTo>
                <a:lnTo>
                  <a:pt x="765" y="1065"/>
                </a:lnTo>
                <a:lnTo>
                  <a:pt x="780" y="825"/>
                </a:lnTo>
                <a:lnTo>
                  <a:pt x="780" y="570"/>
                </a:lnTo>
                <a:lnTo>
                  <a:pt x="780" y="465"/>
                </a:lnTo>
                <a:lnTo>
                  <a:pt x="765" y="375"/>
                </a:lnTo>
                <a:lnTo>
                  <a:pt x="765" y="300"/>
                </a:lnTo>
                <a:lnTo>
                  <a:pt x="750" y="255"/>
                </a:lnTo>
                <a:lnTo>
                  <a:pt x="705" y="210"/>
                </a:lnTo>
                <a:lnTo>
                  <a:pt x="660" y="195"/>
                </a:lnTo>
                <a:lnTo>
                  <a:pt x="615" y="195"/>
                </a:lnTo>
                <a:lnTo>
                  <a:pt x="555" y="195"/>
                </a:lnTo>
                <a:lnTo>
                  <a:pt x="465" y="210"/>
                </a:lnTo>
                <a:lnTo>
                  <a:pt x="375" y="225"/>
                </a:lnTo>
                <a:lnTo>
                  <a:pt x="180" y="255"/>
                </a:lnTo>
                <a:lnTo>
                  <a:pt x="0" y="270"/>
                </a:lnTo>
                <a:lnTo>
                  <a:pt x="0" y="195"/>
                </a:lnTo>
                <a:lnTo>
                  <a:pt x="210" y="150"/>
                </a:lnTo>
                <a:lnTo>
                  <a:pt x="375" y="105"/>
                </a:lnTo>
                <a:lnTo>
                  <a:pt x="495" y="90"/>
                </a:lnTo>
                <a:lnTo>
                  <a:pt x="555" y="75"/>
                </a:lnTo>
                <a:lnTo>
                  <a:pt x="645" y="45"/>
                </a:lnTo>
                <a:lnTo>
                  <a:pt x="690" y="15"/>
                </a:lnTo>
                <a:lnTo>
                  <a:pt x="735" y="0"/>
                </a:lnTo>
                <a:lnTo>
                  <a:pt x="795" y="15"/>
                </a:lnTo>
                <a:lnTo>
                  <a:pt x="870" y="75"/>
                </a:lnTo>
                <a:lnTo>
                  <a:pt x="945" y="120"/>
                </a:lnTo>
                <a:lnTo>
                  <a:pt x="1020" y="180"/>
                </a:lnTo>
                <a:lnTo>
                  <a:pt x="1050" y="210"/>
                </a:lnTo>
                <a:lnTo>
                  <a:pt x="1035" y="240"/>
                </a:lnTo>
                <a:lnTo>
                  <a:pt x="1005" y="285"/>
                </a:lnTo>
                <a:lnTo>
                  <a:pt x="975" y="330"/>
                </a:lnTo>
                <a:lnTo>
                  <a:pt x="960" y="405"/>
                </a:lnTo>
                <a:lnTo>
                  <a:pt x="945" y="540"/>
                </a:lnTo>
                <a:lnTo>
                  <a:pt x="930" y="72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" name="Freeform 48"/>
          <p:cNvSpPr/>
          <p:nvPr/>
        </p:nvSpPr>
        <p:spPr>
          <a:xfrm>
            <a:off x="6480175" y="1960563"/>
            <a:ext cx="695325" cy="1133475"/>
          </a:xfrm>
          <a:custGeom>
            <a:avLst/>
            <a:gdLst>
              <a:gd name="txL" fmla="*/ 0 w 1095"/>
              <a:gd name="txT" fmla="*/ 0 h 1785"/>
              <a:gd name="txR" fmla="*/ 1095 w 1095"/>
              <a:gd name="txB" fmla="*/ 1785 h 178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095" h="1785">
                <a:moveTo>
                  <a:pt x="645" y="1395"/>
                </a:moveTo>
                <a:lnTo>
                  <a:pt x="450" y="1560"/>
                </a:lnTo>
                <a:lnTo>
                  <a:pt x="240" y="1680"/>
                </a:lnTo>
                <a:lnTo>
                  <a:pt x="135" y="1740"/>
                </a:lnTo>
                <a:lnTo>
                  <a:pt x="60" y="1770"/>
                </a:lnTo>
                <a:lnTo>
                  <a:pt x="15" y="1785"/>
                </a:lnTo>
                <a:lnTo>
                  <a:pt x="0" y="1785"/>
                </a:lnTo>
                <a:lnTo>
                  <a:pt x="0" y="1770"/>
                </a:lnTo>
                <a:lnTo>
                  <a:pt x="30" y="1740"/>
                </a:lnTo>
                <a:lnTo>
                  <a:pt x="75" y="1695"/>
                </a:lnTo>
                <a:lnTo>
                  <a:pt x="165" y="1635"/>
                </a:lnTo>
                <a:lnTo>
                  <a:pt x="360" y="1485"/>
                </a:lnTo>
                <a:lnTo>
                  <a:pt x="450" y="1410"/>
                </a:lnTo>
                <a:lnTo>
                  <a:pt x="540" y="1305"/>
                </a:lnTo>
                <a:lnTo>
                  <a:pt x="690" y="1065"/>
                </a:lnTo>
                <a:lnTo>
                  <a:pt x="795" y="795"/>
                </a:lnTo>
                <a:lnTo>
                  <a:pt x="870" y="510"/>
                </a:lnTo>
                <a:lnTo>
                  <a:pt x="885" y="405"/>
                </a:lnTo>
                <a:lnTo>
                  <a:pt x="900" y="300"/>
                </a:lnTo>
                <a:lnTo>
                  <a:pt x="900" y="225"/>
                </a:lnTo>
                <a:lnTo>
                  <a:pt x="885" y="165"/>
                </a:lnTo>
                <a:lnTo>
                  <a:pt x="885" y="120"/>
                </a:lnTo>
                <a:lnTo>
                  <a:pt x="870" y="90"/>
                </a:lnTo>
                <a:lnTo>
                  <a:pt x="855" y="45"/>
                </a:lnTo>
                <a:lnTo>
                  <a:pt x="855" y="15"/>
                </a:lnTo>
                <a:lnTo>
                  <a:pt x="900" y="0"/>
                </a:lnTo>
                <a:lnTo>
                  <a:pt x="975" y="30"/>
                </a:lnTo>
                <a:lnTo>
                  <a:pt x="1065" y="90"/>
                </a:lnTo>
                <a:lnTo>
                  <a:pt x="1095" y="150"/>
                </a:lnTo>
                <a:lnTo>
                  <a:pt x="1080" y="195"/>
                </a:lnTo>
                <a:lnTo>
                  <a:pt x="1065" y="255"/>
                </a:lnTo>
                <a:lnTo>
                  <a:pt x="1065" y="330"/>
                </a:lnTo>
                <a:lnTo>
                  <a:pt x="1035" y="435"/>
                </a:lnTo>
                <a:lnTo>
                  <a:pt x="990" y="675"/>
                </a:lnTo>
                <a:lnTo>
                  <a:pt x="915" y="930"/>
                </a:lnTo>
                <a:lnTo>
                  <a:pt x="795" y="1185"/>
                </a:lnTo>
                <a:lnTo>
                  <a:pt x="645" y="139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" name="Freeform 49"/>
          <p:cNvSpPr/>
          <p:nvPr/>
        </p:nvSpPr>
        <p:spPr>
          <a:xfrm>
            <a:off x="7099300" y="2560638"/>
            <a:ext cx="704850" cy="695325"/>
          </a:xfrm>
          <a:custGeom>
            <a:avLst/>
            <a:gdLst>
              <a:gd name="txL" fmla="*/ 0 w 1110"/>
              <a:gd name="txT" fmla="*/ 0 h 1095"/>
              <a:gd name="txR" fmla="*/ 1110 w 1110"/>
              <a:gd name="txB" fmla="*/ 1095 h 109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110" h="1095">
                <a:moveTo>
                  <a:pt x="945" y="540"/>
                </a:moveTo>
                <a:lnTo>
                  <a:pt x="975" y="435"/>
                </a:lnTo>
                <a:lnTo>
                  <a:pt x="990" y="345"/>
                </a:lnTo>
                <a:lnTo>
                  <a:pt x="1005" y="300"/>
                </a:lnTo>
                <a:lnTo>
                  <a:pt x="1020" y="285"/>
                </a:lnTo>
                <a:lnTo>
                  <a:pt x="1020" y="300"/>
                </a:lnTo>
                <a:lnTo>
                  <a:pt x="1035" y="345"/>
                </a:lnTo>
                <a:lnTo>
                  <a:pt x="1050" y="420"/>
                </a:lnTo>
                <a:lnTo>
                  <a:pt x="1050" y="510"/>
                </a:lnTo>
                <a:lnTo>
                  <a:pt x="1065" y="630"/>
                </a:lnTo>
                <a:lnTo>
                  <a:pt x="1080" y="705"/>
                </a:lnTo>
                <a:lnTo>
                  <a:pt x="1095" y="780"/>
                </a:lnTo>
                <a:lnTo>
                  <a:pt x="1110" y="825"/>
                </a:lnTo>
                <a:lnTo>
                  <a:pt x="1110" y="885"/>
                </a:lnTo>
                <a:lnTo>
                  <a:pt x="1095" y="915"/>
                </a:lnTo>
                <a:lnTo>
                  <a:pt x="1050" y="945"/>
                </a:lnTo>
                <a:lnTo>
                  <a:pt x="960" y="1005"/>
                </a:lnTo>
                <a:lnTo>
                  <a:pt x="855" y="1050"/>
                </a:lnTo>
                <a:lnTo>
                  <a:pt x="720" y="1080"/>
                </a:lnTo>
                <a:lnTo>
                  <a:pt x="570" y="1095"/>
                </a:lnTo>
                <a:lnTo>
                  <a:pt x="405" y="1080"/>
                </a:lnTo>
                <a:lnTo>
                  <a:pt x="270" y="1050"/>
                </a:lnTo>
                <a:lnTo>
                  <a:pt x="165" y="975"/>
                </a:lnTo>
                <a:lnTo>
                  <a:pt x="90" y="900"/>
                </a:lnTo>
                <a:lnTo>
                  <a:pt x="60" y="840"/>
                </a:lnTo>
                <a:lnTo>
                  <a:pt x="45" y="750"/>
                </a:lnTo>
                <a:lnTo>
                  <a:pt x="30" y="645"/>
                </a:lnTo>
                <a:lnTo>
                  <a:pt x="30" y="510"/>
                </a:lnTo>
                <a:lnTo>
                  <a:pt x="30" y="240"/>
                </a:lnTo>
                <a:lnTo>
                  <a:pt x="0" y="0"/>
                </a:lnTo>
                <a:lnTo>
                  <a:pt x="75" y="15"/>
                </a:lnTo>
                <a:lnTo>
                  <a:pt x="135" y="60"/>
                </a:lnTo>
                <a:lnTo>
                  <a:pt x="180" y="120"/>
                </a:lnTo>
                <a:lnTo>
                  <a:pt x="180" y="240"/>
                </a:lnTo>
                <a:lnTo>
                  <a:pt x="150" y="390"/>
                </a:lnTo>
                <a:lnTo>
                  <a:pt x="135" y="525"/>
                </a:lnTo>
                <a:lnTo>
                  <a:pt x="150" y="660"/>
                </a:lnTo>
                <a:lnTo>
                  <a:pt x="195" y="750"/>
                </a:lnTo>
                <a:lnTo>
                  <a:pt x="255" y="825"/>
                </a:lnTo>
                <a:lnTo>
                  <a:pt x="345" y="855"/>
                </a:lnTo>
                <a:lnTo>
                  <a:pt x="465" y="885"/>
                </a:lnTo>
                <a:lnTo>
                  <a:pt x="585" y="885"/>
                </a:lnTo>
                <a:lnTo>
                  <a:pt x="705" y="870"/>
                </a:lnTo>
                <a:lnTo>
                  <a:pt x="810" y="840"/>
                </a:lnTo>
                <a:lnTo>
                  <a:pt x="855" y="810"/>
                </a:lnTo>
                <a:lnTo>
                  <a:pt x="885" y="750"/>
                </a:lnTo>
                <a:lnTo>
                  <a:pt x="915" y="660"/>
                </a:lnTo>
                <a:lnTo>
                  <a:pt x="945" y="54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791" name="TextBox 44"/>
          <p:cNvSpPr txBox="1"/>
          <p:nvPr/>
        </p:nvSpPr>
        <p:spPr>
          <a:xfrm>
            <a:off x="703263" y="1871663"/>
            <a:ext cx="1690687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5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视</a:t>
            </a:r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线</a:t>
            </a:r>
          </a:p>
        </p:txBody>
      </p:sp>
      <p:pic>
        <p:nvPicPr>
          <p:cNvPr id="32" name="Picture 3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0250" y="731838"/>
            <a:ext cx="901700" cy="51276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  <p:bldP spid="20" grpId="0" bldLvl="0" animBg="1"/>
      <p:bldP spid="21" grpId="0"/>
      <p:bldP spid="2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46100" y="3122613"/>
            <a:ext cx="2339975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结构：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左右</a:t>
            </a:r>
          </a:p>
        </p:txBody>
      </p:sp>
      <p:sp>
        <p:nvSpPr>
          <p:cNvPr id="2" name="TextBox 36"/>
          <p:cNvSpPr txBox="1">
            <a:spLocks noChangeArrowheads="1"/>
          </p:cNvSpPr>
          <p:nvPr/>
        </p:nvSpPr>
        <p:spPr bwMode="auto">
          <a:xfrm>
            <a:off x="546100" y="3911600"/>
            <a:ext cx="3030538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组词：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线条  一线生机</a:t>
            </a:r>
          </a:p>
        </p:txBody>
      </p:sp>
      <p:sp>
        <p:nvSpPr>
          <p:cNvPr id="3" name="TextBox 37"/>
          <p:cNvSpPr txBox="1">
            <a:spLocks noChangeArrowheads="1"/>
          </p:cNvSpPr>
          <p:nvPr/>
        </p:nvSpPr>
        <p:spPr bwMode="auto">
          <a:xfrm>
            <a:off x="546100" y="4306888"/>
            <a:ext cx="4421188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造句：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我一直没离开过妈妈的视线。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46100" y="3517900"/>
            <a:ext cx="2905125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音序：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X   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部首：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纟</a:t>
            </a:r>
          </a:p>
        </p:txBody>
      </p:sp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5354638" y="3675063"/>
            <a:ext cx="3314700" cy="110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书写指导：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右边是两横，都稍向上倾斜，斜钩要长，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右上角一点不能丢。</a:t>
            </a:r>
          </a:p>
        </p:txBody>
      </p:sp>
      <p:sp>
        <p:nvSpPr>
          <p:cNvPr id="4" name="矩形 4"/>
          <p:cNvSpPr/>
          <p:nvPr/>
        </p:nvSpPr>
        <p:spPr>
          <a:xfrm>
            <a:off x="2533650" y="1765300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线</a:t>
            </a:r>
          </a:p>
        </p:txBody>
      </p:sp>
      <p:sp>
        <p:nvSpPr>
          <p:cNvPr id="5" name="矩形 4"/>
          <p:cNvSpPr/>
          <p:nvPr/>
        </p:nvSpPr>
        <p:spPr>
          <a:xfrm>
            <a:off x="2533650" y="1109663"/>
            <a:ext cx="1336675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</a:rPr>
              <a:t>xiàn </a:t>
            </a:r>
          </a:p>
        </p:txBody>
      </p:sp>
      <p:sp>
        <p:nvSpPr>
          <p:cNvPr id="6" name="Freeform 41"/>
          <p:cNvSpPr/>
          <p:nvPr/>
        </p:nvSpPr>
        <p:spPr>
          <a:xfrm>
            <a:off x="7192963" y="1584325"/>
            <a:ext cx="285750" cy="180975"/>
          </a:xfrm>
          <a:custGeom>
            <a:avLst/>
            <a:gdLst>
              <a:gd name="txL" fmla="*/ 0 w 450"/>
              <a:gd name="txT" fmla="*/ 0 h 285"/>
              <a:gd name="txR" fmla="*/ 450 w 450"/>
              <a:gd name="txB" fmla="*/ 285 h 28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50" h="285">
                <a:moveTo>
                  <a:pt x="450" y="195"/>
                </a:moveTo>
                <a:lnTo>
                  <a:pt x="450" y="255"/>
                </a:lnTo>
                <a:lnTo>
                  <a:pt x="435" y="285"/>
                </a:lnTo>
                <a:lnTo>
                  <a:pt x="420" y="285"/>
                </a:lnTo>
                <a:lnTo>
                  <a:pt x="375" y="270"/>
                </a:lnTo>
                <a:lnTo>
                  <a:pt x="300" y="240"/>
                </a:lnTo>
                <a:lnTo>
                  <a:pt x="210" y="180"/>
                </a:lnTo>
                <a:lnTo>
                  <a:pt x="120" y="120"/>
                </a:lnTo>
                <a:lnTo>
                  <a:pt x="60" y="75"/>
                </a:lnTo>
                <a:lnTo>
                  <a:pt x="15" y="30"/>
                </a:lnTo>
                <a:lnTo>
                  <a:pt x="0" y="0"/>
                </a:lnTo>
                <a:lnTo>
                  <a:pt x="120" y="0"/>
                </a:lnTo>
                <a:lnTo>
                  <a:pt x="225" y="0"/>
                </a:lnTo>
                <a:lnTo>
                  <a:pt x="300" y="30"/>
                </a:lnTo>
                <a:lnTo>
                  <a:pt x="360" y="45"/>
                </a:lnTo>
                <a:lnTo>
                  <a:pt x="435" y="105"/>
                </a:lnTo>
                <a:lnTo>
                  <a:pt x="450" y="19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3803" name="Group 4"/>
          <p:cNvGrpSpPr/>
          <p:nvPr/>
        </p:nvGrpSpPr>
        <p:grpSpPr>
          <a:xfrm>
            <a:off x="5386388" y="955675"/>
            <a:ext cx="2774950" cy="2601913"/>
            <a:chOff x="1474" y="663"/>
            <a:chExt cx="2948" cy="2835"/>
          </a:xfrm>
        </p:grpSpPr>
        <p:sp>
          <p:nvSpPr>
            <p:cNvPr id="33819" name="Rectangle 5"/>
            <p:cNvSpPr/>
            <p:nvPr/>
          </p:nvSpPr>
          <p:spPr>
            <a:xfrm>
              <a:off x="2948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3820" name="Rectangle 6"/>
            <p:cNvSpPr/>
            <p:nvPr/>
          </p:nvSpPr>
          <p:spPr>
            <a:xfrm>
              <a:off x="1474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3821" name="Rectangle 7"/>
            <p:cNvSpPr/>
            <p:nvPr/>
          </p:nvSpPr>
          <p:spPr>
            <a:xfrm>
              <a:off x="2948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3822" name="Rectangle 8"/>
            <p:cNvSpPr/>
            <p:nvPr/>
          </p:nvSpPr>
          <p:spPr>
            <a:xfrm>
              <a:off x="1474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3823" name="Line 9"/>
            <p:cNvSpPr/>
            <p:nvPr/>
          </p:nvSpPr>
          <p:spPr>
            <a:xfrm>
              <a:off x="1474" y="663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24" name="Line 10"/>
            <p:cNvSpPr/>
            <p:nvPr/>
          </p:nvSpPr>
          <p:spPr>
            <a:xfrm>
              <a:off x="1474" y="3498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25" name="Line 11"/>
            <p:cNvSpPr/>
            <p:nvPr/>
          </p:nvSpPr>
          <p:spPr>
            <a:xfrm>
              <a:off x="1474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26" name="Line 12"/>
            <p:cNvSpPr/>
            <p:nvPr/>
          </p:nvSpPr>
          <p:spPr>
            <a:xfrm>
              <a:off x="4422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27" name="Line 13"/>
            <p:cNvSpPr/>
            <p:nvPr/>
          </p:nvSpPr>
          <p:spPr>
            <a:xfrm>
              <a:off x="1474" y="2069"/>
              <a:ext cx="2948" cy="0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28" name="Line 14"/>
            <p:cNvSpPr/>
            <p:nvPr/>
          </p:nvSpPr>
          <p:spPr>
            <a:xfrm>
              <a:off x="2948" y="663"/>
              <a:ext cx="0" cy="2835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3804" name="Rectangle 25"/>
          <p:cNvSpPr/>
          <p:nvPr/>
        </p:nvSpPr>
        <p:spPr>
          <a:xfrm>
            <a:off x="6113463" y="1385888"/>
            <a:ext cx="31750" cy="152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33805" name="Rectangle 26"/>
          <p:cNvSpPr/>
          <p:nvPr/>
        </p:nvSpPr>
        <p:spPr>
          <a:xfrm>
            <a:off x="5969000" y="1376363"/>
            <a:ext cx="31750" cy="152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33806" name="Rectangle 27"/>
          <p:cNvSpPr/>
          <p:nvPr/>
        </p:nvSpPr>
        <p:spPr>
          <a:xfrm>
            <a:off x="6129338" y="1322388"/>
            <a:ext cx="34925" cy="1682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33807" name="Rectangle 28"/>
          <p:cNvSpPr/>
          <p:nvPr/>
        </p:nvSpPr>
        <p:spPr>
          <a:xfrm>
            <a:off x="5959475" y="1322388"/>
            <a:ext cx="34925" cy="1682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33808" name="Rectangle 31"/>
          <p:cNvSpPr/>
          <p:nvPr/>
        </p:nvSpPr>
        <p:spPr>
          <a:xfrm>
            <a:off x="5888038" y="1393825"/>
            <a:ext cx="34925" cy="1682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7" name="Freeform 34"/>
          <p:cNvSpPr/>
          <p:nvPr/>
        </p:nvSpPr>
        <p:spPr>
          <a:xfrm>
            <a:off x="6678613" y="1851025"/>
            <a:ext cx="666750" cy="247650"/>
          </a:xfrm>
          <a:custGeom>
            <a:avLst/>
            <a:gdLst>
              <a:gd name="txL" fmla="*/ 0 w 1050"/>
              <a:gd name="txT" fmla="*/ 0 h 390"/>
              <a:gd name="txR" fmla="*/ 1050 w 1050"/>
              <a:gd name="txB" fmla="*/ 390 h 390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1050" h="390">
                <a:moveTo>
                  <a:pt x="0" y="330"/>
                </a:moveTo>
                <a:lnTo>
                  <a:pt x="210" y="240"/>
                </a:lnTo>
                <a:lnTo>
                  <a:pt x="390" y="180"/>
                </a:lnTo>
                <a:lnTo>
                  <a:pt x="540" y="120"/>
                </a:lnTo>
                <a:lnTo>
                  <a:pt x="660" y="75"/>
                </a:lnTo>
                <a:lnTo>
                  <a:pt x="765" y="45"/>
                </a:lnTo>
                <a:lnTo>
                  <a:pt x="840" y="15"/>
                </a:lnTo>
                <a:lnTo>
                  <a:pt x="900" y="0"/>
                </a:lnTo>
                <a:lnTo>
                  <a:pt x="915" y="0"/>
                </a:lnTo>
                <a:lnTo>
                  <a:pt x="960" y="0"/>
                </a:lnTo>
                <a:lnTo>
                  <a:pt x="1005" y="30"/>
                </a:lnTo>
                <a:lnTo>
                  <a:pt x="1050" y="45"/>
                </a:lnTo>
                <a:lnTo>
                  <a:pt x="1050" y="75"/>
                </a:lnTo>
                <a:lnTo>
                  <a:pt x="1035" y="105"/>
                </a:lnTo>
                <a:lnTo>
                  <a:pt x="960" y="135"/>
                </a:lnTo>
                <a:lnTo>
                  <a:pt x="840" y="180"/>
                </a:lnTo>
                <a:lnTo>
                  <a:pt x="660" y="240"/>
                </a:lnTo>
                <a:lnTo>
                  <a:pt x="480" y="315"/>
                </a:lnTo>
                <a:lnTo>
                  <a:pt x="345" y="360"/>
                </a:lnTo>
                <a:lnTo>
                  <a:pt x="240" y="375"/>
                </a:lnTo>
                <a:lnTo>
                  <a:pt x="180" y="390"/>
                </a:lnTo>
                <a:lnTo>
                  <a:pt x="75" y="390"/>
                </a:lnTo>
                <a:lnTo>
                  <a:pt x="0" y="33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37"/>
          <p:cNvSpPr/>
          <p:nvPr/>
        </p:nvSpPr>
        <p:spPr>
          <a:xfrm>
            <a:off x="6630988" y="2117725"/>
            <a:ext cx="828675" cy="295275"/>
          </a:xfrm>
          <a:custGeom>
            <a:avLst/>
            <a:gdLst>
              <a:gd name="txL" fmla="*/ 0 w 1305"/>
              <a:gd name="txT" fmla="*/ 0 h 465"/>
              <a:gd name="txR" fmla="*/ 1305 w 1305"/>
              <a:gd name="txB" fmla="*/ 465 h 46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305" h="465">
                <a:moveTo>
                  <a:pt x="795" y="285"/>
                </a:moveTo>
                <a:lnTo>
                  <a:pt x="585" y="360"/>
                </a:lnTo>
                <a:lnTo>
                  <a:pt x="405" y="420"/>
                </a:lnTo>
                <a:lnTo>
                  <a:pt x="270" y="465"/>
                </a:lnTo>
                <a:lnTo>
                  <a:pt x="180" y="465"/>
                </a:lnTo>
                <a:lnTo>
                  <a:pt x="75" y="465"/>
                </a:lnTo>
                <a:lnTo>
                  <a:pt x="0" y="420"/>
                </a:lnTo>
                <a:lnTo>
                  <a:pt x="315" y="300"/>
                </a:lnTo>
                <a:lnTo>
                  <a:pt x="570" y="210"/>
                </a:lnTo>
                <a:lnTo>
                  <a:pt x="750" y="135"/>
                </a:lnTo>
                <a:lnTo>
                  <a:pt x="885" y="75"/>
                </a:lnTo>
                <a:lnTo>
                  <a:pt x="990" y="45"/>
                </a:lnTo>
                <a:lnTo>
                  <a:pt x="1050" y="15"/>
                </a:lnTo>
                <a:lnTo>
                  <a:pt x="1110" y="0"/>
                </a:lnTo>
                <a:lnTo>
                  <a:pt x="1140" y="0"/>
                </a:lnTo>
                <a:lnTo>
                  <a:pt x="1200" y="0"/>
                </a:lnTo>
                <a:lnTo>
                  <a:pt x="1245" y="30"/>
                </a:lnTo>
                <a:lnTo>
                  <a:pt x="1290" y="45"/>
                </a:lnTo>
                <a:lnTo>
                  <a:pt x="1305" y="75"/>
                </a:lnTo>
                <a:lnTo>
                  <a:pt x="1290" y="90"/>
                </a:lnTo>
                <a:lnTo>
                  <a:pt x="1260" y="90"/>
                </a:lnTo>
                <a:lnTo>
                  <a:pt x="1230" y="120"/>
                </a:lnTo>
                <a:lnTo>
                  <a:pt x="1170" y="135"/>
                </a:lnTo>
                <a:lnTo>
                  <a:pt x="1110" y="165"/>
                </a:lnTo>
                <a:lnTo>
                  <a:pt x="1020" y="210"/>
                </a:lnTo>
                <a:lnTo>
                  <a:pt x="915" y="240"/>
                </a:lnTo>
                <a:lnTo>
                  <a:pt x="795" y="28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38"/>
          <p:cNvSpPr/>
          <p:nvPr/>
        </p:nvSpPr>
        <p:spPr>
          <a:xfrm>
            <a:off x="5964238" y="1536700"/>
            <a:ext cx="504825" cy="752475"/>
          </a:xfrm>
          <a:custGeom>
            <a:avLst/>
            <a:gdLst>
              <a:gd name="txL" fmla="*/ 0 w 795"/>
              <a:gd name="txT" fmla="*/ 0 h 1185"/>
              <a:gd name="txR" fmla="*/ 795 w 795"/>
              <a:gd name="txB" fmla="*/ 1185 h 118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795" h="1185">
                <a:moveTo>
                  <a:pt x="105" y="1185"/>
                </a:moveTo>
                <a:lnTo>
                  <a:pt x="90" y="1155"/>
                </a:lnTo>
                <a:lnTo>
                  <a:pt x="45" y="1095"/>
                </a:lnTo>
                <a:lnTo>
                  <a:pt x="0" y="1035"/>
                </a:lnTo>
                <a:lnTo>
                  <a:pt x="0" y="990"/>
                </a:lnTo>
                <a:lnTo>
                  <a:pt x="0" y="975"/>
                </a:lnTo>
                <a:lnTo>
                  <a:pt x="45" y="945"/>
                </a:lnTo>
                <a:lnTo>
                  <a:pt x="75" y="930"/>
                </a:lnTo>
                <a:lnTo>
                  <a:pt x="120" y="900"/>
                </a:lnTo>
                <a:lnTo>
                  <a:pt x="165" y="840"/>
                </a:lnTo>
                <a:lnTo>
                  <a:pt x="225" y="765"/>
                </a:lnTo>
                <a:lnTo>
                  <a:pt x="345" y="585"/>
                </a:lnTo>
                <a:lnTo>
                  <a:pt x="465" y="375"/>
                </a:lnTo>
                <a:lnTo>
                  <a:pt x="510" y="270"/>
                </a:lnTo>
                <a:lnTo>
                  <a:pt x="540" y="180"/>
                </a:lnTo>
                <a:lnTo>
                  <a:pt x="555" y="120"/>
                </a:lnTo>
                <a:lnTo>
                  <a:pt x="555" y="90"/>
                </a:lnTo>
                <a:lnTo>
                  <a:pt x="555" y="30"/>
                </a:lnTo>
                <a:lnTo>
                  <a:pt x="570" y="0"/>
                </a:lnTo>
                <a:lnTo>
                  <a:pt x="615" y="15"/>
                </a:lnTo>
                <a:lnTo>
                  <a:pt x="705" y="75"/>
                </a:lnTo>
                <a:lnTo>
                  <a:pt x="765" y="150"/>
                </a:lnTo>
                <a:lnTo>
                  <a:pt x="795" y="195"/>
                </a:lnTo>
                <a:lnTo>
                  <a:pt x="765" y="255"/>
                </a:lnTo>
                <a:lnTo>
                  <a:pt x="705" y="330"/>
                </a:lnTo>
                <a:lnTo>
                  <a:pt x="630" y="450"/>
                </a:lnTo>
                <a:lnTo>
                  <a:pt x="540" y="585"/>
                </a:lnTo>
                <a:lnTo>
                  <a:pt x="435" y="720"/>
                </a:lnTo>
                <a:lnTo>
                  <a:pt x="330" y="840"/>
                </a:lnTo>
                <a:lnTo>
                  <a:pt x="255" y="915"/>
                </a:lnTo>
                <a:lnTo>
                  <a:pt x="255" y="945"/>
                </a:lnTo>
                <a:lnTo>
                  <a:pt x="270" y="960"/>
                </a:lnTo>
                <a:lnTo>
                  <a:pt x="285" y="960"/>
                </a:lnTo>
                <a:lnTo>
                  <a:pt x="330" y="960"/>
                </a:lnTo>
                <a:lnTo>
                  <a:pt x="390" y="975"/>
                </a:lnTo>
                <a:lnTo>
                  <a:pt x="465" y="975"/>
                </a:lnTo>
                <a:lnTo>
                  <a:pt x="555" y="975"/>
                </a:lnTo>
                <a:lnTo>
                  <a:pt x="660" y="975"/>
                </a:lnTo>
                <a:lnTo>
                  <a:pt x="795" y="975"/>
                </a:lnTo>
                <a:lnTo>
                  <a:pt x="795" y="1050"/>
                </a:lnTo>
                <a:lnTo>
                  <a:pt x="555" y="1080"/>
                </a:lnTo>
                <a:lnTo>
                  <a:pt x="390" y="1110"/>
                </a:lnTo>
                <a:lnTo>
                  <a:pt x="270" y="1140"/>
                </a:lnTo>
                <a:lnTo>
                  <a:pt x="210" y="1155"/>
                </a:lnTo>
                <a:lnTo>
                  <a:pt x="150" y="1185"/>
                </a:lnTo>
                <a:lnTo>
                  <a:pt x="105" y="118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39"/>
          <p:cNvSpPr/>
          <p:nvPr/>
        </p:nvSpPr>
        <p:spPr>
          <a:xfrm>
            <a:off x="6030913" y="1879600"/>
            <a:ext cx="619125" cy="819150"/>
          </a:xfrm>
          <a:custGeom>
            <a:avLst/>
            <a:gdLst>
              <a:gd name="txL" fmla="*/ 0 w 975"/>
              <a:gd name="txT" fmla="*/ 0 h 1290"/>
              <a:gd name="txR" fmla="*/ 975 w 975"/>
              <a:gd name="txB" fmla="*/ 1290 h 1290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975" h="1290">
                <a:moveTo>
                  <a:pt x="0" y="1110"/>
                </a:moveTo>
                <a:lnTo>
                  <a:pt x="30" y="1065"/>
                </a:lnTo>
                <a:lnTo>
                  <a:pt x="75" y="1035"/>
                </a:lnTo>
                <a:lnTo>
                  <a:pt x="135" y="1005"/>
                </a:lnTo>
                <a:lnTo>
                  <a:pt x="195" y="945"/>
                </a:lnTo>
                <a:lnTo>
                  <a:pt x="270" y="870"/>
                </a:lnTo>
                <a:lnTo>
                  <a:pt x="345" y="765"/>
                </a:lnTo>
                <a:lnTo>
                  <a:pt x="525" y="555"/>
                </a:lnTo>
                <a:lnTo>
                  <a:pt x="675" y="330"/>
                </a:lnTo>
                <a:lnTo>
                  <a:pt x="720" y="240"/>
                </a:lnTo>
                <a:lnTo>
                  <a:pt x="750" y="150"/>
                </a:lnTo>
                <a:lnTo>
                  <a:pt x="780" y="90"/>
                </a:lnTo>
                <a:lnTo>
                  <a:pt x="780" y="60"/>
                </a:lnTo>
                <a:lnTo>
                  <a:pt x="780" y="15"/>
                </a:lnTo>
                <a:lnTo>
                  <a:pt x="810" y="0"/>
                </a:lnTo>
                <a:lnTo>
                  <a:pt x="870" y="15"/>
                </a:lnTo>
                <a:lnTo>
                  <a:pt x="930" y="75"/>
                </a:lnTo>
                <a:lnTo>
                  <a:pt x="960" y="135"/>
                </a:lnTo>
                <a:lnTo>
                  <a:pt x="975" y="195"/>
                </a:lnTo>
                <a:lnTo>
                  <a:pt x="960" y="240"/>
                </a:lnTo>
                <a:lnTo>
                  <a:pt x="900" y="315"/>
                </a:lnTo>
                <a:lnTo>
                  <a:pt x="795" y="435"/>
                </a:lnTo>
                <a:lnTo>
                  <a:pt x="660" y="615"/>
                </a:lnTo>
                <a:lnTo>
                  <a:pt x="510" y="765"/>
                </a:lnTo>
                <a:lnTo>
                  <a:pt x="420" y="885"/>
                </a:lnTo>
                <a:lnTo>
                  <a:pt x="360" y="960"/>
                </a:lnTo>
                <a:lnTo>
                  <a:pt x="345" y="990"/>
                </a:lnTo>
                <a:lnTo>
                  <a:pt x="375" y="990"/>
                </a:lnTo>
                <a:lnTo>
                  <a:pt x="435" y="990"/>
                </a:lnTo>
                <a:lnTo>
                  <a:pt x="510" y="960"/>
                </a:lnTo>
                <a:lnTo>
                  <a:pt x="630" y="930"/>
                </a:lnTo>
                <a:lnTo>
                  <a:pt x="750" y="915"/>
                </a:lnTo>
                <a:lnTo>
                  <a:pt x="840" y="900"/>
                </a:lnTo>
                <a:lnTo>
                  <a:pt x="885" y="900"/>
                </a:lnTo>
                <a:lnTo>
                  <a:pt x="915" y="915"/>
                </a:lnTo>
                <a:lnTo>
                  <a:pt x="900" y="930"/>
                </a:lnTo>
                <a:lnTo>
                  <a:pt x="840" y="975"/>
                </a:lnTo>
                <a:lnTo>
                  <a:pt x="735" y="1020"/>
                </a:lnTo>
                <a:lnTo>
                  <a:pt x="600" y="1065"/>
                </a:lnTo>
                <a:lnTo>
                  <a:pt x="465" y="1125"/>
                </a:lnTo>
                <a:lnTo>
                  <a:pt x="345" y="1170"/>
                </a:lnTo>
                <a:lnTo>
                  <a:pt x="270" y="1200"/>
                </a:lnTo>
                <a:lnTo>
                  <a:pt x="225" y="1245"/>
                </a:lnTo>
                <a:lnTo>
                  <a:pt x="165" y="1275"/>
                </a:lnTo>
                <a:lnTo>
                  <a:pt x="135" y="1290"/>
                </a:lnTo>
                <a:lnTo>
                  <a:pt x="90" y="1275"/>
                </a:lnTo>
                <a:lnTo>
                  <a:pt x="60" y="1215"/>
                </a:lnTo>
                <a:lnTo>
                  <a:pt x="15" y="1155"/>
                </a:lnTo>
                <a:lnTo>
                  <a:pt x="0" y="111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40"/>
          <p:cNvSpPr/>
          <p:nvPr/>
        </p:nvSpPr>
        <p:spPr>
          <a:xfrm>
            <a:off x="5907088" y="2717800"/>
            <a:ext cx="771525" cy="361950"/>
          </a:xfrm>
          <a:custGeom>
            <a:avLst/>
            <a:gdLst>
              <a:gd name="txL" fmla="*/ 0 w 1215"/>
              <a:gd name="txT" fmla="*/ 0 h 570"/>
              <a:gd name="txR" fmla="*/ 1215 w 1215"/>
              <a:gd name="txB" fmla="*/ 570 h 57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215" h="570">
                <a:moveTo>
                  <a:pt x="720" y="315"/>
                </a:moveTo>
                <a:lnTo>
                  <a:pt x="510" y="420"/>
                </a:lnTo>
                <a:lnTo>
                  <a:pt x="345" y="510"/>
                </a:lnTo>
                <a:lnTo>
                  <a:pt x="240" y="555"/>
                </a:lnTo>
                <a:lnTo>
                  <a:pt x="195" y="570"/>
                </a:lnTo>
                <a:lnTo>
                  <a:pt x="165" y="570"/>
                </a:lnTo>
                <a:lnTo>
                  <a:pt x="135" y="540"/>
                </a:lnTo>
                <a:lnTo>
                  <a:pt x="60" y="465"/>
                </a:lnTo>
                <a:lnTo>
                  <a:pt x="0" y="390"/>
                </a:lnTo>
                <a:lnTo>
                  <a:pt x="0" y="330"/>
                </a:lnTo>
                <a:lnTo>
                  <a:pt x="30" y="300"/>
                </a:lnTo>
                <a:lnTo>
                  <a:pt x="75" y="315"/>
                </a:lnTo>
                <a:lnTo>
                  <a:pt x="120" y="330"/>
                </a:lnTo>
                <a:lnTo>
                  <a:pt x="165" y="330"/>
                </a:lnTo>
                <a:lnTo>
                  <a:pt x="180" y="330"/>
                </a:lnTo>
                <a:lnTo>
                  <a:pt x="210" y="315"/>
                </a:lnTo>
                <a:lnTo>
                  <a:pt x="240" y="300"/>
                </a:lnTo>
                <a:lnTo>
                  <a:pt x="300" y="285"/>
                </a:lnTo>
                <a:lnTo>
                  <a:pt x="375" y="255"/>
                </a:lnTo>
                <a:lnTo>
                  <a:pt x="465" y="225"/>
                </a:lnTo>
                <a:lnTo>
                  <a:pt x="585" y="180"/>
                </a:lnTo>
                <a:lnTo>
                  <a:pt x="705" y="150"/>
                </a:lnTo>
                <a:lnTo>
                  <a:pt x="810" y="105"/>
                </a:lnTo>
                <a:lnTo>
                  <a:pt x="915" y="75"/>
                </a:lnTo>
                <a:lnTo>
                  <a:pt x="1005" y="45"/>
                </a:lnTo>
                <a:lnTo>
                  <a:pt x="1080" y="15"/>
                </a:lnTo>
                <a:lnTo>
                  <a:pt x="1170" y="0"/>
                </a:lnTo>
                <a:lnTo>
                  <a:pt x="1215" y="15"/>
                </a:lnTo>
                <a:lnTo>
                  <a:pt x="1200" y="30"/>
                </a:lnTo>
                <a:lnTo>
                  <a:pt x="1185" y="45"/>
                </a:lnTo>
                <a:lnTo>
                  <a:pt x="1140" y="75"/>
                </a:lnTo>
                <a:lnTo>
                  <a:pt x="1080" y="105"/>
                </a:lnTo>
                <a:lnTo>
                  <a:pt x="930" y="195"/>
                </a:lnTo>
                <a:lnTo>
                  <a:pt x="720" y="31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35"/>
          <p:cNvSpPr/>
          <p:nvPr/>
        </p:nvSpPr>
        <p:spPr>
          <a:xfrm>
            <a:off x="6773863" y="1374775"/>
            <a:ext cx="914400" cy="1943100"/>
          </a:xfrm>
          <a:custGeom>
            <a:avLst/>
            <a:gdLst>
              <a:gd name="txL" fmla="*/ 0 w 1440"/>
              <a:gd name="txT" fmla="*/ 0 h 3060"/>
              <a:gd name="txR" fmla="*/ 1440 w 1440"/>
              <a:gd name="txB" fmla="*/ 3060 h 306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440" h="3060">
                <a:moveTo>
                  <a:pt x="1425" y="2895"/>
                </a:moveTo>
                <a:lnTo>
                  <a:pt x="1440" y="2985"/>
                </a:lnTo>
                <a:lnTo>
                  <a:pt x="1425" y="3045"/>
                </a:lnTo>
                <a:lnTo>
                  <a:pt x="1365" y="3060"/>
                </a:lnTo>
                <a:lnTo>
                  <a:pt x="1245" y="3015"/>
                </a:lnTo>
                <a:lnTo>
                  <a:pt x="1110" y="2925"/>
                </a:lnTo>
                <a:lnTo>
                  <a:pt x="1035" y="2865"/>
                </a:lnTo>
                <a:lnTo>
                  <a:pt x="945" y="2790"/>
                </a:lnTo>
                <a:lnTo>
                  <a:pt x="780" y="2595"/>
                </a:lnTo>
                <a:lnTo>
                  <a:pt x="690" y="2490"/>
                </a:lnTo>
                <a:lnTo>
                  <a:pt x="615" y="2370"/>
                </a:lnTo>
                <a:lnTo>
                  <a:pt x="465" y="2100"/>
                </a:lnTo>
                <a:lnTo>
                  <a:pt x="360" y="1785"/>
                </a:lnTo>
                <a:lnTo>
                  <a:pt x="255" y="1425"/>
                </a:lnTo>
                <a:lnTo>
                  <a:pt x="180" y="1050"/>
                </a:lnTo>
                <a:lnTo>
                  <a:pt x="120" y="690"/>
                </a:lnTo>
                <a:lnTo>
                  <a:pt x="105" y="540"/>
                </a:lnTo>
                <a:lnTo>
                  <a:pt x="90" y="405"/>
                </a:lnTo>
                <a:lnTo>
                  <a:pt x="75" y="285"/>
                </a:lnTo>
                <a:lnTo>
                  <a:pt x="75" y="195"/>
                </a:lnTo>
                <a:lnTo>
                  <a:pt x="60" y="135"/>
                </a:lnTo>
                <a:lnTo>
                  <a:pt x="45" y="90"/>
                </a:lnTo>
                <a:lnTo>
                  <a:pt x="0" y="45"/>
                </a:lnTo>
                <a:lnTo>
                  <a:pt x="15" y="15"/>
                </a:lnTo>
                <a:lnTo>
                  <a:pt x="60" y="0"/>
                </a:lnTo>
                <a:lnTo>
                  <a:pt x="105" y="15"/>
                </a:lnTo>
                <a:lnTo>
                  <a:pt x="165" y="30"/>
                </a:lnTo>
                <a:lnTo>
                  <a:pt x="255" y="90"/>
                </a:lnTo>
                <a:lnTo>
                  <a:pt x="300" y="120"/>
                </a:lnTo>
                <a:lnTo>
                  <a:pt x="300" y="135"/>
                </a:lnTo>
                <a:lnTo>
                  <a:pt x="285" y="165"/>
                </a:lnTo>
                <a:lnTo>
                  <a:pt x="285" y="285"/>
                </a:lnTo>
                <a:lnTo>
                  <a:pt x="270" y="360"/>
                </a:lnTo>
                <a:lnTo>
                  <a:pt x="285" y="465"/>
                </a:lnTo>
                <a:lnTo>
                  <a:pt x="285" y="585"/>
                </a:lnTo>
                <a:lnTo>
                  <a:pt x="300" y="720"/>
                </a:lnTo>
                <a:lnTo>
                  <a:pt x="345" y="1005"/>
                </a:lnTo>
                <a:lnTo>
                  <a:pt x="390" y="1305"/>
                </a:lnTo>
                <a:lnTo>
                  <a:pt x="465" y="1590"/>
                </a:lnTo>
                <a:lnTo>
                  <a:pt x="570" y="1890"/>
                </a:lnTo>
                <a:lnTo>
                  <a:pt x="705" y="2160"/>
                </a:lnTo>
                <a:lnTo>
                  <a:pt x="885" y="2415"/>
                </a:lnTo>
                <a:lnTo>
                  <a:pt x="975" y="2520"/>
                </a:lnTo>
                <a:lnTo>
                  <a:pt x="1050" y="2595"/>
                </a:lnTo>
                <a:lnTo>
                  <a:pt x="1110" y="2640"/>
                </a:lnTo>
                <a:lnTo>
                  <a:pt x="1155" y="2670"/>
                </a:lnTo>
                <a:lnTo>
                  <a:pt x="1185" y="2655"/>
                </a:lnTo>
                <a:lnTo>
                  <a:pt x="1215" y="2625"/>
                </a:lnTo>
                <a:lnTo>
                  <a:pt x="1260" y="2550"/>
                </a:lnTo>
                <a:lnTo>
                  <a:pt x="1305" y="2445"/>
                </a:lnTo>
                <a:lnTo>
                  <a:pt x="1335" y="2340"/>
                </a:lnTo>
                <a:lnTo>
                  <a:pt x="1365" y="2280"/>
                </a:lnTo>
                <a:lnTo>
                  <a:pt x="1395" y="2235"/>
                </a:lnTo>
                <a:lnTo>
                  <a:pt x="1410" y="2220"/>
                </a:lnTo>
                <a:lnTo>
                  <a:pt x="1410" y="2250"/>
                </a:lnTo>
                <a:lnTo>
                  <a:pt x="1425" y="2295"/>
                </a:lnTo>
                <a:lnTo>
                  <a:pt x="1425" y="2385"/>
                </a:lnTo>
                <a:lnTo>
                  <a:pt x="1425" y="2490"/>
                </a:lnTo>
                <a:lnTo>
                  <a:pt x="1410" y="2625"/>
                </a:lnTo>
                <a:lnTo>
                  <a:pt x="1410" y="2730"/>
                </a:lnTo>
                <a:lnTo>
                  <a:pt x="1410" y="2820"/>
                </a:lnTo>
                <a:lnTo>
                  <a:pt x="1425" y="289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36"/>
          <p:cNvSpPr/>
          <p:nvPr/>
        </p:nvSpPr>
        <p:spPr>
          <a:xfrm>
            <a:off x="6564313" y="2317750"/>
            <a:ext cx="895350" cy="714375"/>
          </a:xfrm>
          <a:custGeom>
            <a:avLst/>
            <a:gdLst>
              <a:gd name="txL" fmla="*/ 0 w 1410"/>
              <a:gd name="txT" fmla="*/ 0 h 1125"/>
              <a:gd name="txR" fmla="*/ 1410 w 1410"/>
              <a:gd name="txB" fmla="*/ 1125 h 112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410" h="1125">
                <a:moveTo>
                  <a:pt x="345" y="885"/>
                </a:moveTo>
                <a:lnTo>
                  <a:pt x="525" y="780"/>
                </a:lnTo>
                <a:lnTo>
                  <a:pt x="675" y="690"/>
                </a:lnTo>
                <a:lnTo>
                  <a:pt x="810" y="585"/>
                </a:lnTo>
                <a:lnTo>
                  <a:pt x="900" y="495"/>
                </a:lnTo>
                <a:lnTo>
                  <a:pt x="1050" y="345"/>
                </a:lnTo>
                <a:lnTo>
                  <a:pt x="1095" y="270"/>
                </a:lnTo>
                <a:lnTo>
                  <a:pt x="1140" y="225"/>
                </a:lnTo>
                <a:lnTo>
                  <a:pt x="1185" y="135"/>
                </a:lnTo>
                <a:lnTo>
                  <a:pt x="1185" y="60"/>
                </a:lnTo>
                <a:lnTo>
                  <a:pt x="1185" y="30"/>
                </a:lnTo>
                <a:lnTo>
                  <a:pt x="1215" y="15"/>
                </a:lnTo>
                <a:lnTo>
                  <a:pt x="1230" y="0"/>
                </a:lnTo>
                <a:lnTo>
                  <a:pt x="1245" y="15"/>
                </a:lnTo>
                <a:lnTo>
                  <a:pt x="1320" y="60"/>
                </a:lnTo>
                <a:lnTo>
                  <a:pt x="1380" y="135"/>
                </a:lnTo>
                <a:lnTo>
                  <a:pt x="1410" y="180"/>
                </a:lnTo>
                <a:lnTo>
                  <a:pt x="1380" y="225"/>
                </a:lnTo>
                <a:lnTo>
                  <a:pt x="1350" y="270"/>
                </a:lnTo>
                <a:lnTo>
                  <a:pt x="1305" y="330"/>
                </a:lnTo>
                <a:lnTo>
                  <a:pt x="1230" y="420"/>
                </a:lnTo>
                <a:lnTo>
                  <a:pt x="1035" y="600"/>
                </a:lnTo>
                <a:lnTo>
                  <a:pt x="795" y="780"/>
                </a:lnTo>
                <a:lnTo>
                  <a:pt x="555" y="915"/>
                </a:lnTo>
                <a:lnTo>
                  <a:pt x="285" y="1035"/>
                </a:lnTo>
                <a:lnTo>
                  <a:pt x="165" y="1080"/>
                </a:lnTo>
                <a:lnTo>
                  <a:pt x="75" y="1110"/>
                </a:lnTo>
                <a:lnTo>
                  <a:pt x="30" y="1125"/>
                </a:lnTo>
                <a:lnTo>
                  <a:pt x="0" y="1125"/>
                </a:lnTo>
                <a:lnTo>
                  <a:pt x="15" y="1110"/>
                </a:lnTo>
                <a:lnTo>
                  <a:pt x="75" y="1065"/>
                </a:lnTo>
                <a:lnTo>
                  <a:pt x="180" y="990"/>
                </a:lnTo>
                <a:lnTo>
                  <a:pt x="345" y="88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816" name="TextBox 46"/>
          <p:cNvSpPr txBox="1"/>
          <p:nvPr/>
        </p:nvSpPr>
        <p:spPr>
          <a:xfrm>
            <a:off x="630238" y="1871663"/>
            <a:ext cx="1690687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视</a:t>
            </a:r>
            <a:r>
              <a:rPr lang="zh-CN" altLang="en-US" sz="5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线</a:t>
            </a:r>
          </a:p>
        </p:txBody>
      </p:sp>
      <p:pic>
        <p:nvPicPr>
          <p:cNvPr id="15" name="Picture 3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0250" y="731838"/>
            <a:ext cx="901700" cy="51276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3" grpId="0"/>
      <p:bldP spid="40" grpId="0"/>
      <p:bldP spid="41" grpId="0" bldLvl="0" animBg="1"/>
      <p:bldP spid="4" grpId="0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11200" y="3182938"/>
            <a:ext cx="2339975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结构：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左右</a:t>
            </a:r>
          </a:p>
        </p:txBody>
      </p:sp>
      <p:sp>
        <p:nvSpPr>
          <p:cNvPr id="2" name="TextBox 36"/>
          <p:cNvSpPr txBox="1">
            <a:spLocks noChangeArrowheads="1"/>
          </p:cNvSpPr>
          <p:nvPr/>
        </p:nvSpPr>
        <p:spPr bwMode="auto">
          <a:xfrm>
            <a:off x="711200" y="3952875"/>
            <a:ext cx="3030538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组词：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天坛  蜚声文坛    </a:t>
            </a:r>
          </a:p>
        </p:txBody>
      </p:sp>
      <p:sp>
        <p:nvSpPr>
          <p:cNvPr id="3" name="TextBox 37"/>
          <p:cNvSpPr txBox="1">
            <a:spLocks noChangeArrowheads="1"/>
          </p:cNvSpPr>
          <p:nvPr/>
        </p:nvSpPr>
        <p:spPr bwMode="auto">
          <a:xfrm>
            <a:off x="711200" y="4337050"/>
            <a:ext cx="3640138" cy="430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造句：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花坛里的花开了。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711200" y="3567113"/>
            <a:ext cx="2905125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音序：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T  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部首：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土</a:t>
            </a:r>
          </a:p>
        </p:txBody>
      </p:sp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4876800" y="3586163"/>
            <a:ext cx="3602038" cy="110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书写指导：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左窄右宽，“云”下横要长，撇折的折稍向上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倾斜，末端有点。</a:t>
            </a:r>
          </a:p>
        </p:txBody>
      </p:sp>
      <p:sp>
        <p:nvSpPr>
          <p:cNvPr id="4" name="矩形 4"/>
          <p:cNvSpPr/>
          <p:nvPr/>
        </p:nvSpPr>
        <p:spPr>
          <a:xfrm>
            <a:off x="2820988" y="1863725"/>
            <a:ext cx="1214437" cy="1323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坛</a:t>
            </a:r>
          </a:p>
        </p:txBody>
      </p:sp>
      <p:sp>
        <p:nvSpPr>
          <p:cNvPr id="5" name="矩形 4"/>
          <p:cNvSpPr/>
          <p:nvPr/>
        </p:nvSpPr>
        <p:spPr>
          <a:xfrm>
            <a:off x="2876550" y="1133475"/>
            <a:ext cx="1336675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</a:rPr>
              <a:t>tán </a:t>
            </a:r>
          </a:p>
        </p:txBody>
      </p:sp>
      <p:grpSp>
        <p:nvGrpSpPr>
          <p:cNvPr id="34826" name="Group 4"/>
          <p:cNvGrpSpPr/>
          <p:nvPr/>
        </p:nvGrpSpPr>
        <p:grpSpPr>
          <a:xfrm>
            <a:off x="5259388" y="1003300"/>
            <a:ext cx="2814637" cy="2459038"/>
            <a:chOff x="1474" y="663"/>
            <a:chExt cx="2948" cy="2835"/>
          </a:xfrm>
        </p:grpSpPr>
        <p:sp>
          <p:nvSpPr>
            <p:cNvPr id="34837" name="Rectangle 5"/>
            <p:cNvSpPr/>
            <p:nvPr/>
          </p:nvSpPr>
          <p:spPr>
            <a:xfrm>
              <a:off x="2948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4838" name="Rectangle 6"/>
            <p:cNvSpPr/>
            <p:nvPr/>
          </p:nvSpPr>
          <p:spPr>
            <a:xfrm>
              <a:off x="1474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4839" name="Rectangle 7"/>
            <p:cNvSpPr/>
            <p:nvPr/>
          </p:nvSpPr>
          <p:spPr>
            <a:xfrm>
              <a:off x="2948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4840" name="Rectangle 8"/>
            <p:cNvSpPr/>
            <p:nvPr/>
          </p:nvSpPr>
          <p:spPr>
            <a:xfrm>
              <a:off x="1474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4841" name="Line 9"/>
            <p:cNvSpPr/>
            <p:nvPr/>
          </p:nvSpPr>
          <p:spPr>
            <a:xfrm>
              <a:off x="1474" y="663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42" name="Line 10"/>
            <p:cNvSpPr/>
            <p:nvPr/>
          </p:nvSpPr>
          <p:spPr>
            <a:xfrm>
              <a:off x="1474" y="3498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43" name="Line 11"/>
            <p:cNvSpPr/>
            <p:nvPr/>
          </p:nvSpPr>
          <p:spPr>
            <a:xfrm>
              <a:off x="1474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44" name="Line 12"/>
            <p:cNvSpPr/>
            <p:nvPr/>
          </p:nvSpPr>
          <p:spPr>
            <a:xfrm>
              <a:off x="4422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45" name="Line 13"/>
            <p:cNvSpPr/>
            <p:nvPr/>
          </p:nvSpPr>
          <p:spPr>
            <a:xfrm>
              <a:off x="1474" y="2069"/>
              <a:ext cx="2948" cy="0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46" name="Line 14"/>
            <p:cNvSpPr/>
            <p:nvPr/>
          </p:nvSpPr>
          <p:spPr>
            <a:xfrm>
              <a:off x="2948" y="663"/>
              <a:ext cx="0" cy="2835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6" name="Freeform 43"/>
          <p:cNvSpPr/>
          <p:nvPr/>
        </p:nvSpPr>
        <p:spPr>
          <a:xfrm>
            <a:off x="6646863" y="1684338"/>
            <a:ext cx="714375" cy="209550"/>
          </a:xfrm>
          <a:custGeom>
            <a:avLst/>
            <a:gdLst>
              <a:gd name="txL" fmla="*/ 0 w 1125"/>
              <a:gd name="txT" fmla="*/ 0 h 330"/>
              <a:gd name="txR" fmla="*/ 1125 w 1125"/>
              <a:gd name="txB" fmla="*/ 330 h 330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1125" h="330">
                <a:moveTo>
                  <a:pt x="0" y="225"/>
                </a:moveTo>
                <a:lnTo>
                  <a:pt x="225" y="165"/>
                </a:lnTo>
                <a:lnTo>
                  <a:pt x="420" y="105"/>
                </a:lnTo>
                <a:lnTo>
                  <a:pt x="585" y="75"/>
                </a:lnTo>
                <a:lnTo>
                  <a:pt x="720" y="45"/>
                </a:lnTo>
                <a:lnTo>
                  <a:pt x="840" y="15"/>
                </a:lnTo>
                <a:lnTo>
                  <a:pt x="930" y="0"/>
                </a:lnTo>
                <a:lnTo>
                  <a:pt x="990" y="0"/>
                </a:lnTo>
                <a:lnTo>
                  <a:pt x="1035" y="0"/>
                </a:lnTo>
                <a:lnTo>
                  <a:pt x="1110" y="30"/>
                </a:lnTo>
                <a:lnTo>
                  <a:pt x="1125" y="45"/>
                </a:lnTo>
                <a:lnTo>
                  <a:pt x="1125" y="75"/>
                </a:lnTo>
                <a:lnTo>
                  <a:pt x="1080" y="120"/>
                </a:lnTo>
                <a:lnTo>
                  <a:pt x="1035" y="150"/>
                </a:lnTo>
                <a:lnTo>
                  <a:pt x="960" y="180"/>
                </a:lnTo>
                <a:lnTo>
                  <a:pt x="840" y="210"/>
                </a:lnTo>
                <a:lnTo>
                  <a:pt x="675" y="240"/>
                </a:lnTo>
                <a:lnTo>
                  <a:pt x="510" y="285"/>
                </a:lnTo>
                <a:lnTo>
                  <a:pt x="390" y="300"/>
                </a:lnTo>
                <a:lnTo>
                  <a:pt x="315" y="315"/>
                </a:lnTo>
                <a:lnTo>
                  <a:pt x="270" y="330"/>
                </a:lnTo>
                <a:lnTo>
                  <a:pt x="225" y="315"/>
                </a:lnTo>
                <a:lnTo>
                  <a:pt x="180" y="300"/>
                </a:lnTo>
                <a:lnTo>
                  <a:pt x="105" y="270"/>
                </a:lnTo>
                <a:lnTo>
                  <a:pt x="0" y="22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44"/>
          <p:cNvSpPr/>
          <p:nvPr/>
        </p:nvSpPr>
        <p:spPr>
          <a:xfrm>
            <a:off x="6389688" y="2132013"/>
            <a:ext cx="1276350" cy="257175"/>
          </a:xfrm>
          <a:custGeom>
            <a:avLst/>
            <a:gdLst>
              <a:gd name="txL" fmla="*/ 0 w 2010"/>
              <a:gd name="txT" fmla="*/ 0 h 405"/>
              <a:gd name="txR" fmla="*/ 2010 w 2010"/>
              <a:gd name="txB" fmla="*/ 405 h 40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010" h="405">
                <a:moveTo>
                  <a:pt x="150" y="390"/>
                </a:moveTo>
                <a:lnTo>
                  <a:pt x="90" y="360"/>
                </a:lnTo>
                <a:lnTo>
                  <a:pt x="0" y="270"/>
                </a:lnTo>
                <a:lnTo>
                  <a:pt x="480" y="195"/>
                </a:lnTo>
                <a:lnTo>
                  <a:pt x="990" y="105"/>
                </a:lnTo>
                <a:lnTo>
                  <a:pt x="1230" y="60"/>
                </a:lnTo>
                <a:lnTo>
                  <a:pt x="1425" y="30"/>
                </a:lnTo>
                <a:lnTo>
                  <a:pt x="1575" y="15"/>
                </a:lnTo>
                <a:lnTo>
                  <a:pt x="1695" y="0"/>
                </a:lnTo>
                <a:lnTo>
                  <a:pt x="1785" y="0"/>
                </a:lnTo>
                <a:lnTo>
                  <a:pt x="1860" y="15"/>
                </a:lnTo>
                <a:lnTo>
                  <a:pt x="1905" y="30"/>
                </a:lnTo>
                <a:lnTo>
                  <a:pt x="1950" y="60"/>
                </a:lnTo>
                <a:lnTo>
                  <a:pt x="1995" y="105"/>
                </a:lnTo>
                <a:lnTo>
                  <a:pt x="2010" y="165"/>
                </a:lnTo>
                <a:lnTo>
                  <a:pt x="1995" y="180"/>
                </a:lnTo>
                <a:lnTo>
                  <a:pt x="1935" y="195"/>
                </a:lnTo>
                <a:lnTo>
                  <a:pt x="1830" y="210"/>
                </a:lnTo>
                <a:lnTo>
                  <a:pt x="1695" y="210"/>
                </a:lnTo>
                <a:lnTo>
                  <a:pt x="1380" y="225"/>
                </a:lnTo>
                <a:lnTo>
                  <a:pt x="1110" y="240"/>
                </a:lnTo>
                <a:lnTo>
                  <a:pt x="840" y="285"/>
                </a:lnTo>
                <a:lnTo>
                  <a:pt x="525" y="345"/>
                </a:lnTo>
                <a:lnTo>
                  <a:pt x="375" y="375"/>
                </a:lnTo>
                <a:lnTo>
                  <a:pt x="270" y="390"/>
                </a:lnTo>
                <a:lnTo>
                  <a:pt x="195" y="405"/>
                </a:lnTo>
                <a:lnTo>
                  <a:pt x="150" y="39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45"/>
          <p:cNvSpPr/>
          <p:nvPr/>
        </p:nvSpPr>
        <p:spPr>
          <a:xfrm>
            <a:off x="6494463" y="2303463"/>
            <a:ext cx="819150" cy="781050"/>
          </a:xfrm>
          <a:custGeom>
            <a:avLst/>
            <a:gdLst>
              <a:gd name="txL" fmla="*/ 0 w 1290"/>
              <a:gd name="txT" fmla="*/ 0 h 1230"/>
              <a:gd name="txR" fmla="*/ 1290 w 1290"/>
              <a:gd name="txB" fmla="*/ 1230 h 123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290" h="1230">
                <a:moveTo>
                  <a:pt x="1290" y="855"/>
                </a:moveTo>
                <a:lnTo>
                  <a:pt x="1125" y="900"/>
                </a:lnTo>
                <a:lnTo>
                  <a:pt x="975" y="930"/>
                </a:lnTo>
                <a:lnTo>
                  <a:pt x="840" y="960"/>
                </a:lnTo>
                <a:lnTo>
                  <a:pt x="720" y="990"/>
                </a:lnTo>
                <a:lnTo>
                  <a:pt x="615" y="1020"/>
                </a:lnTo>
                <a:lnTo>
                  <a:pt x="540" y="1035"/>
                </a:lnTo>
                <a:lnTo>
                  <a:pt x="480" y="1050"/>
                </a:lnTo>
                <a:lnTo>
                  <a:pt x="420" y="1065"/>
                </a:lnTo>
                <a:lnTo>
                  <a:pt x="345" y="1095"/>
                </a:lnTo>
                <a:lnTo>
                  <a:pt x="285" y="1125"/>
                </a:lnTo>
                <a:lnTo>
                  <a:pt x="210" y="1170"/>
                </a:lnTo>
                <a:lnTo>
                  <a:pt x="150" y="1215"/>
                </a:lnTo>
                <a:lnTo>
                  <a:pt x="105" y="1230"/>
                </a:lnTo>
                <a:lnTo>
                  <a:pt x="75" y="1200"/>
                </a:lnTo>
                <a:lnTo>
                  <a:pt x="30" y="1140"/>
                </a:lnTo>
                <a:lnTo>
                  <a:pt x="0" y="1065"/>
                </a:lnTo>
                <a:lnTo>
                  <a:pt x="0" y="1020"/>
                </a:lnTo>
                <a:lnTo>
                  <a:pt x="15" y="990"/>
                </a:lnTo>
                <a:lnTo>
                  <a:pt x="75" y="960"/>
                </a:lnTo>
                <a:lnTo>
                  <a:pt x="105" y="930"/>
                </a:lnTo>
                <a:lnTo>
                  <a:pt x="150" y="885"/>
                </a:lnTo>
                <a:lnTo>
                  <a:pt x="210" y="825"/>
                </a:lnTo>
                <a:lnTo>
                  <a:pt x="270" y="735"/>
                </a:lnTo>
                <a:lnTo>
                  <a:pt x="405" y="540"/>
                </a:lnTo>
                <a:lnTo>
                  <a:pt x="510" y="330"/>
                </a:lnTo>
                <a:lnTo>
                  <a:pt x="540" y="240"/>
                </a:lnTo>
                <a:lnTo>
                  <a:pt x="570" y="165"/>
                </a:lnTo>
                <a:lnTo>
                  <a:pt x="570" y="105"/>
                </a:lnTo>
                <a:lnTo>
                  <a:pt x="570" y="60"/>
                </a:lnTo>
                <a:lnTo>
                  <a:pt x="555" y="15"/>
                </a:lnTo>
                <a:lnTo>
                  <a:pt x="585" y="0"/>
                </a:lnTo>
                <a:lnTo>
                  <a:pt x="630" y="0"/>
                </a:lnTo>
                <a:lnTo>
                  <a:pt x="720" y="45"/>
                </a:lnTo>
                <a:lnTo>
                  <a:pt x="795" y="105"/>
                </a:lnTo>
                <a:lnTo>
                  <a:pt x="825" y="150"/>
                </a:lnTo>
                <a:lnTo>
                  <a:pt x="810" y="195"/>
                </a:lnTo>
                <a:lnTo>
                  <a:pt x="780" y="225"/>
                </a:lnTo>
                <a:lnTo>
                  <a:pt x="765" y="255"/>
                </a:lnTo>
                <a:lnTo>
                  <a:pt x="720" y="300"/>
                </a:lnTo>
                <a:lnTo>
                  <a:pt x="675" y="375"/>
                </a:lnTo>
                <a:lnTo>
                  <a:pt x="615" y="450"/>
                </a:lnTo>
                <a:lnTo>
                  <a:pt x="495" y="615"/>
                </a:lnTo>
                <a:lnTo>
                  <a:pt x="405" y="750"/>
                </a:lnTo>
                <a:lnTo>
                  <a:pt x="360" y="810"/>
                </a:lnTo>
                <a:lnTo>
                  <a:pt x="345" y="840"/>
                </a:lnTo>
                <a:lnTo>
                  <a:pt x="330" y="885"/>
                </a:lnTo>
                <a:lnTo>
                  <a:pt x="375" y="900"/>
                </a:lnTo>
                <a:lnTo>
                  <a:pt x="435" y="900"/>
                </a:lnTo>
                <a:lnTo>
                  <a:pt x="555" y="885"/>
                </a:lnTo>
                <a:lnTo>
                  <a:pt x="720" y="855"/>
                </a:lnTo>
                <a:lnTo>
                  <a:pt x="900" y="840"/>
                </a:lnTo>
                <a:lnTo>
                  <a:pt x="1050" y="810"/>
                </a:lnTo>
                <a:lnTo>
                  <a:pt x="1185" y="795"/>
                </a:lnTo>
                <a:lnTo>
                  <a:pt x="1290" y="765"/>
                </a:lnTo>
                <a:lnTo>
                  <a:pt x="1290" y="85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47"/>
          <p:cNvSpPr/>
          <p:nvPr/>
        </p:nvSpPr>
        <p:spPr>
          <a:xfrm>
            <a:off x="5875338" y="2027238"/>
            <a:ext cx="638175" cy="219075"/>
          </a:xfrm>
          <a:custGeom>
            <a:avLst/>
            <a:gdLst>
              <a:gd name="txL" fmla="*/ 0 w 1005"/>
              <a:gd name="txT" fmla="*/ 0 h 345"/>
              <a:gd name="txR" fmla="*/ 1005 w 1005"/>
              <a:gd name="txB" fmla="*/ 345 h 34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005" h="345">
                <a:moveTo>
                  <a:pt x="465" y="120"/>
                </a:moveTo>
                <a:lnTo>
                  <a:pt x="645" y="60"/>
                </a:lnTo>
                <a:lnTo>
                  <a:pt x="780" y="30"/>
                </a:lnTo>
                <a:lnTo>
                  <a:pt x="870" y="0"/>
                </a:lnTo>
                <a:lnTo>
                  <a:pt x="915" y="0"/>
                </a:lnTo>
                <a:lnTo>
                  <a:pt x="960" y="0"/>
                </a:lnTo>
                <a:lnTo>
                  <a:pt x="990" y="45"/>
                </a:lnTo>
                <a:lnTo>
                  <a:pt x="1005" y="90"/>
                </a:lnTo>
                <a:lnTo>
                  <a:pt x="990" y="120"/>
                </a:lnTo>
                <a:lnTo>
                  <a:pt x="945" y="150"/>
                </a:lnTo>
                <a:lnTo>
                  <a:pt x="870" y="180"/>
                </a:lnTo>
                <a:lnTo>
                  <a:pt x="750" y="210"/>
                </a:lnTo>
                <a:lnTo>
                  <a:pt x="585" y="255"/>
                </a:lnTo>
                <a:lnTo>
                  <a:pt x="420" y="300"/>
                </a:lnTo>
                <a:lnTo>
                  <a:pt x="285" y="330"/>
                </a:lnTo>
                <a:lnTo>
                  <a:pt x="195" y="345"/>
                </a:lnTo>
                <a:lnTo>
                  <a:pt x="150" y="345"/>
                </a:lnTo>
                <a:lnTo>
                  <a:pt x="90" y="345"/>
                </a:lnTo>
                <a:lnTo>
                  <a:pt x="45" y="300"/>
                </a:lnTo>
                <a:lnTo>
                  <a:pt x="0" y="255"/>
                </a:lnTo>
                <a:lnTo>
                  <a:pt x="0" y="225"/>
                </a:lnTo>
                <a:lnTo>
                  <a:pt x="60" y="210"/>
                </a:lnTo>
                <a:lnTo>
                  <a:pt x="150" y="195"/>
                </a:lnTo>
                <a:lnTo>
                  <a:pt x="285" y="165"/>
                </a:lnTo>
                <a:lnTo>
                  <a:pt x="465" y="12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42"/>
          <p:cNvSpPr/>
          <p:nvPr/>
        </p:nvSpPr>
        <p:spPr>
          <a:xfrm>
            <a:off x="6075363" y="1522413"/>
            <a:ext cx="200025" cy="1209675"/>
          </a:xfrm>
          <a:custGeom>
            <a:avLst/>
            <a:gdLst>
              <a:gd name="txL" fmla="*/ 0 w 315"/>
              <a:gd name="txT" fmla="*/ 0 h 1905"/>
              <a:gd name="txR" fmla="*/ 315 w 315"/>
              <a:gd name="txB" fmla="*/ 1905 h 190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15" h="1905">
                <a:moveTo>
                  <a:pt x="270" y="1905"/>
                </a:moveTo>
                <a:lnTo>
                  <a:pt x="120" y="1905"/>
                </a:lnTo>
                <a:lnTo>
                  <a:pt x="120" y="1545"/>
                </a:lnTo>
                <a:lnTo>
                  <a:pt x="120" y="1230"/>
                </a:lnTo>
                <a:lnTo>
                  <a:pt x="120" y="960"/>
                </a:lnTo>
                <a:lnTo>
                  <a:pt x="120" y="735"/>
                </a:lnTo>
                <a:lnTo>
                  <a:pt x="105" y="555"/>
                </a:lnTo>
                <a:lnTo>
                  <a:pt x="105" y="405"/>
                </a:lnTo>
                <a:lnTo>
                  <a:pt x="105" y="300"/>
                </a:lnTo>
                <a:lnTo>
                  <a:pt x="105" y="255"/>
                </a:lnTo>
                <a:lnTo>
                  <a:pt x="75" y="135"/>
                </a:lnTo>
                <a:lnTo>
                  <a:pt x="45" y="75"/>
                </a:lnTo>
                <a:lnTo>
                  <a:pt x="0" y="45"/>
                </a:lnTo>
                <a:lnTo>
                  <a:pt x="0" y="15"/>
                </a:lnTo>
                <a:lnTo>
                  <a:pt x="45" y="0"/>
                </a:lnTo>
                <a:lnTo>
                  <a:pt x="150" y="0"/>
                </a:lnTo>
                <a:lnTo>
                  <a:pt x="255" y="45"/>
                </a:lnTo>
                <a:lnTo>
                  <a:pt x="300" y="75"/>
                </a:lnTo>
                <a:lnTo>
                  <a:pt x="315" y="135"/>
                </a:lnTo>
                <a:lnTo>
                  <a:pt x="300" y="180"/>
                </a:lnTo>
                <a:lnTo>
                  <a:pt x="300" y="225"/>
                </a:lnTo>
                <a:lnTo>
                  <a:pt x="300" y="330"/>
                </a:lnTo>
                <a:lnTo>
                  <a:pt x="285" y="465"/>
                </a:lnTo>
                <a:lnTo>
                  <a:pt x="285" y="660"/>
                </a:lnTo>
                <a:lnTo>
                  <a:pt x="285" y="900"/>
                </a:lnTo>
                <a:lnTo>
                  <a:pt x="270" y="1185"/>
                </a:lnTo>
                <a:lnTo>
                  <a:pt x="270" y="1515"/>
                </a:lnTo>
                <a:lnTo>
                  <a:pt x="270" y="190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48"/>
          <p:cNvSpPr/>
          <p:nvPr/>
        </p:nvSpPr>
        <p:spPr>
          <a:xfrm>
            <a:off x="5799138" y="2589213"/>
            <a:ext cx="742950" cy="361950"/>
          </a:xfrm>
          <a:custGeom>
            <a:avLst/>
            <a:gdLst>
              <a:gd name="txL" fmla="*/ 0 w 1170"/>
              <a:gd name="txT" fmla="*/ 0 h 570"/>
              <a:gd name="txR" fmla="*/ 1170 w 1170"/>
              <a:gd name="txB" fmla="*/ 570 h 57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170" h="570">
                <a:moveTo>
                  <a:pt x="60" y="495"/>
                </a:moveTo>
                <a:lnTo>
                  <a:pt x="15" y="405"/>
                </a:lnTo>
                <a:lnTo>
                  <a:pt x="0" y="345"/>
                </a:lnTo>
                <a:lnTo>
                  <a:pt x="30" y="330"/>
                </a:lnTo>
                <a:lnTo>
                  <a:pt x="90" y="330"/>
                </a:lnTo>
                <a:lnTo>
                  <a:pt x="150" y="345"/>
                </a:lnTo>
                <a:lnTo>
                  <a:pt x="195" y="345"/>
                </a:lnTo>
                <a:lnTo>
                  <a:pt x="240" y="330"/>
                </a:lnTo>
                <a:lnTo>
                  <a:pt x="330" y="285"/>
                </a:lnTo>
                <a:lnTo>
                  <a:pt x="495" y="225"/>
                </a:lnTo>
                <a:lnTo>
                  <a:pt x="705" y="150"/>
                </a:lnTo>
                <a:lnTo>
                  <a:pt x="810" y="105"/>
                </a:lnTo>
                <a:lnTo>
                  <a:pt x="915" y="75"/>
                </a:lnTo>
                <a:lnTo>
                  <a:pt x="990" y="45"/>
                </a:lnTo>
                <a:lnTo>
                  <a:pt x="1065" y="15"/>
                </a:lnTo>
                <a:lnTo>
                  <a:pt x="1140" y="0"/>
                </a:lnTo>
                <a:lnTo>
                  <a:pt x="1170" y="0"/>
                </a:lnTo>
                <a:lnTo>
                  <a:pt x="1140" y="30"/>
                </a:lnTo>
                <a:lnTo>
                  <a:pt x="1065" y="105"/>
                </a:lnTo>
                <a:lnTo>
                  <a:pt x="915" y="195"/>
                </a:lnTo>
                <a:lnTo>
                  <a:pt x="735" y="300"/>
                </a:lnTo>
                <a:lnTo>
                  <a:pt x="525" y="420"/>
                </a:lnTo>
                <a:lnTo>
                  <a:pt x="375" y="495"/>
                </a:lnTo>
                <a:lnTo>
                  <a:pt x="270" y="555"/>
                </a:lnTo>
                <a:lnTo>
                  <a:pt x="210" y="570"/>
                </a:lnTo>
                <a:lnTo>
                  <a:pt x="135" y="555"/>
                </a:lnTo>
                <a:lnTo>
                  <a:pt x="60" y="49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46"/>
          <p:cNvSpPr/>
          <p:nvPr/>
        </p:nvSpPr>
        <p:spPr>
          <a:xfrm>
            <a:off x="7075488" y="2570163"/>
            <a:ext cx="371475" cy="542925"/>
          </a:xfrm>
          <a:custGeom>
            <a:avLst/>
            <a:gdLst>
              <a:gd name="txL" fmla="*/ 0 w 585"/>
              <a:gd name="txT" fmla="*/ 0 h 855"/>
              <a:gd name="txR" fmla="*/ 585 w 585"/>
              <a:gd name="txB" fmla="*/ 855 h 855"/>
            </a:gdLst>
            <a:ahLst/>
            <a:cxnLst>
              <a:cxn ang="0">
                <a:pos x="0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0"/>
              </a:cxn>
              <a:cxn ang="0">
                <a:pos x="0" y="0"/>
              </a:cxn>
            </a:cxnLst>
            <a:rect l="txL" t="txT" r="txR" b="txB"/>
            <a:pathLst>
              <a:path w="585" h="855">
                <a:moveTo>
                  <a:pt x="0" y="0"/>
                </a:moveTo>
                <a:lnTo>
                  <a:pt x="45" y="0"/>
                </a:lnTo>
                <a:lnTo>
                  <a:pt x="75" y="15"/>
                </a:lnTo>
                <a:lnTo>
                  <a:pt x="135" y="30"/>
                </a:lnTo>
                <a:lnTo>
                  <a:pt x="255" y="105"/>
                </a:lnTo>
                <a:lnTo>
                  <a:pt x="375" y="210"/>
                </a:lnTo>
                <a:lnTo>
                  <a:pt x="480" y="330"/>
                </a:lnTo>
                <a:lnTo>
                  <a:pt x="540" y="450"/>
                </a:lnTo>
                <a:lnTo>
                  <a:pt x="570" y="570"/>
                </a:lnTo>
                <a:lnTo>
                  <a:pt x="585" y="645"/>
                </a:lnTo>
                <a:lnTo>
                  <a:pt x="570" y="735"/>
                </a:lnTo>
                <a:lnTo>
                  <a:pt x="555" y="795"/>
                </a:lnTo>
                <a:lnTo>
                  <a:pt x="525" y="840"/>
                </a:lnTo>
                <a:lnTo>
                  <a:pt x="495" y="855"/>
                </a:lnTo>
                <a:lnTo>
                  <a:pt x="480" y="840"/>
                </a:lnTo>
                <a:lnTo>
                  <a:pt x="450" y="795"/>
                </a:lnTo>
                <a:lnTo>
                  <a:pt x="405" y="735"/>
                </a:lnTo>
                <a:lnTo>
                  <a:pt x="345" y="645"/>
                </a:lnTo>
                <a:lnTo>
                  <a:pt x="225" y="435"/>
                </a:lnTo>
                <a:lnTo>
                  <a:pt x="105" y="225"/>
                </a:lnTo>
                <a:lnTo>
                  <a:pt x="60" y="135"/>
                </a:lnTo>
                <a:lnTo>
                  <a:pt x="30" y="75"/>
                </a:lnTo>
                <a:lnTo>
                  <a:pt x="0" y="30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4834" name="TextBox 43"/>
          <p:cNvSpPr txBox="1"/>
          <p:nvPr/>
        </p:nvSpPr>
        <p:spPr>
          <a:xfrm>
            <a:off x="701675" y="1782763"/>
            <a:ext cx="1689100" cy="922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花</a:t>
            </a:r>
            <a:r>
              <a:rPr lang="zh-CN" altLang="en-US" sz="5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坛</a:t>
            </a:r>
          </a:p>
        </p:txBody>
      </p:sp>
      <p:pic>
        <p:nvPicPr>
          <p:cNvPr id="13" name="Picture 3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0250" y="731838"/>
            <a:ext cx="901700" cy="51276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3" grpId="0"/>
      <p:bldP spid="40" grpId="0"/>
      <p:bldP spid="41" grpId="0" bldLvl="0" animBg="1"/>
      <p:bldP spid="4" grpId="0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27063" y="3219450"/>
            <a:ext cx="2339975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结构：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上下</a:t>
            </a:r>
          </a:p>
        </p:txBody>
      </p:sp>
      <p:sp>
        <p:nvSpPr>
          <p:cNvPr id="2" name="TextBox 36"/>
          <p:cNvSpPr txBox="1">
            <a:spLocks noChangeArrowheads="1"/>
          </p:cNvSpPr>
          <p:nvPr/>
        </p:nvSpPr>
        <p:spPr bwMode="auto">
          <a:xfrm>
            <a:off x="627063" y="3989388"/>
            <a:ext cx="3336925" cy="430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组词：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明显   大显神通</a:t>
            </a:r>
          </a:p>
        </p:txBody>
      </p:sp>
      <p:sp>
        <p:nvSpPr>
          <p:cNvPr id="3" name="TextBox 37"/>
          <p:cNvSpPr txBox="1">
            <a:spLocks noChangeArrowheads="1"/>
          </p:cNvSpPr>
          <p:nvPr/>
        </p:nvSpPr>
        <p:spPr bwMode="auto">
          <a:xfrm>
            <a:off x="627063" y="4373563"/>
            <a:ext cx="3640138" cy="430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造句：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他显得力不从心。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627063" y="3605213"/>
            <a:ext cx="2905125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音序：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X  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部首：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日</a:t>
            </a:r>
          </a:p>
        </p:txBody>
      </p:sp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4918075" y="3654425"/>
            <a:ext cx="3679825" cy="110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书写指导：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上下两部分都要扁，“业”右边的竖要比左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边的竖长一些，下横最长。</a:t>
            </a:r>
          </a:p>
        </p:txBody>
      </p:sp>
      <p:sp>
        <p:nvSpPr>
          <p:cNvPr id="4" name="矩形 4"/>
          <p:cNvSpPr/>
          <p:nvPr/>
        </p:nvSpPr>
        <p:spPr>
          <a:xfrm>
            <a:off x="2938463" y="1895475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显</a:t>
            </a:r>
          </a:p>
        </p:txBody>
      </p:sp>
      <p:sp>
        <p:nvSpPr>
          <p:cNvPr id="5" name="矩形 4"/>
          <p:cNvSpPr/>
          <p:nvPr/>
        </p:nvSpPr>
        <p:spPr>
          <a:xfrm>
            <a:off x="2938463" y="1085850"/>
            <a:ext cx="1336675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</a:rPr>
              <a:t>xiǎn </a:t>
            </a:r>
          </a:p>
        </p:txBody>
      </p:sp>
      <p:sp>
        <p:nvSpPr>
          <p:cNvPr id="7" name="Freeform 38"/>
          <p:cNvSpPr/>
          <p:nvPr/>
        </p:nvSpPr>
        <p:spPr>
          <a:xfrm>
            <a:off x="6153150" y="2514600"/>
            <a:ext cx="219075" cy="333375"/>
          </a:xfrm>
          <a:custGeom>
            <a:avLst/>
            <a:gdLst>
              <a:gd name="txL" fmla="*/ 0 w 345"/>
              <a:gd name="txT" fmla="*/ 0 h 525"/>
              <a:gd name="txR" fmla="*/ 345 w 345"/>
              <a:gd name="txB" fmla="*/ 525 h 52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45" h="525">
                <a:moveTo>
                  <a:pt x="135" y="360"/>
                </a:moveTo>
                <a:lnTo>
                  <a:pt x="45" y="210"/>
                </a:lnTo>
                <a:lnTo>
                  <a:pt x="15" y="105"/>
                </a:lnTo>
                <a:lnTo>
                  <a:pt x="0" y="45"/>
                </a:lnTo>
                <a:lnTo>
                  <a:pt x="0" y="15"/>
                </a:lnTo>
                <a:lnTo>
                  <a:pt x="15" y="0"/>
                </a:lnTo>
                <a:lnTo>
                  <a:pt x="75" y="15"/>
                </a:lnTo>
                <a:lnTo>
                  <a:pt x="120" y="30"/>
                </a:lnTo>
                <a:lnTo>
                  <a:pt x="165" y="60"/>
                </a:lnTo>
                <a:lnTo>
                  <a:pt x="270" y="150"/>
                </a:lnTo>
                <a:lnTo>
                  <a:pt x="315" y="210"/>
                </a:lnTo>
                <a:lnTo>
                  <a:pt x="345" y="255"/>
                </a:lnTo>
                <a:lnTo>
                  <a:pt x="345" y="330"/>
                </a:lnTo>
                <a:lnTo>
                  <a:pt x="345" y="390"/>
                </a:lnTo>
                <a:lnTo>
                  <a:pt x="315" y="450"/>
                </a:lnTo>
                <a:lnTo>
                  <a:pt x="300" y="495"/>
                </a:lnTo>
                <a:lnTo>
                  <a:pt x="285" y="510"/>
                </a:lnTo>
                <a:lnTo>
                  <a:pt x="270" y="525"/>
                </a:lnTo>
                <a:lnTo>
                  <a:pt x="240" y="510"/>
                </a:lnTo>
                <a:lnTo>
                  <a:pt x="210" y="480"/>
                </a:lnTo>
                <a:lnTo>
                  <a:pt x="180" y="435"/>
                </a:lnTo>
                <a:lnTo>
                  <a:pt x="135" y="36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5851" name="Group 4"/>
          <p:cNvGrpSpPr/>
          <p:nvPr/>
        </p:nvGrpSpPr>
        <p:grpSpPr>
          <a:xfrm>
            <a:off x="5514975" y="1103313"/>
            <a:ext cx="2582863" cy="2406650"/>
            <a:chOff x="1474" y="663"/>
            <a:chExt cx="2948" cy="2835"/>
          </a:xfrm>
        </p:grpSpPr>
        <p:sp>
          <p:nvSpPr>
            <p:cNvPr id="35868" name="Rectangle 5"/>
            <p:cNvSpPr/>
            <p:nvPr/>
          </p:nvSpPr>
          <p:spPr>
            <a:xfrm>
              <a:off x="2948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5869" name="Rectangle 6"/>
            <p:cNvSpPr/>
            <p:nvPr/>
          </p:nvSpPr>
          <p:spPr>
            <a:xfrm>
              <a:off x="1474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5870" name="Rectangle 7"/>
            <p:cNvSpPr/>
            <p:nvPr/>
          </p:nvSpPr>
          <p:spPr>
            <a:xfrm>
              <a:off x="2948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5871" name="Rectangle 8"/>
            <p:cNvSpPr/>
            <p:nvPr/>
          </p:nvSpPr>
          <p:spPr>
            <a:xfrm>
              <a:off x="1474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5872" name="Line 9"/>
            <p:cNvSpPr/>
            <p:nvPr/>
          </p:nvSpPr>
          <p:spPr>
            <a:xfrm>
              <a:off x="1474" y="663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3" name="Line 10"/>
            <p:cNvSpPr/>
            <p:nvPr/>
          </p:nvSpPr>
          <p:spPr>
            <a:xfrm>
              <a:off x="1474" y="3498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4" name="Line 11"/>
            <p:cNvSpPr/>
            <p:nvPr/>
          </p:nvSpPr>
          <p:spPr>
            <a:xfrm>
              <a:off x="1474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5" name="Line 12"/>
            <p:cNvSpPr/>
            <p:nvPr/>
          </p:nvSpPr>
          <p:spPr>
            <a:xfrm>
              <a:off x="4422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6" name="Line 13"/>
            <p:cNvSpPr/>
            <p:nvPr/>
          </p:nvSpPr>
          <p:spPr>
            <a:xfrm>
              <a:off x="1474" y="2069"/>
              <a:ext cx="2948" cy="0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7" name="Line 14"/>
            <p:cNvSpPr/>
            <p:nvPr/>
          </p:nvSpPr>
          <p:spPr>
            <a:xfrm>
              <a:off x="2948" y="663"/>
              <a:ext cx="0" cy="2835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852" name="Rectangle 25"/>
          <p:cNvSpPr/>
          <p:nvPr/>
        </p:nvSpPr>
        <p:spPr>
          <a:xfrm>
            <a:off x="6048375" y="1444625"/>
            <a:ext cx="31750" cy="152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35853" name="Rectangle 26"/>
          <p:cNvSpPr/>
          <p:nvPr/>
        </p:nvSpPr>
        <p:spPr>
          <a:xfrm>
            <a:off x="5903913" y="1435100"/>
            <a:ext cx="31750" cy="152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35854" name="Rectangle 27"/>
          <p:cNvSpPr/>
          <p:nvPr/>
        </p:nvSpPr>
        <p:spPr>
          <a:xfrm>
            <a:off x="6064250" y="1381125"/>
            <a:ext cx="34925" cy="1682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35855" name="Rectangle 28"/>
          <p:cNvSpPr/>
          <p:nvPr/>
        </p:nvSpPr>
        <p:spPr>
          <a:xfrm>
            <a:off x="5894388" y="1381125"/>
            <a:ext cx="34925" cy="1682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35856" name="Rectangle 31"/>
          <p:cNvSpPr/>
          <p:nvPr/>
        </p:nvSpPr>
        <p:spPr>
          <a:xfrm>
            <a:off x="5848350" y="1381125"/>
            <a:ext cx="34925" cy="1682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8" name="Freeform 34"/>
          <p:cNvSpPr/>
          <p:nvPr/>
        </p:nvSpPr>
        <p:spPr>
          <a:xfrm>
            <a:off x="6200775" y="1562100"/>
            <a:ext cx="266700" cy="676275"/>
          </a:xfrm>
          <a:custGeom>
            <a:avLst/>
            <a:gdLst>
              <a:gd name="txL" fmla="*/ 0 w 420"/>
              <a:gd name="txT" fmla="*/ 0 h 1065"/>
              <a:gd name="txR" fmla="*/ 420 w 420"/>
              <a:gd name="txB" fmla="*/ 1065 h 106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20" h="1065">
                <a:moveTo>
                  <a:pt x="60" y="180"/>
                </a:moveTo>
                <a:lnTo>
                  <a:pt x="15" y="120"/>
                </a:lnTo>
                <a:lnTo>
                  <a:pt x="0" y="60"/>
                </a:lnTo>
                <a:lnTo>
                  <a:pt x="0" y="15"/>
                </a:lnTo>
                <a:lnTo>
                  <a:pt x="15" y="0"/>
                </a:lnTo>
                <a:lnTo>
                  <a:pt x="45" y="0"/>
                </a:lnTo>
                <a:lnTo>
                  <a:pt x="90" y="0"/>
                </a:lnTo>
                <a:lnTo>
                  <a:pt x="150" y="30"/>
                </a:lnTo>
                <a:lnTo>
                  <a:pt x="225" y="60"/>
                </a:lnTo>
                <a:lnTo>
                  <a:pt x="285" y="285"/>
                </a:lnTo>
                <a:lnTo>
                  <a:pt x="330" y="480"/>
                </a:lnTo>
                <a:lnTo>
                  <a:pt x="375" y="645"/>
                </a:lnTo>
                <a:lnTo>
                  <a:pt x="405" y="795"/>
                </a:lnTo>
                <a:lnTo>
                  <a:pt x="420" y="915"/>
                </a:lnTo>
                <a:lnTo>
                  <a:pt x="420" y="990"/>
                </a:lnTo>
                <a:lnTo>
                  <a:pt x="405" y="1050"/>
                </a:lnTo>
                <a:lnTo>
                  <a:pt x="390" y="1065"/>
                </a:lnTo>
                <a:lnTo>
                  <a:pt x="360" y="1050"/>
                </a:lnTo>
                <a:lnTo>
                  <a:pt x="315" y="990"/>
                </a:lnTo>
                <a:lnTo>
                  <a:pt x="285" y="870"/>
                </a:lnTo>
                <a:lnTo>
                  <a:pt x="240" y="690"/>
                </a:lnTo>
                <a:lnTo>
                  <a:pt x="195" y="525"/>
                </a:lnTo>
                <a:lnTo>
                  <a:pt x="150" y="375"/>
                </a:lnTo>
                <a:lnTo>
                  <a:pt x="105" y="270"/>
                </a:lnTo>
                <a:lnTo>
                  <a:pt x="60" y="18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35"/>
          <p:cNvSpPr/>
          <p:nvPr/>
        </p:nvSpPr>
        <p:spPr>
          <a:xfrm>
            <a:off x="6296025" y="1447800"/>
            <a:ext cx="1019175" cy="762000"/>
          </a:xfrm>
          <a:custGeom>
            <a:avLst/>
            <a:gdLst>
              <a:gd name="txL" fmla="*/ 0 w 1605"/>
              <a:gd name="txT" fmla="*/ 0 h 1200"/>
              <a:gd name="txR" fmla="*/ 1605 w 1605"/>
              <a:gd name="txB" fmla="*/ 1200 h 120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605" h="1200">
                <a:moveTo>
                  <a:pt x="1200" y="30"/>
                </a:moveTo>
                <a:lnTo>
                  <a:pt x="1215" y="15"/>
                </a:lnTo>
                <a:lnTo>
                  <a:pt x="1275" y="0"/>
                </a:lnTo>
                <a:lnTo>
                  <a:pt x="1290" y="15"/>
                </a:lnTo>
                <a:lnTo>
                  <a:pt x="1335" y="45"/>
                </a:lnTo>
                <a:lnTo>
                  <a:pt x="1395" y="75"/>
                </a:lnTo>
                <a:lnTo>
                  <a:pt x="1470" y="120"/>
                </a:lnTo>
                <a:lnTo>
                  <a:pt x="1530" y="180"/>
                </a:lnTo>
                <a:lnTo>
                  <a:pt x="1575" y="210"/>
                </a:lnTo>
                <a:lnTo>
                  <a:pt x="1605" y="240"/>
                </a:lnTo>
                <a:lnTo>
                  <a:pt x="1605" y="270"/>
                </a:lnTo>
                <a:lnTo>
                  <a:pt x="1590" y="300"/>
                </a:lnTo>
                <a:lnTo>
                  <a:pt x="1545" y="330"/>
                </a:lnTo>
                <a:lnTo>
                  <a:pt x="1515" y="375"/>
                </a:lnTo>
                <a:lnTo>
                  <a:pt x="1485" y="465"/>
                </a:lnTo>
                <a:lnTo>
                  <a:pt x="1440" y="600"/>
                </a:lnTo>
                <a:lnTo>
                  <a:pt x="1395" y="795"/>
                </a:lnTo>
                <a:lnTo>
                  <a:pt x="1335" y="975"/>
                </a:lnTo>
                <a:lnTo>
                  <a:pt x="1305" y="1095"/>
                </a:lnTo>
                <a:lnTo>
                  <a:pt x="1275" y="1185"/>
                </a:lnTo>
                <a:lnTo>
                  <a:pt x="1260" y="1200"/>
                </a:lnTo>
                <a:lnTo>
                  <a:pt x="1215" y="1200"/>
                </a:lnTo>
                <a:lnTo>
                  <a:pt x="1200" y="1170"/>
                </a:lnTo>
                <a:lnTo>
                  <a:pt x="1170" y="1125"/>
                </a:lnTo>
                <a:lnTo>
                  <a:pt x="1185" y="1050"/>
                </a:lnTo>
                <a:lnTo>
                  <a:pt x="1185" y="1005"/>
                </a:lnTo>
                <a:lnTo>
                  <a:pt x="1200" y="915"/>
                </a:lnTo>
                <a:lnTo>
                  <a:pt x="1215" y="825"/>
                </a:lnTo>
                <a:lnTo>
                  <a:pt x="1245" y="690"/>
                </a:lnTo>
                <a:lnTo>
                  <a:pt x="1260" y="570"/>
                </a:lnTo>
                <a:lnTo>
                  <a:pt x="1275" y="465"/>
                </a:lnTo>
                <a:lnTo>
                  <a:pt x="1275" y="390"/>
                </a:lnTo>
                <a:lnTo>
                  <a:pt x="1275" y="330"/>
                </a:lnTo>
                <a:lnTo>
                  <a:pt x="1275" y="270"/>
                </a:lnTo>
                <a:lnTo>
                  <a:pt x="1260" y="225"/>
                </a:lnTo>
                <a:lnTo>
                  <a:pt x="1215" y="210"/>
                </a:lnTo>
                <a:lnTo>
                  <a:pt x="1170" y="195"/>
                </a:lnTo>
                <a:lnTo>
                  <a:pt x="1110" y="195"/>
                </a:lnTo>
                <a:lnTo>
                  <a:pt x="1005" y="210"/>
                </a:lnTo>
                <a:lnTo>
                  <a:pt x="855" y="240"/>
                </a:lnTo>
                <a:lnTo>
                  <a:pt x="750" y="255"/>
                </a:lnTo>
                <a:lnTo>
                  <a:pt x="630" y="270"/>
                </a:lnTo>
                <a:lnTo>
                  <a:pt x="405" y="300"/>
                </a:lnTo>
                <a:lnTo>
                  <a:pt x="225" y="330"/>
                </a:lnTo>
                <a:lnTo>
                  <a:pt x="90" y="330"/>
                </a:lnTo>
                <a:lnTo>
                  <a:pt x="0" y="330"/>
                </a:lnTo>
                <a:lnTo>
                  <a:pt x="0" y="240"/>
                </a:lnTo>
                <a:lnTo>
                  <a:pt x="120" y="225"/>
                </a:lnTo>
                <a:lnTo>
                  <a:pt x="300" y="195"/>
                </a:lnTo>
                <a:lnTo>
                  <a:pt x="405" y="180"/>
                </a:lnTo>
                <a:lnTo>
                  <a:pt x="525" y="165"/>
                </a:lnTo>
                <a:lnTo>
                  <a:pt x="675" y="135"/>
                </a:lnTo>
                <a:lnTo>
                  <a:pt x="840" y="105"/>
                </a:lnTo>
                <a:lnTo>
                  <a:pt x="990" y="90"/>
                </a:lnTo>
                <a:lnTo>
                  <a:pt x="1095" y="60"/>
                </a:lnTo>
                <a:lnTo>
                  <a:pt x="1170" y="45"/>
                </a:lnTo>
                <a:lnTo>
                  <a:pt x="1200" y="3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36"/>
          <p:cNvSpPr/>
          <p:nvPr/>
        </p:nvSpPr>
        <p:spPr>
          <a:xfrm>
            <a:off x="6372225" y="1752600"/>
            <a:ext cx="571500" cy="171450"/>
          </a:xfrm>
          <a:custGeom>
            <a:avLst/>
            <a:gdLst>
              <a:gd name="txL" fmla="*/ 0 w 900"/>
              <a:gd name="txT" fmla="*/ 0 h 270"/>
              <a:gd name="txR" fmla="*/ 900 w 900"/>
              <a:gd name="txB" fmla="*/ 270 h 27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900" h="270">
                <a:moveTo>
                  <a:pt x="285" y="120"/>
                </a:moveTo>
                <a:lnTo>
                  <a:pt x="405" y="90"/>
                </a:lnTo>
                <a:lnTo>
                  <a:pt x="570" y="45"/>
                </a:lnTo>
                <a:lnTo>
                  <a:pt x="645" y="30"/>
                </a:lnTo>
                <a:lnTo>
                  <a:pt x="705" y="15"/>
                </a:lnTo>
                <a:lnTo>
                  <a:pt x="750" y="15"/>
                </a:lnTo>
                <a:lnTo>
                  <a:pt x="780" y="0"/>
                </a:lnTo>
                <a:lnTo>
                  <a:pt x="810" y="0"/>
                </a:lnTo>
                <a:lnTo>
                  <a:pt x="855" y="15"/>
                </a:lnTo>
                <a:lnTo>
                  <a:pt x="885" y="45"/>
                </a:lnTo>
                <a:lnTo>
                  <a:pt x="900" y="75"/>
                </a:lnTo>
                <a:lnTo>
                  <a:pt x="885" y="120"/>
                </a:lnTo>
                <a:lnTo>
                  <a:pt x="825" y="150"/>
                </a:lnTo>
                <a:lnTo>
                  <a:pt x="780" y="165"/>
                </a:lnTo>
                <a:lnTo>
                  <a:pt x="690" y="180"/>
                </a:lnTo>
                <a:lnTo>
                  <a:pt x="600" y="210"/>
                </a:lnTo>
                <a:lnTo>
                  <a:pt x="480" y="225"/>
                </a:lnTo>
                <a:lnTo>
                  <a:pt x="345" y="240"/>
                </a:lnTo>
                <a:lnTo>
                  <a:pt x="255" y="255"/>
                </a:lnTo>
                <a:lnTo>
                  <a:pt x="195" y="270"/>
                </a:lnTo>
                <a:lnTo>
                  <a:pt x="150" y="270"/>
                </a:lnTo>
                <a:lnTo>
                  <a:pt x="135" y="255"/>
                </a:lnTo>
                <a:lnTo>
                  <a:pt x="90" y="240"/>
                </a:lnTo>
                <a:lnTo>
                  <a:pt x="0" y="165"/>
                </a:lnTo>
                <a:lnTo>
                  <a:pt x="165" y="120"/>
                </a:lnTo>
                <a:lnTo>
                  <a:pt x="285" y="12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37"/>
          <p:cNvSpPr/>
          <p:nvPr/>
        </p:nvSpPr>
        <p:spPr>
          <a:xfrm>
            <a:off x="6419850" y="2057400"/>
            <a:ext cx="657225" cy="142875"/>
          </a:xfrm>
          <a:custGeom>
            <a:avLst/>
            <a:gdLst>
              <a:gd name="txL" fmla="*/ 0 w 1035"/>
              <a:gd name="txT" fmla="*/ 0 h 225"/>
              <a:gd name="txR" fmla="*/ 1035 w 1035"/>
              <a:gd name="txB" fmla="*/ 225 h 225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1035" h="225">
                <a:moveTo>
                  <a:pt x="0" y="90"/>
                </a:moveTo>
                <a:lnTo>
                  <a:pt x="300" y="60"/>
                </a:lnTo>
                <a:lnTo>
                  <a:pt x="570" y="30"/>
                </a:lnTo>
                <a:lnTo>
                  <a:pt x="825" y="15"/>
                </a:lnTo>
                <a:lnTo>
                  <a:pt x="1035" y="0"/>
                </a:lnTo>
                <a:lnTo>
                  <a:pt x="1035" y="120"/>
                </a:lnTo>
                <a:lnTo>
                  <a:pt x="15" y="225"/>
                </a:lnTo>
                <a:lnTo>
                  <a:pt x="0" y="9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40"/>
          <p:cNvSpPr/>
          <p:nvPr/>
        </p:nvSpPr>
        <p:spPr>
          <a:xfrm>
            <a:off x="6819900" y="2247900"/>
            <a:ext cx="161925" cy="771525"/>
          </a:xfrm>
          <a:custGeom>
            <a:avLst/>
            <a:gdLst>
              <a:gd name="txL" fmla="*/ 0 w 255"/>
              <a:gd name="txT" fmla="*/ 0 h 1215"/>
              <a:gd name="txR" fmla="*/ 255 w 255"/>
              <a:gd name="txB" fmla="*/ 1215 h 121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55" h="1215">
                <a:moveTo>
                  <a:pt x="240" y="225"/>
                </a:moveTo>
                <a:lnTo>
                  <a:pt x="240" y="255"/>
                </a:lnTo>
                <a:lnTo>
                  <a:pt x="240" y="315"/>
                </a:lnTo>
                <a:lnTo>
                  <a:pt x="225" y="390"/>
                </a:lnTo>
                <a:lnTo>
                  <a:pt x="225" y="510"/>
                </a:lnTo>
                <a:lnTo>
                  <a:pt x="210" y="645"/>
                </a:lnTo>
                <a:lnTo>
                  <a:pt x="210" y="810"/>
                </a:lnTo>
                <a:lnTo>
                  <a:pt x="195" y="1005"/>
                </a:lnTo>
                <a:lnTo>
                  <a:pt x="195" y="1215"/>
                </a:lnTo>
                <a:lnTo>
                  <a:pt x="60" y="1215"/>
                </a:lnTo>
                <a:lnTo>
                  <a:pt x="60" y="960"/>
                </a:lnTo>
                <a:lnTo>
                  <a:pt x="60" y="735"/>
                </a:lnTo>
                <a:lnTo>
                  <a:pt x="60" y="540"/>
                </a:lnTo>
                <a:lnTo>
                  <a:pt x="60" y="390"/>
                </a:lnTo>
                <a:lnTo>
                  <a:pt x="45" y="255"/>
                </a:lnTo>
                <a:lnTo>
                  <a:pt x="45" y="165"/>
                </a:lnTo>
                <a:lnTo>
                  <a:pt x="30" y="105"/>
                </a:lnTo>
                <a:lnTo>
                  <a:pt x="30" y="90"/>
                </a:lnTo>
                <a:lnTo>
                  <a:pt x="0" y="45"/>
                </a:lnTo>
                <a:lnTo>
                  <a:pt x="15" y="0"/>
                </a:lnTo>
                <a:lnTo>
                  <a:pt x="60" y="0"/>
                </a:lnTo>
                <a:lnTo>
                  <a:pt x="105" y="0"/>
                </a:lnTo>
                <a:lnTo>
                  <a:pt x="150" y="30"/>
                </a:lnTo>
                <a:lnTo>
                  <a:pt x="225" y="75"/>
                </a:lnTo>
                <a:lnTo>
                  <a:pt x="255" y="105"/>
                </a:lnTo>
                <a:lnTo>
                  <a:pt x="255" y="165"/>
                </a:lnTo>
                <a:lnTo>
                  <a:pt x="240" y="22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41"/>
          <p:cNvSpPr/>
          <p:nvPr/>
        </p:nvSpPr>
        <p:spPr>
          <a:xfrm>
            <a:off x="7019925" y="2295525"/>
            <a:ext cx="381000" cy="457200"/>
          </a:xfrm>
          <a:custGeom>
            <a:avLst/>
            <a:gdLst>
              <a:gd name="txL" fmla="*/ 0 w 600"/>
              <a:gd name="txT" fmla="*/ 0 h 720"/>
              <a:gd name="txR" fmla="*/ 600 w 600"/>
              <a:gd name="txB" fmla="*/ 720 h 72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00" h="720">
                <a:moveTo>
                  <a:pt x="135" y="510"/>
                </a:moveTo>
                <a:lnTo>
                  <a:pt x="255" y="345"/>
                </a:lnTo>
                <a:lnTo>
                  <a:pt x="330" y="210"/>
                </a:lnTo>
                <a:lnTo>
                  <a:pt x="360" y="135"/>
                </a:lnTo>
                <a:lnTo>
                  <a:pt x="360" y="60"/>
                </a:lnTo>
                <a:lnTo>
                  <a:pt x="360" y="30"/>
                </a:lnTo>
                <a:lnTo>
                  <a:pt x="375" y="15"/>
                </a:lnTo>
                <a:lnTo>
                  <a:pt x="390" y="0"/>
                </a:lnTo>
                <a:lnTo>
                  <a:pt x="420" y="15"/>
                </a:lnTo>
                <a:lnTo>
                  <a:pt x="510" y="60"/>
                </a:lnTo>
                <a:lnTo>
                  <a:pt x="585" y="135"/>
                </a:lnTo>
                <a:lnTo>
                  <a:pt x="600" y="195"/>
                </a:lnTo>
                <a:lnTo>
                  <a:pt x="600" y="225"/>
                </a:lnTo>
                <a:lnTo>
                  <a:pt x="570" y="270"/>
                </a:lnTo>
                <a:lnTo>
                  <a:pt x="525" y="315"/>
                </a:lnTo>
                <a:lnTo>
                  <a:pt x="465" y="390"/>
                </a:lnTo>
                <a:lnTo>
                  <a:pt x="315" y="525"/>
                </a:lnTo>
                <a:lnTo>
                  <a:pt x="165" y="630"/>
                </a:lnTo>
                <a:lnTo>
                  <a:pt x="90" y="675"/>
                </a:lnTo>
                <a:lnTo>
                  <a:pt x="45" y="705"/>
                </a:lnTo>
                <a:lnTo>
                  <a:pt x="15" y="720"/>
                </a:lnTo>
                <a:lnTo>
                  <a:pt x="0" y="720"/>
                </a:lnTo>
                <a:lnTo>
                  <a:pt x="0" y="690"/>
                </a:lnTo>
                <a:lnTo>
                  <a:pt x="15" y="660"/>
                </a:lnTo>
                <a:lnTo>
                  <a:pt x="60" y="585"/>
                </a:lnTo>
                <a:lnTo>
                  <a:pt x="135" y="51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42"/>
          <p:cNvSpPr/>
          <p:nvPr/>
        </p:nvSpPr>
        <p:spPr>
          <a:xfrm>
            <a:off x="6457950" y="2333625"/>
            <a:ext cx="180975" cy="714375"/>
          </a:xfrm>
          <a:custGeom>
            <a:avLst/>
            <a:gdLst>
              <a:gd name="txL" fmla="*/ 0 w 285"/>
              <a:gd name="txT" fmla="*/ 0 h 1125"/>
              <a:gd name="txR" fmla="*/ 285 w 285"/>
              <a:gd name="txB" fmla="*/ 1125 h 112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85" h="1125">
                <a:moveTo>
                  <a:pt x="270" y="150"/>
                </a:moveTo>
                <a:lnTo>
                  <a:pt x="270" y="195"/>
                </a:lnTo>
                <a:lnTo>
                  <a:pt x="270" y="255"/>
                </a:lnTo>
                <a:lnTo>
                  <a:pt x="270" y="345"/>
                </a:lnTo>
                <a:lnTo>
                  <a:pt x="270" y="465"/>
                </a:lnTo>
                <a:lnTo>
                  <a:pt x="255" y="600"/>
                </a:lnTo>
                <a:lnTo>
                  <a:pt x="255" y="765"/>
                </a:lnTo>
                <a:lnTo>
                  <a:pt x="255" y="930"/>
                </a:lnTo>
                <a:lnTo>
                  <a:pt x="255" y="1125"/>
                </a:lnTo>
                <a:lnTo>
                  <a:pt x="105" y="1125"/>
                </a:lnTo>
                <a:lnTo>
                  <a:pt x="105" y="900"/>
                </a:lnTo>
                <a:lnTo>
                  <a:pt x="90" y="690"/>
                </a:lnTo>
                <a:lnTo>
                  <a:pt x="90" y="525"/>
                </a:lnTo>
                <a:lnTo>
                  <a:pt x="90" y="375"/>
                </a:lnTo>
                <a:lnTo>
                  <a:pt x="75" y="270"/>
                </a:lnTo>
                <a:lnTo>
                  <a:pt x="60" y="180"/>
                </a:lnTo>
                <a:lnTo>
                  <a:pt x="60" y="120"/>
                </a:lnTo>
                <a:lnTo>
                  <a:pt x="45" y="105"/>
                </a:lnTo>
                <a:lnTo>
                  <a:pt x="0" y="60"/>
                </a:lnTo>
                <a:lnTo>
                  <a:pt x="0" y="15"/>
                </a:lnTo>
                <a:lnTo>
                  <a:pt x="45" y="0"/>
                </a:lnTo>
                <a:lnTo>
                  <a:pt x="120" y="0"/>
                </a:lnTo>
                <a:lnTo>
                  <a:pt x="195" y="30"/>
                </a:lnTo>
                <a:lnTo>
                  <a:pt x="255" y="60"/>
                </a:lnTo>
                <a:lnTo>
                  <a:pt x="285" y="105"/>
                </a:lnTo>
                <a:lnTo>
                  <a:pt x="270" y="15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39"/>
          <p:cNvSpPr/>
          <p:nvPr/>
        </p:nvSpPr>
        <p:spPr>
          <a:xfrm>
            <a:off x="5857875" y="2933700"/>
            <a:ext cx="1800225" cy="257175"/>
          </a:xfrm>
          <a:custGeom>
            <a:avLst/>
            <a:gdLst>
              <a:gd name="txL" fmla="*/ 0 w 2835"/>
              <a:gd name="txT" fmla="*/ 0 h 405"/>
              <a:gd name="txR" fmla="*/ 2835 w 2835"/>
              <a:gd name="txB" fmla="*/ 405 h 40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835" h="405">
                <a:moveTo>
                  <a:pt x="1545" y="90"/>
                </a:moveTo>
                <a:lnTo>
                  <a:pt x="1845" y="45"/>
                </a:lnTo>
                <a:lnTo>
                  <a:pt x="2085" y="15"/>
                </a:lnTo>
                <a:lnTo>
                  <a:pt x="2265" y="0"/>
                </a:lnTo>
                <a:lnTo>
                  <a:pt x="2400" y="0"/>
                </a:lnTo>
                <a:lnTo>
                  <a:pt x="2490" y="15"/>
                </a:lnTo>
                <a:lnTo>
                  <a:pt x="2580" y="30"/>
                </a:lnTo>
                <a:lnTo>
                  <a:pt x="2730" y="120"/>
                </a:lnTo>
                <a:lnTo>
                  <a:pt x="2790" y="165"/>
                </a:lnTo>
                <a:lnTo>
                  <a:pt x="2820" y="195"/>
                </a:lnTo>
                <a:lnTo>
                  <a:pt x="2835" y="225"/>
                </a:lnTo>
                <a:lnTo>
                  <a:pt x="2835" y="240"/>
                </a:lnTo>
                <a:lnTo>
                  <a:pt x="2805" y="240"/>
                </a:lnTo>
                <a:lnTo>
                  <a:pt x="2700" y="240"/>
                </a:lnTo>
                <a:lnTo>
                  <a:pt x="2550" y="240"/>
                </a:lnTo>
                <a:lnTo>
                  <a:pt x="2325" y="225"/>
                </a:lnTo>
                <a:lnTo>
                  <a:pt x="2085" y="210"/>
                </a:lnTo>
                <a:lnTo>
                  <a:pt x="1860" y="210"/>
                </a:lnTo>
                <a:lnTo>
                  <a:pt x="1665" y="210"/>
                </a:lnTo>
                <a:lnTo>
                  <a:pt x="1485" y="225"/>
                </a:lnTo>
                <a:lnTo>
                  <a:pt x="1110" y="270"/>
                </a:lnTo>
                <a:lnTo>
                  <a:pt x="690" y="330"/>
                </a:lnTo>
                <a:lnTo>
                  <a:pt x="510" y="360"/>
                </a:lnTo>
                <a:lnTo>
                  <a:pt x="360" y="390"/>
                </a:lnTo>
                <a:lnTo>
                  <a:pt x="270" y="405"/>
                </a:lnTo>
                <a:lnTo>
                  <a:pt x="240" y="405"/>
                </a:lnTo>
                <a:lnTo>
                  <a:pt x="210" y="390"/>
                </a:lnTo>
                <a:lnTo>
                  <a:pt x="165" y="360"/>
                </a:lnTo>
                <a:lnTo>
                  <a:pt x="90" y="300"/>
                </a:lnTo>
                <a:lnTo>
                  <a:pt x="0" y="225"/>
                </a:lnTo>
                <a:lnTo>
                  <a:pt x="270" y="210"/>
                </a:lnTo>
                <a:lnTo>
                  <a:pt x="570" y="180"/>
                </a:lnTo>
                <a:lnTo>
                  <a:pt x="750" y="165"/>
                </a:lnTo>
                <a:lnTo>
                  <a:pt x="975" y="150"/>
                </a:lnTo>
                <a:lnTo>
                  <a:pt x="1230" y="120"/>
                </a:lnTo>
                <a:lnTo>
                  <a:pt x="1545" y="9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65" name="TextBox 46"/>
          <p:cNvSpPr txBox="1"/>
          <p:nvPr/>
        </p:nvSpPr>
        <p:spPr>
          <a:xfrm>
            <a:off x="701675" y="1782763"/>
            <a:ext cx="1689100" cy="922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5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显</a:t>
            </a:r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得</a:t>
            </a:r>
          </a:p>
        </p:txBody>
      </p:sp>
      <p:pic>
        <p:nvPicPr>
          <p:cNvPr id="17" name="Picture 3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0250" y="731838"/>
            <a:ext cx="901700" cy="51276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3" grpId="0"/>
      <p:bldP spid="40" grpId="0"/>
      <p:bldP spid="41" grpId="0" bldLvl="0" animBg="1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http://imgs.focus.cn/upload/nj/37267/a_372666403.jpg"/>
          <p:cNvPicPr>
            <a:picLocks noChangeAspect="1" noChangeArrowheads="1"/>
          </p:cNvPicPr>
          <p:nvPr/>
        </p:nvPicPr>
        <p:blipFill>
          <a:blip r:embed="rId3" cstate="print"/>
          <a:srcRect t="26891"/>
          <a:stretch>
            <a:fillRect/>
          </a:stretch>
        </p:blipFill>
        <p:spPr bwMode="auto">
          <a:xfrm>
            <a:off x="0" y="-18"/>
            <a:ext cx="9144032" cy="514351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4"/>
          <p:cNvGrpSpPr/>
          <p:nvPr/>
        </p:nvGrpSpPr>
        <p:grpSpPr>
          <a:xfrm>
            <a:off x="5645150" y="1162050"/>
            <a:ext cx="2422525" cy="2425700"/>
            <a:chOff x="1474" y="663"/>
            <a:chExt cx="2948" cy="2835"/>
          </a:xfrm>
        </p:grpSpPr>
        <p:sp>
          <p:nvSpPr>
            <p:cNvPr id="36885" name="Rectangle 5"/>
            <p:cNvSpPr/>
            <p:nvPr/>
          </p:nvSpPr>
          <p:spPr>
            <a:xfrm>
              <a:off x="2948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6886" name="Rectangle 6"/>
            <p:cNvSpPr/>
            <p:nvPr/>
          </p:nvSpPr>
          <p:spPr>
            <a:xfrm>
              <a:off x="1474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6887" name="Rectangle 7"/>
            <p:cNvSpPr/>
            <p:nvPr/>
          </p:nvSpPr>
          <p:spPr>
            <a:xfrm>
              <a:off x="2948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6888" name="Rectangle 8"/>
            <p:cNvSpPr/>
            <p:nvPr/>
          </p:nvSpPr>
          <p:spPr>
            <a:xfrm>
              <a:off x="1474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6889" name="Line 9"/>
            <p:cNvSpPr/>
            <p:nvPr/>
          </p:nvSpPr>
          <p:spPr>
            <a:xfrm>
              <a:off x="1474" y="663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890" name="Line 10"/>
            <p:cNvSpPr/>
            <p:nvPr/>
          </p:nvSpPr>
          <p:spPr>
            <a:xfrm>
              <a:off x="1474" y="3498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891" name="Line 11"/>
            <p:cNvSpPr/>
            <p:nvPr/>
          </p:nvSpPr>
          <p:spPr>
            <a:xfrm>
              <a:off x="1474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892" name="Line 12"/>
            <p:cNvSpPr/>
            <p:nvPr/>
          </p:nvSpPr>
          <p:spPr>
            <a:xfrm>
              <a:off x="4422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893" name="Line 13"/>
            <p:cNvSpPr/>
            <p:nvPr/>
          </p:nvSpPr>
          <p:spPr>
            <a:xfrm>
              <a:off x="1474" y="2069"/>
              <a:ext cx="2948" cy="0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894" name="Line 14"/>
            <p:cNvSpPr/>
            <p:nvPr/>
          </p:nvSpPr>
          <p:spPr>
            <a:xfrm>
              <a:off x="2948" y="663"/>
              <a:ext cx="0" cy="2835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Freeform 83"/>
          <p:cNvSpPr/>
          <p:nvPr/>
        </p:nvSpPr>
        <p:spPr>
          <a:xfrm>
            <a:off x="6043613" y="2128838"/>
            <a:ext cx="766762" cy="193675"/>
          </a:xfrm>
          <a:custGeom>
            <a:avLst/>
            <a:gdLst>
              <a:gd name="txL" fmla="*/ 0 w 1207"/>
              <a:gd name="txT" fmla="*/ 0 h 304"/>
              <a:gd name="txR" fmla="*/ 1207 w 1207"/>
              <a:gd name="txB" fmla="*/ 304 h 304"/>
            </a:gdLst>
            <a:ahLst/>
            <a:cxnLst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1207" h="304">
                <a:moveTo>
                  <a:pt x="0" y="228"/>
                </a:moveTo>
                <a:lnTo>
                  <a:pt x="0" y="228"/>
                </a:lnTo>
                <a:lnTo>
                  <a:pt x="26" y="216"/>
                </a:lnTo>
                <a:lnTo>
                  <a:pt x="64" y="203"/>
                </a:lnTo>
                <a:lnTo>
                  <a:pt x="115" y="190"/>
                </a:lnTo>
                <a:lnTo>
                  <a:pt x="178" y="178"/>
                </a:lnTo>
                <a:lnTo>
                  <a:pt x="267" y="152"/>
                </a:lnTo>
                <a:lnTo>
                  <a:pt x="369" y="127"/>
                </a:lnTo>
                <a:lnTo>
                  <a:pt x="470" y="102"/>
                </a:lnTo>
                <a:lnTo>
                  <a:pt x="585" y="76"/>
                </a:lnTo>
                <a:lnTo>
                  <a:pt x="686" y="51"/>
                </a:lnTo>
                <a:lnTo>
                  <a:pt x="775" y="38"/>
                </a:lnTo>
                <a:lnTo>
                  <a:pt x="851" y="26"/>
                </a:lnTo>
                <a:lnTo>
                  <a:pt x="915" y="13"/>
                </a:lnTo>
                <a:lnTo>
                  <a:pt x="978" y="0"/>
                </a:lnTo>
                <a:lnTo>
                  <a:pt x="1017" y="0"/>
                </a:lnTo>
                <a:lnTo>
                  <a:pt x="1055" y="0"/>
                </a:lnTo>
                <a:lnTo>
                  <a:pt x="1093" y="0"/>
                </a:lnTo>
                <a:lnTo>
                  <a:pt x="1131" y="0"/>
                </a:lnTo>
                <a:lnTo>
                  <a:pt x="1169" y="13"/>
                </a:lnTo>
                <a:lnTo>
                  <a:pt x="1182" y="13"/>
                </a:lnTo>
                <a:lnTo>
                  <a:pt x="1194" y="38"/>
                </a:lnTo>
                <a:lnTo>
                  <a:pt x="1207" y="51"/>
                </a:lnTo>
                <a:lnTo>
                  <a:pt x="1194" y="64"/>
                </a:lnTo>
                <a:lnTo>
                  <a:pt x="1182" y="89"/>
                </a:lnTo>
                <a:lnTo>
                  <a:pt x="1169" y="102"/>
                </a:lnTo>
                <a:lnTo>
                  <a:pt x="1144" y="102"/>
                </a:lnTo>
                <a:lnTo>
                  <a:pt x="1093" y="114"/>
                </a:lnTo>
                <a:lnTo>
                  <a:pt x="1042" y="140"/>
                </a:lnTo>
                <a:lnTo>
                  <a:pt x="978" y="152"/>
                </a:lnTo>
                <a:lnTo>
                  <a:pt x="890" y="165"/>
                </a:lnTo>
                <a:lnTo>
                  <a:pt x="788" y="190"/>
                </a:lnTo>
                <a:lnTo>
                  <a:pt x="686" y="216"/>
                </a:lnTo>
                <a:lnTo>
                  <a:pt x="572" y="228"/>
                </a:lnTo>
                <a:lnTo>
                  <a:pt x="470" y="254"/>
                </a:lnTo>
                <a:lnTo>
                  <a:pt x="394" y="266"/>
                </a:lnTo>
                <a:lnTo>
                  <a:pt x="318" y="279"/>
                </a:lnTo>
                <a:lnTo>
                  <a:pt x="267" y="292"/>
                </a:lnTo>
                <a:lnTo>
                  <a:pt x="216" y="292"/>
                </a:lnTo>
                <a:lnTo>
                  <a:pt x="191" y="304"/>
                </a:lnTo>
                <a:lnTo>
                  <a:pt x="165" y="304"/>
                </a:lnTo>
                <a:lnTo>
                  <a:pt x="115" y="292"/>
                </a:lnTo>
                <a:lnTo>
                  <a:pt x="64" y="266"/>
                </a:lnTo>
                <a:lnTo>
                  <a:pt x="38" y="254"/>
                </a:lnTo>
                <a:lnTo>
                  <a:pt x="13" y="254"/>
                </a:lnTo>
                <a:lnTo>
                  <a:pt x="0" y="241"/>
                </a:lnTo>
                <a:lnTo>
                  <a:pt x="0" y="228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84"/>
          <p:cNvSpPr/>
          <p:nvPr/>
        </p:nvSpPr>
        <p:spPr>
          <a:xfrm>
            <a:off x="6381750" y="1695450"/>
            <a:ext cx="201613" cy="1520825"/>
          </a:xfrm>
          <a:custGeom>
            <a:avLst/>
            <a:gdLst>
              <a:gd name="txL" fmla="*/ 0 w 317"/>
              <a:gd name="txT" fmla="*/ 0 h 2395"/>
              <a:gd name="txR" fmla="*/ 317 w 317"/>
              <a:gd name="txB" fmla="*/ 2395 h 239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17" h="2395">
                <a:moveTo>
                  <a:pt x="267" y="329"/>
                </a:moveTo>
                <a:lnTo>
                  <a:pt x="254" y="355"/>
                </a:lnTo>
                <a:lnTo>
                  <a:pt x="254" y="380"/>
                </a:lnTo>
                <a:lnTo>
                  <a:pt x="254" y="418"/>
                </a:lnTo>
                <a:lnTo>
                  <a:pt x="241" y="469"/>
                </a:lnTo>
                <a:lnTo>
                  <a:pt x="241" y="520"/>
                </a:lnTo>
                <a:lnTo>
                  <a:pt x="241" y="583"/>
                </a:lnTo>
                <a:lnTo>
                  <a:pt x="229" y="646"/>
                </a:lnTo>
                <a:lnTo>
                  <a:pt x="229" y="722"/>
                </a:lnTo>
                <a:lnTo>
                  <a:pt x="216" y="900"/>
                </a:lnTo>
                <a:lnTo>
                  <a:pt x="216" y="1001"/>
                </a:lnTo>
                <a:lnTo>
                  <a:pt x="216" y="1102"/>
                </a:lnTo>
                <a:lnTo>
                  <a:pt x="216" y="1216"/>
                </a:lnTo>
                <a:lnTo>
                  <a:pt x="203" y="1331"/>
                </a:lnTo>
                <a:lnTo>
                  <a:pt x="203" y="1457"/>
                </a:lnTo>
                <a:lnTo>
                  <a:pt x="203" y="1584"/>
                </a:lnTo>
                <a:lnTo>
                  <a:pt x="203" y="1723"/>
                </a:lnTo>
                <a:lnTo>
                  <a:pt x="203" y="1837"/>
                </a:lnTo>
                <a:lnTo>
                  <a:pt x="190" y="1939"/>
                </a:lnTo>
                <a:lnTo>
                  <a:pt x="190" y="2027"/>
                </a:lnTo>
                <a:lnTo>
                  <a:pt x="178" y="2103"/>
                </a:lnTo>
                <a:lnTo>
                  <a:pt x="165" y="2167"/>
                </a:lnTo>
                <a:lnTo>
                  <a:pt x="165" y="2218"/>
                </a:lnTo>
                <a:lnTo>
                  <a:pt x="152" y="2256"/>
                </a:lnTo>
                <a:lnTo>
                  <a:pt x="127" y="2319"/>
                </a:lnTo>
                <a:lnTo>
                  <a:pt x="101" y="2357"/>
                </a:lnTo>
                <a:lnTo>
                  <a:pt x="89" y="2382"/>
                </a:lnTo>
                <a:lnTo>
                  <a:pt x="76" y="2395"/>
                </a:lnTo>
                <a:lnTo>
                  <a:pt x="63" y="2382"/>
                </a:lnTo>
                <a:lnTo>
                  <a:pt x="63" y="2357"/>
                </a:lnTo>
                <a:lnTo>
                  <a:pt x="51" y="2332"/>
                </a:lnTo>
                <a:lnTo>
                  <a:pt x="38" y="2294"/>
                </a:lnTo>
                <a:lnTo>
                  <a:pt x="13" y="2218"/>
                </a:lnTo>
                <a:lnTo>
                  <a:pt x="0" y="2192"/>
                </a:lnTo>
                <a:lnTo>
                  <a:pt x="0" y="2167"/>
                </a:lnTo>
                <a:lnTo>
                  <a:pt x="0" y="2141"/>
                </a:lnTo>
                <a:lnTo>
                  <a:pt x="13" y="2103"/>
                </a:lnTo>
                <a:lnTo>
                  <a:pt x="25" y="2040"/>
                </a:lnTo>
                <a:lnTo>
                  <a:pt x="38" y="1964"/>
                </a:lnTo>
                <a:lnTo>
                  <a:pt x="38" y="1913"/>
                </a:lnTo>
                <a:lnTo>
                  <a:pt x="51" y="1863"/>
                </a:lnTo>
                <a:lnTo>
                  <a:pt x="51" y="1799"/>
                </a:lnTo>
                <a:lnTo>
                  <a:pt x="63" y="1736"/>
                </a:lnTo>
                <a:lnTo>
                  <a:pt x="63" y="1660"/>
                </a:lnTo>
                <a:lnTo>
                  <a:pt x="76" y="1571"/>
                </a:lnTo>
                <a:lnTo>
                  <a:pt x="89" y="1470"/>
                </a:lnTo>
                <a:lnTo>
                  <a:pt x="89" y="1369"/>
                </a:lnTo>
                <a:lnTo>
                  <a:pt x="101" y="1178"/>
                </a:lnTo>
                <a:lnTo>
                  <a:pt x="101" y="988"/>
                </a:lnTo>
                <a:lnTo>
                  <a:pt x="114" y="811"/>
                </a:lnTo>
                <a:lnTo>
                  <a:pt x="114" y="659"/>
                </a:lnTo>
                <a:lnTo>
                  <a:pt x="101" y="520"/>
                </a:lnTo>
                <a:lnTo>
                  <a:pt x="101" y="406"/>
                </a:lnTo>
                <a:lnTo>
                  <a:pt x="101" y="304"/>
                </a:lnTo>
                <a:lnTo>
                  <a:pt x="101" y="241"/>
                </a:lnTo>
                <a:lnTo>
                  <a:pt x="89" y="190"/>
                </a:lnTo>
                <a:lnTo>
                  <a:pt x="89" y="152"/>
                </a:lnTo>
                <a:lnTo>
                  <a:pt x="63" y="89"/>
                </a:lnTo>
                <a:lnTo>
                  <a:pt x="38" y="63"/>
                </a:lnTo>
                <a:lnTo>
                  <a:pt x="25" y="38"/>
                </a:lnTo>
                <a:lnTo>
                  <a:pt x="38" y="25"/>
                </a:lnTo>
                <a:lnTo>
                  <a:pt x="51" y="13"/>
                </a:lnTo>
                <a:lnTo>
                  <a:pt x="63" y="0"/>
                </a:lnTo>
                <a:lnTo>
                  <a:pt x="101" y="0"/>
                </a:lnTo>
                <a:lnTo>
                  <a:pt x="140" y="13"/>
                </a:lnTo>
                <a:lnTo>
                  <a:pt x="190" y="25"/>
                </a:lnTo>
                <a:lnTo>
                  <a:pt x="241" y="38"/>
                </a:lnTo>
                <a:lnTo>
                  <a:pt x="279" y="63"/>
                </a:lnTo>
                <a:lnTo>
                  <a:pt x="292" y="76"/>
                </a:lnTo>
                <a:lnTo>
                  <a:pt x="305" y="101"/>
                </a:lnTo>
                <a:lnTo>
                  <a:pt x="317" y="127"/>
                </a:lnTo>
                <a:lnTo>
                  <a:pt x="317" y="139"/>
                </a:lnTo>
                <a:lnTo>
                  <a:pt x="292" y="190"/>
                </a:lnTo>
                <a:lnTo>
                  <a:pt x="279" y="253"/>
                </a:lnTo>
                <a:lnTo>
                  <a:pt x="267" y="329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Freeform 85"/>
          <p:cNvSpPr/>
          <p:nvPr/>
        </p:nvSpPr>
        <p:spPr>
          <a:xfrm>
            <a:off x="5970588" y="2201863"/>
            <a:ext cx="525462" cy="739775"/>
          </a:xfrm>
          <a:custGeom>
            <a:avLst/>
            <a:gdLst>
              <a:gd name="txL" fmla="*/ 0 w 826"/>
              <a:gd name="txT" fmla="*/ 0 h 1166"/>
              <a:gd name="txR" fmla="*/ 826 w 826"/>
              <a:gd name="txB" fmla="*/ 1166 h 1166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826" h="1166">
                <a:moveTo>
                  <a:pt x="826" y="114"/>
                </a:moveTo>
                <a:lnTo>
                  <a:pt x="762" y="266"/>
                </a:lnTo>
                <a:lnTo>
                  <a:pt x="686" y="406"/>
                </a:lnTo>
                <a:lnTo>
                  <a:pt x="622" y="533"/>
                </a:lnTo>
                <a:lnTo>
                  <a:pt x="546" y="659"/>
                </a:lnTo>
                <a:lnTo>
                  <a:pt x="470" y="761"/>
                </a:lnTo>
                <a:lnTo>
                  <a:pt x="381" y="862"/>
                </a:lnTo>
                <a:lnTo>
                  <a:pt x="305" y="951"/>
                </a:lnTo>
                <a:lnTo>
                  <a:pt x="216" y="1027"/>
                </a:lnTo>
                <a:lnTo>
                  <a:pt x="127" y="1090"/>
                </a:lnTo>
                <a:lnTo>
                  <a:pt x="64" y="1141"/>
                </a:lnTo>
                <a:lnTo>
                  <a:pt x="25" y="1166"/>
                </a:lnTo>
                <a:lnTo>
                  <a:pt x="0" y="1166"/>
                </a:lnTo>
                <a:lnTo>
                  <a:pt x="13" y="1153"/>
                </a:lnTo>
                <a:lnTo>
                  <a:pt x="25" y="1115"/>
                </a:lnTo>
                <a:lnTo>
                  <a:pt x="64" y="1065"/>
                </a:lnTo>
                <a:lnTo>
                  <a:pt x="127" y="1001"/>
                </a:lnTo>
                <a:lnTo>
                  <a:pt x="203" y="913"/>
                </a:lnTo>
                <a:lnTo>
                  <a:pt x="292" y="811"/>
                </a:lnTo>
                <a:lnTo>
                  <a:pt x="368" y="710"/>
                </a:lnTo>
                <a:lnTo>
                  <a:pt x="445" y="583"/>
                </a:lnTo>
                <a:lnTo>
                  <a:pt x="521" y="456"/>
                </a:lnTo>
                <a:lnTo>
                  <a:pt x="584" y="317"/>
                </a:lnTo>
                <a:lnTo>
                  <a:pt x="661" y="165"/>
                </a:lnTo>
                <a:lnTo>
                  <a:pt x="711" y="0"/>
                </a:lnTo>
                <a:lnTo>
                  <a:pt x="826" y="114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86"/>
          <p:cNvSpPr/>
          <p:nvPr/>
        </p:nvSpPr>
        <p:spPr>
          <a:xfrm>
            <a:off x="6486525" y="2411413"/>
            <a:ext cx="227013" cy="160337"/>
          </a:xfrm>
          <a:custGeom>
            <a:avLst/>
            <a:gdLst>
              <a:gd name="txL" fmla="*/ 0 w 356"/>
              <a:gd name="txT" fmla="*/ 0 h 253"/>
              <a:gd name="txR" fmla="*/ 356 w 356"/>
              <a:gd name="txB" fmla="*/ 253 h 253"/>
            </a:gdLst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0"/>
              </a:cxn>
              <a:cxn ang="0">
                <a:pos x="0" y="0"/>
              </a:cxn>
            </a:cxnLst>
            <a:rect l="txL" t="txT" r="txR" b="txB"/>
            <a:pathLst>
              <a:path w="356" h="253">
                <a:moveTo>
                  <a:pt x="0" y="0"/>
                </a:moveTo>
                <a:lnTo>
                  <a:pt x="64" y="12"/>
                </a:lnTo>
                <a:lnTo>
                  <a:pt x="127" y="12"/>
                </a:lnTo>
                <a:lnTo>
                  <a:pt x="191" y="25"/>
                </a:lnTo>
                <a:lnTo>
                  <a:pt x="241" y="50"/>
                </a:lnTo>
                <a:lnTo>
                  <a:pt x="279" y="76"/>
                </a:lnTo>
                <a:lnTo>
                  <a:pt x="305" y="101"/>
                </a:lnTo>
                <a:lnTo>
                  <a:pt x="330" y="126"/>
                </a:lnTo>
                <a:lnTo>
                  <a:pt x="356" y="152"/>
                </a:lnTo>
                <a:lnTo>
                  <a:pt x="356" y="215"/>
                </a:lnTo>
                <a:lnTo>
                  <a:pt x="356" y="228"/>
                </a:lnTo>
                <a:lnTo>
                  <a:pt x="343" y="241"/>
                </a:lnTo>
                <a:lnTo>
                  <a:pt x="330" y="253"/>
                </a:lnTo>
                <a:lnTo>
                  <a:pt x="305" y="241"/>
                </a:lnTo>
                <a:lnTo>
                  <a:pt x="279" y="228"/>
                </a:lnTo>
                <a:lnTo>
                  <a:pt x="241" y="215"/>
                </a:lnTo>
                <a:lnTo>
                  <a:pt x="191" y="190"/>
                </a:lnTo>
                <a:lnTo>
                  <a:pt x="127" y="152"/>
                </a:lnTo>
                <a:lnTo>
                  <a:pt x="64" y="101"/>
                </a:lnTo>
                <a:lnTo>
                  <a:pt x="0" y="50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88"/>
          <p:cNvSpPr/>
          <p:nvPr/>
        </p:nvSpPr>
        <p:spPr>
          <a:xfrm>
            <a:off x="6784975" y="2120900"/>
            <a:ext cx="911225" cy="209550"/>
          </a:xfrm>
          <a:custGeom>
            <a:avLst/>
            <a:gdLst>
              <a:gd name="txL" fmla="*/ 0 w 1435"/>
              <a:gd name="txT" fmla="*/ 0 h 329"/>
              <a:gd name="txR" fmla="*/ 1435 w 1435"/>
              <a:gd name="txB" fmla="*/ 329 h 329"/>
            </a:gdLst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435" h="329">
                <a:moveTo>
                  <a:pt x="1143" y="25"/>
                </a:moveTo>
                <a:lnTo>
                  <a:pt x="1219" y="0"/>
                </a:lnTo>
                <a:lnTo>
                  <a:pt x="1283" y="0"/>
                </a:lnTo>
                <a:lnTo>
                  <a:pt x="1308" y="0"/>
                </a:lnTo>
                <a:lnTo>
                  <a:pt x="1334" y="12"/>
                </a:lnTo>
                <a:lnTo>
                  <a:pt x="1385" y="50"/>
                </a:lnTo>
                <a:lnTo>
                  <a:pt x="1410" y="88"/>
                </a:lnTo>
                <a:lnTo>
                  <a:pt x="1423" y="101"/>
                </a:lnTo>
                <a:lnTo>
                  <a:pt x="1435" y="126"/>
                </a:lnTo>
                <a:lnTo>
                  <a:pt x="1423" y="139"/>
                </a:lnTo>
                <a:lnTo>
                  <a:pt x="1397" y="139"/>
                </a:lnTo>
                <a:lnTo>
                  <a:pt x="1359" y="152"/>
                </a:lnTo>
                <a:lnTo>
                  <a:pt x="1308" y="164"/>
                </a:lnTo>
                <a:lnTo>
                  <a:pt x="1232" y="177"/>
                </a:lnTo>
                <a:lnTo>
                  <a:pt x="1156" y="190"/>
                </a:lnTo>
                <a:lnTo>
                  <a:pt x="1054" y="202"/>
                </a:lnTo>
                <a:lnTo>
                  <a:pt x="940" y="228"/>
                </a:lnTo>
                <a:lnTo>
                  <a:pt x="813" y="240"/>
                </a:lnTo>
                <a:lnTo>
                  <a:pt x="711" y="253"/>
                </a:lnTo>
                <a:lnTo>
                  <a:pt x="610" y="266"/>
                </a:lnTo>
                <a:lnTo>
                  <a:pt x="521" y="278"/>
                </a:lnTo>
                <a:lnTo>
                  <a:pt x="457" y="291"/>
                </a:lnTo>
                <a:lnTo>
                  <a:pt x="394" y="304"/>
                </a:lnTo>
                <a:lnTo>
                  <a:pt x="343" y="304"/>
                </a:lnTo>
                <a:lnTo>
                  <a:pt x="305" y="316"/>
                </a:lnTo>
                <a:lnTo>
                  <a:pt x="241" y="329"/>
                </a:lnTo>
                <a:lnTo>
                  <a:pt x="191" y="329"/>
                </a:lnTo>
                <a:lnTo>
                  <a:pt x="140" y="329"/>
                </a:lnTo>
                <a:lnTo>
                  <a:pt x="114" y="329"/>
                </a:lnTo>
                <a:lnTo>
                  <a:pt x="64" y="304"/>
                </a:lnTo>
                <a:lnTo>
                  <a:pt x="13" y="253"/>
                </a:lnTo>
                <a:lnTo>
                  <a:pt x="0" y="240"/>
                </a:lnTo>
                <a:lnTo>
                  <a:pt x="0" y="228"/>
                </a:lnTo>
                <a:lnTo>
                  <a:pt x="13" y="215"/>
                </a:lnTo>
                <a:lnTo>
                  <a:pt x="25" y="215"/>
                </a:lnTo>
                <a:lnTo>
                  <a:pt x="64" y="202"/>
                </a:lnTo>
                <a:lnTo>
                  <a:pt x="114" y="190"/>
                </a:lnTo>
                <a:lnTo>
                  <a:pt x="191" y="190"/>
                </a:lnTo>
                <a:lnTo>
                  <a:pt x="279" y="177"/>
                </a:lnTo>
                <a:lnTo>
                  <a:pt x="381" y="164"/>
                </a:lnTo>
                <a:lnTo>
                  <a:pt x="508" y="152"/>
                </a:lnTo>
                <a:lnTo>
                  <a:pt x="635" y="126"/>
                </a:lnTo>
                <a:lnTo>
                  <a:pt x="775" y="101"/>
                </a:lnTo>
                <a:lnTo>
                  <a:pt x="838" y="88"/>
                </a:lnTo>
                <a:lnTo>
                  <a:pt x="902" y="76"/>
                </a:lnTo>
                <a:lnTo>
                  <a:pt x="965" y="63"/>
                </a:lnTo>
                <a:lnTo>
                  <a:pt x="1004" y="50"/>
                </a:lnTo>
                <a:lnTo>
                  <a:pt x="1092" y="38"/>
                </a:lnTo>
                <a:lnTo>
                  <a:pt x="1143" y="25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89"/>
          <p:cNvSpPr/>
          <p:nvPr/>
        </p:nvSpPr>
        <p:spPr>
          <a:xfrm>
            <a:off x="7035800" y="1662113"/>
            <a:ext cx="346075" cy="1649412"/>
          </a:xfrm>
          <a:custGeom>
            <a:avLst/>
            <a:gdLst>
              <a:gd name="txL" fmla="*/ 0 w 546"/>
              <a:gd name="txT" fmla="*/ 0 h 2598"/>
              <a:gd name="txR" fmla="*/ 546 w 546"/>
              <a:gd name="txB" fmla="*/ 2598 h 259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546" h="2598">
                <a:moveTo>
                  <a:pt x="292" y="102"/>
                </a:moveTo>
                <a:lnTo>
                  <a:pt x="267" y="76"/>
                </a:lnTo>
                <a:lnTo>
                  <a:pt x="267" y="51"/>
                </a:lnTo>
                <a:lnTo>
                  <a:pt x="267" y="38"/>
                </a:lnTo>
                <a:lnTo>
                  <a:pt x="267" y="26"/>
                </a:lnTo>
                <a:lnTo>
                  <a:pt x="279" y="13"/>
                </a:lnTo>
                <a:lnTo>
                  <a:pt x="317" y="0"/>
                </a:lnTo>
                <a:lnTo>
                  <a:pt x="381" y="13"/>
                </a:lnTo>
                <a:lnTo>
                  <a:pt x="419" y="26"/>
                </a:lnTo>
                <a:lnTo>
                  <a:pt x="457" y="51"/>
                </a:lnTo>
                <a:lnTo>
                  <a:pt x="495" y="76"/>
                </a:lnTo>
                <a:lnTo>
                  <a:pt x="533" y="89"/>
                </a:lnTo>
                <a:lnTo>
                  <a:pt x="546" y="102"/>
                </a:lnTo>
                <a:lnTo>
                  <a:pt x="546" y="114"/>
                </a:lnTo>
                <a:lnTo>
                  <a:pt x="546" y="140"/>
                </a:lnTo>
                <a:lnTo>
                  <a:pt x="546" y="190"/>
                </a:lnTo>
                <a:lnTo>
                  <a:pt x="533" y="254"/>
                </a:lnTo>
                <a:lnTo>
                  <a:pt x="533" y="330"/>
                </a:lnTo>
                <a:lnTo>
                  <a:pt x="521" y="380"/>
                </a:lnTo>
                <a:lnTo>
                  <a:pt x="521" y="457"/>
                </a:lnTo>
                <a:lnTo>
                  <a:pt x="521" y="533"/>
                </a:lnTo>
                <a:lnTo>
                  <a:pt x="508" y="634"/>
                </a:lnTo>
                <a:lnTo>
                  <a:pt x="508" y="735"/>
                </a:lnTo>
                <a:lnTo>
                  <a:pt x="508" y="862"/>
                </a:lnTo>
                <a:lnTo>
                  <a:pt x="508" y="989"/>
                </a:lnTo>
                <a:lnTo>
                  <a:pt x="508" y="1141"/>
                </a:lnTo>
                <a:lnTo>
                  <a:pt x="508" y="1293"/>
                </a:lnTo>
                <a:lnTo>
                  <a:pt x="508" y="1432"/>
                </a:lnTo>
                <a:lnTo>
                  <a:pt x="508" y="1559"/>
                </a:lnTo>
                <a:lnTo>
                  <a:pt x="508" y="1673"/>
                </a:lnTo>
                <a:lnTo>
                  <a:pt x="508" y="1787"/>
                </a:lnTo>
                <a:lnTo>
                  <a:pt x="508" y="1888"/>
                </a:lnTo>
                <a:lnTo>
                  <a:pt x="508" y="1977"/>
                </a:lnTo>
                <a:lnTo>
                  <a:pt x="508" y="2053"/>
                </a:lnTo>
                <a:lnTo>
                  <a:pt x="508" y="2180"/>
                </a:lnTo>
                <a:lnTo>
                  <a:pt x="495" y="2294"/>
                </a:lnTo>
                <a:lnTo>
                  <a:pt x="470" y="2383"/>
                </a:lnTo>
                <a:lnTo>
                  <a:pt x="444" y="2459"/>
                </a:lnTo>
                <a:lnTo>
                  <a:pt x="419" y="2509"/>
                </a:lnTo>
                <a:lnTo>
                  <a:pt x="394" y="2547"/>
                </a:lnTo>
                <a:lnTo>
                  <a:pt x="368" y="2573"/>
                </a:lnTo>
                <a:lnTo>
                  <a:pt x="355" y="2598"/>
                </a:lnTo>
                <a:lnTo>
                  <a:pt x="343" y="2585"/>
                </a:lnTo>
                <a:lnTo>
                  <a:pt x="317" y="2573"/>
                </a:lnTo>
                <a:lnTo>
                  <a:pt x="305" y="2547"/>
                </a:lnTo>
                <a:lnTo>
                  <a:pt x="292" y="2497"/>
                </a:lnTo>
                <a:lnTo>
                  <a:pt x="267" y="2459"/>
                </a:lnTo>
                <a:lnTo>
                  <a:pt x="228" y="2408"/>
                </a:lnTo>
                <a:lnTo>
                  <a:pt x="178" y="2357"/>
                </a:lnTo>
                <a:lnTo>
                  <a:pt x="127" y="2307"/>
                </a:lnTo>
                <a:lnTo>
                  <a:pt x="76" y="2269"/>
                </a:lnTo>
                <a:lnTo>
                  <a:pt x="38" y="2230"/>
                </a:lnTo>
                <a:lnTo>
                  <a:pt x="13" y="2205"/>
                </a:lnTo>
                <a:lnTo>
                  <a:pt x="0" y="2180"/>
                </a:lnTo>
                <a:lnTo>
                  <a:pt x="13" y="2180"/>
                </a:lnTo>
                <a:lnTo>
                  <a:pt x="38" y="2180"/>
                </a:lnTo>
                <a:lnTo>
                  <a:pt x="89" y="2192"/>
                </a:lnTo>
                <a:lnTo>
                  <a:pt x="152" y="2205"/>
                </a:lnTo>
                <a:lnTo>
                  <a:pt x="216" y="2230"/>
                </a:lnTo>
                <a:lnTo>
                  <a:pt x="267" y="2230"/>
                </a:lnTo>
                <a:lnTo>
                  <a:pt x="305" y="2218"/>
                </a:lnTo>
                <a:lnTo>
                  <a:pt x="330" y="2192"/>
                </a:lnTo>
                <a:lnTo>
                  <a:pt x="343" y="2180"/>
                </a:lnTo>
                <a:lnTo>
                  <a:pt x="343" y="2142"/>
                </a:lnTo>
                <a:lnTo>
                  <a:pt x="355" y="2091"/>
                </a:lnTo>
                <a:lnTo>
                  <a:pt x="355" y="2028"/>
                </a:lnTo>
                <a:lnTo>
                  <a:pt x="368" y="1952"/>
                </a:lnTo>
                <a:lnTo>
                  <a:pt x="368" y="1863"/>
                </a:lnTo>
                <a:lnTo>
                  <a:pt x="381" y="1762"/>
                </a:lnTo>
                <a:lnTo>
                  <a:pt x="381" y="1635"/>
                </a:lnTo>
                <a:lnTo>
                  <a:pt x="381" y="1521"/>
                </a:lnTo>
                <a:lnTo>
                  <a:pt x="381" y="1407"/>
                </a:lnTo>
                <a:lnTo>
                  <a:pt x="394" y="1293"/>
                </a:lnTo>
                <a:lnTo>
                  <a:pt x="394" y="1204"/>
                </a:lnTo>
                <a:lnTo>
                  <a:pt x="394" y="1115"/>
                </a:lnTo>
                <a:lnTo>
                  <a:pt x="381" y="1039"/>
                </a:lnTo>
                <a:lnTo>
                  <a:pt x="381" y="976"/>
                </a:lnTo>
                <a:lnTo>
                  <a:pt x="381" y="925"/>
                </a:lnTo>
                <a:lnTo>
                  <a:pt x="368" y="824"/>
                </a:lnTo>
                <a:lnTo>
                  <a:pt x="368" y="723"/>
                </a:lnTo>
                <a:lnTo>
                  <a:pt x="368" y="495"/>
                </a:lnTo>
                <a:lnTo>
                  <a:pt x="368" y="380"/>
                </a:lnTo>
                <a:lnTo>
                  <a:pt x="355" y="292"/>
                </a:lnTo>
                <a:lnTo>
                  <a:pt x="355" y="228"/>
                </a:lnTo>
                <a:lnTo>
                  <a:pt x="343" y="190"/>
                </a:lnTo>
                <a:lnTo>
                  <a:pt x="330" y="140"/>
                </a:lnTo>
                <a:lnTo>
                  <a:pt x="305" y="114"/>
                </a:lnTo>
                <a:lnTo>
                  <a:pt x="292" y="102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87"/>
          <p:cNvSpPr/>
          <p:nvPr/>
        </p:nvSpPr>
        <p:spPr>
          <a:xfrm>
            <a:off x="6640513" y="2201863"/>
            <a:ext cx="669925" cy="684212"/>
          </a:xfrm>
          <a:custGeom>
            <a:avLst/>
            <a:gdLst>
              <a:gd name="txL" fmla="*/ 0 w 1055"/>
              <a:gd name="txT" fmla="*/ 0 h 1077"/>
              <a:gd name="txR" fmla="*/ 1055 w 1055"/>
              <a:gd name="txB" fmla="*/ 1077 h 1077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055" h="1077">
                <a:moveTo>
                  <a:pt x="1055" y="114"/>
                </a:moveTo>
                <a:lnTo>
                  <a:pt x="1017" y="190"/>
                </a:lnTo>
                <a:lnTo>
                  <a:pt x="953" y="292"/>
                </a:lnTo>
                <a:lnTo>
                  <a:pt x="877" y="380"/>
                </a:lnTo>
                <a:lnTo>
                  <a:pt x="813" y="482"/>
                </a:lnTo>
                <a:lnTo>
                  <a:pt x="737" y="583"/>
                </a:lnTo>
                <a:lnTo>
                  <a:pt x="661" y="659"/>
                </a:lnTo>
                <a:lnTo>
                  <a:pt x="585" y="735"/>
                </a:lnTo>
                <a:lnTo>
                  <a:pt x="521" y="799"/>
                </a:lnTo>
                <a:lnTo>
                  <a:pt x="445" y="862"/>
                </a:lnTo>
                <a:lnTo>
                  <a:pt x="369" y="913"/>
                </a:lnTo>
                <a:lnTo>
                  <a:pt x="191" y="1001"/>
                </a:lnTo>
                <a:lnTo>
                  <a:pt x="102" y="1039"/>
                </a:lnTo>
                <a:lnTo>
                  <a:pt x="51" y="1065"/>
                </a:lnTo>
                <a:lnTo>
                  <a:pt x="13" y="1077"/>
                </a:lnTo>
                <a:lnTo>
                  <a:pt x="0" y="1077"/>
                </a:lnTo>
                <a:lnTo>
                  <a:pt x="13" y="1052"/>
                </a:lnTo>
                <a:lnTo>
                  <a:pt x="26" y="1039"/>
                </a:lnTo>
                <a:lnTo>
                  <a:pt x="51" y="1027"/>
                </a:lnTo>
                <a:lnTo>
                  <a:pt x="77" y="1001"/>
                </a:lnTo>
                <a:lnTo>
                  <a:pt x="115" y="963"/>
                </a:lnTo>
                <a:lnTo>
                  <a:pt x="165" y="938"/>
                </a:lnTo>
                <a:lnTo>
                  <a:pt x="216" y="887"/>
                </a:lnTo>
                <a:lnTo>
                  <a:pt x="305" y="811"/>
                </a:lnTo>
                <a:lnTo>
                  <a:pt x="407" y="735"/>
                </a:lnTo>
                <a:lnTo>
                  <a:pt x="483" y="647"/>
                </a:lnTo>
                <a:lnTo>
                  <a:pt x="559" y="571"/>
                </a:lnTo>
                <a:lnTo>
                  <a:pt x="597" y="533"/>
                </a:lnTo>
                <a:lnTo>
                  <a:pt x="636" y="482"/>
                </a:lnTo>
                <a:lnTo>
                  <a:pt x="674" y="418"/>
                </a:lnTo>
                <a:lnTo>
                  <a:pt x="724" y="355"/>
                </a:lnTo>
                <a:lnTo>
                  <a:pt x="775" y="279"/>
                </a:lnTo>
                <a:lnTo>
                  <a:pt x="826" y="203"/>
                </a:lnTo>
                <a:lnTo>
                  <a:pt x="890" y="114"/>
                </a:lnTo>
                <a:lnTo>
                  <a:pt x="940" y="0"/>
                </a:lnTo>
                <a:lnTo>
                  <a:pt x="1055" y="114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03263" y="3182938"/>
            <a:ext cx="2339975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结构：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左右</a:t>
            </a:r>
          </a:p>
        </p:txBody>
      </p: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703263" y="3978275"/>
            <a:ext cx="3640138" cy="430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组词：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器材   大材小用</a:t>
            </a:r>
          </a:p>
        </p:txBody>
      </p:sp>
      <p:sp>
        <p:nvSpPr>
          <p:cNvPr id="10" name="TextBox 23"/>
          <p:cNvSpPr txBox="1">
            <a:spLocks noChangeArrowheads="1"/>
          </p:cNvSpPr>
          <p:nvPr/>
        </p:nvSpPr>
        <p:spPr bwMode="auto">
          <a:xfrm>
            <a:off x="703263" y="4373563"/>
            <a:ext cx="3640138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造句：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银杏叶是珍贵的药材。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03263" y="3579813"/>
            <a:ext cx="2905125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音序：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C   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部首：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木</a:t>
            </a:r>
          </a:p>
        </p:txBody>
      </p:sp>
      <p:sp>
        <p:nvSpPr>
          <p:cNvPr id="26" name="矩形 2"/>
          <p:cNvSpPr>
            <a:spLocks noChangeArrowheads="1"/>
          </p:cNvSpPr>
          <p:nvPr/>
        </p:nvSpPr>
        <p:spPr bwMode="auto">
          <a:xfrm>
            <a:off x="5114925" y="3689350"/>
            <a:ext cx="3605213" cy="110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书写指导：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“木”的横比“才”的横稍短；右横比左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横略低。</a:t>
            </a:r>
          </a:p>
        </p:txBody>
      </p:sp>
      <p:sp>
        <p:nvSpPr>
          <p:cNvPr id="11" name="矩形 4"/>
          <p:cNvSpPr/>
          <p:nvPr/>
        </p:nvSpPr>
        <p:spPr>
          <a:xfrm>
            <a:off x="2820988" y="1863725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材</a:t>
            </a:r>
          </a:p>
        </p:txBody>
      </p:sp>
      <p:sp>
        <p:nvSpPr>
          <p:cNvPr id="12" name="矩形 11"/>
          <p:cNvSpPr/>
          <p:nvPr/>
        </p:nvSpPr>
        <p:spPr>
          <a:xfrm>
            <a:off x="2952750" y="1133475"/>
            <a:ext cx="1336675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</a:rPr>
              <a:t>cái</a:t>
            </a:r>
          </a:p>
        </p:txBody>
      </p:sp>
      <p:sp>
        <p:nvSpPr>
          <p:cNvPr id="36882" name="TextBox 43"/>
          <p:cNvSpPr txBox="1"/>
          <p:nvPr/>
        </p:nvSpPr>
        <p:spPr>
          <a:xfrm>
            <a:off x="701675" y="1782763"/>
            <a:ext cx="168910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药</a:t>
            </a:r>
            <a:r>
              <a:rPr lang="zh-CN" altLang="en-US" sz="5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材</a:t>
            </a:r>
          </a:p>
        </p:txBody>
      </p:sp>
      <p:pic>
        <p:nvPicPr>
          <p:cNvPr id="43" name="Picture 3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0250" y="731838"/>
            <a:ext cx="901700" cy="51276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  <p:bldP spid="10" grpId="0"/>
      <p:bldP spid="25" grpId="0"/>
      <p:bldP spid="26" grpId="0" bldLvl="0" animBg="1"/>
      <p:bldP spid="11" grpId="0"/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08013" y="3219450"/>
            <a:ext cx="2339975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结构：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左右</a:t>
            </a:r>
          </a:p>
        </p:txBody>
      </p:sp>
      <p:sp>
        <p:nvSpPr>
          <p:cNvPr id="2" name="TextBox 36"/>
          <p:cNvSpPr txBox="1">
            <a:spLocks noChangeArrowheads="1"/>
          </p:cNvSpPr>
          <p:nvPr/>
        </p:nvSpPr>
        <p:spPr bwMode="auto">
          <a:xfrm>
            <a:off x="608013" y="3989388"/>
            <a:ext cx="3030538" cy="430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组词：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又松又软 柔软</a:t>
            </a:r>
          </a:p>
        </p:txBody>
      </p:sp>
      <p:sp>
        <p:nvSpPr>
          <p:cNvPr id="3" name="TextBox 37"/>
          <p:cNvSpPr txBox="1">
            <a:spLocks noChangeArrowheads="1"/>
          </p:cNvSpPr>
          <p:nvPr/>
        </p:nvSpPr>
        <p:spPr bwMode="auto">
          <a:xfrm>
            <a:off x="608013" y="4373563"/>
            <a:ext cx="4167188" cy="430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造句：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妈妈买的新被子又松又软。 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608013" y="3605213"/>
            <a:ext cx="2905125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音序：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R  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部首：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车</a:t>
            </a:r>
          </a:p>
        </p:txBody>
      </p:sp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5356225" y="3602038"/>
            <a:ext cx="3032125" cy="110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书写指导：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“车”要窄，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第二笔撇折的撇稍长折稍短。</a:t>
            </a:r>
          </a:p>
        </p:txBody>
      </p:sp>
      <p:sp>
        <p:nvSpPr>
          <p:cNvPr id="4" name="矩形 4"/>
          <p:cNvSpPr/>
          <p:nvPr/>
        </p:nvSpPr>
        <p:spPr>
          <a:xfrm>
            <a:off x="3332163" y="1887538"/>
            <a:ext cx="1214437" cy="1323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软</a:t>
            </a:r>
          </a:p>
        </p:txBody>
      </p:sp>
      <p:sp>
        <p:nvSpPr>
          <p:cNvPr id="5" name="矩形 4"/>
          <p:cNvSpPr/>
          <p:nvPr/>
        </p:nvSpPr>
        <p:spPr>
          <a:xfrm>
            <a:off x="3278188" y="1150938"/>
            <a:ext cx="1336675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</a:rPr>
              <a:t>ruǎn </a:t>
            </a:r>
          </a:p>
        </p:txBody>
      </p:sp>
      <p:grpSp>
        <p:nvGrpSpPr>
          <p:cNvPr id="37898" name="Group 4"/>
          <p:cNvGrpSpPr/>
          <p:nvPr/>
        </p:nvGrpSpPr>
        <p:grpSpPr>
          <a:xfrm>
            <a:off x="5554663" y="1041400"/>
            <a:ext cx="2517775" cy="2382838"/>
            <a:chOff x="1474" y="663"/>
            <a:chExt cx="2948" cy="2835"/>
          </a:xfrm>
        </p:grpSpPr>
        <p:sp>
          <p:nvSpPr>
            <p:cNvPr id="37914" name="Rectangle 5"/>
            <p:cNvSpPr/>
            <p:nvPr/>
          </p:nvSpPr>
          <p:spPr>
            <a:xfrm>
              <a:off x="2948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7915" name="Rectangle 6"/>
            <p:cNvSpPr/>
            <p:nvPr/>
          </p:nvSpPr>
          <p:spPr>
            <a:xfrm>
              <a:off x="1474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7916" name="Rectangle 7"/>
            <p:cNvSpPr/>
            <p:nvPr/>
          </p:nvSpPr>
          <p:spPr>
            <a:xfrm>
              <a:off x="2948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7917" name="Rectangle 8"/>
            <p:cNvSpPr/>
            <p:nvPr/>
          </p:nvSpPr>
          <p:spPr>
            <a:xfrm>
              <a:off x="1474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7918" name="Line 9"/>
            <p:cNvSpPr/>
            <p:nvPr/>
          </p:nvSpPr>
          <p:spPr>
            <a:xfrm>
              <a:off x="1474" y="663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19" name="Line 10"/>
            <p:cNvSpPr/>
            <p:nvPr/>
          </p:nvSpPr>
          <p:spPr>
            <a:xfrm>
              <a:off x="1474" y="3498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20" name="Line 11"/>
            <p:cNvSpPr/>
            <p:nvPr/>
          </p:nvSpPr>
          <p:spPr>
            <a:xfrm>
              <a:off x="1474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21" name="Line 12"/>
            <p:cNvSpPr/>
            <p:nvPr/>
          </p:nvSpPr>
          <p:spPr>
            <a:xfrm>
              <a:off x="4422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22" name="Line 13"/>
            <p:cNvSpPr/>
            <p:nvPr/>
          </p:nvSpPr>
          <p:spPr>
            <a:xfrm>
              <a:off x="1474" y="2069"/>
              <a:ext cx="2948" cy="0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23" name="Line 14"/>
            <p:cNvSpPr/>
            <p:nvPr/>
          </p:nvSpPr>
          <p:spPr>
            <a:xfrm>
              <a:off x="2948" y="663"/>
              <a:ext cx="0" cy="2835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7899" name="Rectangle 25"/>
          <p:cNvSpPr/>
          <p:nvPr/>
        </p:nvSpPr>
        <p:spPr>
          <a:xfrm>
            <a:off x="6099175" y="1414463"/>
            <a:ext cx="31750" cy="152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37900" name="Rectangle 26"/>
          <p:cNvSpPr/>
          <p:nvPr/>
        </p:nvSpPr>
        <p:spPr>
          <a:xfrm>
            <a:off x="5954713" y="1404938"/>
            <a:ext cx="31750" cy="152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37901" name="Rectangle 27"/>
          <p:cNvSpPr/>
          <p:nvPr/>
        </p:nvSpPr>
        <p:spPr>
          <a:xfrm>
            <a:off x="6115050" y="1350963"/>
            <a:ext cx="34925" cy="1682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37902" name="Rectangle 28"/>
          <p:cNvSpPr/>
          <p:nvPr/>
        </p:nvSpPr>
        <p:spPr>
          <a:xfrm>
            <a:off x="5945188" y="1350963"/>
            <a:ext cx="34925" cy="1682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6" name="Freeform 44"/>
          <p:cNvSpPr/>
          <p:nvPr/>
        </p:nvSpPr>
        <p:spPr>
          <a:xfrm>
            <a:off x="6832600" y="1370013"/>
            <a:ext cx="438150" cy="857250"/>
          </a:xfrm>
          <a:custGeom>
            <a:avLst/>
            <a:gdLst>
              <a:gd name="txL" fmla="*/ 0 w 690"/>
              <a:gd name="txT" fmla="*/ 0 h 1350"/>
              <a:gd name="txR" fmla="*/ 690 w 690"/>
              <a:gd name="txB" fmla="*/ 1350 h 135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90" h="1350">
                <a:moveTo>
                  <a:pt x="420" y="270"/>
                </a:moveTo>
                <a:lnTo>
                  <a:pt x="450" y="150"/>
                </a:lnTo>
                <a:lnTo>
                  <a:pt x="435" y="105"/>
                </a:lnTo>
                <a:lnTo>
                  <a:pt x="420" y="75"/>
                </a:lnTo>
                <a:lnTo>
                  <a:pt x="405" y="45"/>
                </a:lnTo>
                <a:lnTo>
                  <a:pt x="420" y="0"/>
                </a:lnTo>
                <a:lnTo>
                  <a:pt x="465" y="0"/>
                </a:lnTo>
                <a:lnTo>
                  <a:pt x="510" y="15"/>
                </a:lnTo>
                <a:lnTo>
                  <a:pt x="555" y="30"/>
                </a:lnTo>
                <a:lnTo>
                  <a:pt x="645" y="90"/>
                </a:lnTo>
                <a:lnTo>
                  <a:pt x="690" y="135"/>
                </a:lnTo>
                <a:lnTo>
                  <a:pt x="675" y="180"/>
                </a:lnTo>
                <a:lnTo>
                  <a:pt x="630" y="285"/>
                </a:lnTo>
                <a:lnTo>
                  <a:pt x="570" y="420"/>
                </a:lnTo>
                <a:lnTo>
                  <a:pt x="480" y="600"/>
                </a:lnTo>
                <a:lnTo>
                  <a:pt x="390" y="795"/>
                </a:lnTo>
                <a:lnTo>
                  <a:pt x="315" y="960"/>
                </a:lnTo>
                <a:lnTo>
                  <a:pt x="240" y="1080"/>
                </a:lnTo>
                <a:lnTo>
                  <a:pt x="165" y="1185"/>
                </a:lnTo>
                <a:lnTo>
                  <a:pt x="105" y="1260"/>
                </a:lnTo>
                <a:lnTo>
                  <a:pt x="60" y="1305"/>
                </a:lnTo>
                <a:lnTo>
                  <a:pt x="30" y="1335"/>
                </a:lnTo>
                <a:lnTo>
                  <a:pt x="15" y="1350"/>
                </a:lnTo>
                <a:lnTo>
                  <a:pt x="0" y="1335"/>
                </a:lnTo>
                <a:lnTo>
                  <a:pt x="15" y="1305"/>
                </a:lnTo>
                <a:lnTo>
                  <a:pt x="30" y="1260"/>
                </a:lnTo>
                <a:lnTo>
                  <a:pt x="75" y="1185"/>
                </a:lnTo>
                <a:lnTo>
                  <a:pt x="120" y="1095"/>
                </a:lnTo>
                <a:lnTo>
                  <a:pt x="165" y="990"/>
                </a:lnTo>
                <a:lnTo>
                  <a:pt x="225" y="855"/>
                </a:lnTo>
                <a:lnTo>
                  <a:pt x="285" y="720"/>
                </a:lnTo>
                <a:lnTo>
                  <a:pt x="330" y="570"/>
                </a:lnTo>
                <a:lnTo>
                  <a:pt x="375" y="450"/>
                </a:lnTo>
                <a:lnTo>
                  <a:pt x="405" y="345"/>
                </a:lnTo>
                <a:lnTo>
                  <a:pt x="420" y="27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45"/>
          <p:cNvSpPr/>
          <p:nvPr/>
        </p:nvSpPr>
        <p:spPr>
          <a:xfrm>
            <a:off x="6975475" y="1846263"/>
            <a:ext cx="647700" cy="361950"/>
          </a:xfrm>
          <a:custGeom>
            <a:avLst/>
            <a:gdLst>
              <a:gd name="txL" fmla="*/ 0 w 1020"/>
              <a:gd name="txT" fmla="*/ 0 h 570"/>
              <a:gd name="txR" fmla="*/ 1020 w 1020"/>
              <a:gd name="txB" fmla="*/ 570 h 57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020" h="570">
                <a:moveTo>
                  <a:pt x="915" y="285"/>
                </a:moveTo>
                <a:lnTo>
                  <a:pt x="855" y="300"/>
                </a:lnTo>
                <a:lnTo>
                  <a:pt x="810" y="330"/>
                </a:lnTo>
                <a:lnTo>
                  <a:pt x="750" y="375"/>
                </a:lnTo>
                <a:lnTo>
                  <a:pt x="675" y="435"/>
                </a:lnTo>
                <a:lnTo>
                  <a:pt x="630" y="495"/>
                </a:lnTo>
                <a:lnTo>
                  <a:pt x="585" y="540"/>
                </a:lnTo>
                <a:lnTo>
                  <a:pt x="555" y="570"/>
                </a:lnTo>
                <a:lnTo>
                  <a:pt x="540" y="570"/>
                </a:lnTo>
                <a:lnTo>
                  <a:pt x="525" y="555"/>
                </a:lnTo>
                <a:lnTo>
                  <a:pt x="540" y="525"/>
                </a:lnTo>
                <a:lnTo>
                  <a:pt x="555" y="465"/>
                </a:lnTo>
                <a:lnTo>
                  <a:pt x="585" y="390"/>
                </a:lnTo>
                <a:lnTo>
                  <a:pt x="600" y="330"/>
                </a:lnTo>
                <a:lnTo>
                  <a:pt x="615" y="270"/>
                </a:lnTo>
                <a:lnTo>
                  <a:pt x="630" y="240"/>
                </a:lnTo>
                <a:lnTo>
                  <a:pt x="615" y="210"/>
                </a:lnTo>
                <a:lnTo>
                  <a:pt x="600" y="210"/>
                </a:lnTo>
                <a:lnTo>
                  <a:pt x="555" y="210"/>
                </a:lnTo>
                <a:lnTo>
                  <a:pt x="480" y="210"/>
                </a:lnTo>
                <a:lnTo>
                  <a:pt x="390" y="225"/>
                </a:lnTo>
                <a:lnTo>
                  <a:pt x="195" y="255"/>
                </a:lnTo>
                <a:lnTo>
                  <a:pt x="0" y="270"/>
                </a:lnTo>
                <a:lnTo>
                  <a:pt x="0" y="165"/>
                </a:lnTo>
                <a:lnTo>
                  <a:pt x="180" y="150"/>
                </a:lnTo>
                <a:lnTo>
                  <a:pt x="390" y="120"/>
                </a:lnTo>
                <a:lnTo>
                  <a:pt x="480" y="105"/>
                </a:lnTo>
                <a:lnTo>
                  <a:pt x="540" y="90"/>
                </a:lnTo>
                <a:lnTo>
                  <a:pt x="585" y="60"/>
                </a:lnTo>
                <a:lnTo>
                  <a:pt x="615" y="45"/>
                </a:lnTo>
                <a:lnTo>
                  <a:pt x="660" y="15"/>
                </a:lnTo>
                <a:lnTo>
                  <a:pt x="690" y="0"/>
                </a:lnTo>
                <a:lnTo>
                  <a:pt x="705" y="15"/>
                </a:lnTo>
                <a:lnTo>
                  <a:pt x="750" y="30"/>
                </a:lnTo>
                <a:lnTo>
                  <a:pt x="810" y="60"/>
                </a:lnTo>
                <a:lnTo>
                  <a:pt x="870" y="105"/>
                </a:lnTo>
                <a:lnTo>
                  <a:pt x="945" y="150"/>
                </a:lnTo>
                <a:lnTo>
                  <a:pt x="990" y="180"/>
                </a:lnTo>
                <a:lnTo>
                  <a:pt x="1020" y="210"/>
                </a:lnTo>
                <a:lnTo>
                  <a:pt x="1020" y="225"/>
                </a:lnTo>
                <a:lnTo>
                  <a:pt x="990" y="255"/>
                </a:lnTo>
                <a:lnTo>
                  <a:pt x="915" y="28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46"/>
          <p:cNvSpPr/>
          <p:nvPr/>
        </p:nvSpPr>
        <p:spPr>
          <a:xfrm>
            <a:off x="6689725" y="2151063"/>
            <a:ext cx="466725" cy="904875"/>
          </a:xfrm>
          <a:custGeom>
            <a:avLst/>
            <a:gdLst>
              <a:gd name="txL" fmla="*/ 0 w 735"/>
              <a:gd name="txT" fmla="*/ 0 h 1425"/>
              <a:gd name="txR" fmla="*/ 735 w 735"/>
              <a:gd name="txB" fmla="*/ 1425 h 142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735" h="1425">
                <a:moveTo>
                  <a:pt x="525" y="90"/>
                </a:moveTo>
                <a:lnTo>
                  <a:pt x="495" y="45"/>
                </a:lnTo>
                <a:lnTo>
                  <a:pt x="510" y="30"/>
                </a:lnTo>
                <a:lnTo>
                  <a:pt x="525" y="0"/>
                </a:lnTo>
                <a:lnTo>
                  <a:pt x="570" y="0"/>
                </a:lnTo>
                <a:lnTo>
                  <a:pt x="615" y="15"/>
                </a:lnTo>
                <a:lnTo>
                  <a:pt x="675" y="45"/>
                </a:lnTo>
                <a:lnTo>
                  <a:pt x="720" y="105"/>
                </a:lnTo>
                <a:lnTo>
                  <a:pt x="735" y="135"/>
                </a:lnTo>
                <a:lnTo>
                  <a:pt x="735" y="165"/>
                </a:lnTo>
                <a:lnTo>
                  <a:pt x="720" y="225"/>
                </a:lnTo>
                <a:lnTo>
                  <a:pt x="705" y="300"/>
                </a:lnTo>
                <a:lnTo>
                  <a:pt x="690" y="390"/>
                </a:lnTo>
                <a:lnTo>
                  <a:pt x="615" y="630"/>
                </a:lnTo>
                <a:lnTo>
                  <a:pt x="510" y="885"/>
                </a:lnTo>
                <a:lnTo>
                  <a:pt x="450" y="1005"/>
                </a:lnTo>
                <a:lnTo>
                  <a:pt x="375" y="1110"/>
                </a:lnTo>
                <a:lnTo>
                  <a:pt x="285" y="1200"/>
                </a:lnTo>
                <a:lnTo>
                  <a:pt x="195" y="1290"/>
                </a:lnTo>
                <a:lnTo>
                  <a:pt x="120" y="1350"/>
                </a:lnTo>
                <a:lnTo>
                  <a:pt x="60" y="1395"/>
                </a:lnTo>
                <a:lnTo>
                  <a:pt x="15" y="1425"/>
                </a:lnTo>
                <a:lnTo>
                  <a:pt x="0" y="1425"/>
                </a:lnTo>
                <a:lnTo>
                  <a:pt x="0" y="1410"/>
                </a:lnTo>
                <a:lnTo>
                  <a:pt x="30" y="1365"/>
                </a:lnTo>
                <a:lnTo>
                  <a:pt x="60" y="1305"/>
                </a:lnTo>
                <a:lnTo>
                  <a:pt x="135" y="1230"/>
                </a:lnTo>
                <a:lnTo>
                  <a:pt x="285" y="1035"/>
                </a:lnTo>
                <a:lnTo>
                  <a:pt x="345" y="930"/>
                </a:lnTo>
                <a:lnTo>
                  <a:pt x="405" y="795"/>
                </a:lnTo>
                <a:lnTo>
                  <a:pt x="480" y="555"/>
                </a:lnTo>
                <a:lnTo>
                  <a:pt x="540" y="330"/>
                </a:lnTo>
                <a:lnTo>
                  <a:pt x="540" y="240"/>
                </a:lnTo>
                <a:lnTo>
                  <a:pt x="555" y="165"/>
                </a:lnTo>
                <a:lnTo>
                  <a:pt x="540" y="120"/>
                </a:lnTo>
                <a:lnTo>
                  <a:pt x="525" y="9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50"/>
          <p:cNvSpPr/>
          <p:nvPr/>
        </p:nvSpPr>
        <p:spPr>
          <a:xfrm>
            <a:off x="6108700" y="1731963"/>
            <a:ext cx="704850" cy="190500"/>
          </a:xfrm>
          <a:custGeom>
            <a:avLst/>
            <a:gdLst>
              <a:gd name="txL" fmla="*/ 0 w 1110"/>
              <a:gd name="txT" fmla="*/ 0 h 300"/>
              <a:gd name="txR" fmla="*/ 1110 w 1110"/>
              <a:gd name="txB" fmla="*/ 300 h 30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110" h="300">
                <a:moveTo>
                  <a:pt x="285" y="300"/>
                </a:moveTo>
                <a:lnTo>
                  <a:pt x="195" y="300"/>
                </a:lnTo>
                <a:lnTo>
                  <a:pt x="120" y="300"/>
                </a:lnTo>
                <a:lnTo>
                  <a:pt x="60" y="270"/>
                </a:lnTo>
                <a:lnTo>
                  <a:pt x="0" y="210"/>
                </a:lnTo>
                <a:lnTo>
                  <a:pt x="60" y="180"/>
                </a:lnTo>
                <a:lnTo>
                  <a:pt x="135" y="165"/>
                </a:lnTo>
                <a:lnTo>
                  <a:pt x="210" y="165"/>
                </a:lnTo>
                <a:lnTo>
                  <a:pt x="300" y="150"/>
                </a:lnTo>
                <a:lnTo>
                  <a:pt x="435" y="120"/>
                </a:lnTo>
                <a:lnTo>
                  <a:pt x="615" y="75"/>
                </a:lnTo>
                <a:lnTo>
                  <a:pt x="780" y="30"/>
                </a:lnTo>
                <a:lnTo>
                  <a:pt x="900" y="15"/>
                </a:lnTo>
                <a:lnTo>
                  <a:pt x="990" y="0"/>
                </a:lnTo>
                <a:lnTo>
                  <a:pt x="1050" y="0"/>
                </a:lnTo>
                <a:lnTo>
                  <a:pt x="1095" y="30"/>
                </a:lnTo>
                <a:lnTo>
                  <a:pt x="1110" y="60"/>
                </a:lnTo>
                <a:lnTo>
                  <a:pt x="1095" y="90"/>
                </a:lnTo>
                <a:lnTo>
                  <a:pt x="1050" y="105"/>
                </a:lnTo>
                <a:lnTo>
                  <a:pt x="975" y="135"/>
                </a:lnTo>
                <a:lnTo>
                  <a:pt x="870" y="165"/>
                </a:lnTo>
                <a:lnTo>
                  <a:pt x="750" y="210"/>
                </a:lnTo>
                <a:lnTo>
                  <a:pt x="660" y="240"/>
                </a:lnTo>
                <a:lnTo>
                  <a:pt x="570" y="255"/>
                </a:lnTo>
                <a:lnTo>
                  <a:pt x="510" y="270"/>
                </a:lnTo>
                <a:lnTo>
                  <a:pt x="405" y="285"/>
                </a:lnTo>
                <a:lnTo>
                  <a:pt x="285" y="30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43"/>
          <p:cNvSpPr/>
          <p:nvPr/>
        </p:nvSpPr>
        <p:spPr>
          <a:xfrm>
            <a:off x="6108700" y="1331913"/>
            <a:ext cx="685800" cy="1152525"/>
          </a:xfrm>
          <a:custGeom>
            <a:avLst/>
            <a:gdLst>
              <a:gd name="txL" fmla="*/ 0 w 1080"/>
              <a:gd name="txT" fmla="*/ 0 h 1815"/>
              <a:gd name="txR" fmla="*/ 1080 w 1080"/>
              <a:gd name="txB" fmla="*/ 1815 h 1815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080" h="1815">
                <a:moveTo>
                  <a:pt x="495" y="15"/>
                </a:moveTo>
                <a:lnTo>
                  <a:pt x="555" y="0"/>
                </a:lnTo>
                <a:lnTo>
                  <a:pt x="600" y="15"/>
                </a:lnTo>
                <a:lnTo>
                  <a:pt x="645" y="45"/>
                </a:lnTo>
                <a:lnTo>
                  <a:pt x="720" y="105"/>
                </a:lnTo>
                <a:lnTo>
                  <a:pt x="750" y="150"/>
                </a:lnTo>
                <a:lnTo>
                  <a:pt x="735" y="195"/>
                </a:lnTo>
                <a:lnTo>
                  <a:pt x="705" y="300"/>
                </a:lnTo>
                <a:lnTo>
                  <a:pt x="660" y="435"/>
                </a:lnTo>
                <a:lnTo>
                  <a:pt x="600" y="615"/>
                </a:lnTo>
                <a:lnTo>
                  <a:pt x="525" y="825"/>
                </a:lnTo>
                <a:lnTo>
                  <a:pt x="465" y="990"/>
                </a:lnTo>
                <a:lnTo>
                  <a:pt x="390" y="1140"/>
                </a:lnTo>
                <a:lnTo>
                  <a:pt x="345" y="1275"/>
                </a:lnTo>
                <a:lnTo>
                  <a:pt x="285" y="1380"/>
                </a:lnTo>
                <a:lnTo>
                  <a:pt x="255" y="1455"/>
                </a:lnTo>
                <a:lnTo>
                  <a:pt x="240" y="1500"/>
                </a:lnTo>
                <a:lnTo>
                  <a:pt x="240" y="1515"/>
                </a:lnTo>
                <a:lnTo>
                  <a:pt x="255" y="1530"/>
                </a:lnTo>
                <a:lnTo>
                  <a:pt x="300" y="1530"/>
                </a:lnTo>
                <a:lnTo>
                  <a:pt x="345" y="1530"/>
                </a:lnTo>
                <a:lnTo>
                  <a:pt x="420" y="1500"/>
                </a:lnTo>
                <a:lnTo>
                  <a:pt x="585" y="1470"/>
                </a:lnTo>
                <a:lnTo>
                  <a:pt x="750" y="1410"/>
                </a:lnTo>
                <a:lnTo>
                  <a:pt x="900" y="1365"/>
                </a:lnTo>
                <a:lnTo>
                  <a:pt x="975" y="1350"/>
                </a:lnTo>
                <a:lnTo>
                  <a:pt x="1020" y="1380"/>
                </a:lnTo>
                <a:lnTo>
                  <a:pt x="1065" y="1395"/>
                </a:lnTo>
                <a:lnTo>
                  <a:pt x="1080" y="1410"/>
                </a:lnTo>
                <a:lnTo>
                  <a:pt x="1080" y="1440"/>
                </a:lnTo>
                <a:lnTo>
                  <a:pt x="1050" y="1470"/>
                </a:lnTo>
                <a:lnTo>
                  <a:pt x="975" y="1500"/>
                </a:lnTo>
                <a:lnTo>
                  <a:pt x="915" y="1500"/>
                </a:lnTo>
                <a:lnTo>
                  <a:pt x="840" y="1530"/>
                </a:lnTo>
                <a:lnTo>
                  <a:pt x="735" y="1545"/>
                </a:lnTo>
                <a:lnTo>
                  <a:pt x="600" y="1590"/>
                </a:lnTo>
                <a:lnTo>
                  <a:pt x="435" y="1635"/>
                </a:lnTo>
                <a:lnTo>
                  <a:pt x="360" y="1665"/>
                </a:lnTo>
                <a:lnTo>
                  <a:pt x="285" y="1680"/>
                </a:lnTo>
                <a:lnTo>
                  <a:pt x="240" y="1710"/>
                </a:lnTo>
                <a:lnTo>
                  <a:pt x="210" y="1740"/>
                </a:lnTo>
                <a:lnTo>
                  <a:pt x="150" y="1800"/>
                </a:lnTo>
                <a:lnTo>
                  <a:pt x="105" y="1815"/>
                </a:lnTo>
                <a:lnTo>
                  <a:pt x="75" y="1800"/>
                </a:lnTo>
                <a:lnTo>
                  <a:pt x="30" y="1740"/>
                </a:lnTo>
                <a:lnTo>
                  <a:pt x="0" y="1680"/>
                </a:lnTo>
                <a:lnTo>
                  <a:pt x="0" y="1635"/>
                </a:lnTo>
                <a:lnTo>
                  <a:pt x="15" y="1590"/>
                </a:lnTo>
                <a:lnTo>
                  <a:pt x="60" y="1560"/>
                </a:lnTo>
                <a:lnTo>
                  <a:pt x="90" y="1530"/>
                </a:lnTo>
                <a:lnTo>
                  <a:pt x="120" y="1470"/>
                </a:lnTo>
                <a:lnTo>
                  <a:pt x="165" y="1380"/>
                </a:lnTo>
                <a:lnTo>
                  <a:pt x="210" y="1245"/>
                </a:lnTo>
                <a:lnTo>
                  <a:pt x="270" y="1095"/>
                </a:lnTo>
                <a:lnTo>
                  <a:pt x="330" y="930"/>
                </a:lnTo>
                <a:lnTo>
                  <a:pt x="375" y="750"/>
                </a:lnTo>
                <a:lnTo>
                  <a:pt x="435" y="540"/>
                </a:lnTo>
                <a:lnTo>
                  <a:pt x="480" y="360"/>
                </a:lnTo>
                <a:lnTo>
                  <a:pt x="510" y="210"/>
                </a:lnTo>
                <a:lnTo>
                  <a:pt x="525" y="120"/>
                </a:lnTo>
                <a:lnTo>
                  <a:pt x="510" y="60"/>
                </a:lnTo>
                <a:lnTo>
                  <a:pt x="480" y="30"/>
                </a:lnTo>
                <a:lnTo>
                  <a:pt x="495" y="1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48"/>
          <p:cNvSpPr/>
          <p:nvPr/>
        </p:nvSpPr>
        <p:spPr>
          <a:xfrm>
            <a:off x="6442075" y="1970088"/>
            <a:ext cx="171450" cy="1304925"/>
          </a:xfrm>
          <a:custGeom>
            <a:avLst/>
            <a:gdLst>
              <a:gd name="txL" fmla="*/ 0 w 270"/>
              <a:gd name="txT" fmla="*/ 0 h 2055"/>
              <a:gd name="txR" fmla="*/ 270 w 270"/>
              <a:gd name="txB" fmla="*/ 2055 h 205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70" h="2055">
                <a:moveTo>
                  <a:pt x="240" y="75"/>
                </a:moveTo>
                <a:lnTo>
                  <a:pt x="270" y="120"/>
                </a:lnTo>
                <a:lnTo>
                  <a:pt x="255" y="165"/>
                </a:lnTo>
                <a:lnTo>
                  <a:pt x="240" y="210"/>
                </a:lnTo>
                <a:lnTo>
                  <a:pt x="240" y="300"/>
                </a:lnTo>
                <a:lnTo>
                  <a:pt x="225" y="405"/>
                </a:lnTo>
                <a:lnTo>
                  <a:pt x="225" y="540"/>
                </a:lnTo>
                <a:lnTo>
                  <a:pt x="210" y="720"/>
                </a:lnTo>
                <a:lnTo>
                  <a:pt x="195" y="900"/>
                </a:lnTo>
                <a:lnTo>
                  <a:pt x="180" y="1320"/>
                </a:lnTo>
                <a:lnTo>
                  <a:pt x="180" y="1515"/>
                </a:lnTo>
                <a:lnTo>
                  <a:pt x="165" y="1680"/>
                </a:lnTo>
                <a:lnTo>
                  <a:pt x="150" y="1815"/>
                </a:lnTo>
                <a:lnTo>
                  <a:pt x="150" y="1920"/>
                </a:lnTo>
                <a:lnTo>
                  <a:pt x="135" y="1980"/>
                </a:lnTo>
                <a:lnTo>
                  <a:pt x="120" y="2025"/>
                </a:lnTo>
                <a:lnTo>
                  <a:pt x="120" y="2040"/>
                </a:lnTo>
                <a:lnTo>
                  <a:pt x="105" y="2055"/>
                </a:lnTo>
                <a:lnTo>
                  <a:pt x="75" y="2040"/>
                </a:lnTo>
                <a:lnTo>
                  <a:pt x="45" y="1965"/>
                </a:lnTo>
                <a:lnTo>
                  <a:pt x="15" y="1905"/>
                </a:lnTo>
                <a:lnTo>
                  <a:pt x="0" y="1860"/>
                </a:lnTo>
                <a:lnTo>
                  <a:pt x="0" y="1830"/>
                </a:lnTo>
                <a:lnTo>
                  <a:pt x="0" y="1785"/>
                </a:lnTo>
                <a:lnTo>
                  <a:pt x="15" y="1695"/>
                </a:lnTo>
                <a:lnTo>
                  <a:pt x="30" y="1590"/>
                </a:lnTo>
                <a:lnTo>
                  <a:pt x="45" y="1455"/>
                </a:lnTo>
                <a:lnTo>
                  <a:pt x="60" y="1275"/>
                </a:lnTo>
                <a:lnTo>
                  <a:pt x="60" y="1035"/>
                </a:lnTo>
                <a:lnTo>
                  <a:pt x="75" y="735"/>
                </a:lnTo>
                <a:lnTo>
                  <a:pt x="75" y="585"/>
                </a:lnTo>
                <a:lnTo>
                  <a:pt x="75" y="465"/>
                </a:lnTo>
                <a:lnTo>
                  <a:pt x="75" y="360"/>
                </a:lnTo>
                <a:lnTo>
                  <a:pt x="75" y="255"/>
                </a:lnTo>
                <a:lnTo>
                  <a:pt x="75" y="195"/>
                </a:lnTo>
                <a:lnTo>
                  <a:pt x="60" y="135"/>
                </a:lnTo>
                <a:lnTo>
                  <a:pt x="60" y="105"/>
                </a:lnTo>
                <a:lnTo>
                  <a:pt x="45" y="90"/>
                </a:lnTo>
                <a:lnTo>
                  <a:pt x="15" y="60"/>
                </a:lnTo>
                <a:lnTo>
                  <a:pt x="15" y="30"/>
                </a:lnTo>
                <a:lnTo>
                  <a:pt x="60" y="0"/>
                </a:lnTo>
                <a:lnTo>
                  <a:pt x="135" y="0"/>
                </a:lnTo>
                <a:lnTo>
                  <a:pt x="210" y="30"/>
                </a:lnTo>
                <a:lnTo>
                  <a:pt x="240" y="7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49"/>
          <p:cNvSpPr/>
          <p:nvPr/>
        </p:nvSpPr>
        <p:spPr>
          <a:xfrm>
            <a:off x="5956300" y="2503488"/>
            <a:ext cx="876300" cy="381000"/>
          </a:xfrm>
          <a:custGeom>
            <a:avLst/>
            <a:gdLst>
              <a:gd name="txL" fmla="*/ 0 w 1380"/>
              <a:gd name="txT" fmla="*/ 0 h 600"/>
              <a:gd name="txR" fmla="*/ 1380 w 1380"/>
              <a:gd name="txB" fmla="*/ 600 h 60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380" h="600">
                <a:moveTo>
                  <a:pt x="195" y="600"/>
                </a:moveTo>
                <a:lnTo>
                  <a:pt x="135" y="585"/>
                </a:lnTo>
                <a:lnTo>
                  <a:pt x="105" y="555"/>
                </a:lnTo>
                <a:lnTo>
                  <a:pt x="75" y="510"/>
                </a:lnTo>
                <a:lnTo>
                  <a:pt x="15" y="435"/>
                </a:lnTo>
                <a:lnTo>
                  <a:pt x="0" y="375"/>
                </a:lnTo>
                <a:lnTo>
                  <a:pt x="30" y="360"/>
                </a:lnTo>
                <a:lnTo>
                  <a:pt x="60" y="375"/>
                </a:lnTo>
                <a:lnTo>
                  <a:pt x="105" y="390"/>
                </a:lnTo>
                <a:lnTo>
                  <a:pt x="165" y="375"/>
                </a:lnTo>
                <a:lnTo>
                  <a:pt x="180" y="375"/>
                </a:lnTo>
                <a:lnTo>
                  <a:pt x="210" y="375"/>
                </a:lnTo>
                <a:lnTo>
                  <a:pt x="255" y="360"/>
                </a:lnTo>
                <a:lnTo>
                  <a:pt x="330" y="330"/>
                </a:lnTo>
                <a:lnTo>
                  <a:pt x="405" y="300"/>
                </a:lnTo>
                <a:lnTo>
                  <a:pt x="495" y="270"/>
                </a:lnTo>
                <a:lnTo>
                  <a:pt x="615" y="240"/>
                </a:lnTo>
                <a:lnTo>
                  <a:pt x="735" y="195"/>
                </a:lnTo>
                <a:lnTo>
                  <a:pt x="975" y="105"/>
                </a:lnTo>
                <a:lnTo>
                  <a:pt x="1155" y="45"/>
                </a:lnTo>
                <a:lnTo>
                  <a:pt x="1275" y="0"/>
                </a:lnTo>
                <a:lnTo>
                  <a:pt x="1305" y="0"/>
                </a:lnTo>
                <a:lnTo>
                  <a:pt x="1320" y="0"/>
                </a:lnTo>
                <a:lnTo>
                  <a:pt x="1365" y="0"/>
                </a:lnTo>
                <a:lnTo>
                  <a:pt x="1380" y="15"/>
                </a:lnTo>
                <a:lnTo>
                  <a:pt x="1365" y="30"/>
                </a:lnTo>
                <a:lnTo>
                  <a:pt x="1335" y="60"/>
                </a:lnTo>
                <a:lnTo>
                  <a:pt x="1305" y="90"/>
                </a:lnTo>
                <a:lnTo>
                  <a:pt x="1230" y="120"/>
                </a:lnTo>
                <a:lnTo>
                  <a:pt x="1155" y="150"/>
                </a:lnTo>
                <a:lnTo>
                  <a:pt x="1065" y="210"/>
                </a:lnTo>
                <a:lnTo>
                  <a:pt x="945" y="255"/>
                </a:lnTo>
                <a:lnTo>
                  <a:pt x="810" y="330"/>
                </a:lnTo>
                <a:lnTo>
                  <a:pt x="675" y="390"/>
                </a:lnTo>
                <a:lnTo>
                  <a:pt x="555" y="450"/>
                </a:lnTo>
                <a:lnTo>
                  <a:pt x="465" y="495"/>
                </a:lnTo>
                <a:lnTo>
                  <a:pt x="375" y="525"/>
                </a:lnTo>
                <a:lnTo>
                  <a:pt x="315" y="555"/>
                </a:lnTo>
                <a:lnTo>
                  <a:pt x="255" y="585"/>
                </a:lnTo>
                <a:lnTo>
                  <a:pt x="225" y="600"/>
                </a:lnTo>
                <a:lnTo>
                  <a:pt x="195" y="60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47"/>
          <p:cNvSpPr/>
          <p:nvPr/>
        </p:nvSpPr>
        <p:spPr>
          <a:xfrm>
            <a:off x="7061200" y="2398713"/>
            <a:ext cx="809625" cy="704850"/>
          </a:xfrm>
          <a:custGeom>
            <a:avLst/>
            <a:gdLst>
              <a:gd name="txL" fmla="*/ 0 w 1275"/>
              <a:gd name="txT" fmla="*/ 0 h 1110"/>
              <a:gd name="txR" fmla="*/ 1275 w 1275"/>
              <a:gd name="txB" fmla="*/ 1110 h 111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275" h="1110">
                <a:moveTo>
                  <a:pt x="825" y="1095"/>
                </a:moveTo>
                <a:lnTo>
                  <a:pt x="705" y="1080"/>
                </a:lnTo>
                <a:lnTo>
                  <a:pt x="615" y="1050"/>
                </a:lnTo>
                <a:lnTo>
                  <a:pt x="600" y="1020"/>
                </a:lnTo>
                <a:lnTo>
                  <a:pt x="555" y="975"/>
                </a:lnTo>
                <a:lnTo>
                  <a:pt x="510" y="900"/>
                </a:lnTo>
                <a:lnTo>
                  <a:pt x="435" y="795"/>
                </a:lnTo>
                <a:lnTo>
                  <a:pt x="345" y="645"/>
                </a:lnTo>
                <a:lnTo>
                  <a:pt x="255" y="480"/>
                </a:lnTo>
                <a:lnTo>
                  <a:pt x="135" y="285"/>
                </a:lnTo>
                <a:lnTo>
                  <a:pt x="0" y="60"/>
                </a:lnTo>
                <a:lnTo>
                  <a:pt x="60" y="0"/>
                </a:lnTo>
                <a:lnTo>
                  <a:pt x="150" y="165"/>
                </a:lnTo>
                <a:lnTo>
                  <a:pt x="270" y="300"/>
                </a:lnTo>
                <a:lnTo>
                  <a:pt x="375" y="435"/>
                </a:lnTo>
                <a:lnTo>
                  <a:pt x="480" y="540"/>
                </a:lnTo>
                <a:lnTo>
                  <a:pt x="705" y="735"/>
                </a:lnTo>
                <a:lnTo>
                  <a:pt x="990" y="900"/>
                </a:lnTo>
                <a:lnTo>
                  <a:pt x="1110" y="960"/>
                </a:lnTo>
                <a:lnTo>
                  <a:pt x="1200" y="1005"/>
                </a:lnTo>
                <a:lnTo>
                  <a:pt x="1245" y="1035"/>
                </a:lnTo>
                <a:lnTo>
                  <a:pt x="1275" y="1065"/>
                </a:lnTo>
                <a:lnTo>
                  <a:pt x="1260" y="1065"/>
                </a:lnTo>
                <a:lnTo>
                  <a:pt x="1230" y="1080"/>
                </a:lnTo>
                <a:lnTo>
                  <a:pt x="1185" y="1095"/>
                </a:lnTo>
                <a:lnTo>
                  <a:pt x="1140" y="1095"/>
                </a:lnTo>
                <a:lnTo>
                  <a:pt x="990" y="1110"/>
                </a:lnTo>
                <a:lnTo>
                  <a:pt x="825" y="109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911" name="TextBox 44"/>
          <p:cNvSpPr txBox="1"/>
          <p:nvPr/>
        </p:nvSpPr>
        <p:spPr>
          <a:xfrm>
            <a:off x="339725" y="1906588"/>
            <a:ext cx="2938463" cy="922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又松又</a:t>
            </a:r>
            <a:r>
              <a:rPr lang="zh-CN" altLang="en-US" sz="5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软</a:t>
            </a:r>
          </a:p>
        </p:txBody>
      </p:sp>
      <p:pic>
        <p:nvPicPr>
          <p:cNvPr id="14" name="Picture 3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0250" y="731838"/>
            <a:ext cx="901700" cy="51276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3" grpId="0"/>
      <p:bldP spid="40" grpId="0"/>
      <p:bldP spid="41" grpId="0" bldLvl="0" animBg="1"/>
      <p:bldP spid="4" grpId="0"/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93738" y="3173413"/>
            <a:ext cx="2339975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结构：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左右</a:t>
            </a:r>
          </a:p>
        </p:txBody>
      </p:sp>
      <p:sp>
        <p:nvSpPr>
          <p:cNvPr id="2" name="TextBox 36"/>
          <p:cNvSpPr txBox="1">
            <a:spLocks noChangeArrowheads="1"/>
          </p:cNvSpPr>
          <p:nvPr/>
        </p:nvSpPr>
        <p:spPr bwMode="auto">
          <a:xfrm>
            <a:off x="693738" y="3943350"/>
            <a:ext cx="3030538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组词：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刮风  刮目相看</a:t>
            </a:r>
          </a:p>
        </p:txBody>
      </p:sp>
      <p:sp>
        <p:nvSpPr>
          <p:cNvPr id="3" name="TextBox 37"/>
          <p:cNvSpPr txBox="1">
            <a:spLocks noChangeArrowheads="1"/>
          </p:cNvSpPr>
          <p:nvPr/>
        </p:nvSpPr>
        <p:spPr bwMode="auto">
          <a:xfrm>
            <a:off x="693738" y="4327525"/>
            <a:ext cx="3860800" cy="430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造句：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天气预报说今天会刮风。 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693738" y="3557588"/>
            <a:ext cx="2905125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音序：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G   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部首：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舌</a:t>
            </a:r>
          </a:p>
        </p:txBody>
      </p:sp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5105400" y="3602038"/>
            <a:ext cx="3679825" cy="110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书写指导：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“舌”上撇要平、短，下横稍长，“口”要小，“刂”竖钩要长。</a:t>
            </a:r>
          </a:p>
        </p:txBody>
      </p:sp>
      <p:sp>
        <p:nvSpPr>
          <p:cNvPr id="4" name="矩形 4"/>
          <p:cNvSpPr/>
          <p:nvPr/>
        </p:nvSpPr>
        <p:spPr>
          <a:xfrm>
            <a:off x="2628900" y="2033588"/>
            <a:ext cx="1214438" cy="1323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刮</a:t>
            </a:r>
          </a:p>
        </p:txBody>
      </p:sp>
      <p:sp>
        <p:nvSpPr>
          <p:cNvPr id="5" name="矩形 4"/>
          <p:cNvSpPr/>
          <p:nvPr/>
        </p:nvSpPr>
        <p:spPr>
          <a:xfrm>
            <a:off x="2681288" y="1308100"/>
            <a:ext cx="1336675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</a:rPr>
              <a:t>guā </a:t>
            </a:r>
          </a:p>
        </p:txBody>
      </p:sp>
      <p:grpSp>
        <p:nvGrpSpPr>
          <p:cNvPr id="38922" name="Group 4"/>
          <p:cNvGrpSpPr/>
          <p:nvPr/>
        </p:nvGrpSpPr>
        <p:grpSpPr>
          <a:xfrm>
            <a:off x="5549900" y="890588"/>
            <a:ext cx="2663825" cy="2667000"/>
            <a:chOff x="1474" y="663"/>
            <a:chExt cx="2948" cy="2835"/>
          </a:xfrm>
        </p:grpSpPr>
        <p:sp>
          <p:nvSpPr>
            <p:cNvPr id="38939" name="Rectangle 5"/>
            <p:cNvSpPr/>
            <p:nvPr/>
          </p:nvSpPr>
          <p:spPr>
            <a:xfrm>
              <a:off x="2948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8940" name="Rectangle 6"/>
            <p:cNvSpPr/>
            <p:nvPr/>
          </p:nvSpPr>
          <p:spPr>
            <a:xfrm>
              <a:off x="1474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8941" name="Rectangle 7"/>
            <p:cNvSpPr/>
            <p:nvPr/>
          </p:nvSpPr>
          <p:spPr>
            <a:xfrm>
              <a:off x="2948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8942" name="Rectangle 8"/>
            <p:cNvSpPr/>
            <p:nvPr/>
          </p:nvSpPr>
          <p:spPr>
            <a:xfrm>
              <a:off x="1474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8943" name="Line 9"/>
            <p:cNvSpPr/>
            <p:nvPr/>
          </p:nvSpPr>
          <p:spPr>
            <a:xfrm>
              <a:off x="1474" y="663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44" name="Line 10"/>
            <p:cNvSpPr/>
            <p:nvPr/>
          </p:nvSpPr>
          <p:spPr>
            <a:xfrm>
              <a:off x="1474" y="3498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45" name="Line 11"/>
            <p:cNvSpPr/>
            <p:nvPr/>
          </p:nvSpPr>
          <p:spPr>
            <a:xfrm>
              <a:off x="1474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46" name="Line 12"/>
            <p:cNvSpPr/>
            <p:nvPr/>
          </p:nvSpPr>
          <p:spPr>
            <a:xfrm>
              <a:off x="4422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47" name="Line 13"/>
            <p:cNvSpPr/>
            <p:nvPr/>
          </p:nvSpPr>
          <p:spPr>
            <a:xfrm>
              <a:off x="1474" y="2069"/>
              <a:ext cx="2948" cy="0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48" name="Line 14"/>
            <p:cNvSpPr/>
            <p:nvPr/>
          </p:nvSpPr>
          <p:spPr>
            <a:xfrm>
              <a:off x="2948" y="663"/>
              <a:ext cx="0" cy="2835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8923" name="Rectangle 25"/>
          <p:cNvSpPr/>
          <p:nvPr/>
        </p:nvSpPr>
        <p:spPr>
          <a:xfrm>
            <a:off x="6067425" y="1416050"/>
            <a:ext cx="31750" cy="152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38924" name="Rectangle 26"/>
          <p:cNvSpPr/>
          <p:nvPr/>
        </p:nvSpPr>
        <p:spPr>
          <a:xfrm>
            <a:off x="5922963" y="1406525"/>
            <a:ext cx="31750" cy="152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38925" name="Rectangle 27"/>
          <p:cNvSpPr/>
          <p:nvPr/>
        </p:nvSpPr>
        <p:spPr>
          <a:xfrm>
            <a:off x="6083300" y="1352550"/>
            <a:ext cx="34925" cy="1682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38926" name="Rectangle 28"/>
          <p:cNvSpPr/>
          <p:nvPr/>
        </p:nvSpPr>
        <p:spPr>
          <a:xfrm>
            <a:off x="5913438" y="1352550"/>
            <a:ext cx="34925" cy="1682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38927" name="Rectangle 31"/>
          <p:cNvSpPr/>
          <p:nvPr/>
        </p:nvSpPr>
        <p:spPr>
          <a:xfrm>
            <a:off x="5795963" y="1406525"/>
            <a:ext cx="34925" cy="1682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6" name="Freeform 35"/>
          <p:cNvSpPr/>
          <p:nvPr/>
        </p:nvSpPr>
        <p:spPr>
          <a:xfrm>
            <a:off x="7358063" y="1387475"/>
            <a:ext cx="381000" cy="1943100"/>
          </a:xfrm>
          <a:custGeom>
            <a:avLst/>
            <a:gdLst>
              <a:gd name="txL" fmla="*/ 0 w 600"/>
              <a:gd name="txT" fmla="*/ 0 h 3060"/>
              <a:gd name="txR" fmla="*/ 600 w 600"/>
              <a:gd name="txB" fmla="*/ 3060 h 306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00" h="3060">
                <a:moveTo>
                  <a:pt x="570" y="675"/>
                </a:moveTo>
                <a:lnTo>
                  <a:pt x="570" y="855"/>
                </a:lnTo>
                <a:lnTo>
                  <a:pt x="570" y="1080"/>
                </a:lnTo>
                <a:lnTo>
                  <a:pt x="585" y="1335"/>
                </a:lnTo>
                <a:lnTo>
                  <a:pt x="600" y="1620"/>
                </a:lnTo>
                <a:lnTo>
                  <a:pt x="600" y="1920"/>
                </a:lnTo>
                <a:lnTo>
                  <a:pt x="600" y="2160"/>
                </a:lnTo>
                <a:lnTo>
                  <a:pt x="600" y="2370"/>
                </a:lnTo>
                <a:lnTo>
                  <a:pt x="600" y="2535"/>
                </a:lnTo>
                <a:lnTo>
                  <a:pt x="600" y="2670"/>
                </a:lnTo>
                <a:lnTo>
                  <a:pt x="585" y="2775"/>
                </a:lnTo>
                <a:lnTo>
                  <a:pt x="570" y="2865"/>
                </a:lnTo>
                <a:lnTo>
                  <a:pt x="540" y="2940"/>
                </a:lnTo>
                <a:lnTo>
                  <a:pt x="495" y="2985"/>
                </a:lnTo>
                <a:lnTo>
                  <a:pt x="465" y="3030"/>
                </a:lnTo>
                <a:lnTo>
                  <a:pt x="435" y="3045"/>
                </a:lnTo>
                <a:lnTo>
                  <a:pt x="405" y="3060"/>
                </a:lnTo>
                <a:lnTo>
                  <a:pt x="375" y="3045"/>
                </a:lnTo>
                <a:lnTo>
                  <a:pt x="360" y="3030"/>
                </a:lnTo>
                <a:lnTo>
                  <a:pt x="330" y="2955"/>
                </a:lnTo>
                <a:lnTo>
                  <a:pt x="300" y="2895"/>
                </a:lnTo>
                <a:lnTo>
                  <a:pt x="270" y="2835"/>
                </a:lnTo>
                <a:lnTo>
                  <a:pt x="210" y="2775"/>
                </a:lnTo>
                <a:lnTo>
                  <a:pt x="135" y="2730"/>
                </a:lnTo>
                <a:lnTo>
                  <a:pt x="75" y="2685"/>
                </a:lnTo>
                <a:lnTo>
                  <a:pt x="30" y="2640"/>
                </a:lnTo>
                <a:lnTo>
                  <a:pt x="0" y="2610"/>
                </a:lnTo>
                <a:lnTo>
                  <a:pt x="0" y="2595"/>
                </a:lnTo>
                <a:lnTo>
                  <a:pt x="15" y="2595"/>
                </a:lnTo>
                <a:lnTo>
                  <a:pt x="45" y="2595"/>
                </a:lnTo>
                <a:lnTo>
                  <a:pt x="105" y="2595"/>
                </a:lnTo>
                <a:lnTo>
                  <a:pt x="180" y="2595"/>
                </a:lnTo>
                <a:lnTo>
                  <a:pt x="255" y="2610"/>
                </a:lnTo>
                <a:lnTo>
                  <a:pt x="315" y="2595"/>
                </a:lnTo>
                <a:lnTo>
                  <a:pt x="360" y="2580"/>
                </a:lnTo>
                <a:lnTo>
                  <a:pt x="375" y="2565"/>
                </a:lnTo>
                <a:lnTo>
                  <a:pt x="390" y="2535"/>
                </a:lnTo>
                <a:lnTo>
                  <a:pt x="390" y="2505"/>
                </a:lnTo>
                <a:lnTo>
                  <a:pt x="390" y="2445"/>
                </a:lnTo>
                <a:lnTo>
                  <a:pt x="405" y="2370"/>
                </a:lnTo>
                <a:lnTo>
                  <a:pt x="405" y="2295"/>
                </a:lnTo>
                <a:lnTo>
                  <a:pt x="405" y="2190"/>
                </a:lnTo>
                <a:lnTo>
                  <a:pt x="405" y="2070"/>
                </a:lnTo>
                <a:lnTo>
                  <a:pt x="405" y="1935"/>
                </a:lnTo>
                <a:lnTo>
                  <a:pt x="405" y="1350"/>
                </a:lnTo>
                <a:lnTo>
                  <a:pt x="390" y="780"/>
                </a:lnTo>
                <a:lnTo>
                  <a:pt x="390" y="645"/>
                </a:lnTo>
                <a:lnTo>
                  <a:pt x="375" y="525"/>
                </a:lnTo>
                <a:lnTo>
                  <a:pt x="375" y="420"/>
                </a:lnTo>
                <a:lnTo>
                  <a:pt x="360" y="330"/>
                </a:lnTo>
                <a:lnTo>
                  <a:pt x="345" y="255"/>
                </a:lnTo>
                <a:lnTo>
                  <a:pt x="345" y="210"/>
                </a:lnTo>
                <a:lnTo>
                  <a:pt x="330" y="165"/>
                </a:lnTo>
                <a:lnTo>
                  <a:pt x="315" y="150"/>
                </a:lnTo>
                <a:lnTo>
                  <a:pt x="255" y="105"/>
                </a:lnTo>
                <a:lnTo>
                  <a:pt x="240" y="60"/>
                </a:lnTo>
                <a:lnTo>
                  <a:pt x="240" y="30"/>
                </a:lnTo>
                <a:lnTo>
                  <a:pt x="270" y="15"/>
                </a:lnTo>
                <a:lnTo>
                  <a:pt x="285" y="0"/>
                </a:lnTo>
                <a:lnTo>
                  <a:pt x="315" y="15"/>
                </a:lnTo>
                <a:lnTo>
                  <a:pt x="375" y="30"/>
                </a:lnTo>
                <a:lnTo>
                  <a:pt x="435" y="45"/>
                </a:lnTo>
                <a:lnTo>
                  <a:pt x="540" y="105"/>
                </a:lnTo>
                <a:lnTo>
                  <a:pt x="570" y="135"/>
                </a:lnTo>
                <a:lnTo>
                  <a:pt x="600" y="165"/>
                </a:lnTo>
                <a:lnTo>
                  <a:pt x="600" y="195"/>
                </a:lnTo>
                <a:lnTo>
                  <a:pt x="600" y="255"/>
                </a:lnTo>
                <a:lnTo>
                  <a:pt x="585" y="300"/>
                </a:lnTo>
                <a:lnTo>
                  <a:pt x="570" y="390"/>
                </a:lnTo>
                <a:lnTo>
                  <a:pt x="570" y="510"/>
                </a:lnTo>
                <a:lnTo>
                  <a:pt x="570" y="67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33"/>
          <p:cNvSpPr/>
          <p:nvPr/>
        </p:nvSpPr>
        <p:spPr>
          <a:xfrm>
            <a:off x="6157913" y="1539875"/>
            <a:ext cx="723900" cy="342900"/>
          </a:xfrm>
          <a:custGeom>
            <a:avLst/>
            <a:gdLst>
              <a:gd name="txL" fmla="*/ 0 w 1140"/>
              <a:gd name="txT" fmla="*/ 0 h 540"/>
              <a:gd name="txR" fmla="*/ 1140 w 1140"/>
              <a:gd name="txB" fmla="*/ 540 h 54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140" h="540">
                <a:moveTo>
                  <a:pt x="855" y="60"/>
                </a:moveTo>
                <a:lnTo>
                  <a:pt x="855" y="30"/>
                </a:lnTo>
                <a:lnTo>
                  <a:pt x="900" y="0"/>
                </a:lnTo>
                <a:lnTo>
                  <a:pt x="945" y="15"/>
                </a:lnTo>
                <a:lnTo>
                  <a:pt x="1035" y="60"/>
                </a:lnTo>
                <a:lnTo>
                  <a:pt x="1080" y="105"/>
                </a:lnTo>
                <a:lnTo>
                  <a:pt x="1110" y="135"/>
                </a:lnTo>
                <a:lnTo>
                  <a:pt x="1140" y="180"/>
                </a:lnTo>
                <a:lnTo>
                  <a:pt x="1125" y="240"/>
                </a:lnTo>
                <a:lnTo>
                  <a:pt x="1080" y="270"/>
                </a:lnTo>
                <a:lnTo>
                  <a:pt x="1035" y="285"/>
                </a:lnTo>
                <a:lnTo>
                  <a:pt x="975" y="315"/>
                </a:lnTo>
                <a:lnTo>
                  <a:pt x="900" y="345"/>
                </a:lnTo>
                <a:lnTo>
                  <a:pt x="795" y="390"/>
                </a:lnTo>
                <a:lnTo>
                  <a:pt x="570" y="465"/>
                </a:lnTo>
                <a:lnTo>
                  <a:pt x="300" y="510"/>
                </a:lnTo>
                <a:lnTo>
                  <a:pt x="165" y="540"/>
                </a:lnTo>
                <a:lnTo>
                  <a:pt x="75" y="540"/>
                </a:lnTo>
                <a:lnTo>
                  <a:pt x="15" y="540"/>
                </a:lnTo>
                <a:lnTo>
                  <a:pt x="0" y="540"/>
                </a:lnTo>
                <a:lnTo>
                  <a:pt x="15" y="525"/>
                </a:lnTo>
                <a:lnTo>
                  <a:pt x="30" y="510"/>
                </a:lnTo>
                <a:lnTo>
                  <a:pt x="120" y="465"/>
                </a:lnTo>
                <a:lnTo>
                  <a:pt x="180" y="450"/>
                </a:lnTo>
                <a:lnTo>
                  <a:pt x="270" y="420"/>
                </a:lnTo>
                <a:lnTo>
                  <a:pt x="360" y="390"/>
                </a:lnTo>
                <a:lnTo>
                  <a:pt x="480" y="330"/>
                </a:lnTo>
                <a:lnTo>
                  <a:pt x="600" y="285"/>
                </a:lnTo>
                <a:lnTo>
                  <a:pt x="690" y="240"/>
                </a:lnTo>
                <a:lnTo>
                  <a:pt x="765" y="210"/>
                </a:lnTo>
                <a:lnTo>
                  <a:pt x="810" y="180"/>
                </a:lnTo>
                <a:lnTo>
                  <a:pt x="855" y="120"/>
                </a:lnTo>
                <a:lnTo>
                  <a:pt x="855" y="6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34"/>
          <p:cNvSpPr/>
          <p:nvPr/>
        </p:nvSpPr>
        <p:spPr>
          <a:xfrm>
            <a:off x="7138988" y="1863725"/>
            <a:ext cx="171450" cy="819150"/>
          </a:xfrm>
          <a:custGeom>
            <a:avLst/>
            <a:gdLst>
              <a:gd name="txL" fmla="*/ 0 w 270"/>
              <a:gd name="txT" fmla="*/ 0 h 1290"/>
              <a:gd name="txR" fmla="*/ 270 w 270"/>
              <a:gd name="txB" fmla="*/ 1290 h 129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70" h="1290">
                <a:moveTo>
                  <a:pt x="105" y="1200"/>
                </a:moveTo>
                <a:lnTo>
                  <a:pt x="75" y="1110"/>
                </a:lnTo>
                <a:lnTo>
                  <a:pt x="75" y="1050"/>
                </a:lnTo>
                <a:lnTo>
                  <a:pt x="75" y="1020"/>
                </a:lnTo>
                <a:lnTo>
                  <a:pt x="75" y="975"/>
                </a:lnTo>
                <a:lnTo>
                  <a:pt x="90" y="900"/>
                </a:lnTo>
                <a:lnTo>
                  <a:pt x="105" y="825"/>
                </a:lnTo>
                <a:lnTo>
                  <a:pt x="105" y="645"/>
                </a:lnTo>
                <a:lnTo>
                  <a:pt x="105" y="465"/>
                </a:lnTo>
                <a:lnTo>
                  <a:pt x="75" y="315"/>
                </a:lnTo>
                <a:lnTo>
                  <a:pt x="30" y="180"/>
                </a:lnTo>
                <a:lnTo>
                  <a:pt x="0" y="75"/>
                </a:lnTo>
                <a:lnTo>
                  <a:pt x="0" y="30"/>
                </a:lnTo>
                <a:lnTo>
                  <a:pt x="15" y="15"/>
                </a:lnTo>
                <a:lnTo>
                  <a:pt x="60" y="0"/>
                </a:lnTo>
                <a:lnTo>
                  <a:pt x="120" y="15"/>
                </a:lnTo>
                <a:lnTo>
                  <a:pt x="210" y="30"/>
                </a:lnTo>
                <a:lnTo>
                  <a:pt x="255" y="60"/>
                </a:lnTo>
                <a:lnTo>
                  <a:pt x="270" y="90"/>
                </a:lnTo>
                <a:lnTo>
                  <a:pt x="270" y="210"/>
                </a:lnTo>
                <a:lnTo>
                  <a:pt x="255" y="300"/>
                </a:lnTo>
                <a:lnTo>
                  <a:pt x="255" y="390"/>
                </a:lnTo>
                <a:lnTo>
                  <a:pt x="255" y="510"/>
                </a:lnTo>
                <a:lnTo>
                  <a:pt x="255" y="630"/>
                </a:lnTo>
                <a:lnTo>
                  <a:pt x="270" y="750"/>
                </a:lnTo>
                <a:lnTo>
                  <a:pt x="270" y="855"/>
                </a:lnTo>
                <a:lnTo>
                  <a:pt x="270" y="930"/>
                </a:lnTo>
                <a:lnTo>
                  <a:pt x="270" y="990"/>
                </a:lnTo>
                <a:lnTo>
                  <a:pt x="255" y="1095"/>
                </a:lnTo>
                <a:lnTo>
                  <a:pt x="240" y="1200"/>
                </a:lnTo>
                <a:lnTo>
                  <a:pt x="210" y="1260"/>
                </a:lnTo>
                <a:lnTo>
                  <a:pt x="180" y="1290"/>
                </a:lnTo>
                <a:lnTo>
                  <a:pt x="150" y="1260"/>
                </a:lnTo>
                <a:lnTo>
                  <a:pt x="105" y="120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36"/>
          <p:cNvSpPr/>
          <p:nvPr/>
        </p:nvSpPr>
        <p:spPr>
          <a:xfrm>
            <a:off x="5795963" y="2025650"/>
            <a:ext cx="1257300" cy="304800"/>
          </a:xfrm>
          <a:custGeom>
            <a:avLst/>
            <a:gdLst>
              <a:gd name="txL" fmla="*/ 0 w 1980"/>
              <a:gd name="txT" fmla="*/ 0 h 480"/>
              <a:gd name="txR" fmla="*/ 1980 w 1980"/>
              <a:gd name="txB" fmla="*/ 480 h 48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980" h="480">
                <a:moveTo>
                  <a:pt x="225" y="480"/>
                </a:moveTo>
                <a:lnTo>
                  <a:pt x="150" y="465"/>
                </a:lnTo>
                <a:lnTo>
                  <a:pt x="90" y="420"/>
                </a:lnTo>
                <a:lnTo>
                  <a:pt x="30" y="360"/>
                </a:lnTo>
                <a:lnTo>
                  <a:pt x="0" y="330"/>
                </a:lnTo>
                <a:lnTo>
                  <a:pt x="15" y="330"/>
                </a:lnTo>
                <a:lnTo>
                  <a:pt x="60" y="315"/>
                </a:lnTo>
                <a:lnTo>
                  <a:pt x="120" y="300"/>
                </a:lnTo>
                <a:lnTo>
                  <a:pt x="210" y="300"/>
                </a:lnTo>
                <a:lnTo>
                  <a:pt x="330" y="270"/>
                </a:lnTo>
                <a:lnTo>
                  <a:pt x="510" y="240"/>
                </a:lnTo>
                <a:lnTo>
                  <a:pt x="750" y="195"/>
                </a:lnTo>
                <a:lnTo>
                  <a:pt x="1050" y="135"/>
                </a:lnTo>
                <a:lnTo>
                  <a:pt x="1215" y="105"/>
                </a:lnTo>
                <a:lnTo>
                  <a:pt x="1350" y="75"/>
                </a:lnTo>
                <a:lnTo>
                  <a:pt x="1455" y="45"/>
                </a:lnTo>
                <a:lnTo>
                  <a:pt x="1560" y="30"/>
                </a:lnTo>
                <a:lnTo>
                  <a:pt x="1635" y="15"/>
                </a:lnTo>
                <a:lnTo>
                  <a:pt x="1695" y="0"/>
                </a:lnTo>
                <a:lnTo>
                  <a:pt x="1740" y="0"/>
                </a:lnTo>
                <a:lnTo>
                  <a:pt x="1770" y="0"/>
                </a:lnTo>
                <a:lnTo>
                  <a:pt x="1830" y="15"/>
                </a:lnTo>
                <a:lnTo>
                  <a:pt x="1905" y="30"/>
                </a:lnTo>
                <a:lnTo>
                  <a:pt x="1950" y="60"/>
                </a:lnTo>
                <a:lnTo>
                  <a:pt x="1980" y="105"/>
                </a:lnTo>
                <a:lnTo>
                  <a:pt x="1965" y="120"/>
                </a:lnTo>
                <a:lnTo>
                  <a:pt x="1950" y="135"/>
                </a:lnTo>
                <a:lnTo>
                  <a:pt x="1905" y="150"/>
                </a:lnTo>
                <a:lnTo>
                  <a:pt x="1845" y="165"/>
                </a:lnTo>
                <a:lnTo>
                  <a:pt x="1785" y="165"/>
                </a:lnTo>
                <a:lnTo>
                  <a:pt x="1740" y="165"/>
                </a:lnTo>
                <a:lnTo>
                  <a:pt x="1710" y="180"/>
                </a:lnTo>
                <a:lnTo>
                  <a:pt x="1695" y="180"/>
                </a:lnTo>
                <a:lnTo>
                  <a:pt x="1680" y="180"/>
                </a:lnTo>
                <a:lnTo>
                  <a:pt x="1635" y="180"/>
                </a:lnTo>
                <a:lnTo>
                  <a:pt x="1530" y="180"/>
                </a:lnTo>
                <a:lnTo>
                  <a:pt x="1440" y="210"/>
                </a:lnTo>
                <a:lnTo>
                  <a:pt x="1305" y="240"/>
                </a:lnTo>
                <a:lnTo>
                  <a:pt x="1095" y="285"/>
                </a:lnTo>
                <a:lnTo>
                  <a:pt x="840" y="345"/>
                </a:lnTo>
                <a:lnTo>
                  <a:pt x="705" y="375"/>
                </a:lnTo>
                <a:lnTo>
                  <a:pt x="585" y="405"/>
                </a:lnTo>
                <a:lnTo>
                  <a:pt x="495" y="435"/>
                </a:lnTo>
                <a:lnTo>
                  <a:pt x="405" y="450"/>
                </a:lnTo>
                <a:lnTo>
                  <a:pt x="330" y="465"/>
                </a:lnTo>
                <a:lnTo>
                  <a:pt x="285" y="480"/>
                </a:lnTo>
                <a:lnTo>
                  <a:pt x="240" y="480"/>
                </a:lnTo>
                <a:lnTo>
                  <a:pt x="225" y="48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37"/>
          <p:cNvSpPr/>
          <p:nvPr/>
        </p:nvSpPr>
        <p:spPr>
          <a:xfrm>
            <a:off x="6424613" y="1816100"/>
            <a:ext cx="161925" cy="685800"/>
          </a:xfrm>
          <a:custGeom>
            <a:avLst/>
            <a:gdLst>
              <a:gd name="txL" fmla="*/ 0 w 255"/>
              <a:gd name="txT" fmla="*/ 0 h 1080"/>
              <a:gd name="txR" fmla="*/ 255 w 255"/>
              <a:gd name="txB" fmla="*/ 1080 h 108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55" h="1080">
                <a:moveTo>
                  <a:pt x="255" y="90"/>
                </a:moveTo>
                <a:lnTo>
                  <a:pt x="255" y="105"/>
                </a:lnTo>
                <a:lnTo>
                  <a:pt x="255" y="165"/>
                </a:lnTo>
                <a:lnTo>
                  <a:pt x="240" y="240"/>
                </a:lnTo>
                <a:lnTo>
                  <a:pt x="225" y="345"/>
                </a:lnTo>
                <a:lnTo>
                  <a:pt x="210" y="480"/>
                </a:lnTo>
                <a:lnTo>
                  <a:pt x="195" y="660"/>
                </a:lnTo>
                <a:lnTo>
                  <a:pt x="180" y="855"/>
                </a:lnTo>
                <a:lnTo>
                  <a:pt x="150" y="1080"/>
                </a:lnTo>
                <a:lnTo>
                  <a:pt x="0" y="1080"/>
                </a:lnTo>
                <a:lnTo>
                  <a:pt x="15" y="930"/>
                </a:lnTo>
                <a:lnTo>
                  <a:pt x="30" y="795"/>
                </a:lnTo>
                <a:lnTo>
                  <a:pt x="30" y="540"/>
                </a:lnTo>
                <a:lnTo>
                  <a:pt x="30" y="300"/>
                </a:lnTo>
                <a:lnTo>
                  <a:pt x="0" y="0"/>
                </a:lnTo>
                <a:lnTo>
                  <a:pt x="105" y="30"/>
                </a:lnTo>
                <a:lnTo>
                  <a:pt x="180" y="60"/>
                </a:lnTo>
                <a:lnTo>
                  <a:pt x="240" y="75"/>
                </a:lnTo>
                <a:lnTo>
                  <a:pt x="255" y="9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38"/>
          <p:cNvSpPr/>
          <p:nvPr/>
        </p:nvSpPr>
        <p:spPr>
          <a:xfrm>
            <a:off x="6091238" y="2482850"/>
            <a:ext cx="238125" cy="542925"/>
          </a:xfrm>
          <a:custGeom>
            <a:avLst/>
            <a:gdLst>
              <a:gd name="txL" fmla="*/ 0 w 375"/>
              <a:gd name="txT" fmla="*/ 0 h 855"/>
              <a:gd name="txR" fmla="*/ 375 w 375"/>
              <a:gd name="txB" fmla="*/ 855 h 85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75" h="855">
                <a:moveTo>
                  <a:pt x="45" y="150"/>
                </a:moveTo>
                <a:lnTo>
                  <a:pt x="15" y="105"/>
                </a:lnTo>
                <a:lnTo>
                  <a:pt x="0" y="60"/>
                </a:lnTo>
                <a:lnTo>
                  <a:pt x="0" y="30"/>
                </a:lnTo>
                <a:lnTo>
                  <a:pt x="30" y="0"/>
                </a:lnTo>
                <a:lnTo>
                  <a:pt x="75" y="0"/>
                </a:lnTo>
                <a:lnTo>
                  <a:pt x="120" y="0"/>
                </a:lnTo>
                <a:lnTo>
                  <a:pt x="195" y="15"/>
                </a:lnTo>
                <a:lnTo>
                  <a:pt x="285" y="30"/>
                </a:lnTo>
                <a:lnTo>
                  <a:pt x="300" y="105"/>
                </a:lnTo>
                <a:lnTo>
                  <a:pt x="300" y="195"/>
                </a:lnTo>
                <a:lnTo>
                  <a:pt x="330" y="405"/>
                </a:lnTo>
                <a:lnTo>
                  <a:pt x="360" y="510"/>
                </a:lnTo>
                <a:lnTo>
                  <a:pt x="360" y="600"/>
                </a:lnTo>
                <a:lnTo>
                  <a:pt x="375" y="690"/>
                </a:lnTo>
                <a:lnTo>
                  <a:pt x="375" y="750"/>
                </a:lnTo>
                <a:lnTo>
                  <a:pt x="375" y="825"/>
                </a:lnTo>
                <a:lnTo>
                  <a:pt x="375" y="840"/>
                </a:lnTo>
                <a:lnTo>
                  <a:pt x="360" y="855"/>
                </a:lnTo>
                <a:lnTo>
                  <a:pt x="345" y="855"/>
                </a:lnTo>
                <a:lnTo>
                  <a:pt x="315" y="840"/>
                </a:lnTo>
                <a:lnTo>
                  <a:pt x="300" y="810"/>
                </a:lnTo>
                <a:lnTo>
                  <a:pt x="285" y="750"/>
                </a:lnTo>
                <a:lnTo>
                  <a:pt x="240" y="645"/>
                </a:lnTo>
                <a:lnTo>
                  <a:pt x="210" y="495"/>
                </a:lnTo>
                <a:lnTo>
                  <a:pt x="165" y="360"/>
                </a:lnTo>
                <a:lnTo>
                  <a:pt x="120" y="255"/>
                </a:lnTo>
                <a:lnTo>
                  <a:pt x="90" y="195"/>
                </a:lnTo>
                <a:lnTo>
                  <a:pt x="45" y="15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39"/>
          <p:cNvSpPr/>
          <p:nvPr/>
        </p:nvSpPr>
        <p:spPr>
          <a:xfrm>
            <a:off x="6205538" y="2387600"/>
            <a:ext cx="704850" cy="390525"/>
          </a:xfrm>
          <a:custGeom>
            <a:avLst/>
            <a:gdLst>
              <a:gd name="txL" fmla="*/ 0 w 1110"/>
              <a:gd name="txT" fmla="*/ 0 h 615"/>
              <a:gd name="txR" fmla="*/ 1110 w 1110"/>
              <a:gd name="txB" fmla="*/ 615 h 61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110" h="615">
                <a:moveTo>
                  <a:pt x="945" y="615"/>
                </a:moveTo>
                <a:lnTo>
                  <a:pt x="765" y="615"/>
                </a:lnTo>
                <a:lnTo>
                  <a:pt x="765" y="525"/>
                </a:lnTo>
                <a:lnTo>
                  <a:pt x="780" y="390"/>
                </a:lnTo>
                <a:lnTo>
                  <a:pt x="780" y="315"/>
                </a:lnTo>
                <a:lnTo>
                  <a:pt x="780" y="270"/>
                </a:lnTo>
                <a:lnTo>
                  <a:pt x="780" y="225"/>
                </a:lnTo>
                <a:lnTo>
                  <a:pt x="765" y="210"/>
                </a:lnTo>
                <a:lnTo>
                  <a:pt x="735" y="195"/>
                </a:lnTo>
                <a:lnTo>
                  <a:pt x="660" y="195"/>
                </a:lnTo>
                <a:lnTo>
                  <a:pt x="570" y="210"/>
                </a:lnTo>
                <a:lnTo>
                  <a:pt x="450" y="225"/>
                </a:lnTo>
                <a:lnTo>
                  <a:pt x="315" y="240"/>
                </a:lnTo>
                <a:lnTo>
                  <a:pt x="210" y="255"/>
                </a:lnTo>
                <a:lnTo>
                  <a:pt x="0" y="285"/>
                </a:lnTo>
                <a:lnTo>
                  <a:pt x="0" y="180"/>
                </a:lnTo>
                <a:lnTo>
                  <a:pt x="255" y="165"/>
                </a:lnTo>
                <a:lnTo>
                  <a:pt x="480" y="120"/>
                </a:lnTo>
                <a:lnTo>
                  <a:pt x="585" y="90"/>
                </a:lnTo>
                <a:lnTo>
                  <a:pt x="660" y="75"/>
                </a:lnTo>
                <a:lnTo>
                  <a:pt x="720" y="60"/>
                </a:lnTo>
                <a:lnTo>
                  <a:pt x="765" y="30"/>
                </a:lnTo>
                <a:lnTo>
                  <a:pt x="825" y="15"/>
                </a:lnTo>
                <a:lnTo>
                  <a:pt x="870" y="0"/>
                </a:lnTo>
                <a:lnTo>
                  <a:pt x="915" y="30"/>
                </a:lnTo>
                <a:lnTo>
                  <a:pt x="1005" y="75"/>
                </a:lnTo>
                <a:lnTo>
                  <a:pt x="1050" y="105"/>
                </a:lnTo>
                <a:lnTo>
                  <a:pt x="1080" y="135"/>
                </a:lnTo>
                <a:lnTo>
                  <a:pt x="1110" y="165"/>
                </a:lnTo>
                <a:lnTo>
                  <a:pt x="1095" y="195"/>
                </a:lnTo>
                <a:lnTo>
                  <a:pt x="1050" y="240"/>
                </a:lnTo>
                <a:lnTo>
                  <a:pt x="1020" y="285"/>
                </a:lnTo>
                <a:lnTo>
                  <a:pt x="990" y="360"/>
                </a:lnTo>
                <a:lnTo>
                  <a:pt x="975" y="465"/>
                </a:lnTo>
                <a:lnTo>
                  <a:pt x="945" y="61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40"/>
          <p:cNvSpPr/>
          <p:nvPr/>
        </p:nvSpPr>
        <p:spPr>
          <a:xfrm>
            <a:off x="6272213" y="2720975"/>
            <a:ext cx="609600" cy="180975"/>
          </a:xfrm>
          <a:custGeom>
            <a:avLst/>
            <a:gdLst>
              <a:gd name="txL" fmla="*/ 0 w 960"/>
              <a:gd name="txT" fmla="*/ 0 h 285"/>
              <a:gd name="txR" fmla="*/ 960 w 960"/>
              <a:gd name="txB" fmla="*/ 285 h 285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</a:cxnLst>
            <a:rect l="txL" t="txT" r="txR" b="txB"/>
            <a:pathLst>
              <a:path w="960" h="285">
                <a:moveTo>
                  <a:pt x="870" y="0"/>
                </a:moveTo>
                <a:lnTo>
                  <a:pt x="930" y="30"/>
                </a:lnTo>
                <a:lnTo>
                  <a:pt x="960" y="75"/>
                </a:lnTo>
                <a:lnTo>
                  <a:pt x="945" y="90"/>
                </a:lnTo>
                <a:lnTo>
                  <a:pt x="900" y="105"/>
                </a:lnTo>
                <a:lnTo>
                  <a:pt x="825" y="135"/>
                </a:lnTo>
                <a:lnTo>
                  <a:pt x="720" y="150"/>
                </a:lnTo>
                <a:lnTo>
                  <a:pt x="585" y="180"/>
                </a:lnTo>
                <a:lnTo>
                  <a:pt x="420" y="210"/>
                </a:lnTo>
                <a:lnTo>
                  <a:pt x="225" y="255"/>
                </a:lnTo>
                <a:lnTo>
                  <a:pt x="0" y="285"/>
                </a:lnTo>
                <a:lnTo>
                  <a:pt x="0" y="150"/>
                </a:lnTo>
                <a:lnTo>
                  <a:pt x="75" y="150"/>
                </a:lnTo>
                <a:lnTo>
                  <a:pt x="150" y="135"/>
                </a:lnTo>
                <a:lnTo>
                  <a:pt x="330" y="105"/>
                </a:lnTo>
                <a:lnTo>
                  <a:pt x="510" y="45"/>
                </a:lnTo>
                <a:lnTo>
                  <a:pt x="660" y="0"/>
                </a:lnTo>
                <a:lnTo>
                  <a:pt x="780" y="0"/>
                </a:lnTo>
                <a:lnTo>
                  <a:pt x="870" y="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8936" name="TextBox 45"/>
          <p:cNvSpPr txBox="1"/>
          <p:nvPr/>
        </p:nvSpPr>
        <p:spPr>
          <a:xfrm>
            <a:off x="701675" y="1782763"/>
            <a:ext cx="1689100" cy="922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5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刮</a:t>
            </a:r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过</a:t>
            </a:r>
          </a:p>
        </p:txBody>
      </p:sp>
      <p:pic>
        <p:nvPicPr>
          <p:cNvPr id="14" name="Picture 3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0250" y="731838"/>
            <a:ext cx="901700" cy="51276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3" grpId="0"/>
      <p:bldP spid="40" grpId="0"/>
      <p:bldP spid="41" grpId="0" bldLvl="0" animBg="1"/>
      <p:bldP spid="4" grpId="0"/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4"/>
          <p:cNvGrpSpPr/>
          <p:nvPr/>
        </p:nvGrpSpPr>
        <p:grpSpPr>
          <a:xfrm>
            <a:off x="5502275" y="1022350"/>
            <a:ext cx="2663825" cy="2667000"/>
            <a:chOff x="1474" y="663"/>
            <a:chExt cx="2948" cy="2835"/>
          </a:xfrm>
        </p:grpSpPr>
        <p:sp>
          <p:nvSpPr>
            <p:cNvPr id="39957" name="Rectangle 5"/>
            <p:cNvSpPr/>
            <p:nvPr/>
          </p:nvSpPr>
          <p:spPr>
            <a:xfrm>
              <a:off x="2948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9958" name="Rectangle 6"/>
            <p:cNvSpPr/>
            <p:nvPr/>
          </p:nvSpPr>
          <p:spPr>
            <a:xfrm>
              <a:off x="1474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9959" name="Rectangle 7"/>
            <p:cNvSpPr/>
            <p:nvPr/>
          </p:nvSpPr>
          <p:spPr>
            <a:xfrm>
              <a:off x="2948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9960" name="Rectangle 8"/>
            <p:cNvSpPr/>
            <p:nvPr/>
          </p:nvSpPr>
          <p:spPr>
            <a:xfrm>
              <a:off x="1474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pitchFamily="34" charset="0"/>
              </a:endParaRPr>
            </a:p>
          </p:txBody>
        </p:sp>
        <p:sp>
          <p:nvSpPr>
            <p:cNvPr id="39961" name="Line 9"/>
            <p:cNvSpPr/>
            <p:nvPr/>
          </p:nvSpPr>
          <p:spPr>
            <a:xfrm>
              <a:off x="1474" y="663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962" name="Line 10"/>
            <p:cNvSpPr/>
            <p:nvPr/>
          </p:nvSpPr>
          <p:spPr>
            <a:xfrm>
              <a:off x="1474" y="3498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963" name="Line 11"/>
            <p:cNvSpPr/>
            <p:nvPr/>
          </p:nvSpPr>
          <p:spPr>
            <a:xfrm>
              <a:off x="1474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964" name="Line 12"/>
            <p:cNvSpPr/>
            <p:nvPr/>
          </p:nvSpPr>
          <p:spPr>
            <a:xfrm>
              <a:off x="4422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965" name="Line 13"/>
            <p:cNvSpPr/>
            <p:nvPr/>
          </p:nvSpPr>
          <p:spPr>
            <a:xfrm>
              <a:off x="1474" y="2069"/>
              <a:ext cx="2948" cy="0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966" name="Line 14"/>
            <p:cNvSpPr/>
            <p:nvPr/>
          </p:nvSpPr>
          <p:spPr>
            <a:xfrm>
              <a:off x="2948" y="663"/>
              <a:ext cx="0" cy="2835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Freeform 91"/>
          <p:cNvSpPr/>
          <p:nvPr/>
        </p:nvSpPr>
        <p:spPr>
          <a:xfrm>
            <a:off x="6384925" y="1785938"/>
            <a:ext cx="935038" cy="176212"/>
          </a:xfrm>
          <a:custGeom>
            <a:avLst/>
            <a:gdLst>
              <a:gd name="txL" fmla="*/ 0 w 1473"/>
              <a:gd name="txT" fmla="*/ 0 h 279"/>
              <a:gd name="txR" fmla="*/ 1473 w 1473"/>
              <a:gd name="txB" fmla="*/ 279 h 279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473" h="279">
                <a:moveTo>
                  <a:pt x="902" y="203"/>
                </a:moveTo>
                <a:lnTo>
                  <a:pt x="762" y="229"/>
                </a:lnTo>
                <a:lnTo>
                  <a:pt x="635" y="241"/>
                </a:lnTo>
                <a:lnTo>
                  <a:pt x="508" y="254"/>
                </a:lnTo>
                <a:lnTo>
                  <a:pt x="394" y="267"/>
                </a:lnTo>
                <a:lnTo>
                  <a:pt x="279" y="267"/>
                </a:lnTo>
                <a:lnTo>
                  <a:pt x="178" y="279"/>
                </a:lnTo>
                <a:lnTo>
                  <a:pt x="89" y="279"/>
                </a:lnTo>
                <a:lnTo>
                  <a:pt x="0" y="279"/>
                </a:lnTo>
                <a:lnTo>
                  <a:pt x="0" y="191"/>
                </a:lnTo>
                <a:lnTo>
                  <a:pt x="139" y="191"/>
                </a:lnTo>
                <a:lnTo>
                  <a:pt x="292" y="178"/>
                </a:lnTo>
                <a:lnTo>
                  <a:pt x="571" y="140"/>
                </a:lnTo>
                <a:lnTo>
                  <a:pt x="711" y="114"/>
                </a:lnTo>
                <a:lnTo>
                  <a:pt x="851" y="89"/>
                </a:lnTo>
                <a:lnTo>
                  <a:pt x="965" y="64"/>
                </a:lnTo>
                <a:lnTo>
                  <a:pt x="1079" y="38"/>
                </a:lnTo>
                <a:lnTo>
                  <a:pt x="1181" y="13"/>
                </a:lnTo>
                <a:lnTo>
                  <a:pt x="1257" y="0"/>
                </a:lnTo>
                <a:lnTo>
                  <a:pt x="1334" y="0"/>
                </a:lnTo>
                <a:lnTo>
                  <a:pt x="1384" y="13"/>
                </a:lnTo>
                <a:lnTo>
                  <a:pt x="1422" y="26"/>
                </a:lnTo>
                <a:lnTo>
                  <a:pt x="1448" y="38"/>
                </a:lnTo>
                <a:lnTo>
                  <a:pt x="1461" y="64"/>
                </a:lnTo>
                <a:lnTo>
                  <a:pt x="1473" y="76"/>
                </a:lnTo>
                <a:lnTo>
                  <a:pt x="1461" y="89"/>
                </a:lnTo>
                <a:lnTo>
                  <a:pt x="1435" y="102"/>
                </a:lnTo>
                <a:lnTo>
                  <a:pt x="1384" y="114"/>
                </a:lnTo>
                <a:lnTo>
                  <a:pt x="1321" y="127"/>
                </a:lnTo>
                <a:lnTo>
                  <a:pt x="1245" y="140"/>
                </a:lnTo>
                <a:lnTo>
                  <a:pt x="1143" y="165"/>
                </a:lnTo>
                <a:lnTo>
                  <a:pt x="1029" y="178"/>
                </a:lnTo>
                <a:lnTo>
                  <a:pt x="902" y="203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93"/>
          <p:cNvSpPr/>
          <p:nvPr/>
        </p:nvSpPr>
        <p:spPr>
          <a:xfrm>
            <a:off x="6303963" y="2638425"/>
            <a:ext cx="1306512" cy="209550"/>
          </a:xfrm>
          <a:custGeom>
            <a:avLst/>
            <a:gdLst>
              <a:gd name="txL" fmla="*/ 0 w 2058"/>
              <a:gd name="txT" fmla="*/ 0 h 329"/>
              <a:gd name="txR" fmla="*/ 2058 w 2058"/>
              <a:gd name="txB" fmla="*/ 329 h 329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058" h="329">
                <a:moveTo>
                  <a:pt x="1016" y="88"/>
                </a:moveTo>
                <a:lnTo>
                  <a:pt x="1156" y="63"/>
                </a:lnTo>
                <a:lnTo>
                  <a:pt x="1283" y="50"/>
                </a:lnTo>
                <a:lnTo>
                  <a:pt x="1384" y="38"/>
                </a:lnTo>
                <a:lnTo>
                  <a:pt x="1486" y="25"/>
                </a:lnTo>
                <a:lnTo>
                  <a:pt x="1575" y="12"/>
                </a:lnTo>
                <a:lnTo>
                  <a:pt x="1638" y="0"/>
                </a:lnTo>
                <a:lnTo>
                  <a:pt x="1702" y="0"/>
                </a:lnTo>
                <a:lnTo>
                  <a:pt x="1740" y="0"/>
                </a:lnTo>
                <a:lnTo>
                  <a:pt x="1816" y="0"/>
                </a:lnTo>
                <a:lnTo>
                  <a:pt x="1880" y="12"/>
                </a:lnTo>
                <a:lnTo>
                  <a:pt x="1931" y="25"/>
                </a:lnTo>
                <a:lnTo>
                  <a:pt x="1981" y="50"/>
                </a:lnTo>
                <a:lnTo>
                  <a:pt x="2007" y="88"/>
                </a:lnTo>
                <a:lnTo>
                  <a:pt x="2032" y="101"/>
                </a:lnTo>
                <a:lnTo>
                  <a:pt x="2058" y="126"/>
                </a:lnTo>
                <a:lnTo>
                  <a:pt x="2058" y="139"/>
                </a:lnTo>
                <a:lnTo>
                  <a:pt x="2045" y="152"/>
                </a:lnTo>
                <a:lnTo>
                  <a:pt x="2032" y="164"/>
                </a:lnTo>
                <a:lnTo>
                  <a:pt x="2007" y="177"/>
                </a:lnTo>
                <a:lnTo>
                  <a:pt x="1981" y="177"/>
                </a:lnTo>
                <a:lnTo>
                  <a:pt x="1956" y="177"/>
                </a:lnTo>
                <a:lnTo>
                  <a:pt x="1931" y="164"/>
                </a:lnTo>
                <a:lnTo>
                  <a:pt x="1880" y="164"/>
                </a:lnTo>
                <a:lnTo>
                  <a:pt x="1829" y="164"/>
                </a:lnTo>
                <a:lnTo>
                  <a:pt x="1778" y="164"/>
                </a:lnTo>
                <a:lnTo>
                  <a:pt x="1715" y="152"/>
                </a:lnTo>
                <a:lnTo>
                  <a:pt x="1575" y="152"/>
                </a:lnTo>
                <a:lnTo>
                  <a:pt x="1410" y="152"/>
                </a:lnTo>
                <a:lnTo>
                  <a:pt x="1245" y="164"/>
                </a:lnTo>
                <a:lnTo>
                  <a:pt x="1067" y="190"/>
                </a:lnTo>
                <a:lnTo>
                  <a:pt x="902" y="215"/>
                </a:lnTo>
                <a:lnTo>
                  <a:pt x="736" y="240"/>
                </a:lnTo>
                <a:lnTo>
                  <a:pt x="597" y="253"/>
                </a:lnTo>
                <a:lnTo>
                  <a:pt x="457" y="278"/>
                </a:lnTo>
                <a:lnTo>
                  <a:pt x="355" y="304"/>
                </a:lnTo>
                <a:lnTo>
                  <a:pt x="279" y="316"/>
                </a:lnTo>
                <a:lnTo>
                  <a:pt x="216" y="316"/>
                </a:lnTo>
                <a:lnTo>
                  <a:pt x="190" y="329"/>
                </a:lnTo>
                <a:lnTo>
                  <a:pt x="139" y="316"/>
                </a:lnTo>
                <a:lnTo>
                  <a:pt x="89" y="291"/>
                </a:lnTo>
                <a:lnTo>
                  <a:pt x="51" y="278"/>
                </a:lnTo>
                <a:lnTo>
                  <a:pt x="25" y="266"/>
                </a:lnTo>
                <a:lnTo>
                  <a:pt x="12" y="253"/>
                </a:lnTo>
                <a:lnTo>
                  <a:pt x="0" y="240"/>
                </a:lnTo>
                <a:lnTo>
                  <a:pt x="12" y="215"/>
                </a:lnTo>
                <a:lnTo>
                  <a:pt x="38" y="215"/>
                </a:lnTo>
                <a:lnTo>
                  <a:pt x="63" y="215"/>
                </a:lnTo>
                <a:lnTo>
                  <a:pt x="101" y="202"/>
                </a:lnTo>
                <a:lnTo>
                  <a:pt x="165" y="202"/>
                </a:lnTo>
                <a:lnTo>
                  <a:pt x="241" y="190"/>
                </a:lnTo>
                <a:lnTo>
                  <a:pt x="305" y="177"/>
                </a:lnTo>
                <a:lnTo>
                  <a:pt x="368" y="177"/>
                </a:lnTo>
                <a:lnTo>
                  <a:pt x="444" y="164"/>
                </a:lnTo>
                <a:lnTo>
                  <a:pt x="533" y="152"/>
                </a:lnTo>
                <a:lnTo>
                  <a:pt x="635" y="139"/>
                </a:lnTo>
                <a:lnTo>
                  <a:pt x="749" y="126"/>
                </a:lnTo>
                <a:lnTo>
                  <a:pt x="876" y="101"/>
                </a:lnTo>
                <a:lnTo>
                  <a:pt x="1016" y="88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Freeform 94"/>
          <p:cNvSpPr/>
          <p:nvPr/>
        </p:nvSpPr>
        <p:spPr>
          <a:xfrm>
            <a:off x="6553200" y="2058988"/>
            <a:ext cx="766763" cy="177800"/>
          </a:xfrm>
          <a:custGeom>
            <a:avLst/>
            <a:gdLst>
              <a:gd name="txL" fmla="*/ 0 w 1206"/>
              <a:gd name="txT" fmla="*/ 0 h 279"/>
              <a:gd name="txR" fmla="*/ 1206 w 1206"/>
              <a:gd name="txB" fmla="*/ 279 h 279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206" h="279">
                <a:moveTo>
                  <a:pt x="635" y="89"/>
                </a:moveTo>
                <a:lnTo>
                  <a:pt x="724" y="64"/>
                </a:lnTo>
                <a:lnTo>
                  <a:pt x="800" y="51"/>
                </a:lnTo>
                <a:lnTo>
                  <a:pt x="876" y="38"/>
                </a:lnTo>
                <a:lnTo>
                  <a:pt x="940" y="26"/>
                </a:lnTo>
                <a:lnTo>
                  <a:pt x="978" y="13"/>
                </a:lnTo>
                <a:lnTo>
                  <a:pt x="1016" y="0"/>
                </a:lnTo>
                <a:lnTo>
                  <a:pt x="1054" y="0"/>
                </a:lnTo>
                <a:lnTo>
                  <a:pt x="1067" y="0"/>
                </a:lnTo>
                <a:lnTo>
                  <a:pt x="1117" y="0"/>
                </a:lnTo>
                <a:lnTo>
                  <a:pt x="1155" y="13"/>
                </a:lnTo>
                <a:lnTo>
                  <a:pt x="1181" y="26"/>
                </a:lnTo>
                <a:lnTo>
                  <a:pt x="1194" y="38"/>
                </a:lnTo>
                <a:lnTo>
                  <a:pt x="1206" y="51"/>
                </a:lnTo>
                <a:lnTo>
                  <a:pt x="1194" y="76"/>
                </a:lnTo>
                <a:lnTo>
                  <a:pt x="1155" y="89"/>
                </a:lnTo>
                <a:lnTo>
                  <a:pt x="1105" y="114"/>
                </a:lnTo>
                <a:lnTo>
                  <a:pt x="1016" y="140"/>
                </a:lnTo>
                <a:lnTo>
                  <a:pt x="914" y="165"/>
                </a:lnTo>
                <a:lnTo>
                  <a:pt x="800" y="178"/>
                </a:lnTo>
                <a:lnTo>
                  <a:pt x="660" y="203"/>
                </a:lnTo>
                <a:lnTo>
                  <a:pt x="508" y="228"/>
                </a:lnTo>
                <a:lnTo>
                  <a:pt x="419" y="241"/>
                </a:lnTo>
                <a:lnTo>
                  <a:pt x="355" y="254"/>
                </a:lnTo>
                <a:lnTo>
                  <a:pt x="292" y="254"/>
                </a:lnTo>
                <a:lnTo>
                  <a:pt x="241" y="266"/>
                </a:lnTo>
                <a:lnTo>
                  <a:pt x="190" y="266"/>
                </a:lnTo>
                <a:lnTo>
                  <a:pt x="152" y="279"/>
                </a:lnTo>
                <a:lnTo>
                  <a:pt x="127" y="279"/>
                </a:lnTo>
                <a:lnTo>
                  <a:pt x="114" y="266"/>
                </a:lnTo>
                <a:lnTo>
                  <a:pt x="63" y="266"/>
                </a:lnTo>
                <a:lnTo>
                  <a:pt x="25" y="241"/>
                </a:lnTo>
                <a:lnTo>
                  <a:pt x="0" y="228"/>
                </a:lnTo>
                <a:lnTo>
                  <a:pt x="0" y="216"/>
                </a:lnTo>
                <a:lnTo>
                  <a:pt x="0" y="203"/>
                </a:lnTo>
                <a:lnTo>
                  <a:pt x="0" y="190"/>
                </a:lnTo>
                <a:lnTo>
                  <a:pt x="12" y="190"/>
                </a:lnTo>
                <a:lnTo>
                  <a:pt x="38" y="190"/>
                </a:lnTo>
                <a:lnTo>
                  <a:pt x="88" y="190"/>
                </a:lnTo>
                <a:lnTo>
                  <a:pt x="139" y="178"/>
                </a:lnTo>
                <a:lnTo>
                  <a:pt x="177" y="178"/>
                </a:lnTo>
                <a:lnTo>
                  <a:pt x="215" y="165"/>
                </a:lnTo>
                <a:lnTo>
                  <a:pt x="266" y="165"/>
                </a:lnTo>
                <a:lnTo>
                  <a:pt x="317" y="152"/>
                </a:lnTo>
                <a:lnTo>
                  <a:pt x="381" y="140"/>
                </a:lnTo>
                <a:lnTo>
                  <a:pt x="457" y="127"/>
                </a:lnTo>
                <a:lnTo>
                  <a:pt x="546" y="114"/>
                </a:lnTo>
                <a:lnTo>
                  <a:pt x="635" y="89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95"/>
          <p:cNvSpPr/>
          <p:nvPr/>
        </p:nvSpPr>
        <p:spPr>
          <a:xfrm>
            <a:off x="6723063" y="1584325"/>
            <a:ext cx="241300" cy="209550"/>
          </a:xfrm>
          <a:custGeom>
            <a:avLst/>
            <a:gdLst>
              <a:gd name="txL" fmla="*/ 0 w 381"/>
              <a:gd name="txT" fmla="*/ 0 h 329"/>
              <a:gd name="txR" fmla="*/ 381 w 381"/>
              <a:gd name="txB" fmla="*/ 329 h 329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81" h="329">
                <a:moveTo>
                  <a:pt x="38" y="114"/>
                </a:moveTo>
                <a:lnTo>
                  <a:pt x="26" y="76"/>
                </a:lnTo>
                <a:lnTo>
                  <a:pt x="13" y="38"/>
                </a:lnTo>
                <a:lnTo>
                  <a:pt x="0" y="25"/>
                </a:lnTo>
                <a:lnTo>
                  <a:pt x="13" y="12"/>
                </a:lnTo>
                <a:lnTo>
                  <a:pt x="26" y="0"/>
                </a:lnTo>
                <a:lnTo>
                  <a:pt x="51" y="0"/>
                </a:lnTo>
                <a:lnTo>
                  <a:pt x="89" y="0"/>
                </a:lnTo>
                <a:lnTo>
                  <a:pt x="153" y="12"/>
                </a:lnTo>
                <a:lnTo>
                  <a:pt x="204" y="12"/>
                </a:lnTo>
                <a:lnTo>
                  <a:pt x="254" y="38"/>
                </a:lnTo>
                <a:lnTo>
                  <a:pt x="331" y="76"/>
                </a:lnTo>
                <a:lnTo>
                  <a:pt x="369" y="139"/>
                </a:lnTo>
                <a:lnTo>
                  <a:pt x="381" y="177"/>
                </a:lnTo>
                <a:lnTo>
                  <a:pt x="381" y="215"/>
                </a:lnTo>
                <a:lnTo>
                  <a:pt x="381" y="253"/>
                </a:lnTo>
                <a:lnTo>
                  <a:pt x="381" y="278"/>
                </a:lnTo>
                <a:lnTo>
                  <a:pt x="381" y="304"/>
                </a:lnTo>
                <a:lnTo>
                  <a:pt x="381" y="316"/>
                </a:lnTo>
                <a:lnTo>
                  <a:pt x="356" y="329"/>
                </a:lnTo>
                <a:lnTo>
                  <a:pt x="331" y="329"/>
                </a:lnTo>
                <a:lnTo>
                  <a:pt x="305" y="316"/>
                </a:lnTo>
                <a:lnTo>
                  <a:pt x="280" y="304"/>
                </a:lnTo>
                <a:lnTo>
                  <a:pt x="242" y="278"/>
                </a:lnTo>
                <a:lnTo>
                  <a:pt x="204" y="240"/>
                </a:lnTo>
                <a:lnTo>
                  <a:pt x="115" y="177"/>
                </a:lnTo>
                <a:lnTo>
                  <a:pt x="38" y="114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96"/>
          <p:cNvSpPr/>
          <p:nvPr/>
        </p:nvSpPr>
        <p:spPr>
          <a:xfrm>
            <a:off x="6521450" y="1922463"/>
            <a:ext cx="814388" cy="692150"/>
          </a:xfrm>
          <a:custGeom>
            <a:avLst/>
            <a:gdLst>
              <a:gd name="txL" fmla="*/ 0 w 1283"/>
              <a:gd name="txT" fmla="*/ 0 h 1090"/>
              <a:gd name="txR" fmla="*/ 1283 w 1283"/>
              <a:gd name="txB" fmla="*/ 1090 h 109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283" h="1090">
                <a:moveTo>
                  <a:pt x="698" y="139"/>
                </a:moveTo>
                <a:lnTo>
                  <a:pt x="698" y="165"/>
                </a:lnTo>
                <a:lnTo>
                  <a:pt x="686" y="190"/>
                </a:lnTo>
                <a:lnTo>
                  <a:pt x="648" y="253"/>
                </a:lnTo>
                <a:lnTo>
                  <a:pt x="609" y="317"/>
                </a:lnTo>
                <a:lnTo>
                  <a:pt x="571" y="393"/>
                </a:lnTo>
                <a:lnTo>
                  <a:pt x="508" y="481"/>
                </a:lnTo>
                <a:lnTo>
                  <a:pt x="381" y="659"/>
                </a:lnTo>
                <a:lnTo>
                  <a:pt x="330" y="735"/>
                </a:lnTo>
                <a:lnTo>
                  <a:pt x="279" y="798"/>
                </a:lnTo>
                <a:lnTo>
                  <a:pt x="254" y="849"/>
                </a:lnTo>
                <a:lnTo>
                  <a:pt x="254" y="862"/>
                </a:lnTo>
                <a:lnTo>
                  <a:pt x="279" y="874"/>
                </a:lnTo>
                <a:lnTo>
                  <a:pt x="305" y="887"/>
                </a:lnTo>
                <a:lnTo>
                  <a:pt x="343" y="887"/>
                </a:lnTo>
                <a:lnTo>
                  <a:pt x="368" y="887"/>
                </a:lnTo>
                <a:lnTo>
                  <a:pt x="419" y="874"/>
                </a:lnTo>
                <a:lnTo>
                  <a:pt x="482" y="862"/>
                </a:lnTo>
                <a:lnTo>
                  <a:pt x="571" y="849"/>
                </a:lnTo>
                <a:lnTo>
                  <a:pt x="749" y="811"/>
                </a:lnTo>
                <a:lnTo>
                  <a:pt x="940" y="773"/>
                </a:lnTo>
                <a:lnTo>
                  <a:pt x="1016" y="760"/>
                </a:lnTo>
                <a:lnTo>
                  <a:pt x="1092" y="747"/>
                </a:lnTo>
                <a:lnTo>
                  <a:pt x="1156" y="760"/>
                </a:lnTo>
                <a:lnTo>
                  <a:pt x="1194" y="773"/>
                </a:lnTo>
                <a:lnTo>
                  <a:pt x="1232" y="785"/>
                </a:lnTo>
                <a:lnTo>
                  <a:pt x="1245" y="798"/>
                </a:lnTo>
                <a:lnTo>
                  <a:pt x="1283" y="823"/>
                </a:lnTo>
                <a:lnTo>
                  <a:pt x="1270" y="849"/>
                </a:lnTo>
                <a:lnTo>
                  <a:pt x="1257" y="874"/>
                </a:lnTo>
                <a:lnTo>
                  <a:pt x="1232" y="874"/>
                </a:lnTo>
                <a:lnTo>
                  <a:pt x="1194" y="887"/>
                </a:lnTo>
                <a:lnTo>
                  <a:pt x="1143" y="887"/>
                </a:lnTo>
                <a:lnTo>
                  <a:pt x="1067" y="887"/>
                </a:lnTo>
                <a:lnTo>
                  <a:pt x="991" y="887"/>
                </a:lnTo>
                <a:lnTo>
                  <a:pt x="902" y="887"/>
                </a:lnTo>
                <a:lnTo>
                  <a:pt x="698" y="925"/>
                </a:lnTo>
                <a:lnTo>
                  <a:pt x="609" y="938"/>
                </a:lnTo>
                <a:lnTo>
                  <a:pt x="521" y="950"/>
                </a:lnTo>
                <a:lnTo>
                  <a:pt x="432" y="976"/>
                </a:lnTo>
                <a:lnTo>
                  <a:pt x="355" y="988"/>
                </a:lnTo>
                <a:lnTo>
                  <a:pt x="292" y="1001"/>
                </a:lnTo>
                <a:lnTo>
                  <a:pt x="241" y="1026"/>
                </a:lnTo>
                <a:lnTo>
                  <a:pt x="190" y="1039"/>
                </a:lnTo>
                <a:lnTo>
                  <a:pt x="165" y="1052"/>
                </a:lnTo>
                <a:lnTo>
                  <a:pt x="127" y="1077"/>
                </a:lnTo>
                <a:lnTo>
                  <a:pt x="89" y="1090"/>
                </a:lnTo>
                <a:lnTo>
                  <a:pt x="63" y="1090"/>
                </a:lnTo>
                <a:lnTo>
                  <a:pt x="51" y="1077"/>
                </a:lnTo>
                <a:lnTo>
                  <a:pt x="38" y="1052"/>
                </a:lnTo>
                <a:lnTo>
                  <a:pt x="25" y="1026"/>
                </a:lnTo>
                <a:lnTo>
                  <a:pt x="0" y="963"/>
                </a:lnTo>
                <a:lnTo>
                  <a:pt x="0" y="938"/>
                </a:lnTo>
                <a:lnTo>
                  <a:pt x="0" y="925"/>
                </a:lnTo>
                <a:lnTo>
                  <a:pt x="38" y="912"/>
                </a:lnTo>
                <a:lnTo>
                  <a:pt x="76" y="887"/>
                </a:lnTo>
                <a:lnTo>
                  <a:pt x="101" y="862"/>
                </a:lnTo>
                <a:lnTo>
                  <a:pt x="127" y="836"/>
                </a:lnTo>
                <a:lnTo>
                  <a:pt x="190" y="760"/>
                </a:lnTo>
                <a:lnTo>
                  <a:pt x="216" y="709"/>
                </a:lnTo>
                <a:lnTo>
                  <a:pt x="254" y="646"/>
                </a:lnTo>
                <a:lnTo>
                  <a:pt x="305" y="557"/>
                </a:lnTo>
                <a:lnTo>
                  <a:pt x="355" y="469"/>
                </a:lnTo>
                <a:lnTo>
                  <a:pt x="393" y="380"/>
                </a:lnTo>
                <a:lnTo>
                  <a:pt x="432" y="304"/>
                </a:lnTo>
                <a:lnTo>
                  <a:pt x="470" y="241"/>
                </a:lnTo>
                <a:lnTo>
                  <a:pt x="482" y="190"/>
                </a:lnTo>
                <a:lnTo>
                  <a:pt x="495" y="152"/>
                </a:lnTo>
                <a:lnTo>
                  <a:pt x="495" y="127"/>
                </a:lnTo>
                <a:lnTo>
                  <a:pt x="482" y="63"/>
                </a:lnTo>
                <a:lnTo>
                  <a:pt x="482" y="38"/>
                </a:lnTo>
                <a:lnTo>
                  <a:pt x="482" y="25"/>
                </a:lnTo>
                <a:lnTo>
                  <a:pt x="495" y="13"/>
                </a:lnTo>
                <a:lnTo>
                  <a:pt x="521" y="0"/>
                </a:lnTo>
                <a:lnTo>
                  <a:pt x="546" y="13"/>
                </a:lnTo>
                <a:lnTo>
                  <a:pt x="584" y="25"/>
                </a:lnTo>
                <a:lnTo>
                  <a:pt x="622" y="38"/>
                </a:lnTo>
                <a:lnTo>
                  <a:pt x="660" y="63"/>
                </a:lnTo>
                <a:lnTo>
                  <a:pt x="686" y="89"/>
                </a:lnTo>
                <a:lnTo>
                  <a:pt x="698" y="114"/>
                </a:lnTo>
                <a:lnTo>
                  <a:pt x="698" y="139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90"/>
          <p:cNvSpPr/>
          <p:nvPr/>
        </p:nvSpPr>
        <p:spPr>
          <a:xfrm>
            <a:off x="5916613" y="1874838"/>
            <a:ext cx="547687" cy="1246187"/>
          </a:xfrm>
          <a:custGeom>
            <a:avLst/>
            <a:gdLst>
              <a:gd name="txL" fmla="*/ 0 w 864"/>
              <a:gd name="txT" fmla="*/ 0 h 1964"/>
              <a:gd name="txR" fmla="*/ 864 w 864"/>
              <a:gd name="txB" fmla="*/ 1964 h 1964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864" h="1964">
                <a:moveTo>
                  <a:pt x="508" y="1457"/>
                </a:moveTo>
                <a:lnTo>
                  <a:pt x="445" y="1571"/>
                </a:lnTo>
                <a:lnTo>
                  <a:pt x="368" y="1660"/>
                </a:lnTo>
                <a:lnTo>
                  <a:pt x="279" y="1748"/>
                </a:lnTo>
                <a:lnTo>
                  <a:pt x="191" y="1837"/>
                </a:lnTo>
                <a:lnTo>
                  <a:pt x="114" y="1901"/>
                </a:lnTo>
                <a:lnTo>
                  <a:pt x="51" y="1939"/>
                </a:lnTo>
                <a:lnTo>
                  <a:pt x="13" y="1964"/>
                </a:lnTo>
                <a:lnTo>
                  <a:pt x="0" y="1964"/>
                </a:lnTo>
                <a:lnTo>
                  <a:pt x="0" y="1939"/>
                </a:lnTo>
                <a:lnTo>
                  <a:pt x="25" y="1888"/>
                </a:lnTo>
                <a:lnTo>
                  <a:pt x="89" y="1824"/>
                </a:lnTo>
                <a:lnTo>
                  <a:pt x="165" y="1736"/>
                </a:lnTo>
                <a:lnTo>
                  <a:pt x="254" y="1622"/>
                </a:lnTo>
                <a:lnTo>
                  <a:pt x="330" y="1508"/>
                </a:lnTo>
                <a:lnTo>
                  <a:pt x="406" y="1368"/>
                </a:lnTo>
                <a:lnTo>
                  <a:pt x="483" y="1216"/>
                </a:lnTo>
                <a:lnTo>
                  <a:pt x="534" y="1064"/>
                </a:lnTo>
                <a:lnTo>
                  <a:pt x="584" y="912"/>
                </a:lnTo>
                <a:lnTo>
                  <a:pt x="622" y="773"/>
                </a:lnTo>
                <a:lnTo>
                  <a:pt x="648" y="633"/>
                </a:lnTo>
                <a:lnTo>
                  <a:pt x="661" y="507"/>
                </a:lnTo>
                <a:lnTo>
                  <a:pt x="673" y="405"/>
                </a:lnTo>
                <a:lnTo>
                  <a:pt x="686" y="317"/>
                </a:lnTo>
                <a:lnTo>
                  <a:pt x="686" y="266"/>
                </a:lnTo>
                <a:lnTo>
                  <a:pt x="673" y="177"/>
                </a:lnTo>
                <a:lnTo>
                  <a:pt x="661" y="89"/>
                </a:lnTo>
                <a:lnTo>
                  <a:pt x="661" y="51"/>
                </a:lnTo>
                <a:lnTo>
                  <a:pt x="648" y="25"/>
                </a:lnTo>
                <a:lnTo>
                  <a:pt x="661" y="0"/>
                </a:lnTo>
                <a:lnTo>
                  <a:pt x="673" y="0"/>
                </a:lnTo>
                <a:lnTo>
                  <a:pt x="699" y="0"/>
                </a:lnTo>
                <a:lnTo>
                  <a:pt x="737" y="13"/>
                </a:lnTo>
                <a:lnTo>
                  <a:pt x="800" y="25"/>
                </a:lnTo>
                <a:lnTo>
                  <a:pt x="864" y="51"/>
                </a:lnTo>
                <a:lnTo>
                  <a:pt x="864" y="101"/>
                </a:lnTo>
                <a:lnTo>
                  <a:pt x="864" y="190"/>
                </a:lnTo>
                <a:lnTo>
                  <a:pt x="851" y="291"/>
                </a:lnTo>
                <a:lnTo>
                  <a:pt x="838" y="418"/>
                </a:lnTo>
                <a:lnTo>
                  <a:pt x="800" y="684"/>
                </a:lnTo>
                <a:lnTo>
                  <a:pt x="737" y="950"/>
                </a:lnTo>
                <a:lnTo>
                  <a:pt x="699" y="1090"/>
                </a:lnTo>
                <a:lnTo>
                  <a:pt x="648" y="1216"/>
                </a:lnTo>
                <a:lnTo>
                  <a:pt x="584" y="1343"/>
                </a:lnTo>
                <a:lnTo>
                  <a:pt x="508" y="1457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92"/>
          <p:cNvSpPr/>
          <p:nvPr/>
        </p:nvSpPr>
        <p:spPr>
          <a:xfrm>
            <a:off x="6877050" y="2260600"/>
            <a:ext cx="152400" cy="1069975"/>
          </a:xfrm>
          <a:custGeom>
            <a:avLst/>
            <a:gdLst>
              <a:gd name="txL" fmla="*/ 0 w 241"/>
              <a:gd name="txT" fmla="*/ 0 h 1685"/>
              <a:gd name="txR" fmla="*/ 241 w 241"/>
              <a:gd name="txB" fmla="*/ 1685 h 168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41" h="1685">
                <a:moveTo>
                  <a:pt x="25" y="89"/>
                </a:moveTo>
                <a:lnTo>
                  <a:pt x="12" y="76"/>
                </a:lnTo>
                <a:lnTo>
                  <a:pt x="0" y="63"/>
                </a:lnTo>
                <a:lnTo>
                  <a:pt x="12" y="25"/>
                </a:lnTo>
                <a:lnTo>
                  <a:pt x="25" y="13"/>
                </a:lnTo>
                <a:lnTo>
                  <a:pt x="38" y="0"/>
                </a:lnTo>
                <a:lnTo>
                  <a:pt x="76" y="0"/>
                </a:lnTo>
                <a:lnTo>
                  <a:pt x="127" y="13"/>
                </a:lnTo>
                <a:lnTo>
                  <a:pt x="165" y="25"/>
                </a:lnTo>
                <a:lnTo>
                  <a:pt x="203" y="38"/>
                </a:lnTo>
                <a:lnTo>
                  <a:pt x="228" y="51"/>
                </a:lnTo>
                <a:lnTo>
                  <a:pt x="241" y="63"/>
                </a:lnTo>
                <a:lnTo>
                  <a:pt x="241" y="76"/>
                </a:lnTo>
                <a:lnTo>
                  <a:pt x="241" y="101"/>
                </a:lnTo>
                <a:lnTo>
                  <a:pt x="228" y="165"/>
                </a:lnTo>
                <a:lnTo>
                  <a:pt x="216" y="190"/>
                </a:lnTo>
                <a:lnTo>
                  <a:pt x="216" y="228"/>
                </a:lnTo>
                <a:lnTo>
                  <a:pt x="216" y="291"/>
                </a:lnTo>
                <a:lnTo>
                  <a:pt x="216" y="368"/>
                </a:lnTo>
                <a:lnTo>
                  <a:pt x="216" y="456"/>
                </a:lnTo>
                <a:lnTo>
                  <a:pt x="216" y="558"/>
                </a:lnTo>
                <a:lnTo>
                  <a:pt x="216" y="684"/>
                </a:lnTo>
                <a:lnTo>
                  <a:pt x="216" y="824"/>
                </a:lnTo>
                <a:lnTo>
                  <a:pt x="216" y="950"/>
                </a:lnTo>
                <a:lnTo>
                  <a:pt x="216" y="1077"/>
                </a:lnTo>
                <a:lnTo>
                  <a:pt x="216" y="1191"/>
                </a:lnTo>
                <a:lnTo>
                  <a:pt x="203" y="1293"/>
                </a:lnTo>
                <a:lnTo>
                  <a:pt x="203" y="1369"/>
                </a:lnTo>
                <a:lnTo>
                  <a:pt x="203" y="1445"/>
                </a:lnTo>
                <a:lnTo>
                  <a:pt x="190" y="1495"/>
                </a:lnTo>
                <a:lnTo>
                  <a:pt x="190" y="1546"/>
                </a:lnTo>
                <a:lnTo>
                  <a:pt x="177" y="1609"/>
                </a:lnTo>
                <a:lnTo>
                  <a:pt x="165" y="1647"/>
                </a:lnTo>
                <a:lnTo>
                  <a:pt x="152" y="1673"/>
                </a:lnTo>
                <a:lnTo>
                  <a:pt x="139" y="1685"/>
                </a:lnTo>
                <a:lnTo>
                  <a:pt x="139" y="1673"/>
                </a:lnTo>
                <a:lnTo>
                  <a:pt x="127" y="1647"/>
                </a:lnTo>
                <a:lnTo>
                  <a:pt x="101" y="1609"/>
                </a:lnTo>
                <a:lnTo>
                  <a:pt x="89" y="1559"/>
                </a:lnTo>
                <a:lnTo>
                  <a:pt x="76" y="1521"/>
                </a:lnTo>
                <a:lnTo>
                  <a:pt x="76" y="1457"/>
                </a:lnTo>
                <a:lnTo>
                  <a:pt x="63" y="1381"/>
                </a:lnTo>
                <a:lnTo>
                  <a:pt x="63" y="1293"/>
                </a:lnTo>
                <a:lnTo>
                  <a:pt x="63" y="1178"/>
                </a:lnTo>
                <a:lnTo>
                  <a:pt x="63" y="1064"/>
                </a:lnTo>
                <a:lnTo>
                  <a:pt x="63" y="925"/>
                </a:lnTo>
                <a:lnTo>
                  <a:pt x="63" y="760"/>
                </a:lnTo>
                <a:lnTo>
                  <a:pt x="63" y="608"/>
                </a:lnTo>
                <a:lnTo>
                  <a:pt x="63" y="482"/>
                </a:lnTo>
                <a:lnTo>
                  <a:pt x="63" y="368"/>
                </a:lnTo>
                <a:lnTo>
                  <a:pt x="50" y="266"/>
                </a:lnTo>
                <a:lnTo>
                  <a:pt x="50" y="190"/>
                </a:lnTo>
                <a:lnTo>
                  <a:pt x="38" y="139"/>
                </a:lnTo>
                <a:lnTo>
                  <a:pt x="38" y="101"/>
                </a:lnTo>
                <a:lnTo>
                  <a:pt x="25" y="89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4213" y="3173413"/>
            <a:ext cx="2339975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结构：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半包围</a:t>
            </a:r>
          </a:p>
        </p:txBody>
      </p: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684213" y="3924300"/>
            <a:ext cx="3640138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组词：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仓库   四库全书</a:t>
            </a:r>
          </a:p>
        </p:txBody>
      </p:sp>
      <p:sp>
        <p:nvSpPr>
          <p:cNvPr id="10" name="TextBox 23"/>
          <p:cNvSpPr txBox="1">
            <a:spLocks noChangeArrowheads="1"/>
          </p:cNvSpPr>
          <p:nvPr/>
        </p:nvSpPr>
        <p:spPr bwMode="auto">
          <a:xfrm>
            <a:off x="684213" y="4298950"/>
            <a:ext cx="4322763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造句：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图书馆就像一座知识的宝库。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84213" y="3548063"/>
            <a:ext cx="2905125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音序：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K  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部首：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广</a:t>
            </a:r>
          </a:p>
        </p:txBody>
      </p:sp>
      <p:sp>
        <p:nvSpPr>
          <p:cNvPr id="26" name="矩形 2"/>
          <p:cNvSpPr>
            <a:spLocks noChangeArrowheads="1"/>
          </p:cNvSpPr>
          <p:nvPr/>
        </p:nvSpPr>
        <p:spPr bwMode="auto">
          <a:xfrm>
            <a:off x="5210175" y="3700463"/>
            <a:ext cx="3314700" cy="110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书写指导：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“广”稍宽大，“车”第二笔是撇折，下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横和竖都要长。</a:t>
            </a:r>
          </a:p>
        </p:txBody>
      </p:sp>
      <p:sp>
        <p:nvSpPr>
          <p:cNvPr id="11" name="矩形 4"/>
          <p:cNvSpPr/>
          <p:nvPr/>
        </p:nvSpPr>
        <p:spPr>
          <a:xfrm>
            <a:off x="2820988" y="1863725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库</a:t>
            </a:r>
          </a:p>
        </p:txBody>
      </p:sp>
      <p:sp>
        <p:nvSpPr>
          <p:cNvPr id="12" name="矩形 11"/>
          <p:cNvSpPr/>
          <p:nvPr/>
        </p:nvSpPr>
        <p:spPr>
          <a:xfrm>
            <a:off x="3017838" y="1133475"/>
            <a:ext cx="1336675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</a:rPr>
              <a:t>kù </a:t>
            </a:r>
          </a:p>
        </p:txBody>
      </p:sp>
      <p:sp>
        <p:nvSpPr>
          <p:cNvPr id="39954" name="TextBox 43"/>
          <p:cNvSpPr txBox="1"/>
          <p:nvPr/>
        </p:nvSpPr>
        <p:spPr>
          <a:xfrm>
            <a:off x="701675" y="1782763"/>
            <a:ext cx="168910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宝</a:t>
            </a:r>
            <a:r>
              <a:rPr lang="zh-CN" altLang="en-US" sz="5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库</a:t>
            </a:r>
          </a:p>
        </p:txBody>
      </p:sp>
      <p:pic>
        <p:nvPicPr>
          <p:cNvPr id="43" name="Picture 3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0250" y="731838"/>
            <a:ext cx="901700" cy="51276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  <p:bldP spid="10" grpId="0"/>
      <p:bldP spid="25" grpId="0"/>
      <p:bldP spid="26" grpId="0" bldLvl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椭圆 7"/>
          <p:cNvSpPr>
            <a:spLocks noChangeArrowheads="1"/>
          </p:cNvSpPr>
          <p:nvPr/>
        </p:nvSpPr>
        <p:spPr bwMode="auto">
          <a:xfrm>
            <a:off x="2133601" y="1071563"/>
            <a:ext cx="720725" cy="540544"/>
          </a:xfrm>
          <a:prstGeom prst="ellipse">
            <a:avLst/>
          </a:prstGeom>
          <a:solidFill>
            <a:srgbClr val="E8333C"/>
          </a:solidFill>
          <a:ln w="9525" algn="ctr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buSzPct val="100000"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195" name="文本框 1"/>
          <p:cNvSpPr>
            <a:spLocks noChangeArrowheads="1"/>
          </p:cNvSpPr>
          <p:nvPr/>
        </p:nvSpPr>
        <p:spPr bwMode="auto">
          <a:xfrm>
            <a:off x="1979614" y="1034654"/>
            <a:ext cx="5292725" cy="5774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buSzPct val="100000"/>
            </a:pPr>
            <a:r>
              <a:rPr lang="en-US" altLang="zh-CN" sz="44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20</a:t>
            </a:r>
            <a:r>
              <a:rPr lang="en-US" altLang="zh-CN" sz="4400" b="1" dirty="0">
                <a:latin typeface="楷体" pitchFamily="49" charset="-122"/>
                <a:ea typeface="楷体" pitchFamily="49" charset="-122"/>
              </a:rPr>
              <a:t> </a:t>
            </a:r>
            <a:r>
              <a:rPr lang="zh-CN" altLang="en-US" sz="4400" b="1" dirty="0">
                <a:latin typeface="楷体" pitchFamily="49" charset="-122"/>
                <a:ea typeface="楷体" pitchFamily="49" charset="-122"/>
              </a:rPr>
              <a:t>美丽的小兴安岭</a:t>
            </a:r>
          </a:p>
        </p:txBody>
      </p:sp>
      <p:pic>
        <p:nvPicPr>
          <p:cNvPr id="8196" name="图片 3"/>
          <p:cNvPicPr preferRelativeResize="0">
            <a:picLocks noChangeArrowheads="1"/>
          </p:cNvPicPr>
          <p:nvPr/>
        </p:nvPicPr>
        <p:blipFill>
          <a:blip r:embed="rId3" cstate="print"/>
          <a:srcRect l="32159"/>
          <a:stretch>
            <a:fillRect/>
          </a:stretch>
        </p:blipFill>
        <p:spPr bwMode="auto">
          <a:xfrm>
            <a:off x="179389" y="92869"/>
            <a:ext cx="3908425" cy="347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092" name="文本框 1"/>
          <p:cNvSpPr>
            <a:spLocks noChangeArrowheads="1"/>
          </p:cNvSpPr>
          <p:nvPr/>
        </p:nvSpPr>
        <p:spPr bwMode="auto">
          <a:xfrm>
            <a:off x="5130800" y="722710"/>
            <a:ext cx="1011238" cy="4393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buSzPct val="100000"/>
            </a:pPr>
            <a:endParaRPr lang="en-US" altLang="zh-CN" sz="3200" b="1" dirty="0">
              <a:solidFill>
                <a:srgbClr val="FF0000"/>
              </a:solidFill>
              <a:latin typeface="宋体" charset="-122"/>
              <a:ea typeface="宋体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base">
                                        <p:cTn id="7" dur="500" fill="hold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0" name="文本框 1"/>
          <p:cNvSpPr>
            <a:spLocks noChangeArrowheads="1"/>
          </p:cNvSpPr>
          <p:nvPr/>
        </p:nvSpPr>
        <p:spPr bwMode="auto">
          <a:xfrm>
            <a:off x="709614" y="403860"/>
            <a:ext cx="7724775" cy="39242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1500" indent="-571500">
              <a:lnSpc>
                <a:spcPct val="120000"/>
              </a:lnSpc>
              <a:spcBef>
                <a:spcPts val="1200"/>
              </a:spcBef>
              <a:buSzPct val="100000"/>
            </a:pPr>
            <a:r>
              <a:rPr lang="en-US" altLang="zh-CN" sz="3600" dirty="0" smtClean="0">
                <a:latin typeface="宋体" charset="-122"/>
                <a:ea typeface="宋体" charset="-122"/>
              </a:rPr>
              <a:t>1</a:t>
            </a:r>
            <a:r>
              <a:rPr lang="zh-CN" altLang="en-US" sz="3600" dirty="0" smtClean="0">
                <a:latin typeface="宋体" charset="-122"/>
                <a:ea typeface="宋体" charset="-122"/>
              </a:rPr>
              <a:t>自</a:t>
            </a:r>
            <a:r>
              <a:rPr lang="zh-CN" altLang="en-US" sz="3600" dirty="0">
                <a:latin typeface="宋体" charset="-122"/>
                <a:ea typeface="宋体" charset="-122"/>
              </a:rPr>
              <a:t>由朗读课文，注意读准字音，</a:t>
            </a:r>
            <a:r>
              <a:rPr lang="zh-CN" altLang="en-US" sz="3600" dirty="0" smtClean="0">
                <a:latin typeface="宋体" charset="-122"/>
                <a:ea typeface="宋体" charset="-122"/>
              </a:rPr>
              <a:t>读</a:t>
            </a:r>
            <a:endParaRPr lang="en-US" altLang="zh-CN" sz="3600" dirty="0" smtClean="0">
              <a:latin typeface="宋体" charset="-122"/>
              <a:ea typeface="宋体" charset="-122"/>
            </a:endParaRPr>
          </a:p>
          <a:p>
            <a:pPr marL="571500" indent="-571500">
              <a:lnSpc>
                <a:spcPct val="120000"/>
              </a:lnSpc>
              <a:spcBef>
                <a:spcPts val="1200"/>
              </a:spcBef>
              <a:buSzPct val="100000"/>
            </a:pPr>
            <a:r>
              <a:rPr lang="zh-CN" altLang="en-US" sz="3600" dirty="0" smtClean="0">
                <a:latin typeface="宋体" charset="-122"/>
                <a:ea typeface="宋体" charset="-122"/>
              </a:rPr>
              <a:t>通</a:t>
            </a:r>
            <a:r>
              <a:rPr lang="zh-CN" altLang="en-US" sz="3600" dirty="0">
                <a:latin typeface="宋体" charset="-122"/>
                <a:ea typeface="宋体" charset="-122"/>
              </a:rPr>
              <a:t>句子，难读的地方多读几遍</a:t>
            </a:r>
            <a:r>
              <a:rPr lang="zh-CN" altLang="en-US" sz="3600" dirty="0" smtClean="0">
                <a:latin typeface="宋体" charset="-122"/>
                <a:ea typeface="宋体" charset="-122"/>
              </a:rPr>
              <a:t>。</a:t>
            </a:r>
            <a:endParaRPr lang="en-US" altLang="zh-CN" sz="3600" dirty="0" smtClean="0">
              <a:latin typeface="宋体" charset="-122"/>
              <a:ea typeface="宋体" charset="-122"/>
            </a:endParaRPr>
          </a:p>
          <a:p>
            <a:pPr algn="just" defTabSz="685800">
              <a:lnSpc>
                <a:spcPct val="120000"/>
              </a:lnSpc>
              <a:buSzPct val="100000"/>
            </a:pPr>
            <a:r>
              <a:rPr lang="en-US" altLang="zh-CN" sz="3600" dirty="0" smtClean="0">
                <a:latin typeface="黑体" pitchFamily="49" charset="-122"/>
                <a:ea typeface="黑体" pitchFamily="49" charset="-122"/>
              </a:rPr>
              <a:t>2.</a:t>
            </a:r>
            <a:r>
              <a:rPr lang="zh-CN" altLang="en-US" sz="3600" dirty="0" smtClean="0">
                <a:latin typeface="黑体" pitchFamily="49" charset="-122"/>
                <a:ea typeface="黑体" pitchFamily="49" charset="-122"/>
              </a:rPr>
              <a:t>课文是按什么顺序介绍小兴安岭的？把关键的词圈出来。</a:t>
            </a:r>
            <a:endParaRPr lang="en-US" altLang="zh-CN" sz="3600" dirty="0" smtClean="0">
              <a:latin typeface="黑体" pitchFamily="49" charset="-122"/>
              <a:ea typeface="黑体" pitchFamily="49" charset="-122"/>
            </a:endParaRPr>
          </a:p>
          <a:p>
            <a:pPr defTabSz="685800">
              <a:lnSpc>
                <a:spcPct val="120000"/>
              </a:lnSpc>
              <a:buSzPct val="100000"/>
            </a:pPr>
            <a:r>
              <a:rPr lang="en-US" altLang="zh-CN" sz="3600" dirty="0" smtClean="0">
                <a:latin typeface="黑体" pitchFamily="49" charset="-122"/>
                <a:ea typeface="黑体" pitchFamily="49" charset="-122"/>
              </a:rPr>
              <a:t>3.</a:t>
            </a: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课文是围绕文中哪句话来写的？</a:t>
            </a:r>
            <a:endParaRPr lang="en-US" altLang="zh-CN" sz="3600" dirty="0" smtClean="0">
              <a:latin typeface="黑体" pitchFamily="49" charset="-122"/>
              <a:ea typeface="黑体" pitchFamily="49" charset="-122"/>
            </a:endParaRPr>
          </a:p>
          <a:p>
            <a:pPr marL="571500" indent="-571500">
              <a:lnSpc>
                <a:spcPct val="120000"/>
              </a:lnSpc>
              <a:spcBef>
                <a:spcPts val="1200"/>
              </a:spcBef>
              <a:buSzPct val="100000"/>
              <a:buFont typeface="Wingdings" pitchFamily="2" charset="2"/>
              <a:buChar char="u"/>
            </a:pPr>
            <a:endParaRPr lang="zh-CN" altLang="en-US" sz="3600" b="1" dirty="0">
              <a:solidFill>
                <a:srgbClr val="000000"/>
              </a:solidFill>
              <a:latin typeface="宋体" charset="-122"/>
              <a:ea typeface="宋体" charset="-122"/>
            </a:endParaRPr>
          </a:p>
        </p:txBody>
      </p:sp>
      <p:sp>
        <p:nvSpPr>
          <p:cNvPr id="15363" name="矩形 4"/>
          <p:cNvSpPr>
            <a:spLocks noChangeArrowheads="1"/>
          </p:cNvSpPr>
          <p:nvPr/>
        </p:nvSpPr>
        <p:spPr bwMode="auto">
          <a:xfrm>
            <a:off x="3422650" y="-3572"/>
            <a:ext cx="2298700" cy="48458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buSzPct val="100000"/>
            </a:pPr>
            <a:r>
              <a:rPr lang="zh-CN" altLang="en-US" sz="3600" b="1">
                <a:solidFill>
                  <a:schemeClr val="bg1"/>
                </a:solidFill>
                <a:latin typeface="微软雅黑" pitchFamily="34" charset="-122"/>
              </a:rPr>
              <a:t>初读课文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5" fill="hold">
                      <p:stCondLst>
                        <p:cond delay="indefinite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0" presetClass="entr" presetSubtype="0" fill="hold" nodeType="clickEffect">
                                  <p:childTnLst>
                                    <p:set>
                                      <p:cBhvr additive="base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base">
                                        <p:cTn id="9" dur="500" fill="hold"/>
                                        <p:tgtEl>
                                          <p:spTgt spid="2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childTnLst>
                                    <p:set>
                                      <p:cBhvr additive="base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base">
                                        <p:cTn id="14" dur="500" fill="hold"/>
                                        <p:tgtEl>
                                          <p:spTgt spid="2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childTnLst>
                                    <p:set>
                                      <p:cBhvr additive="base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base">
                                        <p:cTn id="19" dur="500" fill="hold"/>
                                        <p:tgtEl>
                                          <p:spTgt spid="2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childTnLst>
                                    <p:set>
                                      <p:cBhvr additive="base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base">
                                        <p:cTn id="24" dur="500" fill="hold"/>
                                        <p:tgtEl>
                                          <p:spTgt spid="2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AutoShape 3"/>
          <p:cNvSpPr>
            <a:spLocks noChangeArrowheads="1"/>
          </p:cNvSpPr>
          <p:nvPr/>
        </p:nvSpPr>
        <p:spPr bwMode="auto">
          <a:xfrm>
            <a:off x="459210" y="349392"/>
            <a:ext cx="2143125" cy="582613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3359845" y="1082156"/>
            <a:ext cx="1500187" cy="169277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cè</a:t>
            </a:r>
            <a:endParaRPr lang="en-US" altLang="zh-CN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zh-CN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  </a:t>
            </a:r>
            <a:endParaRPr lang="zh-CN" altLang="en-US" sz="3200" dirty="0">
              <a:solidFill>
                <a:srgbClr val="FF0000"/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4723228" y="1082156"/>
            <a:ext cx="1120775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xīn</a:t>
            </a:r>
            <a:endParaRPr lang="en-US" altLang="zh-CN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245" name="TextBox 17"/>
          <p:cNvSpPr txBox="1">
            <a:spLocks noChangeArrowheads="1"/>
          </p:cNvSpPr>
          <p:nvPr/>
        </p:nvSpPr>
        <p:spPr bwMode="auto">
          <a:xfrm>
            <a:off x="3288396" y="1606031"/>
            <a:ext cx="1120775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6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pitchFamily="49" charset="-122"/>
              </a:rPr>
              <a:t>侧</a:t>
            </a:r>
          </a:p>
        </p:txBody>
      </p:sp>
      <p:sp>
        <p:nvSpPr>
          <p:cNvPr id="10246" name="TextBox 19"/>
          <p:cNvSpPr txBox="1">
            <a:spLocks noChangeArrowheads="1"/>
          </p:cNvSpPr>
          <p:nvPr/>
        </p:nvSpPr>
        <p:spPr bwMode="auto">
          <a:xfrm>
            <a:off x="4620041" y="1598093"/>
            <a:ext cx="1120775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6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pitchFamily="49" charset="-122"/>
              </a:rPr>
              <a:t>欣</a:t>
            </a:r>
          </a:p>
        </p:txBody>
      </p:sp>
      <p:sp>
        <p:nvSpPr>
          <p:cNvPr id="10247" name="TextBox 20"/>
          <p:cNvSpPr txBox="1">
            <a:spLocks noChangeArrowheads="1"/>
          </p:cNvSpPr>
          <p:nvPr/>
        </p:nvSpPr>
        <p:spPr bwMode="auto">
          <a:xfrm>
            <a:off x="7242591" y="1602856"/>
            <a:ext cx="1120775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6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pitchFamily="49" charset="-122"/>
              </a:rPr>
              <a:t>乳</a:t>
            </a:r>
          </a:p>
        </p:txBody>
      </p:sp>
      <p:pic>
        <p:nvPicPr>
          <p:cNvPr id="10248" name="图片 7" descr="花盆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085" y="403366"/>
            <a:ext cx="357187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TextBox 30"/>
          <p:cNvSpPr txBox="1">
            <a:spLocks noChangeArrowheads="1"/>
          </p:cNvSpPr>
          <p:nvPr/>
        </p:nvSpPr>
        <p:spPr bwMode="auto">
          <a:xfrm>
            <a:off x="959270" y="277955"/>
            <a:ext cx="157447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我会认</a:t>
            </a:r>
          </a:p>
        </p:txBody>
      </p:sp>
      <p:sp>
        <p:nvSpPr>
          <p:cNvPr id="10250" name="TextBox 24"/>
          <p:cNvSpPr txBox="1">
            <a:spLocks noChangeArrowheads="1"/>
          </p:cNvSpPr>
          <p:nvPr/>
        </p:nvSpPr>
        <p:spPr bwMode="auto">
          <a:xfrm>
            <a:off x="5924966" y="1615556"/>
            <a:ext cx="1120775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6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pitchFamily="49" charset="-122"/>
              </a:rPr>
              <a:t>浸</a:t>
            </a:r>
          </a:p>
        </p:txBody>
      </p:sp>
      <p:sp>
        <p:nvSpPr>
          <p:cNvPr id="29" name="矩形 28"/>
          <p:cNvSpPr>
            <a:spLocks noChangeArrowheads="1"/>
          </p:cNvSpPr>
          <p:nvPr/>
        </p:nvSpPr>
        <p:spPr bwMode="auto">
          <a:xfrm>
            <a:off x="1492239" y="2368031"/>
            <a:ext cx="1222375" cy="113877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shè</a:t>
            </a:r>
            <a:endParaRPr lang="en-US" altLang="zh-CN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 </a:t>
            </a:r>
          </a:p>
        </p:txBody>
      </p:sp>
      <p:sp>
        <p:nvSpPr>
          <p:cNvPr id="33" name="矩形 32"/>
          <p:cNvSpPr>
            <a:spLocks noChangeArrowheads="1"/>
          </p:cNvSpPr>
          <p:nvPr/>
        </p:nvSpPr>
        <p:spPr bwMode="auto">
          <a:xfrm>
            <a:off x="4071934" y="2368031"/>
            <a:ext cx="139700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cái</a:t>
            </a:r>
            <a:endParaRPr lang="en-US" altLang="zh-CN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" name="矩形 33"/>
          <p:cNvSpPr>
            <a:spLocks noChangeArrowheads="1"/>
          </p:cNvSpPr>
          <p:nvPr/>
        </p:nvSpPr>
        <p:spPr bwMode="auto">
          <a:xfrm>
            <a:off x="2820956" y="2368031"/>
            <a:ext cx="1443038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xiǎn</a:t>
            </a:r>
            <a:endParaRPr lang="en-US" altLang="zh-CN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矩形 34"/>
          <p:cNvSpPr>
            <a:spLocks noChangeArrowheads="1"/>
          </p:cNvSpPr>
          <p:nvPr/>
        </p:nvSpPr>
        <p:spPr bwMode="auto">
          <a:xfrm>
            <a:off x="5462604" y="2368031"/>
            <a:ext cx="1466850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xī</a:t>
            </a:r>
            <a:endParaRPr lang="en-US" altLang="zh-CN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zh-CN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255" name="TextBox 37"/>
          <p:cNvSpPr txBox="1">
            <a:spLocks noChangeArrowheads="1"/>
          </p:cNvSpPr>
          <p:nvPr/>
        </p:nvSpPr>
        <p:spPr bwMode="auto">
          <a:xfrm>
            <a:off x="1412846" y="2836343"/>
            <a:ext cx="1120775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6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pitchFamily="49" charset="-122"/>
              </a:rPr>
              <a:t>舍</a:t>
            </a:r>
          </a:p>
        </p:txBody>
      </p:sp>
      <p:sp>
        <p:nvSpPr>
          <p:cNvPr id="10256" name="TextBox 38"/>
          <p:cNvSpPr txBox="1">
            <a:spLocks noChangeArrowheads="1"/>
          </p:cNvSpPr>
          <p:nvPr/>
        </p:nvSpPr>
        <p:spPr bwMode="auto">
          <a:xfrm>
            <a:off x="2703483" y="2845868"/>
            <a:ext cx="1120775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6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pitchFamily="49" charset="-122"/>
              </a:rPr>
              <a:t>显</a:t>
            </a:r>
          </a:p>
        </p:txBody>
      </p:sp>
      <p:sp>
        <p:nvSpPr>
          <p:cNvPr id="10257" name="TextBox 39"/>
          <p:cNvSpPr txBox="1">
            <a:spLocks noChangeArrowheads="1"/>
          </p:cNvSpPr>
          <p:nvPr/>
        </p:nvSpPr>
        <p:spPr bwMode="auto">
          <a:xfrm>
            <a:off x="199996" y="2810944"/>
            <a:ext cx="1120775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6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pitchFamily="49" charset="-122"/>
              </a:rPr>
              <a:t>梢</a:t>
            </a:r>
          </a:p>
        </p:txBody>
      </p:sp>
      <p:sp>
        <p:nvSpPr>
          <p:cNvPr id="10258" name="TextBox 43"/>
          <p:cNvSpPr txBox="1">
            <a:spLocks noChangeArrowheads="1"/>
          </p:cNvSpPr>
          <p:nvPr/>
        </p:nvSpPr>
        <p:spPr bwMode="auto">
          <a:xfrm>
            <a:off x="3983008" y="2822056"/>
            <a:ext cx="1120775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6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pitchFamily="49" charset="-122"/>
              </a:rPr>
              <a:t>材</a:t>
            </a:r>
          </a:p>
        </p:txBody>
      </p:sp>
      <p:sp>
        <p:nvSpPr>
          <p:cNvPr id="10259" name="TextBox 44"/>
          <p:cNvSpPr txBox="1">
            <a:spLocks noChangeArrowheads="1"/>
          </p:cNvSpPr>
          <p:nvPr/>
        </p:nvSpPr>
        <p:spPr bwMode="auto">
          <a:xfrm>
            <a:off x="5324446" y="2845868"/>
            <a:ext cx="1120775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6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pitchFamily="49" charset="-122"/>
              </a:rPr>
              <a:t>膝</a:t>
            </a:r>
          </a:p>
        </p:txBody>
      </p:sp>
      <p:sp>
        <p:nvSpPr>
          <p:cNvPr id="47" name="矩形 46"/>
          <p:cNvSpPr>
            <a:spLocks noChangeArrowheads="1"/>
          </p:cNvSpPr>
          <p:nvPr/>
        </p:nvSpPr>
        <p:spPr bwMode="auto">
          <a:xfrm>
            <a:off x="5991638" y="1082156"/>
            <a:ext cx="1017588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jìn</a:t>
            </a:r>
            <a:endParaRPr lang="en-US" altLang="zh-CN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8" name="矩形 47"/>
          <p:cNvSpPr>
            <a:spLocks noChangeArrowheads="1"/>
          </p:cNvSpPr>
          <p:nvPr/>
        </p:nvSpPr>
        <p:spPr bwMode="auto">
          <a:xfrm>
            <a:off x="7326728" y="1082156"/>
            <a:ext cx="1120775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rǔ</a:t>
            </a:r>
            <a:endParaRPr lang="en-US" altLang="zh-CN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zh-CN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3" name="矩形 52"/>
          <p:cNvSpPr>
            <a:spLocks noChangeArrowheads="1"/>
          </p:cNvSpPr>
          <p:nvPr/>
        </p:nvSpPr>
        <p:spPr bwMode="auto">
          <a:xfrm>
            <a:off x="214282" y="2368031"/>
            <a:ext cx="1441450" cy="113877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shāo</a:t>
            </a:r>
            <a:endParaRPr lang="en-US" altLang="zh-CN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   </a:t>
            </a:r>
            <a:endParaRPr lang="zh-CN" altLang="en-US" sz="3200" b="1" dirty="0">
              <a:solidFill>
                <a:srgbClr val="FF0000"/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</a:endParaRPr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642910" y="1082156"/>
            <a:ext cx="1217612" cy="113877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xīnɡ</a:t>
            </a:r>
            <a:endParaRPr lang="en-US" altLang="zh-CN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 </a:t>
            </a:r>
            <a:endParaRPr lang="zh-CN" altLang="en-US" sz="3200" dirty="0">
              <a:solidFill>
                <a:srgbClr val="FF0000"/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</a:endParaRPr>
          </a:p>
        </p:txBody>
      </p:sp>
      <p:sp>
        <p:nvSpPr>
          <p:cNvPr id="10264" name="TextBox 30"/>
          <p:cNvSpPr txBox="1">
            <a:spLocks noChangeArrowheads="1"/>
          </p:cNvSpPr>
          <p:nvPr/>
        </p:nvSpPr>
        <p:spPr bwMode="auto">
          <a:xfrm>
            <a:off x="650877" y="1602856"/>
            <a:ext cx="1120775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6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pitchFamily="49" charset="-122"/>
              </a:rPr>
              <a:t>兴</a:t>
            </a:r>
          </a:p>
        </p:txBody>
      </p:sp>
      <p:sp>
        <p:nvSpPr>
          <p:cNvPr id="10265" name="TextBox 31"/>
          <p:cNvSpPr txBox="1">
            <a:spLocks noChangeArrowheads="1"/>
          </p:cNvSpPr>
          <p:nvPr/>
        </p:nvSpPr>
        <p:spPr bwMode="auto">
          <a:xfrm>
            <a:off x="2002136" y="1627296"/>
            <a:ext cx="1120775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6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pitchFamily="49" charset="-122"/>
              </a:rPr>
              <a:t>融</a:t>
            </a:r>
          </a:p>
        </p:txBody>
      </p:sp>
      <p:sp>
        <p:nvSpPr>
          <p:cNvPr id="36" name="矩形 35"/>
          <p:cNvSpPr>
            <a:spLocks noChangeArrowheads="1"/>
          </p:cNvSpPr>
          <p:nvPr/>
        </p:nvSpPr>
        <p:spPr bwMode="auto">
          <a:xfrm>
            <a:off x="1979712" y="1056817"/>
            <a:ext cx="1120775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rónɡ</a:t>
            </a:r>
            <a:endParaRPr lang="en-US" altLang="zh-CN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" name="矩形 36"/>
          <p:cNvSpPr>
            <a:spLocks noChangeArrowheads="1"/>
          </p:cNvSpPr>
          <p:nvPr/>
        </p:nvSpPr>
        <p:spPr bwMode="auto">
          <a:xfrm>
            <a:off x="6621431" y="2368031"/>
            <a:ext cx="1284288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lín</a:t>
            </a:r>
            <a:endParaRPr lang="en-US" altLang="zh-CN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268" name="TextBox 40"/>
          <p:cNvSpPr txBox="1">
            <a:spLocks noChangeArrowheads="1"/>
          </p:cNvSpPr>
          <p:nvPr/>
        </p:nvSpPr>
        <p:spPr bwMode="auto">
          <a:xfrm>
            <a:off x="6613496" y="2852219"/>
            <a:ext cx="1120775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6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pitchFamily="49" charset="-122"/>
              </a:rPr>
              <a:t>临</a:t>
            </a:r>
          </a:p>
        </p:txBody>
      </p:sp>
      <p:grpSp>
        <p:nvGrpSpPr>
          <p:cNvPr id="2" name="组合 37"/>
          <p:cNvGrpSpPr/>
          <p:nvPr/>
        </p:nvGrpSpPr>
        <p:grpSpPr bwMode="auto">
          <a:xfrm>
            <a:off x="4211961" y="87313"/>
            <a:ext cx="4247830" cy="1051996"/>
            <a:chOff x="5072066" y="86916"/>
            <a:chExt cx="3387722" cy="1484702"/>
          </a:xfrm>
        </p:grpSpPr>
        <p:sp>
          <p:nvSpPr>
            <p:cNvPr id="31" name="云形标注 30"/>
            <p:cNvSpPr/>
            <p:nvPr/>
          </p:nvSpPr>
          <p:spPr>
            <a:xfrm>
              <a:off x="5072066" y="86916"/>
              <a:ext cx="3387722" cy="1484702"/>
            </a:xfrm>
            <a:prstGeom prst="cloudCallout">
              <a:avLst>
                <a:gd name="adj1" fmla="val 55758"/>
                <a:gd name="adj2" fmla="val 55395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</a:t>
              </a:r>
              <a:endPara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0271" name="矩形 31"/>
            <p:cNvSpPr>
              <a:spLocks noChangeArrowheads="1"/>
            </p:cNvSpPr>
            <p:nvPr/>
          </p:nvSpPr>
          <p:spPr bwMode="auto">
            <a:xfrm>
              <a:off x="5500694" y="115185"/>
              <a:ext cx="2786082" cy="7384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7859744" y="2368043"/>
            <a:ext cx="1284288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kù</a:t>
            </a:r>
            <a:endParaRPr lang="en-US" altLang="zh-CN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8" name="TextBox 40"/>
          <p:cNvSpPr txBox="1">
            <a:spLocks noChangeArrowheads="1"/>
          </p:cNvSpPr>
          <p:nvPr/>
        </p:nvSpPr>
        <p:spPr bwMode="auto">
          <a:xfrm>
            <a:off x="7708933" y="2852231"/>
            <a:ext cx="1120775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6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pitchFamily="49" charset="-122"/>
              </a:rPr>
              <a:t>库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  <p:bldP spid="13" grpId="0" autoUpdateAnimBg="0"/>
      <p:bldP spid="29" grpId="0" autoUpdateAnimBg="0"/>
      <p:bldP spid="33" grpId="0" autoUpdateAnimBg="0"/>
      <p:bldP spid="34" grpId="0" autoUpdateAnimBg="0"/>
      <p:bldP spid="35" grpId="0" autoUpdateAnimBg="0"/>
      <p:bldP spid="47" grpId="0" autoUpdateAnimBg="0"/>
      <p:bldP spid="48" grpId="0" autoUpdateAnimBg="0"/>
      <p:bldP spid="53" grpId="0" autoUpdateAnimBg="0"/>
      <p:bldP spid="30" grpId="0" autoUpdateAnimBg="0"/>
      <p:bldP spid="36" grpId="0" autoUpdateAnimBg="0"/>
      <p:bldP spid="37" grpId="0" autoUpdateAnimBg="0"/>
      <p:bldP spid="32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3292</Words>
  <Application>Microsoft Office PowerPoint</Application>
  <PresentationFormat>全屏显示(16:9)</PresentationFormat>
  <Paragraphs>420</Paragraphs>
  <Slides>63</Slides>
  <Notes>59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63</vt:i4>
      </vt:variant>
    </vt:vector>
  </HeadingPairs>
  <TitlesOfParts>
    <vt:vector size="77" baseType="lpstr">
      <vt:lpstr>Arial</vt:lpstr>
      <vt:lpstr>宋体</vt:lpstr>
      <vt:lpstr>微软雅黑</vt:lpstr>
      <vt:lpstr>黑体</vt:lpstr>
      <vt:lpstr>Times New Roman</vt:lpstr>
      <vt:lpstr>隶书</vt:lpstr>
      <vt:lpstr>楷体</vt:lpstr>
      <vt:lpstr>Wingdings</vt:lpstr>
      <vt:lpstr>方正姚体</vt:lpstr>
      <vt:lpstr>楷体_GB2312</vt:lpstr>
      <vt:lpstr>Calibri</vt:lpstr>
      <vt:lpstr>仿宋</vt:lpstr>
      <vt:lpstr>等线</vt:lpstr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  <vt:lpstr>幻灯片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方方课堂 www.ffketang.com  微信：xiaomoguff</dc:title>
  <dc:subject>方方课堂 www.ffketang.com  微信：xiaomoguff</dc:subject>
  <dc:creator>方方课堂 www.ffketang.com  微信：xiaomoguff</dc:creator>
  <dc:description>方方课堂 www.ffketang.com  微信：xiaomoguff</dc:description>
  <cp:lastModifiedBy>Administrator</cp:lastModifiedBy>
  <cp:revision>30</cp:revision>
  <dcterms:created xsi:type="dcterms:W3CDTF">2020-08-24T11:07:00Z</dcterms:created>
  <dcterms:modified xsi:type="dcterms:W3CDTF">2021-11-24T11:39:54Z</dcterms:modified>
  <cp:category>方方课堂 www.ffketang.com  微信：xiaomoguff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</Properties>
</file>