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8" r:id="rId3"/>
    <p:sldId id="259" r:id="rId4"/>
    <p:sldId id="297" r:id="rId5"/>
    <p:sldId id="260" r:id="rId6"/>
    <p:sldId id="261" r:id="rId7"/>
    <p:sldId id="312" r:id="rId8"/>
    <p:sldId id="298" r:id="rId9"/>
    <p:sldId id="317" r:id="rId10"/>
    <p:sldId id="316" r:id="rId11"/>
    <p:sldId id="323" r:id="rId12"/>
    <p:sldId id="288" r:id="rId13"/>
    <p:sldId id="271" r:id="rId14"/>
    <p:sldId id="272" r:id="rId15"/>
    <p:sldId id="266" r:id="rId1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2A812"/>
    <a:srgbClr val="00FF00"/>
    <a:srgbClr val="CCD8D1"/>
    <a:srgbClr val="F74F67"/>
    <a:srgbClr val="FB899C"/>
    <a:srgbClr val="FDCBC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822" y="-252"/>
      </p:cViewPr>
      <p:guideLst>
        <p:guide orient="horz" pos="2256"/>
        <p:guide pos="29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页眉占位符 6451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4515" name="日期占位符 64514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6" name="幻灯片图像占位符 64515"/>
          <p:cNvSpPr>
            <a:spLocks noGrp="1" noRo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2053" name="文本占位符 64516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4518" name="页脚占位符 6451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4519" name="灯片编号占位符 6451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21AA711-10BA-4272-809B-E6AABE2D536A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9603C-6047-4C34-8A63-1617326B46A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8A706-D306-4447-9380-F90E27A06C8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10B3F-9748-461B-A5A9-701A7E4DB5C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CDCAB-636E-45C1-B6A6-9A9315630BB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871D5-CE7D-4661-AFC6-8CC3F738FBB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5374E-F18D-4CED-A2EB-4E080D908B4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BAECE-9639-4D8E-B962-08352DA0B9D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6B22A-8370-43DE-A64E-C3D19B334E5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B843E-A436-480D-BAAD-DB3B1F60B32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AFA1F-3A41-4121-8FDD-534B51E788B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63ABB-CB54-4FF3-A928-2554CF11685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buFont typeface="Arial" panose="020B0604020202020204" pitchFamily="34" charset="0"/>
              <a:buNone/>
              <a:defRPr sz="14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buFont typeface="Arial" panose="020B0604020202020204" pitchFamily="34" charset="0"/>
              <a:buNone/>
              <a:defRPr sz="14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E5F3A98-EF31-4FB1-8555-79ED07DBFCC2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11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53251" descr="14993947549192736Q8f"/>
          <p:cNvPicPr>
            <a:picLocks noChangeAspect="1"/>
          </p:cNvPicPr>
          <p:nvPr/>
        </p:nvPicPr>
        <p:blipFill>
          <a:blip r:embed="rId1">
            <a:lum bright="12000"/>
          </a:blip>
          <a:srcRect/>
          <a:stretch>
            <a:fillRect/>
          </a:stretch>
        </p:blipFill>
        <p:spPr bwMode="auto">
          <a:xfrm>
            <a:off x="-1404938" y="-23813"/>
            <a:ext cx="10548938" cy="709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内容占位符 53250"/>
          <p:cNvSpPr>
            <a:spLocks noGrp="1"/>
          </p:cNvSpPr>
          <p:nvPr>
            <p:ph idx="1"/>
          </p:nvPr>
        </p:nvSpPr>
        <p:spPr>
          <a:xfrm>
            <a:off x="-757238" y="1268413"/>
            <a:ext cx="8640763" cy="59769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4800" b="1" smtClean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   </a:t>
            </a:r>
            <a:r>
              <a:rPr lang="en-US" altLang="zh-CN" sz="4800" b="1" smtClean="0">
                <a:solidFill>
                  <a:schemeClr val="bg1"/>
                </a:solidFill>
                <a:latin typeface="楷体"/>
                <a:ea typeface="楷体"/>
                <a:cs typeface="楷体"/>
              </a:rPr>
              <a:t> </a:t>
            </a:r>
            <a:r>
              <a:rPr lang="zh-CN" altLang="en-US" sz="5400" b="1" smtClean="0">
                <a:latin typeface="楷体"/>
                <a:ea typeface="楷体"/>
                <a:cs typeface="楷体"/>
              </a:rPr>
              <a:t>探寻心中的幽居</a:t>
            </a:r>
            <a:endParaRPr lang="zh-CN" altLang="en-US" sz="5400" b="1" smtClean="0">
              <a:latin typeface="楷体"/>
              <a:ea typeface="楷体"/>
              <a:cs typeface="楷体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800" smtClean="0">
                <a:latin typeface="楷体"/>
                <a:ea typeface="楷体"/>
                <a:cs typeface="楷体"/>
              </a:rPr>
              <a:t>                           </a:t>
            </a:r>
            <a:endParaRPr lang="zh-CN" altLang="en-US" sz="2800" smtClean="0">
              <a:latin typeface="楷体"/>
              <a:ea typeface="楷体"/>
              <a:cs typeface="楷体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CN" altLang="en-US" sz="2800" smtClean="0">
              <a:latin typeface="楷体"/>
              <a:ea typeface="楷体"/>
              <a:cs typeface="楷体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CN" altLang="en-US" sz="2800" b="1" smtClean="0">
              <a:solidFill>
                <a:srgbClr val="CCFF99"/>
              </a:solidFill>
              <a:latin typeface="楷体"/>
              <a:ea typeface="楷体"/>
              <a:cs typeface="楷体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4800" b="1" smtClean="0">
                <a:latin typeface="楷体"/>
                <a:ea typeface="楷体"/>
                <a:cs typeface="楷体"/>
              </a:rPr>
              <a:t>        </a:t>
            </a:r>
            <a:r>
              <a:rPr lang="en-US" altLang="zh-CN" sz="3600" b="1" smtClean="0">
                <a:latin typeface="楷体"/>
                <a:ea typeface="楷体"/>
                <a:cs typeface="楷体"/>
              </a:rPr>
              <a:t>——《</a:t>
            </a:r>
            <a:r>
              <a:rPr lang="zh-CN" altLang="en-US" sz="3600" b="1" smtClean="0">
                <a:latin typeface="楷体"/>
                <a:ea typeface="楷体"/>
                <a:cs typeface="楷体"/>
              </a:rPr>
              <a:t>与朱元思书</a:t>
            </a:r>
            <a:r>
              <a:rPr lang="en-US" altLang="zh-CN" sz="3600" b="1" smtClean="0">
                <a:latin typeface="楷体"/>
                <a:ea typeface="楷体"/>
                <a:cs typeface="楷体"/>
              </a:rPr>
              <a:t>》</a:t>
            </a:r>
            <a:r>
              <a:rPr lang="zh-CN" altLang="en-US" sz="3600" b="1" smtClean="0">
                <a:latin typeface="楷体"/>
                <a:ea typeface="楷体"/>
                <a:cs typeface="楷体"/>
              </a:rPr>
              <a:t>赏读</a:t>
            </a:r>
            <a:endParaRPr lang="zh-CN" altLang="en-US" sz="3600" b="1" smtClean="0">
              <a:latin typeface="楷体"/>
              <a:ea typeface="楷体"/>
              <a:cs typeface="楷体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CN" altLang="en-US" sz="3600" b="1" smtClean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CN" altLang="en-US" sz="2800" b="1" smtClean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4800" b="1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   </a:t>
            </a:r>
            <a:r>
              <a:rPr lang="zh-CN" altLang="en-US" sz="4800" b="1" smtClean="0">
                <a:latin typeface="楷体"/>
                <a:ea typeface="楷体"/>
                <a:cs typeface="楷体"/>
              </a:rPr>
              <a:t>吴 均 ：吾 素 重 幽 居</a:t>
            </a:r>
            <a:endParaRPr lang="zh-CN" altLang="en-US" sz="2800" b="1" smtClean="0">
              <a:latin typeface="楷体"/>
              <a:ea typeface="楷体"/>
              <a:cs typeface="楷体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4800" b="1" smtClean="0">
                <a:latin typeface="楷体"/>
                <a:ea typeface="楷体"/>
                <a:cs typeface="楷体"/>
              </a:rPr>
              <a:t> </a:t>
            </a:r>
            <a:endParaRPr lang="zh-CN" altLang="en-US" sz="4800" b="1" smtClean="0">
              <a:latin typeface="楷体"/>
              <a:ea typeface="楷体"/>
              <a:cs typeface="楷体"/>
            </a:endParaRPr>
          </a:p>
          <a:p>
            <a:pPr eaLnBrk="1" hangingPunct="1">
              <a:lnSpc>
                <a:spcPct val="90000"/>
              </a:lnSpc>
            </a:pPr>
            <a:endParaRPr lang="zh-CN" altLang="en-US" sz="4800" b="1" smtClean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文本占位符 24578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 b="1" smtClean="0">
                <a:solidFill>
                  <a:srgbClr val="F6240E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看，富春江的水真是异啊，</a:t>
            </a:r>
            <a:endParaRPr lang="zh-CN" altLang="en-US" sz="2400" b="1" smtClean="0">
              <a:solidFill>
                <a:srgbClr val="F6240E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 b="1" smtClean="0">
                <a:solidFill>
                  <a:srgbClr val="F6240E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平静时见底直视，湍急时似箭若奔</a:t>
            </a:r>
            <a:r>
              <a:rPr lang="en-US" altLang="zh-CN" sz="2400" b="1" smtClean="0">
                <a:solidFill>
                  <a:srgbClr val="F6240E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:</a:t>
            </a:r>
            <a:endParaRPr lang="en-US" altLang="zh-CN" sz="2400" b="1" smtClean="0">
              <a:solidFill>
                <a:srgbClr val="F6240E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zh-CN" sz="2400" b="1" u="sng" smtClean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水皆缥碧</a:t>
            </a:r>
            <a:r>
              <a:rPr lang="en-US" altLang="zh-CN" sz="2400" b="1" u="sng" smtClean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,</a:t>
            </a:r>
            <a:r>
              <a:rPr lang="zh-CN" altLang="zh-CN" sz="2400" b="1" u="sng" smtClean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千丈见底。游鱼细石</a:t>
            </a:r>
            <a:r>
              <a:rPr lang="en-US" altLang="zh-CN" sz="2400" b="1" u="sng" smtClean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,</a:t>
            </a:r>
            <a:r>
              <a:rPr lang="zh-CN" altLang="zh-CN" sz="2400" b="1" u="sng" smtClean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直视无碍。急湍甚箭</a:t>
            </a:r>
            <a:r>
              <a:rPr lang="en-US" altLang="zh-CN" sz="2400" b="1" u="sng" smtClean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,</a:t>
            </a:r>
            <a:r>
              <a:rPr lang="zh-CN" altLang="zh-CN" sz="2400" b="1" u="sng" smtClean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猛浪若奔。</a:t>
            </a:r>
            <a:r>
              <a:rPr lang="zh-CN" altLang="en-US" sz="2400" b="1" smtClean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endParaRPr lang="zh-CN" altLang="en-US" sz="2400" b="1" smtClean="0">
              <a:solidFill>
                <a:schemeClr val="accent2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2400" b="1" smtClean="0">
              <a:solidFill>
                <a:srgbClr val="F6240E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 b="1" smtClean="0">
                <a:solidFill>
                  <a:srgbClr val="F6240E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看，富春江的山真是奇啊，</a:t>
            </a:r>
            <a:endParaRPr lang="zh-CN" altLang="en-US" sz="2400" b="1" smtClean="0">
              <a:solidFill>
                <a:srgbClr val="F6240E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 b="1" smtClean="0">
                <a:solidFill>
                  <a:srgbClr val="F6240E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寒树生于高山，千峰竞相争高。</a:t>
            </a:r>
            <a:r>
              <a:rPr lang="zh-CN" altLang="en-US" sz="2400" b="1" u="sng" smtClean="0">
                <a:solidFill>
                  <a:srgbClr val="F6240E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endParaRPr lang="zh-CN" altLang="en-US" sz="2400" b="1" u="sng" smtClean="0">
              <a:solidFill>
                <a:srgbClr val="F6240E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zh-CN" sz="2400" b="1" u="sng" smtClean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夹岸高山</a:t>
            </a:r>
            <a:r>
              <a:rPr lang="en-US" altLang="zh-CN" sz="2400" b="1" u="sng" smtClean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,</a:t>
            </a:r>
            <a:r>
              <a:rPr lang="zh-CN" altLang="zh-CN" sz="2400" b="1" u="sng" smtClean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皆生寒树。负势竞上</a:t>
            </a:r>
            <a:r>
              <a:rPr lang="en-US" altLang="zh-CN" sz="2400" b="1" u="sng" smtClean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,</a:t>
            </a:r>
            <a:r>
              <a:rPr lang="zh-CN" altLang="zh-CN" sz="2400" b="1" u="sng" smtClean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互相轩邈。争高直指</a:t>
            </a:r>
            <a:r>
              <a:rPr lang="en-US" altLang="zh-CN" sz="2400" b="1" u="sng" smtClean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,</a:t>
            </a:r>
            <a:r>
              <a:rPr lang="zh-CN" altLang="zh-CN" sz="2400" b="1" u="sng" smtClean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千百成峰。</a:t>
            </a:r>
            <a:endParaRPr lang="zh-CN" altLang="en-US" sz="2400" b="1" u="sng" smtClean="0">
              <a:solidFill>
                <a:schemeClr val="accent2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 b="1" u="sng" smtClean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endParaRPr lang="zh-CN" altLang="en-US" sz="2400" b="1" smtClean="0">
              <a:solidFill>
                <a:schemeClr val="accent2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 b="1" smtClean="0">
                <a:solidFill>
                  <a:srgbClr val="F6240E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听，富春江的声音真是丰富啊，</a:t>
            </a:r>
            <a:endParaRPr lang="zh-CN" altLang="en-US" sz="2400" b="1" smtClean="0">
              <a:solidFill>
                <a:srgbClr val="F6240E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 b="1" smtClean="0">
                <a:solidFill>
                  <a:srgbClr val="F6240E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泉响鸟鸣自有其韵律，蝉噪猿啼则更添情趣。</a:t>
            </a:r>
            <a:r>
              <a:rPr lang="zh-CN" altLang="en-US" sz="2400" b="1" u="sng" smtClean="0">
                <a:solidFill>
                  <a:srgbClr val="F74F67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</a:t>
            </a:r>
            <a:endParaRPr lang="zh-CN" altLang="en-US" sz="2400" b="1" u="sng" smtClean="0">
              <a:solidFill>
                <a:srgbClr val="F74F67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zh-CN" sz="2400" b="1" u="sng" smtClean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泉水激石</a:t>
            </a:r>
            <a:r>
              <a:rPr lang="en-US" altLang="zh-CN" sz="2400" b="1" u="sng" smtClean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,</a:t>
            </a:r>
            <a:r>
              <a:rPr lang="zh-CN" altLang="zh-CN" sz="2400" b="1" u="sng" smtClean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泠泠作响；好鸟相鸣</a:t>
            </a:r>
            <a:r>
              <a:rPr lang="en-US" altLang="zh-CN" sz="2400" b="1" u="sng" smtClean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,</a:t>
            </a:r>
            <a:r>
              <a:rPr lang="zh-CN" altLang="zh-CN" sz="2400" b="1" u="sng" smtClean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嘤嘤成韵。</a:t>
            </a:r>
            <a:endParaRPr lang="zh-CN" altLang="en-US" sz="2400" b="1" u="sng" smtClean="0">
              <a:solidFill>
                <a:schemeClr val="accent2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 b="1" u="sng" smtClean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蝉则千转不穷</a:t>
            </a:r>
            <a:r>
              <a:rPr lang="en-US" altLang="zh-CN" sz="2400" b="1" u="sng" smtClean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,</a:t>
            </a:r>
            <a:r>
              <a:rPr lang="zh-CN" altLang="en-US" sz="2400" b="1" u="sng" smtClean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猿则百叫无绝</a:t>
            </a:r>
            <a:r>
              <a:rPr lang="zh-CN" altLang="en-US" sz="2400" b="1" smtClean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。</a:t>
            </a:r>
            <a:endParaRPr lang="zh-CN" altLang="en-US" sz="2400" b="1" smtClean="0">
              <a:solidFill>
                <a:schemeClr val="accent2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 b="1" u="sng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       </a:t>
            </a:r>
            <a:endParaRPr lang="zh-CN" altLang="en-US" sz="2400" b="1" smtClean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 b="1" smtClean="0">
                <a:solidFill>
                  <a:srgbClr val="F6240E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难怪那些热衷功名</a:t>
            </a:r>
            <a:r>
              <a:rPr lang="en-US" altLang="zh-CN" sz="2400" b="1" smtClean="0">
                <a:solidFill>
                  <a:srgbClr val="F6240E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,</a:t>
            </a:r>
            <a:r>
              <a:rPr lang="zh-CN" altLang="en-US" sz="2400" b="1" smtClean="0">
                <a:solidFill>
                  <a:srgbClr val="F6240E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政务缠身的人来到这会鄙弃名利</a:t>
            </a:r>
            <a:r>
              <a:rPr lang="en-US" altLang="zh-CN" sz="2400" b="1" smtClean="0">
                <a:solidFill>
                  <a:srgbClr val="F6240E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,</a:t>
            </a:r>
            <a:r>
              <a:rPr lang="zh-CN" altLang="en-US" sz="2400" b="1" smtClean="0">
                <a:solidFill>
                  <a:srgbClr val="F6240E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清心绝尘</a:t>
            </a:r>
            <a:r>
              <a:rPr lang="zh-CN" altLang="en-US" sz="2400" b="1" smtClean="0">
                <a:solidFill>
                  <a:srgbClr val="F74F67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：</a:t>
            </a:r>
            <a:endParaRPr lang="zh-CN" altLang="en-US" sz="2400" b="1" smtClean="0">
              <a:solidFill>
                <a:srgbClr val="F74F67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 b="1" u="sng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鸢飞戾天者，望峰息心；经纶世务者，窥谷忘反。</a:t>
            </a:r>
            <a:endParaRPr lang="zh-CN" altLang="en-US" sz="2400" b="1" u="sng" smtClean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2400" b="1" u="sng" smtClean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 b="1" smtClean="0">
                <a:solidFill>
                  <a:srgbClr val="F6240E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沉醉在明暗对照，光影交织的山林里：</a:t>
            </a:r>
            <a:endParaRPr lang="zh-CN" altLang="en-US" sz="2400" b="1" smtClean="0">
              <a:solidFill>
                <a:srgbClr val="F6240E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 b="1" u="sng" smtClean="0">
                <a:latin typeface="楷体_GB2312" panose="02010609030101010101" pitchFamily="49" charset="-122"/>
                <a:ea typeface="楷体_GB2312" panose="02010609030101010101" pitchFamily="49" charset="-122"/>
                <a:hlinkClick r:id="rId1" action="ppaction://hlinksldjump"/>
              </a:rPr>
              <a:t>横柯上蔽，在昼犹昏；疏条交映，有时见日。</a:t>
            </a:r>
            <a:r>
              <a:rPr lang="zh-CN" altLang="en-US" sz="2400" b="1" smtClean="0">
                <a:latin typeface="楷体_GB2312" panose="02010609030101010101" pitchFamily="49" charset="-122"/>
                <a:ea typeface="楷体_GB2312" panose="02010609030101010101" pitchFamily="49" charset="-122"/>
                <a:hlinkClick r:id="rId1" action="ppaction://hlinksldjump"/>
              </a:rPr>
              <a:t> </a:t>
            </a:r>
            <a:endParaRPr lang="zh-CN" altLang="en-US" sz="2400" b="1" smtClean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图片 59396"/>
          <p:cNvPicPr>
            <a:picLocks noChangeAspect="1"/>
          </p:cNvPicPr>
          <p:nvPr/>
        </p:nvPicPr>
        <p:blipFill>
          <a:blip r:embed="rId1"/>
          <a:srcRect l="8788" t="13997" r="10953" b="7103"/>
          <a:stretch>
            <a:fillRect/>
          </a:stretch>
        </p:blipFill>
        <p:spPr bwMode="auto">
          <a:xfrm>
            <a:off x="-33338" y="-14288"/>
            <a:ext cx="9177338" cy="68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标题 59393"/>
          <p:cNvSpPr>
            <a:spLocks noGrp="1"/>
          </p:cNvSpPr>
          <p:nvPr>
            <p:ph type="title"/>
          </p:nvPr>
        </p:nvSpPr>
        <p:spPr>
          <a:xfrm>
            <a:off x="55880" y="1051243"/>
            <a:ext cx="12025313" cy="1143000"/>
          </a:xfrm>
        </p:spPr>
        <p:txBody>
          <a:bodyPr/>
          <a:lstStyle/>
          <a:p>
            <a:pPr algn="l" eaLnBrk="1" hangingPunct="1"/>
            <a:br>
              <a:rPr lang="en-US" altLang="zh-CN" sz="2400" b="1" smtClean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</a:br>
            <a:r>
              <a:rPr lang="en-US" altLang="zh-CN" sz="2400" b="1" smtClean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</a:t>
            </a:r>
            <a:r>
              <a:rPr lang="zh-CN" altLang="en-US" sz="2400" b="1" smtClean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、面对极清静的山水，</a:t>
            </a:r>
            <a:br>
              <a:rPr lang="zh-CN" altLang="en-US" sz="2400" b="1" smtClean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</a:br>
            <a:br>
              <a:rPr lang="zh-CN" altLang="en-US" sz="2000" b="1" smtClean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</a:br>
            <a:r>
              <a:rPr lang="zh-CN" altLang="en-US" sz="2400" b="1" smtClean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柳宗元认为</a:t>
            </a:r>
            <a:br>
              <a:rPr lang="zh-CN" altLang="en-US" sz="2400" b="1" smtClean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</a:br>
            <a:r>
              <a:rPr lang="zh-CN" altLang="en-US" sz="2400" b="1" smtClean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“凄神寒骨，悄怆幽邃，以其境过清，不可久居，乃记之而</a:t>
            </a:r>
            <a:r>
              <a:rPr lang="zh-CN" altLang="en-US" sz="2400" b="1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去</a:t>
            </a:r>
            <a:r>
              <a:rPr lang="zh-CN" altLang="en-US" sz="2400" b="1" smtClean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”，</a:t>
            </a:r>
            <a:br>
              <a:rPr lang="zh-CN" altLang="en-US" sz="2400" b="1" smtClean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</a:br>
            <a:br>
              <a:rPr lang="zh-CN" altLang="en-US" sz="2000" b="1" smtClean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</a:br>
            <a:r>
              <a:rPr lang="zh-CN" altLang="en-US" sz="2400" b="1" smtClean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而吴均却说</a:t>
            </a:r>
            <a:br>
              <a:rPr lang="zh-CN" altLang="en-US" sz="2400" b="1" smtClean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</a:br>
            <a:r>
              <a:rPr lang="zh-CN" altLang="en-US" sz="2400" b="1" smtClean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“鸢飞戾天者，望峰息心；经纶世务者，窥谷</a:t>
            </a:r>
            <a:r>
              <a:rPr lang="zh-CN" altLang="en-US" sz="2400" b="1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忘反</a:t>
            </a:r>
            <a:r>
              <a:rPr lang="zh-CN" altLang="en-US" sz="2400" b="1" smtClean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”，</a:t>
            </a:r>
            <a:r>
              <a:rPr lang="zh-CN" altLang="en-US" sz="2400" b="1" smtClean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为什么呢？</a:t>
            </a:r>
            <a:br>
              <a:rPr lang="zh-CN" altLang="en-US" sz="2400" b="1" smtClean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</a:br>
            <a:br>
              <a:rPr lang="zh-CN" altLang="en-US" sz="2400" b="1" smtClean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</a:br>
            <a:endParaRPr lang="zh-CN" altLang="en-US" sz="2400" b="1" smtClean="0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4579" name="文本框 99"/>
          <p:cNvSpPr txBox="1">
            <a:spLocks noChangeArrowheads="1"/>
          </p:cNvSpPr>
          <p:nvPr/>
        </p:nvSpPr>
        <p:spPr bwMode="auto">
          <a:xfrm>
            <a:off x="55563" y="3978275"/>
            <a:ext cx="9063037" cy="2984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12A812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宋体" panose="02010600030101010101" pitchFamily="2" charset="-122"/>
                <a:hlinkClick r:id="rId2" action="ppaction://hlinksldjump"/>
              </a:rPr>
              <a:t>2</a:t>
            </a:r>
            <a:r>
              <a:rPr lang="zh-CN" altLang="en-US" sz="2800" b="1">
                <a:solidFill>
                  <a:srgbClr val="12A812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宋体" panose="02010600030101010101" pitchFamily="2" charset="-122"/>
                <a:hlinkClick r:id="rId2" action="ppaction://hlinksldjump"/>
              </a:rPr>
              <a:t>、</a:t>
            </a:r>
            <a:r>
              <a:rPr lang="zh-CN" altLang="en-US" sz="2400" b="1">
                <a:solidFill>
                  <a:srgbClr val="12A812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宋体" panose="02010600030101010101" pitchFamily="2" charset="-122"/>
                <a:sym typeface="+mn-ea"/>
              </a:rPr>
              <a:t>跟老师一样</a:t>
            </a:r>
            <a:r>
              <a:rPr lang="en-US" altLang="zh-CN" sz="2400" b="1">
                <a:solidFill>
                  <a:srgbClr val="12A812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24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宋体" panose="02010600030101010101" pitchFamily="2" charset="-122"/>
                <a:sym typeface="+mn-ea"/>
              </a:rPr>
              <a:t>幽居桃源</a:t>
            </a:r>
            <a:r>
              <a:rPr lang="en-US" altLang="zh-CN" sz="2400" b="1">
                <a:solidFill>
                  <a:srgbClr val="12A812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2400" b="1">
                <a:solidFill>
                  <a:srgbClr val="12A812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宋体" panose="02010600030101010101" pitchFamily="2" charset="-122"/>
                <a:sym typeface="+mn-ea"/>
              </a:rPr>
              <a:t>不好吗，</a:t>
            </a:r>
            <a:endParaRPr lang="zh-CN" altLang="en-US" sz="2400" b="1">
              <a:solidFill>
                <a:srgbClr val="12A812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宋体" panose="02010600030101010101" pitchFamily="2" charset="-122"/>
              <a:sym typeface="+mn-ea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12A812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宋体" panose="02010600030101010101" pitchFamily="2" charset="-122"/>
                <a:sym typeface="+mn-ea"/>
              </a:rPr>
              <a:t>      </a:t>
            </a:r>
            <a:endParaRPr lang="zh-CN" altLang="en-US" sz="2800" b="1">
              <a:solidFill>
                <a:srgbClr val="12A812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宋体" panose="02010600030101010101" pitchFamily="2" charset="-122"/>
              <a:sym typeface="+mn-ea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12A812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宋体" panose="02010600030101010101" pitchFamily="2" charset="-122"/>
                <a:sym typeface="+mn-ea"/>
              </a:rPr>
              <a:t>   为什么</a:t>
            </a:r>
            <a:r>
              <a:rPr lang="zh-CN" altLang="en-US" sz="2800" b="1">
                <a:solidFill>
                  <a:srgbClr val="12A812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宋体" panose="02010600030101010101" pitchFamily="2" charset="-122"/>
              </a:rPr>
              <a:t>吴均偏爱</a:t>
            </a:r>
            <a:r>
              <a:rPr lang="zh-CN" altLang="en-US" sz="28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宋体" panose="02010600030101010101" pitchFamily="2" charset="-122"/>
                <a:hlinkClick r:id="rId3" action="ppaction://hlinksldjump"/>
              </a:rPr>
              <a:t>此处</a:t>
            </a:r>
            <a:r>
              <a:rPr lang="zh-CN" altLang="en-US" sz="2800" b="1">
                <a:solidFill>
                  <a:srgbClr val="12A812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宋体" panose="02010600030101010101" pitchFamily="2" charset="-122"/>
              </a:rPr>
              <a:t>？</a:t>
            </a:r>
            <a:endParaRPr lang="zh-CN" altLang="en-US" sz="2800" b="1">
              <a:solidFill>
                <a:srgbClr val="12A812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sz="2800" b="1">
              <a:solidFill>
                <a:srgbClr val="12A812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400" b="1">
                <a:latin typeface="楷体"/>
                <a:ea typeface="楷体_GB2312" panose="02010609030101010101" pitchFamily="49" charset="-122"/>
                <a:cs typeface="宋体" panose="02010600030101010101" pitchFamily="2" charset="-122"/>
                <a:sym typeface="+mn-ea"/>
              </a:rPr>
              <a:t>                晨起推窗纳鸟鸣</a:t>
            </a:r>
            <a:r>
              <a:rPr lang="en-US" altLang="zh-CN" sz="2400" b="1">
                <a:latin typeface="楷体"/>
                <a:ea typeface="楷体_GB2312" panose="02010609030101010101" pitchFamily="49" charset="-122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400" b="1">
                <a:latin typeface="楷体"/>
                <a:ea typeface="楷体_GB2312" panose="02010609030101010101" pitchFamily="49" charset="-122"/>
                <a:cs typeface="宋体" panose="02010600030101010101" pitchFamily="2" charset="-122"/>
                <a:sym typeface="+mn-ea"/>
              </a:rPr>
              <a:t>夜间煮酒慰冰心。</a:t>
            </a:r>
            <a:endParaRPr lang="zh-CN" altLang="en-US" sz="2400" b="1">
              <a:latin typeface="楷体"/>
              <a:ea typeface="楷体_GB2312" panose="02010609030101010101" pitchFamily="49" charset="-122"/>
              <a:cs typeface="宋体" panose="02010600030101010101" pitchFamily="2" charset="-122"/>
              <a:sym typeface="+mn-ea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400" b="1">
                <a:latin typeface="楷体"/>
                <a:ea typeface="楷体_GB2312" panose="02010609030101010101" pitchFamily="49" charset="-122"/>
                <a:cs typeface="宋体" panose="02010600030101010101" pitchFamily="2" charset="-122"/>
                <a:sym typeface="+mn-ea"/>
              </a:rPr>
              <a:t>                春观梁燕冬藏雪</a:t>
            </a:r>
            <a:r>
              <a:rPr lang="en-US" altLang="zh-CN" sz="2400" b="1">
                <a:latin typeface="楷体"/>
                <a:ea typeface="楷体_GB2312" panose="02010609030101010101" pitchFamily="49" charset="-122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400" b="1">
                <a:latin typeface="楷体"/>
                <a:ea typeface="楷体_GB2312" panose="02010609030101010101" pitchFamily="49" charset="-122"/>
                <a:cs typeface="宋体" panose="02010600030101010101" pitchFamily="2" charset="-122"/>
                <a:sym typeface="+mn-ea"/>
              </a:rPr>
              <a:t>晴耕陇亩雨抚琴。</a:t>
            </a:r>
            <a:endParaRPr lang="zh-CN" altLang="en-US" sz="2800" b="1">
              <a:latin typeface="楷体_GB2312" panose="02010609030101010101" pitchFamily="49" charset="-122"/>
              <a:ea typeface="楷体_GB2312" panose="02010609030101010101" pitchFamily="49" charset="-122"/>
              <a:cs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sz="2800" b="1">
              <a:latin typeface="楷体_GB2312" panose="02010609030101010101" pitchFamily="49" charset="-122"/>
              <a:ea typeface="楷体_GB2312" panose="0201060903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2" name="上箭头 1"/>
          <p:cNvSpPr/>
          <p:nvPr/>
        </p:nvSpPr>
        <p:spPr>
          <a:xfrm rot="14400000">
            <a:off x="7285038" y="1400175"/>
            <a:ext cx="388938" cy="11636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3" name="上箭头 2"/>
          <p:cNvSpPr/>
          <p:nvPr/>
        </p:nvSpPr>
        <p:spPr>
          <a:xfrm flipV="1">
            <a:off x="3390900" y="4446588"/>
            <a:ext cx="171450" cy="357187"/>
          </a:xfrm>
          <a:prstGeom prst="upArrow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23850" y="5734050"/>
            <a:ext cx="3024188" cy="64135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36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楷体"/>
                <a:sym typeface="+mn-ea"/>
              </a:rPr>
              <a:t> </a:t>
            </a:r>
            <a:r>
              <a:rPr lang="zh-CN" altLang="en-US" sz="3600" b="1">
                <a:solidFill>
                  <a:srgbClr val="00FF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楷体"/>
                <a:sym typeface="+mn-ea"/>
              </a:rPr>
              <a:t>幽居的心</a:t>
            </a:r>
            <a:r>
              <a:rPr lang="zh-CN" altLang="zh-CN" sz="3600" b="1">
                <a:solidFill>
                  <a:srgbClr val="00FF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楷体"/>
                <a:sym typeface="+mn-ea"/>
              </a:rPr>
              <a:t>境</a:t>
            </a:r>
            <a:endParaRPr lang="zh-CN" altLang="zh-CN" sz="3600" b="1">
              <a:solidFill>
                <a:srgbClr val="00FF00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楷体"/>
              <a:sym typeface="+mn-ea"/>
            </a:endParaRPr>
          </a:p>
        </p:txBody>
      </p:sp>
      <p:sp>
        <p:nvSpPr>
          <p:cNvPr id="4" name="文本框 7"/>
          <p:cNvSpPr txBox="1"/>
          <p:nvPr/>
        </p:nvSpPr>
        <p:spPr>
          <a:xfrm>
            <a:off x="3978275" y="5734050"/>
            <a:ext cx="1152525" cy="64135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3600" b="1">
                <a:solidFill>
                  <a:srgbClr val="00FF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楷体"/>
                <a:sym typeface="+mn-ea"/>
              </a:rPr>
              <a:t>无欲</a:t>
            </a:r>
            <a:endParaRPr lang="zh-CN" altLang="zh-CN" sz="3600" b="1">
              <a:solidFill>
                <a:srgbClr val="00FF00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楷体"/>
              <a:sym typeface="+mn-ea"/>
            </a:endParaRPr>
          </a:p>
        </p:txBody>
      </p:sp>
      <p:sp>
        <p:nvSpPr>
          <p:cNvPr id="5" name="文本框 7"/>
          <p:cNvSpPr txBox="1"/>
          <p:nvPr/>
        </p:nvSpPr>
        <p:spPr>
          <a:xfrm>
            <a:off x="5654675" y="5734050"/>
            <a:ext cx="1223963" cy="64135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3600" b="1">
                <a:solidFill>
                  <a:srgbClr val="00FF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虚怀</a:t>
            </a:r>
            <a:endParaRPr lang="zh-CN" altLang="zh-CN" sz="3600" b="1">
              <a:solidFill>
                <a:srgbClr val="00FF00"/>
              </a:solidFill>
              <a:latin typeface="楷体_GB2312" panose="02010609030101010101" pitchFamily="49" charset="-122"/>
              <a:ea typeface="楷体_GB2312" panose="02010609030101010101" pitchFamily="49" charset="-122"/>
              <a:sym typeface="+mn-ea"/>
            </a:endParaRPr>
          </a:p>
        </p:txBody>
      </p:sp>
      <p:sp>
        <p:nvSpPr>
          <p:cNvPr id="6" name="文本框 7"/>
          <p:cNvSpPr txBox="1"/>
          <p:nvPr/>
        </p:nvSpPr>
        <p:spPr>
          <a:xfrm>
            <a:off x="7269163" y="5734050"/>
            <a:ext cx="1223962" cy="6445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zh-CN" sz="3600" b="1">
                <a:solidFill>
                  <a:srgbClr val="00FF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楷体"/>
                <a:sym typeface="+mn-ea"/>
              </a:rPr>
              <a:t>守静</a:t>
            </a:r>
            <a:endParaRPr lang="zh-CN" altLang="zh-CN" sz="3600" b="1">
              <a:solidFill>
                <a:srgbClr val="00FF00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楷体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1" bldLvl="0" animBg="1"/>
      <p:bldP spid="4" grpId="0" bldLvl="0" animBg="1"/>
      <p:bldP spid="5" grpId="0" bldLvl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70661" descr="14993947549192736Q8f"/>
          <p:cNvPicPr>
            <a:picLocks noChangeAspect="1"/>
          </p:cNvPicPr>
          <p:nvPr/>
        </p:nvPicPr>
        <p:blipFill>
          <a:blip r:embed="rId1">
            <a:lum bright="16000"/>
          </a:blip>
          <a:srcRect/>
          <a:stretch>
            <a:fillRect/>
          </a:stretch>
        </p:blipFill>
        <p:spPr bwMode="auto">
          <a:xfrm>
            <a:off x="-973138" y="0"/>
            <a:ext cx="10801351" cy="709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8" name="标题 70657"/>
          <p:cNvSpPr>
            <a:spLocks noGrp="1"/>
          </p:cNvSpPr>
          <p:nvPr>
            <p:ph type="title"/>
          </p:nvPr>
        </p:nvSpPr>
        <p:spPr>
          <a:xfrm>
            <a:off x="1963738" y="117475"/>
            <a:ext cx="1008062" cy="5400675"/>
          </a:xfrm>
        </p:spPr>
        <p:txBody>
          <a:bodyPr/>
          <a:lstStyle/>
          <a:p>
            <a:pPr eaLnBrk="1" hangingPunct="1"/>
            <a:r>
              <a:rPr lang="zh-CN" altLang="en-US" sz="4800" b="1" smtClean="0">
                <a:ea typeface="楷体_GB2312" panose="02010609030101010101" pitchFamily="49" charset="-122"/>
              </a:rPr>
              <a:t>心</a:t>
            </a:r>
            <a:br>
              <a:rPr lang="zh-CN" altLang="en-US" sz="4800" b="1" smtClean="0">
                <a:ea typeface="楷体_GB2312" panose="02010609030101010101" pitchFamily="49" charset="-122"/>
              </a:rPr>
            </a:br>
            <a:r>
              <a:rPr lang="zh-CN" altLang="en-US" sz="4800" b="1" smtClean="0">
                <a:ea typeface="楷体_GB2312" panose="02010609030101010101" pitchFamily="49" charset="-122"/>
              </a:rPr>
              <a:t>中若有幽居处</a:t>
            </a:r>
            <a:endParaRPr lang="zh-CN" altLang="en-US" sz="4800" b="1" smtClean="0">
              <a:ea typeface="楷体_GB2312" panose="02010609030101010101" pitchFamily="49" charset="-122"/>
            </a:endParaRPr>
          </a:p>
        </p:txBody>
      </p:sp>
      <p:sp>
        <p:nvSpPr>
          <p:cNvPr id="70663" name="矩形 70662"/>
          <p:cNvSpPr>
            <a:spLocks noChangeArrowheads="1"/>
          </p:cNvSpPr>
          <p:nvPr/>
        </p:nvSpPr>
        <p:spPr bwMode="auto">
          <a:xfrm>
            <a:off x="768350" y="1501775"/>
            <a:ext cx="720725" cy="5262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800" b="1">
                <a:solidFill>
                  <a:schemeClr val="tx2"/>
                </a:solidFill>
                <a:ea typeface="楷体_GB2312" panose="02010609030101010101" pitchFamily="49" charset="-122"/>
              </a:rPr>
              <a:t>何地不是富春江</a:t>
            </a:r>
            <a:endParaRPr lang="zh-CN" altLang="en-US" sz="4800" b="1">
              <a:solidFill>
                <a:schemeClr val="tx2"/>
              </a:solidFill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0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0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文本占位符 24578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 b="1" smtClean="0">
                <a:solidFill>
                  <a:srgbClr val="F6240E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看，富春江的水真是异啊，</a:t>
            </a:r>
            <a:endParaRPr lang="zh-CN" altLang="en-US" sz="2400" b="1" smtClean="0">
              <a:solidFill>
                <a:srgbClr val="F6240E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 b="1" smtClean="0">
                <a:solidFill>
                  <a:srgbClr val="F6240E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平静时见底直视，湍急时似箭若奔</a:t>
            </a:r>
            <a:r>
              <a:rPr lang="en-US" altLang="zh-CN" sz="2400" b="1" smtClean="0">
                <a:solidFill>
                  <a:srgbClr val="F6240E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:</a:t>
            </a:r>
            <a:endParaRPr lang="en-US" altLang="zh-CN" sz="2400" b="1" smtClean="0">
              <a:solidFill>
                <a:srgbClr val="F6240E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zh-CN" sz="2400" b="1" u="sng" smtClean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水皆缥碧</a:t>
            </a:r>
            <a:r>
              <a:rPr lang="en-US" altLang="zh-CN" sz="2400" b="1" u="sng" smtClean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,</a:t>
            </a:r>
            <a:r>
              <a:rPr lang="zh-CN" altLang="zh-CN" sz="2400" b="1" u="sng" smtClean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千丈见底。游鱼细石</a:t>
            </a:r>
            <a:r>
              <a:rPr lang="en-US" altLang="zh-CN" sz="2400" b="1" u="sng" smtClean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,</a:t>
            </a:r>
            <a:r>
              <a:rPr lang="zh-CN" altLang="zh-CN" sz="2400" b="1" u="sng" smtClean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直视无碍。急湍甚箭</a:t>
            </a:r>
            <a:r>
              <a:rPr lang="en-US" altLang="zh-CN" sz="2400" b="1" u="sng" smtClean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,</a:t>
            </a:r>
            <a:r>
              <a:rPr lang="zh-CN" altLang="zh-CN" sz="2400" b="1" u="sng" smtClean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猛浪若奔。</a:t>
            </a:r>
            <a:r>
              <a:rPr lang="zh-CN" altLang="en-US" sz="2400" b="1" smtClean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endParaRPr lang="zh-CN" altLang="en-US" sz="2400" b="1" smtClean="0">
              <a:solidFill>
                <a:schemeClr val="accent2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2400" b="1" smtClean="0">
              <a:solidFill>
                <a:srgbClr val="F6240E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 b="1" smtClean="0">
                <a:solidFill>
                  <a:srgbClr val="F6240E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看，富春江的山真是奇啊，</a:t>
            </a:r>
            <a:endParaRPr lang="zh-CN" altLang="en-US" sz="2400" b="1" smtClean="0">
              <a:solidFill>
                <a:srgbClr val="F6240E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 b="1" smtClean="0">
                <a:solidFill>
                  <a:srgbClr val="F6240E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寒树生于高山，千峰竞相争高。</a:t>
            </a:r>
            <a:r>
              <a:rPr lang="zh-CN" altLang="en-US" sz="2400" b="1" u="sng" smtClean="0">
                <a:solidFill>
                  <a:srgbClr val="F6240E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endParaRPr lang="zh-CN" altLang="en-US" sz="2400" b="1" u="sng" smtClean="0">
              <a:solidFill>
                <a:srgbClr val="F6240E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zh-CN" sz="2400" b="1" u="sng" smtClean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夹岸高山</a:t>
            </a:r>
            <a:r>
              <a:rPr lang="en-US" altLang="zh-CN" sz="2400" b="1" u="sng" smtClean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,</a:t>
            </a:r>
            <a:r>
              <a:rPr lang="zh-CN" altLang="zh-CN" sz="2400" b="1" u="sng" smtClean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皆生寒树。负势竞上</a:t>
            </a:r>
            <a:r>
              <a:rPr lang="en-US" altLang="zh-CN" sz="2400" b="1" u="sng" smtClean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,</a:t>
            </a:r>
            <a:r>
              <a:rPr lang="zh-CN" altLang="zh-CN" sz="2400" b="1" u="sng" smtClean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互相轩邈。争高直指</a:t>
            </a:r>
            <a:r>
              <a:rPr lang="en-US" altLang="zh-CN" sz="2400" b="1" u="sng" smtClean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,</a:t>
            </a:r>
            <a:r>
              <a:rPr lang="zh-CN" altLang="zh-CN" sz="2400" b="1" u="sng" smtClean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千百成峰。</a:t>
            </a:r>
            <a:endParaRPr lang="zh-CN" altLang="en-US" sz="2400" b="1" u="sng" smtClean="0">
              <a:solidFill>
                <a:schemeClr val="accent2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 b="1" u="sng" smtClean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endParaRPr lang="zh-CN" altLang="en-US" sz="2400" b="1" smtClean="0">
              <a:solidFill>
                <a:schemeClr val="accent2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 b="1" smtClean="0">
                <a:solidFill>
                  <a:srgbClr val="F6240E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听，富春江的声音真是丰富啊，</a:t>
            </a:r>
            <a:endParaRPr lang="zh-CN" altLang="en-US" sz="2400" b="1" smtClean="0">
              <a:solidFill>
                <a:srgbClr val="F6240E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 b="1" smtClean="0">
                <a:solidFill>
                  <a:srgbClr val="F6240E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泉响鸟鸣自有其韵律，蝉噪猿叫则更添情趣。</a:t>
            </a:r>
            <a:r>
              <a:rPr lang="zh-CN" altLang="en-US" sz="2400" b="1" u="sng" smtClean="0">
                <a:solidFill>
                  <a:srgbClr val="F74F67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</a:t>
            </a:r>
            <a:endParaRPr lang="zh-CN" altLang="en-US" sz="2400" b="1" u="sng" smtClean="0">
              <a:solidFill>
                <a:srgbClr val="F74F67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zh-CN" sz="2400" b="1" u="sng" smtClean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泉水激石</a:t>
            </a:r>
            <a:r>
              <a:rPr lang="en-US" altLang="zh-CN" sz="2400" b="1" u="sng" smtClean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,</a:t>
            </a:r>
            <a:r>
              <a:rPr lang="zh-CN" altLang="zh-CN" sz="2400" b="1" u="sng" smtClean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泠泠作响；好鸟相鸣</a:t>
            </a:r>
            <a:r>
              <a:rPr lang="en-US" altLang="zh-CN" sz="2400" b="1" u="sng" smtClean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,</a:t>
            </a:r>
            <a:r>
              <a:rPr lang="zh-CN" altLang="zh-CN" sz="2400" b="1" u="sng" smtClean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嘤嘤成韵。</a:t>
            </a:r>
            <a:endParaRPr lang="zh-CN" altLang="en-US" sz="2400" b="1" u="sng" smtClean="0">
              <a:solidFill>
                <a:schemeClr val="accent2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 b="1" u="sng" smtClean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蝉则千转不穷</a:t>
            </a:r>
            <a:r>
              <a:rPr lang="en-US" altLang="zh-CN" sz="2400" b="1" u="sng" smtClean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,</a:t>
            </a:r>
            <a:r>
              <a:rPr lang="zh-CN" altLang="en-US" sz="2400" b="1" u="sng" smtClean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猿则百叫无绝</a:t>
            </a:r>
            <a:r>
              <a:rPr lang="zh-CN" altLang="en-US" sz="2400" b="1" smtClean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。</a:t>
            </a:r>
            <a:endParaRPr lang="zh-CN" altLang="en-US" sz="2400" b="1" smtClean="0">
              <a:solidFill>
                <a:schemeClr val="accent2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 b="1" u="sng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       </a:t>
            </a:r>
            <a:endParaRPr lang="zh-CN" altLang="en-US" sz="2400" b="1" smtClean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 b="1" smtClean="0">
                <a:solidFill>
                  <a:srgbClr val="F6240E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难怪那些热衷功名</a:t>
            </a:r>
            <a:r>
              <a:rPr lang="en-US" altLang="zh-CN" sz="2400" b="1" smtClean="0">
                <a:solidFill>
                  <a:srgbClr val="F6240E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,</a:t>
            </a:r>
            <a:r>
              <a:rPr lang="zh-CN" altLang="en-US" sz="2400" b="1" smtClean="0">
                <a:solidFill>
                  <a:srgbClr val="F6240E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政务缠身的人来到这会鄙弃名利</a:t>
            </a:r>
            <a:r>
              <a:rPr lang="en-US" altLang="zh-CN" sz="2400" b="1" smtClean="0">
                <a:solidFill>
                  <a:srgbClr val="F6240E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,</a:t>
            </a:r>
            <a:r>
              <a:rPr lang="zh-CN" altLang="en-US" sz="2400" b="1" smtClean="0">
                <a:solidFill>
                  <a:srgbClr val="F6240E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清心绝尘</a:t>
            </a:r>
            <a:r>
              <a:rPr lang="zh-CN" altLang="en-US" sz="2400" b="1" smtClean="0">
                <a:solidFill>
                  <a:srgbClr val="F74F67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：</a:t>
            </a:r>
            <a:endParaRPr lang="zh-CN" altLang="en-US" sz="2400" b="1" smtClean="0">
              <a:solidFill>
                <a:srgbClr val="F74F67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 b="1" u="sng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鸢飞戾天者，望峰息心；经纶世务者，窥谷忘反。</a:t>
            </a:r>
            <a:endParaRPr lang="zh-CN" altLang="en-US" sz="2400" b="1" u="sng" smtClean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2400" b="1" u="sng" smtClean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 b="1" smtClean="0">
                <a:solidFill>
                  <a:srgbClr val="F6240E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沉醉在明暗对照，光影交织的山林里：</a:t>
            </a:r>
            <a:endParaRPr lang="zh-CN" altLang="en-US" sz="2400" b="1" smtClean="0">
              <a:solidFill>
                <a:srgbClr val="F6240E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 b="1" u="sng" smtClean="0">
                <a:latin typeface="楷体_GB2312" panose="02010609030101010101" pitchFamily="49" charset="-122"/>
                <a:ea typeface="楷体_GB2312" panose="02010609030101010101" pitchFamily="49" charset="-122"/>
                <a:hlinkClick r:id="rId1" action="ppaction://hlinksldjump"/>
              </a:rPr>
              <a:t>横柯上蔽，在昼犹昏；疏条交映，有时见日。</a:t>
            </a:r>
            <a:r>
              <a:rPr lang="zh-CN" altLang="en-US" sz="2400" b="1" smtClean="0">
                <a:latin typeface="楷体_GB2312" panose="02010609030101010101" pitchFamily="49" charset="-122"/>
                <a:ea typeface="楷体_GB2312" panose="02010609030101010101" pitchFamily="49" charset="-122"/>
                <a:hlinkClick r:id="rId1" action="ppaction://hlinksldjump"/>
              </a:rPr>
              <a:t> </a:t>
            </a:r>
            <a:endParaRPr lang="zh-CN" altLang="en-US" sz="2400" b="1" smtClean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图片 6144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908175" y="-242888"/>
            <a:ext cx="13011150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文本占位符 61442"/>
          <p:cNvSpPr>
            <a:spLocks noGrp="1"/>
          </p:cNvSpPr>
          <p:nvPr>
            <p:ph idx="1"/>
          </p:nvPr>
        </p:nvSpPr>
        <p:spPr>
          <a:xfrm>
            <a:off x="-180975" y="620713"/>
            <a:ext cx="9685338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CN" altLang="en-US" b="1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自富阳至桐庐</a:t>
            </a:r>
            <a:r>
              <a:rPr lang="en-US" altLang="zh-CN" b="1" smtClean="0">
                <a:ea typeface="楷体_GB2312" panose="02010609030101010101" pitchFamily="49" charset="-122"/>
              </a:rPr>
              <a:t>……</a:t>
            </a:r>
            <a:r>
              <a:rPr lang="zh-CN" altLang="en-US" b="1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息心</a:t>
            </a:r>
            <a:r>
              <a:rPr lang="en-US" altLang="zh-CN" b="1" smtClean="0">
                <a:solidFill>
                  <a:srgbClr val="FF0000"/>
                </a:solidFill>
                <a:ea typeface="楷体_GB2312" panose="02010609030101010101" pitchFamily="49" charset="-122"/>
              </a:rPr>
              <a:t>…</a:t>
            </a:r>
            <a:r>
              <a:rPr lang="zh-CN" altLang="en-US" b="1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忘反！</a:t>
            </a:r>
            <a:endParaRPr lang="zh-CN" altLang="en-US" b="1" smtClean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b="1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                           </a:t>
            </a:r>
            <a:r>
              <a:rPr lang="en-US" altLang="zh-CN" b="1" smtClean="0">
                <a:ea typeface="楷体_GB2312" panose="02010609030101010101" pitchFamily="49" charset="-122"/>
              </a:rPr>
              <a:t>——</a:t>
            </a:r>
            <a:r>
              <a:rPr lang="en-US" altLang="zh-CN" b="1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《</a:t>
            </a:r>
            <a:r>
              <a:rPr lang="zh-CN" altLang="en-US" b="1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与朱元思书</a:t>
            </a:r>
            <a:r>
              <a:rPr lang="en-US" altLang="zh-CN" b="1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》</a:t>
            </a:r>
            <a:endParaRPr lang="en-US" altLang="zh-CN" b="1" smtClean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b="1" smtClean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b="1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有石门山者，</a:t>
            </a:r>
            <a:endParaRPr lang="zh-CN" altLang="en-US" b="1" smtClean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b="1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孤峰限日，深溪蓄翠；蝉吟鹤唳，水响猿啼。</a:t>
            </a:r>
            <a:r>
              <a:rPr lang="en-US" altLang="zh-CN" b="1" smtClean="0">
                <a:ea typeface="楷体_GB2312" panose="02010609030101010101" pitchFamily="49" charset="-122"/>
              </a:rPr>
              <a:t>……</a:t>
            </a:r>
            <a:endParaRPr lang="en-US" altLang="zh-CN" b="1" smtClean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b="1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吾素重幽居，遂葺宇其上。仁智之乐！ </a:t>
            </a:r>
            <a:endParaRPr lang="zh-CN" altLang="en-US" b="1" smtClean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b="1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                           </a:t>
            </a:r>
            <a:r>
              <a:rPr lang="en-US" altLang="zh-CN" b="1" smtClean="0">
                <a:ea typeface="楷体_GB2312" panose="02010609030101010101" pitchFamily="49" charset="-122"/>
              </a:rPr>
              <a:t>——</a:t>
            </a:r>
            <a:r>
              <a:rPr lang="en-US" altLang="zh-CN" b="1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《</a:t>
            </a:r>
            <a:r>
              <a:rPr lang="zh-CN" altLang="en-US" b="1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与顾章书</a:t>
            </a:r>
            <a:r>
              <a:rPr lang="en-US" altLang="zh-CN" b="1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》</a:t>
            </a:r>
            <a:endParaRPr lang="en-US" altLang="zh-CN" b="1" smtClean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1" hangingPunct="1">
              <a:lnSpc>
                <a:spcPct val="80000"/>
              </a:lnSpc>
            </a:pPr>
            <a:endParaRPr lang="en-US" altLang="zh-CN" b="1" smtClean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b="1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故鄣县东有青山，</a:t>
            </a:r>
            <a:endParaRPr lang="zh-CN" altLang="en-US" b="1" smtClean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b="1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绝壁干天，孤峰入汉；企水之猿，百臂相接。</a:t>
            </a:r>
            <a:r>
              <a:rPr lang="en-US" altLang="zh-CN" b="1" smtClean="0">
                <a:ea typeface="楷体_GB2312" panose="02010609030101010101" pitchFamily="49" charset="-122"/>
              </a:rPr>
              <a:t>……</a:t>
            </a:r>
            <a:endParaRPr lang="en-US" altLang="zh-CN" b="1" smtClean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b="1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信足荡累颐物！</a:t>
            </a:r>
            <a:endParaRPr lang="zh-CN" altLang="en-US" b="1" smtClean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b="1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                        </a:t>
            </a:r>
            <a:r>
              <a:rPr lang="en-US" altLang="zh-CN" b="1" smtClean="0">
                <a:ea typeface="楷体_GB2312" panose="02010609030101010101" pitchFamily="49" charset="-122"/>
              </a:rPr>
              <a:t>——</a:t>
            </a:r>
            <a:r>
              <a:rPr lang="en-US" altLang="zh-CN" b="1" smtClean="0">
                <a:latin typeface="楷体_GB2312" panose="02010609030101010101" pitchFamily="49" charset="-122"/>
                <a:ea typeface="楷体_GB2312" panose="02010609030101010101" pitchFamily="49" charset="-122"/>
                <a:hlinkClick r:id="rId2" action="ppaction://hlinksldjump"/>
              </a:rPr>
              <a:t>《</a:t>
            </a:r>
            <a:r>
              <a:rPr lang="zh-CN" altLang="en-US" b="1" smtClean="0">
                <a:latin typeface="楷体_GB2312" panose="02010609030101010101" pitchFamily="49" charset="-122"/>
                <a:ea typeface="楷体_GB2312" panose="02010609030101010101" pitchFamily="49" charset="-122"/>
                <a:hlinkClick r:id="rId2" action="ppaction://hlinksldjump"/>
              </a:rPr>
              <a:t>与施从事书</a:t>
            </a:r>
            <a:r>
              <a:rPr lang="en-US" altLang="zh-CN" sz="2800" b="1" smtClean="0">
                <a:latin typeface="楷体_GB2312" panose="02010609030101010101" pitchFamily="49" charset="-122"/>
                <a:ea typeface="楷体_GB2312" panose="02010609030101010101" pitchFamily="49" charset="-122"/>
                <a:hlinkClick r:id="rId2" action="ppaction://hlinksldjump"/>
              </a:rPr>
              <a:t>》</a:t>
            </a:r>
            <a:endParaRPr lang="en-US" altLang="zh-CN" sz="2800" b="1" smtClean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2800" smtClean="0"/>
          </a:p>
        </p:txBody>
      </p:sp>
      <p:sp>
        <p:nvSpPr>
          <p:cNvPr id="28675" name="矩形 61443"/>
          <p:cNvSpPr>
            <a:spLocks noChangeArrowheads="1"/>
          </p:cNvSpPr>
          <p:nvPr/>
        </p:nvSpPr>
        <p:spPr bwMode="auto">
          <a:xfrm>
            <a:off x="3327400" y="-7938"/>
            <a:ext cx="2936875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latin typeface="楷体_GB2312" panose="02010609030101010101" pitchFamily="49" charset="-122"/>
                <a:ea typeface="楷体_GB2312" panose="02010609030101010101" pitchFamily="49" charset="-122"/>
              </a:rPr>
              <a:t>《</a:t>
            </a:r>
            <a:r>
              <a:rPr lang="zh-CN" altLang="en-US" sz="3600" b="1">
                <a:latin typeface="楷体_GB2312" panose="02010609030101010101" pitchFamily="49" charset="-122"/>
                <a:ea typeface="楷体_GB2312" panose="02010609030101010101" pitchFamily="49" charset="-122"/>
              </a:rPr>
              <a:t>吴均三书</a:t>
            </a:r>
            <a:r>
              <a:rPr lang="en-US" altLang="zh-CN" sz="3600" b="1">
                <a:latin typeface="楷体_GB2312" panose="02010609030101010101" pitchFamily="49" charset="-122"/>
                <a:ea typeface="楷体_GB2312" panose="02010609030101010101" pitchFamily="49" charset="-122"/>
              </a:rPr>
              <a:t>》</a:t>
            </a:r>
            <a:endParaRPr lang="en-US" altLang="zh-CN" sz="36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54275"/>
          <p:cNvPicPr>
            <a:picLocks noChangeAspect="1"/>
          </p:cNvPicPr>
          <p:nvPr/>
        </p:nvPicPr>
        <p:blipFill>
          <a:blip r:embed="rId1"/>
          <a:srcRect l="18460" t="37196" r="41142" b="24414"/>
          <a:stretch>
            <a:fillRect/>
          </a:stretch>
        </p:blipFill>
        <p:spPr bwMode="auto">
          <a:xfrm>
            <a:off x="-180975" y="2133600"/>
            <a:ext cx="9324975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文本占位符 54274"/>
          <p:cNvSpPr>
            <a:spLocks noGrp="1"/>
          </p:cNvSpPr>
          <p:nvPr>
            <p:ph idx="1"/>
          </p:nvPr>
        </p:nvSpPr>
        <p:spPr>
          <a:xfrm>
            <a:off x="179388" y="188913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4000" b="1" smtClean="0">
                <a:ea typeface="楷体_GB2312" panose="02010609030101010101" pitchFamily="49" charset="-122"/>
              </a:rPr>
              <a:t>             桃源</a:t>
            </a:r>
            <a:r>
              <a:rPr lang="zh-CN" altLang="en-US" sz="4000" b="1" smtClean="0">
                <a:latin typeface="楷体"/>
                <a:ea typeface="楷体"/>
                <a:cs typeface="楷体"/>
              </a:rPr>
              <a:t>幽居</a:t>
            </a:r>
            <a:endParaRPr lang="en-US" altLang="zh-CN" sz="4000" b="1" smtClean="0">
              <a:latin typeface="楷体"/>
              <a:ea typeface="楷体"/>
              <a:cs typeface="楷体"/>
            </a:endParaRPr>
          </a:p>
          <a:p>
            <a:pPr eaLnBrk="1" hangingPunct="1">
              <a:buFontTx/>
              <a:buNone/>
            </a:pPr>
            <a:r>
              <a:rPr lang="zh-CN" altLang="en-US" sz="4000" b="1" smtClean="0">
                <a:latin typeface="楷体"/>
                <a:ea typeface="楷体"/>
                <a:cs typeface="楷体"/>
              </a:rPr>
              <a:t>晨 起 推 窗 纳 鸟 鸣 ，</a:t>
            </a:r>
            <a:endParaRPr lang="zh-CN" altLang="en-US" sz="4000" b="1" smtClean="0">
              <a:latin typeface="楷体"/>
              <a:ea typeface="楷体"/>
              <a:cs typeface="楷体"/>
            </a:endParaRPr>
          </a:p>
          <a:p>
            <a:pPr eaLnBrk="1" hangingPunct="1">
              <a:buFontTx/>
              <a:buNone/>
            </a:pPr>
            <a:r>
              <a:rPr lang="zh-CN" altLang="en-US" sz="4000" b="1" smtClean="0">
                <a:latin typeface="楷体"/>
                <a:ea typeface="楷体"/>
                <a:cs typeface="楷体"/>
              </a:rPr>
              <a:t>夜 间 煮 酒 慰 冰 心 。</a:t>
            </a:r>
            <a:endParaRPr lang="zh-CN" altLang="en-US" sz="4000" b="1" smtClean="0">
              <a:latin typeface="楷体"/>
              <a:ea typeface="楷体"/>
              <a:cs typeface="楷体"/>
            </a:endParaRPr>
          </a:p>
          <a:p>
            <a:pPr eaLnBrk="1" hangingPunct="1">
              <a:buFontTx/>
              <a:buNone/>
            </a:pPr>
            <a:r>
              <a:rPr lang="zh-CN" altLang="en-US" sz="4000" b="1" smtClean="0">
                <a:latin typeface="楷体"/>
                <a:ea typeface="楷体"/>
                <a:cs typeface="楷体"/>
              </a:rPr>
              <a:t>春 观 梁 燕 冬 藏 雪 ，</a:t>
            </a:r>
            <a:endParaRPr lang="zh-CN" altLang="en-US" sz="4000" b="1" smtClean="0">
              <a:latin typeface="楷体"/>
              <a:ea typeface="楷体"/>
              <a:cs typeface="楷体"/>
            </a:endParaRPr>
          </a:p>
          <a:p>
            <a:pPr eaLnBrk="1" hangingPunct="1">
              <a:buFontTx/>
              <a:buNone/>
            </a:pPr>
            <a:r>
              <a:rPr lang="zh-CN" altLang="en-US" sz="4000" b="1" smtClean="0">
                <a:latin typeface="楷体"/>
                <a:ea typeface="楷体"/>
                <a:cs typeface="楷体"/>
              </a:rPr>
              <a:t>晴 耕 陇 亩 雨 抚 琴 。</a:t>
            </a:r>
            <a:endParaRPr lang="en-US" altLang="zh-CN" sz="4000" b="1" smtClean="0">
              <a:latin typeface="楷体"/>
              <a:ea typeface="楷体"/>
              <a:cs typeface="楷体"/>
            </a:endParaRPr>
          </a:p>
          <a:p>
            <a:pPr eaLnBrk="1" hangingPunct="1">
              <a:buFontTx/>
              <a:buNone/>
            </a:pPr>
            <a:r>
              <a:rPr lang="en-US" altLang="zh-CN" sz="2400" b="1" smtClean="0">
                <a:latin typeface="楷体"/>
                <a:ea typeface="楷体"/>
                <a:cs typeface="楷体"/>
              </a:rPr>
              <a:t>                </a:t>
            </a:r>
            <a:endParaRPr lang="en-US" altLang="zh-CN" sz="2400" b="1" smtClean="0">
              <a:latin typeface="楷体"/>
              <a:ea typeface="楷体"/>
              <a:cs typeface="楷体"/>
            </a:endParaRPr>
          </a:p>
          <a:p>
            <a:pPr eaLnBrk="1" hangingPunct="1">
              <a:buFontTx/>
              <a:buNone/>
            </a:pPr>
            <a:r>
              <a:rPr lang="en-US" altLang="zh-CN" sz="2400" b="1" smtClean="0">
                <a:latin typeface="楷体"/>
                <a:ea typeface="楷体"/>
                <a:cs typeface="楷体"/>
              </a:rPr>
              <a:t>                </a:t>
            </a:r>
            <a:r>
              <a:rPr lang="en-US" altLang="zh-CN" sz="2800" b="1" smtClean="0">
                <a:latin typeface="楷体"/>
                <a:ea typeface="楷体"/>
                <a:cs typeface="楷体"/>
              </a:rPr>
              <a:t>——</a:t>
            </a:r>
            <a:r>
              <a:rPr lang="zh-CN" altLang="en-US" sz="2800" b="1" smtClean="0">
                <a:latin typeface="楷体"/>
                <a:ea typeface="楷体"/>
                <a:cs typeface="楷体"/>
              </a:rPr>
              <a:t>溧城中学   马 星</a:t>
            </a:r>
            <a:endParaRPr lang="en-US" altLang="zh-CN" sz="2800" b="1" smtClean="0">
              <a:latin typeface="楷体"/>
              <a:ea typeface="楷体"/>
              <a:cs typeface="楷体"/>
            </a:endParaRPr>
          </a:p>
          <a:p>
            <a:pPr eaLnBrk="1" hangingPunct="1">
              <a:buFontTx/>
              <a:buNone/>
            </a:pPr>
            <a:endParaRPr lang="zh-CN" altLang="en-US" sz="4000" b="1" smtClean="0">
              <a:latin typeface="楷体"/>
              <a:ea typeface="楷体"/>
              <a:cs typeface="楷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D:\工作\2016.05.16\背景图片\22\50effca6e777c.jpg"/>
          <p:cNvPicPr>
            <a:picLocks noChangeAspect="1"/>
          </p:cNvPicPr>
          <p:nvPr/>
        </p:nvPicPr>
        <p:blipFill>
          <a:blip r:embed="rId1">
            <a:lum bright="34000"/>
          </a:blip>
          <a:srcRect/>
          <a:stretch>
            <a:fillRect/>
          </a:stretch>
        </p:blipFill>
        <p:spPr bwMode="auto">
          <a:xfrm>
            <a:off x="0" y="3590925"/>
            <a:ext cx="9129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矩形 4"/>
          <p:cNvSpPr>
            <a:spLocks noChangeArrowheads="1"/>
          </p:cNvSpPr>
          <p:nvPr/>
        </p:nvSpPr>
        <p:spPr bwMode="auto">
          <a:xfrm>
            <a:off x="0" y="15875"/>
            <a:ext cx="774700" cy="230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">
                <a:solidFill>
                  <a:schemeClr val="bg1"/>
                </a:solidFill>
                <a:latin typeface="Calibri" panose="020F0502020204030204" pitchFamily="34" charset="0"/>
              </a:rPr>
              <a:t>PPT</a:t>
            </a:r>
            <a:r>
              <a:rPr lang="zh-CN" altLang="en-US" sz="100">
                <a:solidFill>
                  <a:schemeClr val="bg1"/>
                </a:solidFill>
                <a:latin typeface="Calibri" panose="020F0502020204030204" pitchFamily="34" charset="0"/>
              </a:rPr>
              <a:t>模板下载：</a:t>
            </a:r>
            <a:r>
              <a:rPr lang="en-US" altLang="zh-CN" sz="100">
                <a:solidFill>
                  <a:schemeClr val="bg1"/>
                </a:solidFill>
                <a:latin typeface="Calibri" panose="020F0502020204030204" pitchFamily="34" charset="0"/>
              </a:rPr>
              <a:t>www.1ppt.com/moban/     </a:t>
            </a:r>
            <a:r>
              <a:rPr lang="zh-CN" altLang="en-US" sz="100">
                <a:solidFill>
                  <a:schemeClr val="bg1"/>
                </a:solidFill>
                <a:latin typeface="Calibri" panose="020F0502020204030204" pitchFamily="34" charset="0"/>
              </a:rPr>
              <a:t>行业</a:t>
            </a:r>
            <a:r>
              <a:rPr lang="en-US" altLang="zh-CN" sz="100">
                <a:solidFill>
                  <a:schemeClr val="bg1"/>
                </a:solidFill>
                <a:latin typeface="Calibri" panose="020F0502020204030204" pitchFamily="34" charset="0"/>
              </a:rPr>
              <a:t>PPT</a:t>
            </a:r>
            <a:r>
              <a:rPr lang="zh-CN" altLang="en-US" sz="100">
                <a:solidFill>
                  <a:schemeClr val="bg1"/>
                </a:solidFill>
                <a:latin typeface="Calibri" panose="020F0502020204030204" pitchFamily="34" charset="0"/>
              </a:rPr>
              <a:t>模板：</a:t>
            </a:r>
            <a:r>
              <a:rPr lang="en-US" altLang="zh-CN" sz="100">
                <a:solidFill>
                  <a:schemeClr val="bg1"/>
                </a:solidFill>
                <a:latin typeface="Calibri" panose="020F0502020204030204" pitchFamily="34" charset="0"/>
              </a:rPr>
              <a:t>www.1ppt.com/hangye/ </a:t>
            </a:r>
            <a:endParaRPr lang="en-US" altLang="zh-CN" sz="1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chemeClr val="bg1"/>
                </a:solidFill>
                <a:latin typeface="Calibri" panose="020F0502020204030204" pitchFamily="34" charset="0"/>
              </a:rPr>
              <a:t>节日</a:t>
            </a:r>
            <a:r>
              <a:rPr lang="en-US" altLang="zh-CN" sz="100">
                <a:solidFill>
                  <a:schemeClr val="bg1"/>
                </a:solidFill>
                <a:latin typeface="Calibri" panose="020F0502020204030204" pitchFamily="34" charset="0"/>
              </a:rPr>
              <a:t>PPT</a:t>
            </a:r>
            <a:r>
              <a:rPr lang="zh-CN" altLang="en-US" sz="100">
                <a:solidFill>
                  <a:schemeClr val="bg1"/>
                </a:solidFill>
                <a:latin typeface="Calibri" panose="020F0502020204030204" pitchFamily="34" charset="0"/>
              </a:rPr>
              <a:t>模板：</a:t>
            </a:r>
            <a:r>
              <a:rPr lang="en-US" altLang="zh-CN" sz="100">
                <a:solidFill>
                  <a:schemeClr val="bg1"/>
                </a:solidFill>
                <a:latin typeface="Calibri" panose="020F0502020204030204" pitchFamily="34" charset="0"/>
              </a:rPr>
              <a:t>www.1ppt.com/jieri/           PPT</a:t>
            </a:r>
            <a:r>
              <a:rPr lang="zh-CN" altLang="en-US" sz="100">
                <a:solidFill>
                  <a:schemeClr val="bg1"/>
                </a:solidFill>
                <a:latin typeface="Calibri" panose="020F0502020204030204" pitchFamily="34" charset="0"/>
              </a:rPr>
              <a:t>素材下载：</a:t>
            </a:r>
            <a:r>
              <a:rPr lang="en-US" altLang="zh-CN" sz="100">
                <a:solidFill>
                  <a:schemeClr val="bg1"/>
                </a:solidFill>
                <a:latin typeface="Calibri" panose="020F0502020204030204" pitchFamily="34" charset="0"/>
              </a:rPr>
              <a:t>www.1ppt.com/sucai/</a:t>
            </a:r>
            <a:endParaRPr lang="en-US" altLang="zh-CN" sz="1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100">
                <a:solidFill>
                  <a:schemeClr val="bg1"/>
                </a:solidFill>
                <a:latin typeface="Calibri" panose="020F0502020204030204" pitchFamily="34" charset="0"/>
              </a:rPr>
              <a:t>PPT</a:t>
            </a:r>
            <a:r>
              <a:rPr lang="zh-CN" altLang="en-US" sz="100">
                <a:solidFill>
                  <a:schemeClr val="bg1"/>
                </a:solidFill>
                <a:latin typeface="Calibri" panose="020F0502020204030204" pitchFamily="34" charset="0"/>
              </a:rPr>
              <a:t>背景图片：</a:t>
            </a:r>
            <a:r>
              <a:rPr lang="en-US" altLang="zh-CN" sz="100">
                <a:solidFill>
                  <a:schemeClr val="bg1"/>
                </a:solidFill>
                <a:latin typeface="Calibri" panose="020F0502020204030204" pitchFamily="34" charset="0"/>
              </a:rPr>
              <a:t>www.1ppt.com/beijing/      PPT</a:t>
            </a:r>
            <a:r>
              <a:rPr lang="zh-CN" altLang="en-US" sz="100">
                <a:solidFill>
                  <a:schemeClr val="bg1"/>
                </a:solidFill>
                <a:latin typeface="Calibri" panose="020F0502020204030204" pitchFamily="34" charset="0"/>
              </a:rPr>
              <a:t>图表下载：</a:t>
            </a:r>
            <a:r>
              <a:rPr lang="en-US" altLang="zh-CN" sz="100">
                <a:solidFill>
                  <a:schemeClr val="bg1"/>
                </a:solidFill>
                <a:latin typeface="Calibri" panose="020F0502020204030204" pitchFamily="34" charset="0"/>
              </a:rPr>
              <a:t>www.1ppt.com/tubiao/      </a:t>
            </a:r>
            <a:endParaRPr lang="en-US" altLang="zh-CN" sz="1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chemeClr val="bg1"/>
                </a:solidFill>
                <a:latin typeface="Calibri" panose="020F0502020204030204" pitchFamily="34" charset="0"/>
              </a:rPr>
              <a:t>优秀</a:t>
            </a:r>
            <a:r>
              <a:rPr lang="en-US" altLang="zh-CN" sz="100">
                <a:solidFill>
                  <a:schemeClr val="bg1"/>
                </a:solidFill>
                <a:latin typeface="Calibri" panose="020F0502020204030204" pitchFamily="34" charset="0"/>
              </a:rPr>
              <a:t>PPT</a:t>
            </a:r>
            <a:r>
              <a:rPr lang="zh-CN" altLang="en-US" sz="100">
                <a:solidFill>
                  <a:schemeClr val="bg1"/>
                </a:solidFill>
                <a:latin typeface="Calibri" panose="020F0502020204030204" pitchFamily="34" charset="0"/>
              </a:rPr>
              <a:t>下载：</a:t>
            </a:r>
            <a:r>
              <a:rPr lang="en-US" altLang="zh-CN" sz="100">
                <a:solidFill>
                  <a:schemeClr val="bg1"/>
                </a:solidFill>
                <a:latin typeface="Calibri" panose="020F0502020204030204" pitchFamily="34" charset="0"/>
              </a:rPr>
              <a:t>www.1ppt.com/xiazai/        PPT</a:t>
            </a:r>
            <a:r>
              <a:rPr lang="zh-CN" altLang="en-US" sz="100">
                <a:solidFill>
                  <a:schemeClr val="bg1"/>
                </a:solidFill>
                <a:latin typeface="Calibri" panose="020F0502020204030204" pitchFamily="34" charset="0"/>
              </a:rPr>
              <a:t>教程： </a:t>
            </a:r>
            <a:r>
              <a:rPr lang="en-US" altLang="zh-CN" sz="100">
                <a:solidFill>
                  <a:schemeClr val="bg1"/>
                </a:solidFill>
                <a:latin typeface="Calibri" panose="020F0502020204030204" pitchFamily="34" charset="0"/>
              </a:rPr>
              <a:t>www.1ppt.com/powerpoint/      </a:t>
            </a:r>
            <a:endParaRPr lang="en-US" altLang="zh-CN" sz="1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100">
                <a:solidFill>
                  <a:schemeClr val="bg1"/>
                </a:solidFill>
                <a:latin typeface="Calibri" panose="020F0502020204030204" pitchFamily="34" charset="0"/>
              </a:rPr>
              <a:t>Word</a:t>
            </a:r>
            <a:r>
              <a:rPr lang="zh-CN" altLang="en-US" sz="100">
                <a:solidFill>
                  <a:schemeClr val="bg1"/>
                </a:solidFill>
                <a:latin typeface="Calibri" panose="020F0502020204030204" pitchFamily="34" charset="0"/>
              </a:rPr>
              <a:t>教程： </a:t>
            </a:r>
            <a:r>
              <a:rPr lang="en-US" altLang="zh-CN" sz="100">
                <a:solidFill>
                  <a:schemeClr val="bg1"/>
                </a:solidFill>
                <a:latin typeface="Calibri" panose="020F0502020204030204" pitchFamily="34" charset="0"/>
              </a:rPr>
              <a:t>www.1ppt.com/word/              Excel</a:t>
            </a:r>
            <a:r>
              <a:rPr lang="zh-CN" altLang="en-US" sz="100">
                <a:solidFill>
                  <a:schemeClr val="bg1"/>
                </a:solidFill>
                <a:latin typeface="Calibri" panose="020F0502020204030204" pitchFamily="34" charset="0"/>
              </a:rPr>
              <a:t>教程：</a:t>
            </a:r>
            <a:r>
              <a:rPr lang="en-US" altLang="zh-CN" sz="100">
                <a:solidFill>
                  <a:schemeClr val="bg1"/>
                </a:solidFill>
                <a:latin typeface="Calibri" panose="020F0502020204030204" pitchFamily="34" charset="0"/>
              </a:rPr>
              <a:t>www.1ppt.com/excel/  </a:t>
            </a:r>
            <a:endParaRPr lang="en-US" altLang="zh-CN" sz="1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chemeClr val="bg1"/>
                </a:solidFill>
                <a:latin typeface="Calibri" panose="020F0502020204030204" pitchFamily="34" charset="0"/>
              </a:rPr>
              <a:t>资料下载：</a:t>
            </a:r>
            <a:r>
              <a:rPr lang="en-US" altLang="zh-CN" sz="100">
                <a:solidFill>
                  <a:schemeClr val="bg1"/>
                </a:solidFill>
                <a:latin typeface="Calibri" panose="020F0502020204030204" pitchFamily="34" charset="0"/>
              </a:rPr>
              <a:t>www.1ppt.com/ziliao/                PPT</a:t>
            </a:r>
            <a:r>
              <a:rPr lang="zh-CN" altLang="en-US" sz="100">
                <a:solidFill>
                  <a:schemeClr val="bg1"/>
                </a:solidFill>
                <a:latin typeface="Calibri" panose="020F0502020204030204" pitchFamily="34" charset="0"/>
              </a:rPr>
              <a:t>课件下载：</a:t>
            </a:r>
            <a:r>
              <a:rPr lang="en-US" altLang="zh-CN" sz="100">
                <a:solidFill>
                  <a:schemeClr val="bg1"/>
                </a:solidFill>
                <a:latin typeface="Calibri" panose="020F0502020204030204" pitchFamily="34" charset="0"/>
              </a:rPr>
              <a:t>www.1ppt.com/kejian/ </a:t>
            </a:r>
            <a:endParaRPr lang="en-US" altLang="zh-CN" sz="1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chemeClr val="bg1"/>
                </a:solidFill>
                <a:latin typeface="Calibri" panose="020F0502020204030204" pitchFamily="34" charset="0"/>
              </a:rPr>
              <a:t>范文下载：</a:t>
            </a:r>
            <a:r>
              <a:rPr lang="en-US" altLang="zh-CN" sz="100">
                <a:solidFill>
                  <a:schemeClr val="bg1"/>
                </a:solidFill>
                <a:latin typeface="Calibri" panose="020F0502020204030204" pitchFamily="34" charset="0"/>
              </a:rPr>
              <a:t>www.1ppt.com/fanwen/             </a:t>
            </a:r>
            <a:r>
              <a:rPr lang="zh-CN" altLang="en-US" sz="100">
                <a:solidFill>
                  <a:schemeClr val="bg1"/>
                </a:solidFill>
                <a:latin typeface="Calibri" panose="020F0502020204030204" pitchFamily="34" charset="0"/>
              </a:rPr>
              <a:t>试卷下载：</a:t>
            </a:r>
            <a:r>
              <a:rPr lang="en-US" altLang="zh-CN" sz="100">
                <a:solidFill>
                  <a:schemeClr val="bg1"/>
                </a:solidFill>
                <a:latin typeface="Calibri" panose="020F0502020204030204" pitchFamily="34" charset="0"/>
              </a:rPr>
              <a:t>www.1ppt.com/shiti/  </a:t>
            </a:r>
            <a:endParaRPr lang="en-US" altLang="zh-CN" sz="1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chemeClr val="bg1"/>
                </a:solidFill>
                <a:latin typeface="Calibri" panose="020F0502020204030204" pitchFamily="34" charset="0"/>
              </a:rPr>
              <a:t>教案下载：</a:t>
            </a:r>
            <a:r>
              <a:rPr lang="en-US" altLang="zh-CN" sz="100">
                <a:solidFill>
                  <a:schemeClr val="bg1"/>
                </a:solidFill>
                <a:latin typeface="Calibri" panose="020F0502020204030204" pitchFamily="34" charset="0"/>
              </a:rPr>
              <a:t>www.1ppt.com/jiaoan/        PPT</a:t>
            </a:r>
            <a:r>
              <a:rPr lang="zh-CN" altLang="en-US" sz="100">
                <a:solidFill>
                  <a:schemeClr val="bg1"/>
                </a:solidFill>
                <a:latin typeface="Calibri" panose="020F0502020204030204" pitchFamily="34" charset="0"/>
              </a:rPr>
              <a:t>论坛：</a:t>
            </a:r>
            <a:r>
              <a:rPr lang="en-US" altLang="zh-CN" sz="100">
                <a:solidFill>
                  <a:schemeClr val="bg1"/>
                </a:solidFill>
                <a:latin typeface="Calibri" panose="020F0502020204030204" pitchFamily="34" charset="0"/>
              </a:rPr>
              <a:t>www.1ppt.cn</a:t>
            </a:r>
            <a:endParaRPr lang="en-US" altLang="zh-CN" sz="1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1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en-US" altLang="zh-CN" sz="1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387" name="内容占位符 67589"/>
          <p:cNvSpPr>
            <a:spLocks noGrp="1"/>
          </p:cNvSpPr>
          <p:nvPr>
            <p:ph idx="4294967295"/>
          </p:nvPr>
        </p:nvSpPr>
        <p:spPr>
          <a:xfrm>
            <a:off x="317500" y="1898650"/>
            <a:ext cx="8507413" cy="4525963"/>
          </a:xfrm>
        </p:spPr>
        <p:txBody>
          <a:bodyPr/>
          <a:lstStyle/>
          <a:p>
            <a:pPr eaLnBrk="1" hangingPunct="1"/>
            <a:r>
              <a:rPr lang="zh-CN" altLang="en-US" sz="2800" b="1" smtClean="0"/>
              <a:t>仕途多舛，抱负难施，虽想奋发，终未显达。</a:t>
            </a:r>
            <a:endParaRPr lang="zh-CN" altLang="en-US" sz="2800" b="1" smtClean="0"/>
          </a:p>
          <a:p>
            <a:pPr eaLnBrk="1" hangingPunct="1"/>
            <a:endParaRPr lang="zh-CN" altLang="en-US" sz="2800" b="1" smtClean="0"/>
          </a:p>
          <a:p>
            <a:pPr eaLnBrk="1" hangingPunct="1"/>
            <a:endParaRPr lang="zh-CN" altLang="en-US" sz="2800" b="1" smtClean="0"/>
          </a:p>
          <a:p>
            <a:pPr eaLnBrk="1" hangingPunct="1"/>
            <a:endParaRPr lang="zh-CN" altLang="en-US" sz="2800" b="1" smtClean="0"/>
          </a:p>
          <a:p>
            <a:pPr eaLnBrk="1" hangingPunct="1"/>
            <a:r>
              <a:rPr lang="zh-CN" altLang="en-US" sz="2800" b="1" smtClean="0"/>
              <a:t>    准备修撰齐书，梁武帝不给史料；</a:t>
            </a:r>
            <a:endParaRPr lang="zh-CN" altLang="en-US" sz="2800" b="1" smtClean="0"/>
          </a:p>
          <a:p>
            <a:pPr eaLnBrk="1" hangingPunct="1"/>
            <a:endParaRPr lang="zh-CN" altLang="en-US" sz="2800" b="1" smtClean="0"/>
          </a:p>
          <a:p>
            <a:pPr eaLnBrk="1" hangingPunct="1"/>
            <a:r>
              <a:rPr lang="zh-CN" altLang="en-US" sz="2800" b="1" smtClean="0"/>
              <a:t>    私撰</a:t>
            </a:r>
            <a:r>
              <a:rPr lang="en-US" altLang="zh-CN" sz="2800" b="1" smtClean="0"/>
              <a:t>《</a:t>
            </a:r>
            <a:r>
              <a:rPr lang="zh-CN" altLang="en-US" sz="2800" b="1" smtClean="0"/>
              <a:t>齐春秋</a:t>
            </a:r>
            <a:r>
              <a:rPr lang="en-US" altLang="zh-CN" sz="2800" b="1" smtClean="0"/>
              <a:t>》</a:t>
            </a:r>
            <a:r>
              <a:rPr lang="zh-CN" altLang="en-US" sz="2800" b="1" smtClean="0"/>
              <a:t>，梁武帝又烧光心血。</a:t>
            </a:r>
            <a:endParaRPr lang="zh-CN" altLang="en-US" sz="2800" b="1" smtClean="0"/>
          </a:p>
          <a:p>
            <a:pPr eaLnBrk="1" hangingPunct="1"/>
            <a:endParaRPr lang="zh-CN" altLang="en-US" b="1" smtClean="0"/>
          </a:p>
          <a:p>
            <a:pPr eaLnBrk="1" hangingPunct="1">
              <a:buFontTx/>
              <a:buNone/>
            </a:pPr>
            <a:endParaRPr lang="zh-CN" altLang="en-US" b="1" smtClean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6388" name="下箭头 67590"/>
          <p:cNvSpPr>
            <a:spLocks noChangeArrowheads="1"/>
          </p:cNvSpPr>
          <p:nvPr/>
        </p:nvSpPr>
        <p:spPr bwMode="auto">
          <a:xfrm>
            <a:off x="2044700" y="2608263"/>
            <a:ext cx="384175" cy="1293812"/>
          </a:xfrm>
          <a:prstGeom prst="downArrow">
            <a:avLst>
              <a:gd name="adj1" fmla="val 50000"/>
              <a:gd name="adj2" fmla="val 260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16389" name="文本框 1"/>
          <p:cNvSpPr txBox="1">
            <a:spLocks noChangeArrowheads="1"/>
          </p:cNvSpPr>
          <p:nvPr/>
        </p:nvSpPr>
        <p:spPr bwMode="auto">
          <a:xfrm>
            <a:off x="2044700" y="852488"/>
            <a:ext cx="385572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寒门微族</a:t>
            </a:r>
            <a:r>
              <a:rPr lang="en-US" altLang="zh-CN" sz="3600" b="1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——</a:t>
            </a:r>
            <a:r>
              <a:rPr lang="zh-CN" altLang="en-US" sz="3600" b="1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吴均</a:t>
            </a:r>
            <a:endParaRPr lang="zh-CN" altLang="en-US" sz="36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61444"/>
          <p:cNvPicPr>
            <a:picLocks noChangeAspect="1"/>
          </p:cNvPicPr>
          <p:nvPr/>
        </p:nvPicPr>
        <p:blipFill>
          <a:blip r:embed="rId1"/>
          <a:srcRect l="7748" r="6479" b="6488"/>
          <a:stretch>
            <a:fillRect/>
          </a:stretch>
        </p:blipFill>
        <p:spPr bwMode="auto">
          <a:xfrm>
            <a:off x="-71438" y="-17463"/>
            <a:ext cx="9215438" cy="689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内容占位符 1"/>
          <p:cNvSpPr>
            <a:spLocks noGrp="1"/>
          </p:cNvSpPr>
          <p:nvPr>
            <p:ph idx="1"/>
          </p:nvPr>
        </p:nvSpPr>
        <p:spPr>
          <a:xfrm>
            <a:off x="114935" y="2529523"/>
            <a:ext cx="9017000" cy="5041900"/>
          </a:xfrm>
        </p:spPr>
        <p:txBody>
          <a:bodyPr/>
          <a:lstStyle/>
          <a:p>
            <a:r>
              <a:rPr lang="zh-CN" altLang="en-US" sz="2800" b="1" smtClean="0">
                <a:solidFill>
                  <a:srgbClr val="12A812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舒缓幽静处则柔和诗意</a:t>
            </a:r>
            <a:r>
              <a:rPr lang="en-US" altLang="zh-CN" sz="2800" b="1" smtClean="0">
                <a:solidFill>
                  <a:srgbClr val="12A812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——</a:t>
            </a:r>
            <a:r>
              <a:rPr lang="zh-CN" altLang="en-US" sz="2800" b="1" smtClean="0">
                <a:solidFill>
                  <a:srgbClr val="12A812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风烟俱净，天山共色</a:t>
            </a:r>
            <a:endParaRPr lang="zh-CN" altLang="en-US" sz="2800" b="1" smtClean="0">
              <a:solidFill>
                <a:srgbClr val="12A812"/>
              </a:solidFill>
              <a:latin typeface="楷体_GB2312" panose="02010609030101010101" pitchFamily="49" charset="-122"/>
              <a:ea typeface="楷体_GB2312" panose="02010609030101010101" pitchFamily="49" charset="-122"/>
              <a:sym typeface="+mn-ea"/>
            </a:endParaRPr>
          </a:p>
          <a:p>
            <a:endParaRPr lang="zh-CN" altLang="en-US" sz="1600" b="1" smtClean="0">
              <a:solidFill>
                <a:srgbClr val="12A812"/>
              </a:solidFill>
              <a:latin typeface="楷体_GB2312" panose="02010609030101010101" pitchFamily="49" charset="-122"/>
              <a:ea typeface="楷体_GB2312" panose="02010609030101010101" pitchFamily="49" charset="-122"/>
              <a:sym typeface="+mn-ea"/>
            </a:endParaRPr>
          </a:p>
          <a:p>
            <a:r>
              <a:rPr lang="zh-CN" altLang="en-US" sz="2800" b="1" smtClean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迅疾刚猛处则高昂紧张</a:t>
            </a:r>
            <a:r>
              <a:rPr lang="en-US" altLang="zh-CN" sz="2800" b="1" smtClean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——</a:t>
            </a:r>
            <a:r>
              <a:rPr lang="zh-CN" altLang="en-US" sz="2800" b="1" smtClean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急湍甚箭，猛浪若奔</a:t>
            </a:r>
            <a:endParaRPr lang="zh-CN" altLang="en-US" sz="2800" b="1" smtClean="0">
              <a:solidFill>
                <a:srgbClr val="0070C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endParaRPr lang="zh-CN" altLang="en-US" sz="1800" b="1" smtClean="0">
              <a:solidFill>
                <a:srgbClr val="0070C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2800" b="1" smtClean="0">
                <a:solidFill>
                  <a:srgbClr val="00B05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赞叹处声抬高稍带拖音</a:t>
            </a:r>
            <a:r>
              <a:rPr lang="en-US" altLang="zh-CN" sz="2800" b="1" smtClean="0">
                <a:solidFill>
                  <a:srgbClr val="00B05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——</a:t>
            </a:r>
            <a:r>
              <a:rPr lang="zh-CN" altLang="en-US" sz="2800" b="1" smtClean="0">
                <a:solidFill>
                  <a:srgbClr val="00B05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奇山异水，天下独绝</a:t>
            </a:r>
            <a:endParaRPr lang="zh-CN" altLang="en-US" sz="2800" b="1" smtClean="0">
              <a:solidFill>
                <a:srgbClr val="00B05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endParaRPr lang="zh-CN" altLang="en-US" sz="1800" b="1" smtClean="0">
              <a:solidFill>
                <a:srgbClr val="00B05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2800" b="1" smtClean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感慨处音渐沉略显深思</a:t>
            </a:r>
            <a:r>
              <a:rPr lang="en-US" altLang="zh-CN" sz="2800" b="1" smtClean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——</a:t>
            </a:r>
            <a:r>
              <a:rPr lang="zh-CN" altLang="en-US" sz="2800" b="1" smtClean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鸢飞戾天者，望峰息心</a:t>
            </a:r>
            <a:endParaRPr lang="zh-CN" altLang="en-US" sz="2800" b="1" smtClean="0">
              <a:solidFill>
                <a:srgbClr val="0070C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7410" name="文本占位符 27650"/>
          <p:cNvSpPr>
            <a:spLocks noGrp="1"/>
          </p:cNvSpPr>
          <p:nvPr/>
        </p:nvSpPr>
        <p:spPr>
          <a:xfrm>
            <a:off x="206375" y="941705"/>
            <a:ext cx="8421370" cy="11626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b="1" smtClean="0">
                <a:solidFill>
                  <a:srgbClr val="F6240E"/>
                </a:solidFill>
              </a:rPr>
              <a:t> tuān                xuān          </a:t>
            </a:r>
            <a:r>
              <a:rPr lang="en-US" altLang="zh-CN" sz="2800" b="1" smtClean="0">
                <a:solidFill>
                  <a:srgbClr val="F6240E"/>
                </a:solidFill>
                <a:sym typeface="+mn-ea"/>
              </a:rPr>
              <a:t>kuī</a:t>
            </a:r>
            <a:r>
              <a:rPr lang="en-US" altLang="zh-CN" sz="2800" b="1" smtClean="0">
                <a:sym typeface="+mn-ea"/>
              </a:rPr>
              <a:t>                           </a:t>
            </a:r>
            <a:r>
              <a:rPr lang="en-US" altLang="zh-CN" sz="2800" b="1" smtClean="0">
                <a:solidFill>
                  <a:srgbClr val="F6240E"/>
                </a:solidFill>
                <a:sym typeface="+mn-ea"/>
              </a:rPr>
              <a:t>bì</a:t>
            </a:r>
            <a:endParaRPr lang="en-US" altLang="zh-CN" sz="2800" b="1" smtClean="0">
              <a:solidFill>
                <a:srgbClr val="F6240E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800" b="1" smtClean="0">
                <a:sym typeface="+mn-ea"/>
              </a:rPr>
              <a:t>急</a:t>
            </a:r>
            <a:r>
              <a:rPr lang="zh-CN" altLang="en-US" sz="2800" b="1" smtClean="0">
                <a:solidFill>
                  <a:srgbClr val="F6240E"/>
                </a:solidFill>
                <a:sym typeface="+mn-ea"/>
              </a:rPr>
              <a:t>湍</a:t>
            </a:r>
            <a:r>
              <a:rPr lang="zh-CN" altLang="en-US" sz="2800" b="1" smtClean="0">
                <a:sym typeface="+mn-ea"/>
              </a:rPr>
              <a:t>甚箭      互相</a:t>
            </a:r>
            <a:r>
              <a:rPr lang="zh-CN" altLang="en-US" sz="2800" b="1" smtClean="0">
                <a:solidFill>
                  <a:srgbClr val="F6240E"/>
                </a:solidFill>
              </a:rPr>
              <a:t>轩</a:t>
            </a:r>
            <a:r>
              <a:rPr lang="zh-CN" altLang="en-US" sz="2800" b="1" smtClean="0">
                <a:solidFill>
                  <a:schemeClr val="tx1"/>
                </a:solidFill>
              </a:rPr>
              <a:t>邈</a:t>
            </a:r>
            <a:r>
              <a:rPr lang="zh-CN" altLang="en-US" sz="2800" b="1" smtClean="0">
                <a:solidFill>
                  <a:srgbClr val="F6240E"/>
                </a:solidFill>
              </a:rPr>
              <a:t>        </a:t>
            </a:r>
            <a:r>
              <a:rPr lang="zh-CN" altLang="en-US" sz="2800" b="1" smtClean="0">
                <a:solidFill>
                  <a:srgbClr val="F6240E"/>
                </a:solidFill>
                <a:sym typeface="+mn-ea"/>
              </a:rPr>
              <a:t>窥</a:t>
            </a:r>
            <a:r>
              <a:rPr lang="zh-CN" altLang="en-US" sz="2800" b="1" smtClean="0">
                <a:sym typeface="+mn-ea"/>
              </a:rPr>
              <a:t>谷忘反       横柯上</a:t>
            </a:r>
            <a:r>
              <a:rPr lang="zh-CN" altLang="en-US" sz="2800" b="1" smtClean="0">
                <a:solidFill>
                  <a:srgbClr val="F6240E"/>
                </a:solidFill>
                <a:sym typeface="+mn-ea"/>
              </a:rPr>
              <a:t>蔽</a:t>
            </a:r>
            <a:endParaRPr lang="zh-CN" altLang="en-US" sz="28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400" b="1" smtClean="0"/>
              <a:t>           </a:t>
            </a:r>
            <a:endParaRPr lang="zh-CN" altLang="en-US" sz="2400" b="1" smtClean="0"/>
          </a:p>
        </p:txBody>
      </p:sp>
      <p:sp>
        <p:nvSpPr>
          <p:cNvPr id="3" name="标题 55297"/>
          <p:cNvSpPr>
            <a:spLocks noGrp="1"/>
          </p:cNvSpPr>
          <p:nvPr/>
        </p:nvSpPr>
        <p:spPr>
          <a:xfrm>
            <a:off x="114935" y="57150"/>
            <a:ext cx="3555365" cy="8845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smtClean="0">
                <a:solidFill>
                  <a:srgbClr val="009900"/>
                </a:solidFill>
                <a:ea typeface="楷体_GB2312" panose="02010609030101010101" pitchFamily="49" charset="-122"/>
              </a:rPr>
              <a:t>诵读要求（慢速）：</a:t>
            </a:r>
            <a:endParaRPr lang="zh-CN" altLang="en-US" sz="3200" b="1" smtClean="0">
              <a:solidFill>
                <a:srgbClr val="009900"/>
              </a:solidFill>
              <a:ea typeface="楷体_GB2312" panose="02010609030101010101" pitchFamily="49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56321"/>
          <p:cNvSpPr>
            <a:spLocks noGrp="1"/>
          </p:cNvSpPr>
          <p:nvPr>
            <p:ph type="title"/>
          </p:nvPr>
        </p:nvSpPr>
        <p:spPr>
          <a:xfrm>
            <a:off x="98108" y="-189548"/>
            <a:ext cx="8229600" cy="1143001"/>
          </a:xfrm>
        </p:spPr>
        <p:txBody>
          <a:bodyPr/>
          <a:lstStyle/>
          <a:p>
            <a:pPr algn="l" eaLnBrk="1" hangingPunct="1"/>
            <a:r>
              <a:rPr lang="zh-CN" altLang="en-US" sz="2800" b="1" smtClean="0">
                <a:solidFill>
                  <a:srgbClr val="0099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根据提示，口译全文</a:t>
            </a:r>
            <a:r>
              <a:rPr lang="en-US" altLang="zh-CN" sz="2800" b="1" smtClean="0">
                <a:solidFill>
                  <a:srgbClr val="0099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:</a:t>
            </a:r>
            <a:endParaRPr lang="en-US" altLang="zh-CN" sz="2800" b="1" smtClean="0">
              <a:solidFill>
                <a:srgbClr val="0099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9458" name="文本占位符 56322"/>
          <p:cNvSpPr>
            <a:spLocks noGrp="1"/>
          </p:cNvSpPr>
          <p:nvPr>
            <p:ph idx="1"/>
          </p:nvPr>
        </p:nvSpPr>
        <p:spPr>
          <a:xfrm>
            <a:off x="0" y="620713"/>
            <a:ext cx="9144000" cy="6696075"/>
          </a:xfrm>
        </p:spPr>
        <p:txBody>
          <a:bodyPr/>
          <a:lstStyle/>
          <a:p>
            <a:pPr eaLnBrk="1" hangingPunct="1">
              <a:lnSpc>
                <a:spcPts val="3365"/>
              </a:lnSpc>
              <a:spcBef>
                <a:spcPct val="0"/>
              </a:spcBef>
              <a:buFontTx/>
              <a:buNone/>
            </a:pPr>
            <a:r>
              <a:rPr lang="en-US" altLang="zh-CN" sz="2400" b="1" smtClean="0"/>
              <a:t>        </a:t>
            </a:r>
            <a:r>
              <a:rPr lang="zh-CN" altLang="zh-CN" sz="2400" b="1" u="sng" smtClean="0">
                <a:solidFill>
                  <a:srgbClr val="FF0000"/>
                </a:solidFill>
              </a:rPr>
              <a:t>风烟俱净</a:t>
            </a:r>
            <a:r>
              <a:rPr lang="zh-CN" altLang="zh-CN" sz="2400" b="1" smtClean="0"/>
              <a:t>，天山共色。从流飘荡，</a:t>
            </a:r>
            <a:r>
              <a:rPr lang="zh-CN" altLang="zh-CN" sz="2400" b="1" u="sng" smtClean="0">
                <a:solidFill>
                  <a:srgbClr val="FF0000"/>
                </a:solidFill>
              </a:rPr>
              <a:t>任意东西</a:t>
            </a:r>
            <a:r>
              <a:rPr lang="zh-CN" altLang="zh-CN" sz="2400" b="1" smtClean="0"/>
              <a:t>。自富阳至桐</a:t>
            </a:r>
            <a:endParaRPr lang="en-US" altLang="zh-CN" sz="2400" b="1" smtClean="0"/>
          </a:p>
          <a:p>
            <a:pPr eaLnBrk="1" hangingPunct="1">
              <a:lnSpc>
                <a:spcPts val="3365"/>
              </a:lnSpc>
              <a:spcBef>
                <a:spcPct val="0"/>
              </a:spcBef>
              <a:buFontTx/>
              <a:buNone/>
            </a:pPr>
            <a:r>
              <a:rPr lang="en-US" altLang="zh-CN" sz="2400" b="1" smtClean="0"/>
              <a:t>   </a:t>
            </a:r>
            <a:r>
              <a:rPr lang="zh-CN" altLang="zh-CN" sz="1800" b="1" smtClean="0">
                <a:solidFill>
                  <a:srgbClr val="FF0000"/>
                </a:solidFill>
              </a:rPr>
              <a:t>风和烟雾都消散了</a:t>
            </a:r>
            <a:r>
              <a:rPr lang="en-US" altLang="zh-CN" sz="1800" b="1" smtClean="0">
                <a:solidFill>
                  <a:srgbClr val="FF0000"/>
                </a:solidFill>
              </a:rPr>
              <a:t>                                                   </a:t>
            </a:r>
            <a:r>
              <a:rPr lang="zh-CN" altLang="zh-CN" sz="1800" b="1" smtClean="0">
                <a:solidFill>
                  <a:srgbClr val="FF0000"/>
                </a:solidFill>
              </a:rPr>
              <a:t>随</a:t>
            </a:r>
            <a:r>
              <a:rPr lang="zh-CN" altLang="en-US" sz="1800" b="1" smtClean="0">
                <a:solidFill>
                  <a:srgbClr val="FF0000"/>
                </a:solidFill>
              </a:rPr>
              <a:t>意</a:t>
            </a:r>
            <a:endParaRPr lang="en-US" altLang="zh-CN" sz="1800" b="1" smtClean="0">
              <a:solidFill>
                <a:srgbClr val="FF0000"/>
              </a:solidFill>
            </a:endParaRPr>
          </a:p>
          <a:p>
            <a:pPr eaLnBrk="1" hangingPunct="1">
              <a:lnSpc>
                <a:spcPts val="3365"/>
              </a:lnSpc>
              <a:spcBef>
                <a:spcPct val="0"/>
              </a:spcBef>
              <a:buFontTx/>
              <a:buNone/>
            </a:pPr>
            <a:r>
              <a:rPr lang="zh-CN" altLang="zh-CN" sz="2400" b="1" smtClean="0"/>
              <a:t>庐一百许里，奇山异水，天下</a:t>
            </a:r>
            <a:r>
              <a:rPr lang="zh-CN" altLang="zh-CN" sz="2400" b="1" u="sng" smtClean="0">
                <a:solidFill>
                  <a:srgbClr val="FF0000"/>
                </a:solidFill>
              </a:rPr>
              <a:t>独绝</a:t>
            </a:r>
            <a:r>
              <a:rPr lang="zh-CN" altLang="zh-CN" sz="2400" b="1" smtClean="0"/>
              <a:t>。</a:t>
            </a:r>
            <a:endParaRPr lang="en-US" altLang="zh-CN" sz="2400" b="1" smtClean="0"/>
          </a:p>
          <a:p>
            <a:pPr eaLnBrk="1" hangingPunct="1">
              <a:lnSpc>
                <a:spcPts val="3365"/>
              </a:lnSpc>
              <a:spcBef>
                <a:spcPct val="0"/>
              </a:spcBef>
              <a:buFontTx/>
              <a:buNone/>
            </a:pPr>
            <a:r>
              <a:rPr lang="en-US" altLang="zh-CN" sz="1800" b="1" smtClean="0">
                <a:solidFill>
                  <a:srgbClr val="FF0000"/>
                </a:solidFill>
              </a:rPr>
              <a:t>                                                   </a:t>
            </a:r>
            <a:r>
              <a:rPr lang="zh-CN" altLang="zh-CN" sz="1800" b="1" smtClean="0">
                <a:solidFill>
                  <a:srgbClr val="FF0000"/>
                </a:solidFill>
              </a:rPr>
              <a:t>独一无二的美景</a:t>
            </a:r>
            <a:endParaRPr lang="en-US" altLang="zh-CN" sz="1800" b="1" smtClean="0">
              <a:solidFill>
                <a:srgbClr val="FF0000"/>
              </a:solidFill>
            </a:endParaRPr>
          </a:p>
          <a:p>
            <a:pPr eaLnBrk="1" hangingPunct="1">
              <a:lnSpc>
                <a:spcPts val="3365"/>
              </a:lnSpc>
              <a:spcBef>
                <a:spcPct val="0"/>
              </a:spcBef>
              <a:buFontTx/>
              <a:buNone/>
            </a:pPr>
            <a:r>
              <a:rPr lang="en-US" altLang="zh-CN" sz="2400" b="1" smtClean="0"/>
              <a:t>       </a:t>
            </a:r>
            <a:r>
              <a:rPr lang="zh-CN" altLang="zh-CN" sz="2400" b="1" smtClean="0"/>
              <a:t>水皆缥碧，千丈见底。游鱼细石，直视无碍。急湍甚箭，猛</a:t>
            </a:r>
            <a:endParaRPr lang="en-US" altLang="zh-CN" sz="2400" b="1" smtClean="0"/>
          </a:p>
          <a:p>
            <a:pPr eaLnBrk="1" hangingPunct="1">
              <a:lnSpc>
                <a:spcPts val="3365"/>
              </a:lnSpc>
              <a:spcBef>
                <a:spcPct val="0"/>
              </a:spcBef>
              <a:buFontTx/>
              <a:buNone/>
            </a:pPr>
            <a:endParaRPr lang="en-US" altLang="zh-CN" sz="2400" b="1" smtClean="0"/>
          </a:p>
          <a:p>
            <a:pPr eaLnBrk="1" hangingPunct="1">
              <a:lnSpc>
                <a:spcPts val="3365"/>
              </a:lnSpc>
              <a:spcBef>
                <a:spcPct val="0"/>
              </a:spcBef>
              <a:buFontTx/>
              <a:buNone/>
            </a:pPr>
            <a:r>
              <a:rPr lang="zh-CN" altLang="zh-CN" sz="2400" b="1" smtClean="0"/>
              <a:t>浪若奔。夹岸高山，皆生寒树。</a:t>
            </a:r>
            <a:r>
              <a:rPr lang="zh-CN" altLang="zh-CN" sz="2400" b="1" u="sng" smtClean="0">
                <a:solidFill>
                  <a:srgbClr val="FF0000"/>
                </a:solidFill>
              </a:rPr>
              <a:t>负势</a:t>
            </a:r>
            <a:r>
              <a:rPr lang="zh-CN" altLang="zh-CN" sz="2400" b="1" smtClean="0"/>
              <a:t>竞上，互相轩邈。</a:t>
            </a:r>
            <a:r>
              <a:rPr lang="zh-CN" altLang="zh-CN" sz="2400" b="1" u="sng" smtClean="0">
                <a:solidFill>
                  <a:srgbClr val="FF0000"/>
                </a:solidFill>
              </a:rPr>
              <a:t>争高直指</a:t>
            </a:r>
            <a:r>
              <a:rPr lang="zh-CN" altLang="zh-CN" sz="2400" b="1" smtClean="0"/>
              <a:t>，</a:t>
            </a:r>
            <a:endParaRPr lang="en-US" altLang="zh-CN" sz="2400" b="1" smtClean="0"/>
          </a:p>
          <a:p>
            <a:pPr eaLnBrk="1" hangingPunct="1">
              <a:lnSpc>
                <a:spcPts val="3365"/>
              </a:lnSpc>
              <a:spcBef>
                <a:spcPct val="0"/>
              </a:spcBef>
              <a:buFontTx/>
              <a:buNone/>
            </a:pPr>
            <a:r>
              <a:rPr lang="en-US" altLang="zh-CN" sz="1800" b="1" smtClean="0">
                <a:solidFill>
                  <a:srgbClr val="FF0000"/>
                </a:solidFill>
              </a:rPr>
              <a:t>                                                                 </a:t>
            </a:r>
            <a:r>
              <a:rPr lang="zh-CN" altLang="zh-CN" sz="1800" b="1" smtClean="0">
                <a:solidFill>
                  <a:srgbClr val="FF0000"/>
                </a:solidFill>
              </a:rPr>
              <a:t>依凭</a:t>
            </a:r>
            <a:r>
              <a:rPr lang="en-US" altLang="zh-CN" sz="1800" b="1" smtClean="0">
                <a:solidFill>
                  <a:srgbClr val="FF0000"/>
                </a:solidFill>
              </a:rPr>
              <a:t> </a:t>
            </a:r>
            <a:r>
              <a:rPr lang="zh-CN" altLang="zh-CN" sz="1800" b="1" smtClean="0">
                <a:solidFill>
                  <a:srgbClr val="FF0000"/>
                </a:solidFill>
              </a:rPr>
              <a:t>山势</a:t>
            </a:r>
            <a:r>
              <a:rPr lang="en-US" altLang="zh-CN" sz="1800" b="1" smtClean="0">
                <a:solidFill>
                  <a:srgbClr val="FF0000"/>
                </a:solidFill>
              </a:rPr>
              <a:t>                        </a:t>
            </a:r>
            <a:r>
              <a:rPr lang="zh-CN" altLang="zh-CN" sz="1800" b="1" smtClean="0">
                <a:solidFill>
                  <a:srgbClr val="FF0000"/>
                </a:solidFill>
              </a:rPr>
              <a:t>竞相高耸，笔直向上</a:t>
            </a:r>
            <a:endParaRPr lang="en-US" altLang="zh-CN" sz="1800" b="1" smtClean="0">
              <a:solidFill>
                <a:srgbClr val="FF0000"/>
              </a:solidFill>
            </a:endParaRPr>
          </a:p>
          <a:p>
            <a:pPr eaLnBrk="1" hangingPunct="1">
              <a:lnSpc>
                <a:spcPts val="3365"/>
              </a:lnSpc>
              <a:spcBef>
                <a:spcPct val="0"/>
              </a:spcBef>
              <a:buFontTx/>
              <a:buNone/>
            </a:pPr>
            <a:r>
              <a:rPr lang="zh-CN" altLang="zh-CN" sz="2400" b="1" smtClean="0"/>
              <a:t>千百成峰。泉水</a:t>
            </a:r>
            <a:r>
              <a:rPr lang="zh-CN" altLang="zh-CN" sz="2400" b="1" u="sng" smtClean="0">
                <a:solidFill>
                  <a:srgbClr val="FF0000"/>
                </a:solidFill>
              </a:rPr>
              <a:t>激</a:t>
            </a:r>
            <a:r>
              <a:rPr lang="zh-CN" altLang="zh-CN" sz="2400" b="1" smtClean="0"/>
              <a:t>石，泠泠</a:t>
            </a:r>
            <a:r>
              <a:rPr lang="zh-CN" altLang="zh-CN" sz="2400" b="1" u="sng" smtClean="0">
                <a:solidFill>
                  <a:srgbClr val="FF0000"/>
                </a:solidFill>
              </a:rPr>
              <a:t>作</a:t>
            </a:r>
            <a:r>
              <a:rPr lang="zh-CN" altLang="zh-CN" sz="2400" b="1" smtClean="0"/>
              <a:t>响；</a:t>
            </a:r>
            <a:r>
              <a:rPr lang="zh-CN" altLang="zh-CN" sz="2400" b="1" u="sng" smtClean="0">
                <a:solidFill>
                  <a:srgbClr val="FF0000"/>
                </a:solidFill>
              </a:rPr>
              <a:t>好鸟</a:t>
            </a:r>
            <a:r>
              <a:rPr lang="zh-CN" altLang="zh-CN" sz="2400" b="1" smtClean="0"/>
              <a:t>相鸣，嘤嘤成韵。</a:t>
            </a:r>
            <a:r>
              <a:rPr lang="zh-CN" altLang="zh-CN" sz="2400" b="1" smtClean="0">
                <a:sym typeface="+mn-ea"/>
              </a:rPr>
              <a:t>蝉则千转</a:t>
            </a:r>
            <a:endParaRPr lang="zh-CN" altLang="zh-CN" sz="2400" b="1" smtClean="0">
              <a:sym typeface="+mn-ea"/>
            </a:endParaRPr>
          </a:p>
          <a:p>
            <a:pPr eaLnBrk="1" hangingPunct="1">
              <a:lnSpc>
                <a:spcPts val="3365"/>
              </a:lnSpc>
              <a:spcBef>
                <a:spcPct val="0"/>
              </a:spcBef>
              <a:buFontTx/>
              <a:buNone/>
            </a:pPr>
            <a:r>
              <a:rPr lang="zh-CN" altLang="zh-CN" sz="1800" b="1" smtClean="0">
                <a:solidFill>
                  <a:srgbClr val="FF0000"/>
                </a:solidFill>
                <a:sym typeface="+mn-ea"/>
              </a:rPr>
              <a:t>                                  </a:t>
            </a:r>
            <a:r>
              <a:rPr lang="en-US" altLang="zh-CN" sz="1800" b="1" smtClean="0">
                <a:solidFill>
                  <a:srgbClr val="FF0000"/>
                </a:solidFill>
                <a:sym typeface="+mn-ea"/>
              </a:rPr>
              <a:t> </a:t>
            </a:r>
            <a:r>
              <a:rPr lang="zh-CN" altLang="zh-CN" sz="1800" b="1" smtClean="0">
                <a:solidFill>
                  <a:srgbClr val="FF0000"/>
                </a:solidFill>
                <a:sym typeface="+mn-ea"/>
              </a:rPr>
              <a:t>冲击</a:t>
            </a:r>
            <a:r>
              <a:rPr lang="en-US" altLang="zh-CN" sz="1800" b="1" smtClean="0">
                <a:solidFill>
                  <a:srgbClr val="FF0000"/>
                </a:solidFill>
                <a:sym typeface="+mn-ea"/>
              </a:rPr>
              <a:t> </a:t>
            </a:r>
            <a:r>
              <a:rPr lang="zh-CN" altLang="zh-CN" sz="1800" b="1" smtClean="0">
                <a:solidFill>
                  <a:srgbClr val="FF0000"/>
                </a:solidFill>
                <a:sym typeface="+mn-ea"/>
              </a:rPr>
              <a:t>          </a:t>
            </a:r>
            <a:r>
              <a:rPr lang="en-US" altLang="zh-CN" sz="1800" b="1" smtClean="0">
                <a:solidFill>
                  <a:srgbClr val="FF0000"/>
                </a:solidFill>
                <a:sym typeface="+mn-ea"/>
              </a:rPr>
              <a:t> </a:t>
            </a:r>
            <a:r>
              <a:rPr lang="zh-CN" altLang="zh-CN" sz="1800" b="1" smtClean="0">
                <a:solidFill>
                  <a:srgbClr val="FF0000"/>
                </a:solidFill>
                <a:sym typeface="+mn-ea"/>
              </a:rPr>
              <a:t>发出        美丽的鸟</a:t>
            </a:r>
            <a:r>
              <a:rPr lang="en-US" altLang="zh-CN" sz="1800" b="1" smtClean="0">
                <a:solidFill>
                  <a:srgbClr val="FF0000"/>
                </a:solidFill>
                <a:sym typeface="+mn-ea"/>
              </a:rPr>
              <a:t>  </a:t>
            </a:r>
            <a:endParaRPr lang="zh-CN" altLang="zh-CN" sz="1800" b="1" smtClean="0">
              <a:solidFill>
                <a:srgbClr val="FF0000"/>
              </a:solidFill>
              <a:sym typeface="+mn-ea"/>
            </a:endParaRPr>
          </a:p>
          <a:p>
            <a:pPr eaLnBrk="1" hangingPunct="1">
              <a:lnSpc>
                <a:spcPts val="3365"/>
              </a:lnSpc>
              <a:spcBef>
                <a:spcPct val="0"/>
              </a:spcBef>
              <a:buFontTx/>
              <a:buNone/>
            </a:pPr>
            <a:r>
              <a:rPr lang="zh-CN" altLang="zh-CN" sz="2400" b="1" smtClean="0">
                <a:sym typeface="+mn-ea"/>
              </a:rPr>
              <a:t>不穷，猿则百叫无绝。</a:t>
            </a:r>
            <a:r>
              <a:rPr lang="zh-CN" altLang="zh-CN" sz="2400" b="1" smtClean="0"/>
              <a:t>鸢飞</a:t>
            </a:r>
            <a:r>
              <a:rPr lang="zh-CN" altLang="zh-CN" sz="2400" b="1" u="sng" smtClean="0">
                <a:solidFill>
                  <a:srgbClr val="FF0000"/>
                </a:solidFill>
              </a:rPr>
              <a:t>戾</a:t>
            </a:r>
            <a:r>
              <a:rPr lang="zh-CN" altLang="zh-CN" sz="2400" b="1" smtClean="0">
                <a:sym typeface="+mn-ea"/>
              </a:rPr>
              <a:t>天者，望峰</a:t>
            </a:r>
            <a:r>
              <a:rPr lang="zh-CN" altLang="zh-CN" sz="2400" b="1" u="sng" smtClean="0">
                <a:solidFill>
                  <a:srgbClr val="FF0000"/>
                </a:solidFill>
                <a:sym typeface="+mn-ea"/>
              </a:rPr>
              <a:t>息心</a:t>
            </a:r>
            <a:r>
              <a:rPr lang="zh-CN" altLang="zh-CN" sz="2400" b="1" smtClean="0">
                <a:sym typeface="+mn-ea"/>
              </a:rPr>
              <a:t>；经纶世务者，窥谷</a:t>
            </a:r>
            <a:endParaRPr lang="zh-CN" altLang="zh-CN" sz="2400" b="1" smtClean="0">
              <a:sym typeface="+mn-ea"/>
            </a:endParaRPr>
          </a:p>
          <a:p>
            <a:pPr eaLnBrk="1" hangingPunct="1">
              <a:lnSpc>
                <a:spcPts val="3365"/>
              </a:lnSpc>
              <a:spcBef>
                <a:spcPct val="0"/>
              </a:spcBef>
              <a:buFontTx/>
              <a:buNone/>
            </a:pPr>
            <a:r>
              <a:rPr lang="en-US" altLang="zh-CN" sz="1800" b="1" smtClean="0">
                <a:solidFill>
                  <a:srgbClr val="FF0000"/>
                </a:solidFill>
                <a:sym typeface="+mn-ea"/>
              </a:rPr>
              <a:t>                                                          </a:t>
            </a:r>
            <a:r>
              <a:rPr lang="zh-CN" altLang="zh-CN" sz="1800" b="1" smtClean="0">
                <a:solidFill>
                  <a:srgbClr val="FF0000"/>
                </a:solidFill>
                <a:sym typeface="+mn-ea"/>
              </a:rPr>
              <a:t>至                平息追名逐利的心</a:t>
            </a:r>
            <a:endParaRPr lang="zh-CN" altLang="zh-CN" sz="2400" b="1" u="sng" smtClean="0">
              <a:solidFill>
                <a:srgbClr val="FF0000"/>
              </a:solidFill>
              <a:sym typeface="+mn-ea"/>
            </a:endParaRPr>
          </a:p>
          <a:p>
            <a:pPr eaLnBrk="1" hangingPunct="1">
              <a:lnSpc>
                <a:spcPts val="3365"/>
              </a:lnSpc>
              <a:spcBef>
                <a:spcPct val="0"/>
              </a:spcBef>
              <a:buFontTx/>
              <a:buNone/>
            </a:pPr>
            <a:r>
              <a:rPr lang="zh-CN" altLang="zh-CN" sz="2400" b="1" u="sng" smtClean="0">
                <a:solidFill>
                  <a:srgbClr val="FF0000"/>
                </a:solidFill>
                <a:sym typeface="+mn-ea"/>
              </a:rPr>
              <a:t>忘反</a:t>
            </a:r>
            <a:r>
              <a:rPr lang="zh-CN" altLang="zh-CN" sz="2400" b="1" smtClean="0">
                <a:sym typeface="+mn-ea"/>
              </a:rPr>
              <a:t>。横柯上蔽，在</a:t>
            </a:r>
            <a:r>
              <a:rPr lang="zh-CN" altLang="zh-CN" sz="2400" b="1" u="sng" smtClean="0">
                <a:solidFill>
                  <a:srgbClr val="FF0000"/>
                </a:solidFill>
                <a:sym typeface="+mn-ea"/>
              </a:rPr>
              <a:t>昼犹</a:t>
            </a:r>
            <a:r>
              <a:rPr lang="zh-CN" altLang="zh-CN" sz="2400" b="1" smtClean="0">
                <a:sym typeface="+mn-ea"/>
              </a:rPr>
              <a:t>昏；疏条交映，有时见日。</a:t>
            </a:r>
            <a:r>
              <a:rPr lang="en-US" altLang="zh-CN" sz="2400" b="1" smtClean="0">
                <a:sym typeface="+mn-ea"/>
              </a:rPr>
              <a:t> </a:t>
            </a:r>
            <a:endParaRPr lang="en-US" altLang="zh-CN" sz="2400" b="1" smtClean="0"/>
          </a:p>
          <a:p>
            <a:pPr eaLnBrk="1" hangingPunct="1">
              <a:lnSpc>
                <a:spcPts val="3365"/>
              </a:lnSpc>
              <a:spcBef>
                <a:spcPct val="0"/>
              </a:spcBef>
              <a:buFontTx/>
              <a:buNone/>
            </a:pPr>
            <a:r>
              <a:rPr lang="zh-CN" altLang="zh-CN" sz="1800" b="1" smtClean="0">
                <a:solidFill>
                  <a:srgbClr val="FF0000"/>
                </a:solidFill>
                <a:sym typeface="+mn-ea"/>
              </a:rPr>
              <a:t>忘记返回官场</a:t>
            </a:r>
            <a:r>
              <a:rPr lang="en-US" altLang="zh-CN" sz="1800" b="1" smtClean="0">
                <a:solidFill>
                  <a:srgbClr val="FF0000"/>
                </a:solidFill>
                <a:sym typeface="+mn-ea"/>
              </a:rPr>
              <a:t>              </a:t>
            </a:r>
            <a:r>
              <a:rPr lang="zh-CN" altLang="zh-CN" sz="1800" b="1" smtClean="0">
                <a:solidFill>
                  <a:srgbClr val="FF0000"/>
                </a:solidFill>
                <a:sym typeface="+mn-ea"/>
              </a:rPr>
              <a:t>白天      仍然</a:t>
            </a:r>
            <a:r>
              <a:rPr lang="en-US" altLang="zh-CN" sz="1800" b="1" smtClean="0">
                <a:solidFill>
                  <a:srgbClr val="FF0000"/>
                </a:solidFill>
                <a:sym typeface="+mn-ea"/>
              </a:rPr>
              <a:t>  </a:t>
            </a:r>
            <a:endParaRPr lang="en-US" altLang="zh-CN" sz="2400" b="1" u="sng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zh-CN" sz="1800" b="1" smtClean="0">
                <a:solidFill>
                  <a:srgbClr val="FF0000"/>
                </a:solidFill>
              </a:rPr>
              <a:t>                                                              </a:t>
            </a:r>
            <a:r>
              <a:rPr lang="en-US" altLang="zh-CN" sz="2400" b="1" smtClean="0"/>
              <a:t>      </a:t>
            </a:r>
            <a:r>
              <a:rPr lang="en-US" altLang="zh-CN" sz="2400" b="1" smtClean="0">
                <a:solidFill>
                  <a:srgbClr val="FF0000"/>
                </a:solidFill>
              </a:rPr>
              <a:t>      </a:t>
            </a:r>
            <a:r>
              <a:rPr lang="en-US" altLang="zh-CN" sz="1800" b="1" smtClean="0">
                <a:solidFill>
                  <a:srgbClr val="FF0000"/>
                </a:solidFill>
              </a:rPr>
              <a:t>                                                      </a:t>
            </a:r>
            <a:endParaRPr lang="en-US" altLang="zh-CN" sz="1800" b="1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zh-CN" altLang="zh-CN" sz="2400" b="1" smtClean="0"/>
          </a:p>
          <a:p>
            <a:pPr eaLnBrk="1" hangingPunct="1">
              <a:buFontTx/>
              <a:buNone/>
            </a:pPr>
            <a:r>
              <a:rPr lang="en-US" altLang="zh-CN" sz="2400" smtClean="0"/>
              <a:t>      </a:t>
            </a:r>
            <a:endParaRPr lang="zh-CN" altLang="zh-CN" sz="2400" smtClean="0"/>
          </a:p>
          <a:p>
            <a:pPr eaLnBrk="1" hangingPunct="1">
              <a:lnSpc>
                <a:spcPct val="90000"/>
              </a:lnSpc>
            </a:pPr>
            <a:endParaRPr lang="zh-CN" altLang="en-US" b="1" smtClean="0">
              <a:ea typeface="楷体_GB2312" panose="02010609030101010101" pitchFamily="49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9088" y="-22225"/>
            <a:ext cx="3192462" cy="873125"/>
          </a:xfrm>
          <a:solidFill>
            <a:schemeClr val="tx2">
              <a:lumMod val="95000"/>
              <a:lumOff val="5000"/>
            </a:schemeClr>
          </a:solidFill>
        </p:spPr>
        <p:txBody>
          <a:bodyPr/>
          <a:lstStyle/>
          <a:p>
            <a:pPr algn="l">
              <a:defRPr/>
            </a:pPr>
            <a:r>
              <a:rPr lang="zh-CN" altLang="en-US" b="1">
                <a:solidFill>
                  <a:srgbClr val="00FF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翻译注意点</a:t>
            </a:r>
            <a:endParaRPr lang="zh-CN" altLang="en-US" b="1">
              <a:solidFill>
                <a:srgbClr val="00FF00"/>
              </a:solidFill>
              <a:latin typeface="楷体_GB2312" panose="02010609030101010101" pitchFamily="49" charset="-122"/>
              <a:ea typeface="楷体_GB2312" panose="02010609030101010101" pitchFamily="49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13" y="669925"/>
            <a:ext cx="9120187" cy="4525963"/>
          </a:xfrm>
        </p:spPr>
        <p:txBody>
          <a:bodyPr/>
          <a:lstStyle/>
          <a:p>
            <a:pPr eaLnBrk="1" hangingPunct="1">
              <a:lnSpc>
                <a:spcPts val="4340"/>
              </a:lnSpc>
              <a:spcBef>
                <a:spcPct val="0"/>
              </a:spcBef>
              <a:buFontTx/>
              <a:buNone/>
            </a:pPr>
            <a:endParaRPr lang="en-US" altLang="zh-CN" b="1" smtClean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1" hangingPunct="1">
              <a:lnSpc>
                <a:spcPts val="4340"/>
              </a:lnSpc>
              <a:spcBef>
                <a:spcPct val="0"/>
              </a:spcBef>
              <a:buFontTx/>
              <a:buNone/>
            </a:pPr>
            <a:r>
              <a:rPr lang="en-US" altLang="zh-CN" b="1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</a:t>
            </a:r>
            <a:r>
              <a:rPr lang="zh-CN" altLang="en-US" b="1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、辨</a:t>
            </a:r>
            <a:r>
              <a:rPr lang="zh-CN" altLang="en-US" b="1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清对象：</a:t>
            </a:r>
            <a:endParaRPr lang="zh-CN" altLang="en-US" b="1" smtClean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  <a:sym typeface="+mn-ea"/>
            </a:endParaRPr>
          </a:p>
          <a:p>
            <a:pPr eaLnBrk="1" hangingPunct="1">
              <a:lnSpc>
                <a:spcPts val="4340"/>
              </a:lnSpc>
              <a:spcBef>
                <a:spcPct val="0"/>
              </a:spcBef>
              <a:buFontTx/>
              <a:buNone/>
            </a:pPr>
            <a:r>
              <a:rPr lang="zh-CN" altLang="zh-CN" b="1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           （   ）负势竞上 ，互相轩邈。</a:t>
            </a:r>
            <a:endParaRPr lang="zh-CN" altLang="zh-CN" b="1" smtClean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  <a:sym typeface="+mn-ea"/>
            </a:endParaRPr>
          </a:p>
          <a:p>
            <a:pPr eaLnBrk="1" hangingPunct="1">
              <a:lnSpc>
                <a:spcPts val="4340"/>
              </a:lnSpc>
              <a:spcBef>
                <a:spcPct val="0"/>
              </a:spcBef>
              <a:buFontTx/>
              <a:buNone/>
            </a:pPr>
            <a:r>
              <a:rPr lang="zh-CN" altLang="zh-CN" b="1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           （   ）争高直指</a:t>
            </a:r>
            <a:r>
              <a:rPr lang="en-US" altLang="zh-CN" b="1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 </a:t>
            </a:r>
            <a:r>
              <a:rPr lang="zh-CN" altLang="en-US" b="1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，</a:t>
            </a:r>
            <a:r>
              <a:rPr lang="zh-CN" altLang="zh-CN" b="1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千百成峰。</a:t>
            </a:r>
            <a:endParaRPr lang="zh-CN" altLang="zh-CN" b="1" smtClean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  <a:sym typeface="+mn-ea"/>
            </a:endParaRPr>
          </a:p>
          <a:p>
            <a:pPr eaLnBrk="1" hangingPunct="1">
              <a:lnSpc>
                <a:spcPts val="4340"/>
              </a:lnSpc>
              <a:spcBef>
                <a:spcPct val="0"/>
              </a:spcBef>
              <a:buFontTx/>
              <a:buNone/>
            </a:pPr>
            <a:r>
              <a:rPr lang="zh-CN" altLang="zh-CN" b="1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           鸢飞戾天者，望峰息</a:t>
            </a:r>
            <a:r>
              <a:rPr lang="zh-CN" altLang="en-US" b="1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(    </a:t>
            </a:r>
            <a:r>
              <a:rPr lang="en-US" altLang="zh-CN" b="1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)</a:t>
            </a:r>
            <a:r>
              <a:rPr lang="zh-CN" altLang="zh-CN" b="1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心。</a:t>
            </a:r>
            <a:endParaRPr lang="zh-CN" altLang="zh-CN" b="1" smtClean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  <a:sym typeface="+mn-ea"/>
            </a:endParaRPr>
          </a:p>
          <a:p>
            <a:pPr eaLnBrk="1" hangingPunct="1">
              <a:lnSpc>
                <a:spcPts val="4340"/>
              </a:lnSpc>
              <a:spcBef>
                <a:spcPct val="0"/>
              </a:spcBef>
              <a:buFontTx/>
              <a:buNone/>
            </a:pPr>
            <a:r>
              <a:rPr lang="en-US" altLang="zh-CN" smtClean="0">
                <a:solidFill>
                  <a:srgbClr val="12A81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2</a:t>
            </a:r>
            <a:r>
              <a:rPr lang="zh-CN" altLang="en-US" smtClean="0">
                <a:solidFill>
                  <a:srgbClr val="12A81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、</a:t>
            </a:r>
            <a:r>
              <a:rPr lang="zh-CN" altLang="en-US" b="1" smtClean="0">
                <a:solidFill>
                  <a:srgbClr val="12A812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认清虚指：</a:t>
            </a:r>
            <a:endParaRPr lang="zh-CN" altLang="en-US" b="1" smtClean="0">
              <a:solidFill>
                <a:srgbClr val="12A812"/>
              </a:solidFill>
              <a:latin typeface="楷体_GB2312" panose="02010609030101010101" pitchFamily="49" charset="-122"/>
              <a:ea typeface="楷体_GB2312" panose="02010609030101010101" pitchFamily="49" charset="-122"/>
              <a:sym typeface="+mn-ea"/>
            </a:endParaRPr>
          </a:p>
          <a:p>
            <a:pPr eaLnBrk="1" hangingPunct="1">
              <a:lnSpc>
                <a:spcPts val="4340"/>
              </a:lnSpc>
              <a:spcBef>
                <a:spcPct val="0"/>
              </a:spcBef>
              <a:buFontTx/>
              <a:buNone/>
            </a:pPr>
            <a:r>
              <a:rPr lang="zh-CN" altLang="en-US" b="1" smtClean="0">
                <a:solidFill>
                  <a:srgbClr val="12A812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             </a:t>
            </a:r>
            <a:r>
              <a:rPr lang="zh-CN" altLang="zh-CN" b="1" smtClean="0">
                <a:solidFill>
                  <a:srgbClr val="12A812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任意</a:t>
            </a:r>
            <a:r>
              <a:rPr lang="zh-CN" altLang="zh-CN" b="1" u="sng" smtClean="0">
                <a:solidFill>
                  <a:srgbClr val="12A812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东西</a:t>
            </a:r>
            <a:r>
              <a:rPr lang="zh-CN" altLang="zh-CN" b="1" smtClean="0">
                <a:solidFill>
                  <a:srgbClr val="12A812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、</a:t>
            </a:r>
            <a:r>
              <a:rPr lang="zh-CN" altLang="zh-CN" b="1" u="sng" smtClean="0">
                <a:solidFill>
                  <a:srgbClr val="12A812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千丈</a:t>
            </a:r>
            <a:r>
              <a:rPr lang="zh-CN" altLang="zh-CN" b="1" smtClean="0">
                <a:solidFill>
                  <a:srgbClr val="12A812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见底、</a:t>
            </a:r>
            <a:r>
              <a:rPr lang="zh-CN" altLang="zh-CN" b="1" u="sng" smtClean="0">
                <a:solidFill>
                  <a:srgbClr val="12A812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千百</a:t>
            </a:r>
            <a:r>
              <a:rPr lang="zh-CN" altLang="zh-CN" b="1" smtClean="0">
                <a:solidFill>
                  <a:srgbClr val="12A812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成峰、    </a:t>
            </a:r>
            <a:endParaRPr lang="zh-CN" altLang="zh-CN" b="1" smtClean="0">
              <a:solidFill>
                <a:srgbClr val="12A812"/>
              </a:solidFill>
              <a:latin typeface="楷体_GB2312" panose="02010609030101010101" pitchFamily="49" charset="-122"/>
              <a:ea typeface="楷体_GB2312" panose="02010609030101010101" pitchFamily="49" charset="-122"/>
              <a:sym typeface="+mn-ea"/>
            </a:endParaRPr>
          </a:p>
          <a:p>
            <a:pPr eaLnBrk="1" hangingPunct="1">
              <a:lnSpc>
                <a:spcPts val="4340"/>
              </a:lnSpc>
              <a:spcBef>
                <a:spcPct val="0"/>
              </a:spcBef>
              <a:buFontTx/>
              <a:buNone/>
            </a:pPr>
            <a:r>
              <a:rPr lang="zh-CN" altLang="zh-CN" b="1" smtClean="0">
                <a:solidFill>
                  <a:srgbClr val="12A812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             蝉则</a:t>
            </a:r>
            <a:r>
              <a:rPr lang="zh-CN" altLang="zh-CN" b="1" u="sng" smtClean="0">
                <a:solidFill>
                  <a:srgbClr val="12A812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千转</a:t>
            </a:r>
            <a:r>
              <a:rPr lang="zh-CN" altLang="zh-CN" b="1" smtClean="0">
                <a:solidFill>
                  <a:srgbClr val="12A812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不穷，猿则</a:t>
            </a:r>
            <a:r>
              <a:rPr lang="zh-CN" altLang="zh-CN" b="1" u="sng" smtClean="0">
                <a:solidFill>
                  <a:srgbClr val="12A812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百叫</a:t>
            </a:r>
            <a:r>
              <a:rPr lang="zh-CN" altLang="zh-CN" b="1" smtClean="0">
                <a:solidFill>
                  <a:srgbClr val="12A812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无绝</a:t>
            </a:r>
            <a:endParaRPr lang="zh-CN" altLang="zh-CN" b="1" smtClean="0">
              <a:solidFill>
                <a:srgbClr val="12A812"/>
              </a:solidFill>
              <a:latin typeface="楷体_GB2312" panose="02010609030101010101" pitchFamily="49" charset="-122"/>
              <a:ea typeface="楷体_GB2312" panose="02010609030101010101" pitchFamily="49" charset="-122"/>
              <a:sym typeface="+mn-ea"/>
            </a:endParaRPr>
          </a:p>
          <a:p>
            <a:pPr eaLnBrk="1" hangingPunct="1">
              <a:lnSpc>
                <a:spcPts val="4340"/>
              </a:lnSpc>
              <a:spcBef>
                <a:spcPct val="0"/>
              </a:spcBef>
              <a:buFontTx/>
              <a:buNone/>
            </a:pPr>
            <a:r>
              <a:rPr lang="en-US" altLang="zh-CN" b="1" smtClean="0">
                <a:solidFill>
                  <a:srgbClr val="262626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3</a:t>
            </a:r>
            <a:r>
              <a:rPr lang="zh-CN" altLang="en-US" b="1" smtClean="0">
                <a:solidFill>
                  <a:srgbClr val="262626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、明确活用：</a:t>
            </a:r>
            <a:endParaRPr lang="zh-CN" altLang="en-US" b="1" smtClean="0">
              <a:solidFill>
                <a:srgbClr val="262626"/>
              </a:solidFill>
              <a:latin typeface="楷体_GB2312" panose="02010609030101010101" pitchFamily="49" charset="-122"/>
              <a:ea typeface="楷体_GB2312" panose="02010609030101010101" pitchFamily="49" charset="-122"/>
              <a:sym typeface="+mn-ea"/>
            </a:endParaRPr>
          </a:p>
          <a:p>
            <a:pPr eaLnBrk="1" hangingPunct="1">
              <a:lnSpc>
                <a:spcPts val="4340"/>
              </a:lnSpc>
              <a:spcBef>
                <a:spcPct val="0"/>
              </a:spcBef>
              <a:buFontTx/>
              <a:buNone/>
            </a:pPr>
            <a:r>
              <a:rPr lang="zh-CN" altLang="en-US" b="1" smtClean="0">
                <a:solidFill>
                  <a:srgbClr val="262626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            </a:t>
            </a:r>
            <a:r>
              <a:rPr lang="zh-CN" altLang="zh-CN" b="1" smtClean="0">
                <a:solidFill>
                  <a:srgbClr val="262626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负势竞</a:t>
            </a:r>
            <a:r>
              <a:rPr lang="zh-CN" altLang="zh-CN" b="1" u="sng" smtClean="0">
                <a:solidFill>
                  <a:srgbClr val="262626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上</a:t>
            </a:r>
            <a:r>
              <a:rPr lang="zh-CN" altLang="zh-CN" b="1" smtClean="0">
                <a:solidFill>
                  <a:srgbClr val="262626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 ，互相</a:t>
            </a:r>
            <a:r>
              <a:rPr lang="zh-CN" altLang="zh-CN" b="1" u="sng" smtClean="0">
                <a:solidFill>
                  <a:srgbClr val="262626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轩邈</a:t>
            </a:r>
            <a:r>
              <a:rPr lang="zh-CN" altLang="zh-CN" b="1" smtClean="0">
                <a:solidFill>
                  <a:srgbClr val="262626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。</a:t>
            </a:r>
            <a:endParaRPr lang="zh-CN" altLang="zh-CN" b="1" smtClean="0">
              <a:solidFill>
                <a:srgbClr val="262626"/>
              </a:solidFill>
              <a:latin typeface="楷体_GB2312" panose="02010609030101010101" pitchFamily="49" charset="-122"/>
              <a:ea typeface="楷体_GB2312" panose="0201060903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61444"/>
          <p:cNvPicPr>
            <a:picLocks noChangeAspect="1"/>
          </p:cNvPicPr>
          <p:nvPr/>
        </p:nvPicPr>
        <p:blipFill>
          <a:blip r:embed="rId1"/>
          <a:srcRect l="7748" r="6479" b="6488"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179388" y="476250"/>
            <a:ext cx="8331200" cy="914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3200" b="1">
                <a:solidFill>
                  <a:srgbClr val="00FF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评论家语：“</a:t>
            </a:r>
            <a:r>
              <a:rPr lang="zh-CN" altLang="en-US" sz="5400">
                <a:solidFill>
                  <a:srgbClr val="00FF00"/>
                </a:solidFill>
                <a:latin typeface="楷体"/>
                <a:ea typeface="楷体"/>
                <a:cs typeface="楷体"/>
                <a:sym typeface="+mn-ea"/>
              </a:rPr>
              <a:t>幽</a:t>
            </a:r>
            <a:r>
              <a:rPr lang="zh-CN" altLang="en-US" sz="3200" b="1">
                <a:solidFill>
                  <a:srgbClr val="00FF00"/>
                </a:solidFill>
                <a:latin typeface="楷体"/>
                <a:ea typeface="楷体"/>
                <a:cs typeface="楷体"/>
                <a:sym typeface="+mn-ea"/>
              </a:rPr>
              <a:t>”揽全境，诚为叔庠佳作！</a:t>
            </a:r>
            <a:r>
              <a:rPr lang="en-US" altLang="zh-CN" sz="3200" b="1">
                <a:solidFill>
                  <a:srgbClr val="CCD8D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 </a:t>
            </a:r>
            <a:r>
              <a:rPr lang="en-US" altLang="zh-CN" b="1">
                <a:solidFill>
                  <a:srgbClr val="CCD8D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 </a:t>
            </a:r>
            <a:endParaRPr lang="en-US" altLang="zh-CN" b="1">
              <a:solidFill>
                <a:srgbClr val="CCD8D1"/>
              </a:solidFill>
              <a:latin typeface="楷体_GB2312" panose="02010609030101010101" pitchFamily="49" charset="-122"/>
              <a:ea typeface="楷体_GB2312" panose="02010609030101010101" pitchFamily="49" charset="-122"/>
              <a:sym typeface="+mn-ea"/>
            </a:endParaRPr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766763" y="1957388"/>
            <a:ext cx="6321425" cy="2943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ts val="4840"/>
              </a:lnSpc>
            </a:pPr>
            <a:r>
              <a:rPr lang="zh-CN" altLang="en-US" sz="3200" b="1">
                <a:latin typeface="楷体_GB2312" panose="02010609030101010101" pitchFamily="49" charset="-122"/>
                <a:ea typeface="楷体_GB2312" panose="02010609030101010101" pitchFamily="49" charset="-122"/>
                <a:cs typeface="楷体"/>
                <a:sym typeface="+mn-ea"/>
              </a:rPr>
              <a:t>幽 ： </a:t>
            </a:r>
            <a:r>
              <a:rPr lang="en-US" altLang="zh-CN" sz="3200" b="1">
                <a:latin typeface="楷体_GB2312" panose="02010609030101010101" pitchFamily="49" charset="-122"/>
                <a:ea typeface="楷体_GB2312" panose="02010609030101010101" pitchFamily="49" charset="-122"/>
                <a:cs typeface="楷体"/>
                <a:sym typeface="+mn-ea"/>
              </a:rPr>
              <a:t>1</a:t>
            </a:r>
            <a:r>
              <a:rPr lang="zh-CN" altLang="en-US" sz="3200" b="1">
                <a:latin typeface="楷体_GB2312" panose="02010609030101010101" pitchFamily="49" charset="-122"/>
                <a:ea typeface="楷体_GB2312" panose="02010609030101010101" pitchFamily="49" charset="-122"/>
                <a:cs typeface="楷体"/>
                <a:sym typeface="+mn-ea"/>
              </a:rPr>
              <a:t>、</a:t>
            </a:r>
            <a:r>
              <a:rPr lang="zh-CN" altLang="en-US" sz="3200" b="1">
                <a:latin typeface="楷体_GB2312" panose="02010609030101010101" pitchFamily="49" charset="-122"/>
                <a:ea typeface="楷体_GB2312" panose="02010609030101010101" pitchFamily="49" charset="-122"/>
                <a:cs typeface="楷体"/>
              </a:rPr>
              <a:t>隐藏 不公开 ：幽  居</a:t>
            </a:r>
            <a:endParaRPr lang="en-US" altLang="zh-CN" sz="3200" b="1">
              <a:latin typeface="楷体_GB2312" panose="02010609030101010101" pitchFamily="49" charset="-122"/>
              <a:ea typeface="楷体_GB2312" panose="02010609030101010101" pitchFamily="49" charset="-122"/>
              <a:cs typeface="楷体"/>
            </a:endParaRPr>
          </a:p>
          <a:p>
            <a:pPr>
              <a:lnSpc>
                <a:spcPts val="4840"/>
              </a:lnSpc>
            </a:pPr>
            <a:r>
              <a:rPr lang="zh-CN" altLang="en-US" sz="3200" b="1">
                <a:latin typeface="楷体_GB2312" panose="02010609030101010101" pitchFamily="49" charset="-122"/>
                <a:ea typeface="楷体_GB2312" panose="02010609030101010101" pitchFamily="49" charset="-122"/>
                <a:cs typeface="楷体"/>
              </a:rPr>
              <a:t>      </a:t>
            </a:r>
            <a:r>
              <a:rPr lang="en-US" altLang="zh-CN" sz="3200" b="1">
                <a:latin typeface="楷体_GB2312" panose="02010609030101010101" pitchFamily="49" charset="-122"/>
                <a:ea typeface="楷体_GB2312" panose="02010609030101010101" pitchFamily="49" charset="-122"/>
                <a:cs typeface="楷体"/>
              </a:rPr>
              <a:t>2</a:t>
            </a:r>
            <a:r>
              <a:rPr lang="zh-CN" altLang="en-US" sz="3200" b="1">
                <a:latin typeface="楷体_GB2312" panose="02010609030101010101" pitchFamily="49" charset="-122"/>
                <a:ea typeface="楷体_GB2312" panose="02010609030101010101" pitchFamily="49" charset="-122"/>
                <a:cs typeface="楷体"/>
              </a:rPr>
              <a:t>、地 方 僻 静 ：幽 </a:t>
            </a:r>
            <a:r>
              <a:rPr lang="zh-CN" altLang="en-US" sz="3200" b="1" u="sng">
                <a:latin typeface="楷体_GB2312" panose="02010609030101010101" pitchFamily="49" charset="-122"/>
                <a:ea typeface="楷体_GB2312" panose="02010609030101010101" pitchFamily="49" charset="-122"/>
                <a:cs typeface="楷体"/>
              </a:rPr>
              <a:t> 静 </a:t>
            </a:r>
            <a:endParaRPr lang="zh-CN" altLang="en-US" sz="3200" b="1" u="sng">
              <a:latin typeface="楷体_GB2312" panose="02010609030101010101" pitchFamily="49" charset="-122"/>
              <a:ea typeface="楷体_GB2312" panose="02010609030101010101" pitchFamily="49" charset="-122"/>
              <a:cs typeface="楷体"/>
            </a:endParaRPr>
          </a:p>
          <a:p>
            <a:pPr>
              <a:lnSpc>
                <a:spcPts val="4840"/>
              </a:lnSpc>
            </a:pPr>
            <a:r>
              <a:rPr lang="zh-CN" altLang="en-US" sz="3200" b="1">
                <a:latin typeface="楷体_GB2312" panose="02010609030101010101" pitchFamily="49" charset="-122"/>
                <a:ea typeface="楷体_GB2312" panose="02010609030101010101" pitchFamily="49" charset="-122"/>
                <a:cs typeface="楷体"/>
              </a:rPr>
              <a:t>      </a:t>
            </a:r>
            <a:r>
              <a:rPr lang="en-US" altLang="zh-CN" sz="3200" b="1">
                <a:latin typeface="楷体_GB2312" panose="02010609030101010101" pitchFamily="49" charset="-122"/>
                <a:ea typeface="楷体_GB2312" panose="02010609030101010101" pitchFamily="49" charset="-122"/>
                <a:cs typeface="楷体"/>
              </a:rPr>
              <a:t>3</a:t>
            </a:r>
            <a:r>
              <a:rPr lang="zh-CN" altLang="en-US" sz="3200" b="1">
                <a:latin typeface="楷体_GB2312" panose="02010609030101010101" pitchFamily="49" charset="-122"/>
                <a:ea typeface="楷体_GB2312" panose="02010609030101010101" pitchFamily="49" charset="-122"/>
                <a:cs typeface="楷体"/>
              </a:rPr>
              <a:t>、昏 暗 </a:t>
            </a:r>
            <a:r>
              <a:rPr lang="zh-CN" altLang="en-US" sz="3200" b="1">
                <a:latin typeface="楷体_GB2312" panose="02010609030101010101" pitchFamily="49" charset="-122"/>
                <a:ea typeface="楷体_GB2312" panose="02010609030101010101" pitchFamily="49" charset="-122"/>
                <a:cs typeface="楷体"/>
                <a:sym typeface="+mn-ea"/>
              </a:rPr>
              <a:t>深 邃 ：幽 </a:t>
            </a:r>
            <a:r>
              <a:rPr lang="zh-CN" altLang="en-US" sz="3200" b="1" u="sng">
                <a:latin typeface="楷体_GB2312" panose="02010609030101010101" pitchFamily="49" charset="-122"/>
                <a:ea typeface="楷体_GB2312" panose="02010609030101010101" pitchFamily="49" charset="-122"/>
                <a:cs typeface="楷体"/>
                <a:sym typeface="+mn-ea"/>
              </a:rPr>
              <a:t> 深 </a:t>
            </a:r>
            <a:endParaRPr lang="zh-CN" altLang="en-US" sz="3200" b="1">
              <a:latin typeface="楷体_GB2312" panose="02010609030101010101" pitchFamily="49" charset="-122"/>
              <a:ea typeface="楷体_GB2312" panose="02010609030101010101" pitchFamily="49" charset="-122"/>
              <a:cs typeface="楷体"/>
            </a:endParaRPr>
          </a:p>
          <a:p>
            <a:pPr>
              <a:lnSpc>
                <a:spcPts val="4840"/>
              </a:lnSpc>
            </a:pPr>
            <a:r>
              <a:rPr lang="zh-CN" altLang="en-US" sz="3200" b="1">
                <a:latin typeface="楷体_GB2312" panose="02010609030101010101" pitchFamily="49" charset="-122"/>
                <a:ea typeface="楷体_GB2312" panose="02010609030101010101" pitchFamily="49" charset="-122"/>
                <a:cs typeface="楷体"/>
              </a:rPr>
              <a:t>      </a:t>
            </a:r>
            <a:r>
              <a:rPr lang="en-US" altLang="zh-CN" sz="3200" b="1">
                <a:latin typeface="楷体_GB2312" panose="02010609030101010101" pitchFamily="49" charset="-122"/>
                <a:ea typeface="楷体_GB2312" panose="02010609030101010101" pitchFamily="49" charset="-122"/>
                <a:cs typeface="楷体"/>
              </a:rPr>
              <a:t>4</a:t>
            </a:r>
            <a:r>
              <a:rPr lang="zh-CN" altLang="en-US" sz="3200" b="1">
                <a:latin typeface="楷体_GB2312" panose="02010609030101010101" pitchFamily="49" charset="-122"/>
                <a:ea typeface="楷体_GB2312" panose="02010609030101010101" pitchFamily="49" charset="-122"/>
                <a:cs typeface="楷体"/>
              </a:rPr>
              <a:t>、沉 静 安 闲 ：</a:t>
            </a:r>
            <a:r>
              <a:rPr lang="zh-CN" altLang="en-US" sz="3200" b="1">
                <a:latin typeface="楷体_GB2312" panose="02010609030101010101" pitchFamily="49" charset="-122"/>
                <a:ea typeface="楷体_GB2312" panose="02010609030101010101" pitchFamily="49" charset="-122"/>
                <a:cs typeface="楷体"/>
                <a:sym typeface="+mn-ea"/>
              </a:rPr>
              <a:t>幽 </a:t>
            </a:r>
            <a:r>
              <a:rPr lang="zh-CN" altLang="en-US" sz="3200" b="1" u="sng">
                <a:latin typeface="楷体_GB2312" panose="02010609030101010101" pitchFamily="49" charset="-122"/>
                <a:ea typeface="楷体_GB2312" panose="02010609030101010101" pitchFamily="49" charset="-122"/>
                <a:cs typeface="楷体"/>
                <a:sym typeface="+mn-ea"/>
              </a:rPr>
              <a:t> 闲 </a:t>
            </a:r>
            <a:endParaRPr lang="zh-CN" altLang="en-US" sz="3200" b="1">
              <a:latin typeface="楷体_GB2312" panose="02010609030101010101" pitchFamily="49" charset="-122"/>
              <a:ea typeface="楷体_GB2312" panose="02010609030101010101" pitchFamily="49" charset="-122"/>
              <a:cs typeface="楷体"/>
            </a:endParaRPr>
          </a:p>
          <a:p>
            <a:r>
              <a:rPr lang="zh-CN" altLang="en-US" sz="2400" b="1">
                <a:ea typeface="楷体_GB2312" panose="02010609030101010101" pitchFamily="49" charset="-122"/>
                <a:cs typeface="楷体"/>
              </a:rPr>
              <a:t>         </a:t>
            </a:r>
            <a:endParaRPr lang="zh-CN" altLang="en-US" sz="2400" b="1">
              <a:ea typeface="楷体_GB2312" panose="02010609030101010101" pitchFamily="49" charset="-122"/>
              <a:cs typeface="楷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图片 53251" descr="14993947549192736Q8f"/>
          <p:cNvPicPr>
            <a:picLocks noChangeAspect="1"/>
          </p:cNvPicPr>
          <p:nvPr/>
        </p:nvPicPr>
        <p:blipFill>
          <a:blip r:embed="rId1">
            <a:lum bright="22000" contrast="-12000"/>
          </a:blip>
          <a:srcRect/>
          <a:stretch>
            <a:fillRect/>
          </a:stretch>
        </p:blipFill>
        <p:spPr bwMode="auto">
          <a:xfrm>
            <a:off x="-180975" y="-85725"/>
            <a:ext cx="10548938" cy="7029450"/>
          </a:xfrm>
          <a:prstGeom prst="rect">
            <a:avLst/>
          </a:prstGeom>
          <a:solidFill>
            <a:srgbClr val="FDCBCF"/>
          </a:solidFill>
          <a:ln w="9525">
            <a:noFill/>
            <a:miter lim="800000"/>
            <a:headEnd/>
            <a:tailEnd/>
          </a:ln>
        </p:spPr>
      </p:pic>
      <p:sp>
        <p:nvSpPr>
          <p:cNvPr id="22530" name="椭圆 25630"/>
          <p:cNvSpPr>
            <a:spLocks noChangeArrowheads="1"/>
          </p:cNvSpPr>
          <p:nvPr/>
        </p:nvSpPr>
        <p:spPr bwMode="auto">
          <a:xfrm>
            <a:off x="6877050" y="836613"/>
            <a:ext cx="2051050" cy="1079500"/>
          </a:xfrm>
          <a:prstGeom prst="ellipse">
            <a:avLst/>
          </a:prstGeom>
          <a:solidFill>
            <a:srgbClr val="E2FEF7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2531" name="椭圆 25628"/>
          <p:cNvSpPr>
            <a:spLocks noChangeArrowheads="1"/>
          </p:cNvSpPr>
          <p:nvPr/>
        </p:nvSpPr>
        <p:spPr bwMode="auto">
          <a:xfrm>
            <a:off x="6300788" y="4092575"/>
            <a:ext cx="3359150" cy="1079500"/>
          </a:xfrm>
          <a:prstGeom prst="ellipse">
            <a:avLst/>
          </a:prstGeom>
          <a:solidFill>
            <a:srgbClr val="E2FEF7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sym typeface="+mn-ea"/>
              </a:rPr>
              <a:t>蝉则千转不穷</a:t>
            </a:r>
            <a:endParaRPr lang="zh-CN" altLang="en-US" sz="2800" b="1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sym typeface="+mn-ea"/>
              </a:rPr>
              <a:t>猿则百叫无绝</a:t>
            </a:r>
            <a:endParaRPr lang="zh-CN" altLang="en-US" sz="2800"/>
          </a:p>
        </p:txBody>
      </p:sp>
      <p:sp>
        <p:nvSpPr>
          <p:cNvPr id="22532" name="椭圆 25629"/>
          <p:cNvSpPr>
            <a:spLocks noChangeArrowheads="1"/>
          </p:cNvSpPr>
          <p:nvPr/>
        </p:nvSpPr>
        <p:spPr bwMode="auto">
          <a:xfrm>
            <a:off x="6804025" y="2781300"/>
            <a:ext cx="2051050" cy="935038"/>
          </a:xfrm>
          <a:prstGeom prst="ellipse">
            <a:avLst/>
          </a:prstGeom>
          <a:solidFill>
            <a:srgbClr val="E2FEF7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2533" name="椭圆 25633"/>
          <p:cNvSpPr>
            <a:spLocks noChangeArrowheads="1"/>
          </p:cNvSpPr>
          <p:nvPr/>
        </p:nvSpPr>
        <p:spPr bwMode="auto">
          <a:xfrm>
            <a:off x="3779838" y="981075"/>
            <a:ext cx="2051050" cy="1079500"/>
          </a:xfrm>
          <a:prstGeom prst="ellipse">
            <a:avLst/>
          </a:prstGeom>
          <a:solidFill>
            <a:srgbClr val="FFFF89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2534" name="椭圆 25632"/>
          <p:cNvSpPr>
            <a:spLocks noChangeArrowheads="1"/>
          </p:cNvSpPr>
          <p:nvPr/>
        </p:nvSpPr>
        <p:spPr bwMode="auto">
          <a:xfrm>
            <a:off x="3851275" y="2492375"/>
            <a:ext cx="2051050" cy="1079500"/>
          </a:xfrm>
          <a:prstGeom prst="ellipse">
            <a:avLst/>
          </a:prstGeom>
          <a:solidFill>
            <a:srgbClr val="FFFF89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2535" name="椭圆 25631"/>
          <p:cNvSpPr>
            <a:spLocks noChangeArrowheads="1"/>
          </p:cNvSpPr>
          <p:nvPr/>
        </p:nvSpPr>
        <p:spPr bwMode="auto">
          <a:xfrm>
            <a:off x="3779838" y="4724400"/>
            <a:ext cx="2160587" cy="1079500"/>
          </a:xfrm>
          <a:prstGeom prst="ellipse">
            <a:avLst/>
          </a:prstGeom>
          <a:solidFill>
            <a:srgbClr val="FFFF89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2536" name="椭圆 25627"/>
          <p:cNvSpPr>
            <a:spLocks noChangeArrowheads="1"/>
          </p:cNvSpPr>
          <p:nvPr/>
        </p:nvSpPr>
        <p:spPr bwMode="auto">
          <a:xfrm>
            <a:off x="0" y="4724400"/>
            <a:ext cx="2051050" cy="1079500"/>
          </a:xfrm>
          <a:prstGeom prst="ellipse">
            <a:avLst/>
          </a:prstGeom>
          <a:solidFill>
            <a:srgbClr val="FDCBCF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2537" name="椭圆 25626"/>
          <p:cNvSpPr>
            <a:spLocks noChangeArrowheads="1"/>
          </p:cNvSpPr>
          <p:nvPr/>
        </p:nvSpPr>
        <p:spPr bwMode="auto">
          <a:xfrm>
            <a:off x="0" y="2708275"/>
            <a:ext cx="2051050" cy="1079500"/>
          </a:xfrm>
          <a:prstGeom prst="ellipse">
            <a:avLst/>
          </a:prstGeom>
          <a:solidFill>
            <a:srgbClr val="FDCBCF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2538" name="椭圆 25625"/>
          <p:cNvSpPr>
            <a:spLocks noChangeArrowheads="1"/>
          </p:cNvSpPr>
          <p:nvPr/>
        </p:nvSpPr>
        <p:spPr bwMode="auto">
          <a:xfrm>
            <a:off x="0" y="981075"/>
            <a:ext cx="2105025" cy="1079500"/>
          </a:xfrm>
          <a:prstGeom prst="ellipse">
            <a:avLst/>
          </a:prstGeom>
          <a:solidFill>
            <a:srgbClr val="FDCBCF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2539" name="矩形 25603"/>
          <p:cNvSpPr>
            <a:spLocks noChangeArrowheads="1"/>
          </p:cNvSpPr>
          <p:nvPr/>
        </p:nvSpPr>
        <p:spPr bwMode="auto">
          <a:xfrm>
            <a:off x="3924300" y="969963"/>
            <a:ext cx="1800225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9900"/>
                </a:solidFill>
              </a:rPr>
              <a:t>夹岸高山</a:t>
            </a:r>
            <a:endParaRPr lang="zh-CN" altLang="en-US" sz="2800" b="1">
              <a:solidFill>
                <a:srgbClr val="009900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9900"/>
                </a:solidFill>
              </a:rPr>
              <a:t>皆生寒树</a:t>
            </a:r>
            <a:endParaRPr lang="en-US" altLang="zh-CN" sz="2800" b="1">
              <a:solidFill>
                <a:srgbClr val="009900"/>
              </a:solidFill>
            </a:endParaRPr>
          </a:p>
        </p:txBody>
      </p:sp>
      <p:sp>
        <p:nvSpPr>
          <p:cNvPr id="22540" name="矩形 25607"/>
          <p:cNvSpPr>
            <a:spLocks noChangeArrowheads="1"/>
          </p:cNvSpPr>
          <p:nvPr/>
        </p:nvSpPr>
        <p:spPr bwMode="auto">
          <a:xfrm>
            <a:off x="3924300" y="3429000"/>
            <a:ext cx="1871663" cy="9461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FF66"/>
                </a:solidFill>
                <a:ea typeface="黑体" panose="02010600030101010101" pitchFamily="2" charset="-122"/>
              </a:rPr>
              <a:t>重岩叠嶂</a:t>
            </a:r>
            <a:endParaRPr lang="zh-CN" altLang="en-US" sz="2800" b="1">
              <a:solidFill>
                <a:srgbClr val="FFFF66"/>
              </a:solidFill>
              <a:ea typeface="黑体" panose="02010600030101010101" pitchFamily="2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FF66"/>
                </a:solidFill>
                <a:ea typeface="黑体" panose="02010600030101010101" pitchFamily="2" charset="-122"/>
              </a:rPr>
              <a:t>隐天蔽日</a:t>
            </a:r>
            <a:endParaRPr lang="zh-CN" altLang="en-US" sz="2800" b="1">
              <a:solidFill>
                <a:srgbClr val="FFFF66"/>
              </a:solidFill>
              <a:ea typeface="黑体" panose="02010600030101010101" pitchFamily="2" charset="-122"/>
            </a:endParaRPr>
          </a:p>
        </p:txBody>
      </p:sp>
      <p:sp>
        <p:nvSpPr>
          <p:cNvPr id="22541" name="矩形 25608"/>
          <p:cNvSpPr>
            <a:spLocks noChangeArrowheads="1"/>
          </p:cNvSpPr>
          <p:nvPr/>
        </p:nvSpPr>
        <p:spPr bwMode="auto">
          <a:xfrm>
            <a:off x="0" y="5589588"/>
            <a:ext cx="1970088" cy="9461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DCBCF"/>
                </a:solidFill>
                <a:ea typeface="黑体" panose="02010600030101010101" pitchFamily="2" charset="-122"/>
              </a:rPr>
              <a:t>虽乘奔御风</a:t>
            </a:r>
            <a:endParaRPr lang="zh-CN" altLang="en-US" sz="2800" b="1">
              <a:solidFill>
                <a:srgbClr val="FDCBCF"/>
              </a:solidFill>
              <a:ea typeface="黑体" panose="02010600030101010101" pitchFamily="2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DCBCF"/>
                </a:solidFill>
                <a:ea typeface="黑体" panose="02010600030101010101" pitchFamily="2" charset="-122"/>
              </a:rPr>
              <a:t>不以疾也</a:t>
            </a:r>
            <a:endParaRPr lang="zh-CN" altLang="en-US" sz="2800" b="1">
              <a:solidFill>
                <a:srgbClr val="FDCBCF"/>
              </a:solidFill>
              <a:ea typeface="黑体" panose="02010600030101010101" pitchFamily="2" charset="-122"/>
            </a:endParaRPr>
          </a:p>
        </p:txBody>
      </p:sp>
      <p:sp>
        <p:nvSpPr>
          <p:cNvPr id="22542" name="矩形 25609"/>
          <p:cNvSpPr>
            <a:spLocks noChangeArrowheads="1"/>
          </p:cNvSpPr>
          <p:nvPr/>
        </p:nvSpPr>
        <p:spPr bwMode="auto">
          <a:xfrm>
            <a:off x="3635375" y="1844675"/>
            <a:ext cx="2665413" cy="5191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FF66"/>
                </a:solidFill>
                <a:ea typeface="黑体" panose="02010600030101010101" pitchFamily="2" charset="-122"/>
              </a:rPr>
              <a:t>绝巘多生怪柏</a:t>
            </a:r>
            <a:endParaRPr lang="zh-CN" altLang="en-US" sz="2800" b="1">
              <a:solidFill>
                <a:srgbClr val="FFFF66"/>
              </a:solidFill>
              <a:ea typeface="黑体" panose="02010600030101010101" pitchFamily="2" charset="-122"/>
            </a:endParaRPr>
          </a:p>
        </p:txBody>
      </p:sp>
      <p:sp>
        <p:nvSpPr>
          <p:cNvPr id="22543" name="矩形 25610"/>
          <p:cNvSpPr>
            <a:spLocks noChangeArrowheads="1"/>
          </p:cNvSpPr>
          <p:nvPr/>
        </p:nvSpPr>
        <p:spPr bwMode="auto">
          <a:xfrm>
            <a:off x="6948488" y="5057775"/>
            <a:ext cx="1908175" cy="1800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E2FEF7"/>
                </a:solidFill>
                <a:ea typeface="黑体" panose="02010600030101010101" pitchFamily="2" charset="-122"/>
              </a:rPr>
              <a:t>高猿长啸</a:t>
            </a:r>
            <a:endParaRPr lang="zh-CN" altLang="en-US" sz="2800" b="1">
              <a:solidFill>
                <a:srgbClr val="E2FEF7"/>
              </a:solidFill>
              <a:ea typeface="黑体" panose="02010600030101010101" pitchFamily="2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E2FEF7"/>
                </a:solidFill>
                <a:ea typeface="黑体" panose="02010600030101010101" pitchFamily="2" charset="-122"/>
              </a:rPr>
              <a:t>属引凄异</a:t>
            </a:r>
            <a:endParaRPr lang="zh-CN" altLang="en-US" sz="2800" b="1">
              <a:solidFill>
                <a:srgbClr val="E2FEF7"/>
              </a:solidFill>
              <a:ea typeface="黑体" panose="02010600030101010101" pitchFamily="2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E2FEF7"/>
                </a:solidFill>
                <a:ea typeface="黑体" panose="02010600030101010101" pitchFamily="2" charset="-122"/>
              </a:rPr>
              <a:t>空谷传响</a:t>
            </a:r>
            <a:endParaRPr lang="zh-CN" altLang="en-US" sz="2800" b="1">
              <a:solidFill>
                <a:srgbClr val="E2FEF7"/>
              </a:solidFill>
              <a:ea typeface="黑体" panose="02010600030101010101" pitchFamily="2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E2FEF7"/>
                </a:solidFill>
                <a:ea typeface="黑体" panose="02010600030101010101" pitchFamily="2" charset="-122"/>
              </a:rPr>
              <a:t>哀转久绝</a:t>
            </a:r>
            <a:endParaRPr lang="en-US" altLang="zh-CN" sz="2800" b="1">
              <a:solidFill>
                <a:srgbClr val="E2FEF7"/>
              </a:solidFill>
              <a:ea typeface="黑体" panose="02010600030101010101" pitchFamily="2" charset="-122"/>
            </a:endParaRPr>
          </a:p>
        </p:txBody>
      </p:sp>
      <p:sp>
        <p:nvSpPr>
          <p:cNvPr id="22544" name="矩形 25611"/>
          <p:cNvSpPr>
            <a:spLocks noChangeArrowheads="1"/>
          </p:cNvSpPr>
          <p:nvPr/>
        </p:nvSpPr>
        <p:spPr bwMode="auto">
          <a:xfrm>
            <a:off x="7070725" y="1774825"/>
            <a:ext cx="1628775" cy="9461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E2FEF7"/>
                </a:solidFill>
                <a:ea typeface="黑体" panose="02010600030101010101" pitchFamily="2" charset="-122"/>
              </a:rPr>
              <a:t>闻水声</a:t>
            </a:r>
            <a:endParaRPr lang="zh-CN" altLang="en-US" sz="2800" b="1">
              <a:solidFill>
                <a:srgbClr val="E2FEF7"/>
              </a:solidFill>
              <a:ea typeface="黑体" panose="02010600030101010101" pitchFamily="2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E2FEF7"/>
                </a:solidFill>
                <a:ea typeface="黑体" panose="02010600030101010101" pitchFamily="2" charset="-122"/>
              </a:rPr>
              <a:t>如鸣佩环</a:t>
            </a:r>
            <a:endParaRPr lang="en-US" altLang="zh-CN" sz="2800" b="1">
              <a:solidFill>
                <a:srgbClr val="E2FEF7"/>
              </a:solidFill>
              <a:ea typeface="黑体" panose="02010600030101010101" pitchFamily="2" charset="-122"/>
            </a:endParaRPr>
          </a:p>
        </p:txBody>
      </p:sp>
      <p:sp>
        <p:nvSpPr>
          <p:cNvPr id="22545" name="矩形 25612"/>
          <p:cNvSpPr>
            <a:spLocks noChangeArrowheads="1"/>
          </p:cNvSpPr>
          <p:nvPr/>
        </p:nvSpPr>
        <p:spPr bwMode="auto">
          <a:xfrm>
            <a:off x="-180975" y="3573463"/>
            <a:ext cx="2843213" cy="9461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DCBCF"/>
                </a:solidFill>
                <a:ea typeface="黑体" panose="02010600030101010101" pitchFamily="2" charset="-122"/>
              </a:rPr>
              <a:t>潭中鱼可百许头</a:t>
            </a:r>
            <a:endParaRPr lang="zh-CN" altLang="en-US" sz="2800" b="1">
              <a:solidFill>
                <a:srgbClr val="FDCBCF"/>
              </a:solidFill>
              <a:ea typeface="黑体" panose="02010600030101010101" pitchFamily="2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DCBCF"/>
                </a:solidFill>
                <a:ea typeface="黑体" panose="02010600030101010101" pitchFamily="2" charset="-122"/>
              </a:rPr>
              <a:t>皆若空游无所依</a:t>
            </a:r>
            <a:endParaRPr lang="en-US" altLang="zh-CN" sz="2800" b="1">
              <a:solidFill>
                <a:srgbClr val="FDCBCF"/>
              </a:solidFill>
              <a:ea typeface="黑体" panose="02010600030101010101" pitchFamily="2" charset="-122"/>
            </a:endParaRPr>
          </a:p>
        </p:txBody>
      </p:sp>
      <p:sp>
        <p:nvSpPr>
          <p:cNvPr id="22546" name="矩形 25614"/>
          <p:cNvSpPr>
            <a:spLocks noChangeArrowheads="1"/>
          </p:cNvSpPr>
          <p:nvPr/>
        </p:nvSpPr>
        <p:spPr bwMode="auto">
          <a:xfrm>
            <a:off x="4067175" y="5661025"/>
            <a:ext cx="1728788" cy="5191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FF66"/>
                </a:solidFill>
                <a:ea typeface="黑体" panose="02010600030101010101" pitchFamily="2" charset="-122"/>
              </a:rPr>
              <a:t>高峰入云</a:t>
            </a:r>
            <a:endParaRPr lang="en-US" altLang="zh-CN" sz="2800" b="1">
              <a:solidFill>
                <a:srgbClr val="FFFF66"/>
              </a:solidFill>
              <a:ea typeface="黑体" panose="02010600030101010101" pitchFamily="2" charset="-122"/>
            </a:endParaRPr>
          </a:p>
        </p:txBody>
      </p:sp>
      <p:sp>
        <p:nvSpPr>
          <p:cNvPr id="22547" name="矩形 25615"/>
          <p:cNvSpPr>
            <a:spLocks noChangeArrowheads="1"/>
          </p:cNvSpPr>
          <p:nvPr/>
        </p:nvSpPr>
        <p:spPr bwMode="auto">
          <a:xfrm>
            <a:off x="250825" y="1989138"/>
            <a:ext cx="1728788" cy="5191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DCBCF"/>
                </a:solidFill>
                <a:ea typeface="黑体" panose="02010600030101010101" pitchFamily="2" charset="-122"/>
              </a:rPr>
              <a:t>清流见底</a:t>
            </a:r>
            <a:endParaRPr lang="en-US" altLang="zh-CN" sz="2800" b="1">
              <a:solidFill>
                <a:srgbClr val="FDCBCF"/>
              </a:solidFill>
              <a:ea typeface="黑体" panose="02010600030101010101" pitchFamily="2" charset="-122"/>
            </a:endParaRPr>
          </a:p>
        </p:txBody>
      </p:sp>
      <p:sp>
        <p:nvSpPr>
          <p:cNvPr id="22548" name="矩形 25616"/>
          <p:cNvSpPr>
            <a:spLocks noChangeArrowheads="1"/>
          </p:cNvSpPr>
          <p:nvPr/>
        </p:nvSpPr>
        <p:spPr bwMode="auto">
          <a:xfrm>
            <a:off x="7092950" y="3573463"/>
            <a:ext cx="1670050" cy="5191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E2FEF7"/>
                </a:solidFill>
                <a:ea typeface="黑体" panose="02010600030101010101" pitchFamily="2" charset="-122"/>
              </a:rPr>
              <a:t>猿鸟乱鸣</a:t>
            </a:r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549" name="矩形 25618"/>
          <p:cNvSpPr>
            <a:spLocks noChangeArrowheads="1"/>
          </p:cNvSpPr>
          <p:nvPr/>
        </p:nvSpPr>
        <p:spPr bwMode="auto">
          <a:xfrm>
            <a:off x="250825" y="2708275"/>
            <a:ext cx="1655763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chemeClr val="accent2"/>
                </a:solidFill>
              </a:rPr>
              <a:t>游鱼细石</a:t>
            </a:r>
            <a:endParaRPr lang="zh-CN" altLang="en-US" sz="2800" b="1">
              <a:solidFill>
                <a:schemeClr val="accent2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chemeClr val="accent2"/>
                </a:solidFill>
              </a:rPr>
              <a:t>直视无碍</a:t>
            </a:r>
            <a:endParaRPr lang="zh-CN" altLang="en-US" sz="2800" b="1">
              <a:solidFill>
                <a:schemeClr val="accent2"/>
              </a:solidFill>
            </a:endParaRPr>
          </a:p>
        </p:txBody>
      </p:sp>
      <p:sp>
        <p:nvSpPr>
          <p:cNvPr id="22550" name="矩形 25619"/>
          <p:cNvSpPr>
            <a:spLocks noChangeArrowheads="1"/>
          </p:cNvSpPr>
          <p:nvPr/>
        </p:nvSpPr>
        <p:spPr bwMode="auto">
          <a:xfrm>
            <a:off x="179388" y="4724400"/>
            <a:ext cx="1800225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chemeClr val="accent2"/>
                </a:solidFill>
              </a:rPr>
              <a:t>急湍甚箭</a:t>
            </a:r>
            <a:endParaRPr lang="zh-CN" altLang="en-US" sz="2800" b="1">
              <a:solidFill>
                <a:schemeClr val="accent2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chemeClr val="accent2"/>
                </a:solidFill>
              </a:rPr>
              <a:t>猛浪若奔</a:t>
            </a:r>
            <a:endParaRPr lang="zh-CN" altLang="en-US" sz="2800" b="1">
              <a:solidFill>
                <a:schemeClr val="accent2"/>
              </a:solidFill>
            </a:endParaRPr>
          </a:p>
        </p:txBody>
      </p:sp>
      <p:sp>
        <p:nvSpPr>
          <p:cNvPr id="22551" name="矩形 25621"/>
          <p:cNvSpPr>
            <a:spLocks noChangeArrowheads="1"/>
          </p:cNvSpPr>
          <p:nvPr/>
        </p:nvSpPr>
        <p:spPr bwMode="auto">
          <a:xfrm>
            <a:off x="4140200" y="4868863"/>
            <a:ext cx="1612900" cy="860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9900"/>
                </a:solidFill>
              </a:rPr>
              <a:t>争高直指</a:t>
            </a:r>
            <a:endParaRPr lang="zh-CN" altLang="en-US" sz="2800" b="1">
              <a:solidFill>
                <a:srgbClr val="009900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9900"/>
                </a:solidFill>
              </a:rPr>
              <a:t>千百成峰</a:t>
            </a:r>
            <a:endParaRPr lang="zh-CN" altLang="en-US" sz="2800" b="1">
              <a:solidFill>
                <a:srgbClr val="009900"/>
              </a:solidFill>
            </a:endParaRPr>
          </a:p>
        </p:txBody>
      </p:sp>
      <p:sp>
        <p:nvSpPr>
          <p:cNvPr id="22552" name="矩形 25622"/>
          <p:cNvSpPr>
            <a:spLocks noChangeArrowheads="1"/>
          </p:cNvSpPr>
          <p:nvPr/>
        </p:nvSpPr>
        <p:spPr bwMode="auto">
          <a:xfrm>
            <a:off x="7019925" y="836613"/>
            <a:ext cx="1728788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</a:rPr>
              <a:t>泉水激石</a:t>
            </a:r>
            <a:endParaRPr lang="zh-CN" altLang="en-US" sz="2800" b="1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</a:rPr>
              <a:t>泠泠作响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22553" name="文本框 2"/>
          <p:cNvSpPr txBox="1">
            <a:spLocks noChangeArrowheads="1"/>
          </p:cNvSpPr>
          <p:nvPr/>
        </p:nvSpPr>
        <p:spPr bwMode="auto">
          <a:xfrm>
            <a:off x="334963" y="85725"/>
            <a:ext cx="6046787" cy="6445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FF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r>
              <a:rPr lang="zh-CN" altLang="en-US" sz="3600" b="1">
                <a:solidFill>
                  <a:srgbClr val="00FF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黑框名句来源于哪些作品？ </a:t>
            </a:r>
            <a:endParaRPr lang="zh-CN" altLang="en-US" sz="3600" b="1">
              <a:solidFill>
                <a:srgbClr val="00FF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53251" descr="14993947549192736Q8f"/>
          <p:cNvPicPr>
            <a:picLocks noChangeAspect="1"/>
          </p:cNvPicPr>
          <p:nvPr/>
        </p:nvPicPr>
        <p:blipFill>
          <a:blip r:embed="rId1">
            <a:lum bright="22000" contrast="-12000"/>
          </a:blip>
          <a:srcRect/>
          <a:stretch>
            <a:fillRect/>
          </a:stretch>
        </p:blipFill>
        <p:spPr bwMode="auto">
          <a:xfrm>
            <a:off x="-973138" y="0"/>
            <a:ext cx="10548938" cy="7029450"/>
          </a:xfrm>
          <a:prstGeom prst="rect">
            <a:avLst/>
          </a:prstGeom>
          <a:solidFill>
            <a:srgbClr val="FDCBCF"/>
          </a:solidFill>
          <a:ln w="9525">
            <a:noFill/>
            <a:miter lim="800000"/>
            <a:headEnd/>
            <a:tailEnd/>
          </a:ln>
        </p:spPr>
      </p:pic>
      <p:sp>
        <p:nvSpPr>
          <p:cNvPr id="23554" name="椭圆 25632"/>
          <p:cNvSpPr>
            <a:spLocks noChangeArrowheads="1"/>
          </p:cNvSpPr>
          <p:nvPr/>
        </p:nvSpPr>
        <p:spPr bwMode="auto">
          <a:xfrm>
            <a:off x="3308350" y="2459038"/>
            <a:ext cx="2051050" cy="1079500"/>
          </a:xfrm>
          <a:prstGeom prst="ellipse">
            <a:avLst/>
          </a:prstGeom>
          <a:solidFill>
            <a:srgbClr val="FFFF89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3555" name="椭圆 25625"/>
          <p:cNvSpPr>
            <a:spLocks noChangeArrowheads="1"/>
          </p:cNvSpPr>
          <p:nvPr/>
        </p:nvSpPr>
        <p:spPr bwMode="auto">
          <a:xfrm>
            <a:off x="0" y="2689225"/>
            <a:ext cx="2051050" cy="1079500"/>
          </a:xfrm>
          <a:prstGeom prst="ellipse">
            <a:avLst/>
          </a:prstGeom>
          <a:solidFill>
            <a:srgbClr val="FDCBCF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3556" name="文本框 25606"/>
          <p:cNvSpPr txBox="1">
            <a:spLocks noChangeArrowheads="1"/>
          </p:cNvSpPr>
          <p:nvPr/>
        </p:nvSpPr>
        <p:spPr bwMode="auto">
          <a:xfrm>
            <a:off x="177800" y="2755900"/>
            <a:ext cx="1873250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2800" b="1">
                <a:solidFill>
                  <a:schemeClr val="accent2"/>
                </a:solidFill>
              </a:rPr>
              <a:t>水皆缥碧千丈见底</a:t>
            </a:r>
            <a:endParaRPr lang="zh-CN" altLang="en-US" sz="2800" b="1">
              <a:solidFill>
                <a:schemeClr val="accent2"/>
              </a:solidFill>
            </a:endParaRPr>
          </a:p>
        </p:txBody>
      </p:sp>
      <p:sp>
        <p:nvSpPr>
          <p:cNvPr id="23557" name="矩形 25607"/>
          <p:cNvSpPr>
            <a:spLocks noChangeArrowheads="1"/>
          </p:cNvSpPr>
          <p:nvPr/>
        </p:nvSpPr>
        <p:spPr bwMode="auto">
          <a:xfrm>
            <a:off x="3397250" y="3429000"/>
            <a:ext cx="1871663" cy="9461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FF66"/>
                </a:solidFill>
                <a:ea typeface="黑体" panose="02010600030101010101" pitchFamily="2" charset="-122"/>
              </a:rPr>
              <a:t>重岩叠嶂</a:t>
            </a:r>
            <a:endParaRPr lang="zh-CN" altLang="en-US" sz="2800" b="1">
              <a:solidFill>
                <a:srgbClr val="FFFF66"/>
              </a:solidFill>
              <a:ea typeface="黑体" panose="02010600030101010101" pitchFamily="2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FF66"/>
                </a:solidFill>
                <a:ea typeface="黑体" panose="02010600030101010101" pitchFamily="2" charset="-122"/>
              </a:rPr>
              <a:t>隐天蔽日</a:t>
            </a:r>
            <a:endParaRPr lang="zh-CN" altLang="en-US" sz="2800" b="1">
              <a:solidFill>
                <a:srgbClr val="FFFF66"/>
              </a:solidFill>
              <a:ea typeface="黑体" panose="02010600030101010101" pitchFamily="2" charset="-122"/>
            </a:endParaRPr>
          </a:p>
        </p:txBody>
      </p:sp>
      <p:sp>
        <p:nvSpPr>
          <p:cNvPr id="23558" name="矩形 25615"/>
          <p:cNvSpPr>
            <a:spLocks noChangeArrowheads="1"/>
          </p:cNvSpPr>
          <p:nvPr/>
        </p:nvSpPr>
        <p:spPr bwMode="auto">
          <a:xfrm>
            <a:off x="250825" y="3702050"/>
            <a:ext cx="1728788" cy="5191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DCBCF"/>
                </a:solidFill>
                <a:ea typeface="黑体" panose="02010600030101010101" pitchFamily="2" charset="-122"/>
              </a:rPr>
              <a:t>清流见底</a:t>
            </a:r>
            <a:endParaRPr lang="en-US" altLang="zh-CN" sz="2800" b="1">
              <a:solidFill>
                <a:srgbClr val="FDCBCF"/>
              </a:solidFill>
              <a:ea typeface="黑体" panose="02010600030101010101" pitchFamily="2" charset="-122"/>
            </a:endParaRPr>
          </a:p>
        </p:txBody>
      </p:sp>
      <p:sp>
        <p:nvSpPr>
          <p:cNvPr id="23559" name="矩形 25620"/>
          <p:cNvSpPr>
            <a:spLocks noChangeArrowheads="1"/>
          </p:cNvSpPr>
          <p:nvPr/>
        </p:nvSpPr>
        <p:spPr bwMode="auto">
          <a:xfrm>
            <a:off x="3505200" y="2568575"/>
            <a:ext cx="1657350" cy="860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9900"/>
                </a:solidFill>
              </a:rPr>
              <a:t>负势竞上</a:t>
            </a:r>
            <a:endParaRPr lang="zh-CN" altLang="en-US" sz="2800" b="1">
              <a:solidFill>
                <a:srgbClr val="009900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9900"/>
                </a:solidFill>
              </a:rPr>
              <a:t>互相轩邈</a:t>
            </a:r>
            <a:endParaRPr lang="zh-CN" altLang="en-US" sz="2800" b="1">
              <a:solidFill>
                <a:srgbClr val="009900"/>
              </a:solidFill>
            </a:endParaRPr>
          </a:p>
        </p:txBody>
      </p:sp>
      <p:sp>
        <p:nvSpPr>
          <p:cNvPr id="23560" name="文本框 1"/>
          <p:cNvSpPr txBox="1">
            <a:spLocks noChangeArrowheads="1"/>
          </p:cNvSpPr>
          <p:nvPr/>
        </p:nvSpPr>
        <p:spPr bwMode="auto">
          <a:xfrm>
            <a:off x="0" y="315595"/>
            <a:ext cx="9628188" cy="10763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FF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任选一组</a:t>
            </a:r>
            <a:r>
              <a:rPr lang="zh-CN" altLang="en-US" sz="3200" b="1">
                <a:solidFill>
                  <a:srgbClr val="00FF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对比</a:t>
            </a:r>
            <a:r>
              <a:rPr lang="zh-CN" altLang="en-US" sz="3200" b="1">
                <a:solidFill>
                  <a:srgbClr val="00FF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，</a:t>
            </a:r>
            <a:endParaRPr lang="zh-CN" altLang="en-US" sz="3200" b="1">
              <a:solidFill>
                <a:srgbClr val="00FF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3200" b="1">
                <a:solidFill>
                  <a:srgbClr val="00FF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赏析写景方法。</a:t>
            </a:r>
            <a:endParaRPr lang="zh-CN" altLang="en-US" sz="3200" b="1">
              <a:solidFill>
                <a:srgbClr val="00FF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848225" y="254000"/>
            <a:ext cx="4429125" cy="1198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FF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以景显幽，</a:t>
            </a:r>
            <a:r>
              <a:rPr lang="zh-CN" altLang="en-US" sz="3600" b="1">
                <a:solidFill>
                  <a:srgbClr val="FFFF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以声衬幽</a:t>
            </a:r>
            <a:endParaRPr lang="zh-CN" altLang="en-US" sz="3600" b="1">
              <a:solidFill>
                <a:srgbClr val="FFFF00"/>
              </a:solidFill>
              <a:latin typeface="楷体_GB2312" panose="02010609030101010101" pitchFamily="49" charset="-122"/>
              <a:ea typeface="楷体_GB2312" panose="02010609030101010101" pitchFamily="49" charset="-122"/>
              <a:sym typeface="+mn-ea"/>
            </a:endParaRPr>
          </a:p>
          <a:p>
            <a:r>
              <a:rPr lang="zh-CN" altLang="en-US" sz="3600" b="1">
                <a:solidFill>
                  <a:srgbClr val="FFFF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化静为动、动静结合</a:t>
            </a:r>
            <a:endParaRPr lang="zh-CN" altLang="en-US" sz="3600" b="1">
              <a:solidFill>
                <a:srgbClr val="FFFF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3562" name="矩形 3"/>
          <p:cNvSpPr>
            <a:spLocks noChangeArrowheads="1"/>
          </p:cNvSpPr>
          <p:nvPr/>
        </p:nvSpPr>
        <p:spPr bwMode="auto">
          <a:xfrm>
            <a:off x="6442075" y="3514725"/>
            <a:ext cx="2098675" cy="5222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E2FEF7"/>
                </a:solidFill>
                <a:ea typeface="黑体" panose="02010600030101010101" pitchFamily="2" charset="-122"/>
              </a:rPr>
              <a:t>  </a:t>
            </a:r>
            <a:r>
              <a:rPr lang="zh-CN" altLang="en-US" sz="2800" b="1">
                <a:solidFill>
                  <a:srgbClr val="E2FEF7"/>
                </a:solidFill>
                <a:ea typeface="黑体" panose="02010600030101010101" pitchFamily="2" charset="-122"/>
              </a:rPr>
              <a:t>猿鸟乱鸣</a:t>
            </a:r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3563" name="椭圆 5"/>
          <p:cNvSpPr>
            <a:spLocks noChangeArrowheads="1"/>
          </p:cNvSpPr>
          <p:nvPr/>
        </p:nvSpPr>
        <p:spPr bwMode="auto">
          <a:xfrm>
            <a:off x="6400800" y="2501900"/>
            <a:ext cx="2051050" cy="1079500"/>
          </a:xfrm>
          <a:prstGeom prst="ellipse">
            <a:avLst/>
          </a:prstGeom>
          <a:solidFill>
            <a:srgbClr val="E2FEF7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3564" name="矩形 6"/>
          <p:cNvSpPr>
            <a:spLocks noChangeArrowheads="1"/>
          </p:cNvSpPr>
          <p:nvPr/>
        </p:nvSpPr>
        <p:spPr bwMode="auto">
          <a:xfrm>
            <a:off x="6664325" y="2592388"/>
            <a:ext cx="1655763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</a:rPr>
              <a:t>好鸟相鸣</a:t>
            </a:r>
            <a:endParaRPr lang="zh-CN" altLang="en-US" sz="2800" b="1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</a:rPr>
              <a:t>嘤嘤成韵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225425" y="5719763"/>
            <a:ext cx="4071938" cy="83026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12A812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  </a:t>
            </a:r>
            <a:r>
              <a:rPr lang="zh-CN" altLang="zh-CN" sz="4800" b="1" dirty="0">
                <a:solidFill>
                  <a:srgbClr val="00FF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幽美</a:t>
            </a:r>
            <a:r>
              <a:rPr lang="zh-CN" altLang="en-US" sz="4800" b="1" dirty="0">
                <a:solidFill>
                  <a:srgbClr val="00FF00"/>
                </a:solidFill>
                <a:latin typeface="楷体" charset="-122"/>
                <a:ea typeface="楷体" charset="-122"/>
                <a:sym typeface="+mn-ea"/>
              </a:rPr>
              <a:t>的</a:t>
            </a:r>
            <a:r>
              <a:rPr lang="zh-CN" altLang="zh-CN" sz="4800" b="1" dirty="0">
                <a:solidFill>
                  <a:srgbClr val="00FF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意境</a:t>
            </a:r>
            <a:r>
              <a:rPr lang="en-US" altLang="zh-CN" sz="3200" b="1" dirty="0">
                <a:solidFill>
                  <a:srgbClr val="CCD8D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 </a:t>
            </a:r>
            <a:r>
              <a:rPr lang="en-US" altLang="zh-CN" b="1" dirty="0">
                <a:solidFill>
                  <a:srgbClr val="CCD8D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 </a:t>
            </a:r>
            <a:endParaRPr lang="en-US" altLang="zh-CN" b="1" dirty="0">
              <a:solidFill>
                <a:srgbClr val="CCD8D1"/>
              </a:solidFill>
              <a:latin typeface="楷体_GB2312" panose="02010609030101010101" pitchFamily="49" charset="-122"/>
              <a:ea typeface="楷体_GB2312" panose="02010609030101010101" pitchFamily="49" charset="-122"/>
              <a:sym typeface="+mn-ea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352925" y="5811838"/>
            <a:ext cx="1177925" cy="6445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0FF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幽静</a:t>
            </a:r>
            <a:endParaRPr lang="zh-CN" altLang="en-US" sz="3600" b="1">
              <a:solidFill>
                <a:srgbClr val="00FF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065838" y="5811838"/>
            <a:ext cx="1165225" cy="6445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3600" b="1">
                <a:solidFill>
                  <a:srgbClr val="00FF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幽深</a:t>
            </a:r>
            <a:endParaRPr lang="zh-CN" altLang="en-US" sz="3600" b="1">
              <a:solidFill>
                <a:srgbClr val="00FF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7577138" y="5811838"/>
            <a:ext cx="1179512" cy="6445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3600" b="1">
                <a:solidFill>
                  <a:srgbClr val="00FF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幽趣</a:t>
            </a:r>
            <a:endParaRPr lang="zh-CN" altLang="en-US" sz="3600" b="1">
              <a:solidFill>
                <a:srgbClr val="00FF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ldLvl="0" animBg="1"/>
      <p:bldP spid="4" grpId="1" bldLvl="0" animBg="1"/>
      <p:bldP spid="5" grpId="0" bldLvl="0" animBg="1"/>
      <p:bldP spid="6" grpId="0" bldLvl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3260</Words>
  <Application>WPS 演示</Application>
  <PresentationFormat>On-screen Show (4:3)</PresentationFormat>
  <Paragraphs>247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Arial</vt:lpstr>
      <vt:lpstr>宋体</vt:lpstr>
      <vt:lpstr>Wingdings</vt:lpstr>
      <vt:lpstr>楷体_GB2312</vt:lpstr>
      <vt:lpstr>楷体</vt:lpstr>
      <vt:lpstr>Calibri</vt:lpstr>
      <vt:lpstr>黑体</vt:lpstr>
      <vt:lpstr>楷体</vt:lpstr>
      <vt:lpstr>微软雅黑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根据提示，口译全文:</vt:lpstr>
      <vt:lpstr>翻译注意点</vt:lpstr>
      <vt:lpstr>PowerPoint 演示文稿</vt:lpstr>
      <vt:lpstr>PowerPoint 演示文稿</vt:lpstr>
      <vt:lpstr>PowerPoint 演示文稿</vt:lpstr>
      <vt:lpstr>PowerPoint 演示文稿</vt:lpstr>
      <vt:lpstr> 1、面对极清静的山水，  柳宗元认为 “凄神寒骨，悄怆幽邃，以其境过清，不可久居，乃记之而去”，  而吴均却说 “鸢飞戾天者，望峰息心；经纶世务者，窥谷忘反”，为什么呢？  </vt:lpstr>
      <vt:lpstr>心 中若有幽居处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Administrator</cp:lastModifiedBy>
  <cp:revision>59</cp:revision>
  <dcterms:created xsi:type="dcterms:W3CDTF">2012-06-26T04:14:00Z</dcterms:created>
  <dcterms:modified xsi:type="dcterms:W3CDTF">2017-11-11T02:12:22Z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