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16" r:id="rId2"/>
    <p:sldId id="265" r:id="rId3"/>
    <p:sldId id="264" r:id="rId4"/>
    <p:sldId id="456" r:id="rId5"/>
    <p:sldId id="458" r:id="rId6"/>
    <p:sldId id="459" r:id="rId7"/>
    <p:sldId id="433" r:id="rId8"/>
    <p:sldId id="473"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4" r:id="rId23"/>
    <p:sldId id="26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a:srgbClr val="6699FF"/>
    <a:srgbClr val="66CCFF"/>
    <a:srgbClr val="00CC99"/>
    <a:srgbClr val="66FF66"/>
    <a:srgbClr val="66FFCC"/>
    <a:srgbClr val="32AC95"/>
    <a:srgbClr val="CCECFF"/>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6" autoAdjust="0"/>
    <p:restoredTop sz="97450" autoAdjust="0"/>
  </p:normalViewPr>
  <p:slideViewPr>
    <p:cSldViewPr>
      <p:cViewPr varScale="1">
        <p:scale>
          <a:sx n="68" d="100"/>
          <a:sy n="68" d="100"/>
        </p:scale>
        <p:origin x="88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4" d="100"/>
          <a:sy n="54" d="100"/>
        </p:scale>
        <p:origin x="-17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895B3-B8DB-4FC8-8996-A5D044278F5F}"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B26B186E-311E-46E5-AED9-C62C97BD9D78}">
      <dgm:prSet phldrT="[Text]"/>
      <dgm:spPr>
        <a:xfrm>
          <a:off x="2695469" y="2325667"/>
          <a:ext cx="773574" cy="773574"/>
        </a:xfrm>
      </dgm:spPr>
      <dgm:t>
        <a:bodyPr/>
        <a:lstStyle/>
        <a:p>
          <a:r>
            <a:rPr lang="zh-CN" altLang="en-US" b="1" dirty="0">
              <a:solidFill>
                <a:sysClr val="window" lastClr="FFFFFF"/>
              </a:solidFill>
              <a:latin typeface="Calibri"/>
              <a:ea typeface="+mn-ea"/>
              <a:cs typeface="+mn-cs"/>
            </a:rPr>
            <a:t>地点</a:t>
          </a:r>
          <a:endParaRPr lang="en-US" b="1" dirty="0">
            <a:solidFill>
              <a:sysClr val="window" lastClr="FFFFFF"/>
            </a:solidFill>
            <a:latin typeface="Calibri"/>
            <a:ea typeface="+mn-ea"/>
            <a:cs typeface="+mn-cs"/>
          </a:endParaRPr>
        </a:p>
      </dgm:t>
    </dgm:pt>
    <dgm:pt modelId="{F89143F5-D2C6-4943-A399-6B269127D7DB}" type="parTrans" cxnId="{6FCB003A-BB2B-4DC1-9D50-95D1CE3AABDE}">
      <dgm:prSet/>
      <dgm:spPr/>
      <dgm:t>
        <a:bodyPr/>
        <a:lstStyle/>
        <a:p>
          <a:endParaRPr lang="en-US"/>
        </a:p>
      </dgm:t>
    </dgm:pt>
    <dgm:pt modelId="{C4E15E16-D25B-445B-9568-C78B14FBE13D}" type="sibTrans" cxnId="{6FCB003A-BB2B-4DC1-9D50-95D1CE3AABDE}">
      <dgm:prSet/>
      <dgm:spPr>
        <a:xfrm rot="12600000">
          <a:off x="2480732" y="2294158"/>
          <a:ext cx="206234" cy="261081"/>
        </a:xfrm>
      </dgm:spPr>
      <dgm:t>
        <a:bodyPr/>
        <a:lstStyle/>
        <a:p>
          <a:endParaRPr lang="en-US">
            <a:solidFill>
              <a:sysClr val="window" lastClr="FFFFFF"/>
            </a:solidFill>
            <a:latin typeface="Calibri"/>
            <a:ea typeface="+mn-ea"/>
            <a:cs typeface="+mn-cs"/>
          </a:endParaRPr>
        </a:p>
      </dgm:t>
    </dgm:pt>
    <dgm:pt modelId="{CAABC44A-5E37-44CD-BB6C-0B4DABAB65E7}">
      <dgm:prSet phldrT="[Text]"/>
      <dgm:spPr>
        <a:xfrm>
          <a:off x="1688545" y="581623"/>
          <a:ext cx="773574" cy="773574"/>
        </a:xfrm>
      </dgm:spPr>
      <dgm:t>
        <a:bodyPr/>
        <a:lstStyle/>
        <a:p>
          <a:r>
            <a:rPr lang="zh-CN" altLang="en-US" b="1" dirty="0">
              <a:solidFill>
                <a:srgbClr val="F57E1B"/>
              </a:solidFill>
              <a:latin typeface="Calibri"/>
              <a:ea typeface="+mn-ea"/>
              <a:cs typeface="+mn-cs"/>
            </a:rPr>
            <a:t>经过</a:t>
          </a:r>
          <a:endParaRPr lang="en-US" b="1" dirty="0">
            <a:solidFill>
              <a:srgbClr val="F57E1B"/>
            </a:solidFill>
            <a:latin typeface="Calibri"/>
            <a:ea typeface="+mn-ea"/>
            <a:cs typeface="+mn-cs"/>
          </a:endParaRPr>
        </a:p>
      </dgm:t>
    </dgm:pt>
    <dgm:pt modelId="{DC371A64-B9A7-4FCF-A2E0-866160F21329}" type="parTrans" cxnId="{FED8909D-34BF-447D-B24E-484E3581EBD0}">
      <dgm:prSet/>
      <dgm:spPr/>
      <dgm:t>
        <a:bodyPr/>
        <a:lstStyle/>
        <a:p>
          <a:endParaRPr lang="en-US"/>
        </a:p>
      </dgm:t>
    </dgm:pt>
    <dgm:pt modelId="{8FDBEE83-B7F7-437F-AE82-CD9E66DB8CDC}" type="sibTrans" cxnId="{FED8909D-34BF-447D-B24E-484E3581EBD0}">
      <dgm:prSet/>
      <dgm:spPr>
        <a:xfrm rot="19800000">
          <a:off x="2470622" y="550114"/>
          <a:ext cx="206234" cy="261081"/>
        </a:xfrm>
      </dgm:spPr>
      <dgm:t>
        <a:bodyPr/>
        <a:lstStyle/>
        <a:p>
          <a:endParaRPr lang="en-US">
            <a:solidFill>
              <a:sysClr val="window" lastClr="FFFFFF"/>
            </a:solidFill>
            <a:latin typeface="Calibri"/>
            <a:ea typeface="+mn-ea"/>
            <a:cs typeface="+mn-cs"/>
          </a:endParaRPr>
        </a:p>
      </dgm:t>
    </dgm:pt>
    <dgm:pt modelId="{92286CCE-6919-4887-8729-C67813033FFE}">
      <dgm:prSet phldrT="[Text]"/>
      <dgm:spPr>
        <a:xfrm>
          <a:off x="3702394" y="581623"/>
          <a:ext cx="773574" cy="773574"/>
        </a:xfrm>
      </dgm:spPr>
      <dgm:t>
        <a:bodyPr/>
        <a:lstStyle/>
        <a:p>
          <a:r>
            <a:rPr lang="zh-CN" altLang="en-US" b="1" dirty="0">
              <a:solidFill>
                <a:sysClr val="window" lastClr="FFFFFF"/>
              </a:solidFill>
              <a:latin typeface="Calibri"/>
              <a:ea typeface="+mn-ea"/>
              <a:cs typeface="+mn-cs"/>
            </a:rPr>
            <a:t>时间</a:t>
          </a:r>
          <a:endParaRPr lang="en-US" b="1" dirty="0">
            <a:solidFill>
              <a:sysClr val="window" lastClr="FFFFFF"/>
            </a:solidFill>
            <a:latin typeface="Calibri"/>
            <a:ea typeface="+mn-ea"/>
            <a:cs typeface="+mn-cs"/>
          </a:endParaRPr>
        </a:p>
      </dgm:t>
    </dgm:pt>
    <dgm:pt modelId="{D4B9D5A2-7C60-49F3-89E4-76C6804E3DB7}" type="sibTrans" cxnId="{771B68C9-C7FE-4CBA-A95D-9FBF40E28647}">
      <dgm:prSet/>
      <dgm:spPr>
        <a:xfrm rot="5400000">
          <a:off x="3986064" y="1413381"/>
          <a:ext cx="206234" cy="261081"/>
        </a:xfrm>
      </dgm:spPr>
      <dgm:t>
        <a:bodyPr/>
        <a:lstStyle/>
        <a:p>
          <a:endParaRPr lang="en-US">
            <a:solidFill>
              <a:sysClr val="window" lastClr="FFFFFF"/>
            </a:solidFill>
            <a:latin typeface="Calibri"/>
            <a:ea typeface="+mn-ea"/>
            <a:cs typeface="+mn-cs"/>
          </a:endParaRPr>
        </a:p>
      </dgm:t>
    </dgm:pt>
    <dgm:pt modelId="{C7198C4A-D0AF-49B8-9710-BA35FDEB6A97}" type="parTrans" cxnId="{771B68C9-C7FE-4CBA-A95D-9FBF40E28647}">
      <dgm:prSet/>
      <dgm:spPr/>
      <dgm:t>
        <a:bodyPr/>
        <a:lstStyle/>
        <a:p>
          <a:endParaRPr lang="en-US"/>
        </a:p>
      </dgm:t>
    </dgm:pt>
    <dgm:pt modelId="{08E14E02-2918-4355-9A39-DD22E265B0D8}">
      <dgm:prSet phldrT="[Text]"/>
      <dgm:spPr>
        <a:xfrm>
          <a:off x="1688545" y="1744319"/>
          <a:ext cx="773574" cy="773574"/>
        </a:xfrm>
      </dgm:spPr>
      <dgm:t>
        <a:bodyPr/>
        <a:lstStyle/>
        <a:p>
          <a:r>
            <a:rPr lang="zh-CN" altLang="en-US" b="1" dirty="0">
              <a:solidFill>
                <a:sysClr val="window" lastClr="FFFFFF"/>
              </a:solidFill>
              <a:latin typeface="Calibri"/>
              <a:ea typeface="+mn-ea"/>
              <a:cs typeface="+mn-cs"/>
            </a:rPr>
            <a:t>人物</a:t>
          </a:r>
          <a:endParaRPr lang="en-US" b="1" dirty="0">
            <a:solidFill>
              <a:sysClr val="window" lastClr="FFFFFF"/>
            </a:solidFill>
            <a:latin typeface="Calibri"/>
            <a:ea typeface="+mn-ea"/>
            <a:cs typeface="+mn-cs"/>
          </a:endParaRPr>
        </a:p>
      </dgm:t>
    </dgm:pt>
    <dgm:pt modelId="{1D0BDFB4-E441-4702-8722-ECF6615DDB22}" type="sibTrans" cxnId="{E25C620C-6A4E-4003-B754-5D919A78F44F}">
      <dgm:prSet/>
      <dgm:spPr>
        <a:xfrm rot="16200000">
          <a:off x="1972215" y="1425055"/>
          <a:ext cx="206234" cy="261081"/>
        </a:xfrm>
      </dgm:spPr>
      <dgm:t>
        <a:bodyPr/>
        <a:lstStyle/>
        <a:p>
          <a:endParaRPr lang="en-US">
            <a:solidFill>
              <a:sysClr val="window" lastClr="FFFFFF"/>
            </a:solidFill>
            <a:latin typeface="Calibri"/>
            <a:ea typeface="+mn-ea"/>
            <a:cs typeface="+mn-cs"/>
          </a:endParaRPr>
        </a:p>
      </dgm:t>
    </dgm:pt>
    <dgm:pt modelId="{9526C023-3539-42A9-88EE-BA4469318402}" type="parTrans" cxnId="{E25C620C-6A4E-4003-B754-5D919A78F44F}">
      <dgm:prSet/>
      <dgm:spPr/>
      <dgm:t>
        <a:bodyPr/>
        <a:lstStyle/>
        <a:p>
          <a:endParaRPr lang="en-US"/>
        </a:p>
      </dgm:t>
    </dgm:pt>
    <dgm:pt modelId="{19CEFFCA-0AFA-4289-818A-5F509EE7C551}">
      <dgm:prSet phldrT="[Text]"/>
      <dgm:spPr>
        <a:xfrm>
          <a:off x="1688545" y="581623"/>
          <a:ext cx="773574" cy="773574"/>
        </a:xfrm>
      </dgm:spPr>
      <dgm:t>
        <a:bodyPr/>
        <a:lstStyle/>
        <a:p>
          <a:r>
            <a:rPr lang="zh-CN" altLang="en-US" b="1" dirty="0">
              <a:solidFill>
                <a:srgbClr val="00B0F0"/>
              </a:solidFill>
              <a:latin typeface="Calibri"/>
              <a:ea typeface="+mn-ea"/>
              <a:cs typeface="+mn-cs"/>
            </a:rPr>
            <a:t>结果</a:t>
          </a:r>
          <a:r>
            <a:rPr lang="en-US" altLang="zh-CN" b="1" dirty="0">
              <a:solidFill>
                <a:srgbClr val="00B0F0"/>
              </a:solidFill>
              <a:latin typeface="Calibri"/>
              <a:ea typeface="+mn-ea"/>
              <a:cs typeface="+mn-cs"/>
            </a:rPr>
            <a:t>/</a:t>
          </a:r>
          <a:r>
            <a:rPr lang="zh-CN" altLang="en-US" b="1" dirty="0">
              <a:solidFill>
                <a:srgbClr val="00B0F0"/>
              </a:solidFill>
              <a:latin typeface="Calibri"/>
              <a:ea typeface="+mn-ea"/>
              <a:cs typeface="+mn-cs"/>
            </a:rPr>
            <a:t>主题</a:t>
          </a:r>
          <a:endParaRPr lang="en-US" b="1" dirty="0">
            <a:solidFill>
              <a:srgbClr val="00B0F0"/>
            </a:solidFill>
            <a:latin typeface="Calibri"/>
            <a:ea typeface="+mn-ea"/>
            <a:cs typeface="+mn-cs"/>
          </a:endParaRPr>
        </a:p>
      </dgm:t>
    </dgm:pt>
    <dgm:pt modelId="{1315B2E3-08E8-4EE8-9DED-7061426989E3}" type="parTrans" cxnId="{7018978D-B147-4EDB-9C2B-F8D2A311FAD1}">
      <dgm:prSet/>
      <dgm:spPr/>
      <dgm:t>
        <a:bodyPr/>
        <a:lstStyle/>
        <a:p>
          <a:endParaRPr lang="zh-CN" altLang="en-US"/>
        </a:p>
      </dgm:t>
    </dgm:pt>
    <dgm:pt modelId="{41E224FD-490C-4BC3-9DD1-BCC315D5DE34}" type="sibTrans" cxnId="{7018978D-B147-4EDB-9C2B-F8D2A311FAD1}">
      <dgm:prSet/>
      <dgm:spPr/>
      <dgm:t>
        <a:bodyPr/>
        <a:lstStyle/>
        <a:p>
          <a:endParaRPr lang="zh-CN" altLang="en-US"/>
        </a:p>
      </dgm:t>
    </dgm:pt>
    <dgm:pt modelId="{ACCBD341-A816-47EC-AA08-F229270BBEC4}" type="pres">
      <dgm:prSet presAssocID="{BFB895B3-B8DB-4FC8-8996-A5D044278F5F}" presName="cycle" presStyleCnt="0">
        <dgm:presLayoutVars>
          <dgm:dir/>
          <dgm:resizeHandles val="exact"/>
        </dgm:presLayoutVars>
      </dgm:prSet>
      <dgm:spPr/>
    </dgm:pt>
    <dgm:pt modelId="{31F576E8-7573-4116-BDDB-2B0408671397}" type="pres">
      <dgm:prSet presAssocID="{92286CCE-6919-4887-8729-C67813033FFE}" presName="node" presStyleLbl="node1" presStyleIdx="0" presStyleCnt="5">
        <dgm:presLayoutVars>
          <dgm:bulletEnabled val="1"/>
        </dgm:presLayoutVars>
      </dgm:prSet>
      <dgm:spPr>
        <a:prstGeom prst="ellipse">
          <a:avLst/>
        </a:prstGeom>
      </dgm:spPr>
    </dgm:pt>
    <dgm:pt modelId="{94F7A3D3-D580-49DD-9239-4B6D3F955E38}" type="pres">
      <dgm:prSet presAssocID="{D4B9D5A2-7C60-49F3-89E4-76C6804E3DB7}" presName="sibTrans" presStyleLbl="sibTrans2D1" presStyleIdx="0" presStyleCnt="5"/>
      <dgm:spPr>
        <a:prstGeom prst="rightArrow">
          <a:avLst>
            <a:gd name="adj1" fmla="val 60000"/>
            <a:gd name="adj2" fmla="val 50000"/>
          </a:avLst>
        </a:prstGeom>
      </dgm:spPr>
    </dgm:pt>
    <dgm:pt modelId="{1E22D39B-9778-42DE-A8CC-B27F5EEB6B7D}" type="pres">
      <dgm:prSet presAssocID="{D4B9D5A2-7C60-49F3-89E4-76C6804E3DB7}" presName="connectorText" presStyleLbl="sibTrans2D1" presStyleIdx="0" presStyleCnt="5"/>
      <dgm:spPr/>
    </dgm:pt>
    <dgm:pt modelId="{95D58A11-C3C2-4ED9-9075-7FEB0B3FBC65}" type="pres">
      <dgm:prSet presAssocID="{B26B186E-311E-46E5-AED9-C62C97BD9D78}" presName="node" presStyleLbl="node1" presStyleIdx="1" presStyleCnt="5">
        <dgm:presLayoutVars>
          <dgm:bulletEnabled val="1"/>
        </dgm:presLayoutVars>
      </dgm:prSet>
      <dgm:spPr>
        <a:prstGeom prst="ellipse">
          <a:avLst/>
        </a:prstGeom>
      </dgm:spPr>
    </dgm:pt>
    <dgm:pt modelId="{E03B8DEC-7EC3-499D-A96B-BBDBFEE6FFDC}" type="pres">
      <dgm:prSet presAssocID="{C4E15E16-D25B-445B-9568-C78B14FBE13D}" presName="sibTrans" presStyleLbl="sibTrans2D1" presStyleIdx="1" presStyleCnt="5" custScaleX="134926"/>
      <dgm:spPr>
        <a:prstGeom prst="rightArrow">
          <a:avLst>
            <a:gd name="adj1" fmla="val 60000"/>
            <a:gd name="adj2" fmla="val 50000"/>
          </a:avLst>
        </a:prstGeom>
      </dgm:spPr>
    </dgm:pt>
    <dgm:pt modelId="{260B1676-5311-4FC0-99BB-04383C8E6F26}" type="pres">
      <dgm:prSet presAssocID="{C4E15E16-D25B-445B-9568-C78B14FBE13D}" presName="connectorText" presStyleLbl="sibTrans2D1" presStyleIdx="1" presStyleCnt="5"/>
      <dgm:spPr/>
    </dgm:pt>
    <dgm:pt modelId="{E525589A-1555-4E9B-B2F2-67B66C8271A7}" type="pres">
      <dgm:prSet presAssocID="{08E14E02-2918-4355-9A39-DD22E265B0D8}" presName="node" presStyleLbl="node1" presStyleIdx="2" presStyleCnt="5" custRadScaleRad="143516" custRadScaleInc="-34583">
        <dgm:presLayoutVars>
          <dgm:bulletEnabled val="1"/>
        </dgm:presLayoutVars>
      </dgm:prSet>
      <dgm:spPr>
        <a:prstGeom prst="ellipse">
          <a:avLst/>
        </a:prstGeom>
      </dgm:spPr>
    </dgm:pt>
    <dgm:pt modelId="{A7799163-262B-403C-AF1F-A62DB14042B9}" type="pres">
      <dgm:prSet presAssocID="{1D0BDFB4-E441-4702-8722-ECF6615DDB22}" presName="sibTrans" presStyleLbl="sibTrans2D1" presStyleIdx="2" presStyleCnt="5" custAng="19670107" custFlipHor="0" custScaleX="30694" custLinFactY="87824" custLinFactNeighborX="79473" custLinFactNeighborY="100000"/>
      <dgm:spPr>
        <a:prstGeom prst="rightArrow">
          <a:avLst>
            <a:gd name="adj1" fmla="val 60000"/>
            <a:gd name="adj2" fmla="val 50000"/>
          </a:avLst>
        </a:prstGeom>
      </dgm:spPr>
    </dgm:pt>
    <dgm:pt modelId="{5E685DC9-BE38-4A99-AB2C-D8BA9A4EF63D}" type="pres">
      <dgm:prSet presAssocID="{1D0BDFB4-E441-4702-8722-ECF6615DDB22}" presName="connectorText" presStyleLbl="sibTrans2D1" presStyleIdx="2" presStyleCnt="5"/>
      <dgm:spPr/>
    </dgm:pt>
    <dgm:pt modelId="{AF86D873-A891-4954-92DA-2F1724225247}" type="pres">
      <dgm:prSet presAssocID="{CAABC44A-5E37-44CD-BB6C-0B4DABAB65E7}" presName="node" presStyleLbl="node1" presStyleIdx="3" presStyleCnt="5" custRadScaleRad="130558" custRadScaleInc="28224">
        <dgm:presLayoutVars>
          <dgm:bulletEnabled val="1"/>
        </dgm:presLayoutVars>
      </dgm:prSet>
      <dgm:spPr>
        <a:prstGeom prst="ellipse">
          <a:avLst/>
        </a:prstGeom>
      </dgm:spPr>
    </dgm:pt>
    <dgm:pt modelId="{B9C3BF58-0E09-4701-B549-27C5F4F31424}" type="pres">
      <dgm:prSet presAssocID="{8FDBEE83-B7F7-437F-AE82-CD9E66DB8CDC}" presName="sibTrans" presStyleLbl="sibTrans2D1" presStyleIdx="3" presStyleCnt="5"/>
      <dgm:spPr>
        <a:prstGeom prst="rightArrow">
          <a:avLst>
            <a:gd name="adj1" fmla="val 60000"/>
            <a:gd name="adj2" fmla="val 50000"/>
          </a:avLst>
        </a:prstGeom>
      </dgm:spPr>
    </dgm:pt>
    <dgm:pt modelId="{14E4036F-035D-446A-A662-53B886E0D9DB}" type="pres">
      <dgm:prSet presAssocID="{8FDBEE83-B7F7-437F-AE82-CD9E66DB8CDC}" presName="connectorText" presStyleLbl="sibTrans2D1" presStyleIdx="3" presStyleCnt="5"/>
      <dgm:spPr/>
    </dgm:pt>
    <dgm:pt modelId="{8965D148-3F32-4FDE-AA0C-855E3F496942}" type="pres">
      <dgm:prSet presAssocID="{19CEFFCA-0AFA-4289-818A-5F509EE7C551}" presName="node" presStyleLbl="node1" presStyleIdx="4" presStyleCnt="5">
        <dgm:presLayoutVars>
          <dgm:bulletEnabled val="1"/>
        </dgm:presLayoutVars>
      </dgm:prSet>
      <dgm:spPr>
        <a:prstGeom prst="ellipse">
          <a:avLst/>
        </a:prstGeom>
      </dgm:spPr>
    </dgm:pt>
    <dgm:pt modelId="{77319069-F7F0-49F7-BCDB-D26417BF7674}" type="pres">
      <dgm:prSet presAssocID="{41E224FD-490C-4BC3-9DD1-BCC315D5DE34}" presName="sibTrans" presStyleLbl="sibTrans2D1" presStyleIdx="4" presStyleCnt="5"/>
      <dgm:spPr/>
    </dgm:pt>
    <dgm:pt modelId="{319DFBC4-35E6-4735-8906-32AC14016D63}" type="pres">
      <dgm:prSet presAssocID="{41E224FD-490C-4BC3-9DD1-BCC315D5DE34}" presName="connectorText" presStyleLbl="sibTrans2D1" presStyleIdx="4" presStyleCnt="5"/>
      <dgm:spPr/>
    </dgm:pt>
  </dgm:ptLst>
  <dgm:cxnLst>
    <dgm:cxn modelId="{E25C620C-6A4E-4003-B754-5D919A78F44F}" srcId="{BFB895B3-B8DB-4FC8-8996-A5D044278F5F}" destId="{08E14E02-2918-4355-9A39-DD22E265B0D8}" srcOrd="2" destOrd="0" parTransId="{9526C023-3539-42A9-88EE-BA4469318402}" sibTransId="{1D0BDFB4-E441-4702-8722-ECF6615DDB22}"/>
    <dgm:cxn modelId="{81094321-182A-4E29-9990-C425C5F446C7}" type="presOf" srcId="{BFB895B3-B8DB-4FC8-8996-A5D044278F5F}" destId="{ACCBD341-A816-47EC-AA08-F229270BBEC4}" srcOrd="0" destOrd="0" presId="urn:microsoft.com/office/officeart/2005/8/layout/cycle2"/>
    <dgm:cxn modelId="{42FEEC2C-546A-4859-8DB8-3134948B8893}" type="presOf" srcId="{D4B9D5A2-7C60-49F3-89E4-76C6804E3DB7}" destId="{94F7A3D3-D580-49DD-9239-4B6D3F955E38}" srcOrd="0" destOrd="0" presId="urn:microsoft.com/office/officeart/2005/8/layout/cycle2"/>
    <dgm:cxn modelId="{6FCB003A-BB2B-4DC1-9D50-95D1CE3AABDE}" srcId="{BFB895B3-B8DB-4FC8-8996-A5D044278F5F}" destId="{B26B186E-311E-46E5-AED9-C62C97BD9D78}" srcOrd="1" destOrd="0" parTransId="{F89143F5-D2C6-4943-A399-6B269127D7DB}" sibTransId="{C4E15E16-D25B-445B-9568-C78B14FBE13D}"/>
    <dgm:cxn modelId="{5B7AAE66-99B5-45C8-A7B1-BF1772913AE7}" type="presOf" srcId="{92286CCE-6919-4887-8729-C67813033FFE}" destId="{31F576E8-7573-4116-BDDB-2B0408671397}" srcOrd="0" destOrd="0" presId="urn:microsoft.com/office/officeart/2005/8/layout/cycle2"/>
    <dgm:cxn modelId="{7A1CCD6D-A88F-41BF-9871-FD9C04D55126}" type="presOf" srcId="{41E224FD-490C-4BC3-9DD1-BCC315D5DE34}" destId="{77319069-F7F0-49F7-BCDB-D26417BF7674}" srcOrd="0" destOrd="0" presId="urn:microsoft.com/office/officeart/2005/8/layout/cycle2"/>
    <dgm:cxn modelId="{ECE4ED4E-693E-4092-9473-2EC71DCE0DB5}" type="presOf" srcId="{19CEFFCA-0AFA-4289-818A-5F509EE7C551}" destId="{8965D148-3F32-4FDE-AA0C-855E3F496942}" srcOrd="0" destOrd="0" presId="urn:microsoft.com/office/officeart/2005/8/layout/cycle2"/>
    <dgm:cxn modelId="{12F5C958-EAA2-4546-B414-D1A2B009B81F}" type="presOf" srcId="{1D0BDFB4-E441-4702-8722-ECF6615DDB22}" destId="{5E685DC9-BE38-4A99-AB2C-D8BA9A4EF63D}" srcOrd="1" destOrd="0" presId="urn:microsoft.com/office/officeart/2005/8/layout/cycle2"/>
    <dgm:cxn modelId="{8B38017E-BE95-47F1-9795-B9CB73098B9B}" type="presOf" srcId="{B26B186E-311E-46E5-AED9-C62C97BD9D78}" destId="{95D58A11-C3C2-4ED9-9075-7FEB0B3FBC65}" srcOrd="0" destOrd="0" presId="urn:microsoft.com/office/officeart/2005/8/layout/cycle2"/>
    <dgm:cxn modelId="{59842683-6BA1-4B87-8C3A-65C81D0B42F5}" type="presOf" srcId="{08E14E02-2918-4355-9A39-DD22E265B0D8}" destId="{E525589A-1555-4E9B-B2F2-67B66C8271A7}" srcOrd="0" destOrd="0" presId="urn:microsoft.com/office/officeart/2005/8/layout/cycle2"/>
    <dgm:cxn modelId="{4EBE3884-FC3A-45B7-9174-EC5930DDF4B9}" type="presOf" srcId="{1D0BDFB4-E441-4702-8722-ECF6615DDB22}" destId="{A7799163-262B-403C-AF1F-A62DB14042B9}" srcOrd="0" destOrd="0" presId="urn:microsoft.com/office/officeart/2005/8/layout/cycle2"/>
    <dgm:cxn modelId="{7018978D-B147-4EDB-9C2B-F8D2A311FAD1}" srcId="{BFB895B3-B8DB-4FC8-8996-A5D044278F5F}" destId="{19CEFFCA-0AFA-4289-818A-5F509EE7C551}" srcOrd="4" destOrd="0" parTransId="{1315B2E3-08E8-4EE8-9DED-7061426989E3}" sibTransId="{41E224FD-490C-4BC3-9DD1-BCC315D5DE34}"/>
    <dgm:cxn modelId="{AFFB2897-C524-4429-AE5A-A1D607E3C9D1}" type="presOf" srcId="{8FDBEE83-B7F7-437F-AE82-CD9E66DB8CDC}" destId="{14E4036F-035D-446A-A662-53B886E0D9DB}" srcOrd="1" destOrd="0" presId="urn:microsoft.com/office/officeart/2005/8/layout/cycle2"/>
    <dgm:cxn modelId="{1B3C7D98-44DE-4486-B622-DA97B2A3D8DB}" type="presOf" srcId="{D4B9D5A2-7C60-49F3-89E4-76C6804E3DB7}" destId="{1E22D39B-9778-42DE-A8CC-B27F5EEB6B7D}" srcOrd="1" destOrd="0" presId="urn:microsoft.com/office/officeart/2005/8/layout/cycle2"/>
    <dgm:cxn modelId="{FED8909D-34BF-447D-B24E-484E3581EBD0}" srcId="{BFB895B3-B8DB-4FC8-8996-A5D044278F5F}" destId="{CAABC44A-5E37-44CD-BB6C-0B4DABAB65E7}" srcOrd="3" destOrd="0" parTransId="{DC371A64-B9A7-4FCF-A2E0-866160F21329}" sibTransId="{8FDBEE83-B7F7-437F-AE82-CD9E66DB8CDC}"/>
    <dgm:cxn modelId="{93FA0FB2-A418-4CB7-B225-6248F81A9A5F}" type="presOf" srcId="{8FDBEE83-B7F7-437F-AE82-CD9E66DB8CDC}" destId="{B9C3BF58-0E09-4701-B549-27C5F4F31424}" srcOrd="0" destOrd="0" presId="urn:microsoft.com/office/officeart/2005/8/layout/cycle2"/>
    <dgm:cxn modelId="{84ED7BC0-C03B-417A-9E16-D7BD3203CC4A}" type="presOf" srcId="{41E224FD-490C-4BC3-9DD1-BCC315D5DE34}" destId="{319DFBC4-35E6-4735-8906-32AC14016D63}" srcOrd="1" destOrd="0" presId="urn:microsoft.com/office/officeart/2005/8/layout/cycle2"/>
    <dgm:cxn modelId="{771B68C9-C7FE-4CBA-A95D-9FBF40E28647}" srcId="{BFB895B3-B8DB-4FC8-8996-A5D044278F5F}" destId="{92286CCE-6919-4887-8729-C67813033FFE}" srcOrd="0" destOrd="0" parTransId="{C7198C4A-D0AF-49B8-9710-BA35FDEB6A97}" sibTransId="{D4B9D5A2-7C60-49F3-89E4-76C6804E3DB7}"/>
    <dgm:cxn modelId="{884390CE-43C9-4A43-9909-1BF8840FB693}" type="presOf" srcId="{CAABC44A-5E37-44CD-BB6C-0B4DABAB65E7}" destId="{AF86D873-A891-4954-92DA-2F1724225247}" srcOrd="0" destOrd="0" presId="urn:microsoft.com/office/officeart/2005/8/layout/cycle2"/>
    <dgm:cxn modelId="{7E4065EB-7138-4483-B91C-46E13922B570}" type="presOf" srcId="{C4E15E16-D25B-445B-9568-C78B14FBE13D}" destId="{E03B8DEC-7EC3-499D-A96B-BBDBFEE6FFDC}" srcOrd="0" destOrd="0" presId="urn:microsoft.com/office/officeart/2005/8/layout/cycle2"/>
    <dgm:cxn modelId="{2680F9FB-4162-4FE0-8051-9212D820ADC5}" type="presOf" srcId="{C4E15E16-D25B-445B-9568-C78B14FBE13D}" destId="{260B1676-5311-4FC0-99BB-04383C8E6F26}" srcOrd="1" destOrd="0" presId="urn:microsoft.com/office/officeart/2005/8/layout/cycle2"/>
    <dgm:cxn modelId="{1A193E1F-B16C-4586-A3B0-D3D9CF2F5CE4}" type="presParOf" srcId="{ACCBD341-A816-47EC-AA08-F229270BBEC4}" destId="{31F576E8-7573-4116-BDDB-2B0408671397}" srcOrd="0" destOrd="0" presId="urn:microsoft.com/office/officeart/2005/8/layout/cycle2"/>
    <dgm:cxn modelId="{72FF46C8-2A30-4F93-9211-77C9AF1A53CB}" type="presParOf" srcId="{ACCBD341-A816-47EC-AA08-F229270BBEC4}" destId="{94F7A3D3-D580-49DD-9239-4B6D3F955E38}" srcOrd="1" destOrd="0" presId="urn:microsoft.com/office/officeart/2005/8/layout/cycle2"/>
    <dgm:cxn modelId="{53DACD1F-C33E-4D97-B78E-4E9919CA82D3}" type="presParOf" srcId="{94F7A3D3-D580-49DD-9239-4B6D3F955E38}" destId="{1E22D39B-9778-42DE-A8CC-B27F5EEB6B7D}" srcOrd="0" destOrd="0" presId="urn:microsoft.com/office/officeart/2005/8/layout/cycle2"/>
    <dgm:cxn modelId="{1DA6AA3D-0541-4C3B-9972-3C6AF9F30112}" type="presParOf" srcId="{ACCBD341-A816-47EC-AA08-F229270BBEC4}" destId="{95D58A11-C3C2-4ED9-9075-7FEB0B3FBC65}" srcOrd="2" destOrd="0" presId="urn:microsoft.com/office/officeart/2005/8/layout/cycle2"/>
    <dgm:cxn modelId="{5F57D39E-5649-4432-8598-8BC9C017D1FB}" type="presParOf" srcId="{ACCBD341-A816-47EC-AA08-F229270BBEC4}" destId="{E03B8DEC-7EC3-499D-A96B-BBDBFEE6FFDC}" srcOrd="3" destOrd="0" presId="urn:microsoft.com/office/officeart/2005/8/layout/cycle2"/>
    <dgm:cxn modelId="{1B19383C-1221-4481-8334-CA0A11C7B5D7}" type="presParOf" srcId="{E03B8DEC-7EC3-499D-A96B-BBDBFEE6FFDC}" destId="{260B1676-5311-4FC0-99BB-04383C8E6F26}" srcOrd="0" destOrd="0" presId="urn:microsoft.com/office/officeart/2005/8/layout/cycle2"/>
    <dgm:cxn modelId="{CFE2533A-DAA8-4CD6-B3DD-8B6E11EE1056}" type="presParOf" srcId="{ACCBD341-A816-47EC-AA08-F229270BBEC4}" destId="{E525589A-1555-4E9B-B2F2-67B66C8271A7}" srcOrd="4" destOrd="0" presId="urn:microsoft.com/office/officeart/2005/8/layout/cycle2"/>
    <dgm:cxn modelId="{508BE764-56A9-4E50-8FCE-86A236922C76}" type="presParOf" srcId="{ACCBD341-A816-47EC-AA08-F229270BBEC4}" destId="{A7799163-262B-403C-AF1F-A62DB14042B9}" srcOrd="5" destOrd="0" presId="urn:microsoft.com/office/officeart/2005/8/layout/cycle2"/>
    <dgm:cxn modelId="{62223B18-758A-446C-90DC-CE20F0B4F30E}" type="presParOf" srcId="{A7799163-262B-403C-AF1F-A62DB14042B9}" destId="{5E685DC9-BE38-4A99-AB2C-D8BA9A4EF63D}" srcOrd="0" destOrd="0" presId="urn:microsoft.com/office/officeart/2005/8/layout/cycle2"/>
    <dgm:cxn modelId="{4B57E78C-236C-47A5-A9B1-A539D25AD415}" type="presParOf" srcId="{ACCBD341-A816-47EC-AA08-F229270BBEC4}" destId="{AF86D873-A891-4954-92DA-2F1724225247}" srcOrd="6" destOrd="0" presId="urn:microsoft.com/office/officeart/2005/8/layout/cycle2"/>
    <dgm:cxn modelId="{885A0BDF-AE1A-4862-BD89-21290B5727E9}" type="presParOf" srcId="{ACCBD341-A816-47EC-AA08-F229270BBEC4}" destId="{B9C3BF58-0E09-4701-B549-27C5F4F31424}" srcOrd="7" destOrd="0" presId="urn:microsoft.com/office/officeart/2005/8/layout/cycle2"/>
    <dgm:cxn modelId="{035CED8A-385D-45A2-80D3-07D0F0E345B8}" type="presParOf" srcId="{B9C3BF58-0E09-4701-B549-27C5F4F31424}" destId="{14E4036F-035D-446A-A662-53B886E0D9DB}" srcOrd="0" destOrd="0" presId="urn:microsoft.com/office/officeart/2005/8/layout/cycle2"/>
    <dgm:cxn modelId="{650DF07B-90F9-43F2-9870-664FA25E15B5}" type="presParOf" srcId="{ACCBD341-A816-47EC-AA08-F229270BBEC4}" destId="{8965D148-3F32-4FDE-AA0C-855E3F496942}" srcOrd="8" destOrd="0" presId="urn:microsoft.com/office/officeart/2005/8/layout/cycle2"/>
    <dgm:cxn modelId="{83F57D7D-5762-4C5D-A07C-C3C324870948}" type="presParOf" srcId="{ACCBD341-A816-47EC-AA08-F229270BBEC4}" destId="{77319069-F7F0-49F7-BCDB-D26417BF7674}" srcOrd="9" destOrd="0" presId="urn:microsoft.com/office/officeart/2005/8/layout/cycle2"/>
    <dgm:cxn modelId="{E71EBEA7-6DDF-4F27-BD89-64B4A46E715A}" type="presParOf" srcId="{77319069-F7F0-49F7-BCDB-D26417BF7674}" destId="{319DFBC4-35E6-4735-8906-32AC14016D6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576E8-7573-4116-BDDB-2B0408671397}">
      <dsp:nvSpPr>
        <dsp:cNvPr id="0" name=""/>
        <dsp:cNvSpPr/>
      </dsp:nvSpPr>
      <dsp:spPr>
        <a:xfrm>
          <a:off x="3405173" y="287"/>
          <a:ext cx="1182541" cy="11825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ysClr val="window" lastClr="FFFFFF"/>
              </a:solidFill>
              <a:latin typeface="Calibri"/>
              <a:ea typeface="+mn-ea"/>
              <a:cs typeface="+mn-cs"/>
            </a:rPr>
            <a:t>时间</a:t>
          </a:r>
          <a:endParaRPr lang="en-US" sz="2400" b="1" kern="1200" dirty="0">
            <a:solidFill>
              <a:sysClr val="window" lastClr="FFFFFF"/>
            </a:solidFill>
            <a:latin typeface="Calibri"/>
            <a:ea typeface="+mn-ea"/>
            <a:cs typeface="+mn-cs"/>
          </a:endParaRPr>
        </a:p>
      </dsp:txBody>
      <dsp:txXfrm>
        <a:off x="3578352" y="173466"/>
        <a:ext cx="836183" cy="836183"/>
      </dsp:txXfrm>
    </dsp:sp>
    <dsp:sp modelId="{94F7A3D3-D580-49DD-9239-4B6D3F955E38}">
      <dsp:nvSpPr>
        <dsp:cNvPr id="0" name=""/>
        <dsp:cNvSpPr/>
      </dsp:nvSpPr>
      <dsp:spPr>
        <a:xfrm rot="2160000">
          <a:off x="4550627" y="909273"/>
          <a:ext cx="315552" cy="3991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a:ea typeface="+mn-ea"/>
            <a:cs typeface="+mn-cs"/>
          </a:endParaRPr>
        </a:p>
      </dsp:txBody>
      <dsp:txXfrm>
        <a:off x="4559667" y="961272"/>
        <a:ext cx="220886" cy="239465"/>
      </dsp:txXfrm>
    </dsp:sp>
    <dsp:sp modelId="{95D58A11-C3C2-4ED9-9075-7FEB0B3FBC65}">
      <dsp:nvSpPr>
        <dsp:cNvPr id="0" name=""/>
        <dsp:cNvSpPr/>
      </dsp:nvSpPr>
      <dsp:spPr>
        <a:xfrm>
          <a:off x="4843542" y="1045324"/>
          <a:ext cx="1182541" cy="1182541"/>
        </a:xfrm>
        <a:prstGeom prst="ellipse">
          <a:avLst/>
        </a:prstGeom>
        <a:solidFill>
          <a:schemeClr val="accent2">
            <a:hueOff val="-495568"/>
            <a:satOff val="-25000"/>
            <a:lumOff val="-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ysClr val="window" lastClr="FFFFFF"/>
              </a:solidFill>
              <a:latin typeface="Calibri"/>
              <a:ea typeface="+mn-ea"/>
              <a:cs typeface="+mn-cs"/>
            </a:rPr>
            <a:t>地点</a:t>
          </a:r>
          <a:endParaRPr lang="en-US" sz="2400" b="1" kern="1200" dirty="0">
            <a:solidFill>
              <a:sysClr val="window" lastClr="FFFFFF"/>
            </a:solidFill>
            <a:latin typeface="Calibri"/>
            <a:ea typeface="+mn-ea"/>
            <a:cs typeface="+mn-cs"/>
          </a:endParaRPr>
        </a:p>
      </dsp:txBody>
      <dsp:txXfrm>
        <a:off x="5016721" y="1218503"/>
        <a:ext cx="836183" cy="836183"/>
      </dsp:txXfrm>
    </dsp:sp>
    <dsp:sp modelId="{E03B8DEC-7EC3-499D-A96B-BBDBFEE6FFDC}">
      <dsp:nvSpPr>
        <dsp:cNvPr id="0" name=""/>
        <dsp:cNvSpPr/>
      </dsp:nvSpPr>
      <dsp:spPr>
        <a:xfrm rot="5023429">
          <a:off x="5341445" y="2274901"/>
          <a:ext cx="371032" cy="399107"/>
        </a:xfrm>
        <a:prstGeom prst="rightArrow">
          <a:avLst>
            <a:gd name="adj1" fmla="val 60000"/>
            <a:gd name="adj2" fmla="val 50000"/>
          </a:avLst>
        </a:prstGeom>
        <a:solidFill>
          <a:schemeClr val="accent2">
            <a:hueOff val="-495568"/>
            <a:satOff val="-25000"/>
            <a:lumOff val="-8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a:ea typeface="+mn-ea"/>
            <a:cs typeface="+mn-cs"/>
          </a:endParaRPr>
        </a:p>
      </dsp:txBody>
      <dsp:txXfrm>
        <a:off x="5391016" y="2299401"/>
        <a:ext cx="259722" cy="239465"/>
      </dsp:txXfrm>
    </dsp:sp>
    <dsp:sp modelId="{E525589A-1555-4E9B-B2F2-67B66C8271A7}">
      <dsp:nvSpPr>
        <dsp:cNvPr id="0" name=""/>
        <dsp:cNvSpPr/>
      </dsp:nvSpPr>
      <dsp:spPr>
        <a:xfrm>
          <a:off x="5029540" y="2736516"/>
          <a:ext cx="1182541" cy="1182541"/>
        </a:xfrm>
        <a:prstGeom prst="ellipse">
          <a:avLst/>
        </a:prstGeom>
        <a:solidFill>
          <a:schemeClr val="accent2">
            <a:hueOff val="-991135"/>
            <a:satOff val="-50000"/>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ysClr val="window" lastClr="FFFFFF"/>
              </a:solidFill>
              <a:latin typeface="Calibri"/>
              <a:ea typeface="+mn-ea"/>
              <a:cs typeface="+mn-cs"/>
            </a:rPr>
            <a:t>人物</a:t>
          </a:r>
          <a:endParaRPr lang="en-US" sz="2400" b="1" kern="1200" dirty="0">
            <a:solidFill>
              <a:sysClr val="window" lastClr="FFFFFF"/>
            </a:solidFill>
            <a:latin typeface="Calibri"/>
            <a:ea typeface="+mn-ea"/>
            <a:cs typeface="+mn-cs"/>
          </a:endParaRPr>
        </a:p>
      </dsp:txBody>
      <dsp:txXfrm>
        <a:off x="5202719" y="2909695"/>
        <a:ext cx="836183" cy="836183"/>
      </dsp:txXfrm>
    </dsp:sp>
    <dsp:sp modelId="{A7799163-262B-403C-AF1F-A62DB14042B9}">
      <dsp:nvSpPr>
        <dsp:cNvPr id="0" name=""/>
        <dsp:cNvSpPr/>
      </dsp:nvSpPr>
      <dsp:spPr>
        <a:xfrm rot="8870107">
          <a:off x="4758718" y="3719504"/>
          <a:ext cx="303563" cy="399107"/>
        </a:xfrm>
        <a:prstGeom prst="rightArrow">
          <a:avLst>
            <a:gd name="adj1" fmla="val 60000"/>
            <a:gd name="adj2" fmla="val 50000"/>
          </a:avLst>
        </a:prstGeom>
        <a:solidFill>
          <a:schemeClr val="accent2">
            <a:hueOff val="-991135"/>
            <a:satOff val="-50000"/>
            <a:lumOff val="-17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a:ea typeface="+mn-ea"/>
            <a:cs typeface="+mn-cs"/>
          </a:endParaRPr>
        </a:p>
      </dsp:txBody>
      <dsp:txXfrm rot="10800000">
        <a:off x="4842798" y="3775084"/>
        <a:ext cx="212494" cy="239465"/>
      </dsp:txXfrm>
    </dsp:sp>
    <dsp:sp modelId="{AF86D873-A891-4954-92DA-2F1724225247}">
      <dsp:nvSpPr>
        <dsp:cNvPr id="0" name=""/>
        <dsp:cNvSpPr/>
      </dsp:nvSpPr>
      <dsp:spPr>
        <a:xfrm>
          <a:off x="1980962" y="2736516"/>
          <a:ext cx="1182541" cy="1182541"/>
        </a:xfrm>
        <a:prstGeom prst="ellipse">
          <a:avLst/>
        </a:prstGeom>
        <a:solidFill>
          <a:schemeClr val="accent2">
            <a:hueOff val="-1486703"/>
            <a:satOff val="-75000"/>
            <a:lumOff val="-2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57E1B"/>
              </a:solidFill>
              <a:latin typeface="Calibri"/>
              <a:ea typeface="+mn-ea"/>
              <a:cs typeface="+mn-cs"/>
            </a:rPr>
            <a:t>经过</a:t>
          </a:r>
          <a:endParaRPr lang="en-US" sz="2400" b="1" kern="1200" dirty="0">
            <a:solidFill>
              <a:srgbClr val="F57E1B"/>
            </a:solidFill>
            <a:latin typeface="Calibri"/>
            <a:ea typeface="+mn-ea"/>
            <a:cs typeface="+mn-cs"/>
          </a:endParaRPr>
        </a:p>
      </dsp:txBody>
      <dsp:txXfrm>
        <a:off x="2154141" y="2909695"/>
        <a:ext cx="836183" cy="836183"/>
      </dsp:txXfrm>
    </dsp:sp>
    <dsp:sp modelId="{B9C3BF58-0E09-4701-B549-27C5F4F31424}">
      <dsp:nvSpPr>
        <dsp:cNvPr id="0" name=""/>
        <dsp:cNvSpPr/>
      </dsp:nvSpPr>
      <dsp:spPr>
        <a:xfrm rot="16171220">
          <a:off x="2430409" y="2290267"/>
          <a:ext cx="269616" cy="399107"/>
        </a:xfrm>
        <a:prstGeom prst="rightArrow">
          <a:avLst>
            <a:gd name="adj1" fmla="val 60000"/>
            <a:gd name="adj2" fmla="val 50000"/>
          </a:avLst>
        </a:prstGeom>
        <a:solidFill>
          <a:schemeClr val="accent2">
            <a:hueOff val="-1486703"/>
            <a:satOff val="-75000"/>
            <a:lumOff val="-2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ysClr val="window" lastClr="FFFFFF"/>
            </a:solidFill>
            <a:latin typeface="Calibri"/>
            <a:ea typeface="+mn-ea"/>
            <a:cs typeface="+mn-cs"/>
          </a:endParaRPr>
        </a:p>
      </dsp:txBody>
      <dsp:txXfrm rot="10800000">
        <a:off x="2471190" y="2410529"/>
        <a:ext cx="188731" cy="239465"/>
      </dsp:txXfrm>
    </dsp:sp>
    <dsp:sp modelId="{8965D148-3F32-4FDE-AA0C-855E3F496942}">
      <dsp:nvSpPr>
        <dsp:cNvPr id="0" name=""/>
        <dsp:cNvSpPr/>
      </dsp:nvSpPr>
      <dsp:spPr>
        <a:xfrm>
          <a:off x="1966803" y="1045324"/>
          <a:ext cx="1182541" cy="1182541"/>
        </a:xfrm>
        <a:prstGeom prst="ellipse">
          <a:avLst/>
        </a:prstGeom>
        <a:solidFill>
          <a:schemeClr val="accent2">
            <a:hueOff val="-1982271"/>
            <a:satOff val="-100000"/>
            <a:lumOff val="-3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00B0F0"/>
              </a:solidFill>
              <a:latin typeface="Calibri"/>
              <a:ea typeface="+mn-ea"/>
              <a:cs typeface="+mn-cs"/>
            </a:rPr>
            <a:t>结果</a:t>
          </a:r>
          <a:r>
            <a:rPr lang="en-US" altLang="zh-CN" sz="2400" b="1" kern="1200" dirty="0">
              <a:solidFill>
                <a:srgbClr val="00B0F0"/>
              </a:solidFill>
              <a:latin typeface="Calibri"/>
              <a:ea typeface="+mn-ea"/>
              <a:cs typeface="+mn-cs"/>
            </a:rPr>
            <a:t>/</a:t>
          </a:r>
          <a:r>
            <a:rPr lang="zh-CN" altLang="en-US" sz="2400" b="1" kern="1200" dirty="0">
              <a:solidFill>
                <a:srgbClr val="00B0F0"/>
              </a:solidFill>
              <a:latin typeface="Calibri"/>
              <a:ea typeface="+mn-ea"/>
              <a:cs typeface="+mn-cs"/>
            </a:rPr>
            <a:t>主题</a:t>
          </a:r>
          <a:endParaRPr lang="en-US" sz="2400" b="1" kern="1200" dirty="0">
            <a:solidFill>
              <a:srgbClr val="00B0F0"/>
            </a:solidFill>
            <a:latin typeface="Calibri"/>
            <a:ea typeface="+mn-ea"/>
            <a:cs typeface="+mn-cs"/>
          </a:endParaRPr>
        </a:p>
      </dsp:txBody>
      <dsp:txXfrm>
        <a:off x="2139982" y="1218503"/>
        <a:ext cx="836183" cy="836183"/>
      </dsp:txXfrm>
    </dsp:sp>
    <dsp:sp modelId="{77319069-F7F0-49F7-BCDB-D26417BF7674}">
      <dsp:nvSpPr>
        <dsp:cNvPr id="0" name=""/>
        <dsp:cNvSpPr/>
      </dsp:nvSpPr>
      <dsp:spPr>
        <a:xfrm rot="19440000">
          <a:off x="3112258" y="919771"/>
          <a:ext cx="315552" cy="399107"/>
        </a:xfrm>
        <a:prstGeom prst="rightArrow">
          <a:avLst>
            <a:gd name="adj1" fmla="val 60000"/>
            <a:gd name="adj2" fmla="val 50000"/>
          </a:avLst>
        </a:prstGeom>
        <a:solidFill>
          <a:schemeClr val="accent2">
            <a:hueOff val="-1982271"/>
            <a:satOff val="-100000"/>
            <a:lumOff val="-34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3121298" y="1027414"/>
        <a:ext cx="220886" cy="23946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FD130D-AAC8-44A9-A3BE-2E1BA6D7C0AA}" type="datetimeFigureOut">
              <a:rPr lang="zh-CN" altLang="en-US" smtClean="0"/>
              <a:t>2021/8/13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160B8F-FD91-447F-B347-C28456E58995}" type="slidenum">
              <a:rPr lang="zh-CN" altLang="en-US" smtClean="0"/>
              <a:t>‹#›</a:t>
            </a:fld>
            <a:endParaRPr lang="zh-CN" altLang="en-US"/>
          </a:p>
        </p:txBody>
      </p:sp>
    </p:spTree>
    <p:extLst>
      <p:ext uri="{BB962C8B-B14F-4D97-AF65-F5344CB8AC3E}">
        <p14:creationId xmlns:p14="http://schemas.microsoft.com/office/powerpoint/2010/main" val="160698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972F9-58EA-40AC-93EB-2F165E6D99A5}" type="datetimeFigureOut">
              <a:rPr lang="zh-CN" altLang="en-US" smtClean="0"/>
              <a:t>2021/8/13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03152-9403-460D-AF64-A1ED637F6C06}" type="slidenum">
              <a:rPr lang="zh-CN" altLang="en-US" smtClean="0"/>
              <a:t>‹#›</a:t>
            </a:fld>
            <a:endParaRPr lang="zh-CN" altLang="en-US"/>
          </a:p>
        </p:txBody>
      </p:sp>
    </p:spTree>
    <p:extLst>
      <p:ext uri="{BB962C8B-B14F-4D97-AF65-F5344CB8AC3E}">
        <p14:creationId xmlns:p14="http://schemas.microsoft.com/office/powerpoint/2010/main" val="70830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FD7F14-69B4-4C67-8749-E10B3AE67107}" type="slidenum">
              <a:rPr lang="zh-CN" altLang="en-US" smtClean="0"/>
              <a:t>3</a:t>
            </a:fld>
            <a:endParaRPr lang="zh-CN" altLang="en-US"/>
          </a:p>
        </p:txBody>
      </p:sp>
    </p:spTree>
    <p:extLst>
      <p:ext uri="{BB962C8B-B14F-4D97-AF65-F5344CB8AC3E}">
        <p14:creationId xmlns:p14="http://schemas.microsoft.com/office/powerpoint/2010/main" val="95643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7</a:t>
            </a:fld>
            <a:endParaRPr lang="zh-CN" altLang="en-US"/>
          </a:p>
        </p:txBody>
      </p:sp>
    </p:spTree>
    <p:extLst>
      <p:ext uri="{BB962C8B-B14F-4D97-AF65-F5344CB8AC3E}">
        <p14:creationId xmlns:p14="http://schemas.microsoft.com/office/powerpoint/2010/main" val="10846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教学反思1">
    <p:spTree>
      <p:nvGrpSpPr>
        <p:cNvPr id="1" name=""/>
        <p:cNvGrpSpPr/>
        <p:nvPr/>
      </p:nvGrpSpPr>
      <p:grpSpPr>
        <a:xfrm>
          <a:off x="0" y="0"/>
          <a:ext cx="0" cy="0"/>
          <a:chOff x="0" y="0"/>
          <a:chExt cx="0" cy="0"/>
        </a:xfrm>
      </p:grpSpPr>
      <p:sp>
        <p:nvSpPr>
          <p:cNvPr id="18" name="矩形 17"/>
          <p:cNvSpPr/>
          <p:nvPr userDrawn="1"/>
        </p:nvSpPr>
        <p:spPr>
          <a:xfrm>
            <a:off x="6332624"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教学分析</a:t>
            </a:r>
          </a:p>
        </p:txBody>
      </p:sp>
      <p:sp>
        <p:nvSpPr>
          <p:cNvPr id="19" name="矩形 18"/>
          <p:cNvSpPr/>
          <p:nvPr userDrawn="1"/>
        </p:nvSpPr>
        <p:spPr>
          <a:xfrm>
            <a:off x="7765968"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教学设计</a:t>
            </a:r>
          </a:p>
        </p:txBody>
      </p:sp>
      <p:sp>
        <p:nvSpPr>
          <p:cNvPr id="20" name="矩形 19"/>
          <p:cNvSpPr/>
          <p:nvPr userDrawn="1"/>
        </p:nvSpPr>
        <p:spPr>
          <a:xfrm>
            <a:off x="9199312"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教学过程</a:t>
            </a:r>
          </a:p>
        </p:txBody>
      </p:sp>
      <p:sp>
        <p:nvSpPr>
          <p:cNvPr id="21" name="矩形 20"/>
          <p:cNvSpPr/>
          <p:nvPr userDrawn="1"/>
        </p:nvSpPr>
        <p:spPr>
          <a:xfrm>
            <a:off x="10632656"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教学反思</a:t>
            </a:r>
          </a:p>
        </p:txBody>
      </p:sp>
      <p:sp>
        <p:nvSpPr>
          <p:cNvPr id="5" name="矩形 4"/>
          <p:cNvSpPr/>
          <p:nvPr userDrawn="1"/>
        </p:nvSpPr>
        <p:spPr>
          <a:xfrm>
            <a:off x="10632504"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a:solidFill>
                  <a:srgbClr val="8B3331"/>
                </a:solidFill>
                <a:latin typeface="微软雅黑" pitchFamily="34" charset="-122"/>
                <a:ea typeface="微软雅黑" pitchFamily="34" charset="-122"/>
              </a:rPr>
              <a:t>教学反思</a:t>
            </a:r>
          </a:p>
        </p:txBody>
      </p:sp>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a:solidFill>
                  <a:srgbClr val="8B3331"/>
                </a:solidFill>
                <a:latin typeface="微软雅黑" pitchFamily="34" charset="-122"/>
                <a:ea typeface="微软雅黑" pitchFamily="34" charset="-122"/>
              </a:rPr>
              <a:t>教学反思</a:t>
            </a:r>
          </a:p>
        </p:txBody>
      </p:sp>
    </p:spTree>
    <p:extLst>
      <p:ext uri="{BB962C8B-B14F-4D97-AF65-F5344CB8AC3E}">
        <p14:creationId xmlns:p14="http://schemas.microsoft.com/office/powerpoint/2010/main" val="23533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532E-6 -5.78035E-8 L -0.66996 0.02173 " pathEditMode="relative" rAng="0" ptsTypes="AA">
                                      <p:cBhvr>
                                        <p:cTn id="12" dur="1000" fill="hold"/>
                                        <p:tgtEl>
                                          <p:spTgt spid="5"/>
                                        </p:tgtEl>
                                        <p:attrNameLst>
                                          <p:attrName>ppt_x</p:attrName>
                                          <p:attrName>ppt_y</p:attrName>
                                        </p:attrNameLst>
                                      </p:cBhvr>
                                      <p:rCtr x="-33498"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 grpId="0" animBg="1"/>
      <p:bldP spid="5" grpId="1" animBg="1"/>
      <p:bldP spid="5" grpId="2" animBg="1"/>
      <p:bldP spid="5" grpId="3" animBg="1"/>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教学反思2">
    <p:spTree>
      <p:nvGrpSpPr>
        <p:cNvPr id="1" name=""/>
        <p:cNvGrpSpPr/>
        <p:nvPr/>
      </p:nvGrpSpPr>
      <p:grpSpPr>
        <a:xfrm>
          <a:off x="0" y="0"/>
          <a:ext cx="0" cy="0"/>
          <a:chOff x="0" y="0"/>
          <a:chExt cx="0" cy="0"/>
        </a:xfrm>
      </p:grpSpPr>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a:solidFill>
                  <a:srgbClr val="8B3331"/>
                </a:solidFill>
                <a:latin typeface="微软雅黑" pitchFamily="34" charset="-122"/>
                <a:ea typeface="微软雅黑" pitchFamily="34" charset="-122"/>
              </a:rPr>
              <a:t>教学反思</a:t>
            </a:r>
          </a:p>
        </p:txBody>
      </p:sp>
    </p:spTree>
    <p:extLst>
      <p:ext uri="{BB962C8B-B14F-4D97-AF65-F5344CB8AC3E}">
        <p14:creationId xmlns:p14="http://schemas.microsoft.com/office/powerpoint/2010/main" val="383752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2" name="椭圆 1"/>
          <p:cNvSpPr/>
          <p:nvPr userDrawn="1"/>
        </p:nvSpPr>
        <p:spPr>
          <a:xfrm>
            <a:off x="1623546" y="0"/>
            <a:ext cx="8944909" cy="3752816"/>
          </a:xfrm>
          <a:custGeom>
            <a:avLst/>
            <a:gdLst/>
            <a:ahLst/>
            <a:cxnLst/>
            <a:rect l="l" t="t" r="r" b="b"/>
            <a:pathLst>
              <a:path w="8949568" h="4020830">
                <a:moveTo>
                  <a:pt x="0" y="0"/>
                </a:moveTo>
                <a:lnTo>
                  <a:pt x="8949568" y="0"/>
                </a:lnTo>
                <a:cubicBezTo>
                  <a:pt x="8710550" y="2260057"/>
                  <a:pt x="6798293" y="4020830"/>
                  <a:pt x="4474784" y="4020830"/>
                </a:cubicBezTo>
                <a:cubicBezTo>
                  <a:pt x="2151275" y="4020830"/>
                  <a:pt x="239018" y="2260057"/>
                  <a:pt x="0" y="0"/>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TextBox 3"/>
          <p:cNvSpPr txBox="1"/>
          <p:nvPr userDrawn="1"/>
        </p:nvSpPr>
        <p:spPr>
          <a:xfrm>
            <a:off x="1993681" y="3861048"/>
            <a:ext cx="8204639"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5400" dirty="0">
                <a:solidFill>
                  <a:schemeClr val="tx1">
                    <a:lumMod val="65000"/>
                    <a:lumOff val="35000"/>
                  </a:schemeClr>
                </a:solidFill>
              </a:rPr>
              <a:t>感谢收看</a:t>
            </a:r>
            <a:r>
              <a:rPr lang="zh-CN" altLang="en-US" sz="5400" baseline="0" dirty="0">
                <a:solidFill>
                  <a:schemeClr val="tx1">
                    <a:lumMod val="65000"/>
                    <a:lumOff val="35000"/>
                  </a:schemeClr>
                </a:solidFill>
              </a:rPr>
              <a:t> </a:t>
            </a:r>
            <a:r>
              <a:rPr lang="zh-CN" altLang="en-US" sz="5400" dirty="0">
                <a:solidFill>
                  <a:schemeClr val="tx1">
                    <a:lumMod val="65000"/>
                    <a:lumOff val="35000"/>
                  </a:schemeClr>
                </a:solidFill>
              </a:rPr>
              <a:t>请多指点</a:t>
            </a:r>
          </a:p>
        </p:txBody>
      </p:sp>
      <p:pic>
        <p:nvPicPr>
          <p:cNvPr id="36" name="Picture 6" descr="C:\Documents and Settings\tdz\桌面\未标题-2.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28560" y="5085184"/>
            <a:ext cx="349230" cy="396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4"/>
          <p:cNvSpPr txBox="1">
            <a:spLocks noChangeArrowheads="1"/>
          </p:cNvSpPr>
          <p:nvPr userDrawn="1"/>
        </p:nvSpPr>
        <p:spPr bwMode="auto">
          <a:xfrm>
            <a:off x="5193249" y="5107567"/>
            <a:ext cx="3567253" cy="351234"/>
          </a:xfrm>
          <a:prstGeom prst="rect">
            <a:avLst/>
          </a:prstGeom>
          <a:noFill/>
          <a:ln w="9525">
            <a:noFill/>
            <a:miter lim="800000"/>
            <a:headEnd/>
            <a:tailEnd/>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itchFamily="34" charset="-122"/>
                <a:ea typeface="微软雅黑" pitchFamily="34" charset="-122"/>
                <a:cs typeface="+mn-cs"/>
              </a:rPr>
              <a:t>11020228@qq.com</a:t>
            </a:r>
          </a:p>
        </p:txBody>
      </p:sp>
      <p:sp>
        <p:nvSpPr>
          <p:cNvPr id="38" name="TextBox 10"/>
          <p:cNvSpPr>
            <a:spLocks noChangeArrowheads="1"/>
          </p:cNvSpPr>
          <p:nvPr userDrawn="1"/>
        </p:nvSpPr>
        <p:spPr bwMode="auto">
          <a:xfrm>
            <a:off x="5193249" y="6188159"/>
            <a:ext cx="3567253"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itchFamily="34" charset="-122"/>
                <a:ea typeface="微软雅黑" pitchFamily="34" charset="-122"/>
                <a:sym typeface="Arial" pitchFamily="34" charset="0"/>
              </a:rPr>
              <a:t>http://weibo.com/teliss</a:t>
            </a:r>
          </a:p>
        </p:txBody>
      </p:sp>
      <p:pic>
        <p:nvPicPr>
          <p:cNvPr id="39"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728560" y="6210010"/>
            <a:ext cx="395794" cy="3562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728566" y="5643665"/>
            <a:ext cx="339252" cy="4320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54"/>
          <p:cNvSpPr txBox="1">
            <a:spLocks noChangeArrowheads="1"/>
          </p:cNvSpPr>
          <p:nvPr userDrawn="1"/>
        </p:nvSpPr>
        <p:spPr bwMode="auto">
          <a:xfrm>
            <a:off x="5193249" y="5647857"/>
            <a:ext cx="3567253" cy="351234"/>
          </a:xfrm>
          <a:prstGeom prst="rect">
            <a:avLst/>
          </a:prstGeom>
          <a:noFill/>
          <a:ln w="9525">
            <a:noFill/>
            <a:miter lim="800000"/>
            <a:headEnd/>
            <a:tailEnd/>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itchFamily="34" charset="-122"/>
                <a:ea typeface="微软雅黑" pitchFamily="34" charset="-122"/>
                <a:cs typeface="+mn-cs"/>
              </a:rPr>
              <a:t>http://teliss.blog.163.com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130"/>
                            </p:stCondLst>
                            <p:childTnLst>
                              <p:par>
                                <p:cTn id="12" presetID="10"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63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213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63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313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363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542555" y="2180045"/>
            <a:ext cx="4381622" cy="2611647"/>
          </a:xfrm>
          <a:custGeom>
            <a:avLst/>
            <a:gdLst>
              <a:gd name="connsiteX0" fmla="*/ 0 w 4381622"/>
              <a:gd name="connsiteY0" fmla="*/ 0 h 2611647"/>
              <a:gd name="connsiteX1" fmla="*/ 4381622 w 4381622"/>
              <a:gd name="connsiteY1" fmla="*/ 0 h 2611647"/>
              <a:gd name="connsiteX2" fmla="*/ 4381622 w 4381622"/>
              <a:gd name="connsiteY2" fmla="*/ 2611647 h 2611647"/>
              <a:gd name="connsiteX3" fmla="*/ 0 w 4381622"/>
              <a:gd name="connsiteY3" fmla="*/ 2611647 h 2611647"/>
            </a:gdLst>
            <a:ahLst/>
            <a:cxnLst>
              <a:cxn ang="0">
                <a:pos x="connsiteX0" y="connsiteY0"/>
              </a:cxn>
              <a:cxn ang="0">
                <a:pos x="connsiteX1" y="connsiteY1"/>
              </a:cxn>
              <a:cxn ang="0">
                <a:pos x="connsiteX2" y="connsiteY2"/>
              </a:cxn>
              <a:cxn ang="0">
                <a:pos x="connsiteX3" y="connsiteY3"/>
              </a:cxn>
            </a:cxnLst>
            <a:rect l="l" t="t" r="r" b="b"/>
            <a:pathLst>
              <a:path w="4381622" h="2611647">
                <a:moveTo>
                  <a:pt x="0" y="0"/>
                </a:moveTo>
                <a:lnTo>
                  <a:pt x="4381622" y="0"/>
                </a:lnTo>
                <a:lnTo>
                  <a:pt x="4381622" y="2611647"/>
                </a:lnTo>
                <a:lnTo>
                  <a:pt x="0" y="26116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03020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2757-3C02-4CF6-8429-49BD51920F96}"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9C29A-129B-40A3-AD09-217224EAB380}" type="slidenum">
              <a:rPr lang="en-US" smtClean="0"/>
              <a:t>‹#›</a:t>
            </a:fld>
            <a:endParaRPr lang="en-US"/>
          </a:p>
        </p:txBody>
      </p:sp>
    </p:spTree>
    <p:extLst>
      <p:ext uri="{BB962C8B-B14F-4D97-AF65-F5344CB8AC3E}">
        <p14:creationId xmlns:p14="http://schemas.microsoft.com/office/powerpoint/2010/main" val="404569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3" name="图片 6" descr="07.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60" y="116632"/>
            <a:ext cx="122167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xing" descr="图片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991" y="507992"/>
            <a:ext cx="12012066" cy="1739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userDrawn="1"/>
        </p:nvSpPr>
        <p:spPr>
          <a:xfrm>
            <a:off x="-24760" y="730424"/>
            <a:ext cx="12216760" cy="6370984"/>
          </a:xfrm>
          <a:prstGeom prst="rect">
            <a:avLst/>
          </a:prstGeom>
          <a:gradFill>
            <a:gsLst>
              <a:gs pos="0">
                <a:schemeClr val="bg1">
                  <a:alpha val="89000"/>
                </a:schemeClr>
              </a:gs>
              <a:gs pos="100000">
                <a:schemeClr val="bg1">
                  <a:alpha val="89000"/>
                </a:schemeClr>
              </a:gs>
            </a:gsLst>
          </a:gra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46" name="矩形 45"/>
          <p:cNvSpPr/>
          <p:nvPr userDrawn="1"/>
        </p:nvSpPr>
        <p:spPr>
          <a:xfrm>
            <a:off x="-84000" y="770325"/>
            <a:ext cx="12276000" cy="10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教学分析</a:t>
            </a: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教学设计</a:t>
            </a: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教学过程</a:t>
            </a: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教学反思</a:t>
            </a:r>
          </a:p>
        </p:txBody>
      </p:sp>
      <p:sp>
        <p:nvSpPr>
          <p:cNvPr id="4" name="矩形 3"/>
          <p:cNvSpPr/>
          <p:nvPr userDrawn="1"/>
        </p:nvSpPr>
        <p:spPr>
          <a:xfrm>
            <a:off x="6332344" y="96312"/>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a:solidFill>
                  <a:srgbClr val="8B3331"/>
                </a:solidFill>
                <a:latin typeface="微软雅黑" pitchFamily="34" charset="-122"/>
                <a:ea typeface="微软雅黑" pitchFamily="34" charset="-122"/>
              </a:rPr>
              <a:t>教学分析</a:t>
            </a: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a:solidFill>
                  <a:srgbClr val="8B3331"/>
                </a:solidFill>
                <a:latin typeface="微软雅黑" pitchFamily="34" charset="-122"/>
                <a:ea typeface="微软雅黑" pitchFamily="34" charset="-122"/>
              </a:rPr>
              <a:t>教学分析</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2"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1" nodeType="withEffect">
                                  <p:stCondLst>
                                    <p:cond delay="0"/>
                                  </p:stCondLst>
                                  <p:childTnLst>
                                    <p:animMotion origin="layout" path="M -1.23894E-6 8.67052E-7 L -0.31754 0.02381 " pathEditMode="relative" rAng="0" ptsTypes="AA">
                                      <p:cBhvr>
                                        <p:cTn id="12" dur="1000" fill="hold"/>
                                        <p:tgtEl>
                                          <p:spTgt spid="4"/>
                                        </p:tgtEl>
                                        <p:attrNameLst>
                                          <p:attrName>ppt_x</p:attrName>
                                          <p:attrName>ppt_y</p:attrName>
                                        </p:attrNameLst>
                                      </p:cBhvr>
                                      <p:rCtr x="-15877" y="1179"/>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4" grpId="0" animBg="1"/>
      <p:bldP spid="4" grpId="1" animBg="1"/>
      <p:bldP spid="4" grpId="2" animBg="1"/>
      <p:bldP spid="4" grpId="3" animBg="1"/>
      <p:bldP spid="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教学分析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a:solidFill>
                  <a:srgbClr val="8B3331"/>
                </a:solidFill>
                <a:latin typeface="微软雅黑" pitchFamily="34" charset="-122"/>
                <a:ea typeface="微软雅黑" pitchFamily="34" charset="-122"/>
              </a:rPr>
              <a:t>教学分析</a:t>
            </a:r>
          </a:p>
        </p:txBody>
      </p:sp>
    </p:spTree>
    <p:extLst>
      <p:ext uri="{BB962C8B-B14F-4D97-AF65-F5344CB8AC3E}">
        <p14:creationId xmlns:p14="http://schemas.microsoft.com/office/powerpoint/2010/main" val="104175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1">
    <p:spTree>
      <p:nvGrpSpPr>
        <p:cNvPr id="1" name=""/>
        <p:cNvGrpSpPr/>
        <p:nvPr/>
      </p:nvGrpSpPr>
      <p:grpSpPr>
        <a:xfrm>
          <a:off x="0" y="0"/>
          <a:ext cx="0" cy="0"/>
          <a:chOff x="0" y="0"/>
          <a:chExt cx="0" cy="0"/>
        </a:xfrm>
      </p:grpSpPr>
      <p:sp>
        <p:nvSpPr>
          <p:cNvPr id="4" name="矩形 3"/>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教学分析</a:t>
            </a: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教学设计</a:t>
            </a: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教学过程</a:t>
            </a: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教学反思</a:t>
            </a:r>
          </a:p>
        </p:txBody>
      </p:sp>
      <p:sp>
        <p:nvSpPr>
          <p:cNvPr id="5" name="矩形 4"/>
          <p:cNvSpPr/>
          <p:nvPr userDrawn="1"/>
        </p:nvSpPr>
        <p:spPr>
          <a:xfrm>
            <a:off x="7765816"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a:solidFill>
                  <a:srgbClr val="8B3331"/>
                </a:solidFill>
                <a:latin typeface="微软雅黑" pitchFamily="34" charset="-122"/>
                <a:ea typeface="微软雅黑" pitchFamily="34" charset="-122"/>
              </a:rPr>
              <a:t>教学设计</a:t>
            </a: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a:solidFill>
                  <a:srgbClr val="8B3331"/>
                </a:solidFill>
                <a:latin typeface="微软雅黑" pitchFamily="34" charset="-122"/>
                <a:ea typeface="微软雅黑" pitchFamily="34" charset="-122"/>
              </a:rPr>
              <a:t>教学设计</a:t>
            </a:r>
          </a:p>
        </p:txBody>
      </p:sp>
    </p:spTree>
    <p:extLst>
      <p:ext uri="{BB962C8B-B14F-4D97-AF65-F5344CB8AC3E}">
        <p14:creationId xmlns:p14="http://schemas.microsoft.com/office/powerpoint/2010/main" val="401481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4279E-6 -5.78035E-8 L -0.42908 0.02173 " pathEditMode="relative" rAng="0" ptsTypes="AA">
                                      <p:cBhvr>
                                        <p:cTn id="12" dur="1000" fill="hold"/>
                                        <p:tgtEl>
                                          <p:spTgt spid="5"/>
                                        </p:tgtEl>
                                        <p:attrNameLst>
                                          <p:attrName>ppt_x</p:attrName>
                                          <p:attrName>ppt_y</p:attrName>
                                        </p:attrNameLst>
                                      </p:cBhvr>
                                      <p:rCtr x="-2146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5" grpId="0" animBg="1"/>
      <p:bldP spid="5" grpId="1" animBg="1"/>
      <p:bldP spid="5" grpId="2" animBg="1"/>
      <p:bldP spid="5" grpId="3" animBg="1"/>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教学设计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a:solidFill>
                  <a:srgbClr val="8B3331"/>
                </a:solidFill>
                <a:latin typeface="微软雅黑" pitchFamily="34" charset="-122"/>
                <a:ea typeface="微软雅黑" pitchFamily="34" charset="-122"/>
              </a:rPr>
              <a:t>教学设计</a:t>
            </a:r>
          </a:p>
        </p:txBody>
      </p:sp>
    </p:spTree>
    <p:extLst>
      <p:ext uri="{BB962C8B-B14F-4D97-AF65-F5344CB8AC3E}">
        <p14:creationId xmlns:p14="http://schemas.microsoft.com/office/powerpoint/2010/main" val="12228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过程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教学分析</a:t>
            </a:r>
          </a:p>
        </p:txBody>
      </p:sp>
      <p:sp>
        <p:nvSpPr>
          <p:cNvPr id="6" name="矩形 5"/>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教学设计</a:t>
            </a: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教学过程</a:t>
            </a: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a:latin typeface="微软雅黑" pitchFamily="34" charset="-122"/>
                <a:ea typeface="微软雅黑" pitchFamily="34" charset="-122"/>
              </a:rPr>
              <a:t>教学反思</a:t>
            </a:r>
          </a:p>
        </p:txBody>
      </p:sp>
      <p:sp>
        <p:nvSpPr>
          <p:cNvPr id="4" name="矩形 3"/>
          <p:cNvSpPr/>
          <p:nvPr userDrawn="1"/>
        </p:nvSpPr>
        <p:spPr>
          <a:xfrm>
            <a:off x="9199160"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a:solidFill>
                  <a:srgbClr val="8B3331"/>
                </a:solidFill>
                <a:latin typeface="微软雅黑" pitchFamily="34" charset="-122"/>
                <a:ea typeface="微软雅黑" pitchFamily="34" charset="-122"/>
              </a:rPr>
              <a:t>教学过程</a:t>
            </a:r>
          </a:p>
        </p:txBody>
      </p:sp>
      <p:sp>
        <p:nvSpPr>
          <p:cNvPr id="10" name="矩形 9"/>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3000" b="1" dirty="0">
                <a:solidFill>
                  <a:srgbClr val="8B3331"/>
                </a:solidFill>
                <a:latin typeface="微软雅黑" pitchFamily="34" charset="-122"/>
                <a:ea typeface="微软雅黑" pitchFamily="34" charset="-122"/>
              </a:rPr>
              <a:t>教学过程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2" nodeType="withEffect">
                                  <p:stCondLst>
                                    <p:cond delay="0"/>
                                  </p:stCondLst>
                                  <p:childTnLst>
                                    <p:animMotion origin="layout" path="M -4.93493E-6 -5.78035E-8 L -0.54646 0.02173 " pathEditMode="relative" rAng="0" ptsTypes="AA">
                                      <p:cBhvr>
                                        <p:cTn id="12" dur="1000" fill="hold"/>
                                        <p:tgtEl>
                                          <p:spTgt spid="4"/>
                                        </p:tgtEl>
                                        <p:attrNameLst>
                                          <p:attrName>ppt_x</p:attrName>
                                          <p:attrName>ppt_y</p:attrName>
                                        </p:attrNameLst>
                                      </p:cBhvr>
                                      <p:rCtr x="-2733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4" grpId="0" animBg="1"/>
      <p:bldP spid="4" grpId="1" animBg="1"/>
      <p:bldP spid="4" grpId="2" animBg="1"/>
      <p:bldP spid="4" grpId="3" animBg="1"/>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教学过程2">
    <p:spTree>
      <p:nvGrpSpPr>
        <p:cNvPr id="1" name=""/>
        <p:cNvGrpSpPr/>
        <p:nvPr/>
      </p:nvGrpSpPr>
      <p:grpSpPr>
        <a:xfrm>
          <a:off x="0" y="0"/>
          <a:ext cx="0" cy="0"/>
          <a:chOff x="0" y="0"/>
          <a:chExt cx="0" cy="0"/>
        </a:xfrm>
      </p:grpSpPr>
      <p:sp>
        <p:nvSpPr>
          <p:cNvPr id="3" name="矩形 2"/>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3000" b="1" dirty="0">
                <a:solidFill>
                  <a:srgbClr val="8B3331"/>
                </a:solidFill>
                <a:latin typeface="微软雅黑" pitchFamily="34" charset="-122"/>
                <a:ea typeface="微软雅黑" pitchFamily="34" charset="-122"/>
              </a:rPr>
              <a:t>教学过程</a:t>
            </a:r>
          </a:p>
        </p:txBody>
      </p:sp>
    </p:spTree>
    <p:extLst>
      <p:ext uri="{BB962C8B-B14F-4D97-AF65-F5344CB8AC3E}">
        <p14:creationId xmlns:p14="http://schemas.microsoft.com/office/powerpoint/2010/main" val="328761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240704" y="327344"/>
            <a:ext cx="12432704" cy="432024"/>
          </a:xfrm>
          <a:prstGeom prst="rect">
            <a:avLst/>
          </a:prstGeom>
          <a:gradFill flip="none" rotWithShape="1">
            <a:gsLst>
              <a:gs pos="0">
                <a:srgbClr val="421312"/>
              </a:gs>
              <a:gs pos="80000">
                <a:srgbClr val="AF322F"/>
              </a:gs>
              <a:gs pos="100000">
                <a:schemeClr val="accent2">
                  <a:shade val="94000"/>
                  <a:satMod val="135000"/>
                </a:schemeClr>
              </a:gs>
            </a:gsLst>
            <a:path path="circle">
              <a:fillToRect l="100000" b="100000"/>
            </a:path>
            <a:tileRect t="-100000" r="-100000"/>
          </a:gra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nvGrpSpPr>
          <p:cNvPr id="17" name="组合 16" hidden="1"/>
          <p:cNvGrpSpPr/>
          <p:nvPr userDrawn="1"/>
        </p:nvGrpSpPr>
        <p:grpSpPr>
          <a:xfrm>
            <a:off x="-96688" y="-243408"/>
            <a:ext cx="12288688" cy="7686288"/>
            <a:chOff x="1740032" y="1556792"/>
            <a:chExt cx="3995928" cy="2499360"/>
          </a:xfrm>
        </p:grpSpPr>
        <p:pic>
          <p:nvPicPr>
            <p:cNvPr id="15" name="图片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40032" y="1556792"/>
              <a:ext cx="3995928" cy="2499360"/>
            </a:xfrm>
            <a:prstGeom prst="rect">
              <a:avLst/>
            </a:prstGeom>
          </p:spPr>
        </p:pic>
        <p:sp>
          <p:nvSpPr>
            <p:cNvPr id="16" name="矩形 15"/>
            <p:cNvSpPr/>
            <p:nvPr userDrawn="1"/>
          </p:nvSpPr>
          <p:spPr>
            <a:xfrm>
              <a:off x="1740032" y="1556792"/>
              <a:ext cx="3995928" cy="2499360"/>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userDrawn="1"/>
        </p:nvSpPr>
        <p:spPr>
          <a:xfrm>
            <a:off x="0" y="759368"/>
            <a:ext cx="12192000" cy="6098632"/>
          </a:xfrm>
          <a:prstGeom prst="rect">
            <a:avLst/>
          </a:prstGeom>
          <a:blipFill dpi="0" rotWithShape="1">
            <a:blip r:embed="rId18">
              <a:alphaModFix amt="1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rot="2700000">
            <a:off x="-26608" y="203365"/>
            <a:ext cx="489479" cy="489479"/>
          </a:xfrm>
          <a:prstGeom prst="rect">
            <a:avLst/>
          </a:prstGeom>
          <a:blipFill dpi="0" rotWithShape="1">
            <a:blip r:embed="rId19" cstate="print">
              <a:extLst>
                <a:ext uri="{BEBA8EAE-BF5A-486C-A8C5-ECC9F3942E4B}">
                  <a14:imgProps xmlns:a14="http://schemas.microsoft.com/office/drawing/2010/main">
                    <a14:imgLayer r:embed="rId20">
                      <a14:imgEffect>
                        <a14:artisticPaintBrush/>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rot="2700000">
            <a:off x="518768" y="39803"/>
            <a:ext cx="324403" cy="324403"/>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矩形 8"/>
          <p:cNvSpPr/>
          <p:nvPr userDrawn="1"/>
        </p:nvSpPr>
        <p:spPr>
          <a:xfrm rot="2700000">
            <a:off x="870796" y="312840"/>
            <a:ext cx="252000" cy="252000"/>
          </a:xfrm>
          <a:prstGeom prst="rect">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91" r:id="rId5"/>
    <p:sldLayoutId id="2147483690" r:id="rId6"/>
    <p:sldLayoutId id="2147483692" r:id="rId7"/>
    <p:sldLayoutId id="2147483653" r:id="rId8"/>
    <p:sldLayoutId id="2147483693" r:id="rId9"/>
    <p:sldLayoutId id="2147483676" r:id="rId10"/>
    <p:sldLayoutId id="2147483694" r:id="rId11"/>
    <p:sldLayoutId id="2147483658" r:id="rId12"/>
    <p:sldLayoutId id="2147483659" r:id="rId13"/>
    <p:sldLayoutId id="2147483709" r:id="rId14"/>
    <p:sldLayoutId id="214748371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file:///D:\Application%20Data\Tencent\Users\441843986\QQ\WinTemp\RichOle\R3)OQGBW6BH2KNA%7bF4GA1RX.png" TargetMode="External"/><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file:///D:\Application%20Data\Tencent\Users\441843986\QQ\WinTemp\RichOle\%7dW17WF_218QMT1J9XA5U0AP.png"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tif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tiff"/><Relationship Id="rId4" Type="http://schemas.openxmlformats.org/officeDocument/2006/relationships/image" Target="../media/image12.tiff"/></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jpeg"/><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tags" Target="../tags/tag4.xml"/><Relationship Id="rId7" Type="http://schemas.microsoft.com/office/2007/relationships/hdphoto" Target="../media/hdphoto2.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1.jpeg"/><Relationship Id="rId5" Type="http://schemas.openxmlformats.org/officeDocument/2006/relationships/slideLayout" Target="../slideLayouts/slideLayout14.xml"/><Relationship Id="rId4"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tiff"/><Relationship Id="rId4" Type="http://schemas.openxmlformats.org/officeDocument/2006/relationships/image" Target="../media/image12.tiff"/></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0.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5" name="任意多边形: 形状 24"/>
          <p:cNvSpPr/>
          <p:nvPr/>
        </p:nvSpPr>
        <p:spPr>
          <a:xfrm rot="7376178">
            <a:off x="10284955" y="5526620"/>
            <a:ext cx="2815404" cy="648879"/>
          </a:xfrm>
          <a:custGeom>
            <a:avLst/>
            <a:gdLst>
              <a:gd name="connsiteX0" fmla="*/ 2395042 w 2815404"/>
              <a:gd name="connsiteY0" fmla="*/ 0 h 648879"/>
              <a:gd name="connsiteX1" fmla="*/ 2815404 w 2815404"/>
              <a:gd name="connsiteY1" fmla="*/ 648879 h 648879"/>
              <a:gd name="connsiteX2" fmla="*/ 0 w 2815404"/>
              <a:gd name="connsiteY2" fmla="*/ 648879 h 648879"/>
              <a:gd name="connsiteX3" fmla="*/ 1001622 w 2815404"/>
              <a:gd name="connsiteY3" fmla="*/ 0 h 648879"/>
            </a:gdLst>
            <a:ahLst/>
            <a:cxnLst>
              <a:cxn ang="0">
                <a:pos x="connsiteX0" y="connsiteY0"/>
              </a:cxn>
              <a:cxn ang="0">
                <a:pos x="connsiteX1" y="connsiteY1"/>
              </a:cxn>
              <a:cxn ang="0">
                <a:pos x="connsiteX2" y="connsiteY2"/>
              </a:cxn>
              <a:cxn ang="0">
                <a:pos x="connsiteX3" y="connsiteY3"/>
              </a:cxn>
            </a:cxnLst>
            <a:rect l="l" t="t" r="r" b="b"/>
            <a:pathLst>
              <a:path w="2815404" h="648879">
                <a:moveTo>
                  <a:pt x="2395042" y="0"/>
                </a:moveTo>
                <a:lnTo>
                  <a:pt x="2815404" y="648879"/>
                </a:lnTo>
                <a:lnTo>
                  <a:pt x="0" y="648879"/>
                </a:lnTo>
                <a:lnTo>
                  <a:pt x="1001622" y="0"/>
                </a:lnTo>
                <a:close/>
              </a:path>
            </a:pathLst>
          </a:custGeom>
          <a:solidFill>
            <a:srgbClr val="02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rot="21420000" flipH="1">
            <a:off x="11028614" y="3619723"/>
            <a:ext cx="1634130" cy="2249488"/>
          </a:xfrm>
          <a:prstGeom prst="line">
            <a:avLst/>
          </a:prstGeom>
          <a:ln>
            <a:solidFill>
              <a:srgbClr val="0275BC"/>
            </a:solidFill>
          </a:ln>
        </p:spPr>
        <p:style>
          <a:lnRef idx="1">
            <a:schemeClr val="accent1"/>
          </a:lnRef>
          <a:fillRef idx="0">
            <a:schemeClr val="accent1"/>
          </a:fillRef>
          <a:effectRef idx="0">
            <a:schemeClr val="accent1"/>
          </a:effectRef>
          <a:fontRef idx="minor">
            <a:schemeClr val="tx1"/>
          </a:fontRef>
        </p:style>
      </p:cxnSp>
      <p:sp>
        <p:nvSpPr>
          <p:cNvPr id="19" name="任意多边形: 形状 18"/>
          <p:cNvSpPr/>
          <p:nvPr/>
        </p:nvSpPr>
        <p:spPr>
          <a:xfrm>
            <a:off x="0" y="4903498"/>
            <a:ext cx="1687606" cy="1954503"/>
          </a:xfrm>
          <a:custGeom>
            <a:avLst/>
            <a:gdLst>
              <a:gd name="connsiteX0" fmla="*/ 0 w 1687606"/>
              <a:gd name="connsiteY0" fmla="*/ 0 h 1954503"/>
              <a:gd name="connsiteX1" fmla="*/ 1687606 w 1687606"/>
              <a:gd name="connsiteY1" fmla="*/ 1687606 h 1954503"/>
              <a:gd name="connsiteX2" fmla="*/ 1678893 w 1687606"/>
              <a:gd name="connsiteY2" fmla="*/ 1860154 h 1954503"/>
              <a:gd name="connsiteX3" fmla="*/ 1664494 w 1687606"/>
              <a:gd name="connsiteY3" fmla="*/ 1954503 h 1954503"/>
              <a:gd name="connsiteX4" fmla="*/ 796599 w 1687606"/>
              <a:gd name="connsiteY4" fmla="*/ 1954503 h 1954503"/>
              <a:gd name="connsiteX5" fmla="*/ 826660 w 1687606"/>
              <a:gd name="connsiteY5" fmla="*/ 1857662 h 1954503"/>
              <a:gd name="connsiteX6" fmla="*/ 843803 w 1687606"/>
              <a:gd name="connsiteY6" fmla="*/ 1687606 h 1954503"/>
              <a:gd name="connsiteX7" fmla="*/ 0 w 1687606"/>
              <a:gd name="connsiteY7" fmla="*/ 843803 h 195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606" h="1954503">
                <a:moveTo>
                  <a:pt x="0" y="0"/>
                </a:moveTo>
                <a:cubicBezTo>
                  <a:pt x="932039" y="0"/>
                  <a:pt x="1687606" y="755567"/>
                  <a:pt x="1687606" y="1687606"/>
                </a:cubicBezTo>
                <a:cubicBezTo>
                  <a:pt x="1687606" y="1745859"/>
                  <a:pt x="1684655" y="1803422"/>
                  <a:pt x="1678893" y="1860154"/>
                </a:cubicBezTo>
                <a:lnTo>
                  <a:pt x="1664494" y="1954503"/>
                </a:lnTo>
                <a:lnTo>
                  <a:pt x="796599" y="1954503"/>
                </a:lnTo>
                <a:lnTo>
                  <a:pt x="826660" y="1857662"/>
                </a:lnTo>
                <a:cubicBezTo>
                  <a:pt x="837900" y="1802733"/>
                  <a:pt x="843803" y="1745859"/>
                  <a:pt x="843803" y="1687606"/>
                </a:cubicBezTo>
                <a:cubicBezTo>
                  <a:pt x="843803" y="1221586"/>
                  <a:pt x="466020" y="843803"/>
                  <a:pt x="0" y="8438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53" name="组合 52"/>
          <p:cNvGrpSpPr/>
          <p:nvPr/>
        </p:nvGrpSpPr>
        <p:grpSpPr>
          <a:xfrm>
            <a:off x="626745" y="2105660"/>
            <a:ext cx="1153160" cy="1153160"/>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7" name="组合 46"/>
          <p:cNvGrpSpPr/>
          <p:nvPr/>
        </p:nvGrpSpPr>
        <p:grpSpPr>
          <a:xfrm>
            <a:off x="2930525" y="3392805"/>
            <a:ext cx="1153160" cy="1153160"/>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7" name="组合 6"/>
          <p:cNvGrpSpPr/>
          <p:nvPr/>
        </p:nvGrpSpPr>
        <p:grpSpPr>
          <a:xfrm>
            <a:off x="1889760" y="3843020"/>
            <a:ext cx="1436370" cy="1436370"/>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1" name="组合 40"/>
          <p:cNvGrpSpPr/>
          <p:nvPr/>
        </p:nvGrpSpPr>
        <p:grpSpPr>
          <a:xfrm>
            <a:off x="869950" y="1708785"/>
            <a:ext cx="3010535" cy="3010535"/>
            <a:chOff x="304800" y="673100"/>
            <a:chExt cx="4000500" cy="4000500"/>
          </a:xfrm>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4" name="椭圆 4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57" name="组合 56"/>
          <p:cNvGrpSpPr/>
          <p:nvPr/>
        </p:nvGrpSpPr>
        <p:grpSpPr>
          <a:xfrm>
            <a:off x="3918585" y="1877060"/>
            <a:ext cx="501015" cy="501015"/>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9" name="组合 8"/>
          <p:cNvGrpSpPr/>
          <p:nvPr/>
        </p:nvGrpSpPr>
        <p:grpSpPr>
          <a:xfrm>
            <a:off x="5147310" y="5120005"/>
            <a:ext cx="5035550" cy="956310"/>
            <a:chOff x="7019" y="7493"/>
            <a:chExt cx="2589" cy="480"/>
          </a:xfrm>
        </p:grpSpPr>
        <p:grpSp>
          <p:nvGrpSpPr>
            <p:cNvPr id="64" name="组合 63"/>
            <p:cNvGrpSpPr/>
            <p:nvPr/>
          </p:nvGrpSpPr>
          <p:grpSpPr>
            <a:xfrm>
              <a:off x="8431" y="7493"/>
              <a:ext cx="481" cy="481"/>
              <a:chOff x="5196486" y="5946187"/>
              <a:chExt cx="305647" cy="305644"/>
            </a:xfrm>
          </p:grpSpPr>
          <p:grpSp>
            <p:nvGrpSpPr>
              <p:cNvPr id="65"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69" name="组合 68"/>
            <p:cNvGrpSpPr/>
            <p:nvPr/>
          </p:nvGrpSpPr>
          <p:grpSpPr>
            <a:xfrm>
              <a:off x="9128" y="7493"/>
              <a:ext cx="481" cy="481"/>
              <a:chOff x="5638883" y="5946187"/>
              <a:chExt cx="305647" cy="305644"/>
            </a:xfrm>
          </p:grpSpPr>
          <p:grpSp>
            <p:nvGrpSpPr>
              <p:cNvPr id="7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7019" y="7493"/>
              <a:ext cx="481" cy="481"/>
              <a:chOff x="4299766" y="5946187"/>
              <a:chExt cx="305647" cy="305644"/>
            </a:xfrm>
          </p:grpSpPr>
          <p:grpSp>
            <p:nvGrpSpPr>
              <p:cNvPr id="75"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79" name="组合 78"/>
            <p:cNvGrpSpPr/>
            <p:nvPr/>
          </p:nvGrpSpPr>
          <p:grpSpPr>
            <a:xfrm>
              <a:off x="7713" y="7493"/>
              <a:ext cx="481" cy="481"/>
              <a:chOff x="4740390" y="5946187"/>
              <a:chExt cx="305647" cy="305644"/>
            </a:xfrm>
          </p:grpSpPr>
          <p:grpSp>
            <p:nvGrpSpPr>
              <p:cNvPr id="80"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cxnSp>
        <p:nvCxnSpPr>
          <p:cNvPr id="84" name="直接连接符 83"/>
          <p:cNvCxnSpPr/>
          <p:nvPr/>
        </p:nvCxnSpPr>
        <p:spPr>
          <a:xfrm flipV="1">
            <a:off x="4457065" y="4119880"/>
            <a:ext cx="6358255" cy="20955"/>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2" name="副标题 91"/>
          <p:cNvSpPr>
            <a:spLocks noGrp="1"/>
          </p:cNvSpPr>
          <p:nvPr>
            <p:custDataLst>
              <p:tags r:id="rId1"/>
            </p:custDataLst>
          </p:nvPr>
        </p:nvSpPr>
        <p:spPr>
          <a:xfrm>
            <a:off x="4457065" y="1988820"/>
            <a:ext cx="6407785" cy="2664460"/>
          </a:xfrm>
          <a:prstGeom prst="rect">
            <a:avLst/>
          </a:prstGeom>
        </p:spPr>
        <p:txBody>
          <a:bodyPr vert="horz" lIns="90000" tIns="46800" rIns="90000" bIns="4680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sz="5400" b="1">
                <a:solidFill>
                  <a:srgbClr val="0584A7"/>
                </a:solidFill>
                <a:latin typeface="微软雅黑" panose="020B0503020204020204" pitchFamily="34" charset="-122"/>
                <a:cs typeface="汉仪大黑简" panose="02010609000101010101" charset="-122"/>
              </a:rPr>
              <a:t>常州市新高考</a:t>
            </a:r>
          </a:p>
          <a:p>
            <a:pPr algn="ctr">
              <a:lnSpc>
                <a:spcPct val="100000"/>
              </a:lnSpc>
            </a:pPr>
            <a:r>
              <a:rPr sz="5400" b="1">
                <a:solidFill>
                  <a:srgbClr val="0584A7"/>
                </a:solidFill>
                <a:latin typeface="微软雅黑" panose="020B0503020204020204" pitchFamily="34" charset="-122"/>
                <a:cs typeface="汉仪大黑简" panose="02010609000101010101" charset="-122"/>
              </a:rPr>
              <a:t>线上研修活动</a:t>
            </a:r>
          </a:p>
        </p:txBody>
      </p:sp>
      <p:sp>
        <p:nvSpPr>
          <p:cNvPr id="12" name="文本框 11"/>
          <p:cNvSpPr txBox="1"/>
          <p:nvPr/>
        </p:nvSpPr>
        <p:spPr>
          <a:xfrm>
            <a:off x="1064375" y="2589348"/>
            <a:ext cx="2905125" cy="1322070"/>
          </a:xfrm>
          <a:prstGeom prst="rect">
            <a:avLst/>
          </a:prstGeom>
          <a:noFill/>
        </p:spPr>
        <p:txBody>
          <a:bodyPr wrap="square" rtlCol="0">
            <a:spAutoFit/>
          </a:bodyPr>
          <a:lstStyle/>
          <a:p>
            <a:r>
              <a:rPr lang="en-US" altLang="zh-CN" sz="8000" b="1" dirty="0">
                <a:gradFill>
                  <a:gsLst>
                    <a:gs pos="0">
                      <a:srgbClr val="007BD3"/>
                    </a:gs>
                    <a:gs pos="100000">
                      <a:srgbClr val="034373"/>
                    </a:gs>
                  </a:gsLst>
                  <a:lin scaled="0"/>
                </a:gradFill>
                <a:latin typeface="方正大黑体_GBK" panose="02010600010101010101" charset="-122"/>
                <a:ea typeface="方正大黑体_GBK" panose="02010600010101010101" charset="-122"/>
              </a:rPr>
              <a:t>2021</a:t>
            </a:r>
          </a:p>
        </p:txBody>
      </p:sp>
      <p:grpSp>
        <p:nvGrpSpPr>
          <p:cNvPr id="14" name="组合 13"/>
          <p:cNvGrpSpPr/>
          <p:nvPr/>
        </p:nvGrpSpPr>
        <p:grpSpPr>
          <a:xfrm>
            <a:off x="5080" y="0"/>
            <a:ext cx="12186920" cy="864235"/>
            <a:chOff x="8" y="-5"/>
            <a:chExt cx="19192" cy="1361"/>
          </a:xfrm>
        </p:grpSpPr>
        <p:sp>
          <p:nvSpPr>
            <p:cNvPr id="20" name="矩形 19"/>
            <p:cNvSpPr/>
            <p:nvPr/>
          </p:nvSpPr>
          <p:spPr>
            <a:xfrm>
              <a:off x="8" y="-5"/>
              <a:ext cx="19192" cy="1361"/>
            </a:xfrm>
            <a:prstGeom prst="rect">
              <a:avLst/>
            </a:prstGeom>
            <a:solidFill>
              <a:srgbClr val="7DC5F7"/>
            </a:solidFill>
            <a:ln>
              <a:solidFill>
                <a:srgbClr val="77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a:srcRect t="2856" r="1049"/>
            <a:stretch>
              <a:fillRect/>
            </a:stretch>
          </p:blipFill>
          <p:spPr>
            <a:xfrm>
              <a:off x="9579" y="0"/>
              <a:ext cx="9621" cy="1355"/>
            </a:xfrm>
            <a:prstGeom prst="rect">
              <a:avLst/>
            </a:prstGeom>
          </p:spPr>
        </p:pic>
        <p:sp>
          <p:nvSpPr>
            <p:cNvPr id="22" name="文本框 21"/>
            <p:cNvSpPr txBox="1"/>
            <p:nvPr/>
          </p:nvSpPr>
          <p:spPr>
            <a:xfrm>
              <a:off x="103" y="132"/>
              <a:ext cx="6559" cy="1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000" b="1" i="0" u="none" strike="noStrike" kern="1200" cap="none" spc="0" normalizeH="0" baseline="0" noProof="0" dirty="0">
                <a:ln>
                  <a:noFill/>
                </a:ln>
                <a:gradFill>
                  <a:gsLst>
                    <a:gs pos="0">
                      <a:srgbClr val="007BD3"/>
                    </a:gs>
                    <a:gs pos="100000">
                      <a:srgbClr val="034373"/>
                    </a:gs>
                  </a:gsLst>
                  <a:lin scaled="0"/>
                </a:gra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任意多边形 13">
            <a:extLst>
              <a:ext uri="{FF2B5EF4-FFF2-40B4-BE49-F238E27FC236}">
                <a16:creationId xmlns:a16="http://schemas.microsoft.com/office/drawing/2014/main" id="{9DA5C6F8-DAB3-4F88-A6F8-1EF3ACC3D993}"/>
              </a:ext>
            </a:extLst>
          </p:cNvPr>
          <p:cNvSpPr/>
          <p:nvPr/>
        </p:nvSpPr>
        <p:spPr>
          <a:xfrm>
            <a:off x="119336" y="1221494"/>
            <a:ext cx="1944216"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读写作顺序</a:t>
            </a:r>
          </a:p>
        </p:txBody>
      </p:sp>
      <p:sp>
        <p:nvSpPr>
          <p:cNvPr id="7" name="文本框 6">
            <a:extLst>
              <a:ext uri="{FF2B5EF4-FFF2-40B4-BE49-F238E27FC236}">
                <a16:creationId xmlns:a16="http://schemas.microsoft.com/office/drawing/2014/main" id="{73F74F78-7530-4AB4-985D-8FDF0ED20E84}"/>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有效阅读之内容</a:t>
            </a:r>
          </a:p>
        </p:txBody>
      </p:sp>
      <p:sp>
        <p:nvSpPr>
          <p:cNvPr id="8" name="任意多边形 8">
            <a:extLst>
              <a:ext uri="{FF2B5EF4-FFF2-40B4-BE49-F238E27FC236}">
                <a16:creationId xmlns:a16="http://schemas.microsoft.com/office/drawing/2014/main" id="{CAF2F072-21A8-4BD3-91EA-3759061A1838}"/>
              </a:ext>
            </a:extLst>
          </p:cNvPr>
          <p:cNvSpPr/>
          <p:nvPr/>
        </p:nvSpPr>
        <p:spPr>
          <a:xfrm>
            <a:off x="1835075" y="1247938"/>
            <a:ext cx="2376264"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读记叙文六要素</a:t>
            </a:r>
          </a:p>
        </p:txBody>
      </p:sp>
      <p:sp>
        <p:nvSpPr>
          <p:cNvPr id="9" name="任意多边形 9">
            <a:extLst>
              <a:ext uri="{FF2B5EF4-FFF2-40B4-BE49-F238E27FC236}">
                <a16:creationId xmlns:a16="http://schemas.microsoft.com/office/drawing/2014/main" id="{55C4C985-461F-4B54-9816-471EC947BF99}"/>
              </a:ext>
            </a:extLst>
          </p:cNvPr>
          <p:cNvSpPr/>
          <p:nvPr/>
        </p:nvSpPr>
        <p:spPr>
          <a:xfrm>
            <a:off x="3843696" y="1256758"/>
            <a:ext cx="3335070"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定位关键词， 读懂段首句</a:t>
            </a:r>
          </a:p>
        </p:txBody>
      </p:sp>
      <p:sp>
        <p:nvSpPr>
          <p:cNvPr id="12" name="Freeform 53">
            <a:extLst>
              <a:ext uri="{FF2B5EF4-FFF2-40B4-BE49-F238E27FC236}">
                <a16:creationId xmlns:a16="http://schemas.microsoft.com/office/drawing/2014/main" id="{F2097918-CB5A-4930-8117-A78191AE39E8}"/>
              </a:ext>
            </a:extLst>
          </p:cNvPr>
          <p:cNvSpPr>
            <a:spLocks noEditPoints="1"/>
          </p:cNvSpPr>
          <p:nvPr/>
        </p:nvSpPr>
        <p:spPr bwMode="black">
          <a:xfrm>
            <a:off x="-1989" y="4773560"/>
            <a:ext cx="2414908" cy="205495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0070C0"/>
          </a:solidFill>
          <a:ln>
            <a:noFill/>
          </a:ln>
        </p:spPr>
        <p:txBody>
          <a:bodyPr vert="horz" wrap="square" lIns="57072" tIns="28535" rIns="57072" bIns="28535" numCol="1" anchor="t" anchorCtr="0" compatLnSpc="1">
            <a:prstTxWarp prst="textNoShape">
              <a:avLst/>
            </a:prstTxWarp>
          </a:bodyPr>
          <a:lstStyle/>
          <a:p>
            <a:pPr marL="0" marR="0" lvl="0" indent="0" defTabSz="913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0" name="矩形 19">
            <a:extLst>
              <a:ext uri="{FF2B5EF4-FFF2-40B4-BE49-F238E27FC236}">
                <a16:creationId xmlns:a16="http://schemas.microsoft.com/office/drawing/2014/main" id="{1F98F796-58B7-4725-A0CF-C2D35FF5808E}"/>
              </a:ext>
            </a:extLst>
          </p:cNvPr>
          <p:cNvSpPr/>
          <p:nvPr/>
        </p:nvSpPr>
        <p:spPr>
          <a:xfrm>
            <a:off x="1703512" y="2034908"/>
            <a:ext cx="1107496" cy="291136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宋体"/>
                <a:cs typeface="Times New Roman" panose="02020603050405020304" pitchFamily="18" charset="0"/>
              </a:rPr>
              <a:t>Time</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0" dirty="0">
                <a:solidFill>
                  <a:sysClr val="window" lastClr="FFFFFF"/>
                </a:solidFill>
                <a:latin typeface="Times New Roman" panose="02020603050405020304" pitchFamily="18" charset="0"/>
                <a:ea typeface="宋体"/>
                <a:cs typeface="Times New Roman" panose="02020603050405020304" pitchFamily="18" charset="0"/>
              </a:rPr>
              <a:t> </a:t>
            </a:r>
            <a:r>
              <a:rPr kumimoji="0" lang="en-US" altLang="zh-CN"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宋体"/>
                <a:cs typeface="Times New Roman" panose="02020603050405020304" pitchFamily="18" charset="0"/>
              </a:rPr>
              <a:t> Order</a:t>
            </a:r>
            <a:endParaRPr kumimoji="0" lang="zh-CN" altLang="en-US" sz="2800" b="0" i="0" u="none" strike="noStrike" kern="0" cap="none" spc="0" normalizeH="0" baseline="0" noProof="0" dirty="0">
              <a:ln>
                <a:noFill/>
              </a:ln>
              <a:solidFill>
                <a:sysClr val="window" lastClr="FFFFFF"/>
              </a:solidFill>
              <a:effectLst/>
              <a:uLnTx/>
              <a:uFillTx/>
              <a:latin typeface="Times New Roman" panose="02020603050405020304" pitchFamily="18" charset="0"/>
              <a:ea typeface="宋体"/>
              <a:cs typeface="Times New Roman" panose="02020603050405020304" pitchFamily="18" charset="0"/>
            </a:endParaRPr>
          </a:p>
        </p:txBody>
      </p:sp>
      <p:sp>
        <p:nvSpPr>
          <p:cNvPr id="21" name="文本框 6">
            <a:extLst>
              <a:ext uri="{FF2B5EF4-FFF2-40B4-BE49-F238E27FC236}">
                <a16:creationId xmlns:a16="http://schemas.microsoft.com/office/drawing/2014/main" id="{BC1A9FF7-BBFE-4E2A-9B95-0FCED5C47AB8}"/>
              </a:ext>
            </a:extLst>
          </p:cNvPr>
          <p:cNvSpPr txBox="1"/>
          <p:nvPr/>
        </p:nvSpPr>
        <p:spPr>
          <a:xfrm>
            <a:off x="3014235" y="1877175"/>
            <a:ext cx="8224135"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Para 4.  </a:t>
            </a:r>
            <a:r>
              <a:rPr lang="en-US" altLang="zh-CN" sz="2400" dirty="0">
                <a:solidFill>
                  <a:srgbClr val="FF0000"/>
                </a:solidFill>
                <a:latin typeface="Times New Roman" panose="02020603050405020304" pitchFamily="18" charset="0"/>
                <a:cs typeface="Times New Roman" panose="02020603050405020304" pitchFamily="18" charset="0"/>
              </a:rPr>
              <a:t>A week later</a:t>
            </a:r>
            <a:r>
              <a:rPr lang="en-US" altLang="zh-CN" sz="2400" dirty="0">
                <a:latin typeface="Times New Roman" panose="02020603050405020304" pitchFamily="18" charset="0"/>
                <a:cs typeface="Times New Roman" panose="02020603050405020304" pitchFamily="18" charset="0"/>
              </a:rPr>
              <a:t>, it was time for another swim meet.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6">
            <a:extLst>
              <a:ext uri="{FF2B5EF4-FFF2-40B4-BE49-F238E27FC236}">
                <a16:creationId xmlns:a16="http://schemas.microsoft.com/office/drawing/2014/main" id="{9228EE2A-1C76-4CE8-938C-BBCA8617EA4C}"/>
              </a:ext>
            </a:extLst>
          </p:cNvPr>
          <p:cNvSpPr txBox="1"/>
          <p:nvPr/>
        </p:nvSpPr>
        <p:spPr>
          <a:xfrm>
            <a:off x="3023204" y="2477458"/>
            <a:ext cx="8436332" cy="830997"/>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Para 5</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After several months of </a:t>
            </a:r>
            <a:r>
              <a:rPr lang="en-US" altLang="zh-CN" sz="2400" dirty="0">
                <a:latin typeface="Times New Roman" panose="02020603050405020304" pitchFamily="18" charset="0"/>
                <a:cs typeface="Times New Roman" panose="02020603050405020304" pitchFamily="18" charset="0"/>
              </a:rPr>
              <a:t>placing in the top positions of</a:t>
            </a:r>
          </a:p>
          <a:p>
            <a:r>
              <a:rPr lang="en-US" altLang="zh-CN" sz="2400" dirty="0">
                <a:latin typeface="Times New Roman" panose="02020603050405020304" pitchFamily="18" charset="0"/>
                <a:cs typeface="Times New Roman" panose="02020603050405020304" pitchFamily="18" charset="0"/>
              </a:rPr>
              <a:t>              every race he swam, Mike was feeling unbeatable. </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文本框 6">
            <a:extLst>
              <a:ext uri="{FF2B5EF4-FFF2-40B4-BE49-F238E27FC236}">
                <a16:creationId xmlns:a16="http://schemas.microsoft.com/office/drawing/2014/main" id="{449F0FB2-5A23-4C4D-8F5D-C357C6339397}"/>
              </a:ext>
            </a:extLst>
          </p:cNvPr>
          <p:cNvSpPr txBox="1"/>
          <p:nvPr/>
        </p:nvSpPr>
        <p:spPr>
          <a:xfrm>
            <a:off x="3023204" y="3429000"/>
            <a:ext cx="8833435" cy="830997"/>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Para 6.  </a:t>
            </a:r>
            <a:r>
              <a:rPr lang="en-US" altLang="zh-CN" sz="2400" dirty="0">
                <a:latin typeface="Times New Roman" panose="02020603050405020304" pitchFamily="18" charset="0"/>
                <a:cs typeface="Times New Roman" panose="02020603050405020304" pitchFamily="18" charset="0"/>
              </a:rPr>
              <a:t>It didn’t take </a:t>
            </a:r>
            <a:r>
              <a:rPr lang="en-US" altLang="zh-CN" sz="2400" dirty="0">
                <a:solidFill>
                  <a:srgbClr val="FF0000"/>
                </a:solidFill>
                <a:latin typeface="Times New Roman" panose="02020603050405020304" pitchFamily="18" charset="0"/>
                <a:cs typeface="Times New Roman" panose="02020603050405020304" pitchFamily="18" charset="0"/>
              </a:rPr>
              <a:t>long after </a:t>
            </a:r>
            <a:r>
              <a:rPr lang="en-US" altLang="zh-CN" sz="2400" dirty="0">
                <a:latin typeface="Times New Roman" panose="02020603050405020304" pitchFamily="18" charset="0"/>
                <a:cs typeface="Times New Roman" panose="02020603050405020304" pitchFamily="18" charset="0"/>
              </a:rPr>
              <a:t>that for Mike to start coming in</a:t>
            </a:r>
          </a:p>
          <a:p>
            <a:r>
              <a:rPr lang="en-US" altLang="zh-CN" sz="2400" dirty="0">
                <a:latin typeface="Times New Roman" panose="02020603050405020304" pitchFamily="18" charset="0"/>
                <a:cs typeface="Times New Roman" panose="02020603050405020304" pitchFamily="18" charset="0"/>
              </a:rPr>
              <a:t>              second place-and then third-and then last place in his races.</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文本框 6">
            <a:extLst>
              <a:ext uri="{FF2B5EF4-FFF2-40B4-BE49-F238E27FC236}">
                <a16:creationId xmlns:a16="http://schemas.microsoft.com/office/drawing/2014/main" id="{71B63E98-7023-496B-9F91-73CFE921DBEE}"/>
              </a:ext>
            </a:extLst>
          </p:cNvPr>
          <p:cNvSpPr txBox="1"/>
          <p:nvPr/>
        </p:nvSpPr>
        <p:spPr>
          <a:xfrm>
            <a:off x="3014235" y="4380542"/>
            <a:ext cx="8833435" cy="830997"/>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Para 7. </a:t>
            </a:r>
            <a:r>
              <a:rPr lang="en-US" altLang="zh-CN" sz="2400" dirty="0">
                <a:solidFill>
                  <a:srgbClr val="FF0000"/>
                </a:solidFill>
                <a:latin typeface="Times New Roman" panose="02020603050405020304" pitchFamily="18" charset="0"/>
                <a:cs typeface="Times New Roman" panose="02020603050405020304" pitchFamily="18" charset="0"/>
              </a:rPr>
              <a:t>On the day of </a:t>
            </a:r>
            <a:r>
              <a:rPr lang="en-US" altLang="zh-CN" sz="2400" dirty="0">
                <a:latin typeface="Times New Roman" panose="02020603050405020304" pitchFamily="18" charset="0"/>
                <a:cs typeface="Times New Roman" panose="02020603050405020304" pitchFamily="18" charset="0"/>
              </a:rPr>
              <a:t>his next swim meet, his mother sat down at</a:t>
            </a:r>
          </a:p>
          <a:p>
            <a:r>
              <a:rPr lang="en-US" altLang="zh-CN" sz="2400" dirty="0">
                <a:latin typeface="Times New Roman" panose="02020603050405020304" pitchFamily="18" charset="0"/>
                <a:cs typeface="Times New Roman" panose="02020603050405020304" pitchFamily="18" charset="0"/>
              </a:rPr>
              <a:t>              the table with him.</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2687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A4F4D20-9336-4896-B1D6-134E0644184B}"/>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有效阅读之内容</a:t>
            </a:r>
          </a:p>
        </p:txBody>
      </p:sp>
      <p:sp>
        <p:nvSpPr>
          <p:cNvPr id="4" name="任意多边形 13">
            <a:extLst>
              <a:ext uri="{FF2B5EF4-FFF2-40B4-BE49-F238E27FC236}">
                <a16:creationId xmlns:a16="http://schemas.microsoft.com/office/drawing/2014/main" id="{93835643-A1F1-4A98-B921-455C099DFA67}"/>
              </a:ext>
            </a:extLst>
          </p:cNvPr>
          <p:cNvSpPr/>
          <p:nvPr/>
        </p:nvSpPr>
        <p:spPr>
          <a:xfrm>
            <a:off x="1631504" y="1256758"/>
            <a:ext cx="2592288"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读记叙文六要素</a:t>
            </a:r>
          </a:p>
        </p:txBody>
      </p:sp>
      <p:sp>
        <p:nvSpPr>
          <p:cNvPr id="5" name="任意多边形 8">
            <a:extLst>
              <a:ext uri="{FF2B5EF4-FFF2-40B4-BE49-F238E27FC236}">
                <a16:creationId xmlns:a16="http://schemas.microsoft.com/office/drawing/2014/main" id="{54CF5BAF-9952-48CB-BC0C-1659523D4189}"/>
              </a:ext>
            </a:extLst>
          </p:cNvPr>
          <p:cNvSpPr/>
          <p:nvPr/>
        </p:nvSpPr>
        <p:spPr>
          <a:xfrm>
            <a:off x="11324" y="1256758"/>
            <a:ext cx="1868873"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读写作顺序</a:t>
            </a:r>
          </a:p>
        </p:txBody>
      </p:sp>
      <p:sp>
        <p:nvSpPr>
          <p:cNvPr id="6" name="任意多边形 9">
            <a:extLst>
              <a:ext uri="{FF2B5EF4-FFF2-40B4-BE49-F238E27FC236}">
                <a16:creationId xmlns:a16="http://schemas.microsoft.com/office/drawing/2014/main" id="{48C18D6A-9E56-42F7-B787-2C74BA4EA01D}"/>
              </a:ext>
            </a:extLst>
          </p:cNvPr>
          <p:cNvSpPr/>
          <p:nvPr/>
        </p:nvSpPr>
        <p:spPr>
          <a:xfrm>
            <a:off x="3843696" y="1256758"/>
            <a:ext cx="3335070"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定位关键词， 读懂段首句</a:t>
            </a:r>
          </a:p>
        </p:txBody>
      </p:sp>
      <p:grpSp>
        <p:nvGrpSpPr>
          <p:cNvPr id="11" name="组合 10">
            <a:extLst>
              <a:ext uri="{FF2B5EF4-FFF2-40B4-BE49-F238E27FC236}">
                <a16:creationId xmlns:a16="http://schemas.microsoft.com/office/drawing/2014/main" id="{164E7A97-1009-43F7-A2EF-9CEC3663787B}"/>
              </a:ext>
            </a:extLst>
          </p:cNvPr>
          <p:cNvGrpSpPr/>
          <p:nvPr/>
        </p:nvGrpSpPr>
        <p:grpSpPr>
          <a:xfrm rot="18247939">
            <a:off x="5786082" y="5598248"/>
            <a:ext cx="399107" cy="269616"/>
            <a:chOff x="2365663" y="2355013"/>
            <a:chExt cx="399107" cy="269616"/>
          </a:xfrm>
          <a:solidFill>
            <a:srgbClr val="A54E07"/>
          </a:solidFill>
        </p:grpSpPr>
        <p:sp>
          <p:nvSpPr>
            <p:cNvPr id="12" name="箭头: 右 11">
              <a:extLst>
                <a:ext uri="{FF2B5EF4-FFF2-40B4-BE49-F238E27FC236}">
                  <a16:creationId xmlns:a16="http://schemas.microsoft.com/office/drawing/2014/main" id="{752B224B-E00C-4C9F-BE4B-C83A834DFA0E}"/>
                </a:ext>
              </a:extLst>
            </p:cNvPr>
            <p:cNvSpPr/>
            <p:nvPr/>
          </p:nvSpPr>
          <p:spPr>
            <a:xfrm rot="16171220">
              <a:off x="2430409" y="2290267"/>
              <a:ext cx="269616" cy="399107"/>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1486703"/>
                <a:satOff val="-75000"/>
                <a:lumOff val="-25883"/>
                <a:alphaOff val="0"/>
              </a:schemeClr>
            </a:fillRef>
            <a:effectRef idx="0">
              <a:schemeClr val="accent2">
                <a:hueOff val="-1486703"/>
                <a:satOff val="-75000"/>
                <a:lumOff val="-25883"/>
                <a:alphaOff val="0"/>
              </a:schemeClr>
            </a:effectRef>
            <a:fontRef idx="minor">
              <a:schemeClr val="lt1"/>
            </a:fontRef>
          </p:style>
        </p:sp>
        <p:sp>
          <p:nvSpPr>
            <p:cNvPr id="13" name="箭头: 右 4">
              <a:extLst>
                <a:ext uri="{FF2B5EF4-FFF2-40B4-BE49-F238E27FC236}">
                  <a16:creationId xmlns:a16="http://schemas.microsoft.com/office/drawing/2014/main" id="{B8BD53FD-3A12-4A77-AA07-EEFAA499223C}"/>
                </a:ext>
              </a:extLst>
            </p:cNvPr>
            <p:cNvSpPr txBox="1"/>
            <p:nvPr/>
          </p:nvSpPr>
          <p:spPr>
            <a:xfrm rot="5371220">
              <a:off x="2515799" y="2454767"/>
              <a:ext cx="182859" cy="1561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ysClr val="window" lastClr="FFFFFF"/>
                </a:solidFill>
                <a:latin typeface="Calibri"/>
                <a:ea typeface="+mn-ea"/>
                <a:cs typeface="+mn-cs"/>
              </a:endParaRPr>
            </a:p>
          </p:txBody>
        </p:sp>
      </p:grpSp>
      <p:grpSp>
        <p:nvGrpSpPr>
          <p:cNvPr id="41" name="组合 40">
            <a:extLst>
              <a:ext uri="{FF2B5EF4-FFF2-40B4-BE49-F238E27FC236}">
                <a16:creationId xmlns:a16="http://schemas.microsoft.com/office/drawing/2014/main" id="{B45812A6-13F0-40B8-9F1E-AD61EF6FE4FD}"/>
              </a:ext>
            </a:extLst>
          </p:cNvPr>
          <p:cNvGrpSpPr/>
          <p:nvPr/>
        </p:nvGrpSpPr>
        <p:grpSpPr>
          <a:xfrm>
            <a:off x="2783632" y="1813999"/>
            <a:ext cx="7992888" cy="4969784"/>
            <a:chOff x="2783632" y="1813999"/>
            <a:chExt cx="7992888" cy="4969784"/>
          </a:xfrm>
        </p:grpSpPr>
        <p:graphicFrame>
          <p:nvGraphicFramePr>
            <p:cNvPr id="7" name="Diagram 2">
              <a:extLst>
                <a:ext uri="{FF2B5EF4-FFF2-40B4-BE49-F238E27FC236}">
                  <a16:creationId xmlns:a16="http://schemas.microsoft.com/office/drawing/2014/main" id="{0B072443-9F95-4C2B-A52A-91FDB45933E6}"/>
                </a:ext>
              </a:extLst>
            </p:cNvPr>
            <p:cNvGraphicFramePr/>
            <p:nvPr>
              <p:extLst>
                <p:ext uri="{D42A27DB-BD31-4B8C-83A1-F6EECF244321}">
                  <p14:modId xmlns:p14="http://schemas.microsoft.com/office/powerpoint/2010/main" val="3129674472"/>
                </p:ext>
              </p:extLst>
            </p:nvPr>
          </p:nvGraphicFramePr>
          <p:xfrm>
            <a:off x="2783632" y="1813999"/>
            <a:ext cx="7992888" cy="391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组合 13">
              <a:extLst>
                <a:ext uri="{FF2B5EF4-FFF2-40B4-BE49-F238E27FC236}">
                  <a16:creationId xmlns:a16="http://schemas.microsoft.com/office/drawing/2014/main" id="{96810E4D-7FBF-41EC-8441-8226FD45D8F7}"/>
                </a:ext>
              </a:extLst>
            </p:cNvPr>
            <p:cNvGrpSpPr/>
            <p:nvPr/>
          </p:nvGrpSpPr>
          <p:grpSpPr>
            <a:xfrm>
              <a:off x="6295782" y="5601242"/>
              <a:ext cx="1182541" cy="1182541"/>
              <a:chOff x="5029540" y="2736516"/>
              <a:chExt cx="1182541" cy="1182541"/>
            </a:xfrm>
            <a:solidFill>
              <a:schemeClr val="accent2">
                <a:lumMod val="50000"/>
              </a:schemeClr>
            </a:solidFill>
          </p:grpSpPr>
          <p:sp>
            <p:nvSpPr>
              <p:cNvPr id="15" name="椭圆 14">
                <a:extLst>
                  <a:ext uri="{FF2B5EF4-FFF2-40B4-BE49-F238E27FC236}">
                    <a16:creationId xmlns:a16="http://schemas.microsoft.com/office/drawing/2014/main" id="{A6382843-37C3-47DD-A797-B037ACF59C11}"/>
                  </a:ext>
                </a:extLst>
              </p:cNvPr>
              <p:cNvSpPr/>
              <p:nvPr/>
            </p:nvSpPr>
            <p:spPr>
              <a:xfrm>
                <a:off x="5029540" y="2736516"/>
                <a:ext cx="1182541" cy="1182541"/>
              </a:xfrm>
              <a:prstGeom prst="ellipse">
                <a:avLst/>
              </a:prstGeom>
              <a:grpFill/>
            </p:spPr>
            <p:style>
              <a:lnRef idx="2">
                <a:schemeClr val="lt1">
                  <a:hueOff val="0"/>
                  <a:satOff val="0"/>
                  <a:lumOff val="0"/>
                  <a:alphaOff val="0"/>
                </a:schemeClr>
              </a:lnRef>
              <a:fillRef idx="1">
                <a:schemeClr val="accent2">
                  <a:hueOff val="-991135"/>
                  <a:satOff val="-50000"/>
                  <a:lumOff val="-17255"/>
                  <a:alphaOff val="0"/>
                </a:schemeClr>
              </a:fillRef>
              <a:effectRef idx="0">
                <a:schemeClr val="accent2">
                  <a:hueOff val="-991135"/>
                  <a:satOff val="-50000"/>
                  <a:lumOff val="-17255"/>
                  <a:alphaOff val="0"/>
                </a:schemeClr>
              </a:effectRef>
              <a:fontRef idx="minor">
                <a:schemeClr val="lt1"/>
              </a:fontRef>
            </p:style>
          </p:sp>
          <p:sp>
            <p:nvSpPr>
              <p:cNvPr id="16" name="椭圆 4">
                <a:extLst>
                  <a:ext uri="{FF2B5EF4-FFF2-40B4-BE49-F238E27FC236}">
                    <a16:creationId xmlns:a16="http://schemas.microsoft.com/office/drawing/2014/main" id="{AC5F6EBD-1117-497F-B2BC-DD69F7B25828}"/>
                  </a:ext>
                </a:extLst>
              </p:cNvPr>
              <p:cNvSpPr txBox="1"/>
              <p:nvPr/>
            </p:nvSpPr>
            <p:spPr>
              <a:xfrm>
                <a:off x="5202719" y="2909695"/>
                <a:ext cx="836183" cy="8361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b="1" kern="1200" dirty="0">
                    <a:solidFill>
                      <a:srgbClr val="4A0957"/>
                    </a:solidFill>
                    <a:latin typeface="Calibri"/>
                    <a:ea typeface="+mn-ea"/>
                    <a:cs typeface="+mn-cs"/>
                  </a:rPr>
                  <a:t>起因</a:t>
                </a:r>
                <a:endParaRPr lang="en-US" sz="2500" b="1" kern="1200" dirty="0">
                  <a:solidFill>
                    <a:srgbClr val="4A0957"/>
                  </a:solidFill>
                  <a:latin typeface="Calibri"/>
                  <a:ea typeface="+mn-ea"/>
                  <a:cs typeface="+mn-cs"/>
                </a:endParaRPr>
              </a:p>
            </p:txBody>
          </p:sp>
        </p:grpSp>
      </p:grpSp>
      <p:grpSp>
        <p:nvGrpSpPr>
          <p:cNvPr id="42" name="组合 41">
            <a:extLst>
              <a:ext uri="{FF2B5EF4-FFF2-40B4-BE49-F238E27FC236}">
                <a16:creationId xmlns:a16="http://schemas.microsoft.com/office/drawing/2014/main" id="{D59AE6AE-F4F4-4D6A-8DEC-06F3CC6835ED}"/>
              </a:ext>
            </a:extLst>
          </p:cNvPr>
          <p:cNvGrpSpPr/>
          <p:nvPr/>
        </p:nvGrpSpPr>
        <p:grpSpPr>
          <a:xfrm>
            <a:off x="8904311" y="2209055"/>
            <a:ext cx="2309686" cy="1075323"/>
            <a:chOff x="8904311" y="2209055"/>
            <a:chExt cx="2309686" cy="1075323"/>
          </a:xfrm>
        </p:grpSpPr>
        <p:sp>
          <p:nvSpPr>
            <p:cNvPr id="18" name="Freeform 6">
              <a:extLst>
                <a:ext uri="{FF2B5EF4-FFF2-40B4-BE49-F238E27FC236}">
                  <a16:creationId xmlns:a16="http://schemas.microsoft.com/office/drawing/2014/main" id="{098FA4E1-B447-4558-B25B-E01A207F37E9}"/>
                </a:ext>
              </a:extLst>
            </p:cNvPr>
            <p:cNvSpPr>
              <a:spLocks/>
            </p:cNvSpPr>
            <p:nvPr/>
          </p:nvSpPr>
          <p:spPr bwMode="auto">
            <a:xfrm flipH="1" flipV="1">
              <a:off x="8904311" y="2209055"/>
              <a:ext cx="2304256"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文本框 19">
              <a:extLst>
                <a:ext uri="{FF2B5EF4-FFF2-40B4-BE49-F238E27FC236}">
                  <a16:creationId xmlns:a16="http://schemas.microsoft.com/office/drawing/2014/main" id="{E835FA80-B3C8-433C-B65C-B53D10BF224E}"/>
                </a:ext>
              </a:extLst>
            </p:cNvPr>
            <p:cNvSpPr txBox="1"/>
            <p:nvPr/>
          </p:nvSpPr>
          <p:spPr>
            <a:xfrm>
              <a:off x="9106624" y="2314575"/>
              <a:ext cx="2107373" cy="830997"/>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Swimming pool</a:t>
              </a:r>
              <a:endParaRPr lang="zh-CN" altLang="en-US" sz="2400" dirty="0">
                <a:latin typeface="Times New Roman" panose="02020603050405020304" pitchFamily="18" charset="0"/>
                <a:cs typeface="Times New Roman" panose="02020603050405020304" pitchFamily="18" charset="0"/>
              </a:endParaRPr>
            </a:p>
          </p:txBody>
        </p:sp>
      </p:grpSp>
      <p:grpSp>
        <p:nvGrpSpPr>
          <p:cNvPr id="43" name="组合 42">
            <a:extLst>
              <a:ext uri="{FF2B5EF4-FFF2-40B4-BE49-F238E27FC236}">
                <a16:creationId xmlns:a16="http://schemas.microsoft.com/office/drawing/2014/main" id="{42EB5B45-1760-450A-8D87-E038881F5A0A}"/>
              </a:ext>
            </a:extLst>
          </p:cNvPr>
          <p:cNvGrpSpPr/>
          <p:nvPr/>
        </p:nvGrpSpPr>
        <p:grpSpPr>
          <a:xfrm>
            <a:off x="9038756" y="5384028"/>
            <a:ext cx="2529852" cy="1075323"/>
            <a:chOff x="9038756" y="5384028"/>
            <a:chExt cx="2529852" cy="1075323"/>
          </a:xfrm>
        </p:grpSpPr>
        <p:sp>
          <p:nvSpPr>
            <p:cNvPr id="22" name="Freeform 6">
              <a:extLst>
                <a:ext uri="{FF2B5EF4-FFF2-40B4-BE49-F238E27FC236}">
                  <a16:creationId xmlns:a16="http://schemas.microsoft.com/office/drawing/2014/main" id="{C189372F-0F4B-4DF8-8DDB-59D44F88D4AF}"/>
                </a:ext>
              </a:extLst>
            </p:cNvPr>
            <p:cNvSpPr>
              <a:spLocks/>
            </p:cNvSpPr>
            <p:nvPr/>
          </p:nvSpPr>
          <p:spPr bwMode="auto">
            <a:xfrm flipH="1">
              <a:off x="9038756" y="5384028"/>
              <a:ext cx="2529852"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文本框 23">
              <a:extLst>
                <a:ext uri="{FF2B5EF4-FFF2-40B4-BE49-F238E27FC236}">
                  <a16:creationId xmlns:a16="http://schemas.microsoft.com/office/drawing/2014/main" id="{FF751B29-C9DD-4423-8D97-081F7EA82CBB}"/>
                </a:ext>
              </a:extLst>
            </p:cNvPr>
            <p:cNvSpPr txBox="1"/>
            <p:nvPr/>
          </p:nvSpPr>
          <p:spPr>
            <a:xfrm>
              <a:off x="9461235" y="5455445"/>
              <a:ext cx="1963357" cy="830997"/>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 Mike </a:t>
              </a:r>
            </a:p>
            <a:p>
              <a:pPr algn="ctr"/>
              <a:r>
                <a:rPr lang="en-US" altLang="zh-CN" sz="2400" dirty="0">
                  <a:latin typeface="Times New Roman" panose="02020603050405020304" pitchFamily="18" charset="0"/>
                  <a:cs typeface="Times New Roman" panose="02020603050405020304" pitchFamily="18" charset="0"/>
                </a:rPr>
                <a:t>His parents </a:t>
              </a:r>
              <a:endParaRPr lang="zh-CN" altLang="en-US" sz="2400" dirty="0">
                <a:latin typeface="Times New Roman" panose="02020603050405020304" pitchFamily="18" charset="0"/>
                <a:cs typeface="Times New Roman" panose="02020603050405020304" pitchFamily="18" charset="0"/>
              </a:endParaRPr>
            </a:p>
          </p:txBody>
        </p:sp>
      </p:grpSp>
      <p:cxnSp>
        <p:nvCxnSpPr>
          <p:cNvPr id="26" name="直接箭头连接符 25">
            <a:extLst>
              <a:ext uri="{FF2B5EF4-FFF2-40B4-BE49-F238E27FC236}">
                <a16:creationId xmlns:a16="http://schemas.microsoft.com/office/drawing/2014/main" id="{3B2CF734-E3AD-43DC-B5D1-469C59D2FC8F}"/>
              </a:ext>
            </a:extLst>
          </p:cNvPr>
          <p:cNvCxnSpPr>
            <a:cxnSpLocks/>
          </p:cNvCxnSpPr>
          <p:nvPr/>
        </p:nvCxnSpPr>
        <p:spPr>
          <a:xfrm flipH="1">
            <a:off x="2927648" y="3422881"/>
            <a:ext cx="1728192" cy="799242"/>
          </a:xfrm>
          <a:prstGeom prst="straightConnector1">
            <a:avLst/>
          </a:prstGeom>
          <a:ln w="285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12EDB02F-017B-4A39-8564-F5A5E97F211F}"/>
              </a:ext>
            </a:extLst>
          </p:cNvPr>
          <p:cNvCxnSpPr>
            <a:cxnSpLocks/>
          </p:cNvCxnSpPr>
          <p:nvPr/>
        </p:nvCxnSpPr>
        <p:spPr>
          <a:xfrm flipH="1" flipV="1">
            <a:off x="2916192" y="4462938"/>
            <a:ext cx="1955673" cy="334215"/>
          </a:xfrm>
          <a:prstGeom prst="straightConnector1">
            <a:avLst/>
          </a:prstGeom>
          <a:ln w="285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B4A6A141-5EAF-4261-91D4-D6AB3F8DE9E5}"/>
              </a:ext>
            </a:extLst>
          </p:cNvPr>
          <p:cNvCxnSpPr>
            <a:cxnSpLocks/>
          </p:cNvCxnSpPr>
          <p:nvPr/>
        </p:nvCxnSpPr>
        <p:spPr>
          <a:xfrm flipH="1" flipV="1">
            <a:off x="2916192" y="4765747"/>
            <a:ext cx="3292243" cy="1628692"/>
          </a:xfrm>
          <a:prstGeom prst="straightConnector1">
            <a:avLst/>
          </a:prstGeom>
          <a:ln w="285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圆角 34">
            <a:extLst>
              <a:ext uri="{FF2B5EF4-FFF2-40B4-BE49-F238E27FC236}">
                <a16:creationId xmlns:a16="http://schemas.microsoft.com/office/drawing/2014/main" id="{9F832869-212D-4654-99B3-FB73AD2E4044}"/>
              </a:ext>
            </a:extLst>
          </p:cNvPr>
          <p:cNvSpPr/>
          <p:nvPr/>
        </p:nvSpPr>
        <p:spPr>
          <a:xfrm>
            <a:off x="662262" y="3592566"/>
            <a:ext cx="2160239" cy="14966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i="1" dirty="0">
                <a:solidFill>
                  <a:srgbClr val="002060"/>
                </a:solidFill>
              </a:rPr>
              <a:t>行为变化</a:t>
            </a:r>
            <a:endParaRPr lang="en-US" altLang="zh-CN" sz="3200" b="1" i="1" dirty="0">
              <a:solidFill>
                <a:srgbClr val="002060"/>
              </a:solidFill>
            </a:endParaRPr>
          </a:p>
          <a:p>
            <a:pPr algn="ctr"/>
            <a:r>
              <a:rPr lang="en-US" altLang="zh-CN" sz="3200" b="1" i="1" dirty="0">
                <a:solidFill>
                  <a:srgbClr val="002060"/>
                </a:solidFill>
              </a:rPr>
              <a:t>&amp;</a:t>
            </a:r>
          </a:p>
          <a:p>
            <a:pPr algn="ctr"/>
            <a:r>
              <a:rPr lang="zh-CN" altLang="en-US" sz="3200" b="1" i="1" dirty="0">
                <a:solidFill>
                  <a:srgbClr val="002060"/>
                </a:solidFill>
              </a:rPr>
              <a:t>情绪变化</a:t>
            </a:r>
          </a:p>
        </p:txBody>
      </p:sp>
    </p:spTree>
    <p:extLst>
      <p:ext uri="{BB962C8B-B14F-4D97-AF65-F5344CB8AC3E}">
        <p14:creationId xmlns:p14="http://schemas.microsoft.com/office/powerpoint/2010/main" val="82302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A4F4D20-9336-4896-B1D6-134E0644184B}"/>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有效阅读之内容</a:t>
            </a:r>
          </a:p>
        </p:txBody>
      </p:sp>
      <p:sp>
        <p:nvSpPr>
          <p:cNvPr id="4" name="任意多边形 13">
            <a:extLst>
              <a:ext uri="{FF2B5EF4-FFF2-40B4-BE49-F238E27FC236}">
                <a16:creationId xmlns:a16="http://schemas.microsoft.com/office/drawing/2014/main" id="{93835643-A1F1-4A98-B921-455C099DFA67}"/>
              </a:ext>
            </a:extLst>
          </p:cNvPr>
          <p:cNvSpPr/>
          <p:nvPr/>
        </p:nvSpPr>
        <p:spPr>
          <a:xfrm>
            <a:off x="1631504" y="1256758"/>
            <a:ext cx="2592288"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读记叙文六要素</a:t>
            </a:r>
          </a:p>
        </p:txBody>
      </p:sp>
      <p:sp>
        <p:nvSpPr>
          <p:cNvPr id="5" name="任意多边形 8">
            <a:extLst>
              <a:ext uri="{FF2B5EF4-FFF2-40B4-BE49-F238E27FC236}">
                <a16:creationId xmlns:a16="http://schemas.microsoft.com/office/drawing/2014/main" id="{54CF5BAF-9952-48CB-BC0C-1659523D4189}"/>
              </a:ext>
            </a:extLst>
          </p:cNvPr>
          <p:cNvSpPr/>
          <p:nvPr/>
        </p:nvSpPr>
        <p:spPr>
          <a:xfrm>
            <a:off x="11324" y="1256758"/>
            <a:ext cx="1868873"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读写作顺序</a:t>
            </a:r>
          </a:p>
        </p:txBody>
      </p:sp>
      <p:sp>
        <p:nvSpPr>
          <p:cNvPr id="6" name="任意多边形 9">
            <a:extLst>
              <a:ext uri="{FF2B5EF4-FFF2-40B4-BE49-F238E27FC236}">
                <a16:creationId xmlns:a16="http://schemas.microsoft.com/office/drawing/2014/main" id="{48C18D6A-9E56-42F7-B787-2C74BA4EA01D}"/>
              </a:ext>
            </a:extLst>
          </p:cNvPr>
          <p:cNvSpPr/>
          <p:nvPr/>
        </p:nvSpPr>
        <p:spPr>
          <a:xfrm>
            <a:off x="3843696" y="1256758"/>
            <a:ext cx="3335070"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定位关键词， 读懂段首句</a:t>
            </a:r>
          </a:p>
        </p:txBody>
      </p:sp>
      <p:cxnSp>
        <p:nvCxnSpPr>
          <p:cNvPr id="26" name="直接箭头连接符 25">
            <a:extLst>
              <a:ext uri="{FF2B5EF4-FFF2-40B4-BE49-F238E27FC236}">
                <a16:creationId xmlns:a16="http://schemas.microsoft.com/office/drawing/2014/main" id="{3B2CF734-E3AD-43DC-B5D1-469C59D2FC8F}"/>
              </a:ext>
            </a:extLst>
          </p:cNvPr>
          <p:cNvCxnSpPr>
            <a:cxnSpLocks/>
          </p:cNvCxnSpPr>
          <p:nvPr/>
        </p:nvCxnSpPr>
        <p:spPr>
          <a:xfrm flipV="1">
            <a:off x="2536994" y="2610119"/>
            <a:ext cx="1686798" cy="649801"/>
          </a:xfrm>
          <a:prstGeom prst="straightConnector1">
            <a:avLst/>
          </a:prstGeom>
          <a:ln w="28575">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B4A6A141-5EAF-4261-91D4-D6AB3F8DE9E5}"/>
              </a:ext>
            </a:extLst>
          </p:cNvPr>
          <p:cNvCxnSpPr>
            <a:cxnSpLocks/>
          </p:cNvCxnSpPr>
          <p:nvPr/>
        </p:nvCxnSpPr>
        <p:spPr>
          <a:xfrm>
            <a:off x="2536994" y="4005064"/>
            <a:ext cx="1830814" cy="559514"/>
          </a:xfrm>
          <a:prstGeom prst="straightConnector1">
            <a:avLst/>
          </a:prstGeom>
          <a:ln w="28575">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圆角 34">
            <a:extLst>
              <a:ext uri="{FF2B5EF4-FFF2-40B4-BE49-F238E27FC236}">
                <a16:creationId xmlns:a16="http://schemas.microsoft.com/office/drawing/2014/main" id="{9F832869-212D-4654-99B3-FB73AD2E4044}"/>
              </a:ext>
            </a:extLst>
          </p:cNvPr>
          <p:cNvSpPr/>
          <p:nvPr/>
        </p:nvSpPr>
        <p:spPr>
          <a:xfrm>
            <a:off x="335360" y="2852936"/>
            <a:ext cx="2160239" cy="14966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i="1" dirty="0">
                <a:solidFill>
                  <a:srgbClr val="002060"/>
                </a:solidFill>
              </a:rPr>
              <a:t>行为变化</a:t>
            </a:r>
            <a:endParaRPr lang="en-US" altLang="zh-CN" sz="3200" b="1" i="1" dirty="0">
              <a:solidFill>
                <a:srgbClr val="002060"/>
              </a:solidFill>
            </a:endParaRPr>
          </a:p>
          <a:p>
            <a:pPr algn="ctr"/>
            <a:r>
              <a:rPr lang="en-US" altLang="zh-CN" sz="3200" b="1" i="1" dirty="0">
                <a:solidFill>
                  <a:srgbClr val="002060"/>
                </a:solidFill>
              </a:rPr>
              <a:t>&amp;</a:t>
            </a:r>
          </a:p>
          <a:p>
            <a:pPr algn="ctr"/>
            <a:r>
              <a:rPr lang="zh-CN" altLang="en-US" sz="3200" b="1" i="1" dirty="0">
                <a:solidFill>
                  <a:srgbClr val="002060"/>
                </a:solidFill>
              </a:rPr>
              <a:t>情绪变化</a:t>
            </a:r>
          </a:p>
        </p:txBody>
      </p:sp>
      <p:sp>
        <p:nvSpPr>
          <p:cNvPr id="19" name="文本框 18">
            <a:extLst>
              <a:ext uri="{FF2B5EF4-FFF2-40B4-BE49-F238E27FC236}">
                <a16:creationId xmlns:a16="http://schemas.microsoft.com/office/drawing/2014/main" id="{93D74FF1-9582-4A9B-A0A1-9D3EB374105D}"/>
              </a:ext>
            </a:extLst>
          </p:cNvPr>
          <p:cNvSpPr txBox="1"/>
          <p:nvPr/>
        </p:nvSpPr>
        <p:spPr>
          <a:xfrm>
            <a:off x="4536250" y="2125648"/>
            <a:ext cx="5736214" cy="830997"/>
          </a:xfrm>
          <a:prstGeom prst="rect">
            <a:avLst/>
          </a:prstGeom>
          <a:noFill/>
        </p:spPr>
        <p:txBody>
          <a:bodyPr wrap="square" rtlCol="0">
            <a:spAutoFit/>
          </a:bodyPr>
          <a:lstStyle/>
          <a:p>
            <a:r>
              <a:rPr lang="en-US" altLang="zh-CN" sz="2400" b="1" dirty="0">
                <a:effectLst/>
                <a:latin typeface="Times New Roman" panose="02020603050405020304" pitchFamily="18" charset="0"/>
                <a:cs typeface="Times New Roman" panose="02020603050405020304" pitchFamily="18" charset="0"/>
              </a:rPr>
              <a:t>lick</a:t>
            </a:r>
            <a:r>
              <a:rPr lang="zh-CN" altLang="zh-CN" b="1" dirty="0">
                <a:effectLst/>
                <a:latin typeface="+mj-ea"/>
                <a:ea typeface="+mj-ea"/>
                <a:cs typeface="Times New Roman" panose="02020603050405020304" pitchFamily="18" charset="0"/>
              </a:rPr>
              <a:t>（第</a:t>
            </a:r>
            <a:r>
              <a:rPr lang="en-US" altLang="zh-CN" b="1" dirty="0">
                <a:effectLst/>
                <a:latin typeface="+mj-ea"/>
                <a:ea typeface="+mj-ea"/>
                <a:cs typeface="Times New Roman" panose="02020603050405020304" pitchFamily="18" charset="0"/>
              </a:rPr>
              <a:t>1</a:t>
            </a:r>
            <a:r>
              <a:rPr lang="zh-CN" altLang="zh-CN" b="1" dirty="0">
                <a:effectLst/>
                <a:latin typeface="+mj-ea"/>
                <a:ea typeface="+mj-ea"/>
                <a:cs typeface="Times New Roman" panose="02020603050405020304" pitchFamily="18" charset="0"/>
              </a:rPr>
              <a:t>段）</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400" b="1" dirty="0">
                <a:effectLst/>
                <a:latin typeface="Times New Roman" panose="02020603050405020304" pitchFamily="18" charset="0"/>
                <a:ea typeface="仿宋" panose="02010609060101010101" pitchFamily="49" charset="-122"/>
                <a:cs typeface="Times New Roman" panose="02020603050405020304" pitchFamily="18" charset="0"/>
              </a:rPr>
              <a:t>won</a:t>
            </a:r>
            <a:r>
              <a:rPr lang="zh-CN" altLang="zh-CN" b="1" dirty="0">
                <a:effectLst/>
                <a:latin typeface="+mj-ea"/>
                <a:ea typeface="+mj-ea"/>
                <a:cs typeface="Times New Roman" panose="02020603050405020304" pitchFamily="18" charset="0"/>
              </a:rPr>
              <a:t>（第</a:t>
            </a:r>
            <a:r>
              <a:rPr lang="en-US" altLang="zh-CN" b="1" dirty="0">
                <a:effectLst/>
                <a:latin typeface="+mj-ea"/>
                <a:ea typeface="+mj-ea"/>
                <a:cs typeface="Times New Roman" panose="02020603050405020304" pitchFamily="18" charset="0"/>
              </a:rPr>
              <a:t>2</a:t>
            </a:r>
            <a:r>
              <a:rPr lang="zh-CN" altLang="zh-CN" b="1" dirty="0">
                <a:effectLst/>
                <a:latin typeface="+mj-ea"/>
                <a:ea typeface="+mj-ea"/>
                <a:cs typeface="Times New Roman" panose="02020603050405020304" pitchFamily="18" charset="0"/>
              </a:rPr>
              <a:t>段）</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400" b="1" dirty="0">
                <a:effectLst/>
                <a:latin typeface="Times New Roman" panose="02020603050405020304" pitchFamily="18" charset="0"/>
                <a:ea typeface="仿宋" panose="02010609060101010101" pitchFamily="49" charset="-122"/>
                <a:cs typeface="Times New Roman" panose="02020603050405020304" pitchFamily="18" charset="0"/>
              </a:rPr>
              <a:t>enjoy</a:t>
            </a:r>
            <a:r>
              <a:rPr lang="zh-CN" altLang="zh-CN" b="1" dirty="0">
                <a:effectLst/>
                <a:latin typeface="+mj-ea"/>
                <a:ea typeface="+mj-ea"/>
                <a:cs typeface="Times New Roman" panose="02020603050405020304" pitchFamily="18" charset="0"/>
              </a:rPr>
              <a:t>（第</a:t>
            </a:r>
            <a:r>
              <a:rPr lang="en-US" altLang="zh-CN" b="1" dirty="0">
                <a:effectLst/>
                <a:latin typeface="+mj-ea"/>
                <a:ea typeface="+mj-ea"/>
                <a:cs typeface="Times New Roman" panose="02020603050405020304" pitchFamily="18" charset="0"/>
              </a:rPr>
              <a:t>4</a:t>
            </a:r>
            <a:r>
              <a:rPr lang="zh-CN" altLang="zh-CN" b="1" dirty="0">
                <a:effectLst/>
                <a:latin typeface="+mj-ea"/>
                <a:ea typeface="+mj-ea"/>
                <a:cs typeface="Times New Roman" panose="02020603050405020304" pitchFamily="18" charset="0"/>
              </a:rPr>
              <a:t>段）</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400" b="1" dirty="0">
              <a:effectLst/>
              <a:latin typeface="Times New Roman" panose="02020603050405020304" pitchFamily="18" charset="0"/>
              <a:ea typeface="仿宋" panose="02010609060101010101" pitchFamily="49" charset="-122"/>
              <a:cs typeface="Times New Roman" panose="02020603050405020304" pitchFamily="18" charset="0"/>
            </a:endParaRPr>
          </a:p>
          <a:p>
            <a:r>
              <a:rPr lang="en-US" altLang="zh-CN" sz="2400" b="1" dirty="0">
                <a:effectLst/>
                <a:latin typeface="Times New Roman" panose="02020603050405020304" pitchFamily="18" charset="0"/>
                <a:ea typeface="仿宋" panose="02010609060101010101" pitchFamily="49" charset="-122"/>
                <a:cs typeface="Times New Roman" panose="02020603050405020304" pitchFamily="18" charset="0"/>
              </a:rPr>
              <a:t>swam</a:t>
            </a:r>
            <a:r>
              <a:rPr lang="zh-CN" altLang="zh-CN" b="1" dirty="0">
                <a:effectLst/>
                <a:latin typeface="+mj-ea"/>
                <a:ea typeface="+mj-ea"/>
                <a:cs typeface="Times New Roman" panose="02020603050405020304" pitchFamily="18" charset="0"/>
              </a:rPr>
              <a:t>（第</a:t>
            </a:r>
            <a:r>
              <a:rPr lang="en-US" altLang="zh-CN" b="1" dirty="0">
                <a:effectLst/>
                <a:latin typeface="+mj-ea"/>
                <a:ea typeface="+mj-ea"/>
                <a:cs typeface="Times New Roman" panose="02020603050405020304" pitchFamily="18" charset="0"/>
              </a:rPr>
              <a:t>5</a:t>
            </a:r>
            <a:r>
              <a:rPr lang="zh-CN" altLang="zh-CN" b="1" dirty="0">
                <a:effectLst/>
                <a:latin typeface="+mj-ea"/>
                <a:ea typeface="+mj-ea"/>
                <a:cs typeface="Times New Roman" panose="02020603050405020304" pitchFamily="18" charset="0"/>
              </a:rPr>
              <a:t>段）</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400" b="1" dirty="0">
                <a:effectLst/>
                <a:latin typeface="Times New Roman" panose="02020603050405020304" pitchFamily="18" charset="0"/>
                <a:ea typeface="仿宋" panose="02010609060101010101" pitchFamily="49" charset="-122"/>
                <a:cs typeface="Times New Roman" panose="02020603050405020304" pitchFamily="18" charset="0"/>
              </a:rPr>
              <a:t>agree, perform</a:t>
            </a:r>
            <a:r>
              <a:rPr lang="zh-CN" altLang="zh-CN" b="1" dirty="0">
                <a:effectLst/>
                <a:latin typeface="+mn-ea"/>
                <a:cs typeface="Times New Roman" panose="02020603050405020304" pitchFamily="18" charset="0"/>
              </a:rPr>
              <a:t>（第</a:t>
            </a:r>
            <a:r>
              <a:rPr lang="en-US" altLang="zh-CN" b="1" dirty="0">
                <a:effectLst/>
                <a:latin typeface="+mn-ea"/>
                <a:cs typeface="Times New Roman" panose="02020603050405020304" pitchFamily="18" charset="0"/>
              </a:rPr>
              <a:t>8</a:t>
            </a:r>
            <a:r>
              <a:rPr lang="zh-CN" altLang="zh-CN" b="1" dirty="0">
                <a:effectLst/>
                <a:latin typeface="+mn-ea"/>
                <a:cs typeface="Times New Roman" panose="02020603050405020304" pitchFamily="18" charset="0"/>
              </a:rPr>
              <a:t>段）</a:t>
            </a:r>
            <a:endParaRPr lang="zh-CN" altLang="en-US" b="1" dirty="0">
              <a:latin typeface="+mn-ea"/>
              <a:cs typeface="Times New Roman" panose="02020603050405020304" pitchFamily="18" charset="0"/>
            </a:endParaRPr>
          </a:p>
        </p:txBody>
      </p:sp>
      <p:sp>
        <p:nvSpPr>
          <p:cNvPr id="21" name="文本框 20">
            <a:extLst>
              <a:ext uri="{FF2B5EF4-FFF2-40B4-BE49-F238E27FC236}">
                <a16:creationId xmlns:a16="http://schemas.microsoft.com/office/drawing/2014/main" id="{45284F4F-A375-45AA-88F6-0C2172157B75}"/>
              </a:ext>
            </a:extLst>
          </p:cNvPr>
          <p:cNvSpPr txBox="1"/>
          <p:nvPr/>
        </p:nvSpPr>
        <p:spPr>
          <a:xfrm>
            <a:off x="4655840" y="4149080"/>
            <a:ext cx="5736214" cy="830997"/>
          </a:xfrm>
          <a:prstGeom prst="rect">
            <a:avLst/>
          </a:prstGeom>
          <a:noFill/>
        </p:spPr>
        <p:txBody>
          <a:bodyPr wrap="square" rtlCol="0">
            <a:spAutoFit/>
          </a:bodyPr>
          <a:lstStyle/>
          <a:p>
            <a:r>
              <a:rPr lang="en-US" altLang="zh-CN" sz="2400" b="1" dirty="0">
                <a:effectLst/>
                <a:latin typeface="Times New Roman" panose="02020603050405020304" pitchFamily="18" charset="0"/>
                <a:cs typeface="Times New Roman" panose="02020603050405020304" pitchFamily="18" charset="0"/>
              </a:rPr>
              <a:t>confident</a:t>
            </a:r>
            <a:r>
              <a:rPr lang="en-US" altLang="zh-CN" b="1" dirty="0">
                <a:effectLst/>
                <a:latin typeface="+mj-ea"/>
                <a:ea typeface="+mj-ea"/>
                <a:cs typeface="Times New Roman" panose="02020603050405020304" pitchFamily="18" charset="0"/>
              </a:rPr>
              <a:t>(</a:t>
            </a:r>
            <a:r>
              <a:rPr lang="zh-CN" altLang="zh-CN" b="1" dirty="0">
                <a:effectLst/>
                <a:latin typeface="+mj-ea"/>
                <a:ea typeface="+mj-ea"/>
                <a:cs typeface="Times New Roman" panose="02020603050405020304" pitchFamily="18" charset="0"/>
              </a:rPr>
              <a:t>第</a:t>
            </a:r>
            <a:r>
              <a:rPr lang="en-US" altLang="zh-CN" b="1" dirty="0">
                <a:effectLst/>
                <a:latin typeface="+mj-ea"/>
                <a:ea typeface="+mj-ea"/>
                <a:cs typeface="Times New Roman" panose="02020603050405020304" pitchFamily="18" charset="0"/>
              </a:rPr>
              <a:t>2</a:t>
            </a:r>
            <a:r>
              <a:rPr lang="zh-CN" altLang="zh-CN" b="1" dirty="0">
                <a:effectLst/>
                <a:latin typeface="+mj-ea"/>
                <a:ea typeface="+mj-ea"/>
                <a:cs typeface="Times New Roman" panose="02020603050405020304" pitchFamily="18" charset="0"/>
              </a:rPr>
              <a:t>段</a:t>
            </a:r>
            <a:r>
              <a:rPr lang="zh-CN" altLang="en-US" b="1" dirty="0">
                <a:latin typeface="+mj-ea"/>
                <a:ea typeface="+mj-ea"/>
                <a:cs typeface="Times New Roman" panose="02020603050405020304" pitchFamily="18" charset="0"/>
              </a:rPr>
              <a:t>）；</a:t>
            </a:r>
            <a:r>
              <a:rPr lang="en-US" altLang="zh-CN" sz="1800" b="1" dirty="0">
                <a:effectLst/>
                <a:latin typeface="+mj-ea"/>
                <a:ea typeface="+mj-ea"/>
                <a:cs typeface="Times New Roman" panose="02020603050405020304" pitchFamily="18" charset="0"/>
              </a:rPr>
              <a:t> </a:t>
            </a:r>
            <a:r>
              <a:rPr lang="en-US" altLang="zh-CN" sz="2400" b="1" dirty="0">
                <a:effectLst/>
                <a:latin typeface="Times New Roman" panose="02020603050405020304" pitchFamily="18" charset="0"/>
                <a:ea typeface="仿宋" panose="02010609060101010101" pitchFamily="49" charset="-122"/>
                <a:cs typeface="Times New Roman" panose="02020603050405020304" pitchFamily="18" charset="0"/>
              </a:rPr>
              <a:t>unbeatable</a:t>
            </a:r>
            <a:r>
              <a:rPr lang="en-US" altLang="zh-CN" sz="1800" b="1" dirty="0">
                <a:effectLst/>
                <a:latin typeface="+mj-ea"/>
                <a:ea typeface="+mj-ea"/>
                <a:cs typeface="Times New Roman" panose="02020603050405020304" pitchFamily="18" charset="0"/>
              </a:rPr>
              <a:t>(</a:t>
            </a:r>
            <a:r>
              <a:rPr lang="zh-CN" altLang="zh-CN" sz="1800" b="1" dirty="0">
                <a:effectLst/>
                <a:latin typeface="+mj-ea"/>
                <a:ea typeface="+mj-ea"/>
                <a:cs typeface="Times New Roman" panose="02020603050405020304" pitchFamily="18" charset="0"/>
              </a:rPr>
              <a:t>第</a:t>
            </a:r>
            <a:r>
              <a:rPr lang="en-US" altLang="zh-CN" sz="1800" b="1" dirty="0">
                <a:effectLst/>
                <a:latin typeface="+mj-ea"/>
                <a:ea typeface="+mj-ea"/>
                <a:cs typeface="Times New Roman" panose="02020603050405020304" pitchFamily="18" charset="0"/>
              </a:rPr>
              <a:t>5</a:t>
            </a:r>
            <a:r>
              <a:rPr lang="zh-CN" altLang="zh-CN" sz="1800" b="1" dirty="0">
                <a:effectLst/>
                <a:latin typeface="+mj-ea"/>
                <a:ea typeface="+mj-ea"/>
                <a:cs typeface="Times New Roman" panose="02020603050405020304" pitchFamily="18" charset="0"/>
              </a:rPr>
              <a:t>段</a:t>
            </a:r>
            <a:r>
              <a:rPr lang="en-US" altLang="zh-CN" sz="1800" b="1" dirty="0">
                <a:effectLst/>
                <a:latin typeface="+mj-ea"/>
                <a:ea typeface="+mj-ea"/>
                <a:cs typeface="Times New Roman" panose="02020603050405020304" pitchFamily="18" charset="0"/>
              </a:rPr>
              <a:t>)</a:t>
            </a:r>
            <a:r>
              <a:rPr lang="zh-CN" altLang="en-US" sz="1800" b="1" dirty="0">
                <a:effectLst/>
                <a:latin typeface="+mj-ea"/>
                <a:ea typeface="+mj-ea"/>
                <a:cs typeface="Times New Roman" panose="02020603050405020304" pitchFamily="18" charset="0"/>
              </a:rPr>
              <a:t>；</a:t>
            </a:r>
            <a:r>
              <a:rPr lang="en-US" altLang="zh-CN" sz="2400" b="1" dirty="0">
                <a:effectLst/>
                <a:latin typeface="Times New Roman" panose="02020603050405020304" pitchFamily="18" charset="0"/>
                <a:ea typeface="仿宋" panose="02010609060101010101" pitchFamily="49" charset="-122"/>
                <a:cs typeface="Times New Roman" panose="02020603050405020304" pitchFamily="18" charset="0"/>
              </a:rPr>
              <a:t>pretty good</a:t>
            </a:r>
            <a:r>
              <a:rPr lang="en-US" altLang="zh-CN" sz="2400" b="1" dirty="0">
                <a:effectLst/>
                <a:latin typeface="Times New Roman" panose="02020603050405020304" pitchFamily="18" charset="0"/>
                <a:ea typeface="+mj-ea"/>
                <a:cs typeface="Times New Roman" panose="02020603050405020304" pitchFamily="18" charset="0"/>
              </a:rPr>
              <a:t>(</a:t>
            </a:r>
            <a:r>
              <a:rPr lang="zh-CN" altLang="zh-CN" sz="1800" b="1" dirty="0">
                <a:effectLst/>
                <a:latin typeface="+mj-ea"/>
                <a:ea typeface="+mj-ea"/>
                <a:cs typeface="Times New Roman" panose="02020603050405020304" pitchFamily="18" charset="0"/>
              </a:rPr>
              <a:t>第</a:t>
            </a:r>
            <a:r>
              <a:rPr lang="en-US" altLang="zh-CN" sz="1800" b="1" dirty="0">
                <a:effectLst/>
                <a:latin typeface="+mj-ea"/>
                <a:ea typeface="+mj-ea"/>
                <a:cs typeface="Times New Roman" panose="02020603050405020304" pitchFamily="18" charset="0"/>
              </a:rPr>
              <a:t>5</a:t>
            </a:r>
            <a:r>
              <a:rPr lang="zh-CN" altLang="zh-CN" sz="1800" b="1" dirty="0">
                <a:effectLst/>
                <a:latin typeface="+mj-ea"/>
                <a:ea typeface="+mj-ea"/>
                <a:cs typeface="Times New Roman" panose="02020603050405020304" pitchFamily="18" charset="0"/>
              </a:rPr>
              <a:t>段</a:t>
            </a:r>
            <a:r>
              <a:rPr lang="en-US" altLang="zh-CN" sz="2400" b="1" dirty="0">
                <a:effectLst/>
                <a:latin typeface="Times New Roman" panose="02020603050405020304" pitchFamily="18" charset="0"/>
                <a:ea typeface="+mj-ea"/>
                <a:cs typeface="Times New Roman" panose="02020603050405020304" pitchFamily="18" charset="0"/>
              </a:rPr>
              <a:t>)</a:t>
            </a:r>
            <a:r>
              <a:rPr lang="zh-CN" altLang="en-US" sz="2400" b="1" dirty="0">
                <a:effectLst/>
                <a:latin typeface="Times New Roman" panose="02020603050405020304" pitchFamily="18" charset="0"/>
                <a:ea typeface="+mj-ea"/>
                <a:cs typeface="Times New Roman" panose="02020603050405020304" pitchFamily="18" charset="0"/>
              </a:rPr>
              <a:t>；</a:t>
            </a:r>
            <a:r>
              <a:rPr lang="en-US" altLang="zh-CN" sz="2400" b="1" dirty="0">
                <a:effectLst/>
                <a:latin typeface="Times New Roman" panose="02020603050405020304" pitchFamily="18" charset="0"/>
                <a:ea typeface="+mj-ea"/>
                <a:cs typeface="Times New Roman" panose="02020603050405020304" pitchFamily="18" charset="0"/>
              </a:rPr>
              <a:t> </a:t>
            </a:r>
            <a:r>
              <a:rPr lang="en-US" altLang="zh-CN" sz="2400" b="1" dirty="0">
                <a:effectLst/>
                <a:latin typeface="Times New Roman" panose="02020603050405020304" pitchFamily="18" charset="0"/>
                <a:ea typeface="仿宋" panose="02010609060101010101" pitchFamily="49" charset="-122"/>
                <a:cs typeface="Times New Roman" panose="02020603050405020304" pitchFamily="18" charset="0"/>
              </a:rPr>
              <a:t>unwillingly </a:t>
            </a:r>
            <a:r>
              <a:rPr lang="en-US" altLang="zh-CN" sz="1800" b="1" dirty="0">
                <a:effectLst/>
                <a:latin typeface="+mj-ea"/>
                <a:ea typeface="+mj-ea"/>
                <a:cs typeface="Times New Roman" panose="02020603050405020304" pitchFamily="18" charset="0"/>
              </a:rPr>
              <a:t>(</a:t>
            </a:r>
            <a:r>
              <a:rPr lang="zh-CN" altLang="zh-CN" sz="1800" b="1" dirty="0">
                <a:effectLst/>
                <a:latin typeface="+mj-ea"/>
                <a:ea typeface="+mj-ea"/>
                <a:cs typeface="Times New Roman" panose="02020603050405020304" pitchFamily="18" charset="0"/>
              </a:rPr>
              <a:t>第</a:t>
            </a:r>
            <a:r>
              <a:rPr lang="en-US" altLang="zh-CN" sz="1800" b="1" dirty="0">
                <a:effectLst/>
                <a:latin typeface="+mj-ea"/>
                <a:ea typeface="+mj-ea"/>
                <a:cs typeface="Times New Roman" panose="02020603050405020304" pitchFamily="18" charset="0"/>
              </a:rPr>
              <a:t>8</a:t>
            </a:r>
            <a:r>
              <a:rPr lang="zh-CN" altLang="zh-CN" sz="1800" b="1" dirty="0">
                <a:effectLst/>
                <a:latin typeface="+mj-ea"/>
                <a:ea typeface="+mj-ea"/>
                <a:cs typeface="Times New Roman" panose="02020603050405020304" pitchFamily="18" charset="0"/>
              </a:rPr>
              <a:t>段</a:t>
            </a:r>
            <a:r>
              <a:rPr lang="en-US" altLang="zh-CN" sz="1800" b="1" dirty="0">
                <a:effectLst/>
                <a:latin typeface="+mj-ea"/>
                <a:ea typeface="+mj-ea"/>
                <a:cs typeface="Times New Roman" panose="02020603050405020304" pitchFamily="18" charset="0"/>
              </a:rPr>
              <a:t>)</a:t>
            </a:r>
            <a:endParaRPr lang="zh-CN" altLang="en-US" b="1" dirty="0">
              <a:latin typeface="+mj-ea"/>
              <a:ea typeface="+mj-ea"/>
              <a:cs typeface="Times New Roman" panose="02020603050405020304" pitchFamily="18" charset="0"/>
            </a:endParaRPr>
          </a:p>
        </p:txBody>
      </p:sp>
      <p:sp>
        <p:nvSpPr>
          <p:cNvPr id="27" name="文本框 26">
            <a:extLst>
              <a:ext uri="{FF2B5EF4-FFF2-40B4-BE49-F238E27FC236}">
                <a16:creationId xmlns:a16="http://schemas.microsoft.com/office/drawing/2014/main" id="{C83193A6-72E8-4779-8D0A-61CBCFDB42B9}"/>
              </a:ext>
            </a:extLst>
          </p:cNvPr>
          <p:cNvSpPr txBox="1"/>
          <p:nvPr/>
        </p:nvSpPr>
        <p:spPr>
          <a:xfrm>
            <a:off x="4655840" y="3259920"/>
            <a:ext cx="4999166" cy="584775"/>
          </a:xfrm>
          <a:prstGeom prst="rect">
            <a:avLst/>
          </a:prstGeom>
          <a:noFill/>
        </p:spPr>
        <p:txBody>
          <a:bodyPr wrap="square" rtlCol="0">
            <a:spAutoFit/>
          </a:bodyPr>
          <a:lstStyle/>
          <a:p>
            <a:r>
              <a:rPr lang="en-US" altLang="zh-CN" sz="3200" b="1" i="1" dirty="0">
                <a:solidFill>
                  <a:srgbClr val="FF0000"/>
                </a:solidFill>
                <a:latin typeface="Times New Roman" panose="02020603050405020304" pitchFamily="18" charset="0"/>
                <a:cs typeface="Times New Roman" panose="02020603050405020304" pitchFamily="18" charset="0"/>
              </a:rPr>
              <a:t>ice cream  &amp; performance </a:t>
            </a:r>
            <a:endParaRPr lang="zh-CN"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E1B152D9-3F20-459F-9AEA-194A640DF980}"/>
              </a:ext>
            </a:extLst>
          </p:cNvPr>
          <p:cNvSpPr txBox="1"/>
          <p:nvPr/>
        </p:nvSpPr>
        <p:spPr>
          <a:xfrm>
            <a:off x="335360" y="5123709"/>
            <a:ext cx="7488832" cy="584775"/>
          </a:xfrm>
          <a:prstGeom prst="rect">
            <a:avLst/>
          </a:prstGeom>
          <a:noFill/>
        </p:spPr>
        <p:txBody>
          <a:bodyPr wrap="square" rtlCol="0">
            <a:spAutoFit/>
          </a:bodyPr>
          <a:lstStyle/>
          <a:p>
            <a:r>
              <a:rPr lang="en-US" altLang="zh-CN" sz="3200" b="1" i="1" dirty="0">
                <a:solidFill>
                  <a:srgbClr val="32AC95"/>
                </a:solidFill>
                <a:effectLst/>
                <a:latin typeface="Times New Roman" panose="02020603050405020304" pitchFamily="18" charset="0"/>
                <a:cs typeface="Times New Roman" panose="02020603050405020304" pitchFamily="18" charset="0"/>
              </a:rPr>
              <a:t>Is the ice cream a lucky charm</a:t>
            </a:r>
            <a:r>
              <a:rPr lang="en-US" altLang="zh-CN" sz="3200" b="1" i="1" dirty="0">
                <a:solidFill>
                  <a:srgbClr val="FF0000"/>
                </a:solidFill>
                <a:effectLst/>
                <a:latin typeface="Times New Roman" panose="02020603050405020304" pitchFamily="18" charset="0"/>
                <a:cs typeface="Times New Roman" panose="02020603050405020304" pitchFamily="18" charset="0"/>
              </a:rPr>
              <a:t>?</a:t>
            </a:r>
            <a:endParaRPr lang="zh-CN"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670983BB-5F4D-4698-B681-174EF0E1C6C3}"/>
              </a:ext>
            </a:extLst>
          </p:cNvPr>
          <p:cNvSpPr txBox="1"/>
          <p:nvPr/>
        </p:nvSpPr>
        <p:spPr>
          <a:xfrm>
            <a:off x="3380393" y="6028360"/>
            <a:ext cx="8265613" cy="646331"/>
          </a:xfrm>
          <a:prstGeom prst="rect">
            <a:avLst/>
          </a:prstGeom>
          <a:noFill/>
        </p:spPr>
        <p:txBody>
          <a:bodyPr wrap="square" rtlCol="0">
            <a:spAutoFit/>
          </a:bodyPr>
          <a:lstStyle/>
          <a:p>
            <a:r>
              <a:rPr lang="en-US" altLang="zh-CN" sz="3600" b="1" i="1" dirty="0">
                <a:solidFill>
                  <a:srgbClr val="FF0000"/>
                </a:solidFill>
                <a:effectLst/>
                <a:latin typeface="Times New Roman" panose="02020603050405020304" pitchFamily="18" charset="0"/>
                <a:cs typeface="Times New Roman" panose="02020603050405020304" pitchFamily="18" charset="0"/>
              </a:rPr>
              <a:t>What</a:t>
            </a:r>
            <a:r>
              <a:rPr lang="en-US" altLang="zh-CN" sz="3600" b="1" i="1" dirty="0">
                <a:solidFill>
                  <a:srgbClr val="4A0957"/>
                </a:solidFill>
                <a:effectLst/>
                <a:latin typeface="Times New Roman" panose="02020603050405020304" pitchFamily="18" charset="0"/>
                <a:cs typeface="Times New Roman" panose="02020603050405020304" pitchFamily="18" charset="0"/>
              </a:rPr>
              <a:t> leads to Mike’s success in swimming</a:t>
            </a:r>
            <a:r>
              <a:rPr lang="en-US" altLang="zh-CN" sz="3600" b="1" i="1" dirty="0">
                <a:solidFill>
                  <a:srgbClr val="FF0000"/>
                </a:solidFill>
                <a:effectLst/>
                <a:latin typeface="Times New Roman" panose="02020603050405020304" pitchFamily="18" charset="0"/>
                <a:cs typeface="Times New Roman" panose="02020603050405020304" pitchFamily="18" charset="0"/>
              </a:rPr>
              <a:t>?</a:t>
            </a:r>
            <a:r>
              <a:rPr lang="en-US" altLang="zh-CN" sz="3600" b="1" i="1" dirty="0">
                <a:solidFill>
                  <a:srgbClr val="4A0957"/>
                </a:solidFill>
                <a:effectLst/>
                <a:latin typeface="Times New Roman" panose="02020603050405020304" pitchFamily="18" charset="0"/>
                <a:cs typeface="Times New Roman" panose="02020603050405020304" pitchFamily="18" charset="0"/>
              </a:rPr>
              <a:t> </a:t>
            </a:r>
            <a:endParaRPr lang="zh-CN" altLang="en-US" sz="3600" b="1" i="1" dirty="0">
              <a:solidFill>
                <a:srgbClr val="4A09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8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xEl>
                                              <p:pRg st="0" end="0"/>
                                            </p:txEl>
                                          </p:spTgt>
                                        </p:tgtEl>
                                        <p:attrNameLst>
                                          <p:attrName>style.visibility</p:attrName>
                                        </p:attrNameLst>
                                      </p:cBhvr>
                                      <p:to>
                                        <p:strVal val="visible"/>
                                      </p:to>
                                    </p:set>
                                    <p:anim calcmode="lin" valueType="num">
                                      <p:cBhvr additive="base">
                                        <p:cTn id="4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9" grpId="0"/>
      <p:bldP spid="21" grpId="0"/>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A4F4D20-9336-4896-B1D6-134E0644184B}"/>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有效阅读之内容</a:t>
            </a:r>
          </a:p>
        </p:txBody>
      </p:sp>
      <p:sp>
        <p:nvSpPr>
          <p:cNvPr id="4" name="任意多边形 13">
            <a:extLst>
              <a:ext uri="{FF2B5EF4-FFF2-40B4-BE49-F238E27FC236}">
                <a16:creationId xmlns:a16="http://schemas.microsoft.com/office/drawing/2014/main" id="{93835643-A1F1-4A98-B921-455C099DFA67}"/>
              </a:ext>
            </a:extLst>
          </p:cNvPr>
          <p:cNvSpPr/>
          <p:nvPr/>
        </p:nvSpPr>
        <p:spPr>
          <a:xfrm>
            <a:off x="3537005" y="1243056"/>
            <a:ext cx="3514549"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定位关键词， 读懂段首句</a:t>
            </a:r>
          </a:p>
        </p:txBody>
      </p:sp>
      <p:sp>
        <p:nvSpPr>
          <p:cNvPr id="5" name="任意多边形 8">
            <a:extLst>
              <a:ext uri="{FF2B5EF4-FFF2-40B4-BE49-F238E27FC236}">
                <a16:creationId xmlns:a16="http://schemas.microsoft.com/office/drawing/2014/main" id="{54CF5BAF-9952-48CB-BC0C-1659523D4189}"/>
              </a:ext>
            </a:extLst>
          </p:cNvPr>
          <p:cNvSpPr/>
          <p:nvPr/>
        </p:nvSpPr>
        <p:spPr>
          <a:xfrm>
            <a:off x="11324" y="1256758"/>
            <a:ext cx="1868873"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读写作顺序</a:t>
            </a:r>
          </a:p>
        </p:txBody>
      </p:sp>
      <p:sp>
        <p:nvSpPr>
          <p:cNvPr id="6" name="任意多边形 9">
            <a:extLst>
              <a:ext uri="{FF2B5EF4-FFF2-40B4-BE49-F238E27FC236}">
                <a16:creationId xmlns:a16="http://schemas.microsoft.com/office/drawing/2014/main" id="{48C18D6A-9E56-42F7-B787-2C74BA4EA01D}"/>
              </a:ext>
            </a:extLst>
          </p:cNvPr>
          <p:cNvSpPr/>
          <p:nvPr/>
        </p:nvSpPr>
        <p:spPr>
          <a:xfrm>
            <a:off x="1703512" y="1250613"/>
            <a:ext cx="2282143"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读记叙文六要素</a:t>
            </a:r>
          </a:p>
        </p:txBody>
      </p:sp>
      <p:grpSp>
        <p:nvGrpSpPr>
          <p:cNvPr id="20" name="组合 19">
            <a:extLst>
              <a:ext uri="{FF2B5EF4-FFF2-40B4-BE49-F238E27FC236}">
                <a16:creationId xmlns:a16="http://schemas.microsoft.com/office/drawing/2014/main" id="{9F1AA32C-5FDC-455F-A91D-C9D19A23B1A6}"/>
              </a:ext>
            </a:extLst>
          </p:cNvPr>
          <p:cNvGrpSpPr/>
          <p:nvPr/>
        </p:nvGrpSpPr>
        <p:grpSpPr>
          <a:xfrm>
            <a:off x="4402260" y="2164377"/>
            <a:ext cx="3514427" cy="3784903"/>
            <a:chOff x="4402260" y="2452409"/>
            <a:chExt cx="3514427" cy="3784903"/>
          </a:xfrm>
        </p:grpSpPr>
        <p:sp>
          <p:nvSpPr>
            <p:cNvPr id="22" name="任意多边形 14">
              <a:extLst>
                <a:ext uri="{FF2B5EF4-FFF2-40B4-BE49-F238E27FC236}">
                  <a16:creationId xmlns:a16="http://schemas.microsoft.com/office/drawing/2014/main" id="{3118EEF9-4A67-4C04-A800-E5BA0E30F0AB}"/>
                </a:ext>
              </a:extLst>
            </p:cNvPr>
            <p:cNvSpPr/>
            <p:nvPr/>
          </p:nvSpPr>
          <p:spPr>
            <a:xfrm>
              <a:off x="4402260" y="2452409"/>
              <a:ext cx="3246544" cy="2640106"/>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marL="285750" lvl="0" indent="-285750">
                <a:lnSpc>
                  <a:spcPct val="120000"/>
                </a:lnSpc>
                <a:spcBef>
                  <a:spcPts val="600"/>
                </a:spcBef>
                <a:buBlip>
                  <a:blip r:embed="rId2"/>
                </a:buBlip>
              </a:pPr>
              <a:endParaRPr lang="en-US" altLang="zh-CN" dirty="0">
                <a:solidFill>
                  <a:prstClr val="black"/>
                </a:solidFill>
                <a:latin typeface="微软雅黑" panose="020B0503020204020204" pitchFamily="34" charset="-122"/>
                <a:ea typeface="微软雅黑" panose="020B0503020204020204" pitchFamily="34" charset="-122"/>
              </a:endParaRPr>
            </a:p>
            <a:p>
              <a:pPr lvl="0">
                <a:lnSpc>
                  <a:spcPct val="120000"/>
                </a:lnSpc>
                <a:spcBef>
                  <a:spcPts val="600"/>
                </a:spcBef>
              </a:pPr>
              <a:r>
                <a:rPr lang="en-US" altLang="zh-CN" dirty="0">
                  <a:solidFill>
                    <a:prstClr val="black"/>
                  </a:solidFill>
                  <a:latin typeface="微软雅黑" panose="020B0503020204020204" pitchFamily="34" charset="-122"/>
                  <a:ea typeface="微软雅黑" panose="020B0503020204020204" pitchFamily="34" charset="-122"/>
                </a:rPr>
                <a:t>As</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he</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srgbClr val="00B0F0"/>
                  </a:solidFill>
                  <a:latin typeface="微软雅黑" panose="020B0503020204020204" pitchFamily="34" charset="-122"/>
                  <a:ea typeface="微软雅黑" panose="020B0503020204020204" pitchFamily="34" charset="-122"/>
                </a:rPr>
                <a:t>dove</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into</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the</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water,</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he</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srgbClr val="00B0F0"/>
                  </a:solidFill>
                  <a:latin typeface="微软雅黑" panose="020B0503020204020204" pitchFamily="34" charset="-122"/>
                  <a:ea typeface="微软雅黑" panose="020B0503020204020204" pitchFamily="34" charset="-122"/>
                </a:rPr>
                <a:t>kicked</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his</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legs and </a:t>
              </a:r>
              <a:r>
                <a:rPr lang="en-US" altLang="zh-CN" dirty="0">
                  <a:solidFill>
                    <a:srgbClr val="00B0F0"/>
                  </a:solidFill>
                  <a:latin typeface="微软雅黑" panose="020B0503020204020204" pitchFamily="34" charset="-122"/>
                  <a:ea typeface="微软雅黑" panose="020B0503020204020204" pitchFamily="34" charset="-122"/>
                </a:rPr>
                <a:t>stretched</a:t>
              </a:r>
              <a:r>
                <a:rPr lang="en-US" altLang="zh-CN" dirty="0">
                  <a:solidFill>
                    <a:prstClr val="black"/>
                  </a:solidFill>
                  <a:latin typeface="微软雅黑" panose="020B0503020204020204" pitchFamily="34" charset="-122"/>
                  <a:ea typeface="微软雅黑" panose="020B0503020204020204" pitchFamily="34" charset="-122"/>
                </a:rPr>
                <a:t> his arms as far as he could.</a:t>
              </a:r>
            </a:p>
            <a:p>
              <a:pPr lvl="0">
                <a:lnSpc>
                  <a:spcPct val="120000"/>
                </a:lnSpc>
                <a:spcBef>
                  <a:spcPts val="600"/>
                </a:spcBef>
              </a:pPr>
              <a:r>
                <a:rPr lang="zh-CN" altLang="en-US" sz="2000" b="1" dirty="0">
                  <a:solidFill>
                    <a:srgbClr val="FF0000"/>
                  </a:solidFill>
                  <a:latin typeface="微软雅黑" panose="020B0503020204020204" pitchFamily="34" charset="-122"/>
                  <a:ea typeface="微软雅黑" panose="020B0503020204020204" pitchFamily="34" charset="-122"/>
                </a:rPr>
                <a:t>比赛过程（动作描写）  </a:t>
              </a:r>
              <a:endParaRPr lang="en-US" altLang="zh-CN" sz="2000" b="1" dirty="0">
                <a:solidFill>
                  <a:srgbClr val="FF0000"/>
                </a:solidFill>
                <a:latin typeface="微软雅黑" panose="020B0503020204020204" pitchFamily="34" charset="-122"/>
                <a:ea typeface="微软雅黑" panose="020B0503020204020204" pitchFamily="34" charset="-122"/>
              </a:endParaRPr>
            </a:p>
            <a:p>
              <a:pPr lvl="0">
                <a:lnSpc>
                  <a:spcPct val="120000"/>
                </a:lnSpc>
                <a:spcBef>
                  <a:spcPts val="600"/>
                </a:spcBef>
              </a:pPr>
              <a:r>
                <a:rPr lang="zh-CN" altLang="en-US" sz="2000" b="1" dirty="0">
                  <a:solidFill>
                    <a:srgbClr val="FF0000"/>
                  </a:solidFill>
                  <a:latin typeface="微软雅黑" panose="020B0503020204020204" pitchFamily="34" charset="-122"/>
                  <a:ea typeface="微软雅黑" panose="020B0503020204020204" pitchFamily="34" charset="-122"/>
                </a:rPr>
                <a:t>心理活动</a:t>
              </a:r>
            </a:p>
          </p:txBody>
        </p:sp>
        <p:sp>
          <p:nvSpPr>
            <p:cNvPr id="23" name="任意多边形 15">
              <a:extLst>
                <a:ext uri="{FF2B5EF4-FFF2-40B4-BE49-F238E27FC236}">
                  <a16:creationId xmlns:a16="http://schemas.microsoft.com/office/drawing/2014/main" id="{5367A02A-6E53-4007-98D9-173CA6EB287E}"/>
                </a:ext>
              </a:extLst>
            </p:cNvPr>
            <p:cNvSpPr/>
            <p:nvPr/>
          </p:nvSpPr>
          <p:spPr>
            <a:xfrm>
              <a:off x="4402260" y="5092515"/>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algn="l" defTabSz="711200" rtl="0">
                <a:lnSpc>
                  <a:spcPct val="90000"/>
                </a:lnSpc>
                <a:spcBef>
                  <a:spcPct val="0"/>
                </a:spcBef>
                <a:spcAft>
                  <a:spcPct val="35000"/>
                </a:spcAft>
              </a:pPr>
              <a:r>
                <a:rPr lang="zh-CN" alt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续写第一段</a:t>
              </a:r>
              <a:endParaRPr 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24" name="椭圆 23">
              <a:extLst>
                <a:ext uri="{FF2B5EF4-FFF2-40B4-BE49-F238E27FC236}">
                  <a16:creationId xmlns:a16="http://schemas.microsoft.com/office/drawing/2014/main" id="{E93214AC-4F83-4DC6-A2E9-EB3AEB61715C}"/>
                </a:ext>
              </a:extLst>
            </p:cNvPr>
            <p:cNvSpPr/>
            <p:nvPr/>
          </p:nvSpPr>
          <p:spPr>
            <a:xfrm>
              <a:off x="6780398" y="5082842"/>
              <a:ext cx="1136289" cy="115447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grpSp>
      <p:grpSp>
        <p:nvGrpSpPr>
          <p:cNvPr id="25" name="组合 24">
            <a:extLst>
              <a:ext uri="{FF2B5EF4-FFF2-40B4-BE49-F238E27FC236}">
                <a16:creationId xmlns:a16="http://schemas.microsoft.com/office/drawing/2014/main" id="{C07D4620-4A85-484D-B387-0BC987C7C087}"/>
              </a:ext>
            </a:extLst>
          </p:cNvPr>
          <p:cNvGrpSpPr/>
          <p:nvPr/>
        </p:nvGrpSpPr>
        <p:grpSpPr>
          <a:xfrm>
            <a:off x="8040216" y="2164377"/>
            <a:ext cx="3514427" cy="3784903"/>
            <a:chOff x="8040216" y="2452409"/>
            <a:chExt cx="3514427" cy="3784903"/>
          </a:xfrm>
        </p:grpSpPr>
        <p:sp>
          <p:nvSpPr>
            <p:cNvPr id="28" name="任意多边形 18">
              <a:extLst>
                <a:ext uri="{FF2B5EF4-FFF2-40B4-BE49-F238E27FC236}">
                  <a16:creationId xmlns:a16="http://schemas.microsoft.com/office/drawing/2014/main" id="{FAB8A20C-0762-4150-8361-574B0E0D2D29}"/>
                </a:ext>
              </a:extLst>
            </p:cNvPr>
            <p:cNvSpPr/>
            <p:nvPr/>
          </p:nvSpPr>
          <p:spPr>
            <a:xfrm>
              <a:off x="8040216" y="2452409"/>
              <a:ext cx="3246544"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lvl="0">
                <a:spcBef>
                  <a:spcPts val="600"/>
                </a:spcBef>
              </a:pPr>
              <a:endParaRPr lang="en-US" altLang="zh-CN" dirty="0">
                <a:solidFill>
                  <a:prstClr val="black"/>
                </a:solidFill>
              </a:endParaRPr>
            </a:p>
            <a:p>
              <a:pPr marL="285750" lvl="0" indent="-285750">
                <a:lnSpc>
                  <a:spcPct val="120000"/>
                </a:lnSpc>
                <a:spcBef>
                  <a:spcPts val="600"/>
                </a:spcBef>
                <a:buBlip>
                  <a:blip r:embed="rId2"/>
                </a:buBlip>
              </a:pPr>
              <a:r>
                <a:rPr lang="en-US" altLang="zh-CN" dirty="0">
                  <a:solidFill>
                    <a:srgbClr val="00B0F0"/>
                  </a:solidFill>
                  <a:latin typeface="微软雅黑" panose="020B0503020204020204" pitchFamily="34" charset="-122"/>
                  <a:ea typeface="微软雅黑" panose="020B0503020204020204" pitchFamily="34" charset="-122"/>
                </a:rPr>
                <a:t>Mike’s jaw dropped</a:t>
              </a:r>
              <a:r>
                <a:rPr lang="en-US" altLang="zh-CN" dirty="0">
                  <a:solidFill>
                    <a:prstClr val="black"/>
                  </a:solidFill>
                  <a:latin typeface="微软雅黑" panose="020B0503020204020204" pitchFamily="34" charset="-122"/>
                  <a:ea typeface="微软雅黑" panose="020B0503020204020204" pitchFamily="34" charset="-122"/>
                </a:rPr>
                <a:t> as he realized he had </a:t>
              </a:r>
              <a:r>
                <a:rPr lang="en-US" altLang="zh-CN" dirty="0">
                  <a:solidFill>
                    <a:srgbClr val="00B0F0"/>
                  </a:solidFill>
                  <a:latin typeface="微软雅黑" panose="020B0503020204020204" pitchFamily="34" charset="-122"/>
                  <a:ea typeface="微软雅黑" panose="020B0503020204020204" pitchFamily="34" charset="-122"/>
                </a:rPr>
                <a:t>beaten his own best time and everyone else’s too. </a:t>
              </a:r>
            </a:p>
            <a:p>
              <a:pPr lvl="0">
                <a:lnSpc>
                  <a:spcPct val="120000"/>
                </a:lnSpc>
                <a:spcBef>
                  <a:spcPts val="600"/>
                </a:spcBef>
              </a:pPr>
              <a:r>
                <a:rPr lang="zh-CN" altLang="en-US" dirty="0">
                  <a:solidFill>
                    <a:srgbClr val="00B0F0"/>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唯一性     方向性 </a:t>
              </a:r>
            </a:p>
          </p:txBody>
        </p:sp>
        <p:sp>
          <p:nvSpPr>
            <p:cNvPr id="32" name="任意多边形 19">
              <a:extLst>
                <a:ext uri="{FF2B5EF4-FFF2-40B4-BE49-F238E27FC236}">
                  <a16:creationId xmlns:a16="http://schemas.microsoft.com/office/drawing/2014/main" id="{ECFF07BD-F8E9-473A-9304-6B9911FB83A6}"/>
                </a:ext>
              </a:extLst>
            </p:cNvPr>
            <p:cNvSpPr/>
            <p:nvPr/>
          </p:nvSpPr>
          <p:spPr>
            <a:xfrm>
              <a:off x="8040216" y="5082842"/>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defTabSz="711200">
                <a:lnSpc>
                  <a:spcPct val="90000"/>
                </a:lnSpc>
                <a:spcBef>
                  <a:spcPct val="0"/>
                </a:spcBef>
                <a:spcAft>
                  <a:spcPct val="35000"/>
                </a:spcAft>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续写第二段</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33" name="椭圆 32">
              <a:extLst>
                <a:ext uri="{FF2B5EF4-FFF2-40B4-BE49-F238E27FC236}">
                  <a16:creationId xmlns:a16="http://schemas.microsoft.com/office/drawing/2014/main" id="{F9CFC72C-FB8C-4ECB-879D-FE5B9C9070E5}"/>
                </a:ext>
              </a:extLst>
            </p:cNvPr>
            <p:cNvSpPr/>
            <p:nvPr/>
          </p:nvSpPr>
          <p:spPr>
            <a:xfrm>
              <a:off x="10418354" y="5082842"/>
              <a:ext cx="1136289" cy="115447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sp>
      </p:grpSp>
      <p:grpSp>
        <p:nvGrpSpPr>
          <p:cNvPr id="2" name="组合 1">
            <a:extLst>
              <a:ext uri="{FF2B5EF4-FFF2-40B4-BE49-F238E27FC236}">
                <a16:creationId xmlns:a16="http://schemas.microsoft.com/office/drawing/2014/main" id="{882A57A7-14CA-4888-A356-0C8D380713F2}"/>
              </a:ext>
            </a:extLst>
          </p:cNvPr>
          <p:cNvGrpSpPr/>
          <p:nvPr/>
        </p:nvGrpSpPr>
        <p:grpSpPr>
          <a:xfrm>
            <a:off x="616226" y="2164377"/>
            <a:ext cx="3488923" cy="3707841"/>
            <a:chOff x="616226" y="2164377"/>
            <a:chExt cx="3488923" cy="3707841"/>
          </a:xfrm>
        </p:grpSpPr>
        <p:sp>
          <p:nvSpPr>
            <p:cNvPr id="36" name="任意多边形 10">
              <a:extLst>
                <a:ext uri="{FF2B5EF4-FFF2-40B4-BE49-F238E27FC236}">
                  <a16:creationId xmlns:a16="http://schemas.microsoft.com/office/drawing/2014/main" id="{35F214B1-1BE3-491F-891B-FF5768DEF18C}"/>
                </a:ext>
              </a:extLst>
            </p:cNvPr>
            <p:cNvSpPr/>
            <p:nvPr/>
          </p:nvSpPr>
          <p:spPr>
            <a:xfrm>
              <a:off x="2239498" y="2174052"/>
              <a:ext cx="1533238"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marL="285750" lvl="0" indent="-285750">
                <a:lnSpc>
                  <a:spcPct val="120000"/>
                </a:lnSpc>
                <a:spcBef>
                  <a:spcPts val="600"/>
                </a:spcBef>
                <a:buBlip>
                  <a:blip r:embed="rId2"/>
                </a:buBlip>
              </a:pPr>
              <a:endParaRPr lang="en-US" altLang="zh-CN"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2"/>
                </a:buBlip>
              </a:pPr>
              <a:r>
                <a:rPr lang="en-US" altLang="zh-CN" dirty="0">
                  <a:solidFill>
                    <a:prstClr val="black"/>
                  </a:solidFill>
                  <a:latin typeface="微软雅黑" panose="020B0503020204020204" pitchFamily="34" charset="-122"/>
                  <a:ea typeface="微软雅黑" panose="020B0503020204020204" pitchFamily="34" charset="-122"/>
                </a:rPr>
                <a:t>perform                    </a:t>
              </a:r>
            </a:p>
            <a:p>
              <a:pPr marL="285750" lvl="0" indent="-285750">
                <a:lnSpc>
                  <a:spcPct val="120000"/>
                </a:lnSpc>
                <a:spcBef>
                  <a:spcPts val="600"/>
                </a:spcBef>
                <a:buBlip>
                  <a:blip r:embed="rId2"/>
                </a:buBlip>
              </a:pP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healthy</a:t>
              </a:r>
            </a:p>
            <a:p>
              <a:pPr marL="285750" lvl="0" indent="-285750">
                <a:lnSpc>
                  <a:spcPct val="120000"/>
                </a:lnSpc>
                <a:spcBef>
                  <a:spcPts val="600"/>
                </a:spcBef>
                <a:buBlip>
                  <a:blip r:embed="rId2"/>
                </a:buBlip>
              </a:pPr>
              <a:r>
                <a:rPr lang="en-US" altLang="zh-CN" dirty="0">
                  <a:solidFill>
                    <a:prstClr val="black"/>
                  </a:solidFill>
                  <a:latin typeface="微软雅黑" panose="020B0503020204020204" pitchFamily="34" charset="-122"/>
                  <a:ea typeface="微软雅黑" panose="020B0503020204020204" pitchFamily="34" charset="-122"/>
                </a:rPr>
                <a:t>magic </a:t>
              </a:r>
            </a:p>
            <a:p>
              <a:pPr marL="285750" lvl="0" indent="-285750">
                <a:lnSpc>
                  <a:spcPct val="120000"/>
                </a:lnSpc>
                <a:spcBef>
                  <a:spcPts val="600"/>
                </a:spcBef>
                <a:buBlip>
                  <a:blip r:embed="rId2"/>
                </a:buBlip>
              </a:pPr>
              <a:r>
                <a:rPr lang="en-US" altLang="zh-CN" dirty="0">
                  <a:solidFill>
                    <a:prstClr val="black"/>
                  </a:solidFill>
                  <a:latin typeface="微软雅黑" panose="020B0503020204020204" pitchFamily="34" charset="-122"/>
                  <a:ea typeface="微软雅黑" panose="020B0503020204020204" pitchFamily="34" charset="-122"/>
                </a:rPr>
                <a:t>race </a:t>
              </a:r>
            </a:p>
            <a:p>
              <a:pPr lvl="0">
                <a:lnSpc>
                  <a:spcPct val="120000"/>
                </a:lnSpc>
                <a:spcBef>
                  <a:spcPts val="600"/>
                </a:spcBef>
              </a:pPr>
              <a:endParaRPr lang="en-US" altLang="zh-CN" dirty="0">
                <a:solidFill>
                  <a:prstClr val="black"/>
                </a:solidFill>
                <a:latin typeface="微软雅黑" panose="020B0503020204020204" pitchFamily="34" charset="-122"/>
                <a:ea typeface="微软雅黑" panose="020B0503020204020204" pitchFamily="34" charset="-122"/>
              </a:endParaRPr>
            </a:p>
            <a:p>
              <a:pPr lvl="0">
                <a:lnSpc>
                  <a:spcPct val="120000"/>
                </a:lnSpc>
                <a:spcBef>
                  <a:spcPts val="600"/>
                </a:spcBef>
              </a:pPr>
              <a:endParaRPr lang="en-US" altLang="zh-CN"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2"/>
                </a:buBlip>
              </a:pPr>
              <a:endParaRPr lang="zh-CN" altLang="en-US" dirty="0">
                <a:solidFill>
                  <a:prstClr val="black"/>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9DD1611A-0F06-4E12-838A-44D4D44698A0}"/>
                </a:ext>
              </a:extLst>
            </p:cNvPr>
            <p:cNvGrpSpPr/>
            <p:nvPr/>
          </p:nvGrpSpPr>
          <p:grpSpPr>
            <a:xfrm>
              <a:off x="616226" y="2164377"/>
              <a:ext cx="3488923" cy="3707841"/>
              <a:chOff x="616226" y="2452409"/>
              <a:chExt cx="3488923" cy="3707841"/>
            </a:xfrm>
          </p:grpSpPr>
          <p:sp>
            <p:nvSpPr>
              <p:cNvPr id="16" name="任意多边形 10">
                <a:extLst>
                  <a:ext uri="{FF2B5EF4-FFF2-40B4-BE49-F238E27FC236}">
                    <a16:creationId xmlns:a16="http://schemas.microsoft.com/office/drawing/2014/main" id="{A7134534-A1CF-42FD-9F46-240698610568}"/>
                  </a:ext>
                </a:extLst>
              </p:cNvPr>
              <p:cNvSpPr/>
              <p:nvPr/>
            </p:nvSpPr>
            <p:spPr>
              <a:xfrm>
                <a:off x="709365" y="2452409"/>
                <a:ext cx="1533238"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lvl="0">
                  <a:lnSpc>
                    <a:spcPct val="120000"/>
                  </a:lnSpc>
                  <a:spcBef>
                    <a:spcPts val="600"/>
                  </a:spcBef>
                </a:pPr>
                <a:r>
                  <a:rPr lang="en-US" altLang="zh-CN" dirty="0">
                    <a:solidFill>
                      <a:prstClr val="black"/>
                    </a:solidFill>
                    <a:latin typeface="微软雅黑" panose="020B0503020204020204" pitchFamily="34" charset="-122"/>
                    <a:ea typeface="微软雅黑" panose="020B0503020204020204" pitchFamily="34" charset="-122"/>
                  </a:rPr>
                  <a:t>                      </a:t>
                </a:r>
              </a:p>
              <a:p>
                <a:pPr marL="285750" lvl="0" indent="-285750">
                  <a:lnSpc>
                    <a:spcPct val="120000"/>
                  </a:lnSpc>
                  <a:spcBef>
                    <a:spcPts val="600"/>
                  </a:spcBef>
                  <a:buBlip>
                    <a:blip r:embed="rId2"/>
                  </a:buBlip>
                </a:pP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ice cream</a:t>
                </a:r>
              </a:p>
              <a:p>
                <a:pPr marL="285750" lvl="0" indent="-285750">
                  <a:lnSpc>
                    <a:spcPct val="120000"/>
                  </a:lnSpc>
                  <a:spcBef>
                    <a:spcPts val="600"/>
                  </a:spcBef>
                  <a:buBlip>
                    <a:blip r:embed="rId2"/>
                  </a:buBlip>
                </a:pPr>
                <a:r>
                  <a:rPr lang="en-US" altLang="zh-CN" dirty="0">
                    <a:solidFill>
                      <a:prstClr val="black"/>
                    </a:solidFill>
                    <a:latin typeface="微软雅黑" panose="020B0503020204020204" pitchFamily="34" charset="-122"/>
                    <a:ea typeface="微软雅黑" panose="020B0503020204020204" pitchFamily="34" charset="-122"/>
                  </a:rPr>
                  <a:t>parents</a:t>
                </a:r>
              </a:p>
              <a:p>
                <a:pPr marL="285750" lvl="0" indent="-285750">
                  <a:lnSpc>
                    <a:spcPct val="120000"/>
                  </a:lnSpc>
                  <a:spcBef>
                    <a:spcPts val="600"/>
                  </a:spcBef>
                  <a:buBlip>
                    <a:blip r:embed="rId2"/>
                  </a:buBlip>
                </a:pPr>
                <a:r>
                  <a:rPr lang="en-US" altLang="zh-CN" dirty="0">
                    <a:solidFill>
                      <a:prstClr val="black"/>
                    </a:solidFill>
                    <a:latin typeface="微软雅黑" panose="020B0503020204020204" pitchFamily="34" charset="-122"/>
                    <a:ea typeface="微软雅黑" panose="020B0503020204020204" pitchFamily="34" charset="-122"/>
                  </a:rPr>
                  <a:t>pool</a:t>
                </a:r>
              </a:p>
              <a:p>
                <a:pPr marL="285750" lvl="0" indent="-285750">
                  <a:lnSpc>
                    <a:spcPct val="120000"/>
                  </a:lnSpc>
                  <a:spcBef>
                    <a:spcPts val="600"/>
                  </a:spcBef>
                  <a:buBlip>
                    <a:blip r:embed="rId2"/>
                  </a:buBlip>
                </a:pPr>
                <a:r>
                  <a:rPr lang="en-US" altLang="zh-CN" dirty="0">
                    <a:solidFill>
                      <a:prstClr val="black"/>
                    </a:solidFill>
                    <a:latin typeface="微软雅黑" panose="020B0503020204020204" pitchFamily="34" charset="-122"/>
                    <a:ea typeface="微软雅黑" panose="020B0503020204020204" pitchFamily="34" charset="-122"/>
                  </a:rPr>
                  <a:t>won</a:t>
                </a:r>
              </a:p>
              <a:p>
                <a:pPr lvl="0">
                  <a:lnSpc>
                    <a:spcPct val="120000"/>
                  </a:lnSpc>
                  <a:spcBef>
                    <a:spcPts val="600"/>
                  </a:spcBef>
                </a:pPr>
                <a:endParaRPr lang="en-US" altLang="zh-CN" dirty="0">
                  <a:solidFill>
                    <a:prstClr val="black"/>
                  </a:solidFill>
                  <a:latin typeface="微软雅黑" panose="020B0503020204020204" pitchFamily="34" charset="-122"/>
                  <a:ea typeface="微软雅黑" panose="020B0503020204020204" pitchFamily="34" charset="-122"/>
                </a:endParaRPr>
              </a:p>
              <a:p>
                <a:pPr lvl="0">
                  <a:lnSpc>
                    <a:spcPct val="120000"/>
                  </a:lnSpc>
                  <a:spcBef>
                    <a:spcPts val="600"/>
                  </a:spcBef>
                </a:pPr>
                <a:endParaRPr lang="en-US" altLang="zh-CN" dirty="0">
                  <a:solidFill>
                    <a:prstClr val="black"/>
                  </a:solidFill>
                  <a:latin typeface="微软雅黑" panose="020B0503020204020204" pitchFamily="34" charset="-122"/>
                  <a:ea typeface="微软雅黑" panose="020B0503020204020204" pitchFamily="34" charset="-122"/>
                </a:endParaRPr>
              </a:p>
              <a:p>
                <a:pPr lvl="0">
                  <a:lnSpc>
                    <a:spcPct val="120000"/>
                  </a:lnSpc>
                  <a:spcBef>
                    <a:spcPts val="600"/>
                  </a:spcBef>
                </a:pPr>
                <a:endParaRPr lang="en-US" altLang="zh-CN"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2"/>
                  </a:buBlip>
                </a:pP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7" name="任意多边形 11">
                <a:extLst>
                  <a:ext uri="{FF2B5EF4-FFF2-40B4-BE49-F238E27FC236}">
                    <a16:creationId xmlns:a16="http://schemas.microsoft.com/office/drawing/2014/main" id="{2C6FADB6-5449-4F21-9F65-6220D4B7926A}"/>
                  </a:ext>
                </a:extLst>
              </p:cNvPr>
              <p:cNvSpPr/>
              <p:nvPr/>
            </p:nvSpPr>
            <p:spPr>
              <a:xfrm>
                <a:off x="616226" y="5038608"/>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a:solidFill>
                <a:schemeClr val="bg2">
                  <a:lumMod val="10000"/>
                </a:schemeClr>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algn="l" defTabSz="711200" rtl="0">
                  <a:lnSpc>
                    <a:spcPct val="90000"/>
                  </a:lnSpc>
                  <a:spcBef>
                    <a:spcPct val="0"/>
                  </a:spcBef>
                  <a:spcAft>
                    <a:spcPct val="35000"/>
                  </a:spcAft>
                </a:pPr>
                <a:r>
                  <a:rPr lang="zh-CN" alt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关键词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关键内容，</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lvl="0" algn="l" defTabSz="711200" rtl="0">
                  <a:lnSpc>
                    <a:spcPct val="90000"/>
                  </a:lnSpc>
                  <a:spcBef>
                    <a:spcPct val="0"/>
                  </a:spcBef>
                  <a:spcAft>
                    <a:spcPct val="35000"/>
                  </a:spcAft>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情感、逻辑等）</a:t>
                </a:r>
                <a:endParaRPr lang="en-US"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18" name="椭圆 17">
                <a:extLst>
                  <a:ext uri="{FF2B5EF4-FFF2-40B4-BE49-F238E27FC236}">
                    <a16:creationId xmlns:a16="http://schemas.microsoft.com/office/drawing/2014/main" id="{AC0CB847-241E-4E95-8D83-D451A79869C1}"/>
                  </a:ext>
                </a:extLst>
              </p:cNvPr>
              <p:cNvSpPr/>
              <p:nvPr/>
            </p:nvSpPr>
            <p:spPr>
              <a:xfrm>
                <a:off x="2968860" y="5005780"/>
                <a:ext cx="1136289" cy="115447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6">
                  <a:tint val="40000"/>
                  <a:alpha val="90000"/>
                  <a:hueOff val="0"/>
                  <a:satOff val="0"/>
                  <a:lumOff val="0"/>
                  <a:alphaOff val="0"/>
                </a:schemeClr>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sp>
        </p:grpSp>
      </p:grpSp>
    </p:spTree>
    <p:extLst>
      <p:ext uri="{BB962C8B-B14F-4D97-AF65-F5344CB8AC3E}">
        <p14:creationId xmlns:p14="http://schemas.microsoft.com/office/powerpoint/2010/main" val="132307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CBF11B5-49B2-417B-B4BE-F6C00AE496C9}"/>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有效阅读之方法</a:t>
            </a:r>
          </a:p>
        </p:txBody>
      </p:sp>
      <p:sp>
        <p:nvSpPr>
          <p:cNvPr id="4" name="任意多边形 13">
            <a:extLst>
              <a:ext uri="{FF2B5EF4-FFF2-40B4-BE49-F238E27FC236}">
                <a16:creationId xmlns:a16="http://schemas.microsoft.com/office/drawing/2014/main" id="{47F57500-F342-4E0A-8815-1A451B20295E}"/>
              </a:ext>
            </a:extLst>
          </p:cNvPr>
          <p:cNvSpPr/>
          <p:nvPr/>
        </p:nvSpPr>
        <p:spPr>
          <a:xfrm>
            <a:off x="191344" y="1268760"/>
            <a:ext cx="2592288"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绘制思维导图</a:t>
            </a:r>
          </a:p>
        </p:txBody>
      </p:sp>
      <p:sp>
        <p:nvSpPr>
          <p:cNvPr id="5" name="任意多边形 8">
            <a:extLst>
              <a:ext uri="{FF2B5EF4-FFF2-40B4-BE49-F238E27FC236}">
                <a16:creationId xmlns:a16="http://schemas.microsoft.com/office/drawing/2014/main" id="{8E3EC147-B3B6-427A-BEAB-CC3F188ED4F4}"/>
              </a:ext>
            </a:extLst>
          </p:cNvPr>
          <p:cNvSpPr/>
          <p:nvPr/>
        </p:nvSpPr>
        <p:spPr>
          <a:xfrm>
            <a:off x="2495600" y="1268760"/>
            <a:ext cx="237793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900" dirty="0">
                <a:solidFill>
                  <a:srgbClr val="4D4D4D"/>
                </a:solidFill>
                <a:latin typeface="微软雅黑" pitchFamily="34" charset="-122"/>
                <a:ea typeface="微软雅黑" pitchFamily="34" charset="-122"/>
              </a:rPr>
              <a:t>          制作表格</a:t>
            </a:r>
          </a:p>
        </p:txBody>
      </p:sp>
      <p:sp>
        <p:nvSpPr>
          <p:cNvPr id="6" name="任意多边形 8">
            <a:extLst>
              <a:ext uri="{FF2B5EF4-FFF2-40B4-BE49-F238E27FC236}">
                <a16:creationId xmlns:a16="http://schemas.microsoft.com/office/drawing/2014/main" id="{2AD059F8-C019-49C2-B03C-6320D7D5737A}"/>
              </a:ext>
            </a:extLst>
          </p:cNvPr>
          <p:cNvSpPr/>
          <p:nvPr/>
        </p:nvSpPr>
        <p:spPr>
          <a:xfrm>
            <a:off x="4689978" y="1268760"/>
            <a:ext cx="2198110"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900" dirty="0">
                <a:solidFill>
                  <a:srgbClr val="4D4D4D"/>
                </a:solidFill>
                <a:latin typeface="微软雅黑" pitchFamily="34" charset="-122"/>
                <a:ea typeface="微软雅黑" pitchFamily="34" charset="-122"/>
              </a:rPr>
              <a:t>……</a:t>
            </a:r>
            <a:endParaRPr lang="zh-CN" altLang="en-US" sz="1900" dirty="0">
              <a:solidFill>
                <a:srgbClr val="4D4D4D"/>
              </a:solidFill>
              <a:latin typeface="微软雅黑" pitchFamily="34" charset="-122"/>
              <a:ea typeface="微软雅黑" pitchFamily="34" charset="-122"/>
            </a:endParaRPr>
          </a:p>
        </p:txBody>
      </p:sp>
      <p:sp>
        <p:nvSpPr>
          <p:cNvPr id="10" name="Rectangle 6">
            <a:extLst>
              <a:ext uri="{FF2B5EF4-FFF2-40B4-BE49-F238E27FC236}">
                <a16:creationId xmlns:a16="http://schemas.microsoft.com/office/drawing/2014/main" id="{9D0DD63A-8B8B-4FD8-BA48-5C2651EEAB82}"/>
              </a:ext>
            </a:extLst>
          </p:cNvPr>
          <p:cNvSpPr>
            <a:spLocks noChangeArrowheads="1"/>
          </p:cNvSpPr>
          <p:nvPr/>
        </p:nvSpPr>
        <p:spPr bwMode="auto">
          <a:xfrm>
            <a:off x="656062" y="3140969"/>
            <a:ext cx="1153593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1029" name="Picture 5">
            <a:extLst>
              <a:ext uri="{FF2B5EF4-FFF2-40B4-BE49-F238E27FC236}">
                <a16:creationId xmlns:a16="http://schemas.microsoft.com/office/drawing/2014/main" id="{9F466EBD-395F-4108-9C33-9ABC77FD9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2130151"/>
            <a:ext cx="9073008" cy="44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CBF11B5-49B2-417B-B4BE-F6C00AE496C9}"/>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有效阅读之方法</a:t>
            </a:r>
          </a:p>
        </p:txBody>
      </p:sp>
      <p:sp>
        <p:nvSpPr>
          <p:cNvPr id="4" name="任意多边形 13">
            <a:extLst>
              <a:ext uri="{FF2B5EF4-FFF2-40B4-BE49-F238E27FC236}">
                <a16:creationId xmlns:a16="http://schemas.microsoft.com/office/drawing/2014/main" id="{47F57500-F342-4E0A-8815-1A451B20295E}"/>
              </a:ext>
            </a:extLst>
          </p:cNvPr>
          <p:cNvSpPr/>
          <p:nvPr/>
        </p:nvSpPr>
        <p:spPr>
          <a:xfrm>
            <a:off x="2204233" y="1268760"/>
            <a:ext cx="2592288"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制作表格</a:t>
            </a:r>
          </a:p>
        </p:txBody>
      </p:sp>
      <p:sp>
        <p:nvSpPr>
          <p:cNvPr id="5" name="任意多边形 8">
            <a:extLst>
              <a:ext uri="{FF2B5EF4-FFF2-40B4-BE49-F238E27FC236}">
                <a16:creationId xmlns:a16="http://schemas.microsoft.com/office/drawing/2014/main" id="{8E3EC147-B3B6-427A-BEAB-CC3F188ED4F4}"/>
              </a:ext>
            </a:extLst>
          </p:cNvPr>
          <p:cNvSpPr/>
          <p:nvPr/>
        </p:nvSpPr>
        <p:spPr>
          <a:xfrm>
            <a:off x="0" y="1268760"/>
            <a:ext cx="2457589"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900" dirty="0">
                <a:solidFill>
                  <a:srgbClr val="4D4D4D"/>
                </a:solidFill>
                <a:latin typeface="微软雅黑" pitchFamily="34" charset="-122"/>
                <a:ea typeface="微软雅黑" pitchFamily="34" charset="-122"/>
              </a:rPr>
              <a:t>        绘制思维导图</a:t>
            </a:r>
          </a:p>
        </p:txBody>
      </p:sp>
      <p:sp>
        <p:nvSpPr>
          <p:cNvPr id="6" name="任意多边形 8">
            <a:extLst>
              <a:ext uri="{FF2B5EF4-FFF2-40B4-BE49-F238E27FC236}">
                <a16:creationId xmlns:a16="http://schemas.microsoft.com/office/drawing/2014/main" id="{2AD059F8-C019-49C2-B03C-6320D7D5737A}"/>
              </a:ext>
            </a:extLst>
          </p:cNvPr>
          <p:cNvSpPr/>
          <p:nvPr/>
        </p:nvSpPr>
        <p:spPr>
          <a:xfrm>
            <a:off x="4689978" y="1268760"/>
            <a:ext cx="2198110"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900" dirty="0">
                <a:solidFill>
                  <a:srgbClr val="4D4D4D"/>
                </a:solidFill>
                <a:latin typeface="微软雅黑" pitchFamily="34" charset="-122"/>
                <a:ea typeface="微软雅黑" pitchFamily="34" charset="-122"/>
              </a:rPr>
              <a:t>……</a:t>
            </a:r>
            <a:endParaRPr lang="zh-CN" altLang="en-US" sz="1900" dirty="0">
              <a:solidFill>
                <a:srgbClr val="4D4D4D"/>
              </a:solidFill>
              <a:latin typeface="微软雅黑" pitchFamily="34" charset="-122"/>
              <a:ea typeface="微软雅黑" pitchFamily="34" charset="-122"/>
            </a:endParaRPr>
          </a:p>
        </p:txBody>
      </p:sp>
      <p:sp>
        <p:nvSpPr>
          <p:cNvPr id="10" name="Rectangle 6">
            <a:extLst>
              <a:ext uri="{FF2B5EF4-FFF2-40B4-BE49-F238E27FC236}">
                <a16:creationId xmlns:a16="http://schemas.microsoft.com/office/drawing/2014/main" id="{9D0DD63A-8B8B-4FD8-BA48-5C2651EEAB82}"/>
              </a:ext>
            </a:extLst>
          </p:cNvPr>
          <p:cNvSpPr>
            <a:spLocks noChangeArrowheads="1"/>
          </p:cNvSpPr>
          <p:nvPr/>
        </p:nvSpPr>
        <p:spPr bwMode="auto">
          <a:xfrm>
            <a:off x="656062" y="3140969"/>
            <a:ext cx="1153593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2" name="表格 1">
            <a:extLst>
              <a:ext uri="{FF2B5EF4-FFF2-40B4-BE49-F238E27FC236}">
                <a16:creationId xmlns:a16="http://schemas.microsoft.com/office/drawing/2014/main" id="{74841CAC-F16A-40E1-A34F-71CDA6A3C00B}"/>
              </a:ext>
            </a:extLst>
          </p:cNvPr>
          <p:cNvGraphicFramePr>
            <a:graphicFrameLocks noGrp="1"/>
          </p:cNvGraphicFramePr>
          <p:nvPr>
            <p:extLst>
              <p:ext uri="{D42A27DB-BD31-4B8C-83A1-F6EECF244321}">
                <p14:modId xmlns:p14="http://schemas.microsoft.com/office/powerpoint/2010/main" val="3837918797"/>
              </p:ext>
            </p:extLst>
          </p:nvPr>
        </p:nvGraphicFramePr>
        <p:xfrm>
          <a:off x="479376" y="2149652"/>
          <a:ext cx="10585176" cy="4015651"/>
        </p:xfrm>
        <a:graphic>
          <a:graphicData uri="http://schemas.openxmlformats.org/drawingml/2006/table">
            <a:tbl>
              <a:tblPr>
                <a:tableStyleId>{5C22544A-7EE6-4342-B048-85BDC9FD1C3A}</a:tableStyleId>
              </a:tblPr>
              <a:tblGrid>
                <a:gridCol w="3827733">
                  <a:extLst>
                    <a:ext uri="{9D8B030D-6E8A-4147-A177-3AD203B41FA5}">
                      <a16:colId xmlns:a16="http://schemas.microsoft.com/office/drawing/2014/main" val="681972274"/>
                    </a:ext>
                  </a:extLst>
                </a:gridCol>
                <a:gridCol w="3186455">
                  <a:extLst>
                    <a:ext uri="{9D8B030D-6E8A-4147-A177-3AD203B41FA5}">
                      <a16:colId xmlns:a16="http://schemas.microsoft.com/office/drawing/2014/main" val="2501602990"/>
                    </a:ext>
                  </a:extLst>
                </a:gridCol>
                <a:gridCol w="3570988">
                  <a:extLst>
                    <a:ext uri="{9D8B030D-6E8A-4147-A177-3AD203B41FA5}">
                      <a16:colId xmlns:a16="http://schemas.microsoft.com/office/drawing/2014/main" val="1625111951"/>
                    </a:ext>
                  </a:extLst>
                </a:gridCol>
              </a:tblGrid>
              <a:tr h="469684">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when</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what</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how</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9762259"/>
                  </a:ext>
                </a:extLst>
              </a:tr>
              <a:tr h="469684">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the first swim meet</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first place</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confident</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92248390"/>
                  </a:ext>
                </a:extLst>
              </a:tr>
              <a:tr h="469684">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another swim meet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first place</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feel pretty good</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55776945"/>
                  </a:ext>
                </a:extLst>
              </a:tr>
              <a:tr h="763063">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several months of every swim meet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top positions</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feel unbeatable</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9593453"/>
                  </a:ext>
                </a:extLst>
              </a:tr>
              <a:tr h="726150">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not long after that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second/third/ last place</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 </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69990521"/>
                  </a:ext>
                </a:extLst>
              </a:tr>
              <a:tr h="647702">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one day of a swim meet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not perform well</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unwillingly</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3891025"/>
                  </a:ext>
                </a:extLst>
              </a:tr>
              <a:tr h="469684">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the last meet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3200" b="1" dirty="0">
                          <a:solidFill>
                            <a:srgbClr val="FF0000"/>
                          </a:solidFill>
                          <a:effectLst/>
                          <a:latin typeface="Times New Roman" panose="02020603050405020304" pitchFamily="18" charset="0"/>
                          <a:cs typeface="Times New Roman" panose="02020603050405020304" pitchFamily="18" charset="0"/>
                        </a:rPr>
                        <a:t>?</a:t>
                      </a:r>
                      <a:endParaRPr lang="zh-CN" sz="3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3200" b="1" dirty="0">
                          <a:solidFill>
                            <a:srgbClr val="FF0000"/>
                          </a:solidFill>
                          <a:effectLst/>
                          <a:latin typeface="Times New Roman" panose="02020603050405020304" pitchFamily="18" charset="0"/>
                          <a:cs typeface="Times New Roman" panose="02020603050405020304" pitchFamily="18" charset="0"/>
                        </a:rPr>
                        <a:t>?</a:t>
                      </a:r>
                      <a:endParaRPr lang="zh-CN" sz="3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3523231"/>
                  </a:ext>
                </a:extLst>
              </a:tr>
            </a:tbl>
          </a:graphicData>
        </a:graphic>
      </p:graphicFrame>
    </p:spTree>
    <p:extLst>
      <p:ext uri="{BB962C8B-B14F-4D97-AF65-F5344CB8AC3E}">
        <p14:creationId xmlns:p14="http://schemas.microsoft.com/office/powerpoint/2010/main" val="21092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CBF11B5-49B2-417B-B4BE-F6C00AE496C9}"/>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有效阅读之方法</a:t>
            </a:r>
          </a:p>
        </p:txBody>
      </p:sp>
      <p:sp>
        <p:nvSpPr>
          <p:cNvPr id="4" name="任意多边形 13">
            <a:extLst>
              <a:ext uri="{FF2B5EF4-FFF2-40B4-BE49-F238E27FC236}">
                <a16:creationId xmlns:a16="http://schemas.microsoft.com/office/drawing/2014/main" id="{47F57500-F342-4E0A-8815-1A451B20295E}"/>
              </a:ext>
            </a:extLst>
          </p:cNvPr>
          <p:cNvSpPr/>
          <p:nvPr/>
        </p:nvSpPr>
        <p:spPr>
          <a:xfrm>
            <a:off x="2204233" y="1268760"/>
            <a:ext cx="2592288"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制作表格</a:t>
            </a:r>
          </a:p>
        </p:txBody>
      </p:sp>
      <p:sp>
        <p:nvSpPr>
          <p:cNvPr id="5" name="任意多边形 8">
            <a:extLst>
              <a:ext uri="{FF2B5EF4-FFF2-40B4-BE49-F238E27FC236}">
                <a16:creationId xmlns:a16="http://schemas.microsoft.com/office/drawing/2014/main" id="{8E3EC147-B3B6-427A-BEAB-CC3F188ED4F4}"/>
              </a:ext>
            </a:extLst>
          </p:cNvPr>
          <p:cNvSpPr/>
          <p:nvPr/>
        </p:nvSpPr>
        <p:spPr>
          <a:xfrm>
            <a:off x="0" y="1268760"/>
            <a:ext cx="2457589"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900" dirty="0">
                <a:solidFill>
                  <a:srgbClr val="4D4D4D"/>
                </a:solidFill>
                <a:latin typeface="微软雅黑" pitchFamily="34" charset="-122"/>
                <a:ea typeface="微软雅黑" pitchFamily="34" charset="-122"/>
              </a:rPr>
              <a:t>        绘制思维导图</a:t>
            </a:r>
          </a:p>
        </p:txBody>
      </p:sp>
      <p:sp>
        <p:nvSpPr>
          <p:cNvPr id="6" name="任意多边形 8">
            <a:extLst>
              <a:ext uri="{FF2B5EF4-FFF2-40B4-BE49-F238E27FC236}">
                <a16:creationId xmlns:a16="http://schemas.microsoft.com/office/drawing/2014/main" id="{2AD059F8-C019-49C2-B03C-6320D7D5737A}"/>
              </a:ext>
            </a:extLst>
          </p:cNvPr>
          <p:cNvSpPr/>
          <p:nvPr/>
        </p:nvSpPr>
        <p:spPr>
          <a:xfrm>
            <a:off x="4689978" y="1268760"/>
            <a:ext cx="2198110"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900" dirty="0">
                <a:solidFill>
                  <a:srgbClr val="4D4D4D"/>
                </a:solidFill>
                <a:latin typeface="微软雅黑" pitchFamily="34" charset="-122"/>
                <a:ea typeface="微软雅黑" pitchFamily="34" charset="-122"/>
              </a:rPr>
              <a:t>……</a:t>
            </a:r>
            <a:endParaRPr lang="zh-CN" altLang="en-US" sz="1900" dirty="0">
              <a:solidFill>
                <a:srgbClr val="4D4D4D"/>
              </a:solidFill>
              <a:latin typeface="微软雅黑" pitchFamily="34" charset="-122"/>
              <a:ea typeface="微软雅黑" pitchFamily="34" charset="-122"/>
            </a:endParaRPr>
          </a:p>
        </p:txBody>
      </p:sp>
      <p:sp>
        <p:nvSpPr>
          <p:cNvPr id="10" name="Rectangle 6">
            <a:extLst>
              <a:ext uri="{FF2B5EF4-FFF2-40B4-BE49-F238E27FC236}">
                <a16:creationId xmlns:a16="http://schemas.microsoft.com/office/drawing/2014/main" id="{9D0DD63A-8B8B-4FD8-BA48-5C2651EEAB82}"/>
              </a:ext>
            </a:extLst>
          </p:cNvPr>
          <p:cNvSpPr>
            <a:spLocks noChangeArrowheads="1"/>
          </p:cNvSpPr>
          <p:nvPr/>
        </p:nvSpPr>
        <p:spPr bwMode="auto">
          <a:xfrm>
            <a:off x="656062" y="3140969"/>
            <a:ext cx="1153593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3074" name="Picture 2">
            <a:extLst>
              <a:ext uri="{FF2B5EF4-FFF2-40B4-BE49-F238E27FC236}">
                <a16:creationId xmlns:a16="http://schemas.microsoft.com/office/drawing/2014/main" id="{2F433440-2DE4-493B-B7E0-4545466DE8D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242" y="2492896"/>
            <a:ext cx="5760640" cy="3600400"/>
          </a:xfrm>
          <a:prstGeom prst="rect">
            <a:avLst/>
          </a:prstGeom>
          <a:solidFill>
            <a:schemeClr val="tx1"/>
          </a:solidFill>
          <a:ln>
            <a:solidFill>
              <a:srgbClr val="FFC000"/>
            </a:solidFill>
          </a:ln>
        </p:spPr>
      </p:pic>
      <p:pic>
        <p:nvPicPr>
          <p:cNvPr id="3075" name="Picture 3">
            <a:extLst>
              <a:ext uri="{FF2B5EF4-FFF2-40B4-BE49-F238E27FC236}">
                <a16:creationId xmlns:a16="http://schemas.microsoft.com/office/drawing/2014/main" id="{4333117D-6070-4366-9335-908D9980B95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10882" y="2492895"/>
            <a:ext cx="5990844" cy="3600399"/>
          </a:xfrm>
          <a:prstGeom prst="rect">
            <a:avLst/>
          </a:prstGeom>
          <a:noFill/>
          <a:ln w="9525">
            <a:solidFill>
              <a:srgbClr val="32AC9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CBF11B5-49B2-417B-B4BE-F6C00AE496C9}"/>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有效阅读之方法</a:t>
            </a:r>
          </a:p>
        </p:txBody>
      </p:sp>
      <p:sp>
        <p:nvSpPr>
          <p:cNvPr id="4" name="任意多边形 13">
            <a:extLst>
              <a:ext uri="{FF2B5EF4-FFF2-40B4-BE49-F238E27FC236}">
                <a16:creationId xmlns:a16="http://schemas.microsoft.com/office/drawing/2014/main" id="{47F57500-F342-4E0A-8815-1A451B20295E}"/>
              </a:ext>
            </a:extLst>
          </p:cNvPr>
          <p:cNvSpPr/>
          <p:nvPr/>
        </p:nvSpPr>
        <p:spPr>
          <a:xfrm>
            <a:off x="2204233" y="1268760"/>
            <a:ext cx="2592288"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制作表格</a:t>
            </a:r>
          </a:p>
        </p:txBody>
      </p:sp>
      <p:sp>
        <p:nvSpPr>
          <p:cNvPr id="5" name="任意多边形 8">
            <a:extLst>
              <a:ext uri="{FF2B5EF4-FFF2-40B4-BE49-F238E27FC236}">
                <a16:creationId xmlns:a16="http://schemas.microsoft.com/office/drawing/2014/main" id="{8E3EC147-B3B6-427A-BEAB-CC3F188ED4F4}"/>
              </a:ext>
            </a:extLst>
          </p:cNvPr>
          <p:cNvSpPr/>
          <p:nvPr/>
        </p:nvSpPr>
        <p:spPr>
          <a:xfrm>
            <a:off x="0" y="1268760"/>
            <a:ext cx="2457589"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900" dirty="0">
                <a:solidFill>
                  <a:srgbClr val="4D4D4D"/>
                </a:solidFill>
                <a:latin typeface="微软雅黑" pitchFamily="34" charset="-122"/>
                <a:ea typeface="微软雅黑" pitchFamily="34" charset="-122"/>
              </a:rPr>
              <a:t>        绘制思维导图</a:t>
            </a:r>
          </a:p>
        </p:txBody>
      </p:sp>
      <p:sp>
        <p:nvSpPr>
          <p:cNvPr id="6" name="任意多边形 8">
            <a:extLst>
              <a:ext uri="{FF2B5EF4-FFF2-40B4-BE49-F238E27FC236}">
                <a16:creationId xmlns:a16="http://schemas.microsoft.com/office/drawing/2014/main" id="{2AD059F8-C019-49C2-B03C-6320D7D5737A}"/>
              </a:ext>
            </a:extLst>
          </p:cNvPr>
          <p:cNvSpPr/>
          <p:nvPr/>
        </p:nvSpPr>
        <p:spPr>
          <a:xfrm>
            <a:off x="4689978" y="1268760"/>
            <a:ext cx="2198110"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900" dirty="0">
                <a:solidFill>
                  <a:srgbClr val="4D4D4D"/>
                </a:solidFill>
                <a:latin typeface="微软雅黑" pitchFamily="34" charset="-122"/>
                <a:ea typeface="微软雅黑" pitchFamily="34" charset="-122"/>
              </a:rPr>
              <a:t>……</a:t>
            </a:r>
            <a:endParaRPr lang="zh-CN" altLang="en-US" sz="1900" dirty="0">
              <a:solidFill>
                <a:srgbClr val="4D4D4D"/>
              </a:solidFill>
              <a:latin typeface="微软雅黑" pitchFamily="34" charset="-122"/>
              <a:ea typeface="微软雅黑" pitchFamily="34" charset="-122"/>
            </a:endParaRPr>
          </a:p>
        </p:txBody>
      </p:sp>
      <p:sp>
        <p:nvSpPr>
          <p:cNvPr id="10" name="Rectangle 6">
            <a:extLst>
              <a:ext uri="{FF2B5EF4-FFF2-40B4-BE49-F238E27FC236}">
                <a16:creationId xmlns:a16="http://schemas.microsoft.com/office/drawing/2014/main" id="{9D0DD63A-8B8B-4FD8-BA48-5C2651EEAB82}"/>
              </a:ext>
            </a:extLst>
          </p:cNvPr>
          <p:cNvSpPr>
            <a:spLocks noChangeArrowheads="1"/>
          </p:cNvSpPr>
          <p:nvPr/>
        </p:nvSpPr>
        <p:spPr bwMode="auto">
          <a:xfrm>
            <a:off x="656062" y="3140969"/>
            <a:ext cx="1153593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2" name="表格 1">
            <a:extLst>
              <a:ext uri="{FF2B5EF4-FFF2-40B4-BE49-F238E27FC236}">
                <a16:creationId xmlns:a16="http://schemas.microsoft.com/office/drawing/2014/main" id="{74841CAC-F16A-40E1-A34F-71CDA6A3C00B}"/>
              </a:ext>
            </a:extLst>
          </p:cNvPr>
          <p:cNvGraphicFramePr>
            <a:graphicFrameLocks noGrp="1"/>
          </p:cNvGraphicFramePr>
          <p:nvPr>
            <p:extLst>
              <p:ext uri="{D42A27DB-BD31-4B8C-83A1-F6EECF244321}">
                <p14:modId xmlns:p14="http://schemas.microsoft.com/office/powerpoint/2010/main" val="3531203787"/>
              </p:ext>
            </p:extLst>
          </p:nvPr>
        </p:nvGraphicFramePr>
        <p:xfrm>
          <a:off x="479376" y="2149653"/>
          <a:ext cx="10585176" cy="4061905"/>
        </p:xfrm>
        <a:graphic>
          <a:graphicData uri="http://schemas.openxmlformats.org/drawingml/2006/table">
            <a:tbl>
              <a:tblPr>
                <a:tableStyleId>{5C22544A-7EE6-4342-B048-85BDC9FD1C3A}</a:tableStyleId>
              </a:tblPr>
              <a:tblGrid>
                <a:gridCol w="3827733">
                  <a:extLst>
                    <a:ext uri="{9D8B030D-6E8A-4147-A177-3AD203B41FA5}">
                      <a16:colId xmlns:a16="http://schemas.microsoft.com/office/drawing/2014/main" val="681972274"/>
                    </a:ext>
                  </a:extLst>
                </a:gridCol>
                <a:gridCol w="3186455">
                  <a:extLst>
                    <a:ext uri="{9D8B030D-6E8A-4147-A177-3AD203B41FA5}">
                      <a16:colId xmlns:a16="http://schemas.microsoft.com/office/drawing/2014/main" val="2501602990"/>
                    </a:ext>
                  </a:extLst>
                </a:gridCol>
                <a:gridCol w="3570988">
                  <a:extLst>
                    <a:ext uri="{9D8B030D-6E8A-4147-A177-3AD203B41FA5}">
                      <a16:colId xmlns:a16="http://schemas.microsoft.com/office/drawing/2014/main" val="1625111951"/>
                    </a:ext>
                  </a:extLst>
                </a:gridCol>
              </a:tblGrid>
              <a:tr h="469684">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when</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what</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how</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9762259"/>
                  </a:ext>
                </a:extLst>
              </a:tr>
              <a:tr h="469684">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the first swim meet</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first place</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confident</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92248390"/>
                  </a:ext>
                </a:extLst>
              </a:tr>
              <a:tr h="469684">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another swim meet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first place</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feel pretty good</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55776945"/>
                  </a:ext>
                </a:extLst>
              </a:tr>
              <a:tr h="763063">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several months of every swim meet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top positions</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feel unbeatable</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9593453"/>
                  </a:ext>
                </a:extLst>
              </a:tr>
              <a:tr h="726150">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not long after that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second/third/ last place</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 </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69990521"/>
                  </a:ext>
                </a:extLst>
              </a:tr>
              <a:tr h="647702">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one day of a swim meet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not perform well</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sz="2400" b="1" dirty="0">
                          <a:solidFill>
                            <a:srgbClr val="002060"/>
                          </a:solidFill>
                          <a:effectLst/>
                          <a:latin typeface="Times New Roman" panose="02020603050405020304" pitchFamily="18" charset="0"/>
                          <a:cs typeface="Times New Roman" panose="02020603050405020304" pitchFamily="18" charset="0"/>
                        </a:rPr>
                        <a:t>unwillingly</a:t>
                      </a:r>
                      <a:endParaRPr lang="zh-CN" sz="2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3891025"/>
                  </a:ext>
                </a:extLst>
              </a:tr>
              <a:tr h="515938">
                <a:tc>
                  <a:txBody>
                    <a:bodyPr/>
                    <a:lstStyle/>
                    <a:p>
                      <a:pPr algn="ctr">
                        <a:lnSpc>
                          <a:spcPts val="2000"/>
                        </a:lnSpc>
                      </a:pPr>
                      <a:r>
                        <a:rPr lang="en-US" sz="2400" b="1">
                          <a:solidFill>
                            <a:srgbClr val="002060"/>
                          </a:solidFill>
                          <a:effectLst/>
                          <a:latin typeface="Times New Roman" panose="02020603050405020304" pitchFamily="18" charset="0"/>
                          <a:cs typeface="Times New Roman" panose="02020603050405020304" pitchFamily="18" charset="0"/>
                        </a:rPr>
                        <a:t>the last meet</a:t>
                      </a:r>
                      <a:endParaRPr lang="zh-CN" sz="2400" b="1">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2000"/>
                        </a:lnSpc>
                      </a:pPr>
                      <a:r>
                        <a:rPr lang="en-US" alt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first place (the process)</a:t>
                      </a:r>
                      <a:endParaRPr 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ts val="2000"/>
                        </a:lnSpc>
                      </a:pPr>
                      <a:r>
                        <a:rPr lang="en-US" alt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confused      worried surprised      happy</a:t>
                      </a:r>
                      <a:endParaRPr 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3523231"/>
                  </a:ext>
                </a:extLst>
              </a:tr>
            </a:tbl>
          </a:graphicData>
        </a:graphic>
      </p:graphicFrame>
    </p:spTree>
    <p:extLst>
      <p:ext uri="{BB962C8B-B14F-4D97-AF65-F5344CB8AC3E}">
        <p14:creationId xmlns:p14="http://schemas.microsoft.com/office/powerpoint/2010/main" val="75947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2D202CB-69A4-430F-A95C-554716D8942E}"/>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有效阅读之建议</a:t>
            </a:r>
          </a:p>
        </p:txBody>
      </p:sp>
      <p:grpSp>
        <p:nvGrpSpPr>
          <p:cNvPr id="26" name="组合 25">
            <a:extLst>
              <a:ext uri="{FF2B5EF4-FFF2-40B4-BE49-F238E27FC236}">
                <a16:creationId xmlns:a16="http://schemas.microsoft.com/office/drawing/2014/main" id="{435E8DDA-899F-4939-985E-9665F81F0604}"/>
              </a:ext>
            </a:extLst>
          </p:cNvPr>
          <p:cNvGrpSpPr/>
          <p:nvPr/>
        </p:nvGrpSpPr>
        <p:grpSpPr>
          <a:xfrm>
            <a:off x="551384" y="1626941"/>
            <a:ext cx="10186982" cy="4042235"/>
            <a:chOff x="551384" y="1626941"/>
            <a:chExt cx="10186982" cy="4042235"/>
          </a:xfrm>
        </p:grpSpPr>
        <p:grpSp>
          <p:nvGrpSpPr>
            <p:cNvPr id="4" name="组合 3">
              <a:extLst>
                <a:ext uri="{FF2B5EF4-FFF2-40B4-BE49-F238E27FC236}">
                  <a16:creationId xmlns:a16="http://schemas.microsoft.com/office/drawing/2014/main" id="{676F5843-99E0-4751-AF7B-DF49022675CB}"/>
                </a:ext>
              </a:extLst>
            </p:cNvPr>
            <p:cNvGrpSpPr/>
            <p:nvPr/>
          </p:nvGrpSpPr>
          <p:grpSpPr>
            <a:xfrm>
              <a:off x="551384" y="1626941"/>
              <a:ext cx="4020655" cy="4042235"/>
              <a:chOff x="854442" y="1771493"/>
              <a:chExt cx="4020655" cy="4042235"/>
            </a:xfrm>
          </p:grpSpPr>
          <p:sp>
            <p:nvSpPr>
              <p:cNvPr id="5" name="Oval 32">
                <a:extLst>
                  <a:ext uri="{FF2B5EF4-FFF2-40B4-BE49-F238E27FC236}">
                    <a16:creationId xmlns:a16="http://schemas.microsoft.com/office/drawing/2014/main" id="{92C2B342-A4A8-48F5-BCCD-3F69E607457D}"/>
                  </a:ext>
                </a:extLst>
              </p:cNvPr>
              <p:cNvSpPr/>
              <p:nvPr/>
            </p:nvSpPr>
            <p:spPr>
              <a:xfrm>
                <a:off x="854442" y="1771493"/>
                <a:ext cx="4020655" cy="4042235"/>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pic>
            <p:nvPicPr>
              <p:cNvPr id="6" name="图片 5">
                <a:extLst>
                  <a:ext uri="{FF2B5EF4-FFF2-40B4-BE49-F238E27FC236}">
                    <a16:creationId xmlns:a16="http://schemas.microsoft.com/office/drawing/2014/main" id="{64F4E484-F99F-4316-A03F-7117E2D00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64748">
                <a:off x="1377851" y="2943647"/>
                <a:ext cx="2973837" cy="1842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Rectangle 325">
              <a:extLst>
                <a:ext uri="{FF2B5EF4-FFF2-40B4-BE49-F238E27FC236}">
                  <a16:creationId xmlns:a16="http://schemas.microsoft.com/office/drawing/2014/main" id="{E70BDA63-F7BE-4827-865A-519249AEA77F}"/>
                </a:ext>
              </a:extLst>
            </p:cNvPr>
            <p:cNvSpPr/>
            <p:nvPr/>
          </p:nvSpPr>
          <p:spPr>
            <a:xfrm>
              <a:off x="6096000" y="1626941"/>
              <a:ext cx="4642366" cy="646331"/>
            </a:xfrm>
            <a:prstGeom prst="rect">
              <a:avLst/>
            </a:prstGeom>
          </p:spPr>
          <p:txBody>
            <a:bodyPr wrap="square">
              <a:spAutoFit/>
            </a:bodyPr>
            <a:lstStyle/>
            <a:p>
              <a:pPr lvl="0" defTabSz="1214219">
                <a:defRPr/>
              </a:pPr>
              <a:r>
                <a:rPr lang="zh-CN" altLang="en-US" sz="3600" b="1" i="1" kern="0" dirty="0">
                  <a:solidFill>
                    <a:srgbClr val="C00000"/>
                  </a:solidFill>
                  <a:latin typeface="+mj-ea"/>
                  <a:ea typeface="+mj-ea"/>
                  <a:cs typeface="Open Sans" pitchFamily="34" charset="0"/>
                </a:rPr>
                <a:t>有效阅读之建议</a:t>
              </a:r>
              <a:endParaRPr lang="ms-MY" sz="3600" b="1" i="1" dirty="0">
                <a:solidFill>
                  <a:srgbClr val="C00000"/>
                </a:solidFill>
                <a:latin typeface="+mj-ea"/>
                <a:ea typeface="+mj-ea"/>
                <a:cs typeface="Open Sans Light" pitchFamily="34" charset="0"/>
              </a:endParaRPr>
            </a:p>
          </p:txBody>
        </p:sp>
        <p:sp>
          <p:nvSpPr>
            <p:cNvPr id="10" name="Arc 324">
              <a:extLst>
                <a:ext uri="{FF2B5EF4-FFF2-40B4-BE49-F238E27FC236}">
                  <a16:creationId xmlns:a16="http://schemas.microsoft.com/office/drawing/2014/main" id="{B74B756A-0B6C-48DE-9BBF-99FEDAA122CB}"/>
                </a:ext>
              </a:extLst>
            </p:cNvPr>
            <p:cNvSpPr/>
            <p:nvPr/>
          </p:nvSpPr>
          <p:spPr>
            <a:xfrm>
              <a:off x="4056843" y="1724119"/>
              <a:ext cx="2604032" cy="1997955"/>
            </a:xfrm>
            <a:prstGeom prst="arc">
              <a:avLst>
                <a:gd name="adj1" fmla="val 11784097"/>
                <a:gd name="adj2" fmla="val 18520614"/>
              </a:avLst>
            </a:prstGeom>
            <a:noFill/>
            <a:ln w="12700" cap="flat" cmpd="sng" algn="ctr">
              <a:solidFill>
                <a:sysClr val="window" lastClr="FFFFFF">
                  <a:lumMod val="75000"/>
                </a:sysClr>
              </a:solidFill>
              <a:prstDash val="solid"/>
              <a:tailEnd type="triangle"/>
            </a:ln>
            <a:effectLst/>
          </p:spPr>
          <p:txBody>
            <a:bodyPr lIns="121422" tIns="60711" rIns="121422" bIns="60711"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微软雅黑"/>
                <a:ea typeface="微软雅黑"/>
                <a:cs typeface="+mn-cs"/>
              </a:endParaRPr>
            </a:p>
          </p:txBody>
        </p:sp>
      </p:grpSp>
      <p:grpSp>
        <p:nvGrpSpPr>
          <p:cNvPr id="11" name="Group 344">
            <a:extLst>
              <a:ext uri="{FF2B5EF4-FFF2-40B4-BE49-F238E27FC236}">
                <a16:creationId xmlns:a16="http://schemas.microsoft.com/office/drawing/2014/main" id="{2D047729-B242-45F1-ACF5-01CA995BA235}"/>
              </a:ext>
            </a:extLst>
          </p:cNvPr>
          <p:cNvGrpSpPr/>
          <p:nvPr/>
        </p:nvGrpSpPr>
        <p:grpSpPr>
          <a:xfrm>
            <a:off x="5437346" y="2895707"/>
            <a:ext cx="6139209" cy="523220"/>
            <a:chOff x="4643438" y="2786064"/>
            <a:chExt cx="4629121" cy="392415"/>
          </a:xfrm>
        </p:grpSpPr>
        <p:sp>
          <p:nvSpPr>
            <p:cNvPr id="12" name="Rectangle 330">
              <a:extLst>
                <a:ext uri="{FF2B5EF4-FFF2-40B4-BE49-F238E27FC236}">
                  <a16:creationId xmlns:a16="http://schemas.microsoft.com/office/drawing/2014/main" id="{75AE413B-8E64-48E9-9793-C59E01B15188}"/>
                </a:ext>
              </a:extLst>
            </p:cNvPr>
            <p:cNvSpPr/>
            <p:nvPr/>
          </p:nvSpPr>
          <p:spPr>
            <a:xfrm>
              <a:off x="5072066" y="2786064"/>
              <a:ext cx="4200493" cy="392415"/>
            </a:xfrm>
            <a:prstGeom prst="rect">
              <a:avLst/>
            </a:prstGeom>
          </p:spPr>
          <p:txBody>
            <a:bodyPr wrap="none">
              <a:spAutoFit/>
            </a:bodyPr>
            <a:lstStyle/>
            <a:p>
              <a:pPr lvl="0" defTabSz="1214219">
                <a:defRPr/>
              </a:pPr>
              <a:r>
                <a:rPr lang="zh-CN" altLang="en-US" sz="2800" b="1" i="1" kern="0" dirty="0">
                  <a:solidFill>
                    <a:srgbClr val="0070C0"/>
                  </a:solidFill>
                  <a:latin typeface="+mj-ea"/>
                  <a:ea typeface="+mj-ea"/>
                  <a:cs typeface="Open Sans" pitchFamily="34" charset="0"/>
                </a:rPr>
                <a:t>深耕阅读文本，关注微技能渗透。</a:t>
              </a:r>
              <a:endParaRPr lang="en-US" altLang="zh-CN" sz="2800" b="1" i="1" kern="0" dirty="0">
                <a:solidFill>
                  <a:srgbClr val="0070C0"/>
                </a:solidFill>
                <a:latin typeface="+mj-ea"/>
                <a:ea typeface="+mj-ea"/>
                <a:cs typeface="Open Sans" pitchFamily="34" charset="0"/>
              </a:endParaRPr>
            </a:p>
          </p:txBody>
        </p:sp>
        <p:grpSp>
          <p:nvGrpSpPr>
            <p:cNvPr id="13" name="Group 332">
              <a:extLst>
                <a:ext uri="{FF2B5EF4-FFF2-40B4-BE49-F238E27FC236}">
                  <a16:creationId xmlns:a16="http://schemas.microsoft.com/office/drawing/2014/main" id="{6E70D5B5-FBDC-4D7A-BF25-EED33F6E41DA}"/>
                </a:ext>
              </a:extLst>
            </p:cNvPr>
            <p:cNvGrpSpPr/>
            <p:nvPr/>
          </p:nvGrpSpPr>
          <p:grpSpPr>
            <a:xfrm>
              <a:off x="4643438" y="2786064"/>
              <a:ext cx="288476" cy="288476"/>
              <a:chOff x="4643438" y="2786064"/>
              <a:chExt cx="288476" cy="288476"/>
            </a:xfrm>
          </p:grpSpPr>
          <p:sp>
            <p:nvSpPr>
              <p:cNvPr id="14" name="Oval 326">
                <a:extLst>
                  <a:ext uri="{FF2B5EF4-FFF2-40B4-BE49-F238E27FC236}">
                    <a16:creationId xmlns:a16="http://schemas.microsoft.com/office/drawing/2014/main" id="{FD2D54D6-FCC9-46F5-85A9-248372B55605}"/>
                  </a:ext>
                </a:extLst>
              </p:cNvPr>
              <p:cNvSpPr/>
              <p:nvPr/>
            </p:nvSpPr>
            <p:spPr>
              <a:xfrm>
                <a:off x="4643438" y="2786064"/>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15" name="Freeform 26">
                <a:extLst>
                  <a:ext uri="{FF2B5EF4-FFF2-40B4-BE49-F238E27FC236}">
                    <a16:creationId xmlns:a16="http://schemas.microsoft.com/office/drawing/2014/main" id="{30692D2E-25D0-4010-B73C-97B9A1D45340}"/>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16" name="Group 344">
            <a:extLst>
              <a:ext uri="{FF2B5EF4-FFF2-40B4-BE49-F238E27FC236}">
                <a16:creationId xmlns:a16="http://schemas.microsoft.com/office/drawing/2014/main" id="{D5D7B183-DF39-4D59-B7EE-112CEE2CDE08}"/>
              </a:ext>
            </a:extLst>
          </p:cNvPr>
          <p:cNvGrpSpPr/>
          <p:nvPr/>
        </p:nvGrpSpPr>
        <p:grpSpPr>
          <a:xfrm>
            <a:off x="5819933" y="3843867"/>
            <a:ext cx="5421063" cy="523220"/>
            <a:chOff x="4643438" y="2786064"/>
            <a:chExt cx="4087616" cy="392415"/>
          </a:xfrm>
        </p:grpSpPr>
        <p:sp>
          <p:nvSpPr>
            <p:cNvPr id="17" name="Rectangle 330">
              <a:extLst>
                <a:ext uri="{FF2B5EF4-FFF2-40B4-BE49-F238E27FC236}">
                  <a16:creationId xmlns:a16="http://schemas.microsoft.com/office/drawing/2014/main" id="{D7CCC1C5-42E7-4EC7-B473-3CF9B523C830}"/>
                </a:ext>
              </a:extLst>
            </p:cNvPr>
            <p:cNvSpPr/>
            <p:nvPr/>
          </p:nvSpPr>
          <p:spPr>
            <a:xfrm>
              <a:off x="5072066" y="2786064"/>
              <a:ext cx="3658988" cy="392415"/>
            </a:xfrm>
            <a:prstGeom prst="rect">
              <a:avLst/>
            </a:prstGeom>
          </p:spPr>
          <p:txBody>
            <a:bodyPr wrap="none">
              <a:spAutoFit/>
            </a:bodyPr>
            <a:lstStyle/>
            <a:p>
              <a:pPr lvl="0" defTabSz="1214219">
                <a:defRPr/>
              </a:pPr>
              <a:r>
                <a:rPr lang="zh-CN" altLang="en-US" sz="2800" b="1" i="1" kern="0" dirty="0">
                  <a:solidFill>
                    <a:srgbClr val="00B050"/>
                  </a:solidFill>
                  <a:latin typeface="+mj-ea"/>
                  <a:ea typeface="+mj-ea"/>
                  <a:cs typeface="Open Sans" pitchFamily="34" charset="0"/>
                </a:rPr>
                <a:t>创设多维互动，提升协同效应</a:t>
              </a:r>
              <a:endParaRPr lang="en-US" altLang="zh-CN" sz="2800" b="1" i="1" kern="0" dirty="0">
                <a:solidFill>
                  <a:srgbClr val="00B050"/>
                </a:solidFill>
                <a:latin typeface="+mj-ea"/>
                <a:ea typeface="+mj-ea"/>
                <a:cs typeface="Open Sans" pitchFamily="34" charset="0"/>
              </a:endParaRPr>
            </a:p>
          </p:txBody>
        </p:sp>
        <p:grpSp>
          <p:nvGrpSpPr>
            <p:cNvPr id="18" name="Group 332">
              <a:extLst>
                <a:ext uri="{FF2B5EF4-FFF2-40B4-BE49-F238E27FC236}">
                  <a16:creationId xmlns:a16="http://schemas.microsoft.com/office/drawing/2014/main" id="{5CE12DAB-941D-492C-B28A-90AF7850B6B7}"/>
                </a:ext>
              </a:extLst>
            </p:cNvPr>
            <p:cNvGrpSpPr/>
            <p:nvPr/>
          </p:nvGrpSpPr>
          <p:grpSpPr>
            <a:xfrm>
              <a:off x="4643438" y="2786064"/>
              <a:ext cx="288476" cy="288476"/>
              <a:chOff x="4643438" y="2786064"/>
              <a:chExt cx="288476" cy="288476"/>
            </a:xfrm>
          </p:grpSpPr>
          <p:sp>
            <p:nvSpPr>
              <p:cNvPr id="19" name="Oval 326">
                <a:extLst>
                  <a:ext uri="{FF2B5EF4-FFF2-40B4-BE49-F238E27FC236}">
                    <a16:creationId xmlns:a16="http://schemas.microsoft.com/office/drawing/2014/main" id="{D2893A80-C887-41DB-BB0B-6FB0777F3450}"/>
                  </a:ext>
                </a:extLst>
              </p:cNvPr>
              <p:cNvSpPr/>
              <p:nvPr/>
            </p:nvSpPr>
            <p:spPr>
              <a:xfrm>
                <a:off x="4643438" y="2786064"/>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20" name="Freeform 26">
                <a:extLst>
                  <a:ext uri="{FF2B5EF4-FFF2-40B4-BE49-F238E27FC236}">
                    <a16:creationId xmlns:a16="http://schemas.microsoft.com/office/drawing/2014/main" id="{595EF380-6B7F-43C6-9166-2B65F42D1B23}"/>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21" name="Group 344">
            <a:extLst>
              <a:ext uri="{FF2B5EF4-FFF2-40B4-BE49-F238E27FC236}">
                <a16:creationId xmlns:a16="http://schemas.microsoft.com/office/drawing/2014/main" id="{1E51B044-7480-4530-8B20-36BF3306BC09}"/>
              </a:ext>
            </a:extLst>
          </p:cNvPr>
          <p:cNvGrpSpPr/>
          <p:nvPr/>
        </p:nvGrpSpPr>
        <p:grpSpPr>
          <a:xfrm>
            <a:off x="6251330" y="4855825"/>
            <a:ext cx="5421062" cy="523220"/>
            <a:chOff x="4643438" y="2786064"/>
            <a:chExt cx="4087620" cy="392415"/>
          </a:xfrm>
        </p:grpSpPr>
        <p:sp>
          <p:nvSpPr>
            <p:cNvPr id="22" name="Rectangle 330">
              <a:extLst>
                <a:ext uri="{FF2B5EF4-FFF2-40B4-BE49-F238E27FC236}">
                  <a16:creationId xmlns:a16="http://schemas.microsoft.com/office/drawing/2014/main" id="{F923B935-B757-49BB-8FA2-A1D158EE13D0}"/>
                </a:ext>
              </a:extLst>
            </p:cNvPr>
            <p:cNvSpPr/>
            <p:nvPr/>
          </p:nvSpPr>
          <p:spPr>
            <a:xfrm>
              <a:off x="5072066" y="2786064"/>
              <a:ext cx="3658992" cy="392415"/>
            </a:xfrm>
            <a:prstGeom prst="rect">
              <a:avLst/>
            </a:prstGeom>
          </p:spPr>
          <p:txBody>
            <a:bodyPr wrap="none">
              <a:spAutoFit/>
            </a:bodyPr>
            <a:lstStyle/>
            <a:p>
              <a:pPr lvl="0" defTabSz="1214219">
                <a:defRPr/>
              </a:pPr>
              <a:r>
                <a:rPr lang="zh-CN" altLang="en-US" sz="2800" b="1" kern="0" dirty="0">
                  <a:solidFill>
                    <a:srgbClr val="7030A0"/>
                  </a:solidFill>
                  <a:latin typeface="+mj-ea"/>
                  <a:ea typeface="+mj-ea"/>
                  <a:cs typeface="Open Sans" pitchFamily="34" charset="0"/>
                </a:rPr>
                <a:t>关注读写过程，凸显学生主体</a:t>
              </a:r>
              <a:endParaRPr lang="en-US" altLang="zh-CN" sz="2800" b="1" kern="0" dirty="0">
                <a:solidFill>
                  <a:srgbClr val="7030A0"/>
                </a:solidFill>
                <a:latin typeface="+mj-ea"/>
                <a:ea typeface="+mj-ea"/>
                <a:cs typeface="Open Sans" pitchFamily="34" charset="0"/>
              </a:endParaRPr>
            </a:p>
          </p:txBody>
        </p:sp>
        <p:grpSp>
          <p:nvGrpSpPr>
            <p:cNvPr id="23" name="Group 332">
              <a:extLst>
                <a:ext uri="{FF2B5EF4-FFF2-40B4-BE49-F238E27FC236}">
                  <a16:creationId xmlns:a16="http://schemas.microsoft.com/office/drawing/2014/main" id="{F2E70F11-9A05-4A5D-81DF-2F75085A1288}"/>
                </a:ext>
              </a:extLst>
            </p:cNvPr>
            <p:cNvGrpSpPr/>
            <p:nvPr/>
          </p:nvGrpSpPr>
          <p:grpSpPr>
            <a:xfrm>
              <a:off x="4643438" y="2786064"/>
              <a:ext cx="288476" cy="288476"/>
              <a:chOff x="4643438" y="2786064"/>
              <a:chExt cx="288476" cy="288476"/>
            </a:xfrm>
          </p:grpSpPr>
          <p:sp>
            <p:nvSpPr>
              <p:cNvPr id="24" name="Oval 326">
                <a:extLst>
                  <a:ext uri="{FF2B5EF4-FFF2-40B4-BE49-F238E27FC236}">
                    <a16:creationId xmlns:a16="http://schemas.microsoft.com/office/drawing/2014/main" id="{470DCAC2-5058-473E-B7C3-0B59DB906662}"/>
                  </a:ext>
                </a:extLst>
              </p:cNvPr>
              <p:cNvSpPr/>
              <p:nvPr/>
            </p:nvSpPr>
            <p:spPr>
              <a:xfrm>
                <a:off x="4643438" y="2786064"/>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25" name="Freeform 26">
                <a:extLst>
                  <a:ext uri="{FF2B5EF4-FFF2-40B4-BE49-F238E27FC236}">
                    <a16:creationId xmlns:a16="http://schemas.microsoft.com/office/drawing/2014/main" id="{FCC73004-4DAF-4705-BD19-1572E509B7DA}"/>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spTree>
    <p:extLst>
      <p:ext uri="{BB962C8B-B14F-4D97-AF65-F5344CB8AC3E}">
        <p14:creationId xmlns:p14="http://schemas.microsoft.com/office/powerpoint/2010/main" val="19016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500"/>
                                        <p:tgtEl>
                                          <p:spTgt spid="16"/>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Bottom)">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330C0D-A3C7-40B4-8352-10E53A896153}"/>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有效阅读之建议</a:t>
            </a:r>
          </a:p>
        </p:txBody>
      </p:sp>
      <p:grpSp>
        <p:nvGrpSpPr>
          <p:cNvPr id="4" name="Group 344">
            <a:extLst>
              <a:ext uri="{FF2B5EF4-FFF2-40B4-BE49-F238E27FC236}">
                <a16:creationId xmlns:a16="http://schemas.microsoft.com/office/drawing/2014/main" id="{78A29850-F091-4EFB-89F2-707A0397F17D}"/>
              </a:ext>
            </a:extLst>
          </p:cNvPr>
          <p:cNvGrpSpPr/>
          <p:nvPr/>
        </p:nvGrpSpPr>
        <p:grpSpPr>
          <a:xfrm>
            <a:off x="430772" y="1268757"/>
            <a:ext cx="6139208" cy="523221"/>
            <a:chOff x="4643438" y="2786064"/>
            <a:chExt cx="4629120" cy="392416"/>
          </a:xfrm>
        </p:grpSpPr>
        <p:sp>
          <p:nvSpPr>
            <p:cNvPr id="5" name="Rectangle 330">
              <a:extLst>
                <a:ext uri="{FF2B5EF4-FFF2-40B4-BE49-F238E27FC236}">
                  <a16:creationId xmlns:a16="http://schemas.microsoft.com/office/drawing/2014/main" id="{83BABDB1-3906-430E-BCBA-E081D6A05B4A}"/>
                </a:ext>
              </a:extLst>
            </p:cNvPr>
            <p:cNvSpPr/>
            <p:nvPr/>
          </p:nvSpPr>
          <p:spPr>
            <a:xfrm>
              <a:off x="5072065" y="2786065"/>
              <a:ext cx="4200493" cy="392415"/>
            </a:xfrm>
            <a:prstGeom prst="rect">
              <a:avLst/>
            </a:prstGeom>
          </p:spPr>
          <p:txBody>
            <a:bodyPr wrap="square">
              <a:spAutoFit/>
            </a:bodyPr>
            <a:lstStyle/>
            <a:p>
              <a:pPr lvl="0" defTabSz="1214219">
                <a:defRPr/>
              </a:pPr>
              <a:r>
                <a:rPr lang="zh-CN" altLang="en-US" sz="2800" b="1" i="1" kern="0" dirty="0">
                  <a:solidFill>
                    <a:srgbClr val="0070C0"/>
                  </a:solidFill>
                  <a:latin typeface="+mj-ea"/>
                  <a:ea typeface="+mj-ea"/>
                  <a:cs typeface="Open Sans" pitchFamily="34" charset="0"/>
                </a:rPr>
                <a:t>深耕阅读文本，关注微技能渗透。</a:t>
              </a:r>
              <a:endParaRPr lang="en-US" altLang="zh-CN" sz="2800" b="1" i="1" kern="0" dirty="0">
                <a:solidFill>
                  <a:srgbClr val="0070C0"/>
                </a:solidFill>
                <a:latin typeface="+mj-ea"/>
                <a:ea typeface="+mj-ea"/>
                <a:cs typeface="Open Sans" pitchFamily="34" charset="0"/>
              </a:endParaRPr>
            </a:p>
          </p:txBody>
        </p:sp>
        <p:grpSp>
          <p:nvGrpSpPr>
            <p:cNvPr id="6" name="Group 332">
              <a:extLst>
                <a:ext uri="{FF2B5EF4-FFF2-40B4-BE49-F238E27FC236}">
                  <a16:creationId xmlns:a16="http://schemas.microsoft.com/office/drawing/2014/main" id="{F070D47C-B44E-41AC-899A-EDA1C7BB41A4}"/>
                </a:ext>
              </a:extLst>
            </p:cNvPr>
            <p:cNvGrpSpPr/>
            <p:nvPr/>
          </p:nvGrpSpPr>
          <p:grpSpPr>
            <a:xfrm>
              <a:off x="4643438" y="2786064"/>
              <a:ext cx="288476" cy="288476"/>
              <a:chOff x="4643438" y="2786064"/>
              <a:chExt cx="288476" cy="288476"/>
            </a:xfrm>
          </p:grpSpPr>
          <p:sp>
            <p:nvSpPr>
              <p:cNvPr id="7" name="Oval 326">
                <a:extLst>
                  <a:ext uri="{FF2B5EF4-FFF2-40B4-BE49-F238E27FC236}">
                    <a16:creationId xmlns:a16="http://schemas.microsoft.com/office/drawing/2014/main" id="{0E01ED1F-E926-4010-8BB7-EB7E7BAC6202}"/>
                  </a:ext>
                </a:extLst>
              </p:cNvPr>
              <p:cNvSpPr/>
              <p:nvPr/>
            </p:nvSpPr>
            <p:spPr>
              <a:xfrm>
                <a:off x="4643438" y="2786064"/>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8" name="Freeform 26">
                <a:extLst>
                  <a:ext uri="{FF2B5EF4-FFF2-40B4-BE49-F238E27FC236}">
                    <a16:creationId xmlns:a16="http://schemas.microsoft.com/office/drawing/2014/main" id="{704DDA78-2323-4B08-A1DB-21E5F1316081}"/>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sp>
        <p:nvSpPr>
          <p:cNvPr id="16" name="Rectangle 2">
            <a:extLst>
              <a:ext uri="{FF2B5EF4-FFF2-40B4-BE49-F238E27FC236}">
                <a16:creationId xmlns:a16="http://schemas.microsoft.com/office/drawing/2014/main" id="{EBE399E7-7412-4DCF-B947-B8280DFA5AF1}"/>
              </a:ext>
            </a:extLst>
          </p:cNvPr>
          <p:cNvSpPr/>
          <p:nvPr/>
        </p:nvSpPr>
        <p:spPr>
          <a:xfrm>
            <a:off x="8862358" y="2040771"/>
            <a:ext cx="3303844" cy="3669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Text Box 10">
            <a:extLst>
              <a:ext uri="{FF2B5EF4-FFF2-40B4-BE49-F238E27FC236}">
                <a16:creationId xmlns:a16="http://schemas.microsoft.com/office/drawing/2014/main" id="{46B0167C-284F-43BE-A1B8-AB311633165F}"/>
              </a:ext>
            </a:extLst>
          </p:cNvPr>
          <p:cNvSpPr txBox="1">
            <a:spLocks noChangeArrowheads="1"/>
          </p:cNvSpPr>
          <p:nvPr/>
        </p:nvSpPr>
        <p:spPr bwMode="auto">
          <a:xfrm>
            <a:off x="191344" y="1791978"/>
            <a:ext cx="8185508" cy="77040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altLang="zh-CN" sz="2800" b="1" i="0" u="none" strike="noStrike" kern="0" cap="none" spc="0" normalizeH="0" baseline="0" noProof="0" dirty="0">
                <a:ln>
                  <a:noFill/>
                </a:ln>
                <a:effectLst/>
                <a:uLnTx/>
                <a:uFillTx/>
                <a:latin typeface="+mj-ea"/>
                <a:ea typeface="+mj-ea"/>
                <a:cs typeface="Open Sans" pitchFamily="34" charset="0"/>
              </a:rPr>
              <a:t>1.</a:t>
            </a:r>
            <a:r>
              <a:rPr kumimoji="0" lang="zh-CN" altLang="en-US" sz="2800" b="1" i="0" u="none" strike="noStrike" kern="0" cap="none" spc="0" normalizeH="0" baseline="0" noProof="0" dirty="0">
                <a:ln>
                  <a:noFill/>
                </a:ln>
                <a:effectLst/>
                <a:uLnTx/>
                <a:uFillTx/>
                <a:latin typeface="+mj-ea"/>
                <a:ea typeface="+mj-ea"/>
                <a:cs typeface="Open Sans" pitchFamily="34" charset="0"/>
              </a:rPr>
              <a:t>归纳文本大意，推断作者叙述意图的能力；</a:t>
            </a:r>
            <a:endParaRPr kumimoji="0" lang="en-US" sz="2800" b="0" i="0" u="none" strike="noStrike" kern="0" cap="none" spc="0" normalizeH="0" baseline="0" noProof="0" dirty="0">
              <a:ln>
                <a:noFill/>
              </a:ln>
              <a:effectLst/>
              <a:uLnTx/>
              <a:uFillTx/>
              <a:latin typeface="+mj-ea"/>
              <a:ea typeface="+mj-ea"/>
              <a:cs typeface="Open Sans" pitchFamily="34" charset="0"/>
            </a:endParaRPr>
          </a:p>
        </p:txBody>
      </p:sp>
      <p:sp>
        <p:nvSpPr>
          <p:cNvPr id="19" name="Text Box 10">
            <a:extLst>
              <a:ext uri="{FF2B5EF4-FFF2-40B4-BE49-F238E27FC236}">
                <a16:creationId xmlns:a16="http://schemas.microsoft.com/office/drawing/2014/main" id="{CD0C3601-645F-40A1-BBE6-F164F8055327}"/>
              </a:ext>
            </a:extLst>
          </p:cNvPr>
          <p:cNvSpPr txBox="1">
            <a:spLocks noChangeArrowheads="1"/>
          </p:cNvSpPr>
          <p:nvPr/>
        </p:nvSpPr>
        <p:spPr bwMode="auto">
          <a:xfrm>
            <a:off x="188018" y="2747429"/>
            <a:ext cx="8674339" cy="77040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chemeClr val="accent1">
                    <a:lumMod val="50000"/>
                  </a:schemeClr>
                </a:solidFill>
                <a:effectLst/>
                <a:uLnTx/>
                <a:uFillTx/>
                <a:latin typeface="+mj-ea"/>
                <a:ea typeface="+mj-ea"/>
                <a:cs typeface="Open Sans" pitchFamily="34" charset="0"/>
              </a:rPr>
              <a:t>2.</a:t>
            </a:r>
            <a:r>
              <a:rPr kumimoji="0" lang="zh-CN" altLang="en-US" sz="2800" b="1" i="0" u="none" strike="noStrike" kern="0" cap="none" spc="0" normalizeH="0" baseline="0" noProof="0" dirty="0">
                <a:ln>
                  <a:noFill/>
                </a:ln>
                <a:solidFill>
                  <a:schemeClr val="accent1">
                    <a:lumMod val="50000"/>
                  </a:schemeClr>
                </a:solidFill>
                <a:effectLst/>
                <a:uLnTx/>
                <a:uFillTx/>
                <a:latin typeface="+mj-ea"/>
                <a:ea typeface="+mj-ea"/>
                <a:cs typeface="Open Sans" pitchFamily="34" charset="0"/>
              </a:rPr>
              <a:t>分析故事发展的情境模式，并合理推测新情节的能力；</a:t>
            </a:r>
            <a:endParaRPr kumimoji="0" lang="en-US" sz="2800" b="0" i="0" u="none" strike="noStrike" kern="0" cap="none" spc="0" normalizeH="0" baseline="0" noProof="0" dirty="0">
              <a:ln>
                <a:noFill/>
              </a:ln>
              <a:solidFill>
                <a:schemeClr val="accent1">
                  <a:lumMod val="50000"/>
                </a:schemeClr>
              </a:solidFill>
              <a:effectLst/>
              <a:uLnTx/>
              <a:uFillTx/>
              <a:latin typeface="+mj-ea"/>
              <a:ea typeface="+mj-ea"/>
              <a:cs typeface="Open Sans" pitchFamily="34" charset="0"/>
            </a:endParaRPr>
          </a:p>
        </p:txBody>
      </p:sp>
      <p:sp>
        <p:nvSpPr>
          <p:cNvPr id="20" name="Text Box 10">
            <a:extLst>
              <a:ext uri="{FF2B5EF4-FFF2-40B4-BE49-F238E27FC236}">
                <a16:creationId xmlns:a16="http://schemas.microsoft.com/office/drawing/2014/main" id="{16457D15-F880-4BE6-BF3B-9CEBDCA64CD5}"/>
              </a:ext>
            </a:extLst>
          </p:cNvPr>
          <p:cNvSpPr txBox="1">
            <a:spLocks noChangeArrowheads="1"/>
          </p:cNvSpPr>
          <p:nvPr/>
        </p:nvSpPr>
        <p:spPr bwMode="auto">
          <a:xfrm>
            <a:off x="188649" y="3702880"/>
            <a:ext cx="7191905" cy="77040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4A0957"/>
                </a:solidFill>
                <a:effectLst/>
                <a:uLnTx/>
                <a:uFillTx/>
                <a:latin typeface="+mj-ea"/>
                <a:ea typeface="+mj-ea"/>
                <a:cs typeface="Open Sans" pitchFamily="34" charset="0"/>
              </a:rPr>
              <a:t>3.</a:t>
            </a:r>
            <a:r>
              <a:rPr kumimoji="0" lang="zh-CN" altLang="en-US" sz="2800" b="1" i="0" u="none" strike="noStrike" kern="0" cap="none" spc="0" normalizeH="0" baseline="0" noProof="0" dirty="0">
                <a:ln>
                  <a:noFill/>
                </a:ln>
                <a:solidFill>
                  <a:srgbClr val="4A0957"/>
                </a:solidFill>
                <a:effectLst/>
                <a:uLnTx/>
                <a:uFillTx/>
                <a:latin typeface="+mj-ea"/>
                <a:ea typeface="+mj-ea"/>
                <a:cs typeface="Open Sans" pitchFamily="34" charset="0"/>
              </a:rPr>
              <a:t>捕捉原文伏笔，适当添加细节的能力；</a:t>
            </a:r>
            <a:endParaRPr kumimoji="0" lang="en-US" sz="2800" b="0" i="0" u="none" strike="noStrike" kern="0" cap="none" spc="0" normalizeH="0" baseline="0" noProof="0" dirty="0">
              <a:ln>
                <a:noFill/>
              </a:ln>
              <a:solidFill>
                <a:srgbClr val="4A0957"/>
              </a:solidFill>
              <a:effectLst/>
              <a:uLnTx/>
              <a:uFillTx/>
              <a:latin typeface="+mj-ea"/>
              <a:ea typeface="+mj-ea"/>
              <a:cs typeface="Open Sans" pitchFamily="34" charset="0"/>
            </a:endParaRPr>
          </a:p>
        </p:txBody>
      </p:sp>
      <p:sp>
        <p:nvSpPr>
          <p:cNvPr id="21" name="Text Box 10">
            <a:extLst>
              <a:ext uri="{FF2B5EF4-FFF2-40B4-BE49-F238E27FC236}">
                <a16:creationId xmlns:a16="http://schemas.microsoft.com/office/drawing/2014/main" id="{B83C2DE8-6C58-496C-A743-4AF382B17413}"/>
              </a:ext>
            </a:extLst>
          </p:cNvPr>
          <p:cNvSpPr txBox="1">
            <a:spLocks noChangeArrowheads="1"/>
          </p:cNvSpPr>
          <p:nvPr/>
        </p:nvSpPr>
        <p:spPr bwMode="auto">
          <a:xfrm>
            <a:off x="188018" y="4630254"/>
            <a:ext cx="7281421" cy="77040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chemeClr val="accent2">
                    <a:lumMod val="75000"/>
                  </a:schemeClr>
                </a:solidFill>
                <a:effectLst/>
                <a:uLnTx/>
                <a:uFillTx/>
                <a:latin typeface="+mj-ea"/>
                <a:ea typeface="+mj-ea"/>
                <a:cs typeface="Open Sans" pitchFamily="34" charset="0"/>
              </a:rPr>
              <a:t>4.</a:t>
            </a:r>
            <a:r>
              <a:rPr kumimoji="0" lang="zh-CN" altLang="en-US" sz="2800" b="1" i="0" u="none" strike="noStrike" kern="0" cap="none" spc="0" normalizeH="0" baseline="0" noProof="0" dirty="0">
                <a:ln>
                  <a:noFill/>
                </a:ln>
                <a:solidFill>
                  <a:schemeClr val="accent2">
                    <a:lumMod val="75000"/>
                  </a:schemeClr>
                </a:solidFill>
                <a:effectLst/>
                <a:uLnTx/>
                <a:uFillTx/>
                <a:latin typeface="+mj-ea"/>
                <a:ea typeface="+mj-ea"/>
                <a:cs typeface="Open Sans" pitchFamily="34" charset="0"/>
              </a:rPr>
              <a:t>根据关键词语构建句群的能力；</a:t>
            </a:r>
            <a:endParaRPr kumimoji="0" lang="en-US" sz="2800" b="0" i="0" u="none" strike="noStrike" kern="0" cap="none" spc="0" normalizeH="0" baseline="0" noProof="0" dirty="0">
              <a:ln>
                <a:noFill/>
              </a:ln>
              <a:solidFill>
                <a:schemeClr val="accent2">
                  <a:lumMod val="75000"/>
                </a:schemeClr>
              </a:solidFill>
              <a:effectLst/>
              <a:uLnTx/>
              <a:uFillTx/>
              <a:latin typeface="+mj-ea"/>
              <a:ea typeface="+mj-ea"/>
              <a:cs typeface="Open Sans" pitchFamily="34" charset="0"/>
            </a:endParaRPr>
          </a:p>
        </p:txBody>
      </p:sp>
      <p:sp>
        <p:nvSpPr>
          <p:cNvPr id="22" name="Text Box 10">
            <a:extLst>
              <a:ext uri="{FF2B5EF4-FFF2-40B4-BE49-F238E27FC236}">
                <a16:creationId xmlns:a16="http://schemas.microsoft.com/office/drawing/2014/main" id="{A051E648-1DFE-450D-BB68-3E7A7DA37534}"/>
              </a:ext>
            </a:extLst>
          </p:cNvPr>
          <p:cNvSpPr txBox="1">
            <a:spLocks noChangeArrowheads="1"/>
          </p:cNvSpPr>
          <p:nvPr/>
        </p:nvSpPr>
        <p:spPr bwMode="auto">
          <a:xfrm>
            <a:off x="188018" y="5585705"/>
            <a:ext cx="7785477" cy="77040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A20000"/>
                </a:solidFill>
                <a:effectLst/>
                <a:uLnTx/>
                <a:uFillTx/>
                <a:latin typeface="+mj-ea"/>
                <a:ea typeface="+mj-ea"/>
                <a:cs typeface="Open Sans" pitchFamily="34" charset="0"/>
              </a:rPr>
              <a:t>5.</a:t>
            </a:r>
            <a:r>
              <a:rPr kumimoji="0" lang="zh-CN" altLang="en-US" sz="2800" b="1" i="0" u="none" strike="noStrike" kern="0" cap="none" spc="0" normalizeH="0" baseline="0" noProof="0" dirty="0">
                <a:ln>
                  <a:noFill/>
                </a:ln>
                <a:solidFill>
                  <a:srgbClr val="A20000"/>
                </a:solidFill>
                <a:effectLst/>
                <a:uLnTx/>
                <a:uFillTx/>
                <a:latin typeface="+mj-ea"/>
                <a:ea typeface="+mj-ea"/>
                <a:cs typeface="Open Sans" pitchFamily="34" charset="0"/>
              </a:rPr>
              <a:t>判断原文特点，并能沿用其特点的能力。</a:t>
            </a:r>
            <a:endParaRPr kumimoji="0" lang="en-US" sz="2800" b="0" i="0" u="none" strike="noStrike" kern="0" cap="none" spc="0" normalizeH="0" baseline="0" noProof="0" dirty="0">
              <a:ln>
                <a:noFill/>
              </a:ln>
              <a:solidFill>
                <a:srgbClr val="A20000"/>
              </a:solidFill>
              <a:effectLst/>
              <a:uLnTx/>
              <a:uFillTx/>
              <a:latin typeface="+mj-ea"/>
              <a:ea typeface="+mj-ea"/>
              <a:cs typeface="Open Sans" pitchFamily="34" charset="0"/>
            </a:endParaRPr>
          </a:p>
        </p:txBody>
      </p:sp>
    </p:spTree>
    <p:extLst>
      <p:ext uri="{BB962C8B-B14F-4D97-AF65-F5344CB8AC3E}">
        <p14:creationId xmlns:p14="http://schemas.microsoft.com/office/powerpoint/2010/main" val="21267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fill="hold"/>
                                        <p:tgtEl>
                                          <p:spTgt spid="16"/>
                                        </p:tgtEl>
                                        <p:attrNameLst>
                                          <p:attrName>ppt_x</p:attrName>
                                        </p:attrNameLst>
                                      </p:cBhvr>
                                      <p:tavLst>
                                        <p:tav tm="0">
                                          <p:val>
                                            <p:strVal val="#ppt_x"/>
                                          </p:val>
                                        </p:tav>
                                        <p:tav tm="100000">
                                          <p:val>
                                            <p:strVal val="#ppt_x"/>
                                          </p:val>
                                        </p:tav>
                                      </p:tavLst>
                                    </p:anim>
                                    <p:anim calcmode="lin" valueType="num">
                                      <p:cBhvr additive="base">
                                        <p:cTn id="12"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17" name="六边形 16"/>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pic>
        <p:nvPicPr>
          <p:cNvPr id="12" name="图片 11"/>
          <p:cNvPicPr>
            <a:picLocks noChangeAspect="1"/>
          </p:cNvPicPr>
          <p:nvPr/>
        </p:nvPicPr>
        <p:blipFill>
          <a:blip r:embed="rId4"/>
          <a:stretch>
            <a:fillRect/>
          </a:stretch>
        </p:blipFill>
        <p:spPr>
          <a:xfrm>
            <a:off x="9243249" y="4565043"/>
            <a:ext cx="2624339" cy="1068822"/>
          </a:xfrm>
          <a:prstGeom prst="rect">
            <a:avLst/>
          </a:prstGeom>
        </p:spPr>
      </p:pic>
      <p:pic>
        <p:nvPicPr>
          <p:cNvPr id="34" name="图片 33"/>
          <p:cNvPicPr>
            <a:picLocks noChangeAspect="1"/>
          </p:cNvPicPr>
          <p:nvPr/>
        </p:nvPicPr>
        <p:blipFill>
          <a:blip r:embed="rId4"/>
          <a:stretch>
            <a:fillRect/>
          </a:stretch>
        </p:blipFill>
        <p:spPr>
          <a:xfrm flipH="1">
            <a:off x="485596" y="1830170"/>
            <a:ext cx="1753286" cy="892530"/>
          </a:xfrm>
          <a:prstGeom prst="rect">
            <a:avLst/>
          </a:prstGeom>
        </p:spPr>
      </p:pic>
      <p:pic>
        <p:nvPicPr>
          <p:cNvPr id="21" name="图片 20"/>
          <p:cNvPicPr>
            <a:picLocks noChangeAspect="1"/>
          </p:cNvPicPr>
          <p:nvPr/>
        </p:nvPicPr>
        <p:blipFill>
          <a:blip r:embed="rId5"/>
          <a:stretch>
            <a:fillRect/>
          </a:stretch>
        </p:blipFill>
        <p:spPr>
          <a:xfrm>
            <a:off x="103049" y="4722913"/>
            <a:ext cx="3566776" cy="2285751"/>
          </a:xfrm>
          <a:prstGeom prst="rect">
            <a:avLst/>
          </a:prstGeom>
        </p:spPr>
      </p:pic>
      <p:pic>
        <p:nvPicPr>
          <p:cNvPr id="9" name="图片 8"/>
          <p:cNvPicPr>
            <a:picLocks noChangeAspect="1"/>
          </p:cNvPicPr>
          <p:nvPr/>
        </p:nvPicPr>
        <p:blipFill>
          <a:blip r:embed="rId6"/>
          <a:stretch>
            <a:fillRect/>
          </a:stretch>
        </p:blipFill>
        <p:spPr>
          <a:xfrm>
            <a:off x="295910" y="299720"/>
            <a:ext cx="1321435" cy="1016635"/>
          </a:xfrm>
          <a:prstGeom prst="rect">
            <a:avLst/>
          </a:prstGeom>
        </p:spPr>
      </p:pic>
      <p:grpSp>
        <p:nvGrpSpPr>
          <p:cNvPr id="5" name="组合 4">
            <a:extLst>
              <a:ext uri="{FF2B5EF4-FFF2-40B4-BE49-F238E27FC236}">
                <a16:creationId xmlns:a16="http://schemas.microsoft.com/office/drawing/2014/main" id="{C237004D-D73F-44A9-8164-0D86DBE34C6C}"/>
              </a:ext>
            </a:extLst>
          </p:cNvPr>
          <p:cNvGrpSpPr/>
          <p:nvPr/>
        </p:nvGrpSpPr>
        <p:grpSpPr>
          <a:xfrm>
            <a:off x="2377204" y="1611063"/>
            <a:ext cx="8106474" cy="2953980"/>
            <a:chOff x="2377204" y="1611063"/>
            <a:chExt cx="8106474" cy="2953980"/>
          </a:xfrm>
        </p:grpSpPr>
        <p:grpSp>
          <p:nvGrpSpPr>
            <p:cNvPr id="36" name="组 35"/>
            <p:cNvGrpSpPr/>
            <p:nvPr/>
          </p:nvGrpSpPr>
          <p:grpSpPr>
            <a:xfrm>
              <a:off x="3095461" y="3841143"/>
              <a:ext cx="6129734" cy="723900"/>
              <a:chOff x="3310690" y="3889477"/>
              <a:chExt cx="5368854" cy="723900"/>
            </a:xfrm>
          </p:grpSpPr>
          <p:pic>
            <p:nvPicPr>
              <p:cNvPr id="35" name="图片 34"/>
              <p:cNvPicPr>
                <a:picLocks noChangeAspect="1"/>
              </p:cNvPicPr>
              <p:nvPr/>
            </p:nvPicPr>
            <p:blipFill>
              <a:blip r:embed="rId7"/>
              <a:stretch>
                <a:fillRect/>
              </a:stretch>
            </p:blipFill>
            <p:spPr>
              <a:xfrm>
                <a:off x="3310690" y="3889477"/>
                <a:ext cx="5368854" cy="723900"/>
              </a:xfrm>
              <a:prstGeom prst="rect">
                <a:avLst/>
              </a:prstGeom>
            </p:spPr>
          </p:pic>
          <p:sp>
            <p:nvSpPr>
              <p:cNvPr id="27" name="TextBox 1"/>
              <p:cNvSpPr txBox="1">
                <a:spLocks noChangeArrowheads="1"/>
              </p:cNvSpPr>
              <p:nvPr/>
            </p:nvSpPr>
            <p:spPr bwMode="auto">
              <a:xfrm>
                <a:off x="3769795" y="4052037"/>
                <a:ext cx="4558030" cy="378117"/>
              </a:xfrm>
              <a:prstGeom prst="rect">
                <a:avLst/>
              </a:prstGeom>
              <a:noFill/>
              <a:ln w="9525">
                <a:noFill/>
                <a:miter lim="800000"/>
              </a:ln>
            </p:spPr>
            <p:txBody>
              <a:bodyPr wrap="square">
                <a:spAutoFit/>
              </a:bodyPr>
              <a:lstStyle/>
              <a:p>
                <a:pPr marL="107950">
                  <a:lnSpc>
                    <a:spcPts val="2400"/>
                  </a:lnSpc>
                </a:pPr>
                <a:r>
                  <a:rPr lang="zh-CN" altLang="en-US" b="1" dirty="0">
                    <a:solidFill>
                      <a:schemeClr val="bg1"/>
                    </a:solidFill>
                    <a:latin typeface="思源黑体 CN ExtraLight" panose="020B0200000000000000" pitchFamily="34" charset="-122"/>
                    <a:ea typeface="思源黑体 CN ExtraLight" panose="020B0200000000000000" pitchFamily="34" charset="-122"/>
                  </a:rPr>
                  <a:t>讲师团成员：汤志琴  常州市金坛第一中学</a:t>
                </a:r>
              </a:p>
            </p:txBody>
          </p:sp>
        </p:grpSp>
        <p:grpSp>
          <p:nvGrpSpPr>
            <p:cNvPr id="3" name="组合 2">
              <a:extLst>
                <a:ext uri="{FF2B5EF4-FFF2-40B4-BE49-F238E27FC236}">
                  <a16:creationId xmlns:a16="http://schemas.microsoft.com/office/drawing/2014/main" id="{F708E929-2C25-4982-8E65-4B9FB4A0D56F}"/>
                </a:ext>
              </a:extLst>
            </p:cNvPr>
            <p:cNvGrpSpPr/>
            <p:nvPr/>
          </p:nvGrpSpPr>
          <p:grpSpPr>
            <a:xfrm>
              <a:off x="2377204" y="1611063"/>
              <a:ext cx="8106474" cy="1763916"/>
              <a:chOff x="2377204" y="1611063"/>
              <a:chExt cx="8106474" cy="1763916"/>
            </a:xfrm>
          </p:grpSpPr>
          <p:sp>
            <p:nvSpPr>
              <p:cNvPr id="22" name="TextBox 13">
                <a:extLst>
                  <a:ext uri="{FF2B5EF4-FFF2-40B4-BE49-F238E27FC236}">
                    <a16:creationId xmlns:a16="http://schemas.microsoft.com/office/drawing/2014/main" id="{C6B3F505-B72A-4375-9D72-58BEFB46A883}"/>
                  </a:ext>
                </a:extLst>
              </p:cNvPr>
              <p:cNvSpPr txBox="1"/>
              <p:nvPr/>
            </p:nvSpPr>
            <p:spPr>
              <a:xfrm>
                <a:off x="2377204" y="1611063"/>
                <a:ext cx="4859018" cy="1107996"/>
              </a:xfrm>
              <a:prstGeom prst="rect">
                <a:avLst/>
              </a:prstGeom>
              <a:noFill/>
            </p:spPr>
            <p:txBody>
              <a:bodyPr wrap="square" rtlCol="0">
                <a:spAutoFit/>
              </a:bodyPr>
              <a:lstStyle/>
              <a:p>
                <a:r>
                  <a:rPr lang="zh-CN" alt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读后续写</a:t>
                </a:r>
              </a:p>
            </p:txBody>
          </p:sp>
          <p:sp>
            <p:nvSpPr>
              <p:cNvPr id="23" name="TextBox 13">
                <a:extLst>
                  <a:ext uri="{FF2B5EF4-FFF2-40B4-BE49-F238E27FC236}">
                    <a16:creationId xmlns:a16="http://schemas.microsoft.com/office/drawing/2014/main" id="{5669D20C-12B9-49F7-8E69-6D2B3FBD5EB5}"/>
                  </a:ext>
                </a:extLst>
              </p:cNvPr>
              <p:cNvSpPr txBox="1"/>
              <p:nvPr/>
            </p:nvSpPr>
            <p:spPr>
              <a:xfrm>
                <a:off x="4806713" y="2667093"/>
                <a:ext cx="5676965" cy="707886"/>
              </a:xfrm>
              <a:prstGeom prst="rect">
                <a:avLst/>
              </a:prstGeom>
              <a:noFill/>
            </p:spPr>
            <p:txBody>
              <a:bodyPr wrap="square" rtlCol="0">
                <a:spAutoFit/>
              </a:bodyPr>
              <a:lstStyle/>
              <a:p>
                <a:r>
                  <a:rPr lang="zh-CN" altLang="en-US" sz="4000" b="1" dirty="0">
                    <a:ln w="1905"/>
                    <a:solidFill>
                      <a:srgbClr val="FFC000"/>
                    </a:solidFill>
                    <a:effectLst>
                      <a:innerShdw blurRad="69850" dist="43180" dir="5400000">
                        <a:srgbClr val="000000">
                          <a:alpha val="65000"/>
                        </a:srgbClr>
                      </a:innerShdw>
                    </a:effectLst>
                    <a:latin typeface="微软雅黑" pitchFamily="34" charset="-122"/>
                    <a:ea typeface="微软雅黑" pitchFamily="34" charset="-122"/>
                  </a:rPr>
                  <a:t>关注续写前的有效阅读</a:t>
                </a:r>
              </a:p>
            </p:txBody>
          </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330C0D-A3C7-40B4-8352-10E53A896153}"/>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有效阅读之建议</a:t>
            </a:r>
          </a:p>
        </p:txBody>
      </p:sp>
      <p:grpSp>
        <p:nvGrpSpPr>
          <p:cNvPr id="15" name="Group 344">
            <a:extLst>
              <a:ext uri="{FF2B5EF4-FFF2-40B4-BE49-F238E27FC236}">
                <a16:creationId xmlns:a16="http://schemas.microsoft.com/office/drawing/2014/main" id="{05CBDA01-1FBE-438E-99C5-ECAA614331D5}"/>
              </a:ext>
            </a:extLst>
          </p:cNvPr>
          <p:cNvGrpSpPr/>
          <p:nvPr/>
        </p:nvGrpSpPr>
        <p:grpSpPr>
          <a:xfrm>
            <a:off x="226217" y="1269585"/>
            <a:ext cx="5421063" cy="523220"/>
            <a:chOff x="4643438" y="2786064"/>
            <a:chExt cx="4087616" cy="392415"/>
          </a:xfrm>
        </p:grpSpPr>
        <p:sp>
          <p:nvSpPr>
            <p:cNvPr id="18" name="Rectangle 330">
              <a:extLst>
                <a:ext uri="{FF2B5EF4-FFF2-40B4-BE49-F238E27FC236}">
                  <a16:creationId xmlns:a16="http://schemas.microsoft.com/office/drawing/2014/main" id="{181CC32E-C921-4F41-9FC2-AFF30211B1CA}"/>
                </a:ext>
              </a:extLst>
            </p:cNvPr>
            <p:cNvSpPr/>
            <p:nvPr/>
          </p:nvSpPr>
          <p:spPr>
            <a:xfrm>
              <a:off x="5072066" y="2786064"/>
              <a:ext cx="3658988" cy="392415"/>
            </a:xfrm>
            <a:prstGeom prst="rect">
              <a:avLst/>
            </a:prstGeom>
          </p:spPr>
          <p:txBody>
            <a:bodyPr wrap="none">
              <a:spAutoFit/>
            </a:bodyPr>
            <a:lstStyle/>
            <a:p>
              <a:pPr lvl="0" defTabSz="1214219">
                <a:defRPr/>
              </a:pPr>
              <a:r>
                <a:rPr lang="zh-CN" altLang="en-US" sz="2800" b="1" i="1" kern="0" dirty="0">
                  <a:solidFill>
                    <a:srgbClr val="00B050"/>
                  </a:solidFill>
                  <a:latin typeface="+mj-ea"/>
                  <a:ea typeface="+mj-ea"/>
                  <a:cs typeface="Open Sans" pitchFamily="34" charset="0"/>
                </a:rPr>
                <a:t>创设多维互动，提升协同效应</a:t>
              </a:r>
              <a:endParaRPr lang="en-US" altLang="zh-CN" sz="2800" b="1" i="1" kern="0" dirty="0">
                <a:solidFill>
                  <a:srgbClr val="00B050"/>
                </a:solidFill>
                <a:latin typeface="+mj-ea"/>
                <a:ea typeface="+mj-ea"/>
                <a:cs typeface="Open Sans" pitchFamily="34" charset="0"/>
              </a:endParaRPr>
            </a:p>
          </p:txBody>
        </p:sp>
        <p:grpSp>
          <p:nvGrpSpPr>
            <p:cNvPr id="23" name="Group 332">
              <a:extLst>
                <a:ext uri="{FF2B5EF4-FFF2-40B4-BE49-F238E27FC236}">
                  <a16:creationId xmlns:a16="http://schemas.microsoft.com/office/drawing/2014/main" id="{01790E12-3E36-4082-8BA4-E6958AB3C05B}"/>
                </a:ext>
              </a:extLst>
            </p:cNvPr>
            <p:cNvGrpSpPr/>
            <p:nvPr/>
          </p:nvGrpSpPr>
          <p:grpSpPr>
            <a:xfrm>
              <a:off x="4643438" y="2786064"/>
              <a:ext cx="288476" cy="288476"/>
              <a:chOff x="4643438" y="2786064"/>
              <a:chExt cx="288476" cy="288476"/>
            </a:xfrm>
          </p:grpSpPr>
          <p:sp>
            <p:nvSpPr>
              <p:cNvPr id="24" name="Oval 326">
                <a:extLst>
                  <a:ext uri="{FF2B5EF4-FFF2-40B4-BE49-F238E27FC236}">
                    <a16:creationId xmlns:a16="http://schemas.microsoft.com/office/drawing/2014/main" id="{7729748C-EA65-4A5E-BA86-9D5D6BF6F418}"/>
                  </a:ext>
                </a:extLst>
              </p:cNvPr>
              <p:cNvSpPr/>
              <p:nvPr/>
            </p:nvSpPr>
            <p:spPr>
              <a:xfrm>
                <a:off x="4643438" y="2786064"/>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25" name="Freeform 26">
                <a:extLst>
                  <a:ext uri="{FF2B5EF4-FFF2-40B4-BE49-F238E27FC236}">
                    <a16:creationId xmlns:a16="http://schemas.microsoft.com/office/drawing/2014/main" id="{57CA644E-7292-46B3-8B73-E1F995235484}"/>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pic>
        <p:nvPicPr>
          <p:cNvPr id="26" name="图片 25">
            <a:extLst>
              <a:ext uri="{FF2B5EF4-FFF2-40B4-BE49-F238E27FC236}">
                <a16:creationId xmlns:a16="http://schemas.microsoft.com/office/drawing/2014/main" id="{CE01C553-F8BF-40B1-B81A-562EA79267FE}"/>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870194" y="2184587"/>
            <a:ext cx="2557833" cy="1646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图片 26">
            <a:extLst>
              <a:ext uri="{FF2B5EF4-FFF2-40B4-BE49-F238E27FC236}">
                <a16:creationId xmlns:a16="http://schemas.microsoft.com/office/drawing/2014/main" id="{8BA048E2-879C-429A-AC0C-EE6B86FBA6C3}"/>
              </a:ext>
            </a:extLst>
          </p:cNvPr>
          <p:cNvPicPr>
            <a:picLocks noChangeAspect="1"/>
          </p:cNvPicPr>
          <p:nvPr/>
        </p:nvPicPr>
        <p:blipFill>
          <a:blip r:embed="rId4">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a:off x="8870194" y="4363394"/>
            <a:ext cx="2557833" cy="1593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8" name="组合 27">
            <a:extLst>
              <a:ext uri="{FF2B5EF4-FFF2-40B4-BE49-F238E27FC236}">
                <a16:creationId xmlns:a16="http://schemas.microsoft.com/office/drawing/2014/main" id="{5D627F04-17CE-4019-9708-FBF69CC32793}"/>
              </a:ext>
            </a:extLst>
          </p:cNvPr>
          <p:cNvGrpSpPr/>
          <p:nvPr/>
        </p:nvGrpSpPr>
        <p:grpSpPr>
          <a:xfrm>
            <a:off x="992315" y="2162851"/>
            <a:ext cx="2265375" cy="2278061"/>
            <a:chOff x="992315" y="2233426"/>
            <a:chExt cx="2265375" cy="2278061"/>
          </a:xfrm>
        </p:grpSpPr>
        <p:sp>
          <p:nvSpPr>
            <p:cNvPr id="29" name="Rounded Rectangle 9">
              <a:extLst>
                <a:ext uri="{FF2B5EF4-FFF2-40B4-BE49-F238E27FC236}">
                  <a16:creationId xmlns:a16="http://schemas.microsoft.com/office/drawing/2014/main" id="{14297B8D-8A85-4BED-B756-D057EDF57C0A}"/>
                </a:ext>
              </a:extLst>
            </p:cNvPr>
            <p:cNvSpPr/>
            <p:nvPr/>
          </p:nvSpPr>
          <p:spPr>
            <a:xfrm>
              <a:off x="992315" y="2233426"/>
              <a:ext cx="2265375" cy="2278061"/>
            </a:xfrm>
            <a:prstGeom prst="roundRect">
              <a:avLst>
                <a:gd name="adj" fmla="val 50000"/>
              </a:avLst>
            </a:prstGeom>
            <a:solidFill>
              <a:schemeClr val="bg1">
                <a:lumMod val="75000"/>
                <a:alpha val="91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31" name="텍스트 개체 틀 2">
              <a:extLst>
                <a:ext uri="{FF2B5EF4-FFF2-40B4-BE49-F238E27FC236}">
                  <a16:creationId xmlns:a16="http://schemas.microsoft.com/office/drawing/2014/main" id="{B3EEFC6E-DC03-4C54-ABE9-78326AF68334}"/>
                </a:ext>
              </a:extLst>
            </p:cNvPr>
            <p:cNvSpPr txBox="1">
              <a:spLocks/>
            </p:cNvSpPr>
            <p:nvPr/>
          </p:nvSpPr>
          <p:spPr>
            <a:xfrm>
              <a:off x="1198096" y="2834895"/>
              <a:ext cx="1853812" cy="1013764"/>
            </a:xfrm>
            <a:prstGeom prst="rect">
              <a:avLst/>
            </a:prstGeom>
          </p:spPr>
          <p:txBody>
            <a:bodyPr vert="horz" lIns="121505" tIns="60753" rIns="121505" bIns="60753"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zh-CN" altLang="en-US" sz="4800" b="1" i="1" dirty="0">
                  <a:solidFill>
                    <a:schemeClr val="tx1">
                      <a:alpha val="70000"/>
                    </a:schemeClr>
                  </a:solidFill>
                  <a:latin typeface="Times New Roman" panose="02020603050405020304" pitchFamily="18" charset="0"/>
                  <a:cs typeface="Times New Roman" panose="02020603050405020304" pitchFamily="18" charset="0"/>
                </a:rPr>
                <a:t>语言</a:t>
              </a:r>
              <a:endParaRPr lang="en-US" altLang="ko-KR" sz="4800" b="1" i="1" dirty="0">
                <a:solidFill>
                  <a:schemeClr val="tx1">
                    <a:alpha val="70000"/>
                  </a:schemeClr>
                </a:solidFill>
                <a:latin typeface="Times New Roman" panose="02020603050405020304" pitchFamily="18" charset="0"/>
                <a:cs typeface="Times New Roman" panose="02020603050405020304" pitchFamily="18" charset="0"/>
              </a:endParaRPr>
            </a:p>
          </p:txBody>
        </p:sp>
      </p:grpSp>
      <p:grpSp>
        <p:nvGrpSpPr>
          <p:cNvPr id="32" name="组合 31">
            <a:extLst>
              <a:ext uri="{FF2B5EF4-FFF2-40B4-BE49-F238E27FC236}">
                <a16:creationId xmlns:a16="http://schemas.microsoft.com/office/drawing/2014/main" id="{5FA12410-96E5-425E-9023-0736C3FAEF88}"/>
              </a:ext>
            </a:extLst>
          </p:cNvPr>
          <p:cNvGrpSpPr/>
          <p:nvPr/>
        </p:nvGrpSpPr>
        <p:grpSpPr>
          <a:xfrm>
            <a:off x="4799856" y="3778084"/>
            <a:ext cx="2113788" cy="2125625"/>
            <a:chOff x="9344365" y="1484784"/>
            <a:chExt cx="2113788" cy="2125625"/>
          </a:xfrm>
        </p:grpSpPr>
        <p:sp>
          <p:nvSpPr>
            <p:cNvPr id="33" name="Rounded Rectangle 18">
              <a:extLst>
                <a:ext uri="{FF2B5EF4-FFF2-40B4-BE49-F238E27FC236}">
                  <a16:creationId xmlns:a16="http://schemas.microsoft.com/office/drawing/2014/main" id="{01F3FE79-B5BC-43C8-814A-7748D13871CC}"/>
                </a:ext>
              </a:extLst>
            </p:cNvPr>
            <p:cNvSpPr/>
            <p:nvPr/>
          </p:nvSpPr>
          <p:spPr>
            <a:xfrm>
              <a:off x="9344365" y="1484784"/>
              <a:ext cx="2113788" cy="2125625"/>
            </a:xfrm>
            <a:prstGeom prst="roundRect">
              <a:avLst>
                <a:gd name="adj" fmla="val 50000"/>
              </a:avLst>
            </a:prstGeom>
            <a:ln/>
          </p:spPr>
          <p:style>
            <a:lnRef idx="1">
              <a:schemeClr val="accent2"/>
            </a:lnRef>
            <a:fillRef idx="3">
              <a:schemeClr val="accent2"/>
            </a:fillRef>
            <a:effectRef idx="2">
              <a:schemeClr val="accent2"/>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35" name="텍스트 개체 틀 2">
              <a:extLst>
                <a:ext uri="{FF2B5EF4-FFF2-40B4-BE49-F238E27FC236}">
                  <a16:creationId xmlns:a16="http://schemas.microsoft.com/office/drawing/2014/main" id="{E284C417-13D2-467F-99F1-459A4FD57013}"/>
                </a:ext>
              </a:extLst>
            </p:cNvPr>
            <p:cNvSpPr txBox="1">
              <a:spLocks/>
            </p:cNvSpPr>
            <p:nvPr/>
          </p:nvSpPr>
          <p:spPr>
            <a:xfrm>
              <a:off x="9474353" y="1640730"/>
              <a:ext cx="1853812" cy="1013764"/>
            </a:xfrm>
            <a:prstGeom prst="rect">
              <a:avLst/>
            </a:prstGeom>
          </p:spPr>
          <p:txBody>
            <a:bodyPr vert="horz" lIns="121505" tIns="60753" rIns="121505" bIns="60753"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zh-CN" altLang="en-US" sz="4400" dirty="0">
                  <a:solidFill>
                    <a:srgbClr val="FFFFFF">
                      <a:alpha val="70000"/>
                    </a:srgbClr>
                  </a:solidFill>
                  <a:latin typeface="Roboto condensed"/>
                  <a:cs typeface="Roboto condensed"/>
                </a:rPr>
                <a:t>情境模式</a:t>
              </a:r>
              <a:endParaRPr lang="en-US" altLang="ko-KR" sz="4400" dirty="0">
                <a:solidFill>
                  <a:srgbClr val="FFFFFF">
                    <a:alpha val="70000"/>
                  </a:srgbClr>
                </a:solidFill>
                <a:latin typeface="Roboto condensed"/>
                <a:cs typeface="Roboto condensed"/>
              </a:endParaRPr>
            </a:p>
          </p:txBody>
        </p:sp>
      </p:grpSp>
    </p:spTree>
    <p:extLst>
      <p:ext uri="{BB962C8B-B14F-4D97-AF65-F5344CB8AC3E}">
        <p14:creationId xmlns:p14="http://schemas.microsoft.com/office/powerpoint/2010/main" val="33726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par>
                                <p:cTn id="8" presetID="47"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anim calcmode="lin" valueType="num">
                                      <p:cBhvr>
                                        <p:cTn id="11" dur="500" fill="hold"/>
                                        <p:tgtEl>
                                          <p:spTgt spid="26"/>
                                        </p:tgtEl>
                                        <p:attrNameLst>
                                          <p:attrName>ppt_x</p:attrName>
                                        </p:attrNameLst>
                                      </p:cBhvr>
                                      <p:tavLst>
                                        <p:tav tm="0">
                                          <p:val>
                                            <p:strVal val="#ppt_x"/>
                                          </p:val>
                                        </p:tav>
                                        <p:tav tm="100000">
                                          <p:val>
                                            <p:strVal val="#ppt_x"/>
                                          </p:val>
                                        </p:tav>
                                      </p:tavLst>
                                    </p:anim>
                                    <p:anim calcmode="lin" valueType="num">
                                      <p:cBhvr>
                                        <p:cTn id="12" dur="500" fill="hold"/>
                                        <p:tgtEl>
                                          <p:spTgt spid="2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anim calcmode="lin" valueType="num">
                                      <p:cBhvr>
                                        <p:cTn id="16" dur="500" fill="hold"/>
                                        <p:tgtEl>
                                          <p:spTgt spid="27"/>
                                        </p:tgtEl>
                                        <p:attrNameLst>
                                          <p:attrName>ppt_x</p:attrName>
                                        </p:attrNameLst>
                                      </p:cBhvr>
                                      <p:tavLst>
                                        <p:tav tm="0">
                                          <p:val>
                                            <p:strVal val="#ppt_x"/>
                                          </p:val>
                                        </p:tav>
                                        <p:tav tm="100000">
                                          <p:val>
                                            <p:strVal val="#ppt_x"/>
                                          </p:val>
                                        </p:tav>
                                      </p:tavLst>
                                    </p:anim>
                                    <p:anim calcmode="lin" valueType="num">
                                      <p:cBhvr>
                                        <p:cTn id="1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330C0D-A3C7-40B4-8352-10E53A896153}"/>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有效阅读之建议</a:t>
            </a:r>
          </a:p>
        </p:txBody>
      </p:sp>
      <p:pic>
        <p:nvPicPr>
          <p:cNvPr id="26" name="图片 25">
            <a:extLst>
              <a:ext uri="{FF2B5EF4-FFF2-40B4-BE49-F238E27FC236}">
                <a16:creationId xmlns:a16="http://schemas.microsoft.com/office/drawing/2014/main" id="{CE01C553-F8BF-40B1-B81A-562EA79267FE}"/>
              </a:ext>
            </a:extLst>
          </p:cNvPr>
          <p:cNvPicPr>
            <a:picLocks noChangeAspect="1"/>
          </p:cNvPicPr>
          <p:nvPr/>
        </p:nvPicPr>
        <p:blipFill>
          <a:blip r:embed="rId6">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val="0"/>
              </a:ext>
            </a:extLst>
          </a:blip>
          <a:stretch>
            <a:fillRect/>
          </a:stretch>
        </p:blipFill>
        <p:spPr>
          <a:xfrm>
            <a:off x="7606327" y="1755105"/>
            <a:ext cx="3675843" cy="4796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6" name="Group 344">
            <a:extLst>
              <a:ext uri="{FF2B5EF4-FFF2-40B4-BE49-F238E27FC236}">
                <a16:creationId xmlns:a16="http://schemas.microsoft.com/office/drawing/2014/main" id="{E3311305-F7DB-48F1-B042-7E98049EB1A4}"/>
              </a:ext>
            </a:extLst>
          </p:cNvPr>
          <p:cNvGrpSpPr/>
          <p:nvPr/>
        </p:nvGrpSpPr>
        <p:grpSpPr>
          <a:xfrm>
            <a:off x="341377" y="1512490"/>
            <a:ext cx="5421062" cy="523220"/>
            <a:chOff x="4643438" y="2786064"/>
            <a:chExt cx="4087620" cy="392415"/>
          </a:xfrm>
        </p:grpSpPr>
        <p:sp>
          <p:nvSpPr>
            <p:cNvPr id="17" name="Rectangle 330">
              <a:extLst>
                <a:ext uri="{FF2B5EF4-FFF2-40B4-BE49-F238E27FC236}">
                  <a16:creationId xmlns:a16="http://schemas.microsoft.com/office/drawing/2014/main" id="{693E4B07-947D-4FD5-8493-F56D370DB523}"/>
                </a:ext>
              </a:extLst>
            </p:cNvPr>
            <p:cNvSpPr/>
            <p:nvPr/>
          </p:nvSpPr>
          <p:spPr>
            <a:xfrm>
              <a:off x="5072066" y="2786064"/>
              <a:ext cx="3658992" cy="392415"/>
            </a:xfrm>
            <a:prstGeom prst="rect">
              <a:avLst/>
            </a:prstGeom>
          </p:spPr>
          <p:txBody>
            <a:bodyPr wrap="none">
              <a:spAutoFit/>
            </a:bodyPr>
            <a:lstStyle/>
            <a:p>
              <a:pPr lvl="0" defTabSz="1214219">
                <a:defRPr/>
              </a:pPr>
              <a:r>
                <a:rPr lang="zh-CN" altLang="en-US" sz="2800" b="1" kern="0" dirty="0">
                  <a:solidFill>
                    <a:srgbClr val="7030A0"/>
                  </a:solidFill>
                  <a:latin typeface="+mj-ea"/>
                  <a:ea typeface="+mj-ea"/>
                  <a:cs typeface="Open Sans" pitchFamily="34" charset="0"/>
                </a:rPr>
                <a:t>关注读写过程，凸显学生主体</a:t>
              </a:r>
              <a:endParaRPr lang="en-US" altLang="zh-CN" sz="2800" b="1" kern="0" dirty="0">
                <a:solidFill>
                  <a:srgbClr val="7030A0"/>
                </a:solidFill>
                <a:latin typeface="+mj-ea"/>
                <a:ea typeface="+mj-ea"/>
                <a:cs typeface="Open Sans" pitchFamily="34" charset="0"/>
              </a:endParaRPr>
            </a:p>
          </p:txBody>
        </p:sp>
        <p:grpSp>
          <p:nvGrpSpPr>
            <p:cNvPr id="19" name="Group 332">
              <a:extLst>
                <a:ext uri="{FF2B5EF4-FFF2-40B4-BE49-F238E27FC236}">
                  <a16:creationId xmlns:a16="http://schemas.microsoft.com/office/drawing/2014/main" id="{E4495BD4-C5E9-4726-A4AC-2707E84E2D95}"/>
                </a:ext>
              </a:extLst>
            </p:cNvPr>
            <p:cNvGrpSpPr/>
            <p:nvPr/>
          </p:nvGrpSpPr>
          <p:grpSpPr>
            <a:xfrm>
              <a:off x="4643438" y="2786064"/>
              <a:ext cx="288476" cy="288476"/>
              <a:chOff x="4643438" y="2786064"/>
              <a:chExt cx="288476" cy="288476"/>
            </a:xfrm>
          </p:grpSpPr>
          <p:sp>
            <p:nvSpPr>
              <p:cNvPr id="20" name="Oval 326">
                <a:extLst>
                  <a:ext uri="{FF2B5EF4-FFF2-40B4-BE49-F238E27FC236}">
                    <a16:creationId xmlns:a16="http://schemas.microsoft.com/office/drawing/2014/main" id="{8DDE1711-D360-42F5-8868-E3B22E8D47A5}"/>
                  </a:ext>
                </a:extLst>
              </p:cNvPr>
              <p:cNvSpPr/>
              <p:nvPr/>
            </p:nvSpPr>
            <p:spPr>
              <a:xfrm>
                <a:off x="4643438" y="2786064"/>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21" name="Freeform 26">
                <a:extLst>
                  <a:ext uri="{FF2B5EF4-FFF2-40B4-BE49-F238E27FC236}">
                    <a16:creationId xmlns:a16="http://schemas.microsoft.com/office/drawing/2014/main" id="{E7915917-E908-48B6-A07B-E03F95CC8110}"/>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4" name="组合 3">
            <a:extLst>
              <a:ext uri="{FF2B5EF4-FFF2-40B4-BE49-F238E27FC236}">
                <a16:creationId xmlns:a16="http://schemas.microsoft.com/office/drawing/2014/main" id="{BB7209B2-A1EE-49AC-9C23-78F5915B4A31}"/>
              </a:ext>
            </a:extLst>
          </p:cNvPr>
          <p:cNvGrpSpPr/>
          <p:nvPr/>
        </p:nvGrpSpPr>
        <p:grpSpPr>
          <a:xfrm>
            <a:off x="1343472" y="2564904"/>
            <a:ext cx="3964176" cy="3564759"/>
            <a:chOff x="2131824" y="2384521"/>
            <a:chExt cx="2988733" cy="2989658"/>
          </a:xfrm>
        </p:grpSpPr>
        <p:sp>
          <p:nvSpPr>
            <p:cNvPr id="30" name="PA_任意多边形 24">
              <a:extLst>
                <a:ext uri="{FF2B5EF4-FFF2-40B4-BE49-F238E27FC236}">
                  <a16:creationId xmlns:a16="http://schemas.microsoft.com/office/drawing/2014/main" id="{7BFDFF22-7C28-4406-91FD-EFD27DE3552E}"/>
                </a:ext>
              </a:extLst>
            </p:cNvPr>
            <p:cNvSpPr>
              <a:spLocks/>
            </p:cNvSpPr>
            <p:nvPr>
              <p:custDataLst>
                <p:tags r:id="rId1"/>
              </p:custDataLst>
            </p:nvPr>
          </p:nvSpPr>
          <p:spPr bwMode="auto">
            <a:xfrm>
              <a:off x="2154629" y="3663384"/>
              <a:ext cx="1424516" cy="1710795"/>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5"/>
            </a:solidFill>
            <a:ln>
              <a:noFill/>
            </a:ln>
          </p:spPr>
          <p:txBody>
            <a:bodyPr/>
            <a:lstStyle/>
            <a:p>
              <a:endParaRPr lang="zh-CN" altLang="en-US" sz="2400"/>
            </a:p>
          </p:txBody>
        </p:sp>
        <p:grpSp>
          <p:nvGrpSpPr>
            <p:cNvPr id="2" name="组合 1">
              <a:extLst>
                <a:ext uri="{FF2B5EF4-FFF2-40B4-BE49-F238E27FC236}">
                  <a16:creationId xmlns:a16="http://schemas.microsoft.com/office/drawing/2014/main" id="{0C62D219-6824-4C18-83E6-44992E99F5D5}"/>
                </a:ext>
              </a:extLst>
            </p:cNvPr>
            <p:cNvGrpSpPr/>
            <p:nvPr/>
          </p:nvGrpSpPr>
          <p:grpSpPr>
            <a:xfrm>
              <a:off x="2131824" y="2384521"/>
              <a:ext cx="2988733" cy="2989658"/>
              <a:chOff x="4603753" y="2271836"/>
              <a:chExt cx="2988733" cy="2989658"/>
            </a:xfrm>
          </p:grpSpPr>
          <p:sp>
            <p:nvSpPr>
              <p:cNvPr id="22" name="PA_任意多边形 22">
                <a:extLst>
                  <a:ext uri="{FF2B5EF4-FFF2-40B4-BE49-F238E27FC236}">
                    <a16:creationId xmlns:a16="http://schemas.microsoft.com/office/drawing/2014/main" id="{78B93DDF-7066-4FAA-A16B-D3F34F21ADBF}"/>
                  </a:ext>
                </a:extLst>
              </p:cNvPr>
              <p:cNvSpPr>
                <a:spLocks/>
              </p:cNvSpPr>
              <p:nvPr>
                <p:custDataLst>
                  <p:tags r:id="rId2"/>
                </p:custDataLst>
              </p:nvPr>
            </p:nvSpPr>
            <p:spPr bwMode="auto">
              <a:xfrm>
                <a:off x="6167967" y="2271838"/>
                <a:ext cx="1424517" cy="1708677"/>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3"/>
              </a:solidFill>
              <a:ln>
                <a:noFill/>
              </a:ln>
            </p:spPr>
            <p:txBody>
              <a:bodyPr/>
              <a:lstStyle/>
              <a:p>
                <a:endParaRPr lang="zh-CN" altLang="en-US" sz="2400"/>
              </a:p>
            </p:txBody>
          </p:sp>
          <p:sp>
            <p:nvSpPr>
              <p:cNvPr id="34" name="PA_任意多边形 25">
                <a:extLst>
                  <a:ext uri="{FF2B5EF4-FFF2-40B4-BE49-F238E27FC236}">
                    <a16:creationId xmlns:a16="http://schemas.microsoft.com/office/drawing/2014/main" id="{D08C52A2-482E-4504-84EE-34542B30215F}"/>
                  </a:ext>
                </a:extLst>
              </p:cNvPr>
              <p:cNvSpPr>
                <a:spLocks/>
              </p:cNvSpPr>
              <p:nvPr>
                <p:custDataLst>
                  <p:tags r:id="rId3"/>
                </p:custDataLst>
              </p:nvPr>
            </p:nvSpPr>
            <p:spPr bwMode="auto">
              <a:xfrm>
                <a:off x="4603753" y="2271836"/>
                <a:ext cx="1703916" cy="1424957"/>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2"/>
              </a:solidFill>
              <a:ln>
                <a:noFill/>
              </a:ln>
            </p:spPr>
            <p:txBody>
              <a:bodyPr/>
              <a:lstStyle/>
              <a:p>
                <a:endParaRPr lang="zh-CN" altLang="en-US" sz="2400"/>
              </a:p>
            </p:txBody>
          </p:sp>
          <p:sp>
            <p:nvSpPr>
              <p:cNvPr id="36" name="PA_任意多边形 23">
                <a:extLst>
                  <a:ext uri="{FF2B5EF4-FFF2-40B4-BE49-F238E27FC236}">
                    <a16:creationId xmlns:a16="http://schemas.microsoft.com/office/drawing/2014/main" id="{98FADF2C-59C1-442E-8FD5-34A5885A8F1E}"/>
                  </a:ext>
                </a:extLst>
              </p:cNvPr>
              <p:cNvSpPr>
                <a:spLocks/>
              </p:cNvSpPr>
              <p:nvPr>
                <p:custDataLst>
                  <p:tags r:id="rId4"/>
                </p:custDataLst>
              </p:nvPr>
            </p:nvSpPr>
            <p:spPr bwMode="auto">
              <a:xfrm>
                <a:off x="5884335" y="3836538"/>
                <a:ext cx="1708151" cy="1424956"/>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4"/>
              </a:solidFill>
              <a:ln>
                <a:noFill/>
              </a:ln>
            </p:spPr>
            <p:txBody>
              <a:bodyPr/>
              <a:lstStyle/>
              <a:p>
                <a:endParaRPr lang="zh-CN" altLang="en-US" sz="2400"/>
              </a:p>
            </p:txBody>
          </p:sp>
        </p:grpSp>
      </p:grpSp>
      <p:sp>
        <p:nvSpPr>
          <p:cNvPr id="5" name="文本框 4">
            <a:extLst>
              <a:ext uri="{FF2B5EF4-FFF2-40B4-BE49-F238E27FC236}">
                <a16:creationId xmlns:a16="http://schemas.microsoft.com/office/drawing/2014/main" id="{19D090F8-77DE-4D11-BEA8-93710EA85C45}"/>
              </a:ext>
            </a:extLst>
          </p:cNvPr>
          <p:cNvSpPr txBox="1"/>
          <p:nvPr/>
        </p:nvSpPr>
        <p:spPr>
          <a:xfrm>
            <a:off x="1880197" y="3140968"/>
            <a:ext cx="1161805" cy="523220"/>
          </a:xfrm>
          <a:prstGeom prst="rect">
            <a:avLst/>
          </a:prstGeom>
          <a:noFill/>
        </p:spPr>
        <p:txBody>
          <a:bodyPr wrap="square" rtlCol="0">
            <a:spAutoFit/>
          </a:bodyPr>
          <a:lstStyle/>
          <a:p>
            <a:r>
              <a:rPr lang="zh-CN" altLang="en-US" sz="2800" b="1" dirty="0">
                <a:solidFill>
                  <a:srgbClr val="0070C0"/>
                </a:solidFill>
              </a:rPr>
              <a:t>参与</a:t>
            </a:r>
          </a:p>
        </p:txBody>
      </p:sp>
      <p:sp>
        <p:nvSpPr>
          <p:cNvPr id="37" name="文本框 36">
            <a:extLst>
              <a:ext uri="{FF2B5EF4-FFF2-40B4-BE49-F238E27FC236}">
                <a16:creationId xmlns:a16="http://schemas.microsoft.com/office/drawing/2014/main" id="{4503FFA8-4D9E-462D-B48E-8A07B4FC31F6}"/>
              </a:ext>
            </a:extLst>
          </p:cNvPr>
          <p:cNvSpPr txBox="1"/>
          <p:nvPr/>
        </p:nvSpPr>
        <p:spPr>
          <a:xfrm>
            <a:off x="3979703" y="3166216"/>
            <a:ext cx="1161805" cy="523220"/>
          </a:xfrm>
          <a:prstGeom prst="rect">
            <a:avLst/>
          </a:prstGeom>
          <a:noFill/>
        </p:spPr>
        <p:txBody>
          <a:bodyPr wrap="square" rtlCol="0">
            <a:spAutoFit/>
          </a:bodyPr>
          <a:lstStyle/>
          <a:p>
            <a:r>
              <a:rPr lang="zh-CN" altLang="en-US" sz="2800" b="1" dirty="0">
                <a:solidFill>
                  <a:srgbClr val="FF0000"/>
                </a:solidFill>
              </a:rPr>
              <a:t>体验</a:t>
            </a:r>
          </a:p>
        </p:txBody>
      </p:sp>
      <p:sp>
        <p:nvSpPr>
          <p:cNvPr id="38" name="文本框 37">
            <a:extLst>
              <a:ext uri="{FF2B5EF4-FFF2-40B4-BE49-F238E27FC236}">
                <a16:creationId xmlns:a16="http://schemas.microsoft.com/office/drawing/2014/main" id="{4D32436B-B2F6-4791-98A5-1F097B18AF92}"/>
              </a:ext>
            </a:extLst>
          </p:cNvPr>
          <p:cNvSpPr txBox="1"/>
          <p:nvPr/>
        </p:nvSpPr>
        <p:spPr>
          <a:xfrm>
            <a:off x="1807605" y="4935207"/>
            <a:ext cx="1161805" cy="523220"/>
          </a:xfrm>
          <a:prstGeom prst="rect">
            <a:avLst/>
          </a:prstGeom>
          <a:noFill/>
        </p:spPr>
        <p:txBody>
          <a:bodyPr wrap="square" rtlCol="0">
            <a:spAutoFit/>
          </a:bodyPr>
          <a:lstStyle/>
          <a:p>
            <a:r>
              <a:rPr lang="zh-CN" altLang="en-US" sz="2800" b="1" dirty="0">
                <a:solidFill>
                  <a:srgbClr val="00B050"/>
                </a:solidFill>
              </a:rPr>
              <a:t>合作</a:t>
            </a:r>
          </a:p>
        </p:txBody>
      </p:sp>
      <p:sp>
        <p:nvSpPr>
          <p:cNvPr id="39" name="文本框 38">
            <a:extLst>
              <a:ext uri="{FF2B5EF4-FFF2-40B4-BE49-F238E27FC236}">
                <a16:creationId xmlns:a16="http://schemas.microsoft.com/office/drawing/2014/main" id="{1E3632B8-548A-4E21-B87C-F4F22D565CC3}"/>
              </a:ext>
            </a:extLst>
          </p:cNvPr>
          <p:cNvSpPr txBox="1"/>
          <p:nvPr/>
        </p:nvSpPr>
        <p:spPr>
          <a:xfrm>
            <a:off x="3862207" y="4888913"/>
            <a:ext cx="1161805" cy="954107"/>
          </a:xfrm>
          <a:prstGeom prst="rect">
            <a:avLst/>
          </a:prstGeom>
          <a:noFill/>
        </p:spPr>
        <p:txBody>
          <a:bodyPr wrap="square" rtlCol="0">
            <a:spAutoFit/>
          </a:bodyPr>
          <a:lstStyle/>
          <a:p>
            <a:r>
              <a:rPr lang="zh-CN" altLang="en-US" sz="2800" b="1" dirty="0">
                <a:solidFill>
                  <a:schemeClr val="accent2">
                    <a:lumMod val="75000"/>
                  </a:schemeClr>
                </a:solidFill>
              </a:rPr>
              <a:t>教学留白</a:t>
            </a:r>
          </a:p>
        </p:txBody>
      </p:sp>
    </p:spTree>
    <p:extLst>
      <p:ext uri="{BB962C8B-B14F-4D97-AF65-F5344CB8AC3E}">
        <p14:creationId xmlns:p14="http://schemas.microsoft.com/office/powerpoint/2010/main" val="5697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C38F4EB-30AA-47AD-8639-B805508A9EC5}"/>
              </a:ext>
            </a:extLst>
          </p:cNvPr>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7248128" y="1953019"/>
            <a:ext cx="4104456"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组合 16">
            <a:extLst>
              <a:ext uri="{FF2B5EF4-FFF2-40B4-BE49-F238E27FC236}">
                <a16:creationId xmlns:a16="http://schemas.microsoft.com/office/drawing/2014/main" id="{80DB2798-92A1-4DFC-9C94-41755679FC06}"/>
              </a:ext>
            </a:extLst>
          </p:cNvPr>
          <p:cNvGrpSpPr/>
          <p:nvPr/>
        </p:nvGrpSpPr>
        <p:grpSpPr>
          <a:xfrm>
            <a:off x="1466941" y="1636313"/>
            <a:ext cx="4098838" cy="1826526"/>
            <a:chOff x="1466941" y="1636313"/>
            <a:chExt cx="4098838" cy="1826526"/>
          </a:xfrm>
        </p:grpSpPr>
        <p:grpSp>
          <p:nvGrpSpPr>
            <p:cNvPr id="5" name="组合 4">
              <a:extLst>
                <a:ext uri="{FF2B5EF4-FFF2-40B4-BE49-F238E27FC236}">
                  <a16:creationId xmlns:a16="http://schemas.microsoft.com/office/drawing/2014/main" id="{B8228F5D-BA34-479F-8A90-27B1E005D02E}"/>
                </a:ext>
              </a:extLst>
            </p:cNvPr>
            <p:cNvGrpSpPr/>
            <p:nvPr/>
          </p:nvGrpSpPr>
          <p:grpSpPr>
            <a:xfrm rot="19800000">
              <a:off x="1466941" y="1636313"/>
              <a:ext cx="1051774" cy="633413"/>
              <a:chOff x="700162" y="2038315"/>
              <a:chExt cx="1051774" cy="633413"/>
            </a:xfrm>
            <a:solidFill>
              <a:schemeClr val="bg1"/>
            </a:solidFill>
          </p:grpSpPr>
          <p:sp>
            <p:nvSpPr>
              <p:cNvPr id="6" name="任意多边形 93">
                <a:extLst>
                  <a:ext uri="{FF2B5EF4-FFF2-40B4-BE49-F238E27FC236}">
                    <a16:creationId xmlns:a16="http://schemas.microsoft.com/office/drawing/2014/main" id="{FFB2FD60-928A-455A-9634-E2BFE4C145E3}"/>
                  </a:ext>
                </a:extLst>
              </p:cNvPr>
              <p:cNvSpPr>
                <a:spLocks/>
              </p:cNvSpPr>
              <p:nvPr/>
            </p:nvSpPr>
            <p:spPr bwMode="auto">
              <a:xfrm rot="10800000">
                <a:off x="700162" y="2038315"/>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FFE22C"/>
              </a:solidFill>
              <a:ln>
                <a:noFill/>
              </a:ln>
            </p:spPr>
            <p:txBody>
              <a:bodyPr vert="horz" wrap="square" lIns="91440" tIns="45720" rIns="91440" bIns="45720" numCol="1" anchor="t" anchorCtr="0" compatLnSpc="1">
                <a:prstTxWarp prst="textNoShape">
                  <a:avLst/>
                </a:prstTxWarp>
                <a:noAutofit/>
              </a:bodyPr>
              <a:lstStyle/>
              <a:p>
                <a:endParaRPr lang="zh-CN" altLang="en-US" dirty="0">
                  <a:ea typeface="微软雅黑" panose="020B0503020204020204" pitchFamily="34" charset="-122"/>
                </a:endParaRPr>
              </a:p>
            </p:txBody>
          </p:sp>
          <p:sp>
            <p:nvSpPr>
              <p:cNvPr id="7" name="Freeform 13">
                <a:extLst>
                  <a:ext uri="{FF2B5EF4-FFF2-40B4-BE49-F238E27FC236}">
                    <a16:creationId xmlns:a16="http://schemas.microsoft.com/office/drawing/2014/main" id="{CC6AD057-95E1-4C2E-A3E4-C47FFB96C7C2}"/>
                  </a:ext>
                </a:extLst>
              </p:cNvPr>
              <p:cNvSpPr>
                <a:spLocks noEditPoints="1"/>
              </p:cNvSpPr>
              <p:nvPr/>
            </p:nvSpPr>
            <p:spPr bwMode="auto">
              <a:xfrm rot="2700000">
                <a:off x="1042613" y="2211777"/>
                <a:ext cx="336506" cy="33742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sp>
            <p:nvSpPr>
              <p:cNvPr id="8" name="Freeform 14">
                <a:extLst>
                  <a:ext uri="{FF2B5EF4-FFF2-40B4-BE49-F238E27FC236}">
                    <a16:creationId xmlns:a16="http://schemas.microsoft.com/office/drawing/2014/main" id="{5D3E806E-2AB4-45FF-A94B-0EB14DFE5F62}"/>
                  </a:ext>
                </a:extLst>
              </p:cNvPr>
              <p:cNvSpPr>
                <a:spLocks noEditPoints="1"/>
              </p:cNvSpPr>
              <p:nvPr/>
            </p:nvSpPr>
            <p:spPr bwMode="auto">
              <a:xfrm rot="2700000">
                <a:off x="835784" y="2173607"/>
                <a:ext cx="218821" cy="21514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2" name="组合 1">
              <a:extLst>
                <a:ext uri="{FF2B5EF4-FFF2-40B4-BE49-F238E27FC236}">
                  <a16:creationId xmlns:a16="http://schemas.microsoft.com/office/drawing/2014/main" id="{2109DB67-1251-41FD-850C-1054145B3FF6}"/>
                </a:ext>
              </a:extLst>
            </p:cNvPr>
            <p:cNvGrpSpPr/>
            <p:nvPr/>
          </p:nvGrpSpPr>
          <p:grpSpPr>
            <a:xfrm>
              <a:off x="1563595" y="1662839"/>
              <a:ext cx="4002184" cy="1800000"/>
              <a:chOff x="1563595" y="1662839"/>
              <a:chExt cx="4002184" cy="1800000"/>
            </a:xfrm>
          </p:grpSpPr>
          <p:sp>
            <p:nvSpPr>
              <p:cNvPr id="3" name="矩形 2">
                <a:extLst>
                  <a:ext uri="{FF2B5EF4-FFF2-40B4-BE49-F238E27FC236}">
                    <a16:creationId xmlns:a16="http://schemas.microsoft.com/office/drawing/2014/main" id="{ADAB937B-3683-455A-892B-FC1015C4266A}"/>
                  </a:ext>
                </a:extLst>
              </p:cNvPr>
              <p:cNvSpPr>
                <a:spLocks noChangeAspect="1"/>
              </p:cNvSpPr>
              <p:nvPr/>
            </p:nvSpPr>
            <p:spPr>
              <a:xfrm>
                <a:off x="1563595" y="1662839"/>
                <a:ext cx="4002184" cy="180000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文本框 12">
                <a:extLst>
                  <a:ext uri="{FF2B5EF4-FFF2-40B4-BE49-F238E27FC236}">
                    <a16:creationId xmlns:a16="http://schemas.microsoft.com/office/drawing/2014/main" id="{F50E1179-1DC3-460C-91AD-9B705986E60C}"/>
                  </a:ext>
                </a:extLst>
              </p:cNvPr>
              <p:cNvSpPr txBox="1"/>
              <p:nvPr/>
            </p:nvSpPr>
            <p:spPr>
              <a:xfrm>
                <a:off x="1764487" y="2396154"/>
                <a:ext cx="3600400" cy="646331"/>
              </a:xfrm>
              <a:prstGeom prst="rect">
                <a:avLst/>
              </a:prstGeom>
              <a:noFill/>
            </p:spPr>
            <p:txBody>
              <a:bodyPr wrap="square" rtlCol="0">
                <a:spAutoFit/>
              </a:bodyPr>
              <a:lstStyle/>
              <a:p>
                <a:r>
                  <a:rPr lang="zh-CN" altLang="en-US" sz="3600" b="1" dirty="0">
                    <a:solidFill>
                      <a:srgbClr val="FF0000"/>
                    </a:solidFill>
                  </a:rPr>
                  <a:t>如何确定关键词？</a:t>
                </a:r>
              </a:p>
            </p:txBody>
          </p:sp>
        </p:grpSp>
      </p:grpSp>
      <p:grpSp>
        <p:nvGrpSpPr>
          <p:cNvPr id="16" name="组合 15">
            <a:extLst>
              <a:ext uri="{FF2B5EF4-FFF2-40B4-BE49-F238E27FC236}">
                <a16:creationId xmlns:a16="http://schemas.microsoft.com/office/drawing/2014/main" id="{54CF57A0-5364-4953-AD21-5C9AFB5D4999}"/>
              </a:ext>
            </a:extLst>
          </p:cNvPr>
          <p:cNvGrpSpPr/>
          <p:nvPr/>
        </p:nvGrpSpPr>
        <p:grpSpPr>
          <a:xfrm>
            <a:off x="1466941" y="4192285"/>
            <a:ext cx="4104560" cy="1814742"/>
            <a:chOff x="1466941" y="4192285"/>
            <a:chExt cx="4104560" cy="1814742"/>
          </a:xfrm>
        </p:grpSpPr>
        <p:grpSp>
          <p:nvGrpSpPr>
            <p:cNvPr id="9" name="组合 8">
              <a:extLst>
                <a:ext uri="{FF2B5EF4-FFF2-40B4-BE49-F238E27FC236}">
                  <a16:creationId xmlns:a16="http://schemas.microsoft.com/office/drawing/2014/main" id="{A8CDD2E7-9629-44BB-A53B-8EB30903D7EB}"/>
                </a:ext>
              </a:extLst>
            </p:cNvPr>
            <p:cNvGrpSpPr/>
            <p:nvPr/>
          </p:nvGrpSpPr>
          <p:grpSpPr>
            <a:xfrm rot="19800000">
              <a:off x="1466941" y="4192285"/>
              <a:ext cx="1051774" cy="633413"/>
              <a:chOff x="637114" y="4919120"/>
              <a:chExt cx="1051774" cy="633413"/>
            </a:xfrm>
            <a:solidFill>
              <a:schemeClr val="bg1"/>
            </a:solidFill>
          </p:grpSpPr>
          <p:sp>
            <p:nvSpPr>
              <p:cNvPr id="10" name="任意多边形 96">
                <a:extLst>
                  <a:ext uri="{FF2B5EF4-FFF2-40B4-BE49-F238E27FC236}">
                    <a16:creationId xmlns:a16="http://schemas.microsoft.com/office/drawing/2014/main" id="{34FB870C-6B33-455C-9E9F-C28678B107A0}"/>
                  </a:ext>
                </a:extLst>
              </p:cNvPr>
              <p:cNvSpPr>
                <a:spLocks/>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42C0FF"/>
              </a:solidFill>
              <a:ln>
                <a:noFill/>
              </a:ln>
            </p:spPr>
            <p:txBody>
              <a:bodyPr vert="horz" wrap="square" lIns="91440" tIns="45720" rIns="91440" bIns="45720" numCol="1" anchor="t" anchorCtr="0" compatLnSpc="1">
                <a:prstTxWarp prst="textNoShape">
                  <a:avLst/>
                </a:prstTxWarp>
                <a:noAutofit/>
              </a:bodyPr>
              <a:lstStyle/>
              <a:p>
                <a:endParaRPr lang="zh-CN" altLang="en-US" dirty="0">
                  <a:ea typeface="微软雅黑" panose="020B0503020204020204" pitchFamily="34" charset="-122"/>
                </a:endParaRPr>
              </a:p>
            </p:txBody>
          </p:sp>
          <p:sp>
            <p:nvSpPr>
              <p:cNvPr id="11" name="Freeform 35">
                <a:extLst>
                  <a:ext uri="{FF2B5EF4-FFF2-40B4-BE49-F238E27FC236}">
                    <a16:creationId xmlns:a16="http://schemas.microsoft.com/office/drawing/2014/main" id="{5832491D-B320-431F-B484-08566755C42E}"/>
                  </a:ext>
                </a:extLst>
              </p:cNvPr>
              <p:cNvSpPr>
                <a:spLocks/>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15" name="组合 14">
              <a:extLst>
                <a:ext uri="{FF2B5EF4-FFF2-40B4-BE49-F238E27FC236}">
                  <a16:creationId xmlns:a16="http://schemas.microsoft.com/office/drawing/2014/main" id="{E021780A-1A36-469A-82D4-566D54709F24}"/>
                </a:ext>
              </a:extLst>
            </p:cNvPr>
            <p:cNvGrpSpPr/>
            <p:nvPr/>
          </p:nvGrpSpPr>
          <p:grpSpPr>
            <a:xfrm>
              <a:off x="1563595" y="4207027"/>
              <a:ext cx="4007906" cy="1800000"/>
              <a:chOff x="1563595" y="4207027"/>
              <a:chExt cx="4007906" cy="1800000"/>
            </a:xfrm>
          </p:grpSpPr>
          <p:sp>
            <p:nvSpPr>
              <p:cNvPr id="4" name="矩形 3">
                <a:extLst>
                  <a:ext uri="{FF2B5EF4-FFF2-40B4-BE49-F238E27FC236}">
                    <a16:creationId xmlns:a16="http://schemas.microsoft.com/office/drawing/2014/main" id="{3AF25D22-17A7-428C-B4D9-461D0A017C9C}"/>
                  </a:ext>
                </a:extLst>
              </p:cNvPr>
              <p:cNvSpPr>
                <a:spLocks noChangeAspect="1"/>
              </p:cNvSpPr>
              <p:nvPr/>
            </p:nvSpPr>
            <p:spPr>
              <a:xfrm>
                <a:off x="1563595" y="4207027"/>
                <a:ext cx="4002184" cy="180000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文本框 13">
                <a:extLst>
                  <a:ext uri="{FF2B5EF4-FFF2-40B4-BE49-F238E27FC236}">
                    <a16:creationId xmlns:a16="http://schemas.microsoft.com/office/drawing/2014/main" id="{5EC6CA4F-9D01-4AE5-B707-1F0D0EC35147}"/>
                  </a:ext>
                </a:extLst>
              </p:cNvPr>
              <p:cNvSpPr txBox="1"/>
              <p:nvPr/>
            </p:nvSpPr>
            <p:spPr>
              <a:xfrm>
                <a:off x="1971101" y="4665222"/>
                <a:ext cx="3600400" cy="1200329"/>
              </a:xfrm>
              <a:prstGeom prst="rect">
                <a:avLst/>
              </a:prstGeom>
              <a:noFill/>
            </p:spPr>
            <p:txBody>
              <a:bodyPr wrap="square" rtlCol="0">
                <a:spAutoFit/>
              </a:bodyPr>
              <a:lstStyle/>
              <a:p>
                <a:r>
                  <a:rPr lang="zh-CN" altLang="en-US" sz="3600" b="1" dirty="0">
                    <a:solidFill>
                      <a:srgbClr val="FF0000"/>
                    </a:solidFill>
                  </a:rPr>
                  <a:t>如何巧借原文中的词句？</a:t>
                </a:r>
              </a:p>
            </p:txBody>
          </p:sp>
        </p:grpSp>
      </p:grpSp>
    </p:spTree>
    <p:extLst>
      <p:ext uri="{BB962C8B-B14F-4D97-AF65-F5344CB8AC3E}">
        <p14:creationId xmlns:p14="http://schemas.microsoft.com/office/powerpoint/2010/main" val="175672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sp>
        <p:nvSpPr>
          <p:cNvPr id="26" name="TextBox 1"/>
          <p:cNvSpPr txBox="1">
            <a:spLocks noChangeArrowheads="1"/>
          </p:cNvSpPr>
          <p:nvPr/>
        </p:nvSpPr>
        <p:spPr bwMode="auto">
          <a:xfrm>
            <a:off x="3627826" y="2530978"/>
            <a:ext cx="4991584" cy="1322070"/>
          </a:xfrm>
          <a:prstGeom prst="rect">
            <a:avLst/>
          </a:prstGeom>
          <a:noFill/>
          <a:ln w="9525">
            <a:noFill/>
            <a:miter lim="800000"/>
          </a:ln>
        </p:spPr>
        <p:txBody>
          <a:bodyPr wrap="square">
            <a:spAutoFit/>
          </a:bodyPr>
          <a:lstStyle/>
          <a:p>
            <a:pPr algn="dist"/>
            <a:r>
              <a:rPr lang="zh-CN" altLang="en-US" sz="8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谢谢观看</a:t>
            </a:r>
          </a:p>
        </p:txBody>
      </p:sp>
      <p:pic>
        <p:nvPicPr>
          <p:cNvPr id="27" name="图片 26"/>
          <p:cNvPicPr>
            <a:picLocks noChangeAspect="1"/>
          </p:cNvPicPr>
          <p:nvPr/>
        </p:nvPicPr>
        <p:blipFill>
          <a:blip r:embed="rId4"/>
          <a:stretch>
            <a:fillRect/>
          </a:stretch>
        </p:blipFill>
        <p:spPr>
          <a:xfrm>
            <a:off x="9408368" y="3853048"/>
            <a:ext cx="1535545" cy="738909"/>
          </a:xfrm>
          <a:prstGeom prst="rect">
            <a:avLst/>
          </a:prstGeom>
        </p:spPr>
      </p:pic>
      <p:pic>
        <p:nvPicPr>
          <p:cNvPr id="28" name="图片 27"/>
          <p:cNvPicPr>
            <a:picLocks noChangeAspect="1"/>
          </p:cNvPicPr>
          <p:nvPr/>
        </p:nvPicPr>
        <p:blipFill>
          <a:blip r:embed="rId4"/>
          <a:stretch>
            <a:fillRect/>
          </a:stretch>
        </p:blipFill>
        <p:spPr>
          <a:xfrm flipH="1">
            <a:off x="1513758" y="1942486"/>
            <a:ext cx="1222960" cy="588492"/>
          </a:xfrm>
          <a:prstGeom prst="rect">
            <a:avLst/>
          </a:prstGeom>
        </p:spPr>
      </p:pic>
      <p:pic>
        <p:nvPicPr>
          <p:cNvPr id="30" name="图片 29"/>
          <p:cNvPicPr>
            <a:picLocks noChangeAspect="1"/>
          </p:cNvPicPr>
          <p:nvPr/>
        </p:nvPicPr>
        <p:blipFill>
          <a:blip r:embed="rId5"/>
          <a:stretch>
            <a:fillRect/>
          </a:stretch>
        </p:blipFill>
        <p:spPr>
          <a:xfrm>
            <a:off x="8550013" y="4591957"/>
            <a:ext cx="3614369" cy="2316251"/>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2" name="六边形 1"/>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pic>
        <p:nvPicPr>
          <p:cNvPr id="9" name="图片 8"/>
          <p:cNvPicPr>
            <a:picLocks noChangeAspect="1"/>
          </p:cNvPicPr>
          <p:nvPr/>
        </p:nvPicPr>
        <p:blipFill>
          <a:blip r:embed="rId6"/>
          <a:stretch>
            <a:fillRect/>
          </a:stretch>
        </p:blipFill>
        <p:spPr>
          <a:xfrm>
            <a:off x="295910" y="299720"/>
            <a:ext cx="1321435" cy="1016635"/>
          </a:xfrm>
          <a:prstGeom prst="rect">
            <a:avLst/>
          </a:prstGeom>
        </p:spPr>
      </p:pic>
      <p:grpSp>
        <p:nvGrpSpPr>
          <p:cNvPr id="19" name="组合 18">
            <a:extLst>
              <a:ext uri="{FF2B5EF4-FFF2-40B4-BE49-F238E27FC236}">
                <a16:creationId xmlns:a16="http://schemas.microsoft.com/office/drawing/2014/main" id="{47C34720-EC5B-41E2-8F3C-100DA0562169}"/>
              </a:ext>
            </a:extLst>
          </p:cNvPr>
          <p:cNvGrpSpPr/>
          <p:nvPr/>
        </p:nvGrpSpPr>
        <p:grpSpPr>
          <a:xfrm>
            <a:off x="-9892" y="6020609"/>
            <a:ext cx="5035550" cy="956310"/>
            <a:chOff x="7019" y="7493"/>
            <a:chExt cx="2589" cy="480"/>
          </a:xfrm>
        </p:grpSpPr>
        <p:grpSp>
          <p:nvGrpSpPr>
            <p:cNvPr id="20" name="组合 19">
              <a:extLst>
                <a:ext uri="{FF2B5EF4-FFF2-40B4-BE49-F238E27FC236}">
                  <a16:creationId xmlns:a16="http://schemas.microsoft.com/office/drawing/2014/main" id="{2D6BBCC6-816C-4096-8189-731D7CB8EF2A}"/>
                </a:ext>
              </a:extLst>
            </p:cNvPr>
            <p:cNvGrpSpPr/>
            <p:nvPr/>
          </p:nvGrpSpPr>
          <p:grpSpPr>
            <a:xfrm>
              <a:off x="8431" y="7493"/>
              <a:ext cx="481" cy="481"/>
              <a:chOff x="5196486" y="5946187"/>
              <a:chExt cx="305647" cy="305644"/>
            </a:xfrm>
          </p:grpSpPr>
          <p:grpSp>
            <p:nvGrpSpPr>
              <p:cNvPr id="43" name="组合 42">
                <a:extLst>
                  <a:ext uri="{FF2B5EF4-FFF2-40B4-BE49-F238E27FC236}">
                    <a16:creationId xmlns:a16="http://schemas.microsoft.com/office/drawing/2014/main" id="{1A900188-7429-4FB5-ADF1-83D19B6A64F1}"/>
                  </a:ext>
                </a:extLst>
              </p:cNvPr>
              <p:cNvGrpSpPr/>
              <p:nvPr/>
            </p:nvGrpSpPr>
            <p:grpSpPr>
              <a:xfrm>
                <a:off x="5196486" y="5946187"/>
                <a:ext cx="305647" cy="305644"/>
                <a:chOff x="1517330" y="1125257"/>
                <a:chExt cx="2204282" cy="2204282"/>
              </a:xfrm>
            </p:grpSpPr>
            <p:sp>
              <p:nvSpPr>
                <p:cNvPr id="45" name="椭圆 44">
                  <a:extLst>
                    <a:ext uri="{FF2B5EF4-FFF2-40B4-BE49-F238E27FC236}">
                      <a16:creationId xmlns:a16="http://schemas.microsoft.com/office/drawing/2014/main" id="{1A24A3C7-460A-4261-9ADA-503678113ACE}"/>
                    </a:ext>
                  </a:extLst>
                </p:cNvPr>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BFA62959-3571-4F9D-9B63-2FBC5605F71A}"/>
                    </a:ext>
                  </a:extLst>
                </p:cNvPr>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4" name="Freeform 44">
                <a:extLst>
                  <a:ext uri="{FF2B5EF4-FFF2-40B4-BE49-F238E27FC236}">
                    <a16:creationId xmlns:a16="http://schemas.microsoft.com/office/drawing/2014/main" id="{609700A6-9C8C-4D11-9D4C-D4AA6BCCB03E}"/>
                  </a:ext>
                </a:extLst>
              </p:cNvPr>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21" name="组合 20">
              <a:extLst>
                <a:ext uri="{FF2B5EF4-FFF2-40B4-BE49-F238E27FC236}">
                  <a16:creationId xmlns:a16="http://schemas.microsoft.com/office/drawing/2014/main" id="{843CC134-2D8A-4E7D-957B-0AE5747D76E0}"/>
                </a:ext>
              </a:extLst>
            </p:cNvPr>
            <p:cNvGrpSpPr/>
            <p:nvPr/>
          </p:nvGrpSpPr>
          <p:grpSpPr>
            <a:xfrm>
              <a:off x="9128" y="7493"/>
              <a:ext cx="481" cy="481"/>
              <a:chOff x="5638883" y="5946187"/>
              <a:chExt cx="305647" cy="305644"/>
            </a:xfrm>
          </p:grpSpPr>
          <p:grpSp>
            <p:nvGrpSpPr>
              <p:cNvPr id="39" name="组合 38">
                <a:extLst>
                  <a:ext uri="{FF2B5EF4-FFF2-40B4-BE49-F238E27FC236}">
                    <a16:creationId xmlns:a16="http://schemas.microsoft.com/office/drawing/2014/main" id="{57A1D723-26B1-4B3E-98DD-88824EEF209A}"/>
                  </a:ext>
                </a:extLst>
              </p:cNvPr>
              <p:cNvGrpSpPr/>
              <p:nvPr/>
            </p:nvGrpSpPr>
            <p:grpSpPr>
              <a:xfrm>
                <a:off x="5638883" y="5946187"/>
                <a:ext cx="305647" cy="305644"/>
                <a:chOff x="1517330" y="1125257"/>
                <a:chExt cx="2204282" cy="2204282"/>
              </a:xfrm>
            </p:grpSpPr>
            <p:sp>
              <p:nvSpPr>
                <p:cNvPr id="41" name="椭圆 40">
                  <a:extLst>
                    <a:ext uri="{FF2B5EF4-FFF2-40B4-BE49-F238E27FC236}">
                      <a16:creationId xmlns:a16="http://schemas.microsoft.com/office/drawing/2014/main" id="{5E62D556-2762-4806-B3C1-0F86D056C582}"/>
                    </a:ext>
                  </a:extLst>
                </p:cNvPr>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A4CE4C15-7DA2-4C0A-BD96-9403335D5EF9}"/>
                    </a:ext>
                  </a:extLst>
                </p:cNvPr>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0" name="Freeform 6">
                <a:extLst>
                  <a:ext uri="{FF2B5EF4-FFF2-40B4-BE49-F238E27FC236}">
                    <a16:creationId xmlns:a16="http://schemas.microsoft.com/office/drawing/2014/main" id="{D6D33E18-A14C-427D-9231-9AA45C0C3165}"/>
                  </a:ext>
                </a:extLst>
              </p:cNvPr>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22" name="组合 21">
              <a:extLst>
                <a:ext uri="{FF2B5EF4-FFF2-40B4-BE49-F238E27FC236}">
                  <a16:creationId xmlns:a16="http://schemas.microsoft.com/office/drawing/2014/main" id="{C0E08D6C-97BA-4C70-A7CD-2FE5FF056119}"/>
                </a:ext>
              </a:extLst>
            </p:cNvPr>
            <p:cNvGrpSpPr/>
            <p:nvPr/>
          </p:nvGrpSpPr>
          <p:grpSpPr>
            <a:xfrm>
              <a:off x="7019" y="7493"/>
              <a:ext cx="481" cy="481"/>
              <a:chOff x="4299766" y="5946187"/>
              <a:chExt cx="305647" cy="305644"/>
            </a:xfrm>
          </p:grpSpPr>
          <p:grpSp>
            <p:nvGrpSpPr>
              <p:cNvPr id="35" name="组合 34">
                <a:extLst>
                  <a:ext uri="{FF2B5EF4-FFF2-40B4-BE49-F238E27FC236}">
                    <a16:creationId xmlns:a16="http://schemas.microsoft.com/office/drawing/2014/main" id="{1FA47374-2C93-4477-BD41-3B7DEB8F7B8F}"/>
                  </a:ext>
                </a:extLst>
              </p:cNvPr>
              <p:cNvGrpSpPr/>
              <p:nvPr/>
            </p:nvGrpSpPr>
            <p:grpSpPr>
              <a:xfrm>
                <a:off x="4299766" y="5946187"/>
                <a:ext cx="305647" cy="305644"/>
                <a:chOff x="1517330" y="1125257"/>
                <a:chExt cx="2204282" cy="2204282"/>
              </a:xfrm>
            </p:grpSpPr>
            <p:sp>
              <p:nvSpPr>
                <p:cNvPr id="37" name="椭圆 36">
                  <a:extLst>
                    <a:ext uri="{FF2B5EF4-FFF2-40B4-BE49-F238E27FC236}">
                      <a16:creationId xmlns:a16="http://schemas.microsoft.com/office/drawing/2014/main" id="{078B4AC3-472D-456A-A86A-E06AF3CCD3D2}"/>
                    </a:ext>
                  </a:extLst>
                </p:cNvPr>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7BD3E471-B71E-4845-9F1A-5F674256B91D}"/>
                    </a:ext>
                  </a:extLst>
                </p:cNvPr>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Freeform 45">
                <a:extLst>
                  <a:ext uri="{FF2B5EF4-FFF2-40B4-BE49-F238E27FC236}">
                    <a16:creationId xmlns:a16="http://schemas.microsoft.com/office/drawing/2014/main" id="{E226AA3A-38F0-43C8-981B-4552346656BA}"/>
                  </a:ext>
                </a:extLst>
              </p:cNvPr>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23" name="组合 22">
              <a:extLst>
                <a:ext uri="{FF2B5EF4-FFF2-40B4-BE49-F238E27FC236}">
                  <a16:creationId xmlns:a16="http://schemas.microsoft.com/office/drawing/2014/main" id="{0B481152-5403-45A2-B9DB-3FCBBB227CD5}"/>
                </a:ext>
              </a:extLst>
            </p:cNvPr>
            <p:cNvGrpSpPr/>
            <p:nvPr/>
          </p:nvGrpSpPr>
          <p:grpSpPr>
            <a:xfrm>
              <a:off x="7713" y="7493"/>
              <a:ext cx="481" cy="481"/>
              <a:chOff x="4740390" y="5946187"/>
              <a:chExt cx="305647" cy="305644"/>
            </a:xfrm>
          </p:grpSpPr>
          <p:grpSp>
            <p:nvGrpSpPr>
              <p:cNvPr id="24" name="组合 23">
                <a:extLst>
                  <a:ext uri="{FF2B5EF4-FFF2-40B4-BE49-F238E27FC236}">
                    <a16:creationId xmlns:a16="http://schemas.microsoft.com/office/drawing/2014/main" id="{16E23C40-3435-4045-82C8-407231BFC6C5}"/>
                  </a:ext>
                </a:extLst>
              </p:cNvPr>
              <p:cNvGrpSpPr/>
              <p:nvPr/>
            </p:nvGrpSpPr>
            <p:grpSpPr>
              <a:xfrm>
                <a:off x="4740390" y="5946187"/>
                <a:ext cx="305647" cy="305644"/>
                <a:chOff x="1517330" y="1125257"/>
                <a:chExt cx="2204282" cy="2204282"/>
              </a:xfrm>
            </p:grpSpPr>
            <p:sp>
              <p:nvSpPr>
                <p:cNvPr id="33" name="椭圆 32">
                  <a:extLst>
                    <a:ext uri="{FF2B5EF4-FFF2-40B4-BE49-F238E27FC236}">
                      <a16:creationId xmlns:a16="http://schemas.microsoft.com/office/drawing/2014/main" id="{8A98D7DD-7657-492D-B2AD-315797566DC2}"/>
                    </a:ext>
                  </a:extLst>
                </p:cNvPr>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C7F7A4D-542B-427C-8152-6222F92B18C4}"/>
                    </a:ext>
                  </a:extLst>
                </p:cNvPr>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5" name="Freeform 39">
                <a:extLst>
                  <a:ext uri="{FF2B5EF4-FFF2-40B4-BE49-F238E27FC236}">
                    <a16:creationId xmlns:a16="http://schemas.microsoft.com/office/drawing/2014/main" id="{BDF6A251-0BA0-43F5-B921-A2AF8B2043FA}"/>
                  </a:ext>
                </a:extLst>
              </p:cNvPr>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EEDFE79-9600-46C1-83F4-443F13B96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7" y="764704"/>
            <a:ext cx="4565075" cy="6093296"/>
          </a:xfrm>
          <a:prstGeom prst="rect">
            <a:avLst/>
          </a:prstGeom>
        </p:spPr>
      </p:pic>
      <p:sp>
        <p:nvSpPr>
          <p:cNvPr id="7" name="文本框 6">
            <a:extLst>
              <a:ext uri="{FF2B5EF4-FFF2-40B4-BE49-F238E27FC236}">
                <a16:creationId xmlns:a16="http://schemas.microsoft.com/office/drawing/2014/main" id="{BA011255-5828-47BE-9D59-0EA28B2D4EBB}"/>
              </a:ext>
            </a:extLst>
          </p:cNvPr>
          <p:cNvSpPr txBox="1"/>
          <p:nvPr/>
        </p:nvSpPr>
        <p:spPr>
          <a:xfrm>
            <a:off x="4583832" y="1484784"/>
            <a:ext cx="7416824" cy="4247317"/>
          </a:xfrm>
          <a:prstGeom prst="rect">
            <a:avLst/>
          </a:prstGeom>
          <a:noFill/>
        </p:spPr>
        <p:txBody>
          <a:bodyPr wrap="square" rtlCol="0">
            <a:spAutoFit/>
          </a:bodyPr>
          <a:lstStyle/>
          <a:p>
            <a:pPr marL="514350" indent="-514350">
              <a:buFontTx/>
              <a:buAutoNum type="arabicPlain" startAt="2015"/>
            </a:pPr>
            <a:r>
              <a:rPr lang="zh-CN" altLang="en-US" sz="2800" b="1" i="1" dirty="0">
                <a:latin typeface="仿宋" panose="02010609060101010101" pitchFamily="49" charset="-122"/>
                <a:ea typeface="仿宋" panose="02010609060101010101" pitchFamily="49" charset="-122"/>
              </a:rPr>
              <a:t> </a:t>
            </a:r>
            <a:r>
              <a:rPr lang="en-US" altLang="zh-CN" sz="2800" b="1" i="1" dirty="0">
                <a:latin typeface="仿宋" panose="02010609060101010101" pitchFamily="49" charset="-122"/>
                <a:ea typeface="仿宋" panose="02010609060101010101" pitchFamily="49" charset="-122"/>
              </a:rPr>
              <a:t>《</a:t>
            </a:r>
            <a:r>
              <a:rPr lang="zh-CN" altLang="en-US" sz="2800" b="1" i="1" dirty="0">
                <a:latin typeface="仿宋" panose="02010609060101010101" pitchFamily="49" charset="-122"/>
                <a:ea typeface="仿宋" panose="02010609060101010101" pitchFamily="49" charset="-122"/>
              </a:rPr>
              <a:t>读后续写何以有效促学</a:t>
            </a:r>
            <a:r>
              <a:rPr lang="en-US" altLang="zh-CN" sz="2800" b="1" i="1" dirty="0">
                <a:latin typeface="仿宋" panose="02010609060101010101" pitchFamily="49" charset="-122"/>
                <a:ea typeface="仿宋" panose="02010609060101010101" pitchFamily="49" charset="-122"/>
              </a:rPr>
              <a:t>》</a:t>
            </a:r>
          </a:p>
          <a:p>
            <a:pPr marL="514350" indent="-514350">
              <a:buFontTx/>
              <a:buAutoNum type="arabicPlain" startAt="2015"/>
            </a:pPr>
            <a:endParaRPr lang="en-US" altLang="zh-CN" sz="2800" b="1" i="1" dirty="0">
              <a:latin typeface="仿宋" panose="02010609060101010101" pitchFamily="49" charset="-122"/>
              <a:ea typeface="仿宋" panose="02010609060101010101" pitchFamily="49" charset="-122"/>
            </a:endParaRPr>
          </a:p>
          <a:p>
            <a:pPr marL="342900" indent="-342900">
              <a:buAutoNum type="arabicPlain" startAt="2016"/>
            </a:pPr>
            <a:r>
              <a:rPr lang="en-US" altLang="zh-CN" sz="2800" b="1" i="1" dirty="0">
                <a:latin typeface="仿宋" panose="02010609060101010101" pitchFamily="49" charset="-122"/>
                <a:ea typeface="仿宋" panose="02010609060101010101" pitchFamily="49" charset="-122"/>
              </a:rPr>
              <a:t> 《</a:t>
            </a:r>
            <a:r>
              <a:rPr lang="zh-CN" altLang="en-US" sz="2800" b="1" i="1" dirty="0">
                <a:latin typeface="仿宋" panose="02010609060101010101" pitchFamily="49" charset="-122"/>
                <a:ea typeface="仿宋" panose="02010609060101010101" pitchFamily="49" charset="-122"/>
              </a:rPr>
              <a:t>以“续”促“学”</a:t>
            </a:r>
            <a:r>
              <a:rPr lang="en-US" altLang="zh-CN" sz="2800" b="1" i="1" dirty="0">
                <a:latin typeface="仿宋" panose="02010609060101010101" pitchFamily="49" charset="-122"/>
                <a:ea typeface="仿宋" panose="02010609060101010101" pitchFamily="49" charset="-122"/>
              </a:rPr>
              <a:t>》</a:t>
            </a:r>
          </a:p>
          <a:p>
            <a:pPr marL="342900" indent="-342900">
              <a:buAutoNum type="arabicPlain" startAt="2016"/>
            </a:pPr>
            <a:endParaRPr lang="en-US" altLang="zh-CN" sz="2800" b="1" i="1" dirty="0">
              <a:latin typeface="仿宋" panose="02010609060101010101" pitchFamily="49" charset="-122"/>
              <a:ea typeface="仿宋" panose="02010609060101010101" pitchFamily="49" charset="-122"/>
            </a:endParaRPr>
          </a:p>
          <a:p>
            <a:pPr marL="514350" indent="-514350">
              <a:buAutoNum type="arabicPlain" startAt="2016"/>
            </a:pPr>
            <a:r>
              <a:rPr lang="en-US" altLang="zh-CN" sz="2800" b="1" i="1" dirty="0">
                <a:latin typeface="仿宋" panose="02010609060101010101" pitchFamily="49" charset="-122"/>
                <a:ea typeface="仿宋" panose="02010609060101010101" pitchFamily="49" charset="-122"/>
              </a:rPr>
              <a:t> 《</a:t>
            </a:r>
            <a:r>
              <a:rPr lang="zh-CN" altLang="en-US" sz="2800" b="1" i="1" dirty="0">
                <a:latin typeface="仿宋" panose="02010609060101010101" pitchFamily="49" charset="-122"/>
                <a:ea typeface="仿宋" panose="02010609060101010101" pitchFamily="49" charset="-122"/>
              </a:rPr>
              <a:t>高考英语“读后续写”题的促学功能</a:t>
            </a:r>
            <a:r>
              <a:rPr lang="en-US" altLang="zh-CN" sz="2800" b="1" i="1" dirty="0">
                <a:latin typeface="仿宋" panose="02010609060101010101" pitchFamily="49" charset="-122"/>
                <a:ea typeface="仿宋" panose="02010609060101010101" pitchFamily="49" charset="-122"/>
              </a:rPr>
              <a:t>》</a:t>
            </a:r>
          </a:p>
          <a:p>
            <a:pPr marL="1428750" lvl="2" indent="-514350">
              <a:buAutoNum type="arabicPlain" startAt="2016"/>
            </a:pPr>
            <a:endParaRPr lang="en-US" altLang="zh-CN" sz="2800" b="1" i="1" dirty="0">
              <a:latin typeface="仿宋" panose="02010609060101010101" pitchFamily="49" charset="-122"/>
              <a:ea typeface="仿宋" panose="02010609060101010101" pitchFamily="49" charset="-122"/>
            </a:endParaRPr>
          </a:p>
          <a:p>
            <a:pPr marL="342900" indent="-342900">
              <a:buAutoNum type="arabicPlain" startAt="2017"/>
            </a:pPr>
            <a:r>
              <a:rPr lang="zh-CN" altLang="en-US" sz="2800" b="1" i="1" dirty="0">
                <a:latin typeface="仿宋" panose="02010609060101010101" pitchFamily="49" charset="-122"/>
                <a:ea typeface="仿宋" panose="02010609060101010101" pitchFamily="49" charset="-122"/>
              </a:rPr>
              <a:t> </a:t>
            </a:r>
            <a:r>
              <a:rPr lang="en-US" altLang="zh-CN" sz="2800" b="1" i="1" dirty="0">
                <a:latin typeface="仿宋" panose="02010609060101010101" pitchFamily="49" charset="-122"/>
                <a:ea typeface="仿宋" panose="02010609060101010101" pitchFamily="49" charset="-122"/>
              </a:rPr>
              <a:t>《</a:t>
            </a:r>
            <a:r>
              <a:rPr lang="zh-CN" altLang="en-US" sz="2800" b="1" i="1" dirty="0">
                <a:latin typeface="仿宋" panose="02010609060101010101" pitchFamily="49" charset="-122"/>
                <a:ea typeface="仿宋" panose="02010609060101010101" pitchFamily="49" charset="-122"/>
              </a:rPr>
              <a:t>从“以写促学”到“以续促学”</a:t>
            </a:r>
            <a:r>
              <a:rPr lang="en-US" altLang="zh-CN" sz="2800" b="1" i="1" dirty="0">
                <a:latin typeface="仿宋" panose="02010609060101010101" pitchFamily="49" charset="-122"/>
                <a:ea typeface="仿宋" panose="02010609060101010101" pitchFamily="49" charset="-122"/>
              </a:rPr>
              <a:t>》</a:t>
            </a:r>
          </a:p>
          <a:p>
            <a:pPr marL="342900" indent="-342900">
              <a:buAutoNum type="arabicPlain" startAt="2017"/>
            </a:pPr>
            <a:endParaRPr lang="en-US" altLang="zh-CN" sz="2800" b="1" i="1" dirty="0">
              <a:latin typeface="仿宋" panose="02010609060101010101" pitchFamily="49" charset="-122"/>
              <a:ea typeface="仿宋" panose="02010609060101010101" pitchFamily="49" charset="-122"/>
            </a:endParaRPr>
          </a:p>
          <a:p>
            <a:pPr marL="342900" indent="-342900">
              <a:buFontTx/>
              <a:buAutoNum type="arabicPlain" startAt="2017"/>
            </a:pPr>
            <a:r>
              <a:rPr lang="en-US" altLang="zh-CN" sz="2800" b="1" i="1" dirty="0">
                <a:latin typeface="仿宋" panose="02010609060101010101" pitchFamily="49" charset="-122"/>
                <a:ea typeface="仿宋" panose="02010609060101010101" pitchFamily="49" charset="-122"/>
              </a:rPr>
              <a:t> 《</a:t>
            </a:r>
            <a:r>
              <a:rPr lang="zh-CN" altLang="en-US" sz="2800" b="1" i="1" dirty="0">
                <a:latin typeface="仿宋" panose="02010609060101010101" pitchFamily="49" charset="-122"/>
                <a:ea typeface="仿宋" panose="02010609060101010101" pitchFamily="49" charset="-122"/>
              </a:rPr>
              <a:t>如何提高读后续写中的互动强度</a:t>
            </a:r>
            <a:r>
              <a:rPr lang="en-US" altLang="zh-CN" sz="2800" b="1" i="1" dirty="0">
                <a:latin typeface="仿宋" panose="02010609060101010101" pitchFamily="49" charset="-122"/>
                <a:ea typeface="仿宋" panose="02010609060101010101" pitchFamily="49" charset="-122"/>
              </a:rPr>
              <a:t>》</a:t>
            </a:r>
            <a:endParaRPr lang="en-US" altLang="zh-CN" sz="3200" b="1" i="1" dirty="0">
              <a:latin typeface="仿宋" panose="02010609060101010101" pitchFamily="49" charset="-122"/>
              <a:ea typeface="仿宋" panose="02010609060101010101" pitchFamily="49" charset="-122"/>
            </a:endParaRPr>
          </a:p>
          <a:p>
            <a:pPr marL="342900" indent="-342900">
              <a:buAutoNum type="arabicPlain" startAt="2016"/>
            </a:pPr>
            <a:endParaRPr lang="zh-CN" altLang="en-US" dirty="0"/>
          </a:p>
        </p:txBody>
      </p:sp>
    </p:spTree>
    <p:extLst>
      <p:ext uri="{BB962C8B-B14F-4D97-AF65-F5344CB8AC3E}">
        <p14:creationId xmlns:p14="http://schemas.microsoft.com/office/powerpoint/2010/main" val="2628757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3EF735-9DEF-443E-AF11-C477D2907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6096000" cy="6093296"/>
          </a:xfrm>
          <a:prstGeom prst="rect">
            <a:avLst/>
          </a:prstGeom>
          <a:solidFill>
            <a:srgbClr val="CCECFF"/>
          </a:solidFill>
        </p:spPr>
      </p:pic>
      <p:pic>
        <p:nvPicPr>
          <p:cNvPr id="6" name="图片 5">
            <a:extLst>
              <a:ext uri="{FF2B5EF4-FFF2-40B4-BE49-F238E27FC236}">
                <a16:creationId xmlns:a16="http://schemas.microsoft.com/office/drawing/2014/main" id="{E3430CA7-D59D-4296-9A9C-113BFB355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764704"/>
            <a:ext cx="6100688" cy="6093296"/>
          </a:xfrm>
          <a:prstGeom prst="rect">
            <a:avLst/>
          </a:prstGeom>
          <a:solidFill>
            <a:srgbClr val="CCECFF"/>
          </a:solidFill>
        </p:spPr>
      </p:pic>
      <p:sp>
        <p:nvSpPr>
          <p:cNvPr id="8" name="文本框 7">
            <a:extLst>
              <a:ext uri="{FF2B5EF4-FFF2-40B4-BE49-F238E27FC236}">
                <a16:creationId xmlns:a16="http://schemas.microsoft.com/office/drawing/2014/main" id="{9838928C-4049-418C-99D6-07FFBDE5AADA}"/>
              </a:ext>
            </a:extLst>
          </p:cNvPr>
          <p:cNvSpPr txBox="1"/>
          <p:nvPr/>
        </p:nvSpPr>
        <p:spPr>
          <a:xfrm>
            <a:off x="5187867" y="1844824"/>
            <a:ext cx="861774" cy="4608512"/>
          </a:xfrm>
          <a:prstGeom prst="rect">
            <a:avLst/>
          </a:prstGeom>
          <a:noFill/>
        </p:spPr>
        <p:txBody>
          <a:bodyPr vert="eaVert" wrap="square" rtlCol="0">
            <a:spAutoFit/>
          </a:bodyPr>
          <a:lstStyle/>
          <a:p>
            <a:r>
              <a:rPr lang="zh-CN" altLang="en-US" sz="4400" b="1" dirty="0">
                <a:solidFill>
                  <a:srgbClr val="D14D29"/>
                </a:solidFill>
                <a:latin typeface="仿宋" panose="02010609060101010101" pitchFamily="49" charset="-122"/>
                <a:ea typeface="仿宋" panose="02010609060101010101" pitchFamily="49" charset="-122"/>
              </a:rPr>
              <a:t>带着枷锁跳舞</a:t>
            </a:r>
          </a:p>
        </p:txBody>
      </p:sp>
      <p:sp>
        <p:nvSpPr>
          <p:cNvPr id="11" name="文本框 10">
            <a:extLst>
              <a:ext uri="{FF2B5EF4-FFF2-40B4-BE49-F238E27FC236}">
                <a16:creationId xmlns:a16="http://schemas.microsoft.com/office/drawing/2014/main" id="{EE7A53C7-ADDC-4E68-B3E3-F059628D8A20}"/>
              </a:ext>
            </a:extLst>
          </p:cNvPr>
          <p:cNvSpPr txBox="1"/>
          <p:nvPr/>
        </p:nvSpPr>
        <p:spPr>
          <a:xfrm>
            <a:off x="6312024" y="2033711"/>
            <a:ext cx="861774" cy="4032448"/>
          </a:xfrm>
          <a:prstGeom prst="rect">
            <a:avLst/>
          </a:prstGeom>
          <a:noFill/>
        </p:spPr>
        <p:txBody>
          <a:bodyPr vert="eaVert" wrap="square" rtlCol="0">
            <a:spAutoFit/>
          </a:bodyPr>
          <a:lstStyle/>
          <a:p>
            <a:r>
              <a:rPr lang="zh-CN" altLang="en-US" sz="4400" b="1" dirty="0">
                <a:solidFill>
                  <a:srgbClr val="00B0F0"/>
                </a:solidFill>
                <a:latin typeface="仿宋" panose="02010609060101010101" pitchFamily="49" charset="-122"/>
                <a:ea typeface="仿宋" panose="02010609060101010101" pitchFamily="49" charset="-122"/>
              </a:rPr>
              <a:t>明线</a:t>
            </a:r>
            <a:r>
              <a:rPr lang="zh-CN" altLang="en-US" sz="4400" b="1" dirty="0">
                <a:latin typeface="仿宋" panose="02010609060101010101" pitchFamily="49" charset="-122"/>
                <a:ea typeface="仿宋" panose="02010609060101010101" pitchFamily="49" charset="-122"/>
              </a:rPr>
              <a:t>   </a:t>
            </a:r>
            <a:r>
              <a:rPr lang="zh-CN" altLang="en-US" sz="4400" b="1" dirty="0">
                <a:solidFill>
                  <a:srgbClr val="00B050"/>
                </a:solidFill>
                <a:latin typeface="仿宋" panose="02010609060101010101" pitchFamily="49" charset="-122"/>
                <a:ea typeface="仿宋" panose="02010609060101010101" pitchFamily="49" charset="-122"/>
              </a:rPr>
              <a:t>暗线</a:t>
            </a:r>
          </a:p>
        </p:txBody>
      </p:sp>
    </p:spTree>
    <p:extLst>
      <p:ext uri="{BB962C8B-B14F-4D97-AF65-F5344CB8AC3E}">
        <p14:creationId xmlns:p14="http://schemas.microsoft.com/office/powerpoint/2010/main" val="2676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169FFF9-7098-4195-90D7-05F0234D017A}"/>
              </a:ext>
            </a:extLst>
          </p:cNvPr>
          <p:cNvSpPr txBox="1"/>
          <p:nvPr/>
        </p:nvSpPr>
        <p:spPr>
          <a:xfrm>
            <a:off x="11396" y="856357"/>
            <a:ext cx="12180604" cy="6001643"/>
          </a:xfrm>
          <a:prstGeom prst="rect">
            <a:avLst/>
          </a:prstGeom>
          <a:solidFill>
            <a:srgbClr val="CCECFF"/>
          </a:solidFill>
        </p:spPr>
        <p:txBody>
          <a:bodyPr wrap="square" rtlCol="0">
            <a:spAutoFit/>
          </a:bodyPr>
          <a:lstStyle/>
          <a:p>
            <a:r>
              <a:rPr lang="zh-CN" altLang="zh-CN" sz="2400" dirty="0">
                <a:effectLst/>
                <a:latin typeface="宋体" panose="02010600030101010101" pitchFamily="2" charset="-122"/>
                <a:ea typeface="仿宋" panose="02010609060101010101" pitchFamily="49" charset="-122"/>
                <a:cs typeface="宋体" panose="02010600030101010101" pitchFamily="2" charset="-122"/>
              </a:rPr>
              <a:t>读下面材料，根据其内容和所给段落开头语续写两端，使之构成一篇完整的短文。</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indent="15240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Mike licked the last of the mint chocolate chip ice cream. It was almost time to leave. He jumped into the car with his parents and headed off to the Olympic-sized pool for the big swim meet.</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5240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2.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When his race came up, Mike was confident. He was strong and swift. Mike climbed out the pool, smiling. He had just won first place, making him the fastest boy in his age group.</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5240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"Congratulations, son," his father said. His mom gave him a hug, even though he was soaking wet.</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5240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4.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A week later, it was time for another swim meet. Like before, Mike decided to enjoy his favorite ice cream flavor. Mike remembered that the last time he had won a race, he also ate mint chocolate chip ice cream first. Maybe he'd win again.</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5240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5.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He’s taken first place again in his race. Mike was feeling pretty good. As it turned out, Mike decided to have some mint chocolate chip Ice cream before every one of the next few swim meets. He began to think of it as his lucky charm. After several months of placing in the top positions of every race he swam, Mike was feeling unbeatable. And he wouldn’t admit it, but all that ice cream was adding a few pounds to his athletic swimmer's build.</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1835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5E9C43E-EBEC-408A-83BC-BADECC828E22}"/>
              </a:ext>
            </a:extLst>
          </p:cNvPr>
          <p:cNvSpPr txBox="1"/>
          <p:nvPr/>
        </p:nvSpPr>
        <p:spPr>
          <a:xfrm>
            <a:off x="155340" y="764704"/>
            <a:ext cx="12036660" cy="6370975"/>
          </a:xfrm>
          <a:prstGeom prst="rect">
            <a:avLst/>
          </a:prstGeom>
          <a:solidFill>
            <a:srgbClr val="CCECFF"/>
          </a:solidFill>
        </p:spPr>
        <p:txBody>
          <a:bodyPr wrap="square" rtlCol="0">
            <a:spAutoFit/>
          </a:bodyPr>
          <a:lstStyle/>
          <a:p>
            <a:pPr indent="15240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6.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It didn’t take long after that for Mike to start coming in second place-and then third-and then last place in his races. The lucky mint chocolate chip ice cream had lost its magic.</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5240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7.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On the day of his next swim meet, his mother sat down at the table with him. “Mike, we all love ice cream, but it's not healthy for your body to eat so much of it. Maybe it's time to stop the sweet treats for a while, especially before you go swimming.</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5240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8.</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Mike unwillingly agreed. He went to the swim meet, and didn’t perform well. His father offered to go running with him a few days a week to help him feel better and strengthen his muscles. The extra weight soon disappeared, and Mike found himself breathing easier at swim practices.</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marL="173990"/>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9.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It was the last meet of the season, and Mike wasn’t sure what to expect. </a:t>
            </a:r>
          </a:p>
          <a:p>
            <a:pPr marL="173990"/>
            <a:r>
              <a:rPr lang="en-US" altLang="zh-CN" sz="24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10.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He felt healthy again, but he didn’t know if he still had any speed in the pool.</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11.</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Paragraph  1 :</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As he drove into the water, he kicked his legs and stretched his arms as far as he could.</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12.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Paragraph 2 :</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His jaw dropped as he realized he had beaten his own best time ,and everyone else too.</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8448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rgbClr val="CC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a:latin typeface="微软雅黑" pitchFamily="34" charset="-122"/>
                <a:ea typeface="微软雅黑" pitchFamily="34" charset="-122"/>
              </a:rPr>
              <a:t>目 录</a:t>
            </a:r>
          </a:p>
        </p:txBody>
      </p:sp>
      <p:sp>
        <p:nvSpPr>
          <p:cNvPr id="16" name="矩形 15"/>
          <p:cNvSpPr/>
          <p:nvPr/>
        </p:nvSpPr>
        <p:spPr>
          <a:xfrm rot="2700000">
            <a:off x="2905421" y="2932983"/>
            <a:ext cx="865595" cy="86559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8975" y="2435132"/>
            <a:ext cx="1861296" cy="186129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712223" y="824930"/>
            <a:ext cx="865595" cy="891706"/>
            <a:chOff x="5545405" y="981869"/>
            <a:chExt cx="865595" cy="891706"/>
          </a:xfrm>
        </p:grpSpPr>
        <p:sp>
          <p:nvSpPr>
            <p:cNvPr id="2" name="矩形 1"/>
            <p:cNvSpPr/>
            <p:nvPr/>
          </p:nvSpPr>
          <p:spPr>
            <a:xfrm rot="2700000">
              <a:off x="5545405" y="1007980"/>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36398" y="981869"/>
              <a:ext cx="408623" cy="830997"/>
            </a:xfrm>
            <a:prstGeom prst="rect">
              <a:avLst/>
            </a:prstGeom>
            <a:noFill/>
          </p:spPr>
          <p:txBody>
            <a:bodyPr wrap="square" rtlCol="0">
              <a:spAutoFit/>
            </a:bodyPr>
            <a:lstStyle/>
            <a:p>
              <a:r>
                <a:rPr lang="en-US"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126349" y="2932984"/>
            <a:ext cx="865595" cy="865595"/>
            <a:chOff x="4126349" y="2932984"/>
            <a:chExt cx="865595" cy="865595"/>
          </a:xfrm>
        </p:grpSpPr>
        <p:sp>
          <p:nvSpPr>
            <p:cNvPr id="13" name="矩形 12"/>
            <p:cNvSpPr/>
            <p:nvPr/>
          </p:nvSpPr>
          <p:spPr>
            <a:xfrm rot="2700000">
              <a:off x="4126349" y="2932984"/>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4316229" y="2950282"/>
              <a:ext cx="408623" cy="830997"/>
            </a:xfrm>
            <a:prstGeom prst="rect">
              <a:avLst/>
            </a:prstGeom>
            <a:noFill/>
          </p:spPr>
          <p:txBody>
            <a:bodyPr wrap="square" rtlCol="0">
              <a:spAutoFit/>
            </a:bodyPr>
            <a:lstStyle/>
            <a:p>
              <a:r>
                <a:rPr lang="en-US"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5712224" y="4983684"/>
            <a:ext cx="865595" cy="865595"/>
            <a:chOff x="4924767" y="3752287"/>
            <a:chExt cx="865595" cy="865595"/>
          </a:xfrm>
        </p:grpSpPr>
        <p:sp>
          <p:nvSpPr>
            <p:cNvPr id="14" name="矩形 13"/>
            <p:cNvSpPr/>
            <p:nvPr/>
          </p:nvSpPr>
          <p:spPr>
            <a:xfrm rot="2700000">
              <a:off x="4924767" y="3752287"/>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927324" y="1349111"/>
            <a:ext cx="4130490" cy="646331"/>
          </a:xfrm>
          <a:prstGeom prst="rect">
            <a:avLst/>
          </a:prstGeom>
          <a:noFill/>
        </p:spPr>
        <p:txBody>
          <a:bodyPr wrap="square" rtlCol="0">
            <a:spAutoFit/>
          </a:bodyPr>
          <a:lstStyle/>
          <a:p>
            <a:pPr algn="ctr"/>
            <a:r>
              <a:rPr lang="zh-CN" altLang="en-US" sz="3600" dirty="0">
                <a:latin typeface="微软雅黑" pitchFamily="34" charset="-122"/>
                <a:ea typeface="微软雅黑" pitchFamily="34" charset="-122"/>
              </a:rPr>
              <a:t>有效阅读之内容</a:t>
            </a:r>
          </a:p>
        </p:txBody>
      </p:sp>
      <p:sp>
        <p:nvSpPr>
          <p:cNvPr id="36" name="TextBox 35"/>
          <p:cNvSpPr txBox="1"/>
          <p:nvPr/>
        </p:nvSpPr>
        <p:spPr>
          <a:xfrm>
            <a:off x="6619674" y="2977251"/>
            <a:ext cx="4745790" cy="646331"/>
          </a:xfrm>
          <a:prstGeom prst="rect">
            <a:avLst/>
          </a:prstGeom>
          <a:noFill/>
        </p:spPr>
        <p:txBody>
          <a:bodyPr wrap="square" rtlCol="0">
            <a:spAutoFit/>
          </a:bodyPr>
          <a:lstStyle/>
          <a:p>
            <a:pPr algn="ctr"/>
            <a:r>
              <a:rPr lang="zh-CN" altLang="en-US" sz="3600" dirty="0">
                <a:latin typeface="微软雅黑" pitchFamily="34" charset="-122"/>
                <a:ea typeface="微软雅黑" pitchFamily="34" charset="-122"/>
              </a:rPr>
              <a:t>有效阅读之方法</a:t>
            </a:r>
          </a:p>
        </p:txBody>
      </p:sp>
      <p:sp>
        <p:nvSpPr>
          <p:cNvPr id="38" name="TextBox 37"/>
          <p:cNvSpPr txBox="1"/>
          <p:nvPr/>
        </p:nvSpPr>
        <p:spPr>
          <a:xfrm>
            <a:off x="6927324" y="4770149"/>
            <a:ext cx="4169726" cy="646331"/>
          </a:xfrm>
          <a:prstGeom prst="rect">
            <a:avLst/>
          </a:prstGeom>
          <a:noFill/>
        </p:spPr>
        <p:txBody>
          <a:bodyPr wrap="square" rtlCol="0">
            <a:spAutoFit/>
          </a:bodyPr>
          <a:lstStyle/>
          <a:p>
            <a:pPr algn="ctr"/>
            <a:r>
              <a:rPr lang="zh-CN" altLang="en-US" sz="3600" dirty="0">
                <a:latin typeface="微软雅黑" pitchFamily="34" charset="-122"/>
                <a:ea typeface="微软雅黑" pitchFamily="34" charset="-122"/>
              </a:rPr>
              <a:t>有效阅读之建议</a:t>
            </a:r>
          </a:p>
        </p:txBody>
      </p:sp>
    </p:spTree>
    <p:extLst>
      <p:ext uri="{BB962C8B-B14F-4D97-AF65-F5344CB8AC3E}">
        <p14:creationId xmlns:p14="http://schemas.microsoft.com/office/powerpoint/2010/main" val="289855402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 calcmode="lin" valueType="num">
                                      <p:cBhvr additive="base">
                                        <p:cTn id="1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平行四边形 4">
            <a:extLst>
              <a:ext uri="{FF2B5EF4-FFF2-40B4-BE49-F238E27FC236}">
                <a16:creationId xmlns:a16="http://schemas.microsoft.com/office/drawing/2014/main" id="{2F6072C4-35CE-4A14-98C5-94EA48067503}"/>
              </a:ext>
            </a:extLst>
          </p:cNvPr>
          <p:cNvSpPr/>
          <p:nvPr/>
        </p:nvSpPr>
        <p:spPr>
          <a:xfrm flipH="1">
            <a:off x="0" y="1556792"/>
            <a:ext cx="10887710" cy="4358005"/>
          </a:xfrm>
          <a:prstGeom prst="parallelogram">
            <a:avLst>
              <a:gd name="adj" fmla="val 53806"/>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A7248764-BE4D-4BD8-93AC-6C6ADA6668BA}"/>
              </a:ext>
            </a:extLst>
          </p:cNvPr>
          <p:cNvGrpSpPr/>
          <p:nvPr/>
        </p:nvGrpSpPr>
        <p:grpSpPr>
          <a:xfrm>
            <a:off x="551384" y="1700808"/>
            <a:ext cx="11640616" cy="5194022"/>
            <a:chOff x="551384" y="1700808"/>
            <a:chExt cx="11640616" cy="5194022"/>
          </a:xfrm>
        </p:grpSpPr>
        <p:sp>
          <p:nvSpPr>
            <p:cNvPr id="3" name="直角三角形 2">
              <a:extLst>
                <a:ext uri="{FF2B5EF4-FFF2-40B4-BE49-F238E27FC236}">
                  <a16:creationId xmlns:a16="http://schemas.microsoft.com/office/drawing/2014/main" id="{4D49C571-5114-422F-AF89-6CB36DF36EDC}"/>
                </a:ext>
              </a:extLst>
            </p:cNvPr>
            <p:cNvSpPr/>
            <p:nvPr/>
          </p:nvSpPr>
          <p:spPr>
            <a:xfrm flipH="1">
              <a:off x="5519936" y="2492896"/>
              <a:ext cx="6672064" cy="4401934"/>
            </a:xfrm>
            <a:prstGeom prst="rtTriangle">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3780BEC1-E895-4264-87AA-E8318EA0BBA2}"/>
                </a:ext>
              </a:extLst>
            </p:cNvPr>
            <p:cNvSpPr txBox="1"/>
            <p:nvPr/>
          </p:nvSpPr>
          <p:spPr>
            <a:xfrm>
              <a:off x="551384" y="1700808"/>
              <a:ext cx="4392488" cy="646331"/>
            </a:xfrm>
            <a:prstGeom prst="rect">
              <a:avLst/>
            </a:prstGeom>
            <a:solidFill>
              <a:schemeClr val="bg1"/>
            </a:solidFill>
          </p:spPr>
          <p:txBody>
            <a:bodyPr wrap="square" rtlCol="0">
              <a:spAutoFit/>
            </a:bodyPr>
            <a:lstStyle/>
            <a:p>
              <a:r>
                <a:rPr lang="zh-CN" altLang="en-US" sz="3600" b="1" i="1" dirty="0">
                  <a:solidFill>
                    <a:schemeClr val="accent3">
                      <a:lumMod val="75000"/>
                    </a:schemeClr>
                  </a:solidFill>
                </a:rPr>
                <a:t>有效阅读之内容</a:t>
              </a:r>
            </a:p>
          </p:txBody>
        </p:sp>
      </p:grpSp>
      <p:sp>
        <p:nvSpPr>
          <p:cNvPr id="7" name="文本框 6">
            <a:extLst>
              <a:ext uri="{FF2B5EF4-FFF2-40B4-BE49-F238E27FC236}">
                <a16:creationId xmlns:a16="http://schemas.microsoft.com/office/drawing/2014/main" id="{7BBBAD9C-17B2-4A1D-B98E-ABEB895E93BE}"/>
              </a:ext>
            </a:extLst>
          </p:cNvPr>
          <p:cNvSpPr txBox="1"/>
          <p:nvPr/>
        </p:nvSpPr>
        <p:spPr>
          <a:xfrm>
            <a:off x="2639616" y="2708920"/>
            <a:ext cx="4176464" cy="584775"/>
          </a:xfrm>
          <a:prstGeom prst="rect">
            <a:avLst/>
          </a:prstGeom>
          <a:noFill/>
        </p:spPr>
        <p:txBody>
          <a:bodyPr wrap="square" rtlCol="0">
            <a:spAutoFit/>
          </a:bodyPr>
          <a:lstStyle/>
          <a:p>
            <a:r>
              <a:rPr lang="en-US" altLang="zh-CN" sz="3200" b="1" dirty="0">
                <a:solidFill>
                  <a:srgbClr val="00B0F0"/>
                </a:solidFill>
                <a:latin typeface="+mj-ea"/>
                <a:ea typeface="+mj-ea"/>
              </a:rPr>
              <a:t>1. </a:t>
            </a:r>
            <a:r>
              <a:rPr lang="zh-CN" altLang="en-US" sz="3200" b="1" dirty="0">
                <a:solidFill>
                  <a:srgbClr val="00B0F0"/>
                </a:solidFill>
                <a:latin typeface="+mj-ea"/>
                <a:ea typeface="+mj-ea"/>
              </a:rPr>
              <a:t>读写作顺序</a:t>
            </a:r>
          </a:p>
        </p:txBody>
      </p:sp>
      <p:sp>
        <p:nvSpPr>
          <p:cNvPr id="9" name="文本框 8">
            <a:extLst>
              <a:ext uri="{FF2B5EF4-FFF2-40B4-BE49-F238E27FC236}">
                <a16:creationId xmlns:a16="http://schemas.microsoft.com/office/drawing/2014/main" id="{5E1C6E2E-CD4C-4781-9EFD-1860BDBDE21A}"/>
              </a:ext>
            </a:extLst>
          </p:cNvPr>
          <p:cNvSpPr txBox="1"/>
          <p:nvPr/>
        </p:nvSpPr>
        <p:spPr>
          <a:xfrm>
            <a:off x="2624024" y="3426194"/>
            <a:ext cx="4176464" cy="584775"/>
          </a:xfrm>
          <a:prstGeom prst="rect">
            <a:avLst/>
          </a:prstGeom>
          <a:noFill/>
        </p:spPr>
        <p:txBody>
          <a:bodyPr wrap="square" rtlCol="0">
            <a:spAutoFit/>
          </a:bodyPr>
          <a:lstStyle/>
          <a:p>
            <a:r>
              <a:rPr lang="en-US" altLang="zh-CN" sz="3200" b="1" dirty="0">
                <a:solidFill>
                  <a:srgbClr val="002060"/>
                </a:solidFill>
                <a:latin typeface="+mj-ea"/>
                <a:ea typeface="+mj-ea"/>
              </a:rPr>
              <a:t>2. </a:t>
            </a:r>
            <a:r>
              <a:rPr lang="zh-CN" altLang="en-US" sz="3200" b="1" dirty="0">
                <a:solidFill>
                  <a:srgbClr val="002060"/>
                </a:solidFill>
                <a:latin typeface="+mj-ea"/>
                <a:ea typeface="+mj-ea"/>
              </a:rPr>
              <a:t>读记叙文要素</a:t>
            </a:r>
          </a:p>
        </p:txBody>
      </p:sp>
      <p:sp>
        <p:nvSpPr>
          <p:cNvPr id="10" name="文本框 9">
            <a:extLst>
              <a:ext uri="{FF2B5EF4-FFF2-40B4-BE49-F238E27FC236}">
                <a16:creationId xmlns:a16="http://schemas.microsoft.com/office/drawing/2014/main" id="{94302357-D6AA-428D-942F-41A6D402E7CD}"/>
              </a:ext>
            </a:extLst>
          </p:cNvPr>
          <p:cNvSpPr txBox="1"/>
          <p:nvPr/>
        </p:nvSpPr>
        <p:spPr>
          <a:xfrm>
            <a:off x="2664558" y="4234431"/>
            <a:ext cx="5375658" cy="584775"/>
          </a:xfrm>
          <a:prstGeom prst="rect">
            <a:avLst/>
          </a:prstGeom>
          <a:noFill/>
        </p:spPr>
        <p:txBody>
          <a:bodyPr wrap="square" rtlCol="0">
            <a:spAutoFit/>
          </a:bodyPr>
          <a:lstStyle/>
          <a:p>
            <a:r>
              <a:rPr lang="en-US" altLang="zh-CN" sz="3200" b="1" dirty="0">
                <a:solidFill>
                  <a:srgbClr val="7030A0"/>
                </a:solidFill>
                <a:latin typeface="+mj-ea"/>
                <a:ea typeface="+mj-ea"/>
              </a:rPr>
              <a:t>3.</a:t>
            </a:r>
            <a:r>
              <a:rPr lang="zh-CN" altLang="en-US" sz="3200" b="1" dirty="0">
                <a:solidFill>
                  <a:srgbClr val="7030A0"/>
                </a:solidFill>
                <a:latin typeface="+mj-ea"/>
                <a:ea typeface="+mj-ea"/>
              </a:rPr>
              <a:t>定位关键词，读懂段首句</a:t>
            </a:r>
          </a:p>
        </p:txBody>
      </p:sp>
    </p:spTree>
    <p:extLst>
      <p:ext uri="{BB962C8B-B14F-4D97-AF65-F5344CB8AC3E}">
        <p14:creationId xmlns:p14="http://schemas.microsoft.com/office/powerpoint/2010/main" val="28367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任意多边形 13">
            <a:extLst>
              <a:ext uri="{FF2B5EF4-FFF2-40B4-BE49-F238E27FC236}">
                <a16:creationId xmlns:a16="http://schemas.microsoft.com/office/drawing/2014/main" id="{9DA5C6F8-DAB3-4F88-A6F8-1EF3ACC3D993}"/>
              </a:ext>
            </a:extLst>
          </p:cNvPr>
          <p:cNvSpPr/>
          <p:nvPr/>
        </p:nvSpPr>
        <p:spPr>
          <a:xfrm>
            <a:off x="119336" y="1221494"/>
            <a:ext cx="1944216"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 读写作顺序</a:t>
            </a:r>
          </a:p>
        </p:txBody>
      </p:sp>
      <p:sp>
        <p:nvSpPr>
          <p:cNvPr id="7" name="文本框 6">
            <a:extLst>
              <a:ext uri="{FF2B5EF4-FFF2-40B4-BE49-F238E27FC236}">
                <a16:creationId xmlns:a16="http://schemas.microsoft.com/office/drawing/2014/main" id="{73F74F78-7530-4AB4-985D-8FDF0ED20E84}"/>
              </a:ext>
            </a:extLst>
          </p:cNvPr>
          <p:cNvSpPr txBox="1"/>
          <p:nvPr/>
        </p:nvSpPr>
        <p:spPr>
          <a:xfrm>
            <a:off x="1880197" y="260648"/>
            <a:ext cx="3240360" cy="523220"/>
          </a:xfrm>
          <a:prstGeom prst="rect">
            <a:avLst/>
          </a:prstGeom>
          <a:solidFill>
            <a:schemeClr val="bg1"/>
          </a:solidFill>
        </p:spPr>
        <p:txBody>
          <a:bodyPr wrap="square" rtlCol="0">
            <a:spAutoFit/>
          </a:bodyPr>
          <a:lstStyle/>
          <a:p>
            <a:r>
              <a:rPr lang="zh-CN" altLang="en-US" sz="2800" b="1" i="1" dirty="0"/>
              <a:t>有效阅读之内容</a:t>
            </a:r>
          </a:p>
        </p:txBody>
      </p:sp>
      <p:sp>
        <p:nvSpPr>
          <p:cNvPr id="8" name="任意多边形 8">
            <a:extLst>
              <a:ext uri="{FF2B5EF4-FFF2-40B4-BE49-F238E27FC236}">
                <a16:creationId xmlns:a16="http://schemas.microsoft.com/office/drawing/2014/main" id="{CAF2F072-21A8-4BD3-91EA-3759061A1838}"/>
              </a:ext>
            </a:extLst>
          </p:cNvPr>
          <p:cNvSpPr/>
          <p:nvPr/>
        </p:nvSpPr>
        <p:spPr>
          <a:xfrm>
            <a:off x="1835075" y="1247938"/>
            <a:ext cx="2376264"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读记叙文六要素</a:t>
            </a:r>
          </a:p>
        </p:txBody>
      </p:sp>
      <p:sp>
        <p:nvSpPr>
          <p:cNvPr id="9" name="任意多边形 9">
            <a:extLst>
              <a:ext uri="{FF2B5EF4-FFF2-40B4-BE49-F238E27FC236}">
                <a16:creationId xmlns:a16="http://schemas.microsoft.com/office/drawing/2014/main" id="{55C4C985-461F-4B54-9816-471EC947BF99}"/>
              </a:ext>
            </a:extLst>
          </p:cNvPr>
          <p:cNvSpPr/>
          <p:nvPr/>
        </p:nvSpPr>
        <p:spPr>
          <a:xfrm>
            <a:off x="3843696" y="1256758"/>
            <a:ext cx="3335070"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定位关键词， 读懂段首句</a:t>
            </a:r>
          </a:p>
        </p:txBody>
      </p:sp>
      <p:sp>
        <p:nvSpPr>
          <p:cNvPr id="10" name="Cloud Callout 8">
            <a:extLst>
              <a:ext uri="{FF2B5EF4-FFF2-40B4-BE49-F238E27FC236}">
                <a16:creationId xmlns:a16="http://schemas.microsoft.com/office/drawing/2014/main" id="{C27FE1A3-44D1-4027-8301-E014896C07DE}"/>
              </a:ext>
            </a:extLst>
          </p:cNvPr>
          <p:cNvSpPr/>
          <p:nvPr/>
        </p:nvSpPr>
        <p:spPr bwMode="auto">
          <a:xfrm>
            <a:off x="6816080" y="3221130"/>
            <a:ext cx="2764087" cy="1143832"/>
          </a:xfrm>
          <a:prstGeom prst="cloudCallout">
            <a:avLst>
              <a:gd name="adj1" fmla="val -66639"/>
              <a:gd name="adj2" fmla="val 117063"/>
            </a:avLst>
          </a:prstGeom>
          <a:solidFill>
            <a:srgbClr val="F79646">
              <a:lumMod val="75000"/>
              <a:alpha val="80000"/>
            </a:srgbClr>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prstTxWarp prst="textNoShape">
              <a:avLst/>
            </a:prstTxWarp>
            <a:noAutofit/>
          </a:bodyPr>
          <a:lstStyle/>
          <a:p>
            <a:pPr marL="0" marR="0" lvl="0" indent="0" defTabSz="913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endParaRPr>
          </a:p>
        </p:txBody>
      </p:sp>
      <p:sp>
        <p:nvSpPr>
          <p:cNvPr id="11" name="Cloud Callout 9">
            <a:extLst>
              <a:ext uri="{FF2B5EF4-FFF2-40B4-BE49-F238E27FC236}">
                <a16:creationId xmlns:a16="http://schemas.microsoft.com/office/drawing/2014/main" id="{1E955286-DD2A-4CD9-81B9-683D9228E861}"/>
              </a:ext>
            </a:extLst>
          </p:cNvPr>
          <p:cNvSpPr/>
          <p:nvPr/>
        </p:nvSpPr>
        <p:spPr bwMode="auto">
          <a:xfrm>
            <a:off x="1247759" y="4733859"/>
            <a:ext cx="2954419" cy="1512917"/>
          </a:xfrm>
          <a:prstGeom prst="cloudCallout">
            <a:avLst>
              <a:gd name="adj1" fmla="val 68799"/>
              <a:gd name="adj2" fmla="val 17194"/>
            </a:avLst>
          </a:prstGeom>
          <a:solidFill>
            <a:srgbClr val="69CCF3"/>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prstTxWarp prst="textNoShape">
              <a:avLst/>
            </a:prstTxWarp>
            <a:noAutofit/>
          </a:bodyPr>
          <a:lstStyle/>
          <a:p>
            <a:pPr marL="0" marR="0" lvl="0" indent="0" defTabSz="913503"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endParaRPr>
          </a:p>
        </p:txBody>
      </p:sp>
      <p:sp>
        <p:nvSpPr>
          <p:cNvPr id="12" name="Freeform 53">
            <a:extLst>
              <a:ext uri="{FF2B5EF4-FFF2-40B4-BE49-F238E27FC236}">
                <a16:creationId xmlns:a16="http://schemas.microsoft.com/office/drawing/2014/main" id="{F2097918-CB5A-4930-8117-A78191AE39E8}"/>
              </a:ext>
            </a:extLst>
          </p:cNvPr>
          <p:cNvSpPr>
            <a:spLocks noEditPoints="1"/>
          </p:cNvSpPr>
          <p:nvPr/>
        </p:nvSpPr>
        <p:spPr bwMode="black">
          <a:xfrm>
            <a:off x="4956780" y="4758425"/>
            <a:ext cx="2414908" cy="205495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0070C0"/>
          </a:solidFill>
          <a:ln>
            <a:noFill/>
          </a:ln>
        </p:spPr>
        <p:txBody>
          <a:bodyPr vert="horz" wrap="square" lIns="57072" tIns="28535" rIns="57072" bIns="28535" numCol="1" anchor="t" anchorCtr="0" compatLnSpc="1">
            <a:prstTxWarp prst="textNoShape">
              <a:avLst/>
            </a:prstTxWarp>
          </a:bodyPr>
          <a:lstStyle/>
          <a:p>
            <a:pPr marL="0" marR="0" lvl="0" indent="0" defTabSz="913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Cloud Callout 11">
            <a:extLst>
              <a:ext uri="{FF2B5EF4-FFF2-40B4-BE49-F238E27FC236}">
                <a16:creationId xmlns:a16="http://schemas.microsoft.com/office/drawing/2014/main" id="{88D01E59-83A6-430F-8019-0FABED50093D}"/>
              </a:ext>
            </a:extLst>
          </p:cNvPr>
          <p:cNvSpPr/>
          <p:nvPr/>
        </p:nvSpPr>
        <p:spPr bwMode="auto">
          <a:xfrm>
            <a:off x="8458073" y="4783783"/>
            <a:ext cx="2764087" cy="1189284"/>
          </a:xfrm>
          <a:prstGeom prst="cloudCallout">
            <a:avLst>
              <a:gd name="adj1" fmla="val -90339"/>
              <a:gd name="adj2" fmla="val 18228"/>
            </a:avLst>
          </a:prstGeom>
          <a:solidFill>
            <a:srgbClr val="FFC000">
              <a:alpha val="80000"/>
            </a:srgbClr>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prstTxWarp prst="textNoShape">
              <a:avLst/>
            </a:prstTxWarp>
            <a:noAutofit/>
          </a:bodyPr>
          <a:lstStyle/>
          <a:p>
            <a:pPr marL="0" marR="0" lvl="0" indent="0" defTabSz="913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endParaRPr>
          </a:p>
        </p:txBody>
      </p:sp>
      <p:sp>
        <p:nvSpPr>
          <p:cNvPr id="14" name="Cloud Callout 12">
            <a:extLst>
              <a:ext uri="{FF2B5EF4-FFF2-40B4-BE49-F238E27FC236}">
                <a16:creationId xmlns:a16="http://schemas.microsoft.com/office/drawing/2014/main" id="{E307F394-D656-4640-9353-2D03AE32A58D}"/>
              </a:ext>
            </a:extLst>
          </p:cNvPr>
          <p:cNvSpPr/>
          <p:nvPr/>
        </p:nvSpPr>
        <p:spPr bwMode="auto">
          <a:xfrm>
            <a:off x="2545787" y="2878059"/>
            <a:ext cx="2764087" cy="1091079"/>
          </a:xfrm>
          <a:prstGeom prst="cloudCallout">
            <a:avLst>
              <a:gd name="adj1" fmla="val 44578"/>
              <a:gd name="adj2" fmla="val 117581"/>
            </a:avLst>
          </a:prstGeom>
          <a:solidFill>
            <a:srgbClr val="9EC582"/>
          </a:solidFill>
          <a:ln w="9525" cap="flat" cmpd="sng" algn="ctr">
            <a:noFill/>
            <a:prstDash val="solid"/>
            <a:headEnd type="none" w="med" len="med"/>
            <a:tailEnd type="none" w="med" len="med"/>
          </a:ln>
          <a:effectLst/>
        </p:spPr>
        <p:txBody>
          <a:bodyPr rot="0" spcFirstLastPara="0" vertOverflow="overflow" horzOverflow="overflow" vert="horz" wrap="square" lIns="0" tIns="28535" rIns="28535" bIns="57072" numCol="1" spcCol="0" rtlCol="0" fromWordArt="0" anchor="b" anchorCtr="0" forceAA="0" compatLnSpc="1">
            <a:prstTxWarp prst="textNoShape">
              <a:avLst/>
            </a:prstTxWarp>
            <a:noAutofit/>
          </a:bodyPr>
          <a:lstStyle/>
          <a:p>
            <a:pPr marL="0" marR="0" lvl="0" indent="0" algn="ctr" defTabSz="913503"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effectLst/>
                <a:uLnTx/>
                <a:uFillTx/>
                <a:latin typeface="Calibri"/>
                <a:ea typeface="+mn-ea"/>
                <a:cs typeface="+mn-cs"/>
              </a:rPr>
              <a:t>           </a:t>
            </a:r>
            <a:endParaRPr kumimoji="0" lang="en-US" sz="3200" b="0" i="0" u="none" strike="noStrike" kern="0" cap="none" spc="0" normalizeH="0" baseline="0" noProof="0" dirty="0">
              <a:ln>
                <a:noFill/>
              </a:ln>
              <a:effectLst/>
              <a:uLnTx/>
              <a:uFillTx/>
              <a:latin typeface="Calibri"/>
              <a:ea typeface="+mn-ea"/>
              <a:cs typeface="+mn-cs"/>
            </a:endParaRPr>
          </a:p>
        </p:txBody>
      </p:sp>
      <p:sp>
        <p:nvSpPr>
          <p:cNvPr id="15" name="文本框 14">
            <a:extLst>
              <a:ext uri="{FF2B5EF4-FFF2-40B4-BE49-F238E27FC236}">
                <a16:creationId xmlns:a16="http://schemas.microsoft.com/office/drawing/2014/main" id="{66A75032-BA8A-4C18-8BC8-32D0A476E5C0}"/>
              </a:ext>
            </a:extLst>
          </p:cNvPr>
          <p:cNvSpPr txBox="1"/>
          <p:nvPr/>
        </p:nvSpPr>
        <p:spPr>
          <a:xfrm>
            <a:off x="3413492" y="3131210"/>
            <a:ext cx="1296144" cy="584775"/>
          </a:xfrm>
          <a:prstGeom prst="rect">
            <a:avLst/>
          </a:prstGeom>
          <a:noFill/>
        </p:spPr>
        <p:txBody>
          <a:bodyPr wrap="square" rtlCol="0">
            <a:spAutoFit/>
          </a:bodyPr>
          <a:lstStyle/>
          <a:p>
            <a:r>
              <a:rPr kumimoji="0" lang="zh-CN" altLang="en-US" sz="3200" b="1" i="1" u="none" strike="noStrike" kern="0" cap="none" spc="0" normalizeH="0" baseline="0" noProof="0" dirty="0">
                <a:ln>
                  <a:noFill/>
                </a:ln>
                <a:solidFill>
                  <a:srgbClr val="FF0000"/>
                </a:solidFill>
                <a:effectLst/>
                <a:uLnTx/>
                <a:uFillTx/>
                <a:latin typeface="Calibri"/>
                <a:ea typeface="+mn-ea"/>
                <a:cs typeface="+mn-cs"/>
              </a:rPr>
              <a:t>顺叙</a:t>
            </a:r>
            <a:endParaRPr lang="zh-CN" altLang="en-US" sz="3200" b="1" i="1" dirty="0">
              <a:solidFill>
                <a:srgbClr val="FF0000"/>
              </a:solidFill>
            </a:endParaRPr>
          </a:p>
        </p:txBody>
      </p:sp>
      <p:sp>
        <p:nvSpPr>
          <p:cNvPr id="16" name="文本框 15">
            <a:extLst>
              <a:ext uri="{FF2B5EF4-FFF2-40B4-BE49-F238E27FC236}">
                <a16:creationId xmlns:a16="http://schemas.microsoft.com/office/drawing/2014/main" id="{C07BB415-A09E-4E26-8CAF-CD886577D1B7}"/>
              </a:ext>
            </a:extLst>
          </p:cNvPr>
          <p:cNvSpPr txBox="1"/>
          <p:nvPr/>
        </p:nvSpPr>
        <p:spPr>
          <a:xfrm>
            <a:off x="7680176" y="3433584"/>
            <a:ext cx="1296144" cy="584775"/>
          </a:xfrm>
          <a:prstGeom prst="rect">
            <a:avLst/>
          </a:prstGeom>
          <a:noFill/>
        </p:spPr>
        <p:txBody>
          <a:bodyPr wrap="square" rtlCol="0">
            <a:spAutoFit/>
          </a:bodyPr>
          <a:lstStyle/>
          <a:p>
            <a:r>
              <a:rPr kumimoji="0" lang="zh-CN" altLang="en-US" sz="3200" b="1" i="1" u="none" strike="noStrike" kern="0" cap="none" spc="0" normalizeH="0" baseline="0" noProof="0" dirty="0">
                <a:ln>
                  <a:noFill/>
                </a:ln>
                <a:effectLst/>
                <a:uLnTx/>
                <a:uFillTx/>
                <a:latin typeface="Calibri"/>
                <a:ea typeface="+mn-ea"/>
                <a:cs typeface="+mn-cs"/>
              </a:rPr>
              <a:t>插叙</a:t>
            </a:r>
            <a:endParaRPr lang="zh-CN" altLang="en-US" sz="3200" b="1" i="1" dirty="0"/>
          </a:p>
        </p:txBody>
      </p:sp>
      <p:sp>
        <p:nvSpPr>
          <p:cNvPr id="17" name="文本框 16">
            <a:extLst>
              <a:ext uri="{FF2B5EF4-FFF2-40B4-BE49-F238E27FC236}">
                <a16:creationId xmlns:a16="http://schemas.microsoft.com/office/drawing/2014/main" id="{2FF8CFD8-5BDB-4195-B594-44792DB32942}"/>
              </a:ext>
            </a:extLst>
          </p:cNvPr>
          <p:cNvSpPr txBox="1"/>
          <p:nvPr/>
        </p:nvSpPr>
        <p:spPr>
          <a:xfrm>
            <a:off x="2204233" y="5201125"/>
            <a:ext cx="1296144" cy="584775"/>
          </a:xfrm>
          <a:prstGeom prst="rect">
            <a:avLst/>
          </a:prstGeom>
          <a:noFill/>
        </p:spPr>
        <p:txBody>
          <a:bodyPr wrap="square" rtlCol="0">
            <a:spAutoFit/>
          </a:bodyPr>
          <a:lstStyle/>
          <a:p>
            <a:r>
              <a:rPr kumimoji="0" lang="zh-CN" altLang="en-US" sz="3200" b="1" i="1" u="none" strike="noStrike" kern="0" cap="none" spc="0" normalizeH="0" baseline="0" noProof="0" dirty="0">
                <a:ln>
                  <a:noFill/>
                </a:ln>
                <a:effectLst/>
                <a:uLnTx/>
                <a:uFillTx/>
                <a:latin typeface="Calibri"/>
                <a:ea typeface="+mn-ea"/>
                <a:cs typeface="+mn-cs"/>
              </a:rPr>
              <a:t>倒叙</a:t>
            </a:r>
            <a:endParaRPr lang="zh-CN" altLang="en-US" sz="3200" b="1" i="1" dirty="0"/>
          </a:p>
        </p:txBody>
      </p:sp>
      <p:sp>
        <p:nvSpPr>
          <p:cNvPr id="18" name="文本框 17">
            <a:extLst>
              <a:ext uri="{FF2B5EF4-FFF2-40B4-BE49-F238E27FC236}">
                <a16:creationId xmlns:a16="http://schemas.microsoft.com/office/drawing/2014/main" id="{EC310563-6ED7-49E1-9E81-BD04BED58826}"/>
              </a:ext>
            </a:extLst>
          </p:cNvPr>
          <p:cNvSpPr txBox="1"/>
          <p:nvPr/>
        </p:nvSpPr>
        <p:spPr>
          <a:xfrm>
            <a:off x="9192044" y="5086037"/>
            <a:ext cx="1296144" cy="584775"/>
          </a:xfrm>
          <a:prstGeom prst="rect">
            <a:avLst/>
          </a:prstGeom>
          <a:noFill/>
        </p:spPr>
        <p:txBody>
          <a:bodyPr wrap="square" rtlCol="0">
            <a:spAutoFit/>
          </a:bodyPr>
          <a:lstStyle/>
          <a:p>
            <a:r>
              <a:rPr kumimoji="0" lang="zh-CN" altLang="en-US" sz="3200" b="1" i="1" u="none" strike="noStrike" kern="0" cap="none" spc="0" normalizeH="0" baseline="0" noProof="0" dirty="0">
                <a:ln>
                  <a:noFill/>
                </a:ln>
                <a:effectLst/>
                <a:uLnTx/>
                <a:uFillTx/>
                <a:latin typeface="Calibri"/>
                <a:ea typeface="+mn-ea"/>
                <a:cs typeface="+mn-cs"/>
              </a:rPr>
              <a:t>补叙</a:t>
            </a:r>
            <a:endParaRPr lang="zh-CN" altLang="en-US" sz="3200" b="1" i="1" dirty="0"/>
          </a:p>
        </p:txBody>
      </p:sp>
      <p:sp>
        <p:nvSpPr>
          <p:cNvPr id="19" name="Freeform 5">
            <a:extLst>
              <a:ext uri="{FF2B5EF4-FFF2-40B4-BE49-F238E27FC236}">
                <a16:creationId xmlns:a16="http://schemas.microsoft.com/office/drawing/2014/main" id="{C5BA9C3A-77A2-46E2-84AA-F4E6BE5C72ED}"/>
              </a:ext>
            </a:extLst>
          </p:cNvPr>
          <p:cNvSpPr>
            <a:spLocks/>
          </p:cNvSpPr>
          <p:nvPr/>
        </p:nvSpPr>
        <p:spPr bwMode="auto">
          <a:xfrm rot="19915604" flipH="1">
            <a:off x="5133364" y="1960637"/>
            <a:ext cx="2844479" cy="107437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zh-CN" altLang="en-US" sz="2400" b="1" i="0" u="none" strike="noStrike" kern="0" cap="none" spc="0" normalizeH="0" baseline="0" noProof="0" dirty="0">
                <a:ln>
                  <a:noFill/>
                </a:ln>
                <a:solidFill>
                  <a:sysClr val="windowText" lastClr="000000"/>
                </a:solidFill>
                <a:effectLst/>
                <a:uLnTx/>
                <a:uFillTx/>
              </a:rPr>
              <a:t>先发生的先说，后   发生的后说，“先来后到”原则</a:t>
            </a:r>
            <a:endParaRPr kumimoji="0" lang="en-US" sz="24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243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F08300"/>
      </a:accent1>
      <a:accent2>
        <a:srgbClr val="FFB861"/>
      </a:accent2>
      <a:accent3>
        <a:srgbClr val="585858"/>
      </a:accent3>
      <a:accent4>
        <a:srgbClr val="797C78"/>
      </a:accent4>
      <a:accent5>
        <a:srgbClr val="A5A7A5"/>
      </a:accent5>
      <a:accent6>
        <a:srgbClr val="CACCCA"/>
      </a:accent6>
      <a:hlink>
        <a:srgbClr val="4472C4"/>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660066"/>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F08300"/>
    </a:accent1>
    <a:accent2>
      <a:srgbClr val="FFB861"/>
    </a:accent2>
    <a:accent3>
      <a:srgbClr val="585858"/>
    </a:accent3>
    <a:accent4>
      <a:srgbClr val="797C78"/>
    </a:accent4>
    <a:accent5>
      <a:srgbClr val="A5A7A5"/>
    </a:accent5>
    <a:accent6>
      <a:srgbClr val="CACCCA"/>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7063</TotalTime>
  <Words>1388</Words>
  <Application>Microsoft Office PowerPoint</Application>
  <PresentationFormat>宽屏</PresentationFormat>
  <Paragraphs>214</Paragraphs>
  <Slides>23</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等线</vt:lpstr>
      <vt:lpstr>方正大黑体_GBK</vt:lpstr>
      <vt:lpstr>方正清刻本悦宋简体</vt:lpstr>
      <vt:lpstr>仿宋</vt:lpstr>
      <vt:lpstr>华康俪金黑W8(P)</vt:lpstr>
      <vt:lpstr>思源黑体 CN ExtraLight</vt:lpstr>
      <vt:lpstr>宋体</vt:lpstr>
      <vt:lpstr>微软雅黑</vt:lpstr>
      <vt:lpstr>印品黑体</vt:lpstr>
      <vt:lpstr>Arial</vt:lpstr>
      <vt:lpstr>Calibri</vt:lpstr>
      <vt:lpstr>Roboto condensed</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at</Manager>
  <Company>阿唐工作室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信息化教学设计模板</dc:subject>
  <dc:creator>flower_th</dc:creator>
  <dc:description>1820182393</dc:description>
  <cp:lastModifiedBy>yu</cp:lastModifiedBy>
  <cp:revision>1024</cp:revision>
  <dcterms:modified xsi:type="dcterms:W3CDTF">2021-08-13T07:46:57Z</dcterms:modified>
</cp:coreProperties>
</file>