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3CAA-4587-49AA-87E3-FFE7B0462F92}" type="datetimeFigureOut">
              <a:rPr lang="zh-CN" altLang="en-US" smtClean="0"/>
              <a:t>2013-6-26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5BA5-A70D-4961-86D8-F22EB1DFE5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3CAA-4587-49AA-87E3-FFE7B0462F92}" type="datetimeFigureOut">
              <a:rPr lang="zh-CN" altLang="en-US" smtClean="0"/>
              <a:t>2013-6-26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5BA5-A70D-4961-86D8-F22EB1DFE5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3CAA-4587-49AA-87E3-FFE7B0462F92}" type="datetimeFigureOut">
              <a:rPr lang="zh-CN" altLang="en-US" smtClean="0"/>
              <a:t>2013-6-26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5BA5-A70D-4961-86D8-F22EB1DFE5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3CAA-4587-49AA-87E3-FFE7B0462F92}" type="datetimeFigureOut">
              <a:rPr lang="zh-CN" altLang="en-US" smtClean="0"/>
              <a:t>2013-6-26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5BA5-A70D-4961-86D8-F22EB1DFE5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3CAA-4587-49AA-87E3-FFE7B0462F92}" type="datetimeFigureOut">
              <a:rPr lang="zh-CN" altLang="en-US" smtClean="0"/>
              <a:t>2013-6-26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5BA5-A70D-4961-86D8-F22EB1DFE5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3CAA-4587-49AA-87E3-FFE7B0462F92}" type="datetimeFigureOut">
              <a:rPr lang="zh-CN" altLang="en-US" smtClean="0"/>
              <a:t>2013-6-26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5BA5-A70D-4961-86D8-F22EB1DFE5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3CAA-4587-49AA-87E3-FFE7B0462F92}" type="datetimeFigureOut">
              <a:rPr lang="zh-CN" altLang="en-US" smtClean="0"/>
              <a:t>2013-6-26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5BA5-A70D-4961-86D8-F22EB1DFE5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3CAA-4587-49AA-87E3-FFE7B0462F92}" type="datetimeFigureOut">
              <a:rPr lang="zh-CN" altLang="en-US" smtClean="0"/>
              <a:t>2013-6-26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5BA5-A70D-4961-86D8-F22EB1DFE5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3CAA-4587-49AA-87E3-FFE7B0462F92}" type="datetimeFigureOut">
              <a:rPr lang="zh-CN" altLang="en-US" smtClean="0"/>
              <a:t>2013-6-26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5BA5-A70D-4961-86D8-F22EB1DFE5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3CAA-4587-49AA-87E3-FFE7B0462F92}" type="datetimeFigureOut">
              <a:rPr lang="zh-CN" altLang="en-US" smtClean="0"/>
              <a:t>2013-6-26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5BA5-A70D-4961-86D8-F22EB1DFE5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3CAA-4587-49AA-87E3-FFE7B0462F92}" type="datetimeFigureOut">
              <a:rPr lang="zh-CN" altLang="en-US" smtClean="0"/>
              <a:t>2013-6-26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5BA5-A70D-4961-86D8-F22EB1DFE5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3CAA-4587-49AA-87E3-FFE7B0462F92}" type="datetimeFigureOut">
              <a:rPr lang="zh-CN" altLang="en-US" smtClean="0"/>
              <a:t>2013-6-26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05BA5-A70D-4961-86D8-F22EB1DFE5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封面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36550"/>
            <a:ext cx="9144000" cy="6183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1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1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1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1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1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1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游戏页面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46063"/>
            <a:ext cx="9144000" cy="6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44475"/>
            <a:ext cx="9144000" cy="63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壳斗村的帽子店内文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35150"/>
            <a:ext cx="9144000" cy="318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1</cp:revision>
  <dcterms:created xsi:type="dcterms:W3CDTF">2013-06-26T03:05:20Z</dcterms:created>
  <dcterms:modified xsi:type="dcterms:W3CDTF">2013-06-26T03:05:51Z</dcterms:modified>
</cp:coreProperties>
</file>