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6" r:id="rId2"/>
    <p:sldId id="294" r:id="rId3"/>
    <p:sldId id="259" r:id="rId4"/>
    <p:sldId id="264" r:id="rId5"/>
    <p:sldId id="262" r:id="rId6"/>
    <p:sldId id="263" r:id="rId7"/>
    <p:sldId id="266" r:id="rId8"/>
    <p:sldId id="267" r:id="rId9"/>
    <p:sldId id="287" r:id="rId10"/>
    <p:sldId id="284" r:id="rId11"/>
    <p:sldId id="28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0122C-AD1E-42F6-95BF-33A1AC687B3B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77AF9-86AA-4A12-8D7D-DD2632D7CC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77AF9-86AA-4A12-8D7D-DD2632D7CCB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77AF9-86AA-4A12-8D7D-DD2632D7CCB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5BF2-1585-4783-8588-2250C56AF2D2}" type="datetimeFigureOut">
              <a:rPr lang="zh-CN" altLang="en-US" smtClean="0"/>
              <a:pPr/>
              <a:t>2016/12/2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143A1-170E-441F-9E1A-6CB74889BF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0" y="47667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写一写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124744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j-ea"/>
                <a:ea typeface="+mj-ea"/>
              </a:rPr>
              <a:t>     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用简洁而又生动的语言来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叙述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你看到的画面，并写一点自己的想法，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100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字左右。</a:t>
            </a:r>
            <a:endParaRPr lang="zh-CN" altLang="en-US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10" name="图片 9" descr="Img4088377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3" y="2204864"/>
            <a:ext cx="5688631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18576408_165443073299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331640" y="1556792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>生命是如此的可爱，</a:t>
            </a:r>
            <a:br>
              <a:rPr lang="zh-CN" altLang="en-US" sz="3600" b="1" dirty="0" smtClean="0">
                <a:solidFill>
                  <a:srgbClr val="FF0000"/>
                </a:solidFill>
                <a:latin typeface="+mn-ea"/>
              </a:rPr>
            </a:br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>    让我们用心呵护每一个生灵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</a:rPr>
              <a:t>;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zh-CN" altLang="en-US" sz="3600" b="1" dirty="0" smtClean="0">
                <a:solidFill>
                  <a:srgbClr val="FF0000"/>
                </a:solidFill>
                <a:latin typeface="+mn-ea"/>
              </a:rPr>
            </a:br>
            <a:endParaRPr lang="en-US" altLang="zh-CN" sz="36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>地球是如此的美丽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</a:rPr>
              <a:t>,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zh-CN" altLang="en-US" sz="3600" b="1" dirty="0" smtClean="0">
                <a:solidFill>
                  <a:srgbClr val="FF0000"/>
                </a:solidFill>
                <a:latin typeface="+mn-ea"/>
              </a:rPr>
            </a:br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>    让我们珍惜人类共有的家园。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7864" y="1772816"/>
            <a:ext cx="3096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认真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读</a:t>
            </a:r>
            <a:endParaRPr lang="en-US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仔细听</a:t>
            </a:r>
            <a:endParaRPr lang="en-US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多思考</a:t>
            </a:r>
            <a:endParaRPr lang="en-US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大胆说</a:t>
            </a:r>
            <a:endParaRPr lang="en-US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用心写</a:t>
            </a:r>
            <a:endParaRPr lang="en-US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5776" y="2132856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明天不封阳台</a:t>
            </a:r>
          </a:p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779912" y="3645024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杜卫东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4896544" cy="936104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初读课文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1916832"/>
            <a:ext cx="6479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33CC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1.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请同学们用自己喜欢的方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式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将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课文读一遍，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并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用简洁的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语言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概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括课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文的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主要内容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。</a:t>
            </a:r>
            <a:endParaRPr lang="zh-CN" altLang="en-US" sz="3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988840"/>
            <a:ext cx="69236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33CC"/>
                </a:solidFill>
              </a:rPr>
              <a:t>      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2.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作者封阳台与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先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不封阳台的原因</a:t>
            </a:r>
            <a:endParaRPr lang="en-US" altLang="zh-CN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各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是什么？请用文中的语句来回答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1700808"/>
            <a:ext cx="715772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33CC"/>
                </a:solidFill>
              </a:rPr>
              <a:t>      </a:t>
            </a: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1.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这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是一只怎样的鸽子？请大家</a:t>
            </a:r>
            <a:endParaRPr lang="en-US" altLang="zh-CN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找一找描写鸽子的相关语段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，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分析回</a:t>
            </a:r>
            <a:endParaRPr lang="en-US" altLang="zh-CN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答。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1052736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再读课文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18576408_165443073299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31640" y="1700808"/>
            <a:ext cx="651332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33CC"/>
                </a:solidFill>
              </a:rPr>
              <a:t>      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2.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找出文中写儿子的语段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,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说一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说儿子对鸽子怀有怎样的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情感</a:t>
            </a:r>
            <a:r>
              <a:rPr lang="zh-CN" altLang="zh-CN" sz="3200" b="1" dirty="0" smtClean="0">
                <a:solidFill>
                  <a:srgbClr val="FF0000"/>
                </a:solidFill>
                <a:latin typeface="+mj-ea"/>
                <a:ea typeface="+mj-ea"/>
              </a:rPr>
              <a:t>？ </a:t>
            </a:r>
            <a:endParaRPr lang="en-US" altLang="zh-CN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</a:br>
            <a:endParaRPr lang="zh-CN" altLang="en-US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8576408_165443073299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344816" cy="1800200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33CC"/>
                </a:solidFill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3. </a:t>
            </a:r>
            <a:r>
              <a:rPr lang="zh-CN" altLang="zh-CN" b="1" dirty="0" smtClean="0">
                <a:solidFill>
                  <a:srgbClr val="FF0000"/>
                </a:solidFill>
                <a:latin typeface="+mn-ea"/>
              </a:rPr>
              <a:t>这只鸽子带给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“</a:t>
            </a:r>
            <a:r>
              <a:rPr lang="zh-CN" altLang="zh-CN" b="1" dirty="0" smtClean="0">
                <a:solidFill>
                  <a:srgbClr val="FF0000"/>
                </a:solidFill>
                <a:latin typeface="+mn-ea"/>
              </a:rPr>
              <a:t>我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”</a:t>
            </a:r>
            <a:r>
              <a:rPr lang="zh-CN" altLang="zh-CN" b="1" dirty="0" smtClean="0">
                <a:solidFill>
                  <a:srgbClr val="FF0000"/>
                </a:solidFill>
                <a:latin typeface="+mn-ea"/>
              </a:rPr>
              <a:t>哪些思绪</a:t>
            </a:r>
            <a:r>
              <a:rPr lang="zh-CN" altLang="en-US" b="1" dirty="0" smtClean="0">
                <a:solidFill>
                  <a:srgbClr val="FF0000"/>
                </a:solidFill>
                <a:latin typeface="+mn-ea"/>
              </a:rPr>
              <a:t>？</a:t>
            </a:r>
            <a:endParaRPr lang="en-US" altLang="zh-CN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n-ea"/>
              </a:rPr>
              <a:t>阅读</a:t>
            </a:r>
            <a:r>
              <a:rPr lang="zh-CN" altLang="zh-CN" b="1" dirty="0" smtClean="0">
                <a:solidFill>
                  <a:srgbClr val="FF0000"/>
                </a:solidFill>
                <a:latin typeface="+mn-ea"/>
              </a:rPr>
              <a:t>课文第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7—12</a:t>
            </a:r>
            <a:r>
              <a:rPr lang="zh-CN" altLang="zh-CN" b="1" dirty="0" smtClean="0">
                <a:solidFill>
                  <a:srgbClr val="FF0000"/>
                </a:solidFill>
                <a:latin typeface="+mn-ea"/>
              </a:rPr>
              <a:t>段</a:t>
            </a:r>
            <a:r>
              <a:rPr lang="zh-CN" altLang="en-US" b="1" dirty="0" smtClean="0">
                <a:solidFill>
                  <a:srgbClr val="FF0000"/>
                </a:solidFill>
                <a:latin typeface="+mn-ea"/>
              </a:rPr>
              <a:t>，分析回答。</a:t>
            </a: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+mn-ea"/>
              </a:rPr>
            </a:b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26876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8576408_165443073299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4464496" cy="792088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对比阅读</a:t>
            </a:r>
            <a:endParaRPr lang="zh-CN" altLang="en-US" sz="36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26876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988840"/>
            <a:ext cx="7571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若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将课文的第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10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节、第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12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节删去，请</a:t>
            </a:r>
            <a:endParaRPr lang="en-US" altLang="zh-CN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将原文与改动后的文章相比较，说说文章</a:t>
            </a:r>
            <a:endParaRPr lang="en-US" altLang="zh-CN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在表达效果上有什么不一样？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308</Words>
  <Application>Microsoft Office PowerPoint</Application>
  <PresentationFormat>全屏显示(4:3)</PresentationFormat>
  <Paragraphs>35</Paragraphs>
  <Slides>11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幻灯片 2</vt:lpstr>
      <vt:lpstr>幻灯片 3</vt:lpstr>
      <vt:lpstr>初读课文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140</cp:revision>
  <dcterms:created xsi:type="dcterms:W3CDTF">2016-11-23T04:30:37Z</dcterms:created>
  <dcterms:modified xsi:type="dcterms:W3CDTF">2016-12-02T14:13:11Z</dcterms:modified>
</cp:coreProperties>
</file>