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2" r:id="rId2"/>
  </p:sldMasterIdLst>
  <p:notesMasterIdLst>
    <p:notesMasterId r:id="rId10"/>
  </p:notesMasterIdLst>
  <p:handoutMasterIdLst>
    <p:handoutMasterId r:id="rId11"/>
  </p:handoutMasterIdLst>
  <p:sldIdLst>
    <p:sldId id="257" r:id="rId3"/>
    <p:sldId id="264" r:id="rId4"/>
    <p:sldId id="261" r:id="rId5"/>
    <p:sldId id="258" r:id="rId6"/>
    <p:sldId id="262" r:id="rId7"/>
    <p:sldId id="265"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1362" y="-96"/>
      </p:cViewPr>
      <p:guideLst>
        <p:guide orient="horz" pos="2160"/>
        <p:guide pos="2880"/>
      </p:guideLst>
    </p:cSldViewPr>
  </p:slideViewPr>
  <p:notesTextViewPr>
    <p:cViewPr>
      <p:scale>
        <a:sx n="1" d="1"/>
        <a:sy n="1" d="1"/>
      </p:scale>
      <p:origin x="0" y="0"/>
    </p:cViewPr>
  </p:notesTextViewPr>
  <p:notesViewPr>
    <p:cSldViewPr snapToGrid="0" showGuides="1">
      <p:cViewPr varScale="1">
        <p:scale>
          <a:sx n="95" d="100"/>
          <a:sy n="95" d="100"/>
        </p:scale>
        <p:origin x="272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zh-CN" sz="1200"/>
            </a:lvl1pPr>
          </a:lstStyle>
          <a:p>
            <a:endParaRPr lang="zh-CN"/>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zh-CN" sz="1200"/>
            </a:lvl1pPr>
          </a:lstStyle>
          <a:p>
            <a:fld id="{D63D5444-F62C-42C3-A75A-D9DBA807730F}" type="datetimeFigureOut">
              <a:rPr lang="en-US" altLang="zh-CN" smtClean="0"/>
              <a:t>3/14/2014</a:t>
            </a:fld>
            <a:endParaRPr lang="zh-CN"/>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zh-CN" sz="1200"/>
            </a:lvl1pPr>
          </a:lstStyle>
          <a:p>
            <a:endParaRPr lang="zh-CN"/>
          </a:p>
        </p:txBody>
      </p:sp>
      <p:sp>
        <p:nvSpPr>
          <p:cNvPr id="5" name="幻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zh-CN" sz="1200"/>
            </a:lvl1pPr>
          </a:lstStyle>
          <a:p>
            <a:fld id="{84A4F617-7A30-41D4-AB86-5D833C98E18B}" type="slidenum">
              <a:rPr lang="zh-CN" smtClean="0"/>
              <a:t>‹#›</a:t>
            </a:fld>
            <a:endParaRPr lang="zh-CN"/>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zh-CN" sz="1200"/>
            </a:lvl1pPr>
          </a:lstStyle>
          <a:p>
            <a:endParaRPr lang="zh-CN"/>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zh-CN" sz="1200"/>
            </a:lvl1pPr>
          </a:lstStyle>
          <a:p>
            <a:fld id="{12CAA1FA-7B6A-47D2-8D61-F225D71B51FF}" type="datetimeFigureOut">
              <a:t>2014/3/14</a:t>
            </a:fld>
            <a:endParaRPr lang="zh-CN"/>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t>单击此处编辑母版文本样式</a:t>
            </a:r>
          </a:p>
          <a:p>
            <a:pPr lvl="1"/>
            <a:r>
              <a:rPr lang="zh-CN"/>
              <a:t>第二级</a:t>
            </a:r>
          </a:p>
          <a:p>
            <a:pPr lvl="2"/>
            <a:r>
              <a:rPr lang="zh-CN"/>
              <a:t>第三级</a:t>
            </a:r>
          </a:p>
          <a:p>
            <a:pPr lvl="3"/>
            <a:r>
              <a:rPr lang="zh-CN"/>
              <a:t>第四级</a:t>
            </a:r>
          </a:p>
          <a:p>
            <a:pPr lvl="4"/>
            <a:r>
              <a:rPr lang="zh-CN"/>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zh-CN" sz="1200"/>
            </a:lvl1pPr>
          </a:lstStyle>
          <a:p>
            <a:endParaRPr lang="zh-CN"/>
          </a:p>
        </p:txBody>
      </p:sp>
      <p:sp>
        <p:nvSpPr>
          <p:cNvPr id="7" name="幻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zh-CN" sz="1200"/>
            </a:lvl1pPr>
          </a:lstStyle>
          <a:p>
            <a:fld id="{1B9A179D-2D27-49E2-B022-8EDDA2EFE682}" type="slidenum">
              <a:t>‹#›</a:t>
            </a:fld>
            <a:endParaRPr lang="zh-CN"/>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lang="zh-CN" sz="1200" kern="1200">
        <a:solidFill>
          <a:schemeClr val="tx1"/>
        </a:solidFill>
        <a:latin typeface="+mn-lt"/>
        <a:ea typeface="+mn-ea"/>
        <a:cs typeface="+mn-cs"/>
      </a:defRPr>
    </a:lvl1pPr>
    <a:lvl2pPr marL="457200" algn="l" defTabSz="914400" rtl="0" eaLnBrk="1" latinLnBrk="0" hangingPunct="1">
      <a:defRPr lang="zh-CN" sz="1200" kern="1200">
        <a:solidFill>
          <a:schemeClr val="tx1"/>
        </a:solidFill>
        <a:latin typeface="+mn-lt"/>
        <a:ea typeface="+mn-ea"/>
        <a:cs typeface="+mn-cs"/>
      </a:defRPr>
    </a:lvl2pPr>
    <a:lvl3pPr marL="914400" algn="l" defTabSz="914400" rtl="0" eaLnBrk="1" latinLnBrk="0" hangingPunct="1">
      <a:defRPr lang="zh-CN" sz="1200" kern="1200">
        <a:solidFill>
          <a:schemeClr val="tx1"/>
        </a:solidFill>
        <a:latin typeface="+mn-lt"/>
        <a:ea typeface="+mn-ea"/>
        <a:cs typeface="+mn-cs"/>
      </a:defRPr>
    </a:lvl3pPr>
    <a:lvl4pPr marL="1371600" algn="l" defTabSz="914400" rtl="0" eaLnBrk="1" latinLnBrk="0" hangingPunct="1">
      <a:defRPr lang="zh-CN" sz="1200" kern="1200">
        <a:solidFill>
          <a:schemeClr val="tx1"/>
        </a:solidFill>
        <a:latin typeface="+mn-lt"/>
        <a:ea typeface="+mn-ea"/>
        <a:cs typeface="+mn-cs"/>
      </a:defRPr>
    </a:lvl4pPr>
    <a:lvl5pPr marL="1828800" algn="l" defTabSz="914400" rtl="0" eaLnBrk="1" latinLnBrk="0" hangingPunct="1">
      <a:defRPr lang="zh-CN" sz="1200" kern="1200">
        <a:solidFill>
          <a:schemeClr val="tx1"/>
        </a:solidFill>
        <a:latin typeface="+mn-lt"/>
        <a:ea typeface="+mn-ea"/>
        <a:cs typeface="+mn-cs"/>
      </a:defRPr>
    </a:lvl5pPr>
    <a:lvl6pPr marL="2286000" algn="l" defTabSz="914400" rtl="0" eaLnBrk="1" latinLnBrk="0" hangingPunct="1">
      <a:defRPr lang="zh-CN" sz="1200" kern="1200">
        <a:solidFill>
          <a:schemeClr val="tx1"/>
        </a:solidFill>
        <a:latin typeface="+mn-lt"/>
        <a:ea typeface="+mn-ea"/>
        <a:cs typeface="+mn-cs"/>
      </a:defRPr>
    </a:lvl6pPr>
    <a:lvl7pPr marL="2743200" algn="l" defTabSz="914400" rtl="0" eaLnBrk="1" latinLnBrk="0" hangingPunct="1">
      <a:defRPr lang="zh-CN" sz="1200" kern="1200">
        <a:solidFill>
          <a:schemeClr val="tx1"/>
        </a:solidFill>
        <a:latin typeface="+mn-lt"/>
        <a:ea typeface="+mn-ea"/>
        <a:cs typeface="+mn-cs"/>
      </a:defRPr>
    </a:lvl7pPr>
    <a:lvl8pPr marL="3200400" algn="l" defTabSz="914400" rtl="0" eaLnBrk="1" latinLnBrk="0" hangingPunct="1">
      <a:defRPr lang="zh-CN" sz="1200" kern="1200">
        <a:solidFill>
          <a:schemeClr val="tx1"/>
        </a:solidFill>
        <a:latin typeface="+mn-lt"/>
        <a:ea typeface="+mn-ea"/>
        <a:cs typeface="+mn-cs"/>
      </a:defRPr>
    </a:lvl8pPr>
    <a:lvl9pPr marL="3657600" algn="l" defTabSz="914400" rtl="0" eaLnBrk="1" latinLnBrk="0" hangingPunct="1">
      <a:defRPr lang="zh-CN"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3/14/2014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194284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A79A3335-6331-4872-A8B7-ECD55539F4D0}" type="datetimeFigureOut">
              <a:rPr lang="zh-CN" altLang="en-US" smtClean="0"/>
              <a:t>2014-3-14</a:t>
            </a:fld>
            <a:endParaRPr lang="zh-CN"/>
          </a:p>
        </p:txBody>
      </p:sp>
      <p:sp>
        <p:nvSpPr>
          <p:cNvPr id="5" name="Footer Placeholder 4"/>
          <p:cNvSpPr>
            <a:spLocks noGrp="1"/>
          </p:cNvSpPr>
          <p:nvPr>
            <p:ph type="ftr" sz="quarter" idx="11"/>
          </p:nvPr>
        </p:nvSpPr>
        <p:spPr/>
        <p:txBody>
          <a:bodyPr/>
          <a:lstStyle/>
          <a:p>
            <a:endParaRPr lang="zh-CN"/>
          </a:p>
        </p:txBody>
      </p:sp>
      <p:sp>
        <p:nvSpPr>
          <p:cNvPr id="6" name="Slide Number Placeholder 5"/>
          <p:cNvSpPr>
            <a:spLocks noGrp="1"/>
          </p:cNvSpPr>
          <p:nvPr>
            <p:ph type="sldNum" sz="quarter" idx="12"/>
          </p:nvPr>
        </p:nvSpPr>
        <p:spPr/>
        <p:txBody>
          <a:bodyPr/>
          <a:lstStyle/>
          <a:p>
            <a:fld id="{A7F8E3F6-DE14-48B2-B2BC-6FABA9630FB8}" type="slidenum">
              <a:rPr lang="en-US" altLang="zh-CN" smtClean="0"/>
              <a:t>‹#›</a:t>
            </a:fld>
            <a:endParaRPr lang="zh-CN" altLang="en-US"/>
          </a:p>
        </p:txBody>
      </p:sp>
    </p:spTree>
    <p:extLst>
      <p:ext uri="{BB962C8B-B14F-4D97-AF65-F5344CB8AC3E}">
        <p14:creationId xmlns:p14="http://schemas.microsoft.com/office/powerpoint/2010/main" val="3833092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A79A3335-6331-4872-A8B7-ECD55539F4D0}" type="datetimeFigureOut">
              <a:rPr lang="en-US" altLang="zh-CN" smtClean="0"/>
              <a:pPr/>
              <a:t>3/14/2014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F8E3F6-DE14-48B2-B2BC-6FABA9630FB8}" type="slidenum">
              <a:rPr lang="en-US" altLang="zh-CN" smtClean="0"/>
              <a:pPr/>
              <a:t>‹#›</a:t>
            </a:fld>
            <a:endParaRPr lang="en-US" altLang="zh-CN"/>
          </a:p>
        </p:txBody>
      </p:sp>
    </p:spTree>
    <p:extLst>
      <p:ext uri="{BB962C8B-B14F-4D97-AF65-F5344CB8AC3E}">
        <p14:creationId xmlns:p14="http://schemas.microsoft.com/office/powerpoint/2010/main" val="39820515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标题幻灯片（带图片）">
    <p:spTree>
      <p:nvGrpSpPr>
        <p:cNvPr id="1" name=""/>
        <p:cNvGrpSpPr/>
        <p:nvPr/>
      </p:nvGrpSpPr>
      <p:grpSpPr>
        <a:xfrm>
          <a:off x="0" y="0"/>
          <a:ext cx="0" cy="0"/>
          <a:chOff x="0" y="0"/>
          <a:chExt cx="0" cy="0"/>
        </a:xfrm>
      </p:grpSpPr>
      <p:sp>
        <p:nvSpPr>
          <p:cNvPr id="2" name="标题 1"/>
          <p:cNvSpPr>
            <a:spLocks noGrp="1"/>
          </p:cNvSpPr>
          <p:nvPr>
            <p:ph type="ctrTitle"/>
          </p:nvPr>
        </p:nvSpPr>
        <p:spPr>
          <a:xfrm>
            <a:off x="971551" y="1873584"/>
            <a:ext cx="3840480" cy="2560320"/>
          </a:xfrm>
        </p:spPr>
        <p:txBody>
          <a:bodyPr anchor="b">
            <a:normAutofit/>
          </a:bodyPr>
          <a:lstStyle>
            <a:lvl1pPr algn="l" latinLnBrk="0">
              <a:defRPr lang="zh-CN" sz="3000">
                <a:solidFill>
                  <a:schemeClr val="tx1"/>
                </a:solidFill>
              </a:defRPr>
            </a:lvl1pPr>
          </a:lstStyle>
          <a:p>
            <a:r>
              <a:rPr lang="zh-CN" altLang="en-US" smtClean="0"/>
              <a:t>单击此处编辑母版标题样式</a:t>
            </a:r>
            <a:endParaRPr lang="zh-CN"/>
          </a:p>
        </p:txBody>
      </p:sp>
      <p:sp>
        <p:nvSpPr>
          <p:cNvPr id="3" name="副标题 2"/>
          <p:cNvSpPr>
            <a:spLocks noGrp="1"/>
          </p:cNvSpPr>
          <p:nvPr>
            <p:ph type="subTitle" idx="1"/>
          </p:nvPr>
        </p:nvSpPr>
        <p:spPr>
          <a:xfrm>
            <a:off x="971551" y="4572000"/>
            <a:ext cx="3840480" cy="1600200"/>
          </a:xfrm>
        </p:spPr>
        <p:txBody>
          <a:bodyPr/>
          <a:lstStyle>
            <a:lvl1pPr marL="0" indent="0" algn="l" latinLnBrk="0">
              <a:buNone/>
              <a:defRPr lang="zh-CN" sz="1800"/>
            </a:lvl1pPr>
            <a:lvl2pPr marL="342892" indent="0" algn="ctr" latinLnBrk="0">
              <a:buNone/>
              <a:defRPr lang="zh-CN" sz="1500"/>
            </a:lvl2pPr>
            <a:lvl3pPr marL="685783" indent="0" algn="ctr" latinLnBrk="0">
              <a:buNone/>
              <a:defRPr lang="zh-CN" sz="1350"/>
            </a:lvl3pPr>
            <a:lvl4pPr marL="1028675" indent="0" algn="ctr" latinLnBrk="0">
              <a:buNone/>
              <a:defRPr lang="zh-CN" sz="1200"/>
            </a:lvl4pPr>
            <a:lvl5pPr marL="1371566" indent="0" algn="ctr" latinLnBrk="0">
              <a:buNone/>
              <a:defRPr lang="zh-CN" sz="1200"/>
            </a:lvl5pPr>
            <a:lvl6pPr marL="1714457" indent="0" algn="ctr" latinLnBrk="0">
              <a:buNone/>
              <a:defRPr lang="zh-CN" sz="1200"/>
            </a:lvl6pPr>
            <a:lvl7pPr marL="2057348" indent="0" algn="ctr" latinLnBrk="0">
              <a:buNone/>
              <a:defRPr lang="zh-CN" sz="1200"/>
            </a:lvl7pPr>
            <a:lvl8pPr marL="2400240" indent="0" algn="ctr" latinLnBrk="0">
              <a:buNone/>
              <a:defRPr lang="zh-CN" sz="1200"/>
            </a:lvl8pPr>
            <a:lvl9pPr marL="2743132" indent="0" algn="ctr" latinLnBrk="0">
              <a:buNone/>
              <a:defRPr lang="zh-CN" sz="1200"/>
            </a:lvl9pPr>
          </a:lstStyle>
          <a:p>
            <a:r>
              <a:rPr lang="zh-CN" altLang="en-US" smtClean="0"/>
              <a:t>单击此处编辑母版副标题样式</a:t>
            </a:r>
            <a:endParaRPr lang="zh-CN"/>
          </a:p>
        </p:txBody>
      </p:sp>
      <p:sp>
        <p:nvSpPr>
          <p:cNvPr id="15" name="图片占位符 14"/>
          <p:cNvSpPr>
            <a:spLocks noGrp="1"/>
          </p:cNvSpPr>
          <p:nvPr>
            <p:ph type="pic" sz="quarter" idx="10"/>
          </p:nvPr>
        </p:nvSpPr>
        <p:spPr>
          <a:xfrm>
            <a:off x="5057779" y="0"/>
            <a:ext cx="4086223"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latinLnBrk="0">
              <a:buNone/>
              <a:defRPr lang="zh-CN" sz="2100">
                <a:solidFill>
                  <a:schemeClr val="bg1"/>
                </a:solidFill>
              </a:defRPr>
            </a:lvl1pPr>
          </a:lstStyle>
          <a:p>
            <a:r>
              <a:rPr lang="zh-CN" altLang="en-US" smtClean="0"/>
              <a:t>单击图标添加图片</a:t>
            </a:r>
            <a:endParaRPr lang="zh-CN"/>
          </a:p>
        </p:txBody>
      </p:sp>
    </p:spTree>
    <p:extLst>
      <p:ext uri="{BB962C8B-B14F-4D97-AF65-F5344CB8AC3E}">
        <p14:creationId xmlns:p14="http://schemas.microsoft.com/office/powerpoint/2010/main" val="2811203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比较">
    <p:spTree>
      <p:nvGrpSpPr>
        <p:cNvPr id="1" name=""/>
        <p:cNvGrpSpPr/>
        <p:nvPr/>
      </p:nvGrpSpPr>
      <p:grpSpPr>
        <a:xfrm>
          <a:off x="0" y="0"/>
          <a:ext cx="0" cy="0"/>
          <a:chOff x="0" y="0"/>
          <a:chExt cx="0" cy="0"/>
        </a:xfrm>
      </p:grpSpPr>
      <p:sp>
        <p:nvSpPr>
          <p:cNvPr id="2" name="标题 1"/>
          <p:cNvSpPr>
            <a:spLocks noGrp="1"/>
          </p:cNvSpPr>
          <p:nvPr>
            <p:ph type="title"/>
          </p:nvPr>
        </p:nvSpPr>
        <p:spPr>
          <a:xfrm>
            <a:off x="971550" y="255134"/>
            <a:ext cx="7200900" cy="1036850"/>
          </a:xfrm>
        </p:spPr>
        <p:txBody>
          <a:bodyPr/>
          <a:lstStyle/>
          <a:p>
            <a:r>
              <a:rPr lang="zh-CN" altLang="en-US" smtClean="0"/>
              <a:t>单击此处编辑母版标题样式</a:t>
            </a:r>
            <a:endParaRPr lang="zh-CN" dirty="0"/>
          </a:p>
        </p:txBody>
      </p:sp>
      <p:sp>
        <p:nvSpPr>
          <p:cNvPr id="4" name="内容占位符 3"/>
          <p:cNvSpPr>
            <a:spLocks noGrp="1"/>
          </p:cNvSpPr>
          <p:nvPr>
            <p:ph sz="half" idx="2"/>
          </p:nvPr>
        </p:nvSpPr>
        <p:spPr>
          <a:xfrm>
            <a:off x="971550" y="2705416"/>
            <a:ext cx="3429000" cy="34671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dirty="0"/>
          </a:p>
        </p:txBody>
      </p:sp>
      <p:sp>
        <p:nvSpPr>
          <p:cNvPr id="5" name="文本占位符 4"/>
          <p:cNvSpPr>
            <a:spLocks noGrp="1"/>
          </p:cNvSpPr>
          <p:nvPr>
            <p:ph type="body" sz="quarter" idx="3"/>
          </p:nvPr>
        </p:nvSpPr>
        <p:spPr>
          <a:xfrm>
            <a:off x="4743450" y="1828805"/>
            <a:ext cx="3429000" cy="847725"/>
          </a:xfrm>
        </p:spPr>
        <p:txBody>
          <a:bodyPr anchor="ctr">
            <a:normAutofit/>
          </a:bodyPr>
          <a:lstStyle>
            <a:lvl1pPr marL="0" indent="0" latinLnBrk="0">
              <a:buNone/>
              <a:defRPr lang="zh-CN" sz="1950" b="0"/>
            </a:lvl1pPr>
            <a:lvl2pPr marL="342892" indent="0" latinLnBrk="0">
              <a:buNone/>
              <a:defRPr lang="zh-CN" sz="1500" b="1"/>
            </a:lvl2pPr>
            <a:lvl3pPr marL="685783" indent="0" latinLnBrk="0">
              <a:buNone/>
              <a:defRPr lang="zh-CN" sz="1350" b="1"/>
            </a:lvl3pPr>
            <a:lvl4pPr marL="1028675" indent="0" latinLnBrk="0">
              <a:buNone/>
              <a:defRPr lang="zh-CN" sz="1200" b="1"/>
            </a:lvl4pPr>
            <a:lvl5pPr marL="1371566" indent="0" latinLnBrk="0">
              <a:buNone/>
              <a:defRPr lang="zh-CN" sz="1200" b="1"/>
            </a:lvl5pPr>
            <a:lvl6pPr marL="1714457" indent="0" latinLnBrk="0">
              <a:buNone/>
              <a:defRPr lang="zh-CN" sz="1200" b="1"/>
            </a:lvl6pPr>
            <a:lvl7pPr marL="2057348" indent="0" latinLnBrk="0">
              <a:buNone/>
              <a:defRPr lang="zh-CN" sz="1200" b="1"/>
            </a:lvl7pPr>
            <a:lvl8pPr marL="2400240" indent="0" latinLnBrk="0">
              <a:buNone/>
              <a:defRPr lang="zh-CN" sz="1200" b="1"/>
            </a:lvl8pPr>
            <a:lvl9pPr marL="2743132" indent="0" latinLnBrk="0">
              <a:buNone/>
              <a:defRPr lang="zh-CN" sz="1200" b="1"/>
            </a:lvl9pPr>
          </a:lstStyle>
          <a:p>
            <a:pPr lvl="0"/>
            <a:r>
              <a:rPr lang="zh-CN" altLang="en-US" smtClean="0"/>
              <a:t>单击此处编辑母版文本样式</a:t>
            </a:r>
          </a:p>
        </p:txBody>
      </p:sp>
      <p:sp>
        <p:nvSpPr>
          <p:cNvPr id="6" name="内容占位符 5"/>
          <p:cNvSpPr>
            <a:spLocks noGrp="1"/>
          </p:cNvSpPr>
          <p:nvPr>
            <p:ph sz="quarter" idx="4"/>
          </p:nvPr>
        </p:nvSpPr>
        <p:spPr>
          <a:xfrm>
            <a:off x="4737344" y="2705100"/>
            <a:ext cx="3429000" cy="34671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p>
        </p:txBody>
      </p:sp>
      <p:sp>
        <p:nvSpPr>
          <p:cNvPr id="7" name="日期占位符 6"/>
          <p:cNvSpPr>
            <a:spLocks noGrp="1"/>
          </p:cNvSpPr>
          <p:nvPr>
            <p:ph type="dt" sz="half" idx="10"/>
          </p:nvPr>
        </p:nvSpPr>
        <p:spPr/>
        <p:txBody>
          <a:bodyPr/>
          <a:lstStyle/>
          <a:p>
            <a:fld id="{A79A3335-6331-4872-A8B7-ECD55539F4D0}" type="datetimeFigureOut">
              <a:t>2014/3/14</a:t>
            </a:fld>
            <a:endParaRPr lang="zh-CN"/>
          </a:p>
        </p:txBody>
      </p:sp>
      <p:sp>
        <p:nvSpPr>
          <p:cNvPr id="8" name="页脚占位符 7"/>
          <p:cNvSpPr>
            <a:spLocks noGrp="1"/>
          </p:cNvSpPr>
          <p:nvPr>
            <p:ph type="ftr" sz="quarter" idx="11"/>
          </p:nvPr>
        </p:nvSpPr>
        <p:spPr/>
        <p:txBody>
          <a:bodyPr/>
          <a:lstStyle/>
          <a:p>
            <a:endParaRPr lang="zh-CN"/>
          </a:p>
        </p:txBody>
      </p:sp>
      <p:sp>
        <p:nvSpPr>
          <p:cNvPr id="9" name="幻灯片编号占位符 8"/>
          <p:cNvSpPr>
            <a:spLocks noGrp="1"/>
          </p:cNvSpPr>
          <p:nvPr>
            <p:ph type="sldNum" sz="quarter" idx="12"/>
          </p:nvPr>
        </p:nvSpPr>
        <p:spPr/>
        <p:txBody>
          <a:bodyPr/>
          <a:lstStyle/>
          <a:p>
            <a:fld id="{A7F8E3F6-DE14-48B2-B2BC-6FABA9630FB8}" type="slidenum">
              <a:t>‹#›</a:t>
            </a:fld>
            <a:endParaRPr lang="zh-CN"/>
          </a:p>
        </p:txBody>
      </p:sp>
      <p:sp>
        <p:nvSpPr>
          <p:cNvPr id="10" name="文本占位符 4"/>
          <p:cNvSpPr>
            <a:spLocks noGrp="1"/>
          </p:cNvSpPr>
          <p:nvPr>
            <p:ph type="body" sz="quarter" idx="13"/>
          </p:nvPr>
        </p:nvSpPr>
        <p:spPr>
          <a:xfrm>
            <a:off x="971550" y="1828804"/>
            <a:ext cx="3429000" cy="847725"/>
          </a:xfrm>
        </p:spPr>
        <p:txBody>
          <a:bodyPr anchor="ctr">
            <a:normAutofit/>
          </a:bodyPr>
          <a:lstStyle>
            <a:lvl1pPr marL="0" indent="0" latinLnBrk="0">
              <a:buNone/>
              <a:defRPr lang="zh-CN" sz="1950" b="0"/>
            </a:lvl1pPr>
            <a:lvl2pPr marL="342892" indent="0" latinLnBrk="0">
              <a:buNone/>
              <a:defRPr lang="zh-CN" sz="1500" b="1"/>
            </a:lvl2pPr>
            <a:lvl3pPr marL="685783" indent="0" latinLnBrk="0">
              <a:buNone/>
              <a:defRPr lang="zh-CN" sz="1350" b="1"/>
            </a:lvl3pPr>
            <a:lvl4pPr marL="1028675" indent="0" latinLnBrk="0">
              <a:buNone/>
              <a:defRPr lang="zh-CN" sz="1200" b="1"/>
            </a:lvl4pPr>
            <a:lvl5pPr marL="1371566" indent="0" latinLnBrk="0">
              <a:buNone/>
              <a:defRPr lang="zh-CN" sz="1200" b="1"/>
            </a:lvl5pPr>
            <a:lvl6pPr marL="1714457" indent="0" latinLnBrk="0">
              <a:buNone/>
              <a:defRPr lang="zh-CN" sz="1200" b="1"/>
            </a:lvl6pPr>
            <a:lvl7pPr marL="2057348" indent="0" latinLnBrk="0">
              <a:buNone/>
              <a:defRPr lang="zh-CN" sz="1200" b="1"/>
            </a:lvl7pPr>
            <a:lvl8pPr marL="2400240" indent="0" latinLnBrk="0">
              <a:buNone/>
              <a:defRPr lang="zh-CN" sz="1200" b="1"/>
            </a:lvl8pPr>
            <a:lvl9pPr marL="2743132" indent="0" latinLnBrk="0">
              <a:buNone/>
              <a:defRPr lang="zh-CN" sz="1200" b="1"/>
            </a:lvl9pPr>
          </a:lstStyle>
          <a:p>
            <a:pPr lvl="0"/>
            <a:r>
              <a:rPr lang="zh-CN" altLang="en-US" smtClean="0"/>
              <a:t>单击此处编辑母版文本样式</a:t>
            </a:r>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A79A3335-6331-4872-A8B7-ECD55539F4D0}" type="datetimeFigureOut">
              <a:rPr lang="zh-CN" altLang="en-US" smtClean="0"/>
              <a:t>2014-3-14</a:t>
            </a:fld>
            <a:endParaRPr lang="zh-CN"/>
          </a:p>
        </p:txBody>
      </p:sp>
      <p:sp>
        <p:nvSpPr>
          <p:cNvPr id="5" name="Footer Placeholder 4"/>
          <p:cNvSpPr>
            <a:spLocks noGrp="1"/>
          </p:cNvSpPr>
          <p:nvPr>
            <p:ph type="ftr" sz="quarter" idx="11"/>
          </p:nvPr>
        </p:nvSpPr>
        <p:spPr/>
        <p:txBody>
          <a:bodyPr/>
          <a:lstStyle/>
          <a:p>
            <a:endParaRPr lang="zh-CN"/>
          </a:p>
        </p:txBody>
      </p:sp>
      <p:sp>
        <p:nvSpPr>
          <p:cNvPr id="6" name="Slide Number Placeholder 5"/>
          <p:cNvSpPr>
            <a:spLocks noGrp="1"/>
          </p:cNvSpPr>
          <p:nvPr>
            <p:ph type="sldNum" sz="quarter" idx="12"/>
          </p:nvPr>
        </p:nvSpPr>
        <p:spPr/>
        <p:txBody>
          <a:bodyPr/>
          <a:lstStyle/>
          <a:p>
            <a:fld id="{A7F8E3F6-DE14-48B2-B2BC-6FABA9630FB8}" type="slidenum">
              <a:rPr lang="en-US" altLang="zh-CN" smtClean="0"/>
              <a:t>‹#›</a:t>
            </a:fld>
            <a:endParaRPr lang="zh-CN" altLang="en-US"/>
          </a:p>
        </p:txBody>
      </p:sp>
    </p:spTree>
    <p:extLst>
      <p:ext uri="{BB962C8B-B14F-4D97-AF65-F5344CB8AC3E}">
        <p14:creationId xmlns:p14="http://schemas.microsoft.com/office/powerpoint/2010/main" val="2569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C764DE79-268F-4C1A-8933-263129D2AF90}" type="datetimeFigureOut">
              <a:rPr lang="en-US" dirty="0"/>
              <a:t>3/14/2014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63653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A79A3335-6331-4872-A8B7-ECD55539F4D0}" type="datetimeFigureOut">
              <a:rPr lang="zh-CN" altLang="en-US" smtClean="0"/>
              <a:t>2014-3-14</a:t>
            </a:fld>
            <a:endParaRPr lang="zh-CN"/>
          </a:p>
        </p:txBody>
      </p:sp>
      <p:sp>
        <p:nvSpPr>
          <p:cNvPr id="6" name="Footer Placeholder 5"/>
          <p:cNvSpPr>
            <a:spLocks noGrp="1"/>
          </p:cNvSpPr>
          <p:nvPr>
            <p:ph type="ftr" sz="quarter" idx="11"/>
          </p:nvPr>
        </p:nvSpPr>
        <p:spPr/>
        <p:txBody>
          <a:bodyPr/>
          <a:lstStyle/>
          <a:p>
            <a:endParaRPr lang="zh-CN"/>
          </a:p>
        </p:txBody>
      </p:sp>
      <p:sp>
        <p:nvSpPr>
          <p:cNvPr id="7" name="Slide Number Placeholder 6"/>
          <p:cNvSpPr>
            <a:spLocks noGrp="1"/>
          </p:cNvSpPr>
          <p:nvPr>
            <p:ph type="sldNum" sz="quarter" idx="12"/>
          </p:nvPr>
        </p:nvSpPr>
        <p:spPr/>
        <p:txBody>
          <a:bodyPr/>
          <a:lstStyle/>
          <a:p>
            <a:fld id="{A7F8E3F6-DE14-48B2-B2BC-6FABA9630FB8}" type="slidenum">
              <a:rPr lang="en-US" altLang="zh-CN" smtClean="0"/>
              <a:t>‹#›</a:t>
            </a:fld>
            <a:endParaRPr lang="zh-CN" altLang="en-US"/>
          </a:p>
        </p:txBody>
      </p:sp>
    </p:spTree>
    <p:extLst>
      <p:ext uri="{BB962C8B-B14F-4D97-AF65-F5344CB8AC3E}">
        <p14:creationId xmlns:p14="http://schemas.microsoft.com/office/powerpoint/2010/main" val="2487152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A79A3335-6331-4872-A8B7-ECD55539F4D0}" type="datetimeFigureOut">
              <a:rPr lang="zh-CN" altLang="en-US" smtClean="0"/>
              <a:t>2014-3-14</a:t>
            </a:fld>
            <a:endParaRPr lang="zh-CN"/>
          </a:p>
        </p:txBody>
      </p:sp>
      <p:sp>
        <p:nvSpPr>
          <p:cNvPr id="8" name="Footer Placeholder 7"/>
          <p:cNvSpPr>
            <a:spLocks noGrp="1"/>
          </p:cNvSpPr>
          <p:nvPr>
            <p:ph type="ftr" sz="quarter" idx="11"/>
          </p:nvPr>
        </p:nvSpPr>
        <p:spPr/>
        <p:txBody>
          <a:bodyPr/>
          <a:lstStyle/>
          <a:p>
            <a:endParaRPr lang="zh-CN"/>
          </a:p>
        </p:txBody>
      </p:sp>
      <p:sp>
        <p:nvSpPr>
          <p:cNvPr id="9" name="Slide Number Placeholder 8"/>
          <p:cNvSpPr>
            <a:spLocks noGrp="1"/>
          </p:cNvSpPr>
          <p:nvPr>
            <p:ph type="sldNum" sz="quarter" idx="12"/>
          </p:nvPr>
        </p:nvSpPr>
        <p:spPr/>
        <p:txBody>
          <a:bodyPr/>
          <a:lstStyle/>
          <a:p>
            <a:fld id="{A7F8E3F6-DE14-48B2-B2BC-6FABA9630FB8}" type="slidenum">
              <a:rPr lang="en-US" altLang="zh-CN" smtClean="0"/>
              <a:t>‹#›</a:t>
            </a:fld>
            <a:endParaRPr lang="zh-CN" altLang="en-US"/>
          </a:p>
        </p:txBody>
      </p:sp>
    </p:spTree>
    <p:extLst>
      <p:ext uri="{BB962C8B-B14F-4D97-AF65-F5344CB8AC3E}">
        <p14:creationId xmlns:p14="http://schemas.microsoft.com/office/powerpoint/2010/main" val="1907457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A79A3335-6331-4872-A8B7-ECD55539F4D0}" type="datetimeFigureOut">
              <a:rPr lang="zh-CN" altLang="en-US" smtClean="0"/>
              <a:t>2014-3-14</a:t>
            </a:fld>
            <a:endParaRPr lang="zh-CN"/>
          </a:p>
        </p:txBody>
      </p:sp>
      <p:sp>
        <p:nvSpPr>
          <p:cNvPr id="4" name="Footer Placeholder 3"/>
          <p:cNvSpPr>
            <a:spLocks noGrp="1"/>
          </p:cNvSpPr>
          <p:nvPr>
            <p:ph type="ftr" sz="quarter" idx="11"/>
          </p:nvPr>
        </p:nvSpPr>
        <p:spPr/>
        <p:txBody>
          <a:bodyPr/>
          <a:lstStyle/>
          <a:p>
            <a:endParaRPr lang="zh-CN"/>
          </a:p>
        </p:txBody>
      </p:sp>
      <p:sp>
        <p:nvSpPr>
          <p:cNvPr id="5" name="Slide Number Placeholder 4"/>
          <p:cNvSpPr>
            <a:spLocks noGrp="1"/>
          </p:cNvSpPr>
          <p:nvPr>
            <p:ph type="sldNum" sz="quarter" idx="12"/>
          </p:nvPr>
        </p:nvSpPr>
        <p:spPr/>
        <p:txBody>
          <a:bodyPr/>
          <a:lstStyle/>
          <a:p>
            <a:fld id="{A7F8E3F6-DE14-48B2-B2BC-6FABA9630FB8}" type="slidenum">
              <a:rPr lang="en-US" altLang="zh-CN" smtClean="0"/>
              <a:t>‹#›</a:t>
            </a:fld>
            <a:endParaRPr lang="zh-CN" altLang="en-US"/>
          </a:p>
        </p:txBody>
      </p:sp>
    </p:spTree>
    <p:extLst>
      <p:ext uri="{BB962C8B-B14F-4D97-AF65-F5344CB8AC3E}">
        <p14:creationId xmlns:p14="http://schemas.microsoft.com/office/powerpoint/2010/main" val="2135431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A3335-6331-4872-A8B7-ECD55539F4D0}" type="datetimeFigureOut">
              <a:rPr lang="zh-CN" altLang="en-US" smtClean="0"/>
              <a:t>2014-3-14</a:t>
            </a:fld>
            <a:endParaRPr lang="zh-CN"/>
          </a:p>
        </p:txBody>
      </p:sp>
      <p:sp>
        <p:nvSpPr>
          <p:cNvPr id="3" name="Footer Placeholder 2"/>
          <p:cNvSpPr>
            <a:spLocks noGrp="1"/>
          </p:cNvSpPr>
          <p:nvPr>
            <p:ph type="ftr" sz="quarter" idx="11"/>
          </p:nvPr>
        </p:nvSpPr>
        <p:spPr/>
        <p:txBody>
          <a:bodyPr/>
          <a:lstStyle/>
          <a:p>
            <a:endParaRPr lang="zh-CN"/>
          </a:p>
        </p:txBody>
      </p:sp>
      <p:sp>
        <p:nvSpPr>
          <p:cNvPr id="4" name="Slide Number Placeholder 3"/>
          <p:cNvSpPr>
            <a:spLocks noGrp="1"/>
          </p:cNvSpPr>
          <p:nvPr>
            <p:ph type="sldNum" sz="quarter" idx="12"/>
          </p:nvPr>
        </p:nvSpPr>
        <p:spPr/>
        <p:txBody>
          <a:bodyPr/>
          <a:lstStyle/>
          <a:p>
            <a:fld id="{A7F8E3F6-DE14-48B2-B2BC-6FABA9630FB8}" type="slidenum">
              <a:rPr lang="en-US" altLang="zh-CN" smtClean="0"/>
              <a:t>‹#›</a:t>
            </a:fld>
            <a:endParaRPr lang="zh-CN" altLang="en-US"/>
          </a:p>
        </p:txBody>
      </p:sp>
    </p:spTree>
    <p:extLst>
      <p:ext uri="{BB962C8B-B14F-4D97-AF65-F5344CB8AC3E}">
        <p14:creationId xmlns:p14="http://schemas.microsoft.com/office/powerpoint/2010/main" val="16620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A79A3335-6331-4872-A8B7-ECD55539F4D0}" type="datetimeFigureOut">
              <a:rPr lang="en-US" altLang="zh-CN" smtClean="0"/>
              <a:pPr/>
              <a:t>3/14/2014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F8E3F6-DE14-48B2-B2BC-6FABA9630FB8}" type="slidenum">
              <a:rPr lang="en-US" altLang="zh-CN" smtClean="0"/>
              <a:pPr/>
              <a:t>‹#›</a:t>
            </a:fld>
            <a:endParaRPr lang="en-US" altLang="zh-CN"/>
          </a:p>
        </p:txBody>
      </p:sp>
    </p:spTree>
    <p:extLst>
      <p:ext uri="{BB962C8B-B14F-4D97-AF65-F5344CB8AC3E}">
        <p14:creationId xmlns:p14="http://schemas.microsoft.com/office/powerpoint/2010/main" val="3730444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A79A3335-6331-4872-A8B7-ECD55539F4D0}" type="datetimeFigureOut">
              <a:rPr lang="en-US" altLang="zh-CN" smtClean="0"/>
              <a:pPr/>
              <a:t>3/14/2014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F8E3F6-DE14-48B2-B2BC-6FABA9630FB8}" type="slidenum">
              <a:rPr lang="en-US" altLang="zh-CN" smtClean="0"/>
              <a:pPr/>
              <a:t>‹#›</a:t>
            </a:fld>
            <a:endParaRPr lang="en-US" altLang="zh-CN"/>
          </a:p>
        </p:txBody>
      </p:sp>
    </p:spTree>
    <p:extLst>
      <p:ext uri="{BB962C8B-B14F-4D97-AF65-F5344CB8AC3E}">
        <p14:creationId xmlns:p14="http://schemas.microsoft.com/office/powerpoint/2010/main" val="2715598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9A3335-6331-4872-A8B7-ECD55539F4D0}" type="datetimeFigureOut">
              <a:rPr lang="en-US" altLang="zh-CN" smtClean="0"/>
              <a:pPr/>
              <a:t>3/14/2014</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F8E3F6-DE14-48B2-B2BC-6FABA9630FB8}" type="slidenum">
              <a:rPr lang="en-US" altLang="zh-CN" smtClean="0"/>
              <a:pPr/>
              <a:t>‹#›</a:t>
            </a:fld>
            <a:endParaRPr lang="en-US" altLang="zh-CN"/>
          </a:p>
        </p:txBody>
      </p:sp>
      <p:sp>
        <p:nvSpPr>
          <p:cNvPr id="7" name="矩形 6"/>
          <p:cNvSpPr/>
          <p:nvPr userDrawn="1"/>
        </p:nvSpPr>
        <p:spPr bwMode="white">
          <a:xfrm>
            <a:off x="0" y="0"/>
            <a:ext cx="9144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Microsoft YaHei UI" panose="020B0503020204020204" pitchFamily="34" charset="-122"/>
              <a:ea typeface="Microsoft YaHei UI" panose="020B0503020204020204" pitchFamily="34" charset="-122"/>
            </a:endParaRPr>
          </a:p>
        </p:txBody>
      </p:sp>
      <p:sp>
        <p:nvSpPr>
          <p:cNvPr id="8" name="矩形 7"/>
          <p:cNvSpPr/>
          <p:nvPr userDrawn="1"/>
        </p:nvSpPr>
        <p:spPr>
          <a:xfrm>
            <a:off x="0" y="1371605"/>
            <a:ext cx="9144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Microsoft YaHei UI" panose="020B0503020204020204" pitchFamily="34" charset="-122"/>
              <a:ea typeface="Microsoft YaHei UI" panose="020B0503020204020204" pitchFamily="34" charset="-122"/>
            </a:endParaRPr>
          </a:p>
        </p:txBody>
      </p:sp>
      <p:sp>
        <p:nvSpPr>
          <p:cNvPr id="9" name="矩形 8"/>
          <p:cNvSpPr/>
          <p:nvPr userDrawn="1"/>
        </p:nvSpPr>
        <p:spPr>
          <a:xfrm>
            <a:off x="0" y="1443011"/>
            <a:ext cx="9144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239114347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53"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295713" y="2065264"/>
            <a:ext cx="5396633" cy="1563740"/>
          </a:xfrm>
        </p:spPr>
        <p:txBody>
          <a:bodyPr>
            <a:noAutofit/>
          </a:bodyPr>
          <a:lstStyle/>
          <a:p>
            <a:r>
              <a:rPr lang="zh-CN" altLang="en-US" sz="3600" b="1" dirty="0" smtClean="0">
                <a:solidFill>
                  <a:schemeClr val="accent1">
                    <a:lumMod val="50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同济中学</a:t>
            </a:r>
            <a:r>
              <a:rPr lang="zh-CN" altLang="zh-CN" sz="3600" b="1" dirty="0" smtClean="0">
                <a:solidFill>
                  <a:schemeClr val="accent1">
                    <a:lumMod val="50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信息技术</a:t>
            </a:r>
            <a:r>
              <a:rPr lang="zh-CN" altLang="en-US" sz="3600" b="1" dirty="0" smtClean="0">
                <a:solidFill>
                  <a:schemeClr val="accent1">
                    <a:lumMod val="50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备课</a:t>
            </a:r>
            <a:r>
              <a:rPr lang="zh-CN" altLang="zh-CN" sz="3600" b="1" dirty="0" smtClean="0">
                <a:solidFill>
                  <a:schemeClr val="accent1">
                    <a:lumMod val="50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组</a:t>
            </a:r>
            <a:r>
              <a:rPr lang="en-US" altLang="zh-CN" sz="3600" b="1" dirty="0">
                <a:solidFill>
                  <a:schemeClr val="accent1">
                    <a:lumMod val="50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r>
            <a:br>
              <a:rPr lang="en-US" altLang="zh-CN" sz="3600" b="1" dirty="0">
                <a:solidFill>
                  <a:schemeClr val="accent1">
                    <a:lumMod val="50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br>
            <a:endParaRPr lang="zh-CN" sz="3600" dirty="0">
              <a:solidFill>
                <a:schemeClr val="accent1">
                  <a:lumMod val="50000"/>
                </a:schemeClr>
              </a:solidFill>
              <a:effectLst>
                <a:outerShdw blurRad="38100" dist="38100" dir="2700000" algn="tl">
                  <a:srgbClr val="000000">
                    <a:alpha val="43137"/>
                  </a:srgbClr>
                </a:outerShdw>
              </a:effectLst>
              <a:latin typeface="Microsoft YaHei UI" panose="020B0503020204020204" pitchFamily="34" charset="-122"/>
              <a:ea typeface="Microsoft YaHei UI" panose="020B0503020204020204" pitchFamily="34" charset="-122"/>
            </a:endParaRPr>
          </a:p>
        </p:txBody>
      </p:sp>
      <p:sp>
        <p:nvSpPr>
          <p:cNvPr id="3" name="副标题 2"/>
          <p:cNvSpPr>
            <a:spLocks noGrp="1"/>
          </p:cNvSpPr>
          <p:nvPr>
            <p:ph type="subTitle" idx="1"/>
          </p:nvPr>
        </p:nvSpPr>
        <p:spPr>
          <a:xfrm>
            <a:off x="2799529" y="4327439"/>
            <a:ext cx="3840480" cy="326939"/>
          </a:xfrm>
        </p:spPr>
        <p:txBody>
          <a:bodyPr>
            <a:normAutofit lnSpcReduction="10000"/>
          </a:bodyPr>
          <a:lstStyle/>
          <a:p>
            <a:r>
              <a:rPr lang="en-US" altLang="zh-CN" b="1" dirty="0" smtClean="0">
                <a:solidFill>
                  <a:schemeClr val="accent1">
                    <a:lumMod val="75000"/>
                  </a:schemeClr>
                </a:solidFill>
                <a:effectLst>
                  <a:outerShdw blurRad="38100" dist="38100" dir="2700000" algn="tl">
                    <a:srgbClr val="000000">
                      <a:alpha val="43137"/>
                    </a:srgbClr>
                  </a:outerShdw>
                </a:effectLst>
                <a:latin typeface="Microsoft YaHei UI" panose="020B0503020204020204" pitchFamily="34" charset="-122"/>
                <a:ea typeface="Microsoft YaHei UI" panose="020B0503020204020204" pitchFamily="34" charset="-122"/>
              </a:rPr>
              <a:t>2013-----2014</a:t>
            </a:r>
            <a:r>
              <a:rPr lang="zh-CN" altLang="en-US" b="1" dirty="0" smtClean="0">
                <a:solidFill>
                  <a:schemeClr val="accent1">
                    <a:lumMod val="75000"/>
                  </a:schemeClr>
                </a:solidFill>
                <a:effectLst>
                  <a:outerShdw blurRad="38100" dist="38100" dir="2700000" algn="tl">
                    <a:srgbClr val="000000">
                      <a:alpha val="43137"/>
                    </a:srgbClr>
                  </a:outerShdw>
                </a:effectLst>
                <a:latin typeface="Microsoft YaHei UI" panose="020B0503020204020204" pitchFamily="34" charset="-122"/>
                <a:ea typeface="Microsoft YaHei UI" panose="020B0503020204020204" pitchFamily="34" charset="-122"/>
              </a:rPr>
              <a:t>学年发展</a:t>
            </a:r>
            <a:r>
              <a:rPr lang="zh-CN" altLang="en-US" b="1" dirty="0" smtClean="0">
                <a:solidFill>
                  <a:schemeClr val="accent1">
                    <a:lumMod val="75000"/>
                  </a:schemeClr>
                </a:solidFill>
                <a:effectLst>
                  <a:outerShdw blurRad="38100" dist="38100" dir="2700000" algn="tl">
                    <a:srgbClr val="000000">
                      <a:alpha val="43137"/>
                    </a:srgbClr>
                  </a:outerShdw>
                </a:effectLst>
                <a:latin typeface="Microsoft YaHei UI" panose="020B0503020204020204" pitchFamily="34" charset="-122"/>
                <a:ea typeface="Microsoft YaHei UI" panose="020B0503020204020204" pitchFamily="34" charset="-122"/>
              </a:rPr>
              <a:t>方向</a:t>
            </a:r>
            <a:endParaRPr lang="zh-CN" b="1" dirty="0">
              <a:solidFill>
                <a:schemeClr val="accent1">
                  <a:lumMod val="75000"/>
                </a:schemeClr>
              </a:solidFill>
              <a:effectLst>
                <a:outerShdw blurRad="38100" dist="38100" dir="2700000" algn="tl">
                  <a:srgbClr val="000000">
                    <a:alpha val="43137"/>
                  </a:srgbClr>
                </a:outerShdw>
              </a:effectLst>
              <a:latin typeface="Microsoft YaHei UI" panose="020B0503020204020204" pitchFamily="34" charset="-122"/>
              <a:ea typeface="Microsoft YaHei UI" panose="020B0503020204020204" pitchFamily="34" charset="-122"/>
            </a:endParaRPr>
          </a:p>
        </p:txBody>
      </p:sp>
      <p:pic>
        <p:nvPicPr>
          <p:cNvPr id="5" name="图片占位符 4" descr="动态模糊效果的城市街道" title="示例图片"/>
          <p:cNvPicPr>
            <a:picLocks noGrp="1" noChangeAspect="1"/>
          </p:cNvPicPr>
          <p:nvPr>
            <p:ph type="pic" sz="quarter" idx="10"/>
          </p:nvPr>
        </p:nvPicPr>
        <p:blipFill>
          <a:blip r:embed="rId2" cstate="print">
            <a:extLst>
              <a:ext uri="{28A0092B-C50C-407E-A947-70E740481C1C}">
                <a14:useLocalDpi xmlns:a14="http://schemas.microsoft.com/office/drawing/2010/main" val="0"/>
              </a:ext>
            </a:extLst>
          </a:blip>
          <a:srcRect l="12490" r="12490"/>
          <a:stretch>
            <a:fillRect/>
          </a:stretch>
        </p:blipFill>
        <p:spPr/>
      </p:pic>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dirty="0" smtClean="0">
                <a:solidFill>
                  <a:schemeClr val="bg1"/>
                </a:solidFill>
                <a:latin typeface="Microsoft YaHei UI" panose="020B0503020204020204" pitchFamily="34" charset="-122"/>
                <a:ea typeface="Microsoft YaHei UI" panose="020B0503020204020204" pitchFamily="34" charset="-122"/>
              </a:rPr>
              <a:t>备课组整体情况</a:t>
            </a:r>
            <a:endParaRPr lang="zh-CN" sz="3200" dirty="0">
              <a:solidFill>
                <a:schemeClr val="bg1"/>
              </a:solidFill>
              <a:latin typeface="Microsoft YaHei UI" panose="020B0503020204020204" pitchFamily="34" charset="-122"/>
              <a:ea typeface="Microsoft YaHei UI" panose="020B0503020204020204" pitchFamily="34" charset="-122"/>
            </a:endParaRPr>
          </a:p>
        </p:txBody>
      </p:sp>
      <p:sp>
        <p:nvSpPr>
          <p:cNvPr id="3" name="内容占位符 2"/>
          <p:cNvSpPr>
            <a:spLocks noGrp="1"/>
          </p:cNvSpPr>
          <p:nvPr>
            <p:ph idx="1"/>
          </p:nvPr>
        </p:nvSpPr>
        <p:spPr>
          <a:xfrm>
            <a:off x="574588" y="3258580"/>
            <a:ext cx="7994823" cy="1708836"/>
          </a:xfrm>
        </p:spPr>
        <p:txBody>
          <a:bodyPr>
            <a:normAutofit/>
          </a:bodyPr>
          <a:lstStyle/>
          <a:p>
            <a:pPr marL="0" indent="-539987">
              <a:buFont typeface="Wingdings" panose="05000000000000000000" pitchFamily="2" charset="2"/>
              <a:buChar char="Ø"/>
            </a:pPr>
            <a:r>
              <a:rPr lang="zh-CN" altLang="en-US" dirty="0" smtClean="0"/>
              <a:t>殷轶曌          信息中高    兼学校办公室</a:t>
            </a:r>
            <a:endParaRPr lang="en-US" altLang="zh-CN" dirty="0" smtClean="0"/>
          </a:p>
          <a:p>
            <a:pPr marL="0" indent="-539987">
              <a:buFont typeface="Wingdings" panose="05000000000000000000" pitchFamily="2" charset="2"/>
              <a:buChar char="Ø"/>
            </a:pPr>
            <a:r>
              <a:rPr lang="zh-CN" altLang="en-US" dirty="0" smtClean="0"/>
              <a:t>徐靓老师      信息中一    兼校产管理员</a:t>
            </a:r>
            <a:endParaRPr lang="en-US" altLang="zh-CN" dirty="0" smtClean="0"/>
          </a:p>
          <a:p>
            <a:pPr marL="0" indent="-539987">
              <a:buFont typeface="Wingdings" panose="05000000000000000000" pitchFamily="2" charset="2"/>
              <a:buChar char="Ø"/>
            </a:pPr>
            <a:r>
              <a:rPr lang="zh-CN" altLang="en-US" dirty="0" smtClean="0"/>
              <a:t>时健老师      物理中二    兼校教务员 网管</a:t>
            </a:r>
            <a:endParaRPr lang="zh-CN" altLang="en-US" dirty="0"/>
          </a:p>
          <a:p>
            <a:pPr marL="0" indent="-539987">
              <a:buFont typeface="Wingdings" panose="05000000000000000000" pitchFamily="2" charset="2"/>
              <a:buChar char="Ø"/>
            </a:pPr>
            <a:endParaRPr lang="zh-CN" altLang="en-US" dirty="0"/>
          </a:p>
          <a:p>
            <a:pPr marL="0" indent="0">
              <a:buNone/>
            </a:pPr>
            <a:endParaRPr lang="en-US" altLang="zh-CN" dirty="0" smtClean="0"/>
          </a:p>
        </p:txBody>
      </p:sp>
    </p:spTree>
    <p:extLst>
      <p:ext uri="{BB962C8B-B14F-4D97-AF65-F5344CB8AC3E}">
        <p14:creationId xmlns:p14="http://schemas.microsoft.com/office/powerpoint/2010/main" val="329837706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dirty="0" smtClean="0">
                <a:solidFill>
                  <a:schemeClr val="bg1"/>
                </a:solidFill>
                <a:latin typeface="Microsoft YaHei UI" panose="020B0503020204020204" pitchFamily="34" charset="-122"/>
                <a:ea typeface="Microsoft YaHei UI" panose="020B0503020204020204" pitchFamily="34" charset="-122"/>
              </a:rPr>
              <a:t>常规工作</a:t>
            </a:r>
            <a:endParaRPr lang="zh-CN" sz="3200" dirty="0">
              <a:solidFill>
                <a:schemeClr val="bg1"/>
              </a:solidFill>
              <a:latin typeface="Microsoft YaHei UI" panose="020B0503020204020204" pitchFamily="34" charset="-122"/>
              <a:ea typeface="Microsoft YaHei UI" panose="020B0503020204020204" pitchFamily="34" charset="-122"/>
            </a:endParaRPr>
          </a:p>
        </p:txBody>
      </p:sp>
      <p:sp>
        <p:nvSpPr>
          <p:cNvPr id="3" name="内容占位符 2"/>
          <p:cNvSpPr>
            <a:spLocks noGrp="1"/>
          </p:cNvSpPr>
          <p:nvPr>
            <p:ph idx="1"/>
          </p:nvPr>
        </p:nvSpPr>
        <p:spPr>
          <a:xfrm>
            <a:off x="520527" y="1690689"/>
            <a:ext cx="7994823" cy="5047862"/>
          </a:xfrm>
        </p:spPr>
        <p:txBody>
          <a:bodyPr>
            <a:normAutofit/>
          </a:bodyPr>
          <a:lstStyle/>
          <a:p>
            <a:pPr marL="0" indent="-539987">
              <a:buFont typeface="Wingdings" panose="05000000000000000000" pitchFamily="2" charset="2"/>
              <a:buChar char="Ø"/>
            </a:pPr>
            <a:r>
              <a:rPr lang="zh-CN" altLang="zh-CN" dirty="0" smtClean="0"/>
              <a:t>抓好常规工作，</a:t>
            </a:r>
            <a:r>
              <a:rPr lang="zh-CN" altLang="en-US" dirty="0" smtClean="0"/>
              <a:t>认真分析教材，坚持定期集备，组织组内开课，</a:t>
            </a:r>
            <a:r>
              <a:rPr lang="zh-CN" altLang="zh-CN" dirty="0" smtClean="0"/>
              <a:t>提高</a:t>
            </a:r>
            <a:r>
              <a:rPr lang="zh-CN" altLang="en-US" dirty="0" smtClean="0"/>
              <a:t>整组的课堂教学</a:t>
            </a:r>
            <a:r>
              <a:rPr lang="zh-CN" altLang="zh-CN" dirty="0" smtClean="0"/>
              <a:t>水平</a:t>
            </a:r>
            <a:r>
              <a:rPr lang="zh-CN" altLang="en-US" dirty="0" smtClean="0"/>
              <a:t>；</a:t>
            </a:r>
            <a:endParaRPr lang="en-US" altLang="zh-CN" dirty="0" smtClean="0"/>
          </a:p>
          <a:p>
            <a:pPr marL="0" indent="-539987">
              <a:buFont typeface="Wingdings" panose="05000000000000000000" pitchFamily="2" charset="2"/>
              <a:buChar char="Ø"/>
            </a:pPr>
            <a:r>
              <a:rPr lang="zh-CN" altLang="en-US" dirty="0" smtClean="0"/>
              <a:t>将</a:t>
            </a:r>
            <a:r>
              <a:rPr lang="zh-CN" altLang="en-US" dirty="0"/>
              <a:t>传统</a:t>
            </a:r>
            <a:r>
              <a:rPr lang="zh-CN" altLang="en-US" dirty="0" smtClean="0"/>
              <a:t>的目标</a:t>
            </a:r>
            <a:r>
              <a:rPr lang="zh-CN" altLang="en-US" dirty="0"/>
              <a:t>任务驱动式教学</a:t>
            </a:r>
            <a:r>
              <a:rPr lang="zh-CN" altLang="en-US" dirty="0" smtClean="0"/>
              <a:t>模式和我校进行的小组合作模式相结合；</a:t>
            </a:r>
            <a:endParaRPr lang="en-US" altLang="zh-CN" dirty="0" smtClean="0"/>
          </a:p>
          <a:p>
            <a:pPr marL="0" indent="-539987">
              <a:buFont typeface="Wingdings" panose="05000000000000000000" pitchFamily="2" charset="2"/>
              <a:buChar char="Ø"/>
            </a:pPr>
            <a:r>
              <a:rPr lang="zh-CN" altLang="en-US" dirty="0" smtClean="0"/>
              <a:t>结合校本课程对于一部分学生进行平面设计和视频编辑方面的特长培训。</a:t>
            </a:r>
            <a:endParaRPr lang="en-US" altLang="zh-CN" dirty="0" smtClean="0"/>
          </a:p>
          <a:p>
            <a:pPr marL="0" indent="-539987">
              <a:buFont typeface="Wingdings" panose="05000000000000000000" pitchFamily="2" charset="2"/>
              <a:buChar char="Ø"/>
            </a:pPr>
            <a:r>
              <a:rPr lang="zh-CN" altLang="en-US" dirty="0" smtClean="0"/>
              <a:t>结合自身学科特点，做好相关信息技术的培训及其管理工作，本学年要建设好学校的魔灯教学平台，由于无经费支持需要研究本校的低成本</a:t>
            </a:r>
            <a:r>
              <a:rPr lang="en-US" altLang="zh-CN" dirty="0" smtClean="0"/>
              <a:t>E</a:t>
            </a:r>
            <a:r>
              <a:rPr lang="zh-CN" altLang="en-US" dirty="0" smtClean="0"/>
              <a:t>教学环境的改进。</a:t>
            </a:r>
            <a:endParaRPr lang="zh-CN" altLang="en-US" dirty="0"/>
          </a:p>
          <a:p>
            <a:pPr marL="0" indent="0">
              <a:buNone/>
            </a:pPr>
            <a:endParaRPr lang="en-US" altLang="zh-CN" dirty="0" smtClean="0"/>
          </a:p>
        </p:txBody>
      </p:sp>
    </p:spTree>
    <p:extLst>
      <p:ext uri="{BB962C8B-B14F-4D97-AF65-F5344CB8AC3E}">
        <p14:creationId xmlns:p14="http://schemas.microsoft.com/office/powerpoint/2010/main" val="344365567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dirty="0" smtClean="0">
                <a:solidFill>
                  <a:schemeClr val="bg1"/>
                </a:solidFill>
                <a:latin typeface="Microsoft YaHei UI" panose="020B0503020204020204" pitchFamily="34" charset="-122"/>
                <a:ea typeface="Microsoft YaHei UI" panose="020B0503020204020204" pitchFamily="34" charset="-122"/>
              </a:rPr>
              <a:t>课题研究</a:t>
            </a:r>
            <a:endParaRPr lang="zh-CN" sz="3200" dirty="0">
              <a:solidFill>
                <a:schemeClr val="bg1"/>
              </a:solidFill>
              <a:latin typeface="Microsoft YaHei UI" panose="020B0503020204020204" pitchFamily="34" charset="-122"/>
              <a:ea typeface="Microsoft YaHei UI" panose="020B0503020204020204" pitchFamily="34" charset="-122"/>
            </a:endParaRPr>
          </a:p>
        </p:txBody>
      </p:sp>
      <p:sp>
        <p:nvSpPr>
          <p:cNvPr id="3" name="内容占位符 2"/>
          <p:cNvSpPr>
            <a:spLocks noGrp="1"/>
          </p:cNvSpPr>
          <p:nvPr>
            <p:ph idx="1"/>
          </p:nvPr>
        </p:nvSpPr>
        <p:spPr>
          <a:xfrm>
            <a:off x="518984" y="2228850"/>
            <a:ext cx="7994823" cy="4501464"/>
          </a:xfrm>
        </p:spPr>
        <p:txBody>
          <a:bodyPr>
            <a:normAutofit/>
          </a:bodyPr>
          <a:lstStyle/>
          <a:p>
            <a:pPr marL="0" indent="720000">
              <a:buNone/>
            </a:pPr>
            <a:r>
              <a:rPr lang="zh-CN" altLang="en-US" dirty="0" smtClean="0"/>
              <a:t>  本学年比较遗憾我组没有独立的课题，但是都参与到了一些其他科目与信息技术</a:t>
            </a:r>
            <a:r>
              <a:rPr lang="zh-CN" altLang="en-US" dirty="0"/>
              <a:t>相关</a:t>
            </a:r>
            <a:r>
              <a:rPr lang="zh-CN" altLang="en-US" dirty="0" smtClean="0"/>
              <a:t>的教学课题当中。</a:t>
            </a:r>
            <a:endParaRPr lang="en-US" altLang="zh-CN" dirty="0" smtClean="0"/>
          </a:p>
          <a:p>
            <a:pPr marL="0" indent="720000">
              <a:buNone/>
            </a:pPr>
            <a:r>
              <a:rPr lang="zh-CN" altLang="en-US" dirty="0" smtClean="0"/>
              <a:t>本学年已经结合本校已有的信息技术装备和信息技术的手段帮助课题组老师开设了校内的</a:t>
            </a:r>
            <a:r>
              <a:rPr lang="en-US" altLang="zh-CN" dirty="0" smtClean="0"/>
              <a:t>E</a:t>
            </a:r>
            <a:r>
              <a:rPr lang="zh-CN" altLang="en-US" dirty="0" smtClean="0"/>
              <a:t>教学研究课若干节，在这个整个参与过程中对于本学科的改进大家也有了一定的想法。</a:t>
            </a:r>
            <a:endParaRPr lang="en-US" altLang="zh-CN" dirty="0" smtClean="0"/>
          </a:p>
          <a:p>
            <a:pPr marL="0" indent="539987">
              <a:buNone/>
            </a:pPr>
            <a:r>
              <a:rPr lang="en-US" altLang="zh-CN" dirty="0"/>
              <a:t> </a:t>
            </a:r>
            <a:r>
              <a:rPr lang="en-US" altLang="zh-CN" dirty="0" smtClean="0"/>
              <a:t> </a:t>
            </a:r>
            <a:endParaRPr lang="en-US" altLang="zh-CN" dirty="0"/>
          </a:p>
        </p:txBody>
      </p:sp>
    </p:spTree>
    <p:extLst>
      <p:ext uri="{BB962C8B-B14F-4D97-AF65-F5344CB8AC3E}">
        <p14:creationId xmlns:p14="http://schemas.microsoft.com/office/powerpoint/2010/main" val="363987235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dirty="0" smtClean="0">
                <a:solidFill>
                  <a:schemeClr val="bg1"/>
                </a:solidFill>
                <a:latin typeface="Microsoft YaHei UI" panose="020B0503020204020204" pitchFamily="34" charset="-122"/>
                <a:ea typeface="Microsoft YaHei UI" panose="020B0503020204020204" pitchFamily="34" charset="-122"/>
              </a:rPr>
              <a:t>发展设想</a:t>
            </a:r>
            <a:endParaRPr lang="zh-CN" sz="3200" dirty="0">
              <a:solidFill>
                <a:schemeClr val="bg1"/>
              </a:solidFill>
              <a:latin typeface="Microsoft YaHei UI" panose="020B0503020204020204" pitchFamily="34" charset="-122"/>
              <a:ea typeface="Microsoft YaHei UI" panose="020B0503020204020204" pitchFamily="34" charset="-122"/>
            </a:endParaRPr>
          </a:p>
        </p:txBody>
      </p:sp>
      <p:sp>
        <p:nvSpPr>
          <p:cNvPr id="3" name="内容占位符 2"/>
          <p:cNvSpPr>
            <a:spLocks noGrp="1"/>
          </p:cNvSpPr>
          <p:nvPr>
            <p:ph idx="1"/>
          </p:nvPr>
        </p:nvSpPr>
        <p:spPr>
          <a:xfrm>
            <a:off x="304800" y="2588616"/>
            <a:ext cx="8657968" cy="4776014"/>
          </a:xfrm>
        </p:spPr>
        <p:txBody>
          <a:bodyPr>
            <a:normAutofit/>
          </a:bodyPr>
          <a:lstStyle/>
          <a:p>
            <a:pPr marL="0" indent="720000">
              <a:buNone/>
            </a:pPr>
            <a:r>
              <a:rPr lang="zh-CN" altLang="en-US" dirty="0" smtClean="0"/>
              <a:t>由于本组教师都兼职比较多，在集中备课时间方面比较难统一，想结合学校制作中的微视频平台</a:t>
            </a:r>
            <a:r>
              <a:rPr lang="en-US" altLang="zh-CN" dirty="0" smtClean="0"/>
              <a:t>,</a:t>
            </a:r>
            <a:r>
              <a:rPr lang="zh-CN" altLang="en-US" dirty="0" smtClean="0"/>
              <a:t>将后期一些集备活动改为用微视频的方式在网络平台上来进行，挑选每章节比较难得知识点，先独立完成，再互评讨论制作完善微视频从而促进全组的进步。</a:t>
            </a:r>
            <a:endParaRPr lang="en-US" altLang="zh-CN" dirty="0" smtClean="0"/>
          </a:p>
          <a:p>
            <a:pPr marL="0" indent="720000">
              <a:buNone/>
            </a:pPr>
            <a:r>
              <a:rPr lang="zh-CN" altLang="en-US" dirty="0" smtClean="0"/>
              <a:t>后期有还可以把完成的微视频发布出来和外校老师做交流从而更好的改进对于难点问题的讲解方法。</a:t>
            </a:r>
            <a:endParaRPr lang="en-US" altLang="zh-CN" dirty="0"/>
          </a:p>
        </p:txBody>
      </p:sp>
    </p:spTree>
    <p:extLst>
      <p:ext uri="{BB962C8B-B14F-4D97-AF65-F5344CB8AC3E}">
        <p14:creationId xmlns:p14="http://schemas.microsoft.com/office/powerpoint/2010/main" val="258481377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dirty="0" smtClean="0">
                <a:solidFill>
                  <a:schemeClr val="bg1"/>
                </a:solidFill>
                <a:latin typeface="Microsoft YaHei UI" panose="020B0503020204020204" pitchFamily="34" charset="-122"/>
                <a:ea typeface="Microsoft YaHei UI" panose="020B0503020204020204" pitchFamily="34" charset="-122"/>
              </a:rPr>
              <a:t>发展设想</a:t>
            </a:r>
            <a:endParaRPr lang="zh-CN" sz="3200" dirty="0">
              <a:solidFill>
                <a:schemeClr val="bg1"/>
              </a:solidFill>
              <a:latin typeface="Microsoft YaHei UI" panose="020B0503020204020204" pitchFamily="34" charset="-122"/>
              <a:ea typeface="Microsoft YaHei UI" panose="020B0503020204020204" pitchFamily="34" charset="-122"/>
            </a:endParaRPr>
          </a:p>
        </p:txBody>
      </p:sp>
      <p:sp>
        <p:nvSpPr>
          <p:cNvPr id="3" name="内容占位符 2"/>
          <p:cNvSpPr>
            <a:spLocks noGrp="1"/>
          </p:cNvSpPr>
          <p:nvPr>
            <p:ph idx="1"/>
          </p:nvPr>
        </p:nvSpPr>
        <p:spPr>
          <a:xfrm>
            <a:off x="304800" y="1690689"/>
            <a:ext cx="8657968" cy="4776014"/>
          </a:xfrm>
        </p:spPr>
        <p:txBody>
          <a:bodyPr>
            <a:normAutofit/>
          </a:bodyPr>
          <a:lstStyle/>
          <a:p>
            <a:pPr marL="0" indent="720000">
              <a:buNone/>
            </a:pPr>
            <a:r>
              <a:rPr lang="zh-CN" altLang="en-US" dirty="0" smtClean="0"/>
              <a:t>结合魔灯平台，制作渐进式课程包，做成一个开放的课程平台，让不同基础的学生可以有不同的进度选择。</a:t>
            </a:r>
            <a:endParaRPr lang="en-US" altLang="zh-CN" dirty="0" smtClean="0"/>
          </a:p>
          <a:p>
            <a:pPr marL="0" indent="720000">
              <a:buNone/>
            </a:pPr>
            <a:r>
              <a:rPr lang="zh-CN" altLang="en-US" dirty="0" smtClean="0"/>
              <a:t>在平台制作各知识点的测试库，让学生可以通过平台完成课程包学习后进行检测，部分题目还可以用学生互评的方式来促进小组互助学习。</a:t>
            </a:r>
            <a:r>
              <a:rPr lang="zh-CN" altLang="en-US" dirty="0"/>
              <a:t>利用平台的数据分析</a:t>
            </a:r>
            <a:r>
              <a:rPr lang="zh-CN" altLang="en-US" dirty="0" smtClean="0"/>
              <a:t>老师</a:t>
            </a:r>
            <a:r>
              <a:rPr lang="zh-CN" altLang="en-US" dirty="0"/>
              <a:t>更好</a:t>
            </a:r>
            <a:r>
              <a:rPr lang="zh-CN" altLang="en-US" dirty="0" smtClean="0"/>
              <a:t>了解每个学生</a:t>
            </a:r>
            <a:r>
              <a:rPr lang="zh-CN" altLang="en-US" dirty="0"/>
              <a:t>的掌握</a:t>
            </a:r>
            <a:r>
              <a:rPr lang="zh-CN" altLang="en-US" dirty="0" smtClean="0"/>
              <a:t>情况。</a:t>
            </a:r>
            <a:endParaRPr lang="en-US" altLang="zh-CN" dirty="0"/>
          </a:p>
          <a:p>
            <a:pPr marL="0" indent="720000">
              <a:buNone/>
            </a:pPr>
            <a:r>
              <a:rPr lang="zh-CN" altLang="en-US" dirty="0" smtClean="0"/>
              <a:t>同时利用平台对学生</a:t>
            </a:r>
            <a:r>
              <a:rPr lang="zh-CN" altLang="en-US" smtClean="0"/>
              <a:t>分组，也可以解决</a:t>
            </a:r>
            <a:r>
              <a:rPr lang="zh-CN" altLang="en-US" dirty="0" smtClean="0"/>
              <a:t>现在机房位置已经固定小组学习难开展的问题。</a:t>
            </a:r>
            <a:endParaRPr lang="en-US" altLang="zh-CN" dirty="0"/>
          </a:p>
        </p:txBody>
      </p:sp>
    </p:spTree>
    <p:extLst>
      <p:ext uri="{BB962C8B-B14F-4D97-AF65-F5344CB8AC3E}">
        <p14:creationId xmlns:p14="http://schemas.microsoft.com/office/powerpoint/2010/main" val="13584122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占位符 8"/>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19051" r="19051"/>
          <a:stretch>
            <a:fillRect/>
          </a:stretch>
        </p:blipFill>
        <p:spPr>
          <a:xfrm rot="10800000" flipV="1">
            <a:off x="0" y="0"/>
            <a:ext cx="6367462" cy="6858000"/>
          </a:xfrm>
        </p:spPr>
      </p:pic>
      <p:sp>
        <p:nvSpPr>
          <p:cNvPr id="10" name="矩形 9"/>
          <p:cNvSpPr/>
          <p:nvPr/>
        </p:nvSpPr>
        <p:spPr>
          <a:xfrm>
            <a:off x="5527590" y="2960814"/>
            <a:ext cx="3282191" cy="1200329"/>
          </a:xfrm>
          <a:prstGeom prst="rect">
            <a:avLst/>
          </a:prstGeom>
        </p:spPr>
        <p:txBody>
          <a:bodyPr wrap="square">
            <a:spAutoFit/>
          </a:bodyPr>
          <a:lstStyle/>
          <a:p>
            <a:r>
              <a:rPr lang="zh-CN" altLang="en-US" sz="7200" b="1" dirty="0">
                <a:solidFill>
                  <a:schemeClr val="accent2"/>
                </a:solidFill>
                <a:effectLst>
                  <a:outerShdw blurRad="38100" dist="38100" dir="2700000" algn="tl">
                    <a:srgbClr val="000000">
                      <a:alpha val="43137"/>
                    </a:srgbClr>
                  </a:outerShdw>
                </a:effectLst>
                <a:latin typeface="微软雅黑" pitchFamily="34" charset="-122"/>
                <a:ea typeface="微软雅黑" pitchFamily="34" charset="-122"/>
              </a:rPr>
              <a:t>谢谢！</a:t>
            </a:r>
            <a:endParaRPr lang="zh-CN" altLang="en-US" sz="7200" dirty="0"/>
          </a:p>
        </p:txBody>
      </p:sp>
      <p:sp>
        <p:nvSpPr>
          <p:cNvPr id="11" name="矩形 10"/>
          <p:cNvSpPr/>
          <p:nvPr/>
        </p:nvSpPr>
        <p:spPr>
          <a:xfrm>
            <a:off x="6209077" y="4951111"/>
            <a:ext cx="2759089" cy="923330"/>
          </a:xfrm>
          <a:prstGeom prst="rect">
            <a:avLst/>
          </a:prstGeom>
        </p:spPr>
        <p:txBody>
          <a:bodyPr wrap="square">
            <a:spAutoFit/>
          </a:bodyPr>
          <a:lstStyle/>
          <a:p>
            <a:r>
              <a:rPr lang="zh-CN" altLang="en-US" b="1" dirty="0">
                <a:solidFill>
                  <a:schemeClr val="accent1">
                    <a:lumMod val="50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同济中学</a:t>
            </a:r>
            <a:r>
              <a:rPr lang="zh-CN" altLang="zh-CN" b="1" dirty="0">
                <a:solidFill>
                  <a:schemeClr val="accent1">
                    <a:lumMod val="50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信息技术</a:t>
            </a:r>
            <a:r>
              <a:rPr lang="zh-CN" altLang="en-US" b="1" dirty="0">
                <a:solidFill>
                  <a:schemeClr val="accent1">
                    <a:lumMod val="50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备课</a:t>
            </a:r>
            <a:r>
              <a:rPr lang="zh-CN" altLang="zh-CN" b="1" dirty="0" smtClean="0">
                <a:solidFill>
                  <a:schemeClr val="accent1">
                    <a:lumMod val="50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组</a:t>
            </a:r>
            <a:endParaRPr lang="en-US" altLang="zh-CN" b="1" dirty="0" smtClean="0">
              <a:solidFill>
                <a:schemeClr val="accent1">
                  <a:lumMod val="50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algn="r"/>
            <a:r>
              <a:rPr lang="en-US" altLang="zh-CN" b="1" dirty="0" smtClean="0">
                <a:solidFill>
                  <a:schemeClr val="accent1">
                    <a:lumMod val="50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2014.3</a:t>
            </a:r>
            <a:r>
              <a:rPr lang="en-US" altLang="zh-CN" b="1" dirty="0">
                <a:solidFill>
                  <a:schemeClr val="accent1">
                    <a:lumMod val="50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r>
            <a:br>
              <a:rPr lang="en-US" altLang="zh-CN" b="1" dirty="0">
                <a:solidFill>
                  <a:schemeClr val="accent1">
                    <a:lumMod val="50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br>
            <a:endParaRPr lang="zh-CN" altLang="en-US" dirty="0"/>
          </a:p>
        </p:txBody>
      </p:sp>
    </p:spTree>
    <p:extLst>
      <p:ext uri="{BB962C8B-B14F-4D97-AF65-F5344CB8AC3E}">
        <p14:creationId xmlns:p14="http://schemas.microsoft.com/office/powerpoint/2010/main" val="221218134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theme/theme1.xml><?xml version="1.0" encoding="utf-8"?>
<a:theme xmlns:a="http://schemas.openxmlformats.org/drawingml/2006/main" name="Sales Direction 16X9">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0D23229-ACB3-4158-AD37-197CF91833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438</Words>
  <Application>Microsoft Office PowerPoint</Application>
  <PresentationFormat>全屏显示(4:3)</PresentationFormat>
  <Paragraphs>25</Paragraphs>
  <Slides>7</Slides>
  <Notes>0</Notes>
  <HiddenSlides>0</HiddenSlides>
  <MMClips>0</MMClips>
  <ScaleCrop>false</ScaleCrop>
  <HeadingPairs>
    <vt:vector size="4" baseType="variant">
      <vt:variant>
        <vt:lpstr>主题</vt:lpstr>
      </vt:variant>
      <vt:variant>
        <vt:i4>1</vt:i4>
      </vt:variant>
      <vt:variant>
        <vt:lpstr>幻灯片标题</vt:lpstr>
      </vt:variant>
      <vt:variant>
        <vt:i4>7</vt:i4>
      </vt:variant>
    </vt:vector>
  </HeadingPairs>
  <TitlesOfParts>
    <vt:vector size="8" baseType="lpstr">
      <vt:lpstr>Sales Direction 16X9</vt:lpstr>
      <vt:lpstr>同济中学信息技术备课组 </vt:lpstr>
      <vt:lpstr>备课组整体情况</vt:lpstr>
      <vt:lpstr>常规工作</vt:lpstr>
      <vt:lpstr>课题研究</vt:lpstr>
      <vt:lpstr>发展设想</vt:lpstr>
      <vt:lpstr>发展设想</vt:lpstr>
      <vt:lpstr>PowerPoint 演示文稿</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2014-03-13T14:51:13Z</dcterms:created>
  <dcterms:modified xsi:type="dcterms:W3CDTF">2014-03-13T23:17:26Z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TC034313749991</vt:lpwstr>
  </property>
</Properties>
</file>