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98577C-F81C-4319-83FA-35287A61B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F4504D1-DD06-4362-B48E-D61E28BB7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B57310F-2D77-4855-ADBA-8C0740FD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B4498F-F605-4D51-A8B2-937FB641D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B4780D-0E1E-4433-89BC-332E2ABD8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982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F0E600-8450-4E4F-9A51-24420156F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45F1F0A-B5E4-42B0-953E-001D9E5D4F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284804C-CA71-4658-8841-DEFD7EFC9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07F12E1-D60E-4489-A9ED-31199F2EA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C0957D9-6E46-4262-9D3E-402EFB78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727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0250DDF-0F1B-441B-9F03-EBEA5395DC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DE96A93-B095-4D5E-BFD6-494B807F6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A4A904E-133E-4973-8FA7-6C4C3A4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F563773-202A-4A8E-9518-62A48B92D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4195DB-A800-4133-9DD7-2D35236B7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807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7D3E0D9-0133-4DBA-928C-FA2498C63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20894B8-3018-45A4-8BB8-B356D6F81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562A35-EEB6-47CF-92E4-C510F148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EB421B-AB6C-4503-8F57-03CE12BAF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B339C8E-F049-4140-8B89-23B311CEB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514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B6E656-52E0-45DE-B3EA-5A7B112AD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26CFDFA-CBF6-4D5E-B2DB-43B395B97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D501595-9602-471E-9E84-F5ACE9BC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901342-2DDE-4CDA-8617-191A8CC8F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2D555BA-375E-4B4C-B7B3-4DD82F596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805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1A0281-697B-4D67-8FCB-CFAF39DCC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5C37C98-D65C-4AD1-BBB2-4D6AB04122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D78224A-F8DE-4A17-8CDE-2AA5E491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0ADA813-22A8-4377-BCCE-C4D8341F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F45BB1D-CE80-407C-88B8-342856CE1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FFEA824-95EE-4E09-824B-158F1F13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824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153B0D-79E7-4E0C-B677-13E474555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63C483F-1C44-4DF1-869A-218978B69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EC8421C-3EF5-42FA-AF3D-7008333503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A6A38EC-94A5-4467-B43E-AF610DFAC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760FDC5-274F-434E-B602-6494A63A6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5B3EA29-2688-4FC6-88D1-1F8589ED1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B0BCDDC-D6D8-4248-BC60-2341DD32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0008E38-E5F4-426F-919F-C0ED5689B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1882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A54E83-8802-4396-B2FD-706F00D0B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D36E261-6884-49D8-AAE0-E855F3401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FCC8BB5-F750-49B5-843D-279FA11C3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B7C9EF7-1B24-459F-AB3E-F439926C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983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1B5C2A7-2D97-4E90-8100-5263444BB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A380B47-1C8D-48CD-B6C5-FD3DF3B38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90F172C-AC3F-4257-879A-809989043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968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C7D009-AAA0-4D6B-9F0F-19604A07D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2E63DFB-2855-4988-A214-8A82796B0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3691FF7-88A4-4E2A-9EEA-A2698AD05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91DD971-80B0-4A07-8C81-64ABABBF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356AB7-7373-4697-A41C-880258B32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DAF4B40-A9D8-4EFA-8FD7-BAB3831C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906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C4E556-13A9-430A-AE5A-E90AA18E5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1385E2A8-AD14-4376-9F30-FCFE72CA2F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067175F-CC3C-46AD-B424-FEB4D49411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9B7AB22-C98D-4C6A-A7A0-5514D7373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D8997-13BB-48B8-B300-CBEAD76D5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9BC1013-6C40-4F5F-A43D-8E15BE99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720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E0DE7FB-3923-43D5-81A4-A3A8973EF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E6B67E0-F5F8-4CED-A78D-9ED8977C6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BAA894-716A-425D-A8DB-43D6660F9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E0AE3-891F-40FF-9B08-3E4CE3883116}" type="datetimeFigureOut">
              <a:rPr lang="zh-CN" altLang="en-US" smtClean="0"/>
              <a:pPr/>
              <a:t>2020/2/10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19582A-B64D-4E13-9816-4A0247E85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30B61A-B5BF-4A99-BA3F-5FEC2F9ED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2A030-5CB3-40E8-B0B1-411E658ACA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7516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8.jpeg"/><Relationship Id="rId4" Type="http://schemas.openxmlformats.org/officeDocument/2006/relationships/image" Target="../media/image23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DCB6E05C-C235-493F-80DE-C69D4376CD70}"/>
              </a:ext>
            </a:extLst>
          </p:cNvPr>
          <p:cNvSpPr/>
          <p:nvPr/>
        </p:nvSpPr>
        <p:spPr>
          <a:xfrm>
            <a:off x="0" y="0"/>
            <a:ext cx="2955235" cy="5035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近大远小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BF5E16C-C7CD-4B58-A084-1CBC3AC4F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4638" y="639298"/>
            <a:ext cx="3322723" cy="239545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84209F4-7513-4457-93BF-8862C56AB5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7737" y="639298"/>
            <a:ext cx="2356815" cy="23954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6C63CDA-3966-424C-BFEC-FA37543AF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0381" y="3947514"/>
            <a:ext cx="2047254" cy="2921486"/>
          </a:xfrm>
          <a:prstGeom prst="rect">
            <a:avLst/>
          </a:prstGeom>
        </p:spPr>
      </p:pic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8C2BA5FC-D3D5-4A41-8402-65A908032E6A}"/>
              </a:ext>
            </a:extLst>
          </p:cNvPr>
          <p:cNvSpPr/>
          <p:nvPr/>
        </p:nvSpPr>
        <p:spPr>
          <a:xfrm>
            <a:off x="106017" y="3087757"/>
            <a:ext cx="1378226" cy="50358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大千世界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3E92551-4A27-4717-8386-C49A5D387C79}"/>
              </a:ext>
            </a:extLst>
          </p:cNvPr>
          <p:cNvSpPr txBox="1"/>
          <p:nvPr/>
        </p:nvSpPr>
        <p:spPr>
          <a:xfrm>
            <a:off x="1477616" y="3074505"/>
            <a:ext cx="9004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物体透过人的瞳孔投射在视网膜上，会出现“近大远小”的现象。</a:t>
            </a:r>
            <a:endParaRPr lang="en-US" alt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其实物体的尺寸并没有发生变化，人们得到的只是错觉，却能“真实”地表现画面的空间感。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A4AED45-C16A-432E-ABB1-F9A700535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017" y="3947514"/>
            <a:ext cx="4055166" cy="29218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1D390D2-5AF4-45E6-BC09-32054EB0F9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7448" y="639298"/>
            <a:ext cx="2553998" cy="234731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67B465A-C674-4849-BC76-DDC2D47EEC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2951" y="4558748"/>
            <a:ext cx="4326799" cy="188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3614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DCB6E05C-C235-493F-80DE-C69D4376CD70}"/>
              </a:ext>
            </a:extLst>
          </p:cNvPr>
          <p:cNvSpPr/>
          <p:nvPr/>
        </p:nvSpPr>
        <p:spPr>
          <a:xfrm>
            <a:off x="0" y="0"/>
            <a:ext cx="2955235" cy="5035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近大远小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8C2BA5FC-D3D5-4A41-8402-65A908032E6A}"/>
              </a:ext>
            </a:extLst>
          </p:cNvPr>
          <p:cNvSpPr/>
          <p:nvPr/>
        </p:nvSpPr>
        <p:spPr>
          <a:xfrm>
            <a:off x="232139" y="3881440"/>
            <a:ext cx="1378226" cy="50358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小实验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3E92551-4A27-4717-8386-C49A5D387C79}"/>
              </a:ext>
            </a:extLst>
          </p:cNvPr>
          <p:cNvSpPr txBox="1"/>
          <p:nvPr/>
        </p:nvSpPr>
        <p:spPr>
          <a:xfrm>
            <a:off x="1807957" y="4046469"/>
            <a:ext cx="9004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将①和②的平面图形旋转起来，立刻会出现立体的 近大远小现象。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90554B0-87FA-4EBD-AE1E-931CF3917D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05904" y="4689308"/>
            <a:ext cx="1808922" cy="191045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8BFBBA1-403B-4F52-9247-BD7E379723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96000" y="4689307"/>
            <a:ext cx="1808923" cy="191045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BAD3FC6-3DC2-42B5-887F-43031114A5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650129" y="4689307"/>
            <a:ext cx="1808922" cy="191045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FED19BCD-1FC1-4E28-B122-C68E9B78F5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042302" y="4689306"/>
            <a:ext cx="1936682" cy="191045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723D29A-4D8C-4A34-B079-03E2DA5F2B9B}"/>
              </a:ext>
            </a:extLst>
          </p:cNvPr>
          <p:cNvSpPr txBox="1"/>
          <p:nvPr/>
        </p:nvSpPr>
        <p:spPr>
          <a:xfrm>
            <a:off x="167068" y="638589"/>
            <a:ext cx="9004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仿宋" panose="02010609060101010101" pitchFamily="49" charset="-122"/>
                <a:ea typeface="仿宋" panose="02010609060101010101" pitchFamily="49" charset="-122"/>
              </a:rPr>
              <a:t>请你回忆下，在我们的生活中，有哪些近大远小现象。</a:t>
            </a: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xmlns="" id="{7EF7E31C-AAF5-4F60-95BA-0919CC1D3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3764" y="1231703"/>
            <a:ext cx="1798046" cy="242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279F2904-04BF-4E60-906B-08256C5A3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514" y="1190862"/>
            <a:ext cx="3300659" cy="246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D45B3F6-5399-4F03-B264-DCE3D2A59B3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6401" y="1231703"/>
            <a:ext cx="3132122" cy="243184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6D633FF-E6CF-42FD-AC20-55648AE01CC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6041" y="1196483"/>
            <a:ext cx="1862169" cy="248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976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DCB6E05C-C235-493F-80DE-C69D4376CD70}"/>
              </a:ext>
            </a:extLst>
          </p:cNvPr>
          <p:cNvSpPr/>
          <p:nvPr/>
        </p:nvSpPr>
        <p:spPr>
          <a:xfrm>
            <a:off x="0" y="0"/>
            <a:ext cx="2955235" cy="5035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近大远小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8C2BA5FC-D3D5-4A41-8402-65A908032E6A}"/>
              </a:ext>
            </a:extLst>
          </p:cNvPr>
          <p:cNvSpPr/>
          <p:nvPr/>
        </p:nvSpPr>
        <p:spPr>
          <a:xfrm>
            <a:off x="0" y="697427"/>
            <a:ext cx="1378226" cy="50358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美术游戏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5745CF9-0097-4714-8720-8582707D44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977" y="1554464"/>
            <a:ext cx="1848498" cy="24405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47F55FA-A8B3-4C17-AD97-5BDC861614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9475" y="1561629"/>
            <a:ext cx="1841719" cy="24405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E841F47-02D7-4364-BD03-0525778A24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8194" y="1561629"/>
            <a:ext cx="1773904" cy="249455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373BADF-C135-4A3E-A91B-E5CD361C97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9475" y="4222621"/>
            <a:ext cx="1848498" cy="244056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F6FC9ED-F4B1-4DEA-B9F5-4B0444EA2EA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977" y="4222621"/>
            <a:ext cx="1841719" cy="24405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D68E038-CA3F-412A-A650-EB1B9E66B0E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1752" y="4225766"/>
            <a:ext cx="1771651" cy="2437415"/>
          </a:xfrm>
          <a:prstGeom prst="rect">
            <a:avLst/>
          </a:prstGeom>
        </p:spPr>
      </p:pic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B55883B8-3184-44DD-97CC-06143364F94B}"/>
              </a:ext>
            </a:extLst>
          </p:cNvPr>
          <p:cNvSpPr/>
          <p:nvPr/>
        </p:nvSpPr>
        <p:spPr>
          <a:xfrm>
            <a:off x="7075144" y="6020688"/>
            <a:ext cx="4972211" cy="6424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603EACB-7FD0-4FA4-9D95-D2019F540342}"/>
              </a:ext>
            </a:extLst>
          </p:cNvPr>
          <p:cNvSpPr txBox="1"/>
          <p:nvPr/>
        </p:nvSpPr>
        <p:spPr>
          <a:xfrm>
            <a:off x="7178965" y="6072417"/>
            <a:ext cx="4868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小贴士：</a:t>
            </a:r>
            <a:endParaRPr lang="en-US" altLang="zh-CN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zh-CN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itchFamily="49" charset="-122"/>
                <a:ea typeface="幼圆" pitchFamily="49" charset="-122"/>
              </a:rPr>
              <a:t>先画近，再画远。先画前，再画后。先画大，再画小</a:t>
            </a:r>
            <a:endParaRPr lang="en-US" altLang="zh-CN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itchFamily="49" charset="-122"/>
              <a:ea typeface="幼圆" pitchFamily="49" charset="-122"/>
            </a:endParaRPr>
          </a:p>
          <a:p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559E540-F393-449B-8F64-50B1B60A205A}"/>
              </a:ext>
            </a:extLst>
          </p:cNvPr>
          <p:cNvSpPr txBox="1"/>
          <p:nvPr/>
        </p:nvSpPr>
        <p:spPr>
          <a:xfrm>
            <a:off x="1443843" y="949218"/>
            <a:ext cx="546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近大远小的画面应该怎么来表现呢</a:t>
            </a:r>
            <a:r>
              <a:rPr lang="en-US" altLang="zh-CN" sz="1400" dirty="0"/>
              <a:t>?</a:t>
            </a:r>
            <a:endParaRPr lang="zh-CN" altLang="en-US" sz="14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3BE57BE-1B0D-46D3-9627-4342CBBCDE6A}"/>
              </a:ext>
            </a:extLst>
          </p:cNvPr>
          <p:cNvSpPr/>
          <p:nvPr/>
        </p:nvSpPr>
        <p:spPr>
          <a:xfrm>
            <a:off x="7190913" y="1561629"/>
            <a:ext cx="4740674" cy="43242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D6D50CB-6E81-4255-BDCF-A97EA07148C9}"/>
              </a:ext>
            </a:extLst>
          </p:cNvPr>
          <p:cNvSpPr txBox="1"/>
          <p:nvPr/>
        </p:nvSpPr>
        <p:spPr>
          <a:xfrm>
            <a:off x="7286830" y="1696421"/>
            <a:ext cx="546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你也来试着画画小草图吧</a:t>
            </a:r>
          </a:p>
        </p:txBody>
      </p:sp>
    </p:spTree>
    <p:extLst>
      <p:ext uri="{BB962C8B-B14F-4D97-AF65-F5344CB8AC3E}">
        <p14:creationId xmlns:p14="http://schemas.microsoft.com/office/powerpoint/2010/main" xmlns="" val="390191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DCB6E05C-C235-493F-80DE-C69D4376CD70}"/>
              </a:ext>
            </a:extLst>
          </p:cNvPr>
          <p:cNvSpPr/>
          <p:nvPr/>
        </p:nvSpPr>
        <p:spPr>
          <a:xfrm>
            <a:off x="0" y="0"/>
            <a:ext cx="2955235" cy="5035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近大远小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8C2BA5FC-D3D5-4A41-8402-65A908032E6A}"/>
              </a:ext>
            </a:extLst>
          </p:cNvPr>
          <p:cNvSpPr/>
          <p:nvPr/>
        </p:nvSpPr>
        <p:spPr>
          <a:xfrm>
            <a:off x="99390" y="677025"/>
            <a:ext cx="1720531" cy="50358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美术馆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5EC807EA-CDB6-4271-AD26-5D0522433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9304" y="1758995"/>
            <a:ext cx="3658457" cy="209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F1BBED9-377B-40D8-A735-3BB5962DADFF}"/>
              </a:ext>
            </a:extLst>
          </p:cNvPr>
          <p:cNvSpPr/>
          <p:nvPr/>
        </p:nvSpPr>
        <p:spPr>
          <a:xfrm>
            <a:off x="9933639" y="3858446"/>
            <a:ext cx="19159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《</a:t>
            </a:r>
            <a:r>
              <a:rPr lang="zh-CN" altLang="en-US" sz="1100" dirty="0"/>
              <a:t>伏尔加河上的纤夫</a:t>
            </a:r>
            <a:r>
              <a:rPr lang="en-US" altLang="zh-CN" sz="1100" dirty="0"/>
              <a:t>》</a:t>
            </a:r>
            <a:r>
              <a:rPr lang="zh-CN" altLang="en-US" sz="1100" dirty="0"/>
              <a:t>列宾 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7418F4A6-A85E-472F-ABF9-049CB6763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9976" y="1758995"/>
            <a:ext cx="3137753" cy="210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190AF376-ECE5-42FA-8449-02CE010FDE37}"/>
              </a:ext>
            </a:extLst>
          </p:cNvPr>
          <p:cNvSpPr txBox="1">
            <a:spLocks noChangeArrowheads="1"/>
          </p:cNvSpPr>
          <p:nvPr/>
        </p:nvSpPr>
        <p:spPr>
          <a:xfrm>
            <a:off x="2406206" y="29915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100" dirty="0"/>
              <a:t>《</a:t>
            </a:r>
            <a:r>
              <a:rPr lang="zh-CN" altLang="en-US" sz="1100" dirty="0"/>
              <a:t>大碗岛的星期天下午</a:t>
            </a:r>
            <a:r>
              <a:rPr lang="en-US" altLang="zh-CN" sz="1100" dirty="0"/>
              <a:t>》</a:t>
            </a:r>
            <a:r>
              <a:rPr lang="zh-CN" altLang="en-US" sz="1100" dirty="0"/>
              <a:t>修拉</a:t>
            </a:r>
            <a:endParaRPr lang="en-US" altLang="zh-CN" sz="1100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2C50C0D9-F83F-4D45-AD00-EF2065C50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6479" y="1758995"/>
            <a:ext cx="2952107" cy="209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9DF3F1A-A71E-4C37-B689-9F4C185C16E4}"/>
              </a:ext>
            </a:extLst>
          </p:cNvPr>
          <p:cNvSpPr/>
          <p:nvPr/>
        </p:nvSpPr>
        <p:spPr>
          <a:xfrm>
            <a:off x="2017093" y="3866430"/>
            <a:ext cx="14542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/>
              <a:t>《</a:t>
            </a:r>
            <a:r>
              <a:rPr lang="zh-CN" altLang="en-US" sz="1100" dirty="0"/>
              <a:t>林荫小道</a:t>
            </a:r>
            <a:r>
              <a:rPr lang="en-US" altLang="zh-CN" sz="1100" dirty="0"/>
              <a:t>》</a:t>
            </a:r>
            <a:r>
              <a:rPr lang="zh-CN" altLang="en-US" sz="1100" dirty="0"/>
              <a:t>霍贝玛</a:t>
            </a:r>
          </a:p>
        </p:txBody>
      </p:sp>
      <p:pic>
        <p:nvPicPr>
          <p:cNvPr id="15" name="图片 6" descr="3912220701301616611.jpg">
            <a:hlinkClick r:id="" action="ppaction://noaction"/>
            <a:extLst>
              <a:ext uri="{FF2B5EF4-FFF2-40B4-BE49-F238E27FC236}">
                <a16:creationId xmlns:a16="http://schemas.microsoft.com/office/drawing/2014/main" xmlns="" id="{38AA8911-9CBD-43E2-8776-9C7112A24F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lum bright="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655" y="4559659"/>
            <a:ext cx="2568081" cy="188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7" descr="照片 02301.jpg">
            <a:hlinkClick r:id="" action="ppaction://noaction"/>
            <a:extLst>
              <a:ext uri="{FF2B5EF4-FFF2-40B4-BE49-F238E27FC236}">
                <a16:creationId xmlns:a16="http://schemas.microsoft.com/office/drawing/2014/main" xmlns="" id="{675D4373-2D2F-4163-832E-4CEBA42F508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658" y="4590290"/>
            <a:ext cx="1263050" cy="18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4" descr="照片223323.jpg">
            <a:hlinkClick r:id="" action="ppaction://noaction"/>
            <a:extLst>
              <a:ext uri="{FF2B5EF4-FFF2-40B4-BE49-F238E27FC236}">
                <a16:creationId xmlns:a16="http://schemas.microsoft.com/office/drawing/2014/main" xmlns="" id="{893FFD0A-401F-4C13-B84E-0F25DBBB4CA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2515" y="4590289"/>
            <a:ext cx="1191314" cy="187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9229F13-3F4F-4AE8-9CEF-F6C05CE4A95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0624" y="4550434"/>
            <a:ext cx="2383015" cy="2187717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693D93C-7733-4DE0-BE8B-24D17A036822}"/>
              </a:ext>
            </a:extLst>
          </p:cNvPr>
          <p:cNvSpPr txBox="1"/>
          <p:nvPr/>
        </p:nvSpPr>
        <p:spPr>
          <a:xfrm>
            <a:off x="490533" y="1331650"/>
            <a:ext cx="461665" cy="457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      </a:t>
            </a:r>
            <a:endParaRPr lang="zh-CN" altLang="en-US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BE2B8DE-3A6A-4754-A3C0-C5AD0A1326A7}"/>
              </a:ext>
            </a:extLst>
          </p:cNvPr>
          <p:cNvSpPr/>
          <p:nvPr/>
        </p:nvSpPr>
        <p:spPr>
          <a:xfrm>
            <a:off x="99390" y="1354050"/>
            <a:ext cx="82295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大师作品展</a:t>
            </a:r>
            <a:r>
              <a:rPr lang="zh-CN" altLang="en-US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en-US" sz="1200" dirty="0"/>
              <a:t>“近大远小”使作品更加写实，画面更具有纵深感。绘画大师们在作品中是怎么运用“近大远小”的？</a:t>
            </a:r>
            <a:endParaRPr lang="zh-CN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45F9D97A-AD8F-497C-BCFB-48CD95DAF678}"/>
              </a:ext>
            </a:extLst>
          </p:cNvPr>
          <p:cNvSpPr/>
          <p:nvPr/>
        </p:nvSpPr>
        <p:spPr>
          <a:xfrm>
            <a:off x="106262" y="4150324"/>
            <a:ext cx="7953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儿童作品展   </a:t>
            </a:r>
            <a:r>
              <a:rPr lang="zh-CN" altLang="en-US" sz="1200" dirty="0"/>
              <a:t>小画家们是怎么运用“近大远小”的？都有哪些绘画形式？你最喜欢哪一幅，为什么？</a:t>
            </a:r>
            <a:endParaRPr lang="zh-CN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E11486C-931D-4C8E-8557-0B9CC1B2D3B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4069" y="4559658"/>
            <a:ext cx="1755297" cy="195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4962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DCB6E05C-C235-493F-80DE-C69D4376CD70}"/>
              </a:ext>
            </a:extLst>
          </p:cNvPr>
          <p:cNvSpPr/>
          <p:nvPr/>
        </p:nvSpPr>
        <p:spPr>
          <a:xfrm>
            <a:off x="0" y="0"/>
            <a:ext cx="2955235" cy="5035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近大远小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8C2BA5FC-D3D5-4A41-8402-65A908032E6A}"/>
              </a:ext>
            </a:extLst>
          </p:cNvPr>
          <p:cNvSpPr/>
          <p:nvPr/>
        </p:nvSpPr>
        <p:spPr>
          <a:xfrm>
            <a:off x="399495" y="649100"/>
            <a:ext cx="1378226" cy="50358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小试牛刀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B54F0C2-87E2-4551-8511-42A13656B00E}"/>
              </a:ext>
            </a:extLst>
          </p:cNvPr>
          <p:cNvSpPr txBox="1"/>
          <p:nvPr/>
        </p:nvSpPr>
        <p:spPr>
          <a:xfrm>
            <a:off x="550415" y="1384916"/>
            <a:ext cx="9481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疫情当前不能出门，但是我们可以观察自己的家，或者在窗口看看外面的风景，或者画画你印象中的事物，把你看到的近大远小现象画出来。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AE7A6EB-A19A-4B8F-8F9F-4E02B5DAEBAF}"/>
              </a:ext>
            </a:extLst>
          </p:cNvPr>
          <p:cNvSpPr txBox="1"/>
          <p:nvPr/>
        </p:nvSpPr>
        <p:spPr>
          <a:xfrm>
            <a:off x="628754" y="1992431"/>
            <a:ext cx="9481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绘画顺口溜助你一臂之力：</a:t>
            </a:r>
            <a:endParaRPr lang="en-US" altLang="zh-CN" dirty="0"/>
          </a:p>
          <a:p>
            <a:r>
              <a:rPr lang="en-US" altLang="zh-CN" dirty="0"/>
              <a:t>       </a:t>
            </a:r>
            <a:r>
              <a:rPr lang="zh-CN" altLang="en-US" b="1" dirty="0"/>
              <a:t>先画草图，胸有成竹。</a:t>
            </a:r>
            <a:endParaRPr lang="en-US" altLang="zh-CN" b="1" dirty="0"/>
          </a:p>
          <a:p>
            <a:r>
              <a:rPr lang="zh-CN" altLang="en-US" b="1" dirty="0"/>
              <a:t>       由前到后，由大到小。</a:t>
            </a:r>
            <a:endParaRPr lang="en-US" altLang="zh-CN" b="1" dirty="0"/>
          </a:p>
          <a:p>
            <a:r>
              <a:rPr lang="en-US" altLang="zh-CN" b="1" dirty="0"/>
              <a:t>       </a:t>
            </a:r>
            <a:r>
              <a:rPr lang="zh-CN" altLang="en-US" b="1" dirty="0"/>
              <a:t>素材不限，形式自选。</a:t>
            </a:r>
            <a:endParaRPr lang="en-US" altLang="zh-CN" b="1" dirty="0"/>
          </a:p>
          <a:p>
            <a:r>
              <a:rPr lang="en-US" altLang="zh-CN" b="1" dirty="0"/>
              <a:t>       </a:t>
            </a:r>
            <a:r>
              <a:rPr lang="zh-CN" altLang="en-US" b="1" dirty="0"/>
              <a:t>画出纵深，跃然眼前。</a:t>
            </a:r>
            <a:endParaRPr lang="en-US" altLang="zh-CN" b="1" dirty="0"/>
          </a:p>
          <a:p>
            <a:r>
              <a:rPr lang="en-US" altLang="zh-CN" dirty="0"/>
              <a:t>       </a:t>
            </a:r>
          </a:p>
          <a:p>
            <a:r>
              <a:rPr lang="en-US" altLang="zh-CN" dirty="0"/>
              <a:t>       </a:t>
            </a:r>
            <a:r>
              <a:rPr lang="zh-CN" altLang="en-US" dirty="0"/>
              <a:t>除了绘画，你还可以和爸爸妈妈在家拍摄一组近大远小的创意作品，一定非常有趣。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</a:t>
            </a:r>
            <a:endParaRPr lang="zh-CN" altLang="en-US" dirty="0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54D16E4F-2BB9-41CC-B7A8-CE98750373C4}"/>
              </a:ext>
            </a:extLst>
          </p:cNvPr>
          <p:cNvSpPr/>
          <p:nvPr/>
        </p:nvSpPr>
        <p:spPr>
          <a:xfrm>
            <a:off x="798990" y="1482572"/>
            <a:ext cx="150921" cy="1509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F567D564-89FE-4B9F-BC77-E9B087F31395}"/>
              </a:ext>
            </a:extLst>
          </p:cNvPr>
          <p:cNvSpPr/>
          <p:nvPr/>
        </p:nvSpPr>
        <p:spPr>
          <a:xfrm>
            <a:off x="874450" y="3711866"/>
            <a:ext cx="150921" cy="1509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AA55191B-6ABC-4599-B68A-C3921A7BDA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754" y="4112581"/>
            <a:ext cx="1926059" cy="257008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4E3B399-8A4A-4AC1-ADFF-FFC3CB011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1498" y="4112581"/>
            <a:ext cx="3864789" cy="257008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F38FF37-C686-491A-AD1E-A28BCEE730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2971" y="4098309"/>
            <a:ext cx="2586337" cy="258633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623F7A37-B951-4967-B159-C58E8FC673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512504" y="4112581"/>
            <a:ext cx="2647444" cy="257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8516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359</Words>
  <Application>Microsoft Office PowerPoint</Application>
  <PresentationFormat>自定义</PresentationFormat>
  <Paragraphs>35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tq.zou@changyulaw.com</dc:creator>
  <cp:lastModifiedBy>微软用户</cp:lastModifiedBy>
  <cp:revision>15</cp:revision>
  <dcterms:created xsi:type="dcterms:W3CDTF">2020-02-08T09:06:05Z</dcterms:created>
  <dcterms:modified xsi:type="dcterms:W3CDTF">2020-02-10T07:26:11Z</dcterms:modified>
</cp:coreProperties>
</file>