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7" r:id="rId4"/>
    <p:sldId id="268" r:id="rId5"/>
    <p:sldId id="269" r:id="rId6"/>
    <p:sldId id="270" r:id="rId7"/>
    <p:sldId id="271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F9EF-E22F-49DB-A127-1FB03E927E8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91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DE05D-2F54-44CB-8B95-B0577A39FF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7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187B2-841D-4C46-9596-B4AEF14443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43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81C07-92A2-4D40-A5C5-BF464B714C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363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3E2ED-34B5-4C86-A8BB-2C7184C542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04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14C67-98D5-4BD7-A866-6061C80256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690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9E765-AA1E-4D6F-AA75-7CF2CAE0BD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867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0C1D6-3D53-4E65-ACFD-C817402DEF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11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0D17-0814-4C33-B173-68C22D3084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342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BE637-8D4E-4746-B324-73C0806ED1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659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32B6296-5B53-40D4-9A78-DE8136FBC1F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75349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剪去单角的矩形 24"/>
          <p:cNvSpPr/>
          <p:nvPr/>
        </p:nvSpPr>
        <p:spPr>
          <a:xfrm>
            <a:off x="0" y="182563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88725" y="4059793"/>
            <a:ext cx="1395920" cy="21992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7722" y="247963"/>
            <a:ext cx="4830414" cy="1311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 </a:t>
            </a:r>
            <a:r>
              <a:rPr lang="en-US" altLang="zh-CN" sz="1050" dirty="0"/>
              <a:t> </a:t>
            </a:r>
            <a:r>
              <a:rPr lang="zh-CN" altLang="zh-CN" sz="1200" dirty="0"/>
              <a:t>近期武汉的新型冠状病毒引起的病毒性肺炎传染性极强，截止</a:t>
            </a:r>
            <a:r>
              <a:rPr lang="en-US" altLang="zh-CN" sz="1200" dirty="0"/>
              <a:t>2</a:t>
            </a:r>
            <a:r>
              <a:rPr lang="zh-CN" altLang="zh-CN" sz="1200" dirty="0"/>
              <a:t>月</a:t>
            </a:r>
            <a:r>
              <a:rPr lang="en-US" altLang="zh-CN" sz="1200" dirty="0"/>
              <a:t>2</a:t>
            </a:r>
            <a:r>
              <a:rPr lang="zh-CN" altLang="zh-CN" sz="1200" dirty="0"/>
              <a:t>日</a:t>
            </a:r>
            <a:r>
              <a:rPr lang="en-US" altLang="zh-CN" sz="1200" dirty="0"/>
              <a:t>08:36</a:t>
            </a:r>
            <a:r>
              <a:rPr lang="zh-CN" altLang="zh-CN" sz="1200" dirty="0"/>
              <a:t>，全国新型冠状病毒肺炎确诊</a:t>
            </a:r>
            <a:r>
              <a:rPr lang="en-US" altLang="zh-CN" sz="1200" dirty="0"/>
              <a:t>14411</a:t>
            </a:r>
            <a:r>
              <a:rPr lang="zh-CN" altLang="zh-CN" sz="1200" dirty="0"/>
              <a:t>例，疑似</a:t>
            </a:r>
            <a:r>
              <a:rPr lang="en-US" altLang="zh-CN" sz="1200" dirty="0"/>
              <a:t>19544</a:t>
            </a:r>
            <a:r>
              <a:rPr lang="zh-CN" altLang="zh-CN" sz="1200" dirty="0"/>
              <a:t>例，治愈</a:t>
            </a:r>
            <a:r>
              <a:rPr lang="en-US" altLang="zh-CN" sz="1200" dirty="0"/>
              <a:t>328</a:t>
            </a:r>
            <a:r>
              <a:rPr lang="zh-CN" altLang="zh-CN" sz="1200" dirty="0"/>
              <a:t>例，死亡</a:t>
            </a:r>
            <a:r>
              <a:rPr lang="en-US" altLang="zh-CN" sz="1200" dirty="0"/>
              <a:t>304</a:t>
            </a:r>
            <a:r>
              <a:rPr lang="zh-CN" altLang="zh-CN" sz="1200" dirty="0"/>
              <a:t>例，造成了难以估量的损失。我们的医护工作者也有被感染，武汉协和医院的医护人员因为没有足够的防护服，不敢喝水吃饭，因为每次上厕所吃东西，意味着要另换一身，甚至用垃圾袋自制防护服，这一切太让人难过了！让我们做点什么吧！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2445" y="2377132"/>
            <a:ext cx="2283569" cy="13746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04" name="TextBox 23"/>
          <p:cNvSpPr txBox="1"/>
          <p:nvPr/>
        </p:nvSpPr>
        <p:spPr>
          <a:xfrm>
            <a:off x="269082" y="1482361"/>
            <a:ext cx="3398640" cy="6093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/>
              <a:t>了解一线医护人员的防护服的样式和</a:t>
            </a:r>
            <a:r>
              <a:rPr lang="zh-CN" altLang="zh-CN" sz="1400" dirty="0" smtClean="0"/>
              <a:t>功能</a:t>
            </a:r>
            <a:r>
              <a:rPr lang="zh-CN" altLang="en-US" sz="1400" dirty="0" smtClean="0"/>
              <a:t>以及</a:t>
            </a:r>
            <a:r>
              <a:rPr lang="zh-CN" altLang="zh-CN" sz="1400" dirty="0" smtClean="0"/>
              <a:t>医护</a:t>
            </a:r>
            <a:r>
              <a:rPr lang="zh-CN" altLang="zh-CN" sz="1400" dirty="0"/>
              <a:t>人员在使用过程中的不便之</a:t>
            </a:r>
            <a:r>
              <a:rPr lang="zh-CN" altLang="zh-CN" sz="1400" dirty="0" smtClean="0"/>
              <a:t>处</a:t>
            </a:r>
            <a:r>
              <a:rPr lang="zh-CN" altLang="en-US" sz="1400" dirty="0" smtClean="0"/>
              <a:t>。</a:t>
            </a:r>
            <a:endParaRPr lang="zh-CN" altLang="en-US" sz="1400" noProof="1">
              <a:solidFill>
                <a:prstClr val="black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23910" y="903527"/>
            <a:ext cx="1441549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关注生活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30" name="图片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85450" y="1572635"/>
            <a:ext cx="3447759" cy="46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142" y="4744156"/>
            <a:ext cx="2290489" cy="1517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图片 3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6142" y="2354907"/>
            <a:ext cx="1596978" cy="21787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36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0902" y="467682"/>
            <a:ext cx="1654907" cy="165490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3741" y="5508578"/>
            <a:ext cx="1418034" cy="946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534661" y="1077782"/>
            <a:ext cx="2426241" cy="803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/>
              <a:t>了解各类口罩的功用，以及各行各业的人以及普通民众的防疫需求。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47231" y="4425835"/>
            <a:ext cx="231367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noProof="1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 </a:t>
            </a:r>
            <a:r>
              <a:rPr lang="zh-CN" altLang="en-US" sz="1600" dirty="0" smtClean="0">
                <a:solidFill>
                  <a:prstClr val="black"/>
                </a:solidFill>
              </a:rPr>
              <a:t>各行各业坚守在岗位上最美逆行者，工作性质不同，需要的防护服装装备应该也各不相同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19734" y="447487"/>
            <a:ext cx="2884331" cy="1879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5212" y="2060916"/>
            <a:ext cx="3348382" cy="2232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8" name="圆角矩形 47"/>
          <p:cNvSpPr/>
          <p:nvPr/>
        </p:nvSpPr>
        <p:spPr>
          <a:xfrm>
            <a:off x="358937" y="4427001"/>
            <a:ext cx="1175724" cy="4326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请你思考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15211" y="1111113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关注生活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53814" y="5508578"/>
            <a:ext cx="1409779" cy="946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83894" y="2616429"/>
            <a:ext cx="2110103" cy="1402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18136" y="5502622"/>
            <a:ext cx="1418034" cy="9453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60902" y="5502622"/>
            <a:ext cx="1418034" cy="9453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298975" y="5501884"/>
            <a:ext cx="1405090" cy="946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39046" y="4329025"/>
            <a:ext cx="1418034" cy="9449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57626" y="4329025"/>
            <a:ext cx="1261458" cy="946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171548" y="2616429"/>
            <a:ext cx="1648924" cy="219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53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3885167"/>
            <a:ext cx="3417081" cy="25628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860032" y="319944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 smtClean="0"/>
              <a:t>了解</a:t>
            </a:r>
            <a:r>
              <a:rPr lang="zh-CN" altLang="en-US" sz="1400" dirty="0" smtClean="0"/>
              <a:t>功能性服装的概念分类以及设计过程思路步骤</a:t>
            </a:r>
            <a:r>
              <a:rPr lang="zh-CN" altLang="zh-CN" sz="1400" dirty="0" smtClean="0"/>
              <a:t>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1123363"/>
            <a:ext cx="3417081" cy="25628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7407" y="3901935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2" y="1073501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869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3885167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860032" y="319944"/>
            <a:ext cx="3424455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 smtClean="0"/>
              <a:t>了解</a:t>
            </a:r>
            <a:r>
              <a:rPr lang="zh-CN" altLang="en-US" sz="1400" dirty="0" smtClean="0"/>
              <a:t>功能性服装的概念分类以及设计过程思路步骤</a:t>
            </a:r>
            <a:r>
              <a:rPr lang="zh-CN" altLang="zh-CN" sz="1400" dirty="0" smtClean="0"/>
              <a:t>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1123363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7407" y="3901935"/>
            <a:ext cx="3417080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2" y="1073501"/>
            <a:ext cx="3417080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235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48064" y="3686175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5092408" y="319944"/>
            <a:ext cx="3528392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 smtClean="0"/>
              <a:t>了解</a:t>
            </a:r>
            <a:r>
              <a:rPr lang="zh-CN" altLang="en-US" sz="1400" dirty="0" smtClean="0"/>
              <a:t>功能性服装的概念分类以及设计过程思路步骤</a:t>
            </a:r>
            <a:r>
              <a:rPr lang="zh-CN" altLang="zh-CN" sz="1400" dirty="0" smtClean="0"/>
              <a:t>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1123362"/>
            <a:ext cx="4446874" cy="33351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584973" y="258895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5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3885167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860032" y="319944"/>
            <a:ext cx="3424455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 smtClean="0"/>
              <a:t>了解</a:t>
            </a:r>
            <a:r>
              <a:rPr lang="zh-CN" altLang="en-US" sz="1400" dirty="0" smtClean="0"/>
              <a:t>功能性服装的概念分类以及设计过程思路步骤</a:t>
            </a:r>
            <a:r>
              <a:rPr lang="zh-CN" altLang="zh-CN" sz="1400" dirty="0" smtClean="0"/>
              <a:t>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158" y="1123363"/>
            <a:ext cx="3417081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7407" y="3901935"/>
            <a:ext cx="3417080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2" y="1073501"/>
            <a:ext cx="3417080" cy="256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235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319944"/>
            <a:ext cx="2426241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 smtClean="0"/>
              <a:t>了解</a:t>
            </a:r>
            <a:r>
              <a:rPr lang="zh-CN" altLang="en-US" sz="1400" dirty="0" smtClean="0"/>
              <a:t>功能性服装的概念分类以及设计过程思路步骤</a:t>
            </a:r>
            <a:r>
              <a:rPr lang="zh-CN" altLang="zh-CN" sz="1400" dirty="0" smtClean="0"/>
              <a:t>。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82780" y="1453236"/>
            <a:ext cx="5954504" cy="44658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5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剪去单角的矩形 24"/>
          <p:cNvSpPr/>
          <p:nvPr/>
        </p:nvSpPr>
        <p:spPr>
          <a:xfrm>
            <a:off x="0" y="182563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8563" y="241622"/>
            <a:ext cx="442899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600" dirty="0"/>
              <a:t>为医护人员设计一套防护服装，更科学更合理。为依然在一线工作的快递员、警察还有普通民众们设计适合不同需求的防护服装和口罩吧！也许将来能够成为现实！来为社会贡献你的聪明才智吧！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TextBox 23"/>
          <p:cNvSpPr txBox="1"/>
          <p:nvPr/>
        </p:nvSpPr>
        <p:spPr>
          <a:xfrm>
            <a:off x="1852391" y="1056637"/>
            <a:ext cx="2204450" cy="11695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/>
              <a:t>可以打印提供的现成的人体模板，在上面添加设计防疫服装，也可以自己绘画设计，并写上简要的设计说明。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269082" y="1056637"/>
            <a:ext cx="1441549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挑战台</a:t>
            </a:r>
            <a:endParaRPr lang="zh-CN" altLang="en-US" sz="20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我设计的防疫服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30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6506" y="2386533"/>
            <a:ext cx="5725824" cy="406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23385" y="1863080"/>
            <a:ext cx="2437370" cy="405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781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411</Words>
  <Application>Microsoft Office PowerPoint</Application>
  <PresentationFormat>全屏显示(4:3)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微软用户</cp:lastModifiedBy>
  <cp:revision>10</cp:revision>
  <dcterms:created xsi:type="dcterms:W3CDTF">2020-02-08T07:55:28Z</dcterms:created>
  <dcterms:modified xsi:type="dcterms:W3CDTF">2020-02-10T07:20:20Z</dcterms:modified>
</cp:coreProperties>
</file>