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85" r:id="rId4"/>
    <p:sldId id="286" r:id="rId5"/>
    <p:sldId id="287" r:id="rId6"/>
    <p:sldId id="258" r:id="rId7"/>
    <p:sldId id="282" r:id="rId8"/>
    <p:sldId id="288" r:id="rId9"/>
    <p:sldId id="289" r:id="rId10"/>
    <p:sldId id="290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F9EF-E22F-49DB-A127-1FB03E927E8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3891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DE05D-2F54-44CB-8B95-B0577A39FFC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47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187B2-841D-4C46-9596-B4AEF14443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3433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81C07-92A2-4D40-A5C5-BF464B714C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363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3E2ED-34B5-4C86-A8BB-2C7184C542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3804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778438"/>
            <a:ext cx="3655181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14C67-98D5-4BD7-A866-6061C80256C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690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9E765-AA1E-4D6F-AA75-7CF2CAE0BD9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8673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0C1D6-3D53-4E65-ACFD-C817402DEF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4110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0D17-0814-4C33-B173-68C22D3084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5342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BE637-8D4E-4746-B324-73C0806ED1C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6591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fld id="{232B6296-5B53-40D4-9A78-DE8136FBC1F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75349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剪去单角的矩形 24"/>
          <p:cNvSpPr/>
          <p:nvPr/>
        </p:nvSpPr>
        <p:spPr>
          <a:xfrm>
            <a:off x="0" y="182563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86224" y="247963"/>
            <a:ext cx="4214168" cy="1717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 </a:t>
            </a:r>
            <a:r>
              <a:rPr lang="en-US" altLang="zh-CN" sz="1050" dirty="0"/>
              <a:t> </a:t>
            </a:r>
            <a:r>
              <a:rPr lang="zh-CN" altLang="en-US" sz="1600" dirty="0" smtClean="0"/>
              <a:t>因</a:t>
            </a:r>
            <a:r>
              <a:rPr lang="en-US" altLang="zh-CN" sz="1600" dirty="0" smtClean="0"/>
              <a:t>2019</a:t>
            </a:r>
            <a:r>
              <a:rPr lang="zh-CN" altLang="en-US" sz="1600" dirty="0" smtClean="0"/>
              <a:t>年武汉病毒性肺炎爆发，形势严峻，</a:t>
            </a:r>
            <a:r>
              <a:rPr lang="en-US" altLang="zh-CN" sz="1600" dirty="0" smtClean="0"/>
              <a:t>1</a:t>
            </a:r>
            <a:r>
              <a:rPr lang="zh-CN" altLang="en-US" sz="1600" dirty="0" smtClean="0"/>
              <a:t>月</a:t>
            </a:r>
            <a:r>
              <a:rPr lang="en-US" altLang="zh-CN" sz="1600" dirty="0" smtClean="0"/>
              <a:t>20</a:t>
            </a:r>
            <a:r>
              <a:rPr lang="zh-CN" altLang="en-US" sz="1600" dirty="0" smtClean="0"/>
              <a:t>日钟南山宣布此次病毒人传人，</a:t>
            </a:r>
            <a:r>
              <a:rPr lang="en-US" altLang="zh-CN" sz="1600" dirty="0" smtClean="0"/>
              <a:t>1</a:t>
            </a:r>
            <a:r>
              <a:rPr lang="zh-CN" altLang="en-US" sz="1600" dirty="0" smtClean="0"/>
              <a:t>月</a:t>
            </a:r>
            <a:r>
              <a:rPr lang="en-US" altLang="zh-CN" sz="1600" dirty="0" smtClean="0"/>
              <a:t>23</a:t>
            </a:r>
            <a:r>
              <a:rPr lang="zh-CN" altLang="en-US" sz="1600" dirty="0" smtClean="0"/>
              <a:t>日武汉封城，</a:t>
            </a:r>
            <a:r>
              <a:rPr lang="en-US" altLang="zh-CN" sz="1600" dirty="0" smtClean="0"/>
              <a:t>1</a:t>
            </a:r>
            <a:r>
              <a:rPr lang="zh-CN" altLang="en-US" sz="1600" dirty="0" smtClean="0"/>
              <a:t>月</a:t>
            </a:r>
            <a:r>
              <a:rPr lang="en-US" altLang="zh-CN" sz="1600" dirty="0" smtClean="0"/>
              <a:t>26</a:t>
            </a:r>
            <a:r>
              <a:rPr lang="zh-CN" altLang="en-US" sz="1600" dirty="0" smtClean="0"/>
              <a:t>日常州启动公共卫生事件一级响应，</a:t>
            </a:r>
            <a:r>
              <a:rPr lang="en-US" altLang="zh-CN" sz="1600" dirty="0" smtClean="0"/>
              <a:t>1</a:t>
            </a:r>
            <a:r>
              <a:rPr lang="zh-CN" altLang="en-US" sz="1600" dirty="0" smtClean="0"/>
              <a:t>月</a:t>
            </a:r>
            <a:r>
              <a:rPr lang="en-US" altLang="zh-CN" sz="1600" dirty="0" smtClean="0"/>
              <a:t>26</a:t>
            </a:r>
            <a:r>
              <a:rPr lang="zh-CN" altLang="en-US" sz="1600" dirty="0" smtClean="0"/>
              <a:t>日通知延迟开学，</a:t>
            </a:r>
            <a:r>
              <a:rPr lang="en-US" altLang="zh-CN" sz="1600" dirty="0" smtClean="0"/>
              <a:t>2</a:t>
            </a:r>
            <a:r>
              <a:rPr lang="zh-CN" altLang="en-US" sz="1600" dirty="0" smtClean="0"/>
              <a:t>月</a:t>
            </a:r>
            <a:r>
              <a:rPr lang="en-US" altLang="zh-CN" sz="1600" dirty="0" smtClean="0"/>
              <a:t>5</a:t>
            </a:r>
            <a:r>
              <a:rPr lang="zh-CN" altLang="en-US" sz="1600" dirty="0" smtClean="0"/>
              <a:t>日再次发布通知：</a:t>
            </a:r>
            <a:r>
              <a:rPr lang="en-US" altLang="zh-CN" sz="1600" dirty="0" smtClean="0"/>
              <a:t>2</a:t>
            </a:r>
            <a:r>
              <a:rPr lang="zh-CN" altLang="en-US" sz="1600" dirty="0" smtClean="0"/>
              <a:t>月底前不开学，</a:t>
            </a:r>
            <a:r>
              <a:rPr lang="en-US" altLang="zh-CN" sz="1600" dirty="0" smtClean="0"/>
              <a:t>2020 </a:t>
            </a:r>
            <a:r>
              <a:rPr lang="zh-CN" altLang="en-US" sz="1600" dirty="0" smtClean="0"/>
              <a:t>有了超长寒假。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646" y="3317875"/>
            <a:ext cx="3190959" cy="30258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104" name="TextBox 23"/>
          <p:cNvSpPr txBox="1"/>
          <p:nvPr/>
        </p:nvSpPr>
        <p:spPr>
          <a:xfrm>
            <a:off x="194324" y="1570077"/>
            <a:ext cx="3942878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600" dirty="0" smtClean="0"/>
              <a:t>居家不出门就是为社会做贡献，无数的医护人员、警察、建筑工人等在一线工作保护我们，我们好好宅家不让无数人的付出功亏一篑。我们作业、锻炼、休闲之余，让美食来慰籍心灵吧！一起走进厨房吧！</a:t>
            </a:r>
            <a:endParaRPr lang="zh-CN" altLang="en-US" sz="1600" noProof="1">
              <a:solidFill>
                <a:prstClr val="black"/>
              </a:solidFill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423910" y="903527"/>
            <a:ext cx="1441549" cy="465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关注生活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30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148064" y="1986994"/>
            <a:ext cx="3232887" cy="439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368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15211" y="1111113"/>
            <a:ext cx="1850552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儿童美术馆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211" y="1772816"/>
            <a:ext cx="3527549" cy="272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 descr="DSC000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69733"/>
            <a:ext cx="3678712" cy="2759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34714"/>
            <a:ext cx="3678712" cy="2761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23"/>
          <p:cNvSpPr txBox="1"/>
          <p:nvPr/>
        </p:nvSpPr>
        <p:spPr>
          <a:xfrm>
            <a:off x="683567" y="5373216"/>
            <a:ext cx="3570445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600" b="1" dirty="0" smtClean="0"/>
              <a:t>用喜欢的</a:t>
            </a:r>
            <a:r>
              <a:rPr lang="zh-CN" altLang="en-US" sz="1600" b="1" dirty="0"/>
              <a:t>方法完成一幅表现自己家中厨房的作品。</a:t>
            </a:r>
          </a:p>
          <a:p>
            <a:pPr lvl="0"/>
            <a:r>
              <a:rPr lang="zh-CN" altLang="en-US" sz="1600" b="1" dirty="0"/>
              <a:t>可以是表现厨房一角，也可表现自己或家人在厨房忙碌的情景。</a:t>
            </a:r>
            <a:endParaRPr lang="zh-CN" altLang="zh-CN" sz="1600" dirty="0"/>
          </a:p>
        </p:txBody>
      </p:sp>
      <p:sp>
        <p:nvSpPr>
          <p:cNvPr id="14" name="圆角矩形 13"/>
          <p:cNvSpPr/>
          <p:nvPr/>
        </p:nvSpPr>
        <p:spPr>
          <a:xfrm>
            <a:off x="315211" y="4750371"/>
            <a:ext cx="1181323" cy="465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20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挑战台</a:t>
            </a:r>
            <a:endParaRPr lang="zh-CN" altLang="en-US" sz="20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19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68434" y="4580783"/>
            <a:ext cx="1715734" cy="1988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600" dirty="0" smtClean="0"/>
              <a:t>请你观察这些厨房图片，比较拍摄角度，以及他们布局、厨具的不同特点，并请你仔细观察自己家的厨房。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 descr="000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89721" y="918666"/>
            <a:ext cx="2632297" cy="2796292"/>
          </a:xfrm>
          <a:prstGeom prst="roundRect">
            <a:avLst/>
          </a:prstGeom>
        </p:spPr>
      </p:pic>
      <p:pic>
        <p:nvPicPr>
          <p:cNvPr id="12" name="图片 11" descr="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21077" y="881820"/>
            <a:ext cx="3749110" cy="2872531"/>
          </a:xfrm>
          <a:prstGeom prst="roundRect">
            <a:avLst/>
          </a:prstGeom>
        </p:spPr>
      </p:pic>
      <p:pic>
        <p:nvPicPr>
          <p:cNvPr id="13" name="图片 12" descr="timg (17)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48372" y="4221088"/>
            <a:ext cx="3507430" cy="2131574"/>
          </a:xfrm>
          <a:prstGeom prst="roundRect">
            <a:avLst/>
          </a:prstGeom>
        </p:spPr>
      </p:pic>
      <p:pic>
        <p:nvPicPr>
          <p:cNvPr id="14" name="Picture 9" descr="4028818d1fa824c5011fbd034f371e9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7979" y="4004729"/>
            <a:ext cx="1872208" cy="256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圆角矩形 14"/>
          <p:cNvSpPr/>
          <p:nvPr/>
        </p:nvSpPr>
        <p:spPr>
          <a:xfrm>
            <a:off x="4351863" y="400472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小提示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08042" y="319339"/>
            <a:ext cx="36004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600" dirty="0" smtClean="0"/>
              <a:t>现代厨房是</a:t>
            </a:r>
            <a:r>
              <a:rPr lang="zh-CN" altLang="zh-CN" sz="1600" dirty="0" smtClean="0"/>
              <a:t>一</a:t>
            </a:r>
            <a:r>
              <a:rPr lang="zh-CN" altLang="zh-CN" sz="1600" dirty="0"/>
              <a:t>种怎样的风格</a:t>
            </a:r>
            <a:r>
              <a:rPr lang="zh-CN" altLang="zh-CN" sz="1600" dirty="0" smtClean="0"/>
              <a:t>？时尚</a:t>
            </a:r>
            <a:r>
              <a:rPr lang="zh-CN" altLang="zh-CN" sz="1600" dirty="0"/>
              <a:t>，简洁，</a:t>
            </a:r>
            <a:r>
              <a:rPr lang="zh-CN" altLang="zh-CN" sz="1600" dirty="0" smtClean="0"/>
              <a:t>高科技</a:t>
            </a:r>
            <a:r>
              <a:rPr lang="en-US" altLang="zh-CN" sz="1600" dirty="0" smtClean="0"/>
              <a:t>······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698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62366" y="5395045"/>
            <a:ext cx="3886097" cy="117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600" dirty="0" smtClean="0"/>
              <a:t>请你观察这些厨房图片，比较其中的设施布局、厨具、家具的不同特点，可以邀请你的爸爸妈妈爷爷奶奶一起来看看这样的厨房，了解相关知识。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08042" y="319339"/>
            <a:ext cx="36004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600" dirty="0" smtClean="0"/>
              <a:t>传统厨房是</a:t>
            </a:r>
            <a:r>
              <a:rPr lang="zh-CN" altLang="zh-CN" sz="1600" dirty="0" smtClean="0"/>
              <a:t>一</a:t>
            </a:r>
            <a:r>
              <a:rPr lang="zh-CN" altLang="zh-CN" sz="1600" dirty="0"/>
              <a:t>种怎样的风格</a:t>
            </a:r>
            <a:r>
              <a:rPr lang="zh-CN" altLang="zh-CN" sz="1600" dirty="0" smtClean="0"/>
              <a:t>？</a:t>
            </a:r>
            <a:r>
              <a:rPr lang="zh-CN" altLang="en-US" sz="1600" dirty="0" smtClean="0"/>
              <a:t>古老、原始、质朴</a:t>
            </a:r>
            <a:r>
              <a:rPr lang="en-US" altLang="zh-CN" sz="1600" dirty="0" smtClean="0"/>
              <a:t>······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pic>
        <p:nvPicPr>
          <p:cNvPr id="17" name="图片 16" descr="00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6360" y="1041566"/>
            <a:ext cx="3461734" cy="259624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6053" y="885648"/>
            <a:ext cx="2964378" cy="419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 descr="2007_10_20_633285148734843750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6706" y="3861048"/>
            <a:ext cx="3481388" cy="255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圆角矩形 18"/>
          <p:cNvSpPr/>
          <p:nvPr/>
        </p:nvSpPr>
        <p:spPr>
          <a:xfrm>
            <a:off x="3873799" y="5010552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小讨论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014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50173" y="4050431"/>
            <a:ext cx="2106001" cy="2529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600" dirty="0" smtClean="0"/>
              <a:t>请你下厨做一样美食，如果有难度，可以帮忙做下手，洗菜、切菜，厨房要做的事可真不少。观察这些照片看看人物的动作表情装扮有什么特点，再和自己的亲身经历比较一下。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关注生活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60" y="918666"/>
            <a:ext cx="2097219" cy="2796292"/>
          </a:xfrm>
          <a:prstGeom prst="round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1077" y="912169"/>
            <a:ext cx="3749110" cy="2811832"/>
          </a:xfrm>
          <a:prstGeom prst="round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1038" y="4221088"/>
            <a:ext cx="2842098" cy="2131574"/>
          </a:xfrm>
          <a:prstGeom prst="roundRect">
            <a:avLst/>
          </a:prstGeom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97979" y="4038736"/>
            <a:ext cx="1872208" cy="2496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圆角矩形 14"/>
          <p:cNvSpPr/>
          <p:nvPr/>
        </p:nvSpPr>
        <p:spPr>
          <a:xfrm>
            <a:off x="3296769" y="3462267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小提示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08042" y="319339"/>
            <a:ext cx="36004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600" dirty="0" smtClean="0"/>
              <a:t>洗菜、切菜、炒菜</a:t>
            </a:r>
            <a:r>
              <a:rPr lang="en-US" altLang="zh-CN" sz="1600" dirty="0" smtClean="0"/>
              <a:t>······</a:t>
            </a:r>
            <a:r>
              <a:rPr lang="zh-CN" altLang="en-US" sz="1600" dirty="0" smtClean="0"/>
              <a:t>同学们在厨房忙的可欢啦！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405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667721" y="440180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生活感悟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1109951"/>
            <a:ext cx="2471408" cy="5470403"/>
          </a:xfrm>
          <a:prstGeom prst="round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758" y="3717032"/>
            <a:ext cx="2949829" cy="2949829"/>
          </a:xfrm>
          <a:prstGeom prst="roundRect">
            <a:avLst/>
          </a:prstGeom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5223" y="1052736"/>
            <a:ext cx="2054197" cy="2577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780251" y="1109951"/>
            <a:ext cx="3271450" cy="2259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600" dirty="0" smtClean="0"/>
              <a:t>在风和日丽时过好每天不算什么，在困境中还能认真过每一天，才是本事</a:t>
            </a:r>
            <a:r>
              <a:rPr lang="en-US" altLang="zh-CN" sz="1600" dirty="0" smtClean="0"/>
              <a:t>——</a:t>
            </a:r>
            <a:r>
              <a:rPr lang="zh-CN" altLang="en-US" sz="1600" dirty="0" smtClean="0"/>
              <a:t>妈妈们教给我她的生活哲理，送给我们每个人</a:t>
            </a:r>
            <a:endParaRPr lang="en-US" altLang="zh-CN" sz="1600" dirty="0" smtClean="0"/>
          </a:p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dirty="0" smtClean="0"/>
              <a:t>“我从未像现在一样感激美食带来的安慰”</a:t>
            </a:r>
            <a:endParaRPr lang="en-US" altLang="zh-CN" sz="1600" dirty="0" smtClean="0"/>
          </a:p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1600" dirty="0">
                <a:solidFill>
                  <a:prstClr val="black"/>
                </a:solidFill>
              </a:rPr>
              <a:t> </a:t>
            </a:r>
            <a:r>
              <a:rPr lang="en-US" altLang="zh-CN" sz="1600" dirty="0" smtClean="0">
                <a:solidFill>
                  <a:prstClr val="black"/>
                </a:solidFill>
              </a:rPr>
              <a:t>             ——</a:t>
            </a:r>
            <a:r>
              <a:rPr lang="zh-CN" altLang="en-US" sz="1600" dirty="0" smtClean="0">
                <a:solidFill>
                  <a:prstClr val="black"/>
                </a:solidFill>
              </a:rPr>
              <a:t>摘自武汉封城</a:t>
            </a:r>
            <a:r>
              <a:rPr lang="en-US" altLang="zh-CN" sz="1600" dirty="0" smtClean="0">
                <a:solidFill>
                  <a:prstClr val="black"/>
                </a:solidFill>
              </a:rPr>
              <a:t>15</a:t>
            </a:r>
            <a:r>
              <a:rPr lang="zh-CN" altLang="en-US" sz="1600" dirty="0" smtClean="0">
                <a:solidFill>
                  <a:prstClr val="black"/>
                </a:solidFill>
              </a:rPr>
              <a:t>天的李先生的记录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4066" y="3573016"/>
            <a:ext cx="2082070" cy="294982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252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750470" y="319944"/>
            <a:ext cx="1850552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艺术家的作品</a:t>
            </a: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Picture 3" descr="DSCF419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33076"/>
            <a:ext cx="6770494" cy="510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7950781" y="3317875"/>
            <a:ext cx="677108" cy="288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 dirty="0"/>
              <a:t>颜文樑</a:t>
            </a:r>
            <a:r>
              <a:rPr lang="zh-CN" altLang="zh-CN" sz="3200" b="1" dirty="0"/>
              <a:t>《</a:t>
            </a:r>
            <a:r>
              <a:rPr lang="zh-CN" sz="3200" b="1" dirty="0"/>
              <a:t>厨房</a:t>
            </a:r>
            <a:r>
              <a:rPr lang="zh-CN" altLang="zh-CN" sz="3200" b="1" dirty="0"/>
              <a:t>》</a:t>
            </a:r>
          </a:p>
        </p:txBody>
      </p:sp>
    </p:spTree>
    <p:extLst>
      <p:ext uri="{BB962C8B-B14F-4D97-AF65-F5344CB8AC3E}">
        <p14:creationId xmlns:p14="http://schemas.microsoft.com/office/powerpoint/2010/main" xmlns="" val="305534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583905" y="319944"/>
            <a:ext cx="1850552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艺术家的作品</a:t>
            </a: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Picture 7" descr="b77a898bf54c2aec08f65cd2cdcbce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5754"/>
            <a:ext cx="6293372" cy="518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 flipH="1">
            <a:off x="1907704" y="3717537"/>
            <a:ext cx="5651972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/>
              <a:t>马丹 德罗林</a:t>
            </a:r>
          </a:p>
          <a:p>
            <a:pPr>
              <a:spcBef>
                <a:spcPct val="50000"/>
              </a:spcBef>
            </a:pPr>
            <a:r>
              <a:rPr lang="en-US" altLang="zh-CN" dirty="0"/>
              <a:t>《</a:t>
            </a:r>
            <a:r>
              <a:rPr lang="zh-CN" altLang="en-US" dirty="0"/>
              <a:t>厨房里</a:t>
            </a:r>
            <a:r>
              <a:rPr lang="en-US" altLang="zh-CN" dirty="0"/>
              <a:t>》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851790" y="1584329"/>
            <a:ext cx="1415772" cy="464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 smtClean="0"/>
              <a:t>马</a:t>
            </a:r>
            <a:r>
              <a:rPr lang="zh-CN" altLang="en-US" sz="3200" b="1" dirty="0"/>
              <a:t>丹 德罗</a:t>
            </a:r>
            <a:r>
              <a:rPr lang="zh-CN" altLang="en-US" sz="3200" b="1" dirty="0" smtClean="0"/>
              <a:t>林</a:t>
            </a:r>
            <a:r>
              <a:rPr lang="en-US" altLang="zh-CN" sz="3200" b="1" dirty="0" smtClean="0"/>
              <a:t>《</a:t>
            </a:r>
            <a:r>
              <a:rPr lang="zh-CN" altLang="en-US" sz="3200" b="1" dirty="0"/>
              <a:t>厨房里</a:t>
            </a:r>
            <a:r>
              <a:rPr lang="en-US" altLang="zh-CN" sz="3200" b="1" dirty="0"/>
              <a:t>》</a:t>
            </a:r>
          </a:p>
          <a:p>
            <a:pPr>
              <a:spcBef>
                <a:spcPct val="50000"/>
              </a:spcBef>
            </a:pPr>
            <a:endParaRPr lang="zh-CN" altLang="zh-CN" sz="32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165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15211" y="1111113"/>
            <a:ext cx="1850552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儿童美术馆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37418"/>
            <a:ext cx="3767137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988" y="1772816"/>
            <a:ext cx="3724275" cy="476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707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15211" y="1111113"/>
            <a:ext cx="1850552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儿童美术馆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厨房</a:t>
            </a:r>
            <a:endParaRPr lang="zh-CN" altLang="en-US" sz="2400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045" y="1831115"/>
            <a:ext cx="3960167" cy="297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8383"/>
            <a:ext cx="3936686" cy="295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86175"/>
            <a:ext cx="3936686" cy="279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330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488</Words>
  <Application>Microsoft Office PowerPoint</Application>
  <PresentationFormat>全屏显示(4:3)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微软用户</cp:lastModifiedBy>
  <cp:revision>29</cp:revision>
  <dcterms:created xsi:type="dcterms:W3CDTF">2020-02-08T07:55:28Z</dcterms:created>
  <dcterms:modified xsi:type="dcterms:W3CDTF">2020-02-10T07:19:46Z</dcterms:modified>
</cp:coreProperties>
</file>