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7" r:id="rId3"/>
    <p:sldId id="273" r:id="rId4"/>
    <p:sldId id="274" r:id="rId5"/>
    <p:sldId id="275" r:id="rId6"/>
    <p:sldId id="272" r:id="rId7"/>
    <p:sldId id="277" r:id="rId8"/>
    <p:sldId id="278" r:id="rId9"/>
    <p:sldId id="279" r:id="rId10"/>
    <p:sldId id="280" r:id="rId11"/>
    <p:sldId id="281" r:id="rId12"/>
    <p:sldId id="284" r:id="rId13"/>
    <p:sldId id="258" r:id="rId14"/>
    <p:sldId id="282" r:id="rId15"/>
    <p:sldId id="283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5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7CF9EF-E22F-49DB-A127-1FB03E927E8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38916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5DE05D-2F54-44CB-8B95-B0577A39FFC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3479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6187B2-841D-4C46-9596-B4AEF14443D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34335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381C07-92A2-4D40-A5C5-BF464B714C2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03630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43E2ED-34B5-4C86-A8BB-2C7184C542D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3804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0" y="1778438"/>
            <a:ext cx="3655181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0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14C67-98D5-4BD7-A866-6061C80256C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76909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79E765-AA1E-4D6F-AA75-7CF2CAE0BD9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48673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0C1D6-3D53-4E65-ACFD-C817402DEF8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41101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80D17-0814-4C33-B173-68C22D30845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53421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BE637-8D4E-4746-B324-73C0806ED1C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76591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fld id="{232B6296-5B53-40D4-9A78-DE8136FBC1F9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t>‹#›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1753491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剪去单角的矩形 24"/>
          <p:cNvSpPr/>
          <p:nvPr/>
        </p:nvSpPr>
        <p:spPr>
          <a:xfrm>
            <a:off x="0" y="182563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876738" y="4671911"/>
            <a:ext cx="2808311" cy="18066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67722" y="247963"/>
            <a:ext cx="4830414" cy="1175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 </a:t>
            </a:r>
            <a:r>
              <a:rPr lang="en-US" altLang="zh-CN" sz="1050" dirty="0"/>
              <a:t> </a:t>
            </a:r>
            <a:r>
              <a:rPr lang="en-US" altLang="zh-CN" sz="1600" dirty="0" smtClean="0"/>
              <a:t>2019</a:t>
            </a:r>
            <a:r>
              <a:rPr lang="zh-CN" altLang="en-US" sz="1600" dirty="0" smtClean="0"/>
              <a:t>新型冠状病毒（</a:t>
            </a:r>
            <a:r>
              <a:rPr lang="en-US" altLang="zh-CN" sz="1600" dirty="0" smtClean="0"/>
              <a:t>2019-nCoV</a:t>
            </a:r>
            <a:r>
              <a:rPr lang="zh-CN" altLang="en-US" sz="1600" dirty="0" smtClean="0"/>
              <a:t>）因</a:t>
            </a:r>
            <a:r>
              <a:rPr lang="en-US" altLang="zh-CN" sz="1600" dirty="0" smtClean="0"/>
              <a:t>2019</a:t>
            </a:r>
            <a:r>
              <a:rPr lang="zh-CN" altLang="en-US" sz="1600" dirty="0" smtClean="0"/>
              <a:t>年武汉病毒性肺炎病例而被发现，</a:t>
            </a:r>
            <a:r>
              <a:rPr lang="en-US" altLang="zh-CN" sz="1600" dirty="0" smtClean="0"/>
              <a:t>2020</a:t>
            </a:r>
            <a:r>
              <a:rPr lang="zh-CN" altLang="en-US" sz="1600" dirty="0" smtClean="0"/>
              <a:t>年</a:t>
            </a:r>
            <a:r>
              <a:rPr lang="en-US" altLang="zh-CN" sz="1600" dirty="0" smtClean="0"/>
              <a:t>1</a:t>
            </a:r>
            <a:r>
              <a:rPr lang="zh-CN" altLang="en-US" sz="1600" dirty="0" smtClean="0"/>
              <a:t>月</a:t>
            </a:r>
            <a:r>
              <a:rPr lang="en-US" altLang="zh-CN" sz="1600" dirty="0" smtClean="0"/>
              <a:t>12</a:t>
            </a:r>
            <a:r>
              <a:rPr lang="zh-CN" altLang="en-US" sz="1600" dirty="0" smtClean="0"/>
              <a:t>日被世界卫生组织命名。冠状病毒是一个大型病毒家族，新型冠状病毒是以前从未在人体中发现的冠状病毒新毒株。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5329" y="2112828"/>
            <a:ext cx="3668046" cy="25529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104" name="TextBox 23"/>
          <p:cNvSpPr txBox="1"/>
          <p:nvPr/>
        </p:nvSpPr>
        <p:spPr>
          <a:xfrm>
            <a:off x="269082" y="1407259"/>
            <a:ext cx="3798862" cy="60939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zh-CN" sz="1400" dirty="0"/>
              <a:t>了解此次疫情中</a:t>
            </a:r>
            <a:r>
              <a:rPr lang="zh-CN" altLang="zh-CN" sz="1400" dirty="0" smtClean="0"/>
              <a:t>的</a:t>
            </a:r>
            <a:r>
              <a:rPr lang="zh-CN" altLang="en-US" sz="1400" dirty="0"/>
              <a:t>新型</a:t>
            </a:r>
            <a:r>
              <a:rPr lang="zh-CN" altLang="zh-CN" sz="1400" dirty="0" smtClean="0"/>
              <a:t>冠</a:t>
            </a:r>
            <a:r>
              <a:rPr lang="zh-CN" altLang="zh-CN" sz="1400" dirty="0"/>
              <a:t>状病毒的相关</a:t>
            </a:r>
            <a:r>
              <a:rPr lang="zh-CN" altLang="zh-CN" sz="1400" dirty="0" smtClean="0"/>
              <a:t>知识</a:t>
            </a:r>
            <a:r>
              <a:rPr lang="zh-CN" altLang="en-US" sz="1400" dirty="0" smtClean="0"/>
              <a:t>仔细观察它的</a:t>
            </a:r>
            <a:r>
              <a:rPr lang="zh-CN" altLang="zh-CN" sz="1400" dirty="0" smtClean="0"/>
              <a:t>形态</a:t>
            </a:r>
            <a:r>
              <a:rPr lang="zh-CN" altLang="zh-CN" sz="1400" dirty="0"/>
              <a:t>特点。</a:t>
            </a:r>
            <a:endParaRPr lang="zh-CN" altLang="en-US" sz="1400" noProof="1">
              <a:solidFill>
                <a:prstClr val="black"/>
              </a:solidFill>
            </a:endParaRPr>
          </a:p>
        </p:txBody>
      </p:sp>
      <p:sp>
        <p:nvSpPr>
          <p:cNvPr id="47" name="圆角矩形 46"/>
          <p:cNvSpPr/>
          <p:nvPr/>
        </p:nvSpPr>
        <p:spPr>
          <a:xfrm>
            <a:off x="423910" y="903527"/>
            <a:ext cx="1441549" cy="46513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关注生活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怪”兽“奇想</a:t>
            </a:r>
          </a:p>
        </p:txBody>
      </p:sp>
      <p:pic>
        <p:nvPicPr>
          <p:cNvPr id="4130" name="图片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932040" y="1556792"/>
            <a:ext cx="3760346" cy="2782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435" y="4969466"/>
            <a:ext cx="3929834" cy="16701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43685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338427" y="1355028"/>
            <a:ext cx="2463803" cy="51192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3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28568" y="1381684"/>
            <a:ext cx="2463803" cy="51192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圆角矩形 48"/>
          <p:cNvSpPr/>
          <p:nvPr/>
        </p:nvSpPr>
        <p:spPr>
          <a:xfrm>
            <a:off x="3499624" y="319339"/>
            <a:ext cx="1112357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知识窗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怪”兽“奇想</a:t>
            </a:r>
          </a:p>
        </p:txBody>
      </p:sp>
      <p:pic>
        <p:nvPicPr>
          <p:cNvPr id="28" name="Picture 3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300192" y="1355030"/>
            <a:ext cx="2450972" cy="50925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050157" y="322659"/>
            <a:ext cx="3600400" cy="56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en-US" sz="1400" dirty="0" smtClean="0"/>
              <a:t>看了这篇介绍，你有什么想法吗？可以说说吗？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358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338427" y="1355028"/>
            <a:ext cx="2463803" cy="51192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3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28568" y="1381684"/>
            <a:ext cx="2463803" cy="51192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圆角矩形 48"/>
          <p:cNvSpPr/>
          <p:nvPr/>
        </p:nvSpPr>
        <p:spPr>
          <a:xfrm>
            <a:off x="3499624" y="319339"/>
            <a:ext cx="1112357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知识窗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怪”兽“奇想</a:t>
            </a:r>
          </a:p>
        </p:txBody>
      </p:sp>
      <p:pic>
        <p:nvPicPr>
          <p:cNvPr id="28" name="Picture 3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300192" y="1355030"/>
            <a:ext cx="2450972" cy="50925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050157" y="322659"/>
            <a:ext cx="3600400" cy="56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en-US" sz="1400" dirty="0" smtClean="0"/>
              <a:t>看了这篇介绍，你有什么想法吗？可以说说吗？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358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549189" y="2314082"/>
            <a:ext cx="2408351" cy="20075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3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217768" y="3812080"/>
            <a:ext cx="2463803" cy="26313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圆角矩形 48"/>
          <p:cNvSpPr/>
          <p:nvPr/>
        </p:nvSpPr>
        <p:spPr>
          <a:xfrm>
            <a:off x="2167525" y="1073097"/>
            <a:ext cx="1112357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知识窗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怪”兽“奇想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84973" y="322659"/>
            <a:ext cx="5096598" cy="1920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en-US" dirty="0" smtClean="0"/>
              <a:t>漫画是一种艺术形式，是用简单而夸张的手法来描绘生活或时事的图画，一般运用变形、比拟、象征、暗示、影射的方法构成幽默诙谐的画面或画面组，以取得讽刺或歌颂的效果。常采用夸张、比喻、象征等手法，讽刺、批评或歌颂某些人和事，具有较强的社会性。</a:t>
            </a:r>
            <a:endParaRPr lang="zh-CN" altLang="en-US" dirty="0">
              <a:solidFill>
                <a:prstClr val="black"/>
              </a:solidFill>
            </a:endParaRPr>
          </a:p>
        </p:txBody>
      </p:sp>
      <p:pic>
        <p:nvPicPr>
          <p:cNvPr id="12" name="Picture 3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69082" y="2266957"/>
            <a:ext cx="3008979" cy="41764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13873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07027" y="4923160"/>
            <a:ext cx="2220085" cy="15315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639046" y="189026"/>
            <a:ext cx="2895621" cy="21377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3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00645" y="1712495"/>
            <a:ext cx="2141390" cy="30326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圆角矩形 48"/>
          <p:cNvSpPr/>
          <p:nvPr/>
        </p:nvSpPr>
        <p:spPr>
          <a:xfrm>
            <a:off x="315211" y="1111113"/>
            <a:ext cx="1850552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艺术家的作品</a:t>
            </a: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怪”兽“奇想</a:t>
            </a: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085192" y="1335020"/>
            <a:ext cx="2144868" cy="29642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618133" y="4599248"/>
            <a:ext cx="2815305" cy="18768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924532" y="4585122"/>
            <a:ext cx="2466188" cy="1881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719360" y="2414455"/>
            <a:ext cx="2714078" cy="2175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5534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09496" y="4923160"/>
            <a:ext cx="2015147" cy="15315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639046" y="422048"/>
            <a:ext cx="2895621" cy="16717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3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00645" y="1719849"/>
            <a:ext cx="2141390" cy="30179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圆角矩形 48"/>
          <p:cNvSpPr/>
          <p:nvPr/>
        </p:nvSpPr>
        <p:spPr>
          <a:xfrm>
            <a:off x="315211" y="1111113"/>
            <a:ext cx="1850552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艺术家的作品</a:t>
            </a: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怪”兽“奇想</a:t>
            </a: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158904" y="1335020"/>
            <a:ext cx="1997444" cy="29642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717558" y="4599248"/>
            <a:ext cx="2616454" cy="18768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975873" y="4585122"/>
            <a:ext cx="2363505" cy="1881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719360" y="2372957"/>
            <a:ext cx="2714078" cy="1917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2165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74160" y="4756721"/>
            <a:ext cx="2174095" cy="16305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3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012160" y="3996878"/>
            <a:ext cx="2583398" cy="25833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圆角矩形 48"/>
          <p:cNvSpPr/>
          <p:nvPr/>
        </p:nvSpPr>
        <p:spPr>
          <a:xfrm>
            <a:off x="315211" y="1111113"/>
            <a:ext cx="1850552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儿童美术馆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怪”兽“奇想</a:t>
            </a: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01347" y="1890929"/>
            <a:ext cx="3166477" cy="2592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200225" y="247567"/>
            <a:ext cx="3337775" cy="22785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342680" y="4769221"/>
            <a:ext cx="2174094" cy="16305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圆角矩形 14"/>
          <p:cNvSpPr/>
          <p:nvPr/>
        </p:nvSpPr>
        <p:spPr>
          <a:xfrm>
            <a:off x="3894733" y="3005594"/>
            <a:ext cx="1181323" cy="46513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20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挑战台</a:t>
            </a:r>
            <a:endParaRPr lang="zh-CN" altLang="en-US" sz="20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5200225" y="2902067"/>
            <a:ext cx="357044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zh-CN" sz="1600" dirty="0"/>
              <a:t>大胆想象，创编单幅或多幅漫画讲讲冠状病毒或者是蝙蝠以及野生动物的</a:t>
            </a:r>
            <a:r>
              <a:rPr lang="zh-CN" altLang="zh-CN" sz="1600" dirty="0" smtClean="0"/>
              <a:t>故事</a:t>
            </a:r>
            <a:r>
              <a:rPr lang="zh-CN" altLang="en-US" sz="1600" dirty="0" smtClean="0"/>
              <a:t>，或是我们抗击病毒的故事</a:t>
            </a:r>
            <a:r>
              <a:rPr lang="zh-CN" altLang="zh-CN" sz="1600" dirty="0" smtClean="0"/>
              <a:t>。</a:t>
            </a:r>
            <a:endParaRPr lang="zh-CN" altLang="zh-CN" sz="1600" dirty="0"/>
          </a:p>
        </p:txBody>
      </p:sp>
    </p:spTree>
    <p:extLst>
      <p:ext uri="{BB962C8B-B14F-4D97-AF65-F5344CB8AC3E}">
        <p14:creationId xmlns:p14="http://schemas.microsoft.com/office/powerpoint/2010/main" xmlns="" val="63383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338427" y="1355028"/>
            <a:ext cx="2463804" cy="51192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0" name="TextBox 29"/>
          <p:cNvSpPr txBox="1"/>
          <p:nvPr/>
        </p:nvSpPr>
        <p:spPr>
          <a:xfrm>
            <a:off x="4860032" y="319944"/>
            <a:ext cx="3600400" cy="56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en-US" sz="1400" dirty="0" smtClean="0"/>
              <a:t>看了这篇介绍，你有什么想法吗？可以说说吗？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  <p:pic>
        <p:nvPicPr>
          <p:cNvPr id="3" name="Picture 3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28568" y="1381684"/>
            <a:ext cx="2463804" cy="51192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圆角矩形 48"/>
          <p:cNvSpPr/>
          <p:nvPr/>
        </p:nvSpPr>
        <p:spPr>
          <a:xfrm>
            <a:off x="3499624" y="319339"/>
            <a:ext cx="1112357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知识窗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怪”兽“奇想</a:t>
            </a:r>
          </a:p>
        </p:txBody>
      </p:sp>
      <p:pic>
        <p:nvPicPr>
          <p:cNvPr id="28" name="Picture 3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300192" y="1355028"/>
            <a:ext cx="2450973" cy="50925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28698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338427" y="1355028"/>
            <a:ext cx="2463804" cy="51192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3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28568" y="1381684"/>
            <a:ext cx="2463804" cy="51192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圆角矩形 48"/>
          <p:cNvSpPr/>
          <p:nvPr/>
        </p:nvSpPr>
        <p:spPr>
          <a:xfrm>
            <a:off x="3499624" y="319339"/>
            <a:ext cx="1112357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知识窗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怪”兽“奇想</a:t>
            </a:r>
          </a:p>
        </p:txBody>
      </p:sp>
      <p:pic>
        <p:nvPicPr>
          <p:cNvPr id="28" name="Picture 3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300192" y="1355030"/>
            <a:ext cx="2450973" cy="50925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4860032" y="319339"/>
            <a:ext cx="3600400" cy="56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en-US" sz="1400" dirty="0" smtClean="0"/>
              <a:t>看了这篇介绍，你有什么想法吗？可以说说吗？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821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338427" y="1355028"/>
            <a:ext cx="2463804" cy="51192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3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28568" y="1381684"/>
            <a:ext cx="2463804" cy="51192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圆角矩形 48"/>
          <p:cNvSpPr/>
          <p:nvPr/>
        </p:nvSpPr>
        <p:spPr>
          <a:xfrm>
            <a:off x="3499624" y="319339"/>
            <a:ext cx="1112357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知识窗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怪”兽“奇想</a:t>
            </a:r>
          </a:p>
        </p:txBody>
      </p:sp>
      <p:pic>
        <p:nvPicPr>
          <p:cNvPr id="28" name="Picture 3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300192" y="1355030"/>
            <a:ext cx="2450973" cy="50925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4891046" y="319339"/>
            <a:ext cx="3600400" cy="56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en-US" sz="1400" dirty="0" smtClean="0"/>
              <a:t>看了这篇介绍，你有什么想法吗？可以说说吗？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821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338427" y="1355028"/>
            <a:ext cx="2463804" cy="51192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3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28568" y="1381684"/>
            <a:ext cx="2463804" cy="51192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圆角矩形 48"/>
          <p:cNvSpPr/>
          <p:nvPr/>
        </p:nvSpPr>
        <p:spPr>
          <a:xfrm>
            <a:off x="3499624" y="319339"/>
            <a:ext cx="1112357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知识窗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怪”兽“奇想</a:t>
            </a:r>
          </a:p>
        </p:txBody>
      </p:sp>
      <p:pic>
        <p:nvPicPr>
          <p:cNvPr id="28" name="Picture 3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300192" y="1355030"/>
            <a:ext cx="2450973" cy="50925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050157" y="322659"/>
            <a:ext cx="3600400" cy="56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en-US" sz="1400" dirty="0" smtClean="0"/>
              <a:t>看了这篇介绍，你有什么想法吗？可以说说吗？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821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剪去单角的矩形 24"/>
          <p:cNvSpPr/>
          <p:nvPr/>
        </p:nvSpPr>
        <p:spPr>
          <a:xfrm>
            <a:off x="0" y="182563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67722" y="247963"/>
            <a:ext cx="4830414" cy="19882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 </a:t>
            </a:r>
            <a:r>
              <a:rPr lang="en-US" altLang="zh-CN" sz="1050" dirty="0" smtClean="0"/>
              <a:t> </a:t>
            </a:r>
            <a:r>
              <a:rPr lang="zh-CN" altLang="en-US" sz="1600" dirty="0" smtClean="0"/>
              <a:t>为什么蝙蝠那么“</a:t>
            </a:r>
            <a:r>
              <a:rPr lang="zh-CN" altLang="en-US" sz="1600" dirty="0"/>
              <a:t>毒</a:t>
            </a:r>
            <a:r>
              <a:rPr lang="zh-CN" altLang="en-US" sz="1600" dirty="0" smtClean="0"/>
              <a:t>” ，自己还没事？新型冠状病毒家世基本查清，与蝙蝠冠状病毒序列一致性达</a:t>
            </a:r>
            <a:r>
              <a:rPr lang="en-US" altLang="zh-CN" sz="1600" dirty="0" smtClean="0"/>
              <a:t>96%</a:t>
            </a:r>
            <a:r>
              <a:rPr lang="zh-CN" altLang="en-US" sz="1600" dirty="0" smtClean="0"/>
              <a:t>。除此之外，马尔堡、埃博拉、尼帕、亨德拉等等致命病毒，都是从蝙蝠身上来的！蝙蝠怎么成了“毒罐”？自己怎么还没事？下面看图科普，但不要忘了，蝙蝠携带病毒基本与人类无关，这事不能怪蝙蝠。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圆角矩形 46"/>
          <p:cNvSpPr/>
          <p:nvPr/>
        </p:nvSpPr>
        <p:spPr>
          <a:xfrm>
            <a:off x="442319" y="903527"/>
            <a:ext cx="1441549" cy="46513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知识窗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怪”兽“奇想</a:t>
            </a: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86283" y="2372118"/>
            <a:ext cx="3611853" cy="38545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7" name="图片 36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13232" y="2372118"/>
            <a:ext cx="3321788" cy="321449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38061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338427" y="1355028"/>
            <a:ext cx="2463803" cy="51192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3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28568" y="1381684"/>
            <a:ext cx="2463803" cy="51192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圆角矩形 48"/>
          <p:cNvSpPr/>
          <p:nvPr/>
        </p:nvSpPr>
        <p:spPr>
          <a:xfrm>
            <a:off x="3499624" y="319339"/>
            <a:ext cx="1112357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知识窗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怪”兽“奇想</a:t>
            </a:r>
          </a:p>
        </p:txBody>
      </p:sp>
      <p:pic>
        <p:nvPicPr>
          <p:cNvPr id="28" name="Picture 3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300192" y="1355030"/>
            <a:ext cx="2450972" cy="50925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050157" y="322659"/>
            <a:ext cx="3600400" cy="56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en-US" sz="1400" dirty="0" smtClean="0"/>
              <a:t>看了这篇介绍，你有什么想法吗？可以说说吗？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358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338427" y="1355028"/>
            <a:ext cx="2463803" cy="51192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3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28568" y="1381684"/>
            <a:ext cx="2463803" cy="51192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圆角矩形 48"/>
          <p:cNvSpPr/>
          <p:nvPr/>
        </p:nvSpPr>
        <p:spPr>
          <a:xfrm>
            <a:off x="3499624" y="319339"/>
            <a:ext cx="1112357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知识窗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怪”兽“奇想</a:t>
            </a:r>
          </a:p>
        </p:txBody>
      </p:sp>
      <p:pic>
        <p:nvPicPr>
          <p:cNvPr id="28" name="Picture 3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300192" y="1355030"/>
            <a:ext cx="2450972" cy="50925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050157" y="322659"/>
            <a:ext cx="3600400" cy="56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en-US" sz="1400" dirty="0" smtClean="0"/>
              <a:t>看了这篇介绍，你有什么想法吗？可以说说吗？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358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584973" y="3317875"/>
            <a:ext cx="16549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4101" name="TextBox 20"/>
          <p:cNvSpPr txBox="1">
            <a:spLocks noChangeArrowheads="1"/>
          </p:cNvSpPr>
          <p:nvPr/>
        </p:nvSpPr>
        <p:spPr bwMode="auto">
          <a:xfrm>
            <a:off x="2057400" y="2124075"/>
            <a:ext cx="216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zh-CN" altLang="en-US" sz="9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338427" y="1355028"/>
            <a:ext cx="2463803" cy="51192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3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28568" y="1381684"/>
            <a:ext cx="2463803" cy="51192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圆角矩形 48"/>
          <p:cNvSpPr/>
          <p:nvPr/>
        </p:nvSpPr>
        <p:spPr>
          <a:xfrm>
            <a:off x="3499624" y="319339"/>
            <a:ext cx="1112357" cy="447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幼圆" pitchFamily="49" charset="-122"/>
                <a:ea typeface="幼圆" pitchFamily="49" charset="-122"/>
              </a:rPr>
              <a:t>知识窗</a:t>
            </a:r>
            <a:endParaRPr lang="zh-CN" altLang="en-US" sz="1600" b="1" dirty="0">
              <a:solidFill>
                <a:prstClr val="white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6" name="剪去单角的矩形 35"/>
          <p:cNvSpPr/>
          <p:nvPr/>
        </p:nvSpPr>
        <p:spPr>
          <a:xfrm>
            <a:off x="0" y="197847"/>
            <a:ext cx="3342680" cy="569912"/>
          </a:xfrm>
          <a:prstGeom prst="snip1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69082" y="236850"/>
            <a:ext cx="29196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US" altLang="zh-CN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dirty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srgbClr val="E7E6E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怪”兽“奇想</a:t>
            </a:r>
          </a:p>
        </p:txBody>
      </p:sp>
      <p:pic>
        <p:nvPicPr>
          <p:cNvPr id="28" name="Picture 3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300192" y="1355030"/>
            <a:ext cx="2450972" cy="50925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050157" y="322659"/>
            <a:ext cx="3600400" cy="56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1050" noProof="1" smtClean="0">
                <a:solidFill>
                  <a:srgbClr val="F4B183"/>
                </a:solidFill>
                <a:latin typeface="Arial" panose="020B0604020202020204" pitchFamily="34" charset="0"/>
                <a:sym typeface="+mn-ea"/>
              </a:rPr>
              <a:t>●</a:t>
            </a:r>
            <a:r>
              <a:rPr lang="zh-CN" altLang="en-US" sz="1400" dirty="0" smtClean="0"/>
              <a:t>看了这篇介绍，你有什么想法吗？可以说说吗？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358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</TotalTime>
  <Words>574</Words>
  <Application>Microsoft Office PowerPoint</Application>
  <PresentationFormat>全屏显示(4:3)</PresentationFormat>
  <Paragraphs>60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1_Office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微软用户</cp:lastModifiedBy>
  <cp:revision>21</cp:revision>
  <dcterms:created xsi:type="dcterms:W3CDTF">2020-02-08T07:55:28Z</dcterms:created>
  <dcterms:modified xsi:type="dcterms:W3CDTF">2020-02-10T07:19:16Z</dcterms:modified>
</cp:coreProperties>
</file>