
<file path=[Content_Types].xml><?xml version="1.0" encoding="utf-8"?>
<Types xmlns="http://schemas.openxmlformats.org/package/2006/content-types">
  <Default Extension="jpeg" ContentType="image/jpeg"/>
  <Default Extension="vml" ContentType="application/vnd.openxmlformats-officedocument.vmlDrawing"/>
  <Default Extension="xls" ContentType="application/vnd.ms-excel"/>
  <Default Extension="xlsx" ContentType="application/vnd.openxmlformats-officedocument.spreadsheetml.shee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style1.xml" ContentType="application/vnd.ms-office.chartstyle+xml"/>
  <Override PartName="/ppt/diagrams/colors1.xml" ContentType="application/vnd.openxmlformats-officedocument.drawingml.diagramColors+xml"/>
  <Override PartName="/ppt/diagrams/colors10.xml" ContentType="application/vnd.openxmlformats-officedocument.drawingml.diagramColors+xml"/>
  <Override PartName="/ppt/diagrams/colors11.xml" ContentType="application/vnd.openxmlformats-officedocument.drawingml.diagramColors+xml"/>
  <Override PartName="/ppt/diagrams/colors12.xml" ContentType="application/vnd.openxmlformats-officedocument.drawingml.diagramColors+xml"/>
  <Override PartName="/ppt/diagrams/colors13.xml" ContentType="application/vnd.openxmlformats-officedocument.drawingml.diagramColors+xml"/>
  <Override PartName="/ppt/diagrams/colors14.xml" ContentType="application/vnd.openxmlformats-officedocument.drawingml.diagramColors+xml"/>
  <Override PartName="/ppt/diagrams/colors15.xml" ContentType="application/vnd.openxmlformats-officedocument.drawingml.diagramColors+xml"/>
  <Override PartName="/ppt/diagrams/colors16.xml" ContentType="application/vnd.openxmlformats-officedocument.drawingml.diagramColors+xml"/>
  <Override PartName="/ppt/diagrams/colors17.xml" ContentType="application/vnd.openxmlformats-officedocument.drawingml.diagramColors+xml"/>
  <Override PartName="/ppt/diagrams/colors18.xml" ContentType="application/vnd.openxmlformats-officedocument.drawingml.diagramColors+xml"/>
  <Override PartName="/ppt/diagrams/colors19.xml" ContentType="application/vnd.openxmlformats-officedocument.drawingml.diagramColors+xml"/>
  <Override PartName="/ppt/diagrams/colors2.xml" ContentType="application/vnd.openxmlformats-officedocument.drawingml.diagramColors+xml"/>
  <Override PartName="/ppt/diagrams/colors20.xml" ContentType="application/vnd.openxmlformats-officedocument.drawingml.diagramColors+xml"/>
  <Override PartName="/ppt/diagrams/colors21.xml" ContentType="application/vnd.openxmlformats-officedocument.drawingml.diagramColors+xml"/>
  <Override PartName="/ppt/diagrams/colors22.xml" ContentType="application/vnd.openxmlformats-officedocument.drawingml.diagramColors+xml"/>
  <Override PartName="/ppt/diagrams/colors23.xml" ContentType="application/vnd.openxmlformats-officedocument.drawingml.diagramColors+xml"/>
  <Override PartName="/ppt/diagrams/colors24.xml" ContentType="application/vnd.openxmlformats-officedocument.drawingml.diagramColors+xml"/>
  <Override PartName="/ppt/diagrams/colors25.xml" ContentType="application/vnd.openxmlformats-officedocument.drawingml.diagramColors+xml"/>
  <Override PartName="/ppt/diagrams/colors26.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17.xml" ContentType="application/vnd.openxmlformats-officedocument.drawingml.diagramData+xml"/>
  <Override PartName="/ppt/diagrams/data18.xml" ContentType="application/vnd.openxmlformats-officedocument.drawingml.diagramData+xml"/>
  <Override PartName="/ppt/diagrams/data19.xml" ContentType="application/vnd.openxmlformats-officedocument.drawingml.diagramData+xml"/>
  <Override PartName="/ppt/diagrams/data2.xml" ContentType="application/vnd.openxmlformats-officedocument.drawingml.diagramData+xml"/>
  <Override PartName="/ppt/diagrams/data20.xml" ContentType="application/vnd.openxmlformats-officedocument.drawingml.diagramData+xml"/>
  <Override PartName="/ppt/diagrams/data21.xml" ContentType="application/vnd.openxmlformats-officedocument.drawingml.diagramData+xml"/>
  <Override PartName="/ppt/diagrams/data22.xml" ContentType="application/vnd.openxmlformats-officedocument.drawingml.diagramData+xml"/>
  <Override PartName="/ppt/diagrams/data23.xml" ContentType="application/vnd.openxmlformats-officedocument.drawingml.diagramData+xml"/>
  <Override PartName="/ppt/diagrams/data24.xml" ContentType="application/vnd.openxmlformats-officedocument.drawingml.diagramData+xml"/>
  <Override PartName="/ppt/diagrams/data25.xml" ContentType="application/vnd.openxmlformats-officedocument.drawingml.diagramData+xml"/>
  <Override PartName="/ppt/diagrams/data26.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1.xml" ContentType="application/vnd.ms-office.drawingml.diagramDrawing+xml"/>
  <Override PartName="/ppt/diagrams/drawing12.xml" ContentType="application/vnd.ms-office.drawingml.diagramDrawing+xml"/>
  <Override PartName="/ppt/diagrams/drawing13.xml" ContentType="application/vnd.ms-office.drawingml.diagramDrawing+xml"/>
  <Override PartName="/ppt/diagrams/drawing14.xml" ContentType="application/vnd.ms-office.drawingml.diagramDrawing+xml"/>
  <Override PartName="/ppt/diagrams/drawing15.xml" ContentType="application/vnd.ms-office.drawingml.diagramDrawing+xml"/>
  <Override PartName="/ppt/diagrams/drawing16.xml" ContentType="application/vnd.ms-office.drawingml.diagramDrawing+xml"/>
  <Override PartName="/ppt/diagrams/drawing17.xml" ContentType="application/vnd.ms-office.drawingml.diagramDrawing+xml"/>
  <Override PartName="/ppt/diagrams/drawing18.xml" ContentType="application/vnd.ms-office.drawingml.diagramDrawing+xml"/>
  <Override PartName="/ppt/diagrams/drawing19.xml" ContentType="application/vnd.ms-office.drawingml.diagramDrawing+xml"/>
  <Override PartName="/ppt/diagrams/drawing2.xml" ContentType="application/vnd.ms-office.drawingml.diagramDrawing+xml"/>
  <Override PartName="/ppt/diagrams/drawing20.xml" ContentType="application/vnd.ms-office.drawingml.diagramDrawing+xml"/>
  <Override PartName="/ppt/diagrams/drawing21.xml" ContentType="application/vnd.ms-office.drawingml.diagramDrawing+xml"/>
  <Override PartName="/ppt/diagrams/drawing22.xml" ContentType="application/vnd.ms-office.drawingml.diagramDrawing+xml"/>
  <Override PartName="/ppt/diagrams/drawing23.xml" ContentType="application/vnd.ms-office.drawingml.diagramDrawing+xml"/>
  <Override PartName="/ppt/diagrams/drawing24.xml" ContentType="application/vnd.ms-office.drawingml.diagramDrawing+xml"/>
  <Override PartName="/ppt/diagrams/drawing25.xml" ContentType="application/vnd.ms-office.drawingml.diagramDrawing+xml"/>
  <Override PartName="/ppt/diagrams/drawing26.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12.xml" ContentType="application/vnd.openxmlformats-officedocument.drawingml.diagramLayout+xml"/>
  <Override PartName="/ppt/diagrams/layout13.xml" ContentType="application/vnd.openxmlformats-officedocument.drawingml.diagramLayout+xml"/>
  <Override PartName="/ppt/diagrams/layout14.xml" ContentType="application/vnd.openxmlformats-officedocument.drawingml.diagramLayout+xml"/>
  <Override PartName="/ppt/diagrams/layout15.xml" ContentType="application/vnd.openxmlformats-officedocument.drawingml.diagramLayout+xml"/>
  <Override PartName="/ppt/diagrams/layout16.xml" ContentType="application/vnd.openxmlformats-officedocument.drawingml.diagramLayout+xml"/>
  <Override PartName="/ppt/diagrams/layout17.xml" ContentType="application/vnd.openxmlformats-officedocument.drawingml.diagramLayout+xml"/>
  <Override PartName="/ppt/diagrams/layout18.xml" ContentType="application/vnd.openxmlformats-officedocument.drawingml.diagramLayout+xml"/>
  <Override PartName="/ppt/diagrams/layout19.xml" ContentType="application/vnd.openxmlformats-officedocument.drawingml.diagramLayout+xml"/>
  <Override PartName="/ppt/diagrams/layout2.xml" ContentType="application/vnd.openxmlformats-officedocument.drawingml.diagramLayout+xml"/>
  <Override PartName="/ppt/diagrams/layout20.xml" ContentType="application/vnd.openxmlformats-officedocument.drawingml.diagramLayout+xml"/>
  <Override PartName="/ppt/diagrams/layout21.xml" ContentType="application/vnd.openxmlformats-officedocument.drawingml.diagramLayout+xml"/>
  <Override PartName="/ppt/diagrams/layout22.xml" ContentType="application/vnd.openxmlformats-officedocument.drawingml.diagramLayout+xml"/>
  <Override PartName="/ppt/diagrams/layout23.xml" ContentType="application/vnd.openxmlformats-officedocument.drawingml.diagramLayout+xml"/>
  <Override PartName="/ppt/diagrams/layout24.xml" ContentType="application/vnd.openxmlformats-officedocument.drawingml.diagramLayout+xml"/>
  <Override PartName="/ppt/diagrams/layout25.xml" ContentType="application/vnd.openxmlformats-officedocument.drawingml.diagramLayout+xml"/>
  <Override PartName="/ppt/diagrams/layout26.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12.xml" ContentType="application/vnd.openxmlformats-officedocument.drawingml.diagramStyle+xml"/>
  <Override PartName="/ppt/diagrams/quickStyle13.xml" ContentType="application/vnd.openxmlformats-officedocument.drawingml.diagramStyle+xml"/>
  <Override PartName="/ppt/diagrams/quickStyle14.xml" ContentType="application/vnd.openxmlformats-officedocument.drawingml.diagramStyle+xml"/>
  <Override PartName="/ppt/diagrams/quickStyle15.xml" ContentType="application/vnd.openxmlformats-officedocument.drawingml.diagramStyle+xml"/>
  <Override PartName="/ppt/diagrams/quickStyle16.xml" ContentType="application/vnd.openxmlformats-officedocument.drawingml.diagramStyle+xml"/>
  <Override PartName="/ppt/diagrams/quickStyle17.xml" ContentType="application/vnd.openxmlformats-officedocument.drawingml.diagramStyle+xml"/>
  <Override PartName="/ppt/diagrams/quickStyle18.xml" ContentType="application/vnd.openxmlformats-officedocument.drawingml.diagramStyle+xml"/>
  <Override PartName="/ppt/diagrams/quickStyle19.xml" ContentType="application/vnd.openxmlformats-officedocument.drawingml.diagramStyle+xml"/>
  <Override PartName="/ppt/diagrams/quickStyle2.xml" ContentType="application/vnd.openxmlformats-officedocument.drawingml.diagramStyle+xml"/>
  <Override PartName="/ppt/diagrams/quickStyle20.xml" ContentType="application/vnd.openxmlformats-officedocument.drawingml.diagramStyle+xml"/>
  <Override PartName="/ppt/diagrams/quickStyle21.xml" ContentType="application/vnd.openxmlformats-officedocument.drawingml.diagramStyle+xml"/>
  <Override PartName="/ppt/diagrams/quickStyle22.xml" ContentType="application/vnd.openxmlformats-officedocument.drawingml.diagramStyle+xml"/>
  <Override PartName="/ppt/diagrams/quickStyle23.xml" ContentType="application/vnd.openxmlformats-officedocument.drawingml.diagramStyle+xml"/>
  <Override PartName="/ppt/diagrams/quickStyle24.xml" ContentType="application/vnd.openxmlformats-officedocument.drawingml.diagramStyle+xml"/>
  <Override PartName="/ppt/diagrams/quickStyle25.xml" ContentType="application/vnd.openxmlformats-officedocument.drawingml.diagramStyle+xml"/>
  <Override PartName="/ppt/diagrams/quickStyle26.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25.fntdata" ContentType="application/x-fontdata"/>
  <Override PartName="/ppt/fonts/font26.fntdata" ContentType="application/x-fontdata"/>
  <Override PartName="/ppt/fonts/font27.fntdata" ContentType="application/x-fontdata"/>
  <Override PartName="/ppt/fonts/font28.fntdata" ContentType="application/x-fontdata"/>
  <Override PartName="/ppt/fonts/font29.fntdata" ContentType="application/x-fontdata"/>
  <Override PartName="/ppt/fonts/font3.fntdata" ContentType="application/x-fontdata"/>
  <Override PartName="/ppt/fonts/font30.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619" r:id="rId3"/>
    <p:sldId id="620" r:id="rId4"/>
    <p:sldId id="621" r:id="rId6"/>
    <p:sldId id="741" r:id="rId7"/>
    <p:sldId id="740" r:id="rId8"/>
    <p:sldId id="622" r:id="rId9"/>
    <p:sldId id="623" r:id="rId10"/>
    <p:sldId id="663" r:id="rId11"/>
    <p:sldId id="664" r:id="rId12"/>
    <p:sldId id="665" r:id="rId13"/>
    <p:sldId id="666" r:id="rId14"/>
    <p:sldId id="667" r:id="rId15"/>
    <p:sldId id="668" r:id="rId16"/>
    <p:sldId id="672" r:id="rId17"/>
    <p:sldId id="673" r:id="rId18"/>
    <p:sldId id="674" r:id="rId19"/>
    <p:sldId id="676" r:id="rId20"/>
    <p:sldId id="677" r:id="rId21"/>
    <p:sldId id="625" r:id="rId22"/>
    <p:sldId id="626" r:id="rId23"/>
    <p:sldId id="627" r:id="rId24"/>
    <p:sldId id="629" r:id="rId25"/>
    <p:sldId id="727" r:id="rId26"/>
    <p:sldId id="630" r:id="rId27"/>
    <p:sldId id="631" r:id="rId28"/>
    <p:sldId id="632" r:id="rId29"/>
    <p:sldId id="633" r:id="rId30"/>
    <p:sldId id="634" r:id="rId31"/>
    <p:sldId id="635" r:id="rId32"/>
    <p:sldId id="636" r:id="rId33"/>
    <p:sldId id="637" r:id="rId34"/>
    <p:sldId id="638" r:id="rId35"/>
    <p:sldId id="696" r:id="rId36"/>
    <p:sldId id="639" r:id="rId37"/>
    <p:sldId id="697" r:id="rId38"/>
    <p:sldId id="744" r:id="rId39"/>
    <p:sldId id="745" r:id="rId40"/>
    <p:sldId id="746" r:id="rId41"/>
    <p:sldId id="747" r:id="rId42"/>
    <p:sldId id="698" r:id="rId43"/>
    <p:sldId id="640" r:id="rId44"/>
    <p:sldId id="641" r:id="rId45"/>
    <p:sldId id="642" r:id="rId46"/>
    <p:sldId id="643" r:id="rId47"/>
    <p:sldId id="748" r:id="rId48"/>
    <p:sldId id="749" r:id="rId49"/>
    <p:sldId id="750" r:id="rId50"/>
    <p:sldId id="683" r:id="rId51"/>
    <p:sldId id="709" r:id="rId52"/>
    <p:sldId id="728" r:id="rId53"/>
    <p:sldId id="729" r:id="rId54"/>
    <p:sldId id="754" r:id="rId55"/>
    <p:sldId id="751" r:id="rId56"/>
    <p:sldId id="717" r:id="rId57"/>
    <p:sldId id="686" r:id="rId58"/>
    <p:sldId id="648" r:id="rId59"/>
    <p:sldId id="716" r:id="rId60"/>
    <p:sldId id="649" r:id="rId61"/>
    <p:sldId id="650" r:id="rId62"/>
    <p:sldId id="651" r:id="rId63"/>
    <p:sldId id="718" r:id="rId64"/>
    <p:sldId id="720" r:id="rId65"/>
    <p:sldId id="652" r:id="rId66"/>
    <p:sldId id="688" r:id="rId67"/>
    <p:sldId id="689" r:id="rId68"/>
    <p:sldId id="690" r:id="rId69"/>
    <p:sldId id="653" r:id="rId70"/>
    <p:sldId id="691" r:id="rId71"/>
    <p:sldId id="692" r:id="rId72"/>
    <p:sldId id="693" r:id="rId73"/>
    <p:sldId id="752" r:id="rId74"/>
    <p:sldId id="694" r:id="rId75"/>
    <p:sldId id="654" r:id="rId76"/>
    <p:sldId id="655" r:id="rId77"/>
    <p:sldId id="730" r:id="rId78"/>
    <p:sldId id="656" r:id="rId79"/>
    <p:sldId id="511" r:id="rId80"/>
    <p:sldId id="510" r:id="rId81"/>
    <p:sldId id="552" r:id="rId82"/>
    <p:sldId id="611" r:id="rId83"/>
    <p:sldId id="613" r:id="rId84"/>
    <p:sldId id="614" r:id="rId85"/>
    <p:sldId id="612" r:id="rId86"/>
    <p:sldId id="731" r:id="rId87"/>
    <p:sldId id="557" r:id="rId88"/>
    <p:sldId id="551" r:id="rId89"/>
    <p:sldId id="559" r:id="rId90"/>
    <p:sldId id="657" r:id="rId91"/>
    <p:sldId id="561" r:id="rId92"/>
    <p:sldId id="732" r:id="rId93"/>
    <p:sldId id="563" r:id="rId94"/>
    <p:sldId id="564" r:id="rId95"/>
    <p:sldId id="566" r:id="rId96"/>
    <p:sldId id="567" r:id="rId97"/>
    <p:sldId id="568" r:id="rId98"/>
    <p:sldId id="569" r:id="rId99"/>
    <p:sldId id="570" r:id="rId100"/>
    <p:sldId id="658" r:id="rId101"/>
    <p:sldId id="733" r:id="rId102"/>
    <p:sldId id="591" r:id="rId103"/>
    <p:sldId id="592" r:id="rId104"/>
    <p:sldId id="593" r:id="rId105"/>
    <p:sldId id="736" r:id="rId106"/>
    <p:sldId id="760" r:id="rId107"/>
    <p:sldId id="761" r:id="rId108"/>
    <p:sldId id="734" r:id="rId109"/>
    <p:sldId id="767" r:id="rId110"/>
    <p:sldId id="768" r:id="rId111"/>
    <p:sldId id="769" r:id="rId112"/>
    <p:sldId id="770" r:id="rId113"/>
    <p:sldId id="759" r:id="rId114"/>
    <p:sldId id="735" r:id="rId115"/>
    <p:sldId id="661" r:id="rId116"/>
    <p:sldId id="352" r:id="rId117"/>
  </p:sldIdLst>
  <p:sldSz cx="9144000" cy="6858000" type="screen4x3"/>
  <p:notesSz cx="6858000" cy="9144000"/>
  <p:embeddedFontLst>
    <p:embeddedFont>
      <p:font typeface="Wingdings 3" panose="05040102010807070707" charset="2"/>
      <p:regular r:id="rId121"/>
    </p:embeddedFont>
    <p:embeddedFont>
      <p:font typeface="微软雅黑" panose="020B0503020204020204" pitchFamily="34" charset="-122"/>
      <p:regular r:id="rId122"/>
    </p:embeddedFont>
    <p:embeddedFont>
      <p:font typeface="黑体" panose="02010609060101010101" pitchFamily="2" charset="-122"/>
      <p:regular r:id="rId123"/>
    </p:embeddedFont>
    <p:embeddedFont>
      <p:font typeface="华文隶书" panose="02010800040101010101" pitchFamily="2" charset="-122"/>
      <p:regular r:id="rId124"/>
    </p:embeddedFont>
    <p:embeddedFont>
      <p:font typeface="Arial Black" panose="020B0A04020102020204" pitchFamily="34" charset="0"/>
      <p:bold r:id="rId125"/>
    </p:embeddedFont>
    <p:embeddedFont>
      <p:font typeface="华文细黑" panose="02010600040101010101" pitchFamily="2" charset="-122"/>
      <p:regular r:id="rId126"/>
    </p:embeddedFont>
    <p:embeddedFont>
      <p:font typeface="Arial Unicode MS" panose="020B0604020202020204" pitchFamily="34" charset="-122"/>
      <p:regular r:id="rId127"/>
    </p:embeddedFont>
    <p:embeddedFont>
      <p:font typeface="楷体_GB2312" panose="02010609030101010101" pitchFamily="49" charset="-122"/>
      <p:regular r:id="rId128"/>
    </p:embeddedFont>
    <p:embeddedFont>
      <p:font typeface="Century Gothic" panose="020B0502020202020204" charset="0"/>
      <p:regular r:id="rId129"/>
      <p:bold r:id="rId130"/>
      <p:italic r:id="rId131"/>
      <p:boldItalic r:id="rId132"/>
    </p:embeddedFont>
    <p:embeddedFont>
      <p:font typeface="幼圆" panose="02010509060101010101" charset="-122"/>
      <p:regular r:id="rId133"/>
    </p:embeddedFont>
    <p:embeddedFont>
      <p:font typeface="Calibri" panose="020F0502020204030204" charset="0"/>
      <p:regular r:id="rId134"/>
      <p:bold r:id="rId135"/>
      <p:italic r:id="rId136"/>
      <p:boldItalic r:id="rId137"/>
    </p:embeddedFont>
    <p:embeddedFont>
      <p:font typeface="华文楷体" panose="02010600040101010101" pitchFamily="2" charset="-122"/>
      <p:regular r:id="rId138"/>
    </p:embeddedFont>
    <p:embeddedFont>
      <p:font typeface="Calibri" panose="020F0502020204030204"/>
      <p:regular r:id="rId139"/>
      <p:bold r:id="rId140"/>
      <p:italic r:id="rId141"/>
      <p:boldItalic r:id="rId142"/>
    </p:embeddedFont>
    <p:embeddedFont>
      <p:font typeface="楷体" panose="02010609060101010101" pitchFamily="49" charset="-122"/>
      <p:regular r:id="rId143"/>
    </p:embeddedFont>
    <p:embeddedFont>
      <p:font typeface="Wingdings 2" panose="05020102010507070707"/>
      <p:regular r:id="rId144"/>
    </p:embeddedFont>
    <p:embeddedFont>
      <p:font typeface="Century Gothic" panose="020B0502020202020204"/>
      <p:regular r:id="rId145"/>
      <p:bold r:id="rId146"/>
      <p:italic r:id="rId147"/>
      <p:boldItalic r:id="rId148"/>
    </p:embeddedFont>
    <p:embeddedFont>
      <p:font typeface="Gulim" panose="020B0600000101010101" pitchFamily="34" charset="-127"/>
      <p:regular r:id="rId149"/>
    </p:embeddedFont>
    <p:embeddedFont>
      <p:font typeface="仿宋" panose="02010609060101010101" pitchFamily="49" charset="-122"/>
      <p:regular r:id="rId15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99BA"/>
    <a:srgbClr val="B9CD96"/>
    <a:srgbClr val="93A9CF"/>
    <a:srgbClr val="D19392"/>
    <a:srgbClr val="4F81BD"/>
    <a:srgbClr val="5440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37" autoAdjust="0"/>
    <p:restoredTop sz="84353" autoAdjust="0"/>
  </p:normalViewPr>
  <p:slideViewPr>
    <p:cSldViewPr>
      <p:cViewPr varScale="1">
        <p:scale>
          <a:sx n="96" d="100"/>
          <a:sy n="96" d="100"/>
        </p:scale>
        <p:origin x="-204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0" Type="http://schemas.openxmlformats.org/officeDocument/2006/relationships/font" Target="fonts/font30.fntdata"/><Relationship Id="rId15" Type="http://schemas.openxmlformats.org/officeDocument/2006/relationships/slide" Target="slides/slide12.xml"/><Relationship Id="rId149" Type="http://schemas.openxmlformats.org/officeDocument/2006/relationships/font" Target="fonts/font29.fntdata"/><Relationship Id="rId148" Type="http://schemas.openxmlformats.org/officeDocument/2006/relationships/font" Target="fonts/font28.fntdata"/><Relationship Id="rId147" Type="http://schemas.openxmlformats.org/officeDocument/2006/relationships/font" Target="fonts/font27.fntdata"/><Relationship Id="rId146" Type="http://schemas.openxmlformats.org/officeDocument/2006/relationships/font" Target="fonts/font26.fntdata"/><Relationship Id="rId145" Type="http://schemas.openxmlformats.org/officeDocument/2006/relationships/font" Target="fonts/font25.fntdata"/><Relationship Id="rId144" Type="http://schemas.openxmlformats.org/officeDocument/2006/relationships/font" Target="fonts/font24.fntdata"/><Relationship Id="rId143" Type="http://schemas.openxmlformats.org/officeDocument/2006/relationships/font" Target="fonts/font23.fntdata"/><Relationship Id="rId142" Type="http://schemas.openxmlformats.org/officeDocument/2006/relationships/font" Target="fonts/font22.fntdata"/><Relationship Id="rId141" Type="http://schemas.openxmlformats.org/officeDocument/2006/relationships/font" Target="fonts/font21.fntdata"/><Relationship Id="rId140" Type="http://schemas.openxmlformats.org/officeDocument/2006/relationships/font" Target="fonts/font20.fntdata"/><Relationship Id="rId14" Type="http://schemas.openxmlformats.org/officeDocument/2006/relationships/slide" Target="slides/slide11.xml"/><Relationship Id="rId139" Type="http://schemas.openxmlformats.org/officeDocument/2006/relationships/font" Target="fonts/font19.fntdata"/><Relationship Id="rId138" Type="http://schemas.openxmlformats.org/officeDocument/2006/relationships/font" Target="fonts/font18.fntdata"/><Relationship Id="rId137" Type="http://schemas.openxmlformats.org/officeDocument/2006/relationships/font" Target="fonts/font17.fntdata"/><Relationship Id="rId136" Type="http://schemas.openxmlformats.org/officeDocument/2006/relationships/font" Target="fonts/font16.fntdata"/><Relationship Id="rId135" Type="http://schemas.openxmlformats.org/officeDocument/2006/relationships/font" Target="fonts/font15.fntdata"/><Relationship Id="rId134" Type="http://schemas.openxmlformats.org/officeDocument/2006/relationships/font" Target="fonts/font14.fntdata"/><Relationship Id="rId133" Type="http://schemas.openxmlformats.org/officeDocument/2006/relationships/font" Target="fonts/font13.fntdata"/><Relationship Id="rId132" Type="http://schemas.openxmlformats.org/officeDocument/2006/relationships/font" Target="fonts/font12.fntdata"/><Relationship Id="rId131" Type="http://schemas.openxmlformats.org/officeDocument/2006/relationships/font" Target="fonts/font11.fntdata"/><Relationship Id="rId130" Type="http://schemas.openxmlformats.org/officeDocument/2006/relationships/font" Target="fonts/font10.fntdata"/><Relationship Id="rId13" Type="http://schemas.openxmlformats.org/officeDocument/2006/relationships/slide" Target="slides/slide10.xml"/><Relationship Id="rId129" Type="http://schemas.openxmlformats.org/officeDocument/2006/relationships/font" Target="fonts/font9.fntdata"/><Relationship Id="rId128" Type="http://schemas.openxmlformats.org/officeDocument/2006/relationships/font" Target="fonts/font8.fntdata"/><Relationship Id="rId127" Type="http://schemas.openxmlformats.org/officeDocument/2006/relationships/font" Target="fonts/font7.fntdata"/><Relationship Id="rId126" Type="http://schemas.openxmlformats.org/officeDocument/2006/relationships/font" Target="fonts/font6.fntdata"/><Relationship Id="rId125" Type="http://schemas.openxmlformats.org/officeDocument/2006/relationships/font" Target="fonts/font5.fntdata"/><Relationship Id="rId124" Type="http://schemas.openxmlformats.org/officeDocument/2006/relationships/font" Target="fonts/font4.fntdata"/><Relationship Id="rId123" Type="http://schemas.openxmlformats.org/officeDocument/2006/relationships/font" Target="fonts/font3.fntdata"/><Relationship Id="rId122" Type="http://schemas.openxmlformats.org/officeDocument/2006/relationships/font" Target="fonts/font2.fntdata"/><Relationship Id="rId121" Type="http://schemas.openxmlformats.org/officeDocument/2006/relationships/font" Target="fonts/font1.fntdata"/><Relationship Id="rId120" Type="http://schemas.openxmlformats.org/officeDocument/2006/relationships/tableStyles" Target="tableStyles.xml"/><Relationship Id="rId12" Type="http://schemas.openxmlformats.org/officeDocument/2006/relationships/slide" Target="slides/slide9.xml"/><Relationship Id="rId119" Type="http://schemas.openxmlformats.org/officeDocument/2006/relationships/viewProps" Target="viewProps.xml"/><Relationship Id="rId118" Type="http://schemas.openxmlformats.org/officeDocument/2006/relationships/presProps" Target="presProps.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2.xlsx"/></Relationships>
</file>

<file path=ppt/charts/_rels/chart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oleObject" Target="file:///C:\Users\hp\AppData\Local\Temp\Rar$DI00.844\&#36127;&#25285;&#22235;&#26684;&#22270;%20(2).xlsx" TargetMode="External"/></Relationships>
</file>

<file path=ppt/charts/_rels/chart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oleObject" Target="file:///C:\Users\hp\AppData\Local\Temp\Rar$DI00.844\&#36127;&#25285;&#22235;&#26684;&#22270;%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数学率!$A$5</c:f>
              <c:strCache>
                <c:ptCount val="1"/>
                <c:pt idx="0">
                  <c:v>2008年</c:v>
                </c:pt>
              </c:strCache>
            </c:strRef>
          </c:tx>
          <c:spPr>
            <a:solidFill>
              <a:schemeClr val="accent2">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dk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multiLvlStrRef>
              <c:f>数学率!$B$3:$E$4</c:f>
              <c:multiLvlStrCache>
                <c:ptCount val="4"/>
                <c:lvl>
                  <c:pt idx="0">
                    <c:v>五年级</c:v>
                  </c:pt>
                  <c:pt idx="1">
                    <c:v>八年级</c:v>
                  </c:pt>
                  <c:pt idx="2">
                    <c:v>五年级</c:v>
                  </c:pt>
                  <c:pt idx="3">
                    <c:v>八年级</c:v>
                  </c:pt>
                </c:lvl>
                <c:lvl>
                  <c:pt idx="0">
                    <c:v>数学学科合格率</c:v>
                  </c:pt>
                  <c:pt idx="2">
                    <c:v>数学学科优秀率</c:v>
                  </c:pt>
                </c:lvl>
              </c:multiLvlStrCache>
            </c:multiLvlStrRef>
          </c:cat>
          <c:val>
            <c:numRef>
              <c:f>数学率!$B$5:$E$5</c:f>
              <c:numCache>
                <c:formatCode>0.0_ </c:formatCode>
                <c:ptCount val="4"/>
                <c:pt idx="0">
                  <c:v>94.5</c:v>
                </c:pt>
                <c:pt idx="1">
                  <c:v>87.5</c:v>
                </c:pt>
                <c:pt idx="2">
                  <c:v>27</c:v>
                </c:pt>
                <c:pt idx="3">
                  <c:v>26.8</c:v>
                </c:pt>
              </c:numCache>
            </c:numRef>
          </c:val>
        </c:ser>
        <c:ser>
          <c:idx val="1"/>
          <c:order val="1"/>
          <c:tx>
            <c:strRef>
              <c:f>数学率!$A$6</c:f>
              <c:strCache>
                <c:ptCount val="1"/>
                <c:pt idx="0">
                  <c:v>2011年</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dk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multiLvlStrRef>
              <c:f>数学率!$B$3:$E$4</c:f>
              <c:multiLvlStrCache>
                <c:ptCount val="4"/>
                <c:lvl>
                  <c:pt idx="0">
                    <c:v>五年级</c:v>
                  </c:pt>
                  <c:pt idx="1">
                    <c:v>八年级</c:v>
                  </c:pt>
                  <c:pt idx="2">
                    <c:v>五年级</c:v>
                  </c:pt>
                  <c:pt idx="3">
                    <c:v>八年级</c:v>
                  </c:pt>
                </c:lvl>
                <c:lvl>
                  <c:pt idx="0">
                    <c:v>数学学科合格率</c:v>
                  </c:pt>
                  <c:pt idx="2">
                    <c:v>数学学科优秀率</c:v>
                  </c:pt>
                </c:lvl>
              </c:multiLvlStrCache>
            </c:multiLvlStrRef>
          </c:cat>
          <c:val>
            <c:numRef>
              <c:f>数学率!$B$6:$E$6</c:f>
              <c:numCache>
                <c:formatCode>0.0_ </c:formatCode>
                <c:ptCount val="4"/>
                <c:pt idx="0">
                  <c:v>98.4</c:v>
                </c:pt>
                <c:pt idx="1">
                  <c:v>90.5</c:v>
                </c:pt>
                <c:pt idx="2">
                  <c:v>53.6</c:v>
                </c:pt>
                <c:pt idx="3">
                  <c:v>34.1</c:v>
                </c:pt>
              </c:numCache>
            </c:numRef>
          </c:val>
        </c:ser>
        <c:ser>
          <c:idx val="2"/>
          <c:order val="2"/>
          <c:tx>
            <c:strRef>
              <c:f>数学率!$A$7</c:f>
              <c:strCache>
                <c:ptCount val="1"/>
                <c:pt idx="0">
                  <c:v>2013年</c:v>
                </c:pt>
              </c:strCache>
            </c:strRef>
          </c:tx>
          <c:spPr>
            <a:solidFill>
              <a:schemeClr val="accent2">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dk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multiLvlStrRef>
              <c:f>数学率!$B$3:$E$4</c:f>
              <c:multiLvlStrCache>
                <c:ptCount val="4"/>
                <c:lvl>
                  <c:pt idx="0">
                    <c:v>五年级</c:v>
                  </c:pt>
                  <c:pt idx="1">
                    <c:v>八年级</c:v>
                  </c:pt>
                  <c:pt idx="2">
                    <c:v>五年级</c:v>
                  </c:pt>
                  <c:pt idx="3">
                    <c:v>八年级</c:v>
                  </c:pt>
                </c:lvl>
                <c:lvl>
                  <c:pt idx="0">
                    <c:v>数学学科合格率</c:v>
                  </c:pt>
                  <c:pt idx="2">
                    <c:v>数学学科优秀率</c:v>
                  </c:pt>
                </c:lvl>
              </c:multiLvlStrCache>
            </c:multiLvlStrRef>
          </c:cat>
          <c:val>
            <c:numRef>
              <c:f>数学率!$B$7:$E$7</c:f>
              <c:numCache>
                <c:formatCode>General</c:formatCode>
                <c:ptCount val="4"/>
                <c:pt idx="0">
                  <c:v>93.4</c:v>
                </c:pt>
                <c:pt idx="1">
                  <c:v>90.4</c:v>
                </c:pt>
                <c:pt idx="2">
                  <c:v>62.4</c:v>
                </c:pt>
                <c:pt idx="3">
                  <c:v>61.2</c:v>
                </c:pt>
              </c:numCache>
            </c:numRef>
          </c:val>
        </c:ser>
        <c:dLbls>
          <c:showLegendKey val="0"/>
          <c:showVal val="1"/>
          <c:showCatName val="0"/>
          <c:showSerName val="0"/>
          <c:showPercent val="0"/>
          <c:showBubbleSize val="0"/>
        </c:dLbls>
        <c:gapWidth val="267"/>
        <c:overlap val="-43"/>
        <c:axId val="281838720"/>
        <c:axId val="281840640"/>
      </c:barChart>
      <c:catAx>
        <c:axId val="281838720"/>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lang="zh-CN" sz="1195" b="1" i="0" u="none" strike="noStrike" kern="1200" baseline="0">
                    <a:solidFill>
                      <a:schemeClr val="dk1">
                        <a:lumMod val="65000"/>
                        <a:lumOff val="35000"/>
                      </a:schemeClr>
                    </a:solidFill>
                    <a:latin typeface="+mn-lt"/>
                    <a:ea typeface="+mn-ea"/>
                    <a:cs typeface="+mn-cs"/>
                  </a:defRPr>
                </a:pPr>
                <a:r>
                  <a:rPr lang="zh-CN"/>
                  <a:t>年级</a:t>
                </a:r>
                <a:r>
                  <a:rPr lang="en-US"/>
                  <a:t>——</a:t>
                </a:r>
                <a:r>
                  <a:rPr lang="zh-CN"/>
                  <a:t>合格率</a:t>
                </a:r>
                <a:r>
                  <a:rPr lang="en-US"/>
                  <a:t>/</a:t>
                </a:r>
                <a:r>
                  <a:rPr lang="zh-CN"/>
                  <a:t>优秀率</a:t>
                </a:r>
                <a:endParaRPr lang="zh-CN"/>
              </a:p>
            </c:rich>
          </c:tx>
          <c:layout/>
          <c:overlay val="0"/>
          <c:spPr>
            <a:noFill/>
            <a:ln>
              <a:noFill/>
            </a:ln>
            <a:effectLst/>
          </c:spPr>
        </c:title>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zh-CN" sz="1195" b="0" i="0" u="none" strike="noStrike" kern="1200" cap="none" spc="0" normalizeH="0" baseline="0">
                <a:solidFill>
                  <a:schemeClr val="dk1">
                    <a:lumMod val="65000"/>
                    <a:lumOff val="35000"/>
                  </a:schemeClr>
                </a:solidFill>
                <a:latin typeface="+mn-lt"/>
                <a:ea typeface="+mn-ea"/>
                <a:cs typeface="+mn-cs"/>
              </a:defRPr>
            </a:pPr>
          </a:p>
        </c:txPr>
        <c:crossAx val="281840640"/>
        <c:crosses val="autoZero"/>
        <c:auto val="1"/>
        <c:lblAlgn val="ctr"/>
        <c:lblOffset val="100"/>
        <c:noMultiLvlLbl val="0"/>
      </c:catAx>
      <c:valAx>
        <c:axId val="281840640"/>
        <c:scaling>
          <c:orientation val="minMax"/>
          <c:max val="100"/>
          <c:min val="0"/>
        </c:scaling>
        <c:delete val="0"/>
        <c:axPos val="l"/>
        <c:majorGridlines>
          <c:spPr>
            <a:ln w="9525" cap="flat" cmpd="sng" algn="ctr">
              <a:solidFill>
                <a:schemeClr val="dk1">
                  <a:lumMod val="15000"/>
                  <a:lumOff val="85000"/>
                </a:schemeClr>
              </a:solidFill>
              <a:round/>
            </a:ln>
            <a:effectLst/>
          </c:spPr>
        </c:majorGridlines>
        <c:title>
          <c:tx>
            <c:rich>
              <a:bodyPr rot="0" spcFirstLastPara="1" vertOverflow="ellipsis" vert="wordArtVertRtl" wrap="square" anchor="ctr" anchorCtr="1"/>
              <a:lstStyle/>
              <a:p>
                <a:pPr>
                  <a:defRPr lang="zh-CN" sz="1195" b="1" i="0" u="none" strike="noStrike" kern="1200" baseline="0">
                    <a:solidFill>
                      <a:schemeClr val="dk1">
                        <a:lumMod val="65000"/>
                        <a:lumOff val="35000"/>
                      </a:schemeClr>
                    </a:solidFill>
                    <a:latin typeface="+mn-lt"/>
                    <a:ea typeface="+mn-ea"/>
                    <a:cs typeface="+mn-cs"/>
                  </a:defRPr>
                </a:pPr>
                <a:r>
                  <a:rPr lang="zh-CN" dirty="0" smtClean="0"/>
                  <a:t>百分比</a:t>
                </a:r>
                <a:r>
                  <a:rPr lang="en-US" dirty="0" smtClean="0"/>
                  <a:t>%</a:t>
                </a:r>
                <a:endParaRPr lang="zh-CN" dirty="0"/>
              </a:p>
            </c:rich>
          </c:tx>
          <c:layout/>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dk1">
                    <a:lumMod val="65000"/>
                    <a:lumOff val="35000"/>
                  </a:schemeClr>
                </a:solidFill>
                <a:latin typeface="+mn-lt"/>
                <a:ea typeface="+mn-ea"/>
                <a:cs typeface="+mn-cs"/>
              </a:defRPr>
            </a:pPr>
          </a:p>
        </c:txPr>
        <c:crossAx val="281838720"/>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dk1">
                  <a:lumMod val="65000"/>
                  <a:lumOff val="35000"/>
                </a:schemeClr>
              </a:solidFill>
              <a:latin typeface="+mn-lt"/>
              <a:ea typeface="+mn-ea"/>
              <a:cs typeface="+mn-cs"/>
            </a:defRPr>
          </a:pPr>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8575" cap="rnd" cmpd="sng" algn="ctr">
              <a:noFill/>
              <a:prstDash val="solid"/>
              <a:round/>
            </a:ln>
          </c:spPr>
          <c:marker>
            <c:symbol val="circle"/>
            <c:size val="5"/>
            <c:spPr>
              <a:solidFill>
                <a:srgbClr val="00928F"/>
              </a:solidFill>
            </c:spPr>
          </c:marker>
          <c:dPt>
            <c:idx val="17"/>
            <c:marker>
              <c:symbol val="circle"/>
              <c:size val="5"/>
              <c:spPr>
                <a:solidFill>
                  <a:srgbClr val="FF0000"/>
                </a:solidFill>
              </c:spPr>
            </c:marker>
            <c:bubble3D val="0"/>
          </c:dPt>
          <c:dLbls>
            <c:dLbl>
              <c:idx val="0"/>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2</a:t>
                    </a:r>
                    <a:endParaRPr lang="en-US" altLang="zh-CN"/>
                  </a:p>
                </c:rich>
              </c:tx>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0.00516443998154974"/>
                  <c:y val="0.0256980665504298"/>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6</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a:t>
                    </a:r>
                    <a:endParaRPr lang="en-US" altLang="zh-CN"/>
                  </a:p>
                </c:rich>
              </c:tx>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0.0287253195974534"/>
                  <c:y val="0.0527307124370042"/>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13</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14</a:t>
                    </a:r>
                    <a:endParaRPr lang="en-US" altLang="zh-CN"/>
                  </a:p>
                </c:rich>
              </c:tx>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0.0329613075192974"/>
                  <c:y val="-0.0209063335872988"/>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5</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0261814085058964"/>
                  <c:y val="-0.015661671197207"/>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7</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00207377654776047"/>
                  <c:y val="0.0103794361341776"/>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4</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0.0725764644893727"/>
                  <c:y val="0"/>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10</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0.00873742259667001"/>
                  <c:y val="0.00908255381542893"/>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9</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0.0173172822191055"/>
                  <c:y val="-0.0405491698595147"/>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8</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0.00830931125833224"/>
                  <c:y val="-0.0105828959328775"/>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11</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2"/>
              <c:layout>
                <c:manualLayout>
                  <c:x val="-0.0575883224550275"/>
                  <c:y val="0.0414309634181361"/>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3</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3"/>
              <c:layout>
                <c:manualLayout>
                  <c:x val="-0.0786529677569466"/>
                  <c:y val="0.0427661499669766"/>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16</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4"/>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17</a:t>
                    </a:r>
                    <a:endParaRPr lang="en-US" altLang="zh-CN"/>
                  </a:p>
                </c:rich>
              </c:tx>
              <c:dLblPos val="r"/>
              <c:showLegendKey val="0"/>
              <c:showVal val="1"/>
              <c:showCatName val="0"/>
              <c:showSerName val="0"/>
              <c:showPercent val="0"/>
              <c:showBubbleSize val="0"/>
              <c:extLst>
                <c:ext xmlns:c15="http://schemas.microsoft.com/office/drawing/2012/chart" uri="{CE6537A1-D6FC-4f65-9D91-7224C49458BB}"/>
              </c:extLst>
            </c:dLbl>
            <c:dLbl>
              <c:idx val="15"/>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15</a:t>
                    </a:r>
                    <a:endParaRPr lang="en-US" altLang="zh-CN"/>
                  </a:p>
                </c:rich>
              </c:tx>
              <c:dLblPos val="r"/>
              <c:showLegendKey val="0"/>
              <c:showVal val="1"/>
              <c:showCatName val="0"/>
              <c:showSerName val="0"/>
              <c:showPercent val="0"/>
              <c:showBubbleSize val="0"/>
              <c:extLst>
                <c:ext xmlns:c15="http://schemas.microsoft.com/office/drawing/2012/chart" uri="{CE6537A1-D6FC-4f65-9D91-7224C49458BB}"/>
              </c:extLst>
            </c:dLbl>
            <c:dLbl>
              <c:idx val="16"/>
              <c:layout>
                <c:manualLayout>
                  <c:x val="-0.033906189409061"/>
                  <c:y val="0.0533265279672965"/>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12</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7"/>
              <c:layout>
                <c:manualLayout>
                  <c:x val="-0.0305595082107738"/>
                  <c:y val="-0.052134896906712"/>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北京</a:t>
                    </a:r>
                    <a:endParaRPr lang="zh-CN" altLang="en-US"/>
                  </a:p>
                </c:rich>
              </c:tx>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xVal>
            <c:numRef>
              <c:f>'2013五年级负担和合格率'!$B$2:$B$19</c:f>
              <c:numCache>
                <c:formatCode>General</c:formatCode>
                <c:ptCount val="18"/>
                <c:pt idx="0">
                  <c:v>-13.4</c:v>
                </c:pt>
                <c:pt idx="1">
                  <c:v>-13.6</c:v>
                </c:pt>
                <c:pt idx="2">
                  <c:v>-16.2</c:v>
                </c:pt>
                <c:pt idx="3">
                  <c:v>-19.8</c:v>
                </c:pt>
                <c:pt idx="4">
                  <c:v>-14.7</c:v>
                </c:pt>
                <c:pt idx="5">
                  <c:v>-13.9</c:v>
                </c:pt>
                <c:pt idx="6">
                  <c:v>-16.8</c:v>
                </c:pt>
                <c:pt idx="7">
                  <c:v>-21.8</c:v>
                </c:pt>
                <c:pt idx="8">
                  <c:v>-20</c:v>
                </c:pt>
                <c:pt idx="9">
                  <c:v>-15.1</c:v>
                </c:pt>
                <c:pt idx="10">
                  <c:v>-19.3</c:v>
                </c:pt>
                <c:pt idx="11">
                  <c:v>-17.1</c:v>
                </c:pt>
                <c:pt idx="12">
                  <c:v>-23.8</c:v>
                </c:pt>
                <c:pt idx="13">
                  <c:v>-20.6</c:v>
                </c:pt>
                <c:pt idx="14">
                  <c:v>-25</c:v>
                </c:pt>
                <c:pt idx="15">
                  <c:v>-18.9</c:v>
                </c:pt>
                <c:pt idx="16">
                  <c:v>-16.1</c:v>
                </c:pt>
                <c:pt idx="17">
                  <c:v>-17.2</c:v>
                </c:pt>
              </c:numCache>
            </c:numRef>
          </c:xVal>
          <c:yVal>
            <c:numRef>
              <c:f>'2013五年级负担和合格率'!$C$2:$C$19</c:f>
              <c:numCache>
                <c:formatCode>General</c:formatCode>
                <c:ptCount val="18"/>
                <c:pt idx="0">
                  <c:v>97.4</c:v>
                </c:pt>
                <c:pt idx="1">
                  <c:v>95.3</c:v>
                </c:pt>
                <c:pt idx="2">
                  <c:v>98.4</c:v>
                </c:pt>
                <c:pt idx="3">
                  <c:v>88.7</c:v>
                </c:pt>
                <c:pt idx="4">
                  <c:v>85.9</c:v>
                </c:pt>
                <c:pt idx="5">
                  <c:v>95.8</c:v>
                </c:pt>
                <c:pt idx="6">
                  <c:v>92</c:v>
                </c:pt>
                <c:pt idx="7">
                  <c:v>95.9</c:v>
                </c:pt>
                <c:pt idx="8">
                  <c:v>90.9</c:v>
                </c:pt>
                <c:pt idx="9">
                  <c:v>91</c:v>
                </c:pt>
                <c:pt idx="10">
                  <c:v>91.1</c:v>
                </c:pt>
                <c:pt idx="11">
                  <c:v>90.3</c:v>
                </c:pt>
                <c:pt idx="12">
                  <c:v>97</c:v>
                </c:pt>
                <c:pt idx="13">
                  <c:v>82.4</c:v>
                </c:pt>
                <c:pt idx="14">
                  <c:v>78.7</c:v>
                </c:pt>
                <c:pt idx="15">
                  <c:v>85.1</c:v>
                </c:pt>
                <c:pt idx="16">
                  <c:v>89.2</c:v>
                </c:pt>
                <c:pt idx="17">
                  <c:v>93.4</c:v>
                </c:pt>
              </c:numCache>
            </c:numRef>
          </c:yVal>
          <c:smooth val="0"/>
        </c:ser>
        <c:dLbls>
          <c:showLegendKey val="0"/>
          <c:showVal val="1"/>
          <c:showCatName val="0"/>
          <c:showSerName val="0"/>
          <c:showPercent val="0"/>
          <c:showBubbleSize val="0"/>
        </c:dLbls>
        <c:axId val="195099264"/>
        <c:axId val="143812480"/>
      </c:scatterChart>
      <c:valAx>
        <c:axId val="195099264"/>
        <c:scaling>
          <c:orientation val="minMax"/>
          <c:min val="-30"/>
        </c:scaling>
        <c:delete val="0"/>
        <c:axPos val="b"/>
        <c:majorGridlines>
          <c:spPr>
            <a:ln w="9525" cap="rnd" cmpd="sng" algn="ctr">
              <a:solidFill>
                <a:schemeClr val="bg1"/>
              </a:solidFill>
              <a:prstDash val="sysDash"/>
              <a:round/>
            </a:ln>
          </c:spPr>
        </c:majorGridlines>
        <c:title>
          <c:tx>
            <c:rich>
              <a:bodyPr rot="0" spcFirstLastPara="0" vertOverflow="ellipsis" vert="horz" wrap="square" anchor="ctr" anchorCtr="1"/>
              <a:lstStyle/>
              <a:p>
                <a:pPr>
                  <a:defRPr lang="zh-CN" sz="1000" b="1" i="0" u="none" strike="noStrike" kern="1200" baseline="0">
                    <a:solidFill>
                      <a:schemeClr val="tx1"/>
                    </a:solidFill>
                    <a:latin typeface="+mn-lt"/>
                    <a:ea typeface="+mn-ea"/>
                    <a:cs typeface="+mn-cs"/>
                  </a:defRPr>
                </a:pPr>
                <a:r>
                  <a:rPr lang="zh-CN" altLang="zh-CN" sz="1000" b="1" i="0" baseline="0"/>
                  <a:t>较高及以上负担学生人数所占比例（</a:t>
                </a:r>
                <a:r>
                  <a:rPr lang="en-US" altLang="zh-CN" sz="1000" b="1" i="0" baseline="0"/>
                  <a:t>%</a:t>
                </a:r>
                <a:r>
                  <a:rPr lang="zh-CN" altLang="zh-CN" sz="1000" b="1" i="0" baseline="0"/>
                  <a:t>）</a:t>
                </a:r>
                <a:endParaRPr lang="zh-CN" altLang="zh-CN" sz="1000" b="1" i="0" baseline="0"/>
              </a:p>
            </c:rich>
          </c:tx>
          <c:layout/>
          <c:overlay val="0"/>
        </c:title>
        <c:numFmt formatCode="#,##0;[Black]#,##0" sourceLinked="0"/>
        <c:majorTickMark val="out"/>
        <c:minorTickMark val="none"/>
        <c:tickLblPos val="nextTo"/>
        <c:spPr>
          <a:ln w="9525" cap="rnd" cmpd="sng" algn="ctr">
            <a:solidFill>
              <a:schemeClr val="tx1"/>
            </a:solidFill>
            <a:prstDash val="solid"/>
            <a:round/>
          </a:ln>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43812480"/>
        <c:crosses val="autoZero"/>
        <c:crossBetween val="midCat"/>
        <c:majorUnit val="5"/>
      </c:valAx>
      <c:valAx>
        <c:axId val="143812480"/>
        <c:scaling>
          <c:orientation val="minMax"/>
          <c:max val="100"/>
          <c:min val="70"/>
        </c:scaling>
        <c:delete val="0"/>
        <c:axPos val="l"/>
        <c:majorGridlines>
          <c:spPr>
            <a:ln w="12700" cap="rnd" cmpd="sng" algn="ctr">
              <a:solidFill>
                <a:schemeClr val="bg1"/>
              </a:solidFill>
              <a:prstDash val="sysDash"/>
              <a:round/>
            </a:ln>
          </c:spPr>
        </c:majorGridlines>
        <c:title>
          <c:tx>
            <c:rich>
              <a:bodyPr rot="0" spcFirstLastPara="0" vertOverflow="ellipsis" vert="wordArtVertRtl" wrap="square" anchor="ctr" anchorCtr="1"/>
              <a:lstStyle/>
              <a:p>
                <a:pPr>
                  <a:defRPr lang="zh-CN" sz="1000" b="1" i="0" u="none" strike="noStrike" kern="1200" baseline="0">
                    <a:solidFill>
                      <a:schemeClr val="tx1"/>
                    </a:solidFill>
                    <a:latin typeface="+mn-lt"/>
                    <a:ea typeface="+mn-ea"/>
                    <a:cs typeface="+mn-cs"/>
                  </a:defRPr>
                </a:pPr>
                <a:r>
                  <a:rPr lang="zh-CN" altLang="en-US" dirty="0"/>
                  <a:t>五年级数学</a:t>
                </a:r>
                <a:r>
                  <a:rPr lang="zh-CN" altLang="en-US" dirty="0" smtClean="0"/>
                  <a:t>合格率</a:t>
                </a:r>
                <a:r>
                  <a:rPr lang="en-US" altLang="zh-CN" dirty="0" smtClean="0"/>
                  <a:t>%</a:t>
                </a:r>
                <a:endParaRPr lang="zh-CN" altLang="en-US" dirty="0"/>
              </a:p>
            </c:rich>
          </c:tx>
          <c:layout>
            <c:manualLayout>
              <c:xMode val="edge"/>
              <c:yMode val="edge"/>
              <c:x val="0.0273504322588657"/>
              <c:y val="0.242077548315865"/>
            </c:manualLayout>
          </c:layout>
          <c:overlay val="0"/>
        </c:title>
        <c:numFmt formatCode="General" sourceLinked="1"/>
        <c:majorTickMark val="out"/>
        <c:minorTickMark val="none"/>
        <c:tickLblPos val="low"/>
        <c:spPr>
          <a:ln w="9525" cap="rnd" cmpd="sng" algn="ctr">
            <a:solidFill>
              <a:schemeClr val="tx1"/>
            </a:solidFill>
            <a:prstDash val="solid"/>
            <a:round/>
          </a:ln>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95099264"/>
        <c:crossesAt val="-40"/>
        <c:crossBetween val="midCat"/>
        <c:majorUnit val="5"/>
      </c:valAx>
      <c:spPr>
        <a:blipFill dpi="0" rotWithShape="1">
          <a:blip xmlns:r="http://schemas.openxmlformats.org/officeDocument/2006/relationships" r:embed="rId2"/>
          <a:srcRect/>
          <a:stretch>
            <a:fillRect l="-43000" t="-87000" r="-29000" b="-32000"/>
          </a:stretch>
        </a:blipFill>
      </c:spPr>
    </c:plotArea>
    <c:plotVisOnly val="1"/>
    <c:dispBlanksAs val="gap"/>
    <c:showDLblsOverMax val="0"/>
  </c:chart>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461794150259"/>
          <c:y val="0.046260513864998"/>
          <c:w val="0.848963083840375"/>
          <c:h val="0.757690865384144"/>
        </c:manualLayout>
      </c:layout>
      <c:scatterChart>
        <c:scatterStyle val="lineMarker"/>
        <c:varyColors val="0"/>
        <c:ser>
          <c:idx val="0"/>
          <c:order val="0"/>
          <c:spPr>
            <a:ln w="28575" cap="rnd" cmpd="sng" algn="ctr">
              <a:noFill/>
              <a:prstDash val="solid"/>
              <a:round/>
            </a:ln>
          </c:spPr>
          <c:marker>
            <c:symbol val="circle"/>
            <c:size val="5"/>
            <c:spPr>
              <a:solidFill>
                <a:srgbClr val="00928F"/>
              </a:solidFill>
            </c:spPr>
          </c:marker>
          <c:dPt>
            <c:idx val="17"/>
            <c:marker>
              <c:symbol val="circle"/>
              <c:size val="5"/>
              <c:spPr>
                <a:solidFill>
                  <a:srgbClr val="C00000"/>
                </a:solidFill>
              </c:spPr>
            </c:marker>
            <c:bubble3D val="0"/>
          </c:dPt>
          <c:dLbls>
            <c:dLbl>
              <c:idx val="0"/>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2</a:t>
                    </a:r>
                    <a:endParaRPr lang="en-US" altLang="zh-CN"/>
                  </a:p>
                </c:rich>
              </c:tx>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0.00516443998154974"/>
                  <c:y val="0.0256980665504298"/>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6</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a:t>
                    </a:r>
                    <a:endParaRPr lang="en-US" altLang="zh-CN"/>
                  </a:p>
                </c:rich>
              </c:tx>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0.0287253195974534"/>
                  <c:y val="0.0527307124370042"/>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13</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481347864985335"/>
                  <c:y val="0.0208333401684189"/>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14</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329613075192974"/>
                  <c:y val="-0.0209063335872988"/>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5</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1422894610022"/>
                  <c:y val="-0.0239950866125612"/>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7</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0945704529350758"/>
                  <c:y val="0.00683760066850417"/>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4</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10</a:t>
                    </a:r>
                    <a:endParaRPr lang="en-US" altLang="zh-CN"/>
                  </a:p>
                </c:rich>
              </c:tx>
              <c:dLblPos val="r"/>
              <c:showLegendKey val="0"/>
              <c:showVal val="1"/>
              <c:showCatName val="0"/>
              <c:showSerName val="0"/>
              <c:showPercent val="0"/>
              <c:showBubbleSize val="0"/>
              <c:extLst>
                <c:ext xmlns:c15="http://schemas.microsoft.com/office/drawing/2012/chart" uri="{CE6537A1-D6FC-4f65-9D91-7224C49458BB}"/>
              </c:extLst>
            </c:dLbl>
            <c:dLbl>
              <c:idx val="9"/>
              <c:layout>
                <c:manualLayout>
                  <c:x val="0.00873742259667001"/>
                  <c:y val="0.00908255381542893"/>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9</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0.0173172822191055"/>
                  <c:y val="-0.0405491698595147"/>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8</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0.00830931125833224"/>
                  <c:y val="-0.0414312740576464"/>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11</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2"/>
              <c:layout>
                <c:manualLayout>
                  <c:x val="-0.0119688831656056"/>
                  <c:y val="0.0414312740576464"/>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3</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3"/>
              <c:layout>
                <c:manualLayout>
                  <c:x val="-0.0454751554189474"/>
                  <c:y val="-0.0392850230257818"/>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16</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4"/>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17</a:t>
                    </a:r>
                    <a:endParaRPr lang="en-US" altLang="zh-CN"/>
                  </a:p>
                </c:rich>
              </c:tx>
              <c:dLblPos val="r"/>
              <c:showLegendKey val="0"/>
              <c:showVal val="1"/>
              <c:showCatName val="0"/>
              <c:showSerName val="0"/>
              <c:showPercent val="0"/>
              <c:showBubbleSize val="0"/>
              <c:extLst>
                <c:ext xmlns:c15="http://schemas.microsoft.com/office/drawing/2012/chart" uri="{CE6537A1-D6FC-4f65-9D91-7224C49458BB}"/>
              </c:extLst>
            </c:dLbl>
            <c:dLbl>
              <c:idx val="15"/>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15</a:t>
                    </a:r>
                    <a:endParaRPr lang="en-US" altLang="zh-CN"/>
                  </a:p>
                </c:rich>
              </c:tx>
              <c:dLblPos val="r"/>
              <c:showLegendKey val="0"/>
              <c:showVal val="1"/>
              <c:showCatName val="0"/>
              <c:showSerName val="0"/>
              <c:showPercent val="0"/>
              <c:showBubbleSize val="0"/>
              <c:extLst>
                <c:ext xmlns:c15="http://schemas.microsoft.com/office/drawing/2012/chart" uri="{CE6537A1-D6FC-4f65-9D91-7224C49458BB}"/>
              </c:extLst>
            </c:dLbl>
            <c:dLbl>
              <c:idx val="16"/>
              <c:layout>
                <c:manualLayout>
                  <c:x val="-0.033906189409061"/>
                  <c:y val="0.0533265279672965"/>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区县</a:t>
                    </a:r>
                    <a:r>
                      <a:rPr lang="en-US" altLang="zh-CN"/>
                      <a:t>12</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7"/>
              <c:layout>
                <c:manualLayout>
                  <c:x val="-0.0305595082107738"/>
                  <c:y val="-0.052134896906712"/>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r>
                      <a:rPr lang="zh-CN" altLang="en-US"/>
                      <a:t>北京</a:t>
                    </a:r>
                    <a:endParaRPr lang="zh-CN" altLang="en-US"/>
                  </a:p>
                </c:rich>
              </c:tx>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xVal>
            <c:numRef>
              <c:f>'2013五年级负担和优秀率'!$B$2:$B$19</c:f>
              <c:numCache>
                <c:formatCode>General</c:formatCode>
                <c:ptCount val="18"/>
                <c:pt idx="0">
                  <c:v>-13.4</c:v>
                </c:pt>
                <c:pt idx="1">
                  <c:v>-13.6</c:v>
                </c:pt>
                <c:pt idx="2">
                  <c:v>-16.2</c:v>
                </c:pt>
                <c:pt idx="3">
                  <c:v>-19.8</c:v>
                </c:pt>
                <c:pt idx="4">
                  <c:v>-14.7</c:v>
                </c:pt>
                <c:pt idx="5">
                  <c:v>-13.9</c:v>
                </c:pt>
                <c:pt idx="6">
                  <c:v>-16.8</c:v>
                </c:pt>
                <c:pt idx="7">
                  <c:v>-21.8</c:v>
                </c:pt>
                <c:pt idx="8">
                  <c:v>-20</c:v>
                </c:pt>
                <c:pt idx="9">
                  <c:v>-15.1</c:v>
                </c:pt>
                <c:pt idx="10">
                  <c:v>-19.3</c:v>
                </c:pt>
                <c:pt idx="11">
                  <c:v>-17.1</c:v>
                </c:pt>
                <c:pt idx="12">
                  <c:v>-23.8</c:v>
                </c:pt>
                <c:pt idx="13">
                  <c:v>-20.6</c:v>
                </c:pt>
                <c:pt idx="14">
                  <c:v>-25</c:v>
                </c:pt>
                <c:pt idx="15">
                  <c:v>-18.9</c:v>
                </c:pt>
                <c:pt idx="16">
                  <c:v>-16.1</c:v>
                </c:pt>
                <c:pt idx="17">
                  <c:v>-17.2</c:v>
                </c:pt>
              </c:numCache>
            </c:numRef>
          </c:xVal>
          <c:yVal>
            <c:numRef>
              <c:f>'2013五年级负担和优秀率'!$C$2:$C$19</c:f>
              <c:numCache>
                <c:formatCode>General</c:formatCode>
                <c:ptCount val="18"/>
                <c:pt idx="0">
                  <c:v>74.3</c:v>
                </c:pt>
                <c:pt idx="1">
                  <c:v>66.6</c:v>
                </c:pt>
                <c:pt idx="2">
                  <c:v>79</c:v>
                </c:pt>
                <c:pt idx="3">
                  <c:v>45.7</c:v>
                </c:pt>
                <c:pt idx="4">
                  <c:v>44.8</c:v>
                </c:pt>
                <c:pt idx="5">
                  <c:v>68.6</c:v>
                </c:pt>
                <c:pt idx="6">
                  <c:v>49.1</c:v>
                </c:pt>
                <c:pt idx="7">
                  <c:v>48.9</c:v>
                </c:pt>
                <c:pt idx="8">
                  <c:v>49.8</c:v>
                </c:pt>
                <c:pt idx="9">
                  <c:v>49.2</c:v>
                </c:pt>
                <c:pt idx="10">
                  <c:v>56.9</c:v>
                </c:pt>
                <c:pt idx="11">
                  <c:v>55.1</c:v>
                </c:pt>
                <c:pt idx="12">
                  <c:v>78.3</c:v>
                </c:pt>
                <c:pt idx="13">
                  <c:v>52.1</c:v>
                </c:pt>
                <c:pt idx="14">
                  <c:v>22.9</c:v>
                </c:pt>
                <c:pt idx="15">
                  <c:v>33.2</c:v>
                </c:pt>
                <c:pt idx="16">
                  <c:v>46.9</c:v>
                </c:pt>
                <c:pt idx="17">
                  <c:v>62.4</c:v>
                </c:pt>
              </c:numCache>
            </c:numRef>
          </c:yVal>
          <c:smooth val="0"/>
        </c:ser>
        <c:ser>
          <c:idx val="1"/>
          <c:order val="1"/>
          <c:tx>
            <c:strRef>
              <c:f>'2013五年级负担和优秀率'!$J$64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'2013五年级负担和优秀率'!$J$65:$J$71</c:f>
              <c:numCache>
                <c:formatCode>General</c:formatCode>
                <c:ptCount val="7"/>
              </c:numCache>
            </c:numRef>
          </c:yVal>
          <c:smooth val="0"/>
        </c:ser>
        <c:ser>
          <c:idx val="2"/>
          <c:order val="2"/>
          <c:tx>
            <c:strRef>
              <c:f>'2013五年级负担和优秀率'!$K$64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'2013五年级负担和优秀率'!$K$65:$K$71</c:f>
              <c:numCache>
                <c:formatCode>General</c:formatCode>
                <c:ptCount val="7"/>
              </c:numCache>
            </c:numRef>
          </c:yVal>
          <c:smooth val="0"/>
        </c:ser>
        <c:ser>
          <c:idx val="3"/>
          <c:order val="3"/>
          <c:tx>
            <c:strRef>
              <c:f>'2013五年级负担和优秀率'!$L$64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'2013五年级负担和优秀率'!$L$65:$L$71</c:f>
              <c:numCache>
                <c:formatCode>General</c:formatCode>
                <c:ptCount val="7"/>
              </c:numCache>
            </c:numRef>
          </c:yVal>
          <c:smooth val="0"/>
        </c:ser>
        <c:ser>
          <c:idx val="4"/>
          <c:order val="4"/>
          <c:tx>
            <c:strRef>
              <c:f>'2013五年级负担和优秀率'!$M$64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'2013五年级负担和优秀率'!$M$65:$M$71</c:f>
              <c:numCache>
                <c:formatCode>General</c:formatCode>
                <c:ptCount val="7"/>
              </c:numCache>
            </c:numRef>
          </c:yVal>
          <c:smooth val="0"/>
        </c:ser>
        <c:ser>
          <c:idx val="5"/>
          <c:order val="5"/>
          <c:tx>
            <c:strRef>
              <c:f>'2013五年级负担和优秀率'!$J$64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'2013五年级负担和优秀率'!$J$65:$J$71</c:f>
              <c:numCache>
                <c:formatCode>General</c:formatCode>
                <c:ptCount val="7"/>
              </c:numCache>
            </c:numRef>
          </c:yVal>
          <c:smooth val="0"/>
        </c:ser>
        <c:ser>
          <c:idx val="6"/>
          <c:order val="6"/>
          <c:tx>
            <c:strRef>
              <c:f>'2013五年级负担和优秀率'!$K$64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'2013五年级负担和优秀率'!$K$65:$K$71</c:f>
              <c:numCache>
                <c:formatCode>General</c:formatCode>
                <c:ptCount val="7"/>
              </c:numCache>
            </c:numRef>
          </c:yVal>
          <c:smooth val="0"/>
        </c:ser>
        <c:ser>
          <c:idx val="7"/>
          <c:order val="7"/>
          <c:tx>
            <c:strRef>
              <c:f>'2013五年级负担和优秀率'!$L$64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'2013五年级负担和优秀率'!$L$65:$L$71</c:f>
              <c:numCache>
                <c:formatCode>General</c:formatCode>
                <c:ptCount val="7"/>
              </c:numCache>
            </c:numRef>
          </c:yVal>
          <c:smooth val="0"/>
        </c:ser>
        <c:ser>
          <c:idx val="8"/>
          <c:order val="8"/>
          <c:tx>
            <c:strRef>
              <c:f>'2013五年级负担和优秀率'!$M$64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'2013五年级负担和优秀率'!$M$65:$M$71</c:f>
              <c:numCache>
                <c:formatCode>General</c:formatCode>
                <c:ptCount val="7"/>
              </c:numCache>
            </c:numRef>
          </c:yVal>
          <c:smooth val="0"/>
        </c:ser>
        <c:ser>
          <c:idx val="9"/>
          <c:order val="9"/>
          <c:tx>
            <c:strRef>
              <c:f>'2013五年级负担和优秀率'!$J$64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'2013五年级负担和优秀率'!$J$65:$J$71</c:f>
              <c:numCache>
                <c:formatCode>General</c:formatCode>
                <c:ptCount val="7"/>
              </c:numCache>
            </c:numRef>
          </c:yVal>
          <c:smooth val="0"/>
        </c:ser>
        <c:ser>
          <c:idx val="10"/>
          <c:order val="10"/>
          <c:tx>
            <c:strRef>
              <c:f>'2013五年级负担和优秀率'!$K$64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'2013五年级负担和优秀率'!$K$65:$K$71</c:f>
              <c:numCache>
                <c:formatCode>General</c:formatCode>
                <c:ptCount val="7"/>
              </c:numCache>
            </c:numRef>
          </c:yVal>
          <c:smooth val="0"/>
        </c:ser>
        <c:ser>
          <c:idx val="11"/>
          <c:order val="11"/>
          <c:tx>
            <c:strRef>
              <c:f>'2013五年级负担和优秀率'!$L$64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'2013五年级负担和优秀率'!$L$65:$L$71</c:f>
              <c:numCache>
                <c:formatCode>General</c:formatCode>
                <c:ptCount val="7"/>
              </c:numCache>
            </c:numRef>
          </c:yVal>
          <c:smooth val="0"/>
        </c:ser>
        <c:ser>
          <c:idx val="12"/>
          <c:order val="12"/>
          <c:tx>
            <c:strRef>
              <c:f>'2013五年级负担和优秀率'!$M$64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'2013五年级负担和优秀率'!$M$65:$M$71</c:f>
              <c:numCache>
                <c:formatCode>General</c:formatCode>
                <c:ptCount val="7"/>
              </c:numCache>
            </c:numRef>
          </c:yVal>
          <c:smooth val="0"/>
        </c:ser>
        <c:ser>
          <c:idx val="13"/>
          <c:order val="13"/>
          <c:tx>
            <c:strRef>
              <c:f>'2013五年级负担和优秀率'!$J$64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'2013五年级负担和优秀率'!$J$65:$J$71</c:f>
              <c:numCache>
                <c:formatCode>General</c:formatCode>
                <c:ptCount val="7"/>
              </c:numCache>
            </c:numRef>
          </c:yVal>
          <c:smooth val="0"/>
        </c:ser>
        <c:ser>
          <c:idx val="14"/>
          <c:order val="14"/>
          <c:tx>
            <c:strRef>
              <c:f>'2013五年级负担和优秀率'!$K$64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'2013五年级负担和优秀率'!$K$65:$K$71</c:f>
              <c:numCache>
                <c:formatCode>General</c:formatCode>
                <c:ptCount val="7"/>
              </c:numCache>
            </c:numRef>
          </c:yVal>
          <c:smooth val="0"/>
        </c:ser>
        <c:ser>
          <c:idx val="15"/>
          <c:order val="15"/>
          <c:tx>
            <c:strRef>
              <c:f>'2013五年级负担和优秀率'!$L$64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'2013五年级负担和优秀率'!$L$65:$L$71</c:f>
              <c:numCache>
                <c:formatCode>General</c:formatCode>
                <c:ptCount val="7"/>
              </c:numCache>
            </c:numRef>
          </c:yVal>
          <c:smooth val="0"/>
        </c:ser>
        <c:ser>
          <c:idx val="16"/>
          <c:order val="16"/>
          <c:tx>
            <c:strRef>
              <c:f>'2013五年级负担和优秀率'!$M$64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'2013五年级负担和优秀率'!$M$65:$M$71</c:f>
              <c:numCache>
                <c:formatCode>General</c:formatCode>
                <c:ptCount val="7"/>
              </c:numCache>
            </c:numRef>
          </c:yVal>
          <c:smooth val="0"/>
        </c:ser>
        <c:ser>
          <c:idx val="17"/>
          <c:order val="17"/>
          <c:tx>
            <c:strRef>
              <c:f>'2013五年级负担和优秀率'!$J$64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'2013五年级负担和优秀率'!$J$65:$J$71</c:f>
              <c:numCache>
                <c:formatCode>General</c:formatCode>
                <c:ptCount val="7"/>
              </c:numCache>
            </c:numRef>
          </c:yVal>
          <c:smooth val="0"/>
        </c:ser>
        <c:ser>
          <c:idx val="18"/>
          <c:order val="18"/>
          <c:tx>
            <c:strRef>
              <c:f>'2013五年级负担和优秀率'!$K$64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'2013五年级负担和优秀率'!$K$65:$K$71</c:f>
              <c:numCache>
                <c:formatCode>General</c:formatCode>
                <c:ptCount val="7"/>
              </c:numCache>
            </c:numRef>
          </c:yVal>
          <c:smooth val="0"/>
        </c:ser>
        <c:ser>
          <c:idx val="19"/>
          <c:order val="19"/>
          <c:tx>
            <c:strRef>
              <c:f>'2013五年级负担和优秀率'!$L$64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'2013五年级负担和优秀率'!$L$65:$L$71</c:f>
              <c:numCache>
                <c:formatCode>General</c:formatCode>
                <c:ptCount val="7"/>
              </c:numCache>
            </c:numRef>
          </c:yVal>
          <c:smooth val="0"/>
        </c:ser>
        <c:ser>
          <c:idx val="20"/>
          <c:order val="20"/>
          <c:tx>
            <c:strRef>
              <c:f>'2013五年级负担和优秀率'!$M$64</c:f>
              <c:strCache>
                <c:ptCount val="1"/>
                <c:pt idx="0">
                  <c:v/>
                </c:pt>
              </c:strCache>
            </c:strRef>
          </c:tx>
          <c:spPr>
            <a:ln w="28575" cap="rnd" cmpd="sng" algn="ctr">
              <a:noFill/>
              <a:prstDash val="solid"/>
              <a:round/>
            </a:ln>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xVal>
            <c:numRef>
              <c:f>'2013五年级负担和优秀率'!$I$65:$I$71</c:f>
              <c:numCache>
                <c:formatCode>General</c:formatCode>
                <c:ptCount val="7"/>
              </c:numCache>
            </c:numRef>
          </c:xVal>
          <c:yVal>
            <c:numRef>
              <c:f>'2013五年级负担和优秀率'!$M$65:$M$71</c:f>
              <c:numCache>
                <c:formatCode>General</c:formatCode>
                <c:ptCount val="7"/>
              </c:numCache>
            </c:numRef>
          </c:yVal>
          <c:smooth val="0"/>
        </c:ser>
        <c:dLbls>
          <c:showLegendKey val="0"/>
          <c:showVal val="1"/>
          <c:showCatName val="0"/>
          <c:showSerName val="0"/>
          <c:showPercent val="0"/>
          <c:showBubbleSize val="0"/>
        </c:dLbls>
        <c:axId val="144344576"/>
        <c:axId val="144346496"/>
      </c:scatterChart>
      <c:valAx>
        <c:axId val="144344576"/>
        <c:scaling>
          <c:orientation val="minMax"/>
          <c:min val="-30"/>
        </c:scaling>
        <c:delete val="0"/>
        <c:axPos val="b"/>
        <c:majorGridlines>
          <c:spPr>
            <a:ln w="9525" cap="rnd" cmpd="sng" algn="ctr">
              <a:solidFill>
                <a:schemeClr val="bg1"/>
              </a:solidFill>
              <a:prstDash val="sysDash"/>
              <a:round/>
            </a:ln>
          </c:spPr>
        </c:majorGridlines>
        <c:title>
          <c:tx>
            <c:rich>
              <a:bodyPr rot="0" spcFirstLastPara="0" vertOverflow="ellipsis" vert="horz" wrap="square" anchor="ctr" anchorCtr="1"/>
              <a:lstStyle/>
              <a:p>
                <a:pPr>
                  <a:defRPr lang="zh-CN" sz="1000" b="1" i="0" u="none" strike="noStrike" kern="1200" baseline="0">
                    <a:solidFill>
                      <a:schemeClr val="tx1"/>
                    </a:solidFill>
                    <a:latin typeface="+mn-lt"/>
                    <a:ea typeface="+mn-ea"/>
                    <a:cs typeface="+mn-cs"/>
                  </a:defRPr>
                </a:pPr>
                <a:r>
                  <a:rPr lang="zh-CN" altLang="zh-CN" sz="1000" b="1" i="0" baseline="0"/>
                  <a:t>较高及以上负担学生人数所占比例（</a:t>
                </a:r>
                <a:r>
                  <a:rPr lang="en-US" altLang="zh-CN" sz="1000" b="1" i="0" baseline="0"/>
                  <a:t>%</a:t>
                </a:r>
                <a:r>
                  <a:rPr lang="zh-CN" altLang="zh-CN" sz="1000" b="1" i="0" baseline="0"/>
                  <a:t>）</a:t>
                </a:r>
                <a:endParaRPr lang="zh-CN" altLang="zh-CN" sz="1000" b="1" i="0" baseline="0"/>
              </a:p>
            </c:rich>
          </c:tx>
          <c:layout/>
          <c:overlay val="0"/>
        </c:title>
        <c:numFmt formatCode="#,##0;[Black]#,##0" sourceLinked="0"/>
        <c:majorTickMark val="out"/>
        <c:minorTickMark val="none"/>
        <c:tickLblPos val="nextTo"/>
        <c:spPr>
          <a:ln w="9525" cap="rnd" cmpd="sng" algn="ctr">
            <a:solidFill>
              <a:schemeClr val="tx1"/>
            </a:solidFill>
            <a:prstDash val="solid"/>
            <a:round/>
          </a:ln>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44346496"/>
        <c:crosses val="autoZero"/>
        <c:crossBetween val="midCat"/>
        <c:majorUnit val="5"/>
      </c:valAx>
      <c:valAx>
        <c:axId val="144346496"/>
        <c:scaling>
          <c:orientation val="minMax"/>
          <c:max val="100"/>
          <c:min val="20"/>
        </c:scaling>
        <c:delete val="0"/>
        <c:axPos val="l"/>
        <c:majorGridlines>
          <c:spPr>
            <a:ln w="12700" cap="rnd" cmpd="sng" algn="ctr">
              <a:solidFill>
                <a:schemeClr val="bg1"/>
              </a:solidFill>
              <a:prstDash val="sysDash"/>
              <a:round/>
            </a:ln>
          </c:spPr>
        </c:majorGridlines>
        <c:title>
          <c:tx>
            <c:rich>
              <a:bodyPr rot="0" spcFirstLastPara="0" vertOverflow="ellipsis" vert="wordArtVertRtl" wrap="square" anchor="ctr" anchorCtr="1"/>
              <a:lstStyle/>
              <a:p>
                <a:pPr>
                  <a:defRPr lang="zh-CN" sz="1000" b="1" i="0" u="none" strike="noStrike" kern="1200" baseline="0">
                    <a:solidFill>
                      <a:schemeClr val="tx1"/>
                    </a:solidFill>
                    <a:latin typeface="+mn-lt"/>
                    <a:ea typeface="+mn-ea"/>
                    <a:cs typeface="+mn-cs"/>
                  </a:defRPr>
                </a:pPr>
                <a:r>
                  <a:rPr lang="zh-CN" altLang="en-US" dirty="0"/>
                  <a:t>五年级数学优秀</a:t>
                </a:r>
                <a:r>
                  <a:rPr lang="zh-CN" altLang="en-US" dirty="0" smtClean="0"/>
                  <a:t>率</a:t>
                </a:r>
                <a:r>
                  <a:rPr lang="en-US" altLang="zh-CN" dirty="0" smtClean="0"/>
                  <a:t>%</a:t>
                </a:r>
                <a:endParaRPr lang="zh-CN" altLang="en-US" dirty="0"/>
              </a:p>
            </c:rich>
          </c:tx>
          <c:layout>
            <c:manualLayout>
              <c:xMode val="edge"/>
              <c:yMode val="edge"/>
              <c:x val="0.0273504322588657"/>
              <c:y val="0.242077548315865"/>
            </c:manualLayout>
          </c:layout>
          <c:overlay val="0"/>
        </c:title>
        <c:numFmt formatCode="General" sourceLinked="1"/>
        <c:majorTickMark val="out"/>
        <c:minorTickMark val="none"/>
        <c:tickLblPos val="low"/>
        <c:spPr>
          <a:ln w="9525" cap="rnd" cmpd="sng" algn="ctr">
            <a:solidFill>
              <a:schemeClr val="tx1"/>
            </a:solidFill>
            <a:prstDash val="solid"/>
            <a:round/>
          </a:ln>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44344576"/>
        <c:crossesAt val="-40"/>
        <c:crossBetween val="midCat"/>
        <c:majorUnit val="20"/>
      </c:valAx>
      <c:spPr>
        <a:blipFill dpi="0" rotWithShape="1">
          <a:blip xmlns:r="http://schemas.openxmlformats.org/officeDocument/2006/relationships" r:embed="rId2"/>
          <a:srcRect/>
          <a:stretch>
            <a:fillRect l="-43000" t="-36000" r="-29000" b="-32000"/>
          </a:stretch>
        </a:blipFill>
      </c:spPr>
    </c:plotArea>
    <c:plotVisOnly val="1"/>
    <c:dispBlanksAs val="gap"/>
    <c:showDLblsOverMax val="0"/>
  </c:chart>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5"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5"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5"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3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5"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82AEDD5-2A7C-4A3A-88E6-4C5375AD30A4}"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zh-CN" altLang="en-US"/>
        </a:p>
      </dgm:t>
    </dgm:pt>
    <dgm:pt modelId="{30489851-79D3-4356-B47A-C5095E267EA1}">
      <dgm:prSet phldrT="[文本]"/>
      <dgm:spPr>
        <a:solidFill>
          <a:schemeClr val="accent4">
            <a:lumMod val="20000"/>
            <a:lumOff val="80000"/>
          </a:schemeClr>
        </a:solidFill>
      </dgm:spPr>
      <dgm:t>
        <a:bodyPr/>
        <a:lstStyle/>
        <a:p>
          <a:r>
            <a:rPr lang="zh-CN" altLang="en-US" dirty="0" smtClean="0">
              <a:solidFill>
                <a:schemeClr val="tx1"/>
              </a:solidFill>
              <a:latin typeface="黑体" panose="02010609060101010101" pitchFamily="2" charset="-122"/>
              <a:ea typeface="黑体" panose="02010609060101010101" pitchFamily="2" charset="-122"/>
            </a:rPr>
            <a:t>品德发展水平</a:t>
          </a:r>
          <a:endParaRPr lang="zh-CN" altLang="en-US" dirty="0"/>
        </a:p>
      </dgm:t>
    </dgm:pt>
    <dgm:pt modelId="{1244F8C3-7E4C-4EB4-9124-79419218D5FA}" cxnId="{1D1A0368-B8D1-4140-9026-95593F1D1DC7}" type="parTrans">
      <dgm:prSet/>
      <dgm:spPr/>
      <dgm:t>
        <a:bodyPr/>
        <a:lstStyle/>
        <a:p>
          <a:endParaRPr lang="zh-CN" altLang="en-US"/>
        </a:p>
      </dgm:t>
    </dgm:pt>
    <dgm:pt modelId="{662A9D81-7A56-4DDA-AF90-1D7796B0F798}" cxnId="{1D1A0368-B8D1-4140-9026-95593F1D1DC7}" type="sibTrans">
      <dgm:prSet/>
      <dgm:spPr/>
      <dgm:t>
        <a:bodyPr/>
        <a:lstStyle/>
        <a:p>
          <a:endParaRPr lang="zh-CN" altLang="en-US"/>
        </a:p>
      </dgm:t>
    </dgm:pt>
    <dgm:pt modelId="{E55DAC80-8645-4ED8-A924-0D85E9DC03A6}">
      <dgm:prSet phldrT="[文本]"/>
      <dgm:spPr>
        <a:solidFill>
          <a:schemeClr val="accent4">
            <a:lumMod val="20000"/>
            <a:lumOff val="80000"/>
          </a:schemeClr>
        </a:solidFill>
      </dgm:spPr>
      <dgm:t>
        <a:bodyPr/>
        <a:lstStyle/>
        <a:p>
          <a:r>
            <a:rPr lang="zh-CN" altLang="en-US" dirty="0" smtClean="0">
              <a:solidFill>
                <a:schemeClr val="tx1"/>
              </a:solidFill>
              <a:latin typeface="黑体" panose="02010609060101010101" pitchFamily="2" charset="-122"/>
              <a:ea typeface="黑体" panose="02010609060101010101" pitchFamily="2" charset="-122"/>
            </a:rPr>
            <a:t>学业发展水平</a:t>
          </a:r>
          <a:endParaRPr lang="zh-CN" altLang="en-US" dirty="0"/>
        </a:p>
      </dgm:t>
    </dgm:pt>
    <dgm:pt modelId="{C047CF09-BBAC-4AB1-8C67-04F25239C930}" cxnId="{412134D7-4EE9-4C5D-924C-F9C12FB151FB}" type="parTrans">
      <dgm:prSet/>
      <dgm:spPr/>
      <dgm:t>
        <a:bodyPr/>
        <a:lstStyle/>
        <a:p>
          <a:endParaRPr lang="zh-CN" altLang="en-US"/>
        </a:p>
      </dgm:t>
    </dgm:pt>
    <dgm:pt modelId="{3F0F8570-1536-4E43-BD17-E885928F5C67}" cxnId="{412134D7-4EE9-4C5D-924C-F9C12FB151FB}" type="sibTrans">
      <dgm:prSet/>
      <dgm:spPr/>
      <dgm:t>
        <a:bodyPr/>
        <a:lstStyle/>
        <a:p>
          <a:endParaRPr lang="zh-CN" altLang="en-US"/>
        </a:p>
      </dgm:t>
    </dgm:pt>
    <dgm:pt modelId="{D94237FD-1340-42EB-8505-59B1079EEB4E}">
      <dgm:prSet phldrT="[文本]"/>
      <dgm:spPr>
        <a:solidFill>
          <a:schemeClr val="accent4">
            <a:lumMod val="20000"/>
            <a:lumOff val="80000"/>
          </a:schemeClr>
        </a:solidFill>
      </dgm:spPr>
      <dgm:t>
        <a:bodyPr/>
        <a:lstStyle/>
        <a:p>
          <a:r>
            <a:rPr lang="zh-CN" altLang="en-US" dirty="0" smtClean="0">
              <a:solidFill>
                <a:schemeClr val="tx1"/>
              </a:solidFill>
              <a:latin typeface="黑体" panose="02010609060101010101" pitchFamily="2" charset="-122"/>
              <a:ea typeface="黑体" panose="02010609060101010101" pitchFamily="2" charset="-122"/>
            </a:rPr>
            <a:t>身心发展水平</a:t>
          </a:r>
          <a:endParaRPr lang="zh-CN" altLang="en-US" dirty="0">
            <a:solidFill>
              <a:schemeClr val="tx1"/>
            </a:solidFill>
          </a:endParaRPr>
        </a:p>
      </dgm:t>
    </dgm:pt>
    <dgm:pt modelId="{47B0A974-98CB-4BF8-B160-FCC5FC26226A}" cxnId="{6DDA14B1-5090-4459-B5B8-A0557AD64AEB}" type="parTrans">
      <dgm:prSet/>
      <dgm:spPr/>
      <dgm:t>
        <a:bodyPr/>
        <a:lstStyle/>
        <a:p>
          <a:endParaRPr lang="zh-CN" altLang="en-US"/>
        </a:p>
      </dgm:t>
    </dgm:pt>
    <dgm:pt modelId="{AC45EB02-9E53-4B77-AFD1-079FCFEA92ED}" cxnId="{6DDA14B1-5090-4459-B5B8-A0557AD64AEB}" type="sibTrans">
      <dgm:prSet/>
      <dgm:spPr/>
      <dgm:t>
        <a:bodyPr/>
        <a:lstStyle/>
        <a:p>
          <a:endParaRPr lang="zh-CN" altLang="en-US"/>
        </a:p>
      </dgm:t>
    </dgm:pt>
    <dgm:pt modelId="{78153F9F-1877-41E4-8BD4-DA2D8D4E3B91}">
      <dgm:prSet phldrT="[文本]"/>
      <dgm:spPr>
        <a:solidFill>
          <a:schemeClr val="accent4">
            <a:lumMod val="20000"/>
            <a:lumOff val="80000"/>
          </a:schemeClr>
        </a:solidFill>
      </dgm:spPr>
      <dgm:t>
        <a:bodyPr/>
        <a:lstStyle/>
        <a:p>
          <a:r>
            <a:rPr lang="zh-CN" altLang="en-US" dirty="0" smtClean="0">
              <a:solidFill>
                <a:schemeClr val="tx1"/>
              </a:solidFill>
              <a:latin typeface="黑体" panose="02010609060101010101" pitchFamily="2" charset="-122"/>
              <a:ea typeface="黑体" panose="02010609060101010101" pitchFamily="2" charset="-122"/>
            </a:rPr>
            <a:t>兴趣特长养成</a:t>
          </a:r>
          <a:endParaRPr lang="zh-CN" altLang="en-US" dirty="0">
            <a:solidFill>
              <a:schemeClr val="tx1"/>
            </a:solidFill>
            <a:latin typeface="黑体" panose="02010609060101010101" pitchFamily="2" charset="-122"/>
            <a:ea typeface="黑体" panose="02010609060101010101" pitchFamily="2" charset="-122"/>
          </a:endParaRPr>
        </a:p>
      </dgm:t>
    </dgm:pt>
    <dgm:pt modelId="{BC0E1D4D-CBBD-4539-B7D7-CA229F7FDF6F}" cxnId="{A2EC93DD-BEAF-4EB2-BDC8-B3C5AAA3E16E}" type="parTrans">
      <dgm:prSet/>
      <dgm:spPr/>
      <dgm:t>
        <a:bodyPr/>
        <a:lstStyle/>
        <a:p>
          <a:endParaRPr lang="zh-CN" altLang="en-US"/>
        </a:p>
      </dgm:t>
    </dgm:pt>
    <dgm:pt modelId="{B1E9B916-45F4-414A-8A7A-6EA61E573670}" cxnId="{A2EC93DD-BEAF-4EB2-BDC8-B3C5AAA3E16E}" type="sibTrans">
      <dgm:prSet/>
      <dgm:spPr/>
      <dgm:t>
        <a:bodyPr/>
        <a:lstStyle/>
        <a:p>
          <a:endParaRPr lang="zh-CN" altLang="en-US"/>
        </a:p>
      </dgm:t>
    </dgm:pt>
    <dgm:pt modelId="{0DCCD3FC-8B0F-442D-81A8-FAE933027405}">
      <dgm:prSet phldrT="[文本]"/>
      <dgm:spPr>
        <a:solidFill>
          <a:schemeClr val="accent4">
            <a:lumMod val="20000"/>
            <a:lumOff val="80000"/>
          </a:schemeClr>
        </a:solidFill>
      </dgm:spPr>
      <dgm:t>
        <a:bodyPr/>
        <a:lstStyle/>
        <a:p>
          <a:r>
            <a:rPr lang="zh-CN" altLang="en-US" dirty="0" smtClean="0">
              <a:solidFill>
                <a:schemeClr val="tx1"/>
              </a:solidFill>
              <a:latin typeface="黑体" panose="02010609060101010101" pitchFamily="2" charset="-122"/>
              <a:ea typeface="黑体" panose="02010609060101010101" pitchFamily="2" charset="-122"/>
            </a:rPr>
            <a:t>学业负担状况</a:t>
          </a:r>
          <a:endParaRPr lang="zh-CN" altLang="en-US" dirty="0">
            <a:solidFill>
              <a:schemeClr val="tx1"/>
            </a:solidFill>
            <a:latin typeface="黑体" panose="02010609060101010101" pitchFamily="2" charset="-122"/>
            <a:ea typeface="黑体" panose="02010609060101010101" pitchFamily="2" charset="-122"/>
          </a:endParaRPr>
        </a:p>
      </dgm:t>
    </dgm:pt>
    <dgm:pt modelId="{F2ACFD84-C611-420A-A5BD-EDFEE402B88A}" cxnId="{0DF0642C-F237-44C0-BBE4-0005552512C8}" type="parTrans">
      <dgm:prSet/>
      <dgm:spPr/>
      <dgm:t>
        <a:bodyPr/>
        <a:lstStyle/>
        <a:p>
          <a:endParaRPr lang="zh-CN" altLang="en-US"/>
        </a:p>
      </dgm:t>
    </dgm:pt>
    <dgm:pt modelId="{303B1F19-3D04-4E09-B531-24E5C26A2152}" cxnId="{0DF0642C-F237-44C0-BBE4-0005552512C8}" type="sibTrans">
      <dgm:prSet/>
      <dgm:spPr/>
      <dgm:t>
        <a:bodyPr/>
        <a:lstStyle/>
        <a:p>
          <a:endParaRPr lang="zh-CN" altLang="en-US"/>
        </a:p>
      </dgm:t>
    </dgm:pt>
    <dgm:pt modelId="{2D90BF7B-6967-4199-9FD7-F630CA3F6636}" type="pres">
      <dgm:prSet presAssocID="{B82AEDD5-2A7C-4A3A-88E6-4C5375AD30A4}" presName="cycle" presStyleCnt="0">
        <dgm:presLayoutVars>
          <dgm:dir/>
          <dgm:resizeHandles val="exact"/>
        </dgm:presLayoutVars>
      </dgm:prSet>
      <dgm:spPr/>
      <dgm:t>
        <a:bodyPr/>
        <a:lstStyle/>
        <a:p>
          <a:endParaRPr lang="zh-CN" altLang="en-US"/>
        </a:p>
      </dgm:t>
    </dgm:pt>
    <dgm:pt modelId="{D71CFE99-8A56-4BA9-8099-CFFFB9C95598}" type="pres">
      <dgm:prSet presAssocID="{30489851-79D3-4356-B47A-C5095E267EA1}" presName="node" presStyleLbl="node1" presStyleIdx="0" presStyleCnt="5" custRadScaleRad="100101" custRadScaleInc="-3083">
        <dgm:presLayoutVars>
          <dgm:bulletEnabled val="1"/>
        </dgm:presLayoutVars>
      </dgm:prSet>
      <dgm:spPr/>
      <dgm:t>
        <a:bodyPr/>
        <a:lstStyle/>
        <a:p>
          <a:endParaRPr lang="zh-CN" altLang="en-US"/>
        </a:p>
      </dgm:t>
    </dgm:pt>
    <dgm:pt modelId="{77678F3C-34BC-4488-8F80-11484AC63F11}" type="pres">
      <dgm:prSet presAssocID="{30489851-79D3-4356-B47A-C5095E267EA1}" presName="spNode" presStyleCnt="0"/>
      <dgm:spPr/>
    </dgm:pt>
    <dgm:pt modelId="{79CC1144-84CE-4683-966E-2391FACD4C93}" type="pres">
      <dgm:prSet presAssocID="{662A9D81-7A56-4DDA-AF90-1D7796B0F798}" presName="sibTrans" presStyleLbl="sibTrans1D1" presStyleIdx="0" presStyleCnt="5"/>
      <dgm:spPr/>
      <dgm:t>
        <a:bodyPr/>
        <a:lstStyle/>
        <a:p>
          <a:endParaRPr lang="zh-CN" altLang="en-US"/>
        </a:p>
      </dgm:t>
    </dgm:pt>
    <dgm:pt modelId="{B27C8F10-7744-4F4A-983D-6BA7C7071F40}" type="pres">
      <dgm:prSet presAssocID="{E55DAC80-8645-4ED8-A924-0D85E9DC03A6}" presName="node" presStyleLbl="node1" presStyleIdx="1" presStyleCnt="5">
        <dgm:presLayoutVars>
          <dgm:bulletEnabled val="1"/>
        </dgm:presLayoutVars>
      </dgm:prSet>
      <dgm:spPr/>
      <dgm:t>
        <a:bodyPr/>
        <a:lstStyle/>
        <a:p>
          <a:endParaRPr lang="zh-CN" altLang="en-US"/>
        </a:p>
      </dgm:t>
    </dgm:pt>
    <dgm:pt modelId="{E9D422D1-17D3-44F0-B3DA-B826C9944987}" type="pres">
      <dgm:prSet presAssocID="{E55DAC80-8645-4ED8-A924-0D85E9DC03A6}" presName="spNode" presStyleCnt="0"/>
      <dgm:spPr/>
    </dgm:pt>
    <dgm:pt modelId="{4F09A1D0-688F-47D9-BA78-933EF22D1750}" type="pres">
      <dgm:prSet presAssocID="{3F0F8570-1536-4E43-BD17-E885928F5C67}" presName="sibTrans" presStyleLbl="sibTrans1D1" presStyleIdx="1" presStyleCnt="5"/>
      <dgm:spPr/>
      <dgm:t>
        <a:bodyPr/>
        <a:lstStyle/>
        <a:p>
          <a:endParaRPr lang="zh-CN" altLang="en-US"/>
        </a:p>
      </dgm:t>
    </dgm:pt>
    <dgm:pt modelId="{052B4FBD-34D4-4F5D-BE72-18F4DFB3AB9F}" type="pres">
      <dgm:prSet presAssocID="{D94237FD-1340-42EB-8505-59B1079EEB4E}" presName="node" presStyleLbl="node1" presStyleIdx="2" presStyleCnt="5">
        <dgm:presLayoutVars>
          <dgm:bulletEnabled val="1"/>
        </dgm:presLayoutVars>
      </dgm:prSet>
      <dgm:spPr/>
      <dgm:t>
        <a:bodyPr/>
        <a:lstStyle/>
        <a:p>
          <a:endParaRPr lang="zh-CN" altLang="en-US"/>
        </a:p>
      </dgm:t>
    </dgm:pt>
    <dgm:pt modelId="{818BF193-7FBD-4E4A-8C47-E1D94F4B2678}" type="pres">
      <dgm:prSet presAssocID="{D94237FD-1340-42EB-8505-59B1079EEB4E}" presName="spNode" presStyleCnt="0"/>
      <dgm:spPr/>
    </dgm:pt>
    <dgm:pt modelId="{1D220CB1-C443-4EE1-BA7E-E29DEEFCD774}" type="pres">
      <dgm:prSet presAssocID="{AC45EB02-9E53-4B77-AFD1-079FCFEA92ED}" presName="sibTrans" presStyleLbl="sibTrans1D1" presStyleIdx="2" presStyleCnt="5"/>
      <dgm:spPr/>
      <dgm:t>
        <a:bodyPr/>
        <a:lstStyle/>
        <a:p>
          <a:endParaRPr lang="zh-CN" altLang="en-US"/>
        </a:p>
      </dgm:t>
    </dgm:pt>
    <dgm:pt modelId="{2EAF7B9F-94E5-49EB-B3BD-9C029E81BC31}" type="pres">
      <dgm:prSet presAssocID="{78153F9F-1877-41E4-8BD4-DA2D8D4E3B91}" presName="node" presStyleLbl="node1" presStyleIdx="3" presStyleCnt="5">
        <dgm:presLayoutVars>
          <dgm:bulletEnabled val="1"/>
        </dgm:presLayoutVars>
      </dgm:prSet>
      <dgm:spPr/>
      <dgm:t>
        <a:bodyPr/>
        <a:lstStyle/>
        <a:p>
          <a:endParaRPr lang="zh-CN" altLang="en-US"/>
        </a:p>
      </dgm:t>
    </dgm:pt>
    <dgm:pt modelId="{F05BEFB1-32AC-4847-B6E3-A550666D48B0}" type="pres">
      <dgm:prSet presAssocID="{78153F9F-1877-41E4-8BD4-DA2D8D4E3B91}" presName="spNode" presStyleCnt="0"/>
      <dgm:spPr/>
    </dgm:pt>
    <dgm:pt modelId="{B877866E-9F3E-4602-B7F7-06EEC0E34C9B}" type="pres">
      <dgm:prSet presAssocID="{B1E9B916-45F4-414A-8A7A-6EA61E573670}" presName="sibTrans" presStyleLbl="sibTrans1D1" presStyleIdx="3" presStyleCnt="5"/>
      <dgm:spPr/>
      <dgm:t>
        <a:bodyPr/>
        <a:lstStyle/>
        <a:p>
          <a:endParaRPr lang="zh-CN" altLang="en-US"/>
        </a:p>
      </dgm:t>
    </dgm:pt>
    <dgm:pt modelId="{A48B6110-49F1-4FC7-B13B-06A29D67F5D4}" type="pres">
      <dgm:prSet presAssocID="{0DCCD3FC-8B0F-442D-81A8-FAE933027405}" presName="node" presStyleLbl="node1" presStyleIdx="4" presStyleCnt="5">
        <dgm:presLayoutVars>
          <dgm:bulletEnabled val="1"/>
        </dgm:presLayoutVars>
      </dgm:prSet>
      <dgm:spPr/>
      <dgm:t>
        <a:bodyPr/>
        <a:lstStyle/>
        <a:p>
          <a:endParaRPr lang="zh-CN" altLang="en-US"/>
        </a:p>
      </dgm:t>
    </dgm:pt>
    <dgm:pt modelId="{79607BD7-4DCC-4661-A5C4-23872E216A6D}" type="pres">
      <dgm:prSet presAssocID="{0DCCD3FC-8B0F-442D-81A8-FAE933027405}" presName="spNode" presStyleCnt="0"/>
      <dgm:spPr/>
    </dgm:pt>
    <dgm:pt modelId="{7C641D1B-40C3-4F5C-96DB-F564AD17DE7F}" type="pres">
      <dgm:prSet presAssocID="{303B1F19-3D04-4E09-B531-24E5C26A2152}" presName="sibTrans" presStyleLbl="sibTrans1D1" presStyleIdx="4" presStyleCnt="5"/>
      <dgm:spPr/>
      <dgm:t>
        <a:bodyPr/>
        <a:lstStyle/>
        <a:p>
          <a:endParaRPr lang="zh-CN" altLang="en-US"/>
        </a:p>
      </dgm:t>
    </dgm:pt>
  </dgm:ptLst>
  <dgm:cxnLst>
    <dgm:cxn modelId="{A2EC93DD-BEAF-4EB2-BDC8-B3C5AAA3E16E}" srcId="{B82AEDD5-2A7C-4A3A-88E6-4C5375AD30A4}" destId="{78153F9F-1877-41E4-8BD4-DA2D8D4E3B91}" srcOrd="3" destOrd="0" parTransId="{BC0E1D4D-CBBD-4539-B7D7-CA229F7FDF6F}" sibTransId="{B1E9B916-45F4-414A-8A7A-6EA61E573670}"/>
    <dgm:cxn modelId="{AA41ECC9-A551-46C2-B606-6A1C193568B1}" type="presOf" srcId="{3F0F8570-1536-4E43-BD17-E885928F5C67}" destId="{4F09A1D0-688F-47D9-BA78-933EF22D1750}" srcOrd="0" destOrd="0" presId="urn:microsoft.com/office/officeart/2005/8/layout/cycle6"/>
    <dgm:cxn modelId="{A529A724-FA63-4856-8A05-D1A7A3F24492}" type="presOf" srcId="{E55DAC80-8645-4ED8-A924-0D85E9DC03A6}" destId="{B27C8F10-7744-4F4A-983D-6BA7C7071F40}" srcOrd="0" destOrd="0" presId="urn:microsoft.com/office/officeart/2005/8/layout/cycle6"/>
    <dgm:cxn modelId="{6DDA14B1-5090-4459-B5B8-A0557AD64AEB}" srcId="{B82AEDD5-2A7C-4A3A-88E6-4C5375AD30A4}" destId="{D94237FD-1340-42EB-8505-59B1079EEB4E}" srcOrd="2" destOrd="0" parTransId="{47B0A974-98CB-4BF8-B160-FCC5FC26226A}" sibTransId="{AC45EB02-9E53-4B77-AFD1-079FCFEA92ED}"/>
    <dgm:cxn modelId="{64F74A8D-6681-4C3F-AACA-D5794F55485E}" type="presOf" srcId="{78153F9F-1877-41E4-8BD4-DA2D8D4E3B91}" destId="{2EAF7B9F-94E5-49EB-B3BD-9C029E81BC31}" srcOrd="0" destOrd="0" presId="urn:microsoft.com/office/officeart/2005/8/layout/cycle6"/>
    <dgm:cxn modelId="{0DF0642C-F237-44C0-BBE4-0005552512C8}" srcId="{B82AEDD5-2A7C-4A3A-88E6-4C5375AD30A4}" destId="{0DCCD3FC-8B0F-442D-81A8-FAE933027405}" srcOrd="4" destOrd="0" parTransId="{F2ACFD84-C611-420A-A5BD-EDFEE402B88A}" sibTransId="{303B1F19-3D04-4E09-B531-24E5C26A2152}"/>
    <dgm:cxn modelId="{1D1A0368-B8D1-4140-9026-95593F1D1DC7}" srcId="{B82AEDD5-2A7C-4A3A-88E6-4C5375AD30A4}" destId="{30489851-79D3-4356-B47A-C5095E267EA1}" srcOrd="0" destOrd="0" parTransId="{1244F8C3-7E4C-4EB4-9124-79419218D5FA}" sibTransId="{662A9D81-7A56-4DDA-AF90-1D7796B0F798}"/>
    <dgm:cxn modelId="{864EE8FC-B655-4C0D-ADBD-43F8220AE286}" type="presOf" srcId="{B1E9B916-45F4-414A-8A7A-6EA61E573670}" destId="{B877866E-9F3E-4602-B7F7-06EEC0E34C9B}" srcOrd="0" destOrd="0" presId="urn:microsoft.com/office/officeart/2005/8/layout/cycle6"/>
    <dgm:cxn modelId="{64FE041B-24A2-4684-A245-415CF3331203}" type="presOf" srcId="{B82AEDD5-2A7C-4A3A-88E6-4C5375AD30A4}" destId="{2D90BF7B-6967-4199-9FD7-F630CA3F6636}" srcOrd="0" destOrd="0" presId="urn:microsoft.com/office/officeart/2005/8/layout/cycle6"/>
    <dgm:cxn modelId="{D1650E1A-8154-485F-80E4-E7D7BFA728B3}" type="presOf" srcId="{662A9D81-7A56-4DDA-AF90-1D7796B0F798}" destId="{79CC1144-84CE-4683-966E-2391FACD4C93}" srcOrd="0" destOrd="0" presId="urn:microsoft.com/office/officeart/2005/8/layout/cycle6"/>
    <dgm:cxn modelId="{95555058-05DC-4DF8-A833-D983EAD818C3}" type="presOf" srcId="{0DCCD3FC-8B0F-442D-81A8-FAE933027405}" destId="{A48B6110-49F1-4FC7-B13B-06A29D67F5D4}" srcOrd="0" destOrd="0" presId="urn:microsoft.com/office/officeart/2005/8/layout/cycle6"/>
    <dgm:cxn modelId="{412134D7-4EE9-4C5D-924C-F9C12FB151FB}" srcId="{B82AEDD5-2A7C-4A3A-88E6-4C5375AD30A4}" destId="{E55DAC80-8645-4ED8-A924-0D85E9DC03A6}" srcOrd="1" destOrd="0" parTransId="{C047CF09-BBAC-4AB1-8C67-04F25239C930}" sibTransId="{3F0F8570-1536-4E43-BD17-E885928F5C67}"/>
    <dgm:cxn modelId="{5E7BC422-637E-4040-806F-8FC7DD5BBF5E}" type="presOf" srcId="{AC45EB02-9E53-4B77-AFD1-079FCFEA92ED}" destId="{1D220CB1-C443-4EE1-BA7E-E29DEEFCD774}" srcOrd="0" destOrd="0" presId="urn:microsoft.com/office/officeart/2005/8/layout/cycle6"/>
    <dgm:cxn modelId="{C2A42B6C-DA74-4F9C-BA43-CA07B0288A5B}" type="presOf" srcId="{303B1F19-3D04-4E09-B531-24E5C26A2152}" destId="{7C641D1B-40C3-4F5C-96DB-F564AD17DE7F}" srcOrd="0" destOrd="0" presId="urn:microsoft.com/office/officeart/2005/8/layout/cycle6"/>
    <dgm:cxn modelId="{962D8A7B-194B-4E66-B0C6-ED9B45CFC1D4}" type="presOf" srcId="{D94237FD-1340-42EB-8505-59B1079EEB4E}" destId="{052B4FBD-34D4-4F5D-BE72-18F4DFB3AB9F}" srcOrd="0" destOrd="0" presId="urn:microsoft.com/office/officeart/2005/8/layout/cycle6"/>
    <dgm:cxn modelId="{65008C0B-76AA-40E0-B95A-845889F968CC}" type="presOf" srcId="{30489851-79D3-4356-B47A-C5095E267EA1}" destId="{D71CFE99-8A56-4BA9-8099-CFFFB9C95598}" srcOrd="0" destOrd="0" presId="urn:microsoft.com/office/officeart/2005/8/layout/cycle6"/>
    <dgm:cxn modelId="{CF640076-425B-41B3-8371-085F0EE3E09F}" type="presParOf" srcId="{2D90BF7B-6967-4199-9FD7-F630CA3F6636}" destId="{D71CFE99-8A56-4BA9-8099-CFFFB9C95598}" srcOrd="0" destOrd="0" presId="urn:microsoft.com/office/officeart/2005/8/layout/cycle6"/>
    <dgm:cxn modelId="{3ED02D66-82EC-4387-A0D4-9F374128955F}" type="presParOf" srcId="{2D90BF7B-6967-4199-9FD7-F630CA3F6636}" destId="{77678F3C-34BC-4488-8F80-11484AC63F11}" srcOrd="1" destOrd="0" presId="urn:microsoft.com/office/officeart/2005/8/layout/cycle6"/>
    <dgm:cxn modelId="{1110C434-76DB-4956-BF2D-FDA0FC8ABB3F}" type="presParOf" srcId="{2D90BF7B-6967-4199-9FD7-F630CA3F6636}" destId="{79CC1144-84CE-4683-966E-2391FACD4C93}" srcOrd="2" destOrd="0" presId="urn:microsoft.com/office/officeart/2005/8/layout/cycle6"/>
    <dgm:cxn modelId="{32FAA6FA-7CF4-450C-9115-7E676E99D4AA}" type="presParOf" srcId="{2D90BF7B-6967-4199-9FD7-F630CA3F6636}" destId="{B27C8F10-7744-4F4A-983D-6BA7C7071F40}" srcOrd="3" destOrd="0" presId="urn:microsoft.com/office/officeart/2005/8/layout/cycle6"/>
    <dgm:cxn modelId="{130B12ED-2081-4E4F-ADD5-05A05C400DC7}" type="presParOf" srcId="{2D90BF7B-6967-4199-9FD7-F630CA3F6636}" destId="{E9D422D1-17D3-44F0-B3DA-B826C9944987}" srcOrd="4" destOrd="0" presId="urn:microsoft.com/office/officeart/2005/8/layout/cycle6"/>
    <dgm:cxn modelId="{691305E0-3651-483C-8CE2-169F0A1DD13A}" type="presParOf" srcId="{2D90BF7B-6967-4199-9FD7-F630CA3F6636}" destId="{4F09A1D0-688F-47D9-BA78-933EF22D1750}" srcOrd="5" destOrd="0" presId="urn:microsoft.com/office/officeart/2005/8/layout/cycle6"/>
    <dgm:cxn modelId="{E3D6F5E8-4D3D-4CD1-BD24-FC75ED401FBC}" type="presParOf" srcId="{2D90BF7B-6967-4199-9FD7-F630CA3F6636}" destId="{052B4FBD-34D4-4F5D-BE72-18F4DFB3AB9F}" srcOrd="6" destOrd="0" presId="urn:microsoft.com/office/officeart/2005/8/layout/cycle6"/>
    <dgm:cxn modelId="{5986F77B-337E-44B5-8107-C3F0C3FE23C3}" type="presParOf" srcId="{2D90BF7B-6967-4199-9FD7-F630CA3F6636}" destId="{818BF193-7FBD-4E4A-8C47-E1D94F4B2678}" srcOrd="7" destOrd="0" presId="urn:microsoft.com/office/officeart/2005/8/layout/cycle6"/>
    <dgm:cxn modelId="{3D9654EA-B1C6-4B53-8CE4-2952BBE2DEE5}" type="presParOf" srcId="{2D90BF7B-6967-4199-9FD7-F630CA3F6636}" destId="{1D220CB1-C443-4EE1-BA7E-E29DEEFCD774}" srcOrd="8" destOrd="0" presId="urn:microsoft.com/office/officeart/2005/8/layout/cycle6"/>
    <dgm:cxn modelId="{0FA8D091-39B8-4728-AA36-C2D0F63CA248}" type="presParOf" srcId="{2D90BF7B-6967-4199-9FD7-F630CA3F6636}" destId="{2EAF7B9F-94E5-49EB-B3BD-9C029E81BC31}" srcOrd="9" destOrd="0" presId="urn:microsoft.com/office/officeart/2005/8/layout/cycle6"/>
    <dgm:cxn modelId="{70BBA4AC-D93B-4A31-9E48-64986AB7C2EC}" type="presParOf" srcId="{2D90BF7B-6967-4199-9FD7-F630CA3F6636}" destId="{F05BEFB1-32AC-4847-B6E3-A550666D48B0}" srcOrd="10" destOrd="0" presId="urn:microsoft.com/office/officeart/2005/8/layout/cycle6"/>
    <dgm:cxn modelId="{176016C9-F58A-4261-B1C4-B658B629C74F}" type="presParOf" srcId="{2D90BF7B-6967-4199-9FD7-F630CA3F6636}" destId="{B877866E-9F3E-4602-B7F7-06EEC0E34C9B}" srcOrd="11" destOrd="0" presId="urn:microsoft.com/office/officeart/2005/8/layout/cycle6"/>
    <dgm:cxn modelId="{DB952332-F9E1-4F53-8A7C-97DEC29B3DDB}" type="presParOf" srcId="{2D90BF7B-6967-4199-9FD7-F630CA3F6636}" destId="{A48B6110-49F1-4FC7-B13B-06A29D67F5D4}" srcOrd="12" destOrd="0" presId="urn:microsoft.com/office/officeart/2005/8/layout/cycle6"/>
    <dgm:cxn modelId="{571CDDAB-D3A7-4CFC-BA7C-87D8738D8DAD}" type="presParOf" srcId="{2D90BF7B-6967-4199-9FD7-F630CA3F6636}" destId="{79607BD7-4DCC-4661-A5C4-23872E216A6D}" srcOrd="13" destOrd="0" presId="urn:microsoft.com/office/officeart/2005/8/layout/cycle6"/>
    <dgm:cxn modelId="{916DDA40-6D16-4930-B4F9-A002B156FD1E}" type="presParOf" srcId="{2D90BF7B-6967-4199-9FD7-F630CA3F6636}" destId="{7C641D1B-40C3-4F5C-96DB-F564AD17DE7F}" srcOrd="14" destOrd="0" presId="urn:microsoft.com/office/officeart/2005/8/layout/cycle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CF4F6E0-C1E5-4DDA-9608-ED4B5956CFC2}" type="doc">
      <dgm:prSet loTypeId="urn:microsoft.com/office/officeart/2011/layout/HexagonRadial" loCatId="cycle" qsTypeId="urn:microsoft.com/office/officeart/2005/8/quickstyle/simple1" qsCatId="simple" csTypeId="urn:microsoft.com/office/officeart/2005/8/colors/accent2_1" csCatId="accent2" phldr="1"/>
      <dgm:spPr/>
      <dgm:t>
        <a:bodyPr/>
        <a:lstStyle/>
        <a:p>
          <a:endParaRPr lang="zh-CN" altLang="en-US"/>
        </a:p>
      </dgm:t>
    </dgm:pt>
    <dgm:pt modelId="{02D180CD-BE2B-4812-829C-C57E500105E9}">
      <dgm:prSet phldrT="[文本]"/>
      <dgm:spPr/>
      <dgm:t>
        <a:bodyPr/>
        <a:lstStyle/>
        <a:p>
          <a:r>
            <a:rPr lang="zh-CN" altLang="en-US" dirty="0" smtClean="0">
              <a:solidFill>
                <a:srgbClr val="C00000"/>
              </a:solidFill>
            </a:rPr>
            <a:t>六大特点</a:t>
          </a:r>
          <a:endParaRPr lang="zh-CN" altLang="en-US" dirty="0">
            <a:solidFill>
              <a:srgbClr val="C00000"/>
            </a:solidFill>
          </a:endParaRPr>
        </a:p>
      </dgm:t>
    </dgm:pt>
    <dgm:pt modelId="{CAAD7929-4504-48B2-BCD1-54CC328D3DC5}" cxnId="{521AC9A2-18A2-4E6C-8A9E-470D9DA0357B}" type="parTrans">
      <dgm:prSet/>
      <dgm:spPr/>
      <dgm:t>
        <a:bodyPr/>
        <a:lstStyle/>
        <a:p>
          <a:endParaRPr lang="zh-CN" altLang="en-US"/>
        </a:p>
      </dgm:t>
    </dgm:pt>
    <dgm:pt modelId="{9670C943-CACF-443D-95E7-AB58EEEB641D}" cxnId="{521AC9A2-18A2-4E6C-8A9E-470D9DA0357B}" type="sibTrans">
      <dgm:prSet/>
      <dgm:spPr/>
      <dgm:t>
        <a:bodyPr/>
        <a:lstStyle/>
        <a:p>
          <a:endParaRPr lang="zh-CN" altLang="en-US"/>
        </a:p>
      </dgm:t>
    </dgm:pt>
    <dgm:pt modelId="{DE70EA14-00A4-4D41-8E29-261ACA6098A4}">
      <dgm:prSet phldrT="[文本]"/>
      <dgm:spPr/>
      <dgm:t>
        <a:bodyPr/>
        <a:lstStyle/>
        <a:p>
          <a:r>
            <a:rPr lang="zh-CN" altLang="en-US" dirty="0" smtClean="0"/>
            <a:t>基于课标评价体系</a:t>
          </a:r>
          <a:endParaRPr lang="zh-CN" altLang="en-US" dirty="0"/>
        </a:p>
      </dgm:t>
    </dgm:pt>
    <dgm:pt modelId="{8544252C-6006-4A03-8029-1BAC9B402CC0}" cxnId="{FE4DC342-0448-4F9E-8112-CCB268F5CEF9}" type="parTrans">
      <dgm:prSet/>
      <dgm:spPr/>
      <dgm:t>
        <a:bodyPr/>
        <a:lstStyle/>
        <a:p>
          <a:endParaRPr lang="zh-CN" altLang="en-US"/>
        </a:p>
      </dgm:t>
    </dgm:pt>
    <dgm:pt modelId="{3EA1FF8B-87F7-4DC5-AE31-A0CC83ADA4C7}" cxnId="{FE4DC342-0448-4F9E-8112-CCB268F5CEF9}" type="sibTrans">
      <dgm:prSet/>
      <dgm:spPr/>
      <dgm:t>
        <a:bodyPr/>
        <a:lstStyle/>
        <a:p>
          <a:endParaRPr lang="zh-CN" altLang="en-US"/>
        </a:p>
      </dgm:t>
    </dgm:pt>
    <dgm:pt modelId="{4D7F34A8-A3DF-45BC-AFD5-2D9CDF237207}">
      <dgm:prSet phldrT="[文本]"/>
      <dgm:spPr/>
      <dgm:t>
        <a:bodyPr/>
        <a:lstStyle/>
        <a:p>
          <a:r>
            <a:rPr lang="zh-CN" altLang="en-US" dirty="0" smtClean="0"/>
            <a:t>定量</a:t>
          </a:r>
          <a:r>
            <a:rPr lang="en-US" altLang="zh-CN" dirty="0" smtClean="0"/>
            <a:t>+</a:t>
          </a:r>
          <a:r>
            <a:rPr lang="zh-CN" altLang="en-US" dirty="0" smtClean="0"/>
            <a:t>质性技术路线</a:t>
          </a:r>
          <a:endParaRPr lang="zh-CN" altLang="en-US" dirty="0"/>
        </a:p>
      </dgm:t>
    </dgm:pt>
    <dgm:pt modelId="{58161A2A-C740-4B30-BAB0-DB3810F14D4F}" cxnId="{C525DFED-F106-483C-9A2C-BD609A8D0778}" type="parTrans">
      <dgm:prSet/>
      <dgm:spPr/>
      <dgm:t>
        <a:bodyPr/>
        <a:lstStyle/>
        <a:p>
          <a:endParaRPr lang="zh-CN" altLang="en-US"/>
        </a:p>
      </dgm:t>
    </dgm:pt>
    <dgm:pt modelId="{38941502-04DE-47CD-966C-0934AD47E40C}" cxnId="{C525DFED-F106-483C-9A2C-BD609A8D0778}" type="sibTrans">
      <dgm:prSet/>
      <dgm:spPr/>
      <dgm:t>
        <a:bodyPr/>
        <a:lstStyle/>
        <a:p>
          <a:endParaRPr lang="zh-CN" altLang="en-US"/>
        </a:p>
      </dgm:t>
    </dgm:pt>
    <dgm:pt modelId="{26C46288-013A-4ED7-986C-FB95D72054AD}">
      <dgm:prSet phldrT="[文本]"/>
      <dgm:spPr>
        <a:solidFill>
          <a:schemeClr val="bg1"/>
        </a:solidFill>
      </dgm:spPr>
      <dgm:t>
        <a:bodyPr/>
        <a:lstStyle/>
        <a:p>
          <a:r>
            <a:rPr lang="zh-CN" altLang="en-US" dirty="0" smtClean="0"/>
            <a:t>科学测验标准化工具</a:t>
          </a:r>
          <a:endParaRPr lang="zh-CN" altLang="en-US" dirty="0"/>
        </a:p>
      </dgm:t>
    </dgm:pt>
    <dgm:pt modelId="{5BAA0CD1-F345-44D5-85F7-B476C8DE5D45}" cxnId="{F033CB1A-B21C-4ECC-9707-EE0433AC0A96}" type="parTrans">
      <dgm:prSet/>
      <dgm:spPr/>
      <dgm:t>
        <a:bodyPr/>
        <a:lstStyle/>
        <a:p>
          <a:endParaRPr lang="zh-CN" altLang="en-US"/>
        </a:p>
      </dgm:t>
    </dgm:pt>
    <dgm:pt modelId="{0E6A8A98-7D7B-435B-8C61-9D1BAA249181}" cxnId="{F033CB1A-B21C-4ECC-9707-EE0433AC0A96}" type="sibTrans">
      <dgm:prSet/>
      <dgm:spPr/>
      <dgm:t>
        <a:bodyPr/>
        <a:lstStyle/>
        <a:p>
          <a:endParaRPr lang="zh-CN" altLang="en-US"/>
        </a:p>
      </dgm:t>
    </dgm:pt>
    <dgm:pt modelId="{CC77FC9E-2B63-44CC-A408-9A21F0D40586}">
      <dgm:prSet phldrT="[文本]"/>
      <dgm:spPr/>
      <dgm:t>
        <a:bodyPr/>
        <a:lstStyle/>
        <a:p>
          <a:r>
            <a:rPr lang="zh-CN" altLang="en-US" dirty="0" smtClean="0"/>
            <a:t>学科特色测试方式</a:t>
          </a:r>
          <a:endParaRPr lang="zh-CN" altLang="en-US" dirty="0"/>
        </a:p>
      </dgm:t>
    </dgm:pt>
    <dgm:pt modelId="{8A48A9DC-C377-4F24-89AD-E8090A06BE25}" cxnId="{BF164DF9-F612-4B0F-B1CB-FD413848DCC5}" type="parTrans">
      <dgm:prSet/>
      <dgm:spPr/>
      <dgm:t>
        <a:bodyPr/>
        <a:lstStyle/>
        <a:p>
          <a:endParaRPr lang="zh-CN" altLang="en-US"/>
        </a:p>
      </dgm:t>
    </dgm:pt>
    <dgm:pt modelId="{08488204-E95F-4746-9373-3D950ADD22FB}" cxnId="{BF164DF9-F612-4B0F-B1CB-FD413848DCC5}" type="sibTrans">
      <dgm:prSet/>
      <dgm:spPr/>
      <dgm:t>
        <a:bodyPr/>
        <a:lstStyle/>
        <a:p>
          <a:endParaRPr lang="zh-CN" altLang="en-US"/>
        </a:p>
      </dgm:t>
    </dgm:pt>
    <dgm:pt modelId="{48CE5ADD-20D5-4CF1-94FC-D32EA2E53514}">
      <dgm:prSet phldrT="[文本]"/>
      <dgm:spPr/>
      <dgm:t>
        <a:bodyPr/>
        <a:lstStyle/>
        <a:p>
          <a:r>
            <a:rPr lang="zh-CN" altLang="en-US" dirty="0" smtClean="0"/>
            <a:t>先进数据分析软件</a:t>
          </a:r>
          <a:endParaRPr lang="zh-CN" altLang="en-US" dirty="0"/>
        </a:p>
      </dgm:t>
    </dgm:pt>
    <dgm:pt modelId="{CE7B065F-41C0-4073-9C0D-F6E41F4A0826}" cxnId="{1A021C3E-54E8-499B-8597-6B087387ADAB}" type="parTrans">
      <dgm:prSet/>
      <dgm:spPr/>
      <dgm:t>
        <a:bodyPr/>
        <a:lstStyle/>
        <a:p>
          <a:endParaRPr lang="zh-CN" altLang="en-US"/>
        </a:p>
      </dgm:t>
    </dgm:pt>
    <dgm:pt modelId="{DAB1ECF4-D019-4CE5-B9CA-73016DFDB7F3}" cxnId="{1A021C3E-54E8-499B-8597-6B087387ADAB}" type="sibTrans">
      <dgm:prSet/>
      <dgm:spPr/>
      <dgm:t>
        <a:bodyPr/>
        <a:lstStyle/>
        <a:p>
          <a:endParaRPr lang="zh-CN" altLang="en-US"/>
        </a:p>
      </dgm:t>
    </dgm:pt>
    <dgm:pt modelId="{D8E1E306-D1EA-4E49-885D-FD32A8CFCA27}">
      <dgm:prSet phldrT="[文本]"/>
      <dgm:spPr>
        <a:solidFill>
          <a:schemeClr val="accent6">
            <a:lumMod val="20000"/>
            <a:lumOff val="80000"/>
          </a:schemeClr>
        </a:solidFill>
      </dgm:spPr>
      <dgm:t>
        <a:bodyPr/>
        <a:lstStyle/>
        <a:p>
          <a:r>
            <a:rPr lang="zh-CN" altLang="en-US" dirty="0" smtClean="0"/>
            <a:t>立体化全方位评价反馈机制</a:t>
          </a:r>
          <a:endParaRPr lang="zh-CN" altLang="en-US" dirty="0"/>
        </a:p>
      </dgm:t>
    </dgm:pt>
    <dgm:pt modelId="{962AE72F-E1EA-4EE8-BAEB-82DD277A6281}" cxnId="{7C6E9CE8-3211-46D0-B9C9-7D0F59804BBE}" type="parTrans">
      <dgm:prSet/>
      <dgm:spPr/>
      <dgm:t>
        <a:bodyPr/>
        <a:lstStyle/>
        <a:p>
          <a:endParaRPr lang="zh-CN" altLang="en-US"/>
        </a:p>
      </dgm:t>
    </dgm:pt>
    <dgm:pt modelId="{E339F317-2302-40D5-945D-242DFD49FB2E}" cxnId="{7C6E9CE8-3211-46D0-B9C9-7D0F59804BBE}" type="sibTrans">
      <dgm:prSet/>
      <dgm:spPr/>
      <dgm:t>
        <a:bodyPr/>
        <a:lstStyle/>
        <a:p>
          <a:endParaRPr lang="zh-CN" altLang="en-US"/>
        </a:p>
      </dgm:t>
    </dgm:pt>
    <dgm:pt modelId="{A0733730-6AD5-44FC-BE62-6665CE8E0833}" type="pres">
      <dgm:prSet presAssocID="{DCF4F6E0-C1E5-4DDA-9608-ED4B5956CFC2}" presName="Name0" presStyleCnt="0">
        <dgm:presLayoutVars>
          <dgm:chMax val="1"/>
          <dgm:chPref val="1"/>
          <dgm:dir/>
          <dgm:animOne val="branch"/>
          <dgm:animLvl val="lvl"/>
        </dgm:presLayoutVars>
      </dgm:prSet>
      <dgm:spPr/>
      <dgm:t>
        <a:bodyPr/>
        <a:lstStyle/>
        <a:p>
          <a:endParaRPr lang="zh-CN" altLang="en-US"/>
        </a:p>
      </dgm:t>
    </dgm:pt>
    <dgm:pt modelId="{5EBE43A6-9360-4B84-9F63-8D0170DD3D01}" type="pres">
      <dgm:prSet presAssocID="{02D180CD-BE2B-4812-829C-C57E500105E9}" presName="Parent" presStyleLbl="node0" presStyleIdx="0" presStyleCnt="1">
        <dgm:presLayoutVars>
          <dgm:chMax val="6"/>
          <dgm:chPref val="6"/>
        </dgm:presLayoutVars>
      </dgm:prSet>
      <dgm:spPr/>
      <dgm:t>
        <a:bodyPr/>
        <a:lstStyle/>
        <a:p>
          <a:endParaRPr lang="zh-CN" altLang="en-US"/>
        </a:p>
      </dgm:t>
    </dgm:pt>
    <dgm:pt modelId="{2DA29F41-1906-4C82-8406-916B316D296F}" type="pres">
      <dgm:prSet presAssocID="{DE70EA14-00A4-4D41-8E29-261ACA6098A4}" presName="Accent1" presStyleCnt="0"/>
      <dgm:spPr/>
    </dgm:pt>
    <dgm:pt modelId="{19204EEE-7190-4922-B8B1-EEF06DB8589E}" type="pres">
      <dgm:prSet presAssocID="{DE70EA14-00A4-4D41-8E29-261ACA6098A4}" presName="Accent" presStyleLbl="bgShp" presStyleIdx="0" presStyleCnt="6"/>
      <dgm:spPr/>
    </dgm:pt>
    <dgm:pt modelId="{246DFF01-A5D4-476D-9302-5385E2AE8138}" type="pres">
      <dgm:prSet presAssocID="{DE70EA14-00A4-4D41-8E29-261ACA6098A4}" presName="Child1" presStyleLbl="node1" presStyleIdx="0" presStyleCnt="6">
        <dgm:presLayoutVars>
          <dgm:chMax val="0"/>
          <dgm:chPref val="0"/>
          <dgm:bulletEnabled val="1"/>
        </dgm:presLayoutVars>
      </dgm:prSet>
      <dgm:spPr/>
      <dgm:t>
        <a:bodyPr/>
        <a:lstStyle/>
        <a:p>
          <a:endParaRPr lang="zh-CN" altLang="en-US"/>
        </a:p>
      </dgm:t>
    </dgm:pt>
    <dgm:pt modelId="{97835E3D-CBFF-4441-BE5C-973330A79636}" type="pres">
      <dgm:prSet presAssocID="{4D7F34A8-A3DF-45BC-AFD5-2D9CDF237207}" presName="Accent2" presStyleCnt="0"/>
      <dgm:spPr/>
    </dgm:pt>
    <dgm:pt modelId="{F940E973-1D55-46DD-BD71-07DDC0D70ECF}" type="pres">
      <dgm:prSet presAssocID="{4D7F34A8-A3DF-45BC-AFD5-2D9CDF237207}" presName="Accent" presStyleLbl="bgShp" presStyleIdx="1" presStyleCnt="6"/>
      <dgm:spPr/>
    </dgm:pt>
    <dgm:pt modelId="{6680905E-8D26-4B44-96E3-7F1B41F8CBEE}" type="pres">
      <dgm:prSet presAssocID="{4D7F34A8-A3DF-45BC-AFD5-2D9CDF237207}" presName="Child2" presStyleLbl="node1" presStyleIdx="1" presStyleCnt="6">
        <dgm:presLayoutVars>
          <dgm:chMax val="0"/>
          <dgm:chPref val="0"/>
          <dgm:bulletEnabled val="1"/>
        </dgm:presLayoutVars>
      </dgm:prSet>
      <dgm:spPr/>
      <dgm:t>
        <a:bodyPr/>
        <a:lstStyle/>
        <a:p>
          <a:endParaRPr lang="zh-CN" altLang="en-US"/>
        </a:p>
      </dgm:t>
    </dgm:pt>
    <dgm:pt modelId="{18F6FDBB-17C5-4587-9F21-4DC6C97EF70F}" type="pres">
      <dgm:prSet presAssocID="{26C46288-013A-4ED7-986C-FB95D72054AD}" presName="Accent3" presStyleCnt="0"/>
      <dgm:spPr/>
    </dgm:pt>
    <dgm:pt modelId="{AA18E31C-4E57-4C7D-80DD-C7F18F62313E}" type="pres">
      <dgm:prSet presAssocID="{26C46288-013A-4ED7-986C-FB95D72054AD}" presName="Accent" presStyleLbl="bgShp" presStyleIdx="2" presStyleCnt="6"/>
      <dgm:spPr/>
    </dgm:pt>
    <dgm:pt modelId="{23605529-557D-452C-9E2F-6A9D2CA62121}" type="pres">
      <dgm:prSet presAssocID="{26C46288-013A-4ED7-986C-FB95D72054AD}" presName="Child3" presStyleLbl="node1" presStyleIdx="2" presStyleCnt="6">
        <dgm:presLayoutVars>
          <dgm:chMax val="0"/>
          <dgm:chPref val="0"/>
          <dgm:bulletEnabled val="1"/>
        </dgm:presLayoutVars>
      </dgm:prSet>
      <dgm:spPr/>
      <dgm:t>
        <a:bodyPr/>
        <a:lstStyle/>
        <a:p>
          <a:endParaRPr lang="zh-CN" altLang="en-US"/>
        </a:p>
      </dgm:t>
    </dgm:pt>
    <dgm:pt modelId="{DED56EC7-2846-4EBF-A4CC-156F7A35F018}" type="pres">
      <dgm:prSet presAssocID="{CC77FC9E-2B63-44CC-A408-9A21F0D40586}" presName="Accent4" presStyleCnt="0"/>
      <dgm:spPr/>
    </dgm:pt>
    <dgm:pt modelId="{D948CBDE-E954-4730-AFAA-94EE0E2643AD}" type="pres">
      <dgm:prSet presAssocID="{CC77FC9E-2B63-44CC-A408-9A21F0D40586}" presName="Accent" presStyleLbl="bgShp" presStyleIdx="3" presStyleCnt="6"/>
      <dgm:spPr/>
    </dgm:pt>
    <dgm:pt modelId="{D6381765-9C49-4AB7-9319-56F8D019A960}" type="pres">
      <dgm:prSet presAssocID="{CC77FC9E-2B63-44CC-A408-9A21F0D40586}" presName="Child4" presStyleLbl="node1" presStyleIdx="3" presStyleCnt="6">
        <dgm:presLayoutVars>
          <dgm:chMax val="0"/>
          <dgm:chPref val="0"/>
          <dgm:bulletEnabled val="1"/>
        </dgm:presLayoutVars>
      </dgm:prSet>
      <dgm:spPr/>
      <dgm:t>
        <a:bodyPr/>
        <a:lstStyle/>
        <a:p>
          <a:endParaRPr lang="zh-CN" altLang="en-US"/>
        </a:p>
      </dgm:t>
    </dgm:pt>
    <dgm:pt modelId="{40D2D682-61FD-4601-9EEC-792692F570A2}" type="pres">
      <dgm:prSet presAssocID="{48CE5ADD-20D5-4CF1-94FC-D32EA2E53514}" presName="Accent5" presStyleCnt="0"/>
      <dgm:spPr/>
    </dgm:pt>
    <dgm:pt modelId="{C3DD3EE2-66B4-439A-83D6-E410F74B42F7}" type="pres">
      <dgm:prSet presAssocID="{48CE5ADD-20D5-4CF1-94FC-D32EA2E53514}" presName="Accent" presStyleLbl="bgShp" presStyleIdx="4" presStyleCnt="6"/>
      <dgm:spPr/>
    </dgm:pt>
    <dgm:pt modelId="{2EE44660-6919-40B2-96FC-8B4541E7DC41}" type="pres">
      <dgm:prSet presAssocID="{48CE5ADD-20D5-4CF1-94FC-D32EA2E53514}" presName="Child5" presStyleLbl="node1" presStyleIdx="4" presStyleCnt="6">
        <dgm:presLayoutVars>
          <dgm:chMax val="0"/>
          <dgm:chPref val="0"/>
          <dgm:bulletEnabled val="1"/>
        </dgm:presLayoutVars>
      </dgm:prSet>
      <dgm:spPr/>
      <dgm:t>
        <a:bodyPr/>
        <a:lstStyle/>
        <a:p>
          <a:endParaRPr lang="zh-CN" altLang="en-US"/>
        </a:p>
      </dgm:t>
    </dgm:pt>
    <dgm:pt modelId="{6C2AC332-4F2B-4449-A596-E316852A9C59}" type="pres">
      <dgm:prSet presAssocID="{D8E1E306-D1EA-4E49-885D-FD32A8CFCA27}" presName="Accent6" presStyleCnt="0"/>
      <dgm:spPr/>
    </dgm:pt>
    <dgm:pt modelId="{8EC6D1F3-5F03-488B-AF28-75FBFC2AECF7}" type="pres">
      <dgm:prSet presAssocID="{D8E1E306-D1EA-4E49-885D-FD32A8CFCA27}" presName="Accent" presStyleLbl="bgShp" presStyleIdx="5" presStyleCnt="6"/>
      <dgm:spPr/>
    </dgm:pt>
    <dgm:pt modelId="{7F343025-1408-49FF-A8D2-1BA404721A5C}" type="pres">
      <dgm:prSet presAssocID="{D8E1E306-D1EA-4E49-885D-FD32A8CFCA27}" presName="Child6" presStyleLbl="node1" presStyleIdx="5" presStyleCnt="6">
        <dgm:presLayoutVars>
          <dgm:chMax val="0"/>
          <dgm:chPref val="0"/>
          <dgm:bulletEnabled val="1"/>
        </dgm:presLayoutVars>
      </dgm:prSet>
      <dgm:spPr/>
      <dgm:t>
        <a:bodyPr/>
        <a:lstStyle/>
        <a:p>
          <a:endParaRPr lang="zh-CN" altLang="en-US"/>
        </a:p>
      </dgm:t>
    </dgm:pt>
  </dgm:ptLst>
  <dgm:cxnLst>
    <dgm:cxn modelId="{F28D682F-5359-4469-8C19-56081761202C}" type="presOf" srcId="{DCF4F6E0-C1E5-4DDA-9608-ED4B5956CFC2}" destId="{A0733730-6AD5-44FC-BE62-6665CE8E0833}" srcOrd="0" destOrd="0" presId="urn:microsoft.com/office/officeart/2011/layout/HexagonRadial"/>
    <dgm:cxn modelId="{BF164DF9-F612-4B0F-B1CB-FD413848DCC5}" srcId="{02D180CD-BE2B-4812-829C-C57E500105E9}" destId="{CC77FC9E-2B63-44CC-A408-9A21F0D40586}" srcOrd="3" destOrd="0" parTransId="{8A48A9DC-C377-4F24-89AD-E8090A06BE25}" sibTransId="{08488204-E95F-4746-9373-3D950ADD22FB}"/>
    <dgm:cxn modelId="{B3D6367A-E6CF-4DCB-AFE6-DD8F6CDE9F4C}" type="presOf" srcId="{26C46288-013A-4ED7-986C-FB95D72054AD}" destId="{23605529-557D-452C-9E2F-6A9D2CA62121}" srcOrd="0" destOrd="0" presId="urn:microsoft.com/office/officeart/2011/layout/HexagonRadial"/>
    <dgm:cxn modelId="{FE4DC342-0448-4F9E-8112-CCB268F5CEF9}" srcId="{02D180CD-BE2B-4812-829C-C57E500105E9}" destId="{DE70EA14-00A4-4D41-8E29-261ACA6098A4}" srcOrd="0" destOrd="0" parTransId="{8544252C-6006-4A03-8029-1BAC9B402CC0}" sibTransId="{3EA1FF8B-87F7-4DC5-AE31-A0CC83ADA4C7}"/>
    <dgm:cxn modelId="{388E1145-8519-4FD6-BFFB-4F584E6E96D9}" type="presOf" srcId="{02D180CD-BE2B-4812-829C-C57E500105E9}" destId="{5EBE43A6-9360-4B84-9F63-8D0170DD3D01}" srcOrd="0" destOrd="0" presId="urn:microsoft.com/office/officeart/2011/layout/HexagonRadial"/>
    <dgm:cxn modelId="{708F69A1-F38C-434C-9775-840F2B08E3BB}" type="presOf" srcId="{CC77FC9E-2B63-44CC-A408-9A21F0D40586}" destId="{D6381765-9C49-4AB7-9319-56F8D019A960}" srcOrd="0" destOrd="0" presId="urn:microsoft.com/office/officeart/2011/layout/HexagonRadial"/>
    <dgm:cxn modelId="{8F2ECB12-E65D-4E50-ABC5-7ADEA7D2DB60}" type="presOf" srcId="{DE70EA14-00A4-4D41-8E29-261ACA6098A4}" destId="{246DFF01-A5D4-476D-9302-5385E2AE8138}" srcOrd="0" destOrd="0" presId="urn:microsoft.com/office/officeart/2011/layout/HexagonRadial"/>
    <dgm:cxn modelId="{7C6E9CE8-3211-46D0-B9C9-7D0F59804BBE}" srcId="{02D180CD-BE2B-4812-829C-C57E500105E9}" destId="{D8E1E306-D1EA-4E49-885D-FD32A8CFCA27}" srcOrd="5" destOrd="0" parTransId="{962AE72F-E1EA-4EE8-BAEB-82DD277A6281}" sibTransId="{E339F317-2302-40D5-945D-242DFD49FB2E}"/>
    <dgm:cxn modelId="{B7B15797-B03E-4CEE-98D1-B72082F97199}" type="presOf" srcId="{D8E1E306-D1EA-4E49-885D-FD32A8CFCA27}" destId="{7F343025-1408-49FF-A8D2-1BA404721A5C}" srcOrd="0" destOrd="0" presId="urn:microsoft.com/office/officeart/2011/layout/HexagonRadial"/>
    <dgm:cxn modelId="{C525DFED-F106-483C-9A2C-BD609A8D0778}" srcId="{02D180CD-BE2B-4812-829C-C57E500105E9}" destId="{4D7F34A8-A3DF-45BC-AFD5-2D9CDF237207}" srcOrd="1" destOrd="0" parTransId="{58161A2A-C740-4B30-BAB0-DB3810F14D4F}" sibTransId="{38941502-04DE-47CD-966C-0934AD47E40C}"/>
    <dgm:cxn modelId="{521AC9A2-18A2-4E6C-8A9E-470D9DA0357B}" srcId="{DCF4F6E0-C1E5-4DDA-9608-ED4B5956CFC2}" destId="{02D180CD-BE2B-4812-829C-C57E500105E9}" srcOrd="0" destOrd="0" parTransId="{CAAD7929-4504-48B2-BCD1-54CC328D3DC5}" sibTransId="{9670C943-CACF-443D-95E7-AB58EEEB641D}"/>
    <dgm:cxn modelId="{F033CB1A-B21C-4ECC-9707-EE0433AC0A96}" srcId="{02D180CD-BE2B-4812-829C-C57E500105E9}" destId="{26C46288-013A-4ED7-986C-FB95D72054AD}" srcOrd="2" destOrd="0" parTransId="{5BAA0CD1-F345-44D5-85F7-B476C8DE5D45}" sibTransId="{0E6A8A98-7D7B-435B-8C61-9D1BAA249181}"/>
    <dgm:cxn modelId="{D425F954-531B-4E3C-B51A-184F053B4251}" type="presOf" srcId="{48CE5ADD-20D5-4CF1-94FC-D32EA2E53514}" destId="{2EE44660-6919-40B2-96FC-8B4541E7DC41}" srcOrd="0" destOrd="0" presId="urn:microsoft.com/office/officeart/2011/layout/HexagonRadial"/>
    <dgm:cxn modelId="{1A021C3E-54E8-499B-8597-6B087387ADAB}" srcId="{02D180CD-BE2B-4812-829C-C57E500105E9}" destId="{48CE5ADD-20D5-4CF1-94FC-D32EA2E53514}" srcOrd="4" destOrd="0" parTransId="{CE7B065F-41C0-4073-9C0D-F6E41F4A0826}" sibTransId="{DAB1ECF4-D019-4CE5-B9CA-73016DFDB7F3}"/>
    <dgm:cxn modelId="{1CA13006-A048-464C-9D9E-6A7D76A68A1A}" type="presOf" srcId="{4D7F34A8-A3DF-45BC-AFD5-2D9CDF237207}" destId="{6680905E-8D26-4B44-96E3-7F1B41F8CBEE}" srcOrd="0" destOrd="0" presId="urn:microsoft.com/office/officeart/2011/layout/HexagonRadial"/>
    <dgm:cxn modelId="{4D3A4AE0-8EC1-45DB-AB86-F619495C145E}" type="presParOf" srcId="{A0733730-6AD5-44FC-BE62-6665CE8E0833}" destId="{5EBE43A6-9360-4B84-9F63-8D0170DD3D01}" srcOrd="0" destOrd="0" presId="urn:microsoft.com/office/officeart/2011/layout/HexagonRadial"/>
    <dgm:cxn modelId="{AD451867-5F0B-470F-BFCE-BA28C114CC0A}" type="presParOf" srcId="{A0733730-6AD5-44FC-BE62-6665CE8E0833}" destId="{2DA29F41-1906-4C82-8406-916B316D296F}" srcOrd="1" destOrd="0" presId="urn:microsoft.com/office/officeart/2011/layout/HexagonRadial"/>
    <dgm:cxn modelId="{8F422C0B-3C81-49A8-B6E2-233F4C12E56D}" type="presParOf" srcId="{2DA29F41-1906-4C82-8406-916B316D296F}" destId="{19204EEE-7190-4922-B8B1-EEF06DB8589E}" srcOrd="0" destOrd="0" presId="urn:microsoft.com/office/officeart/2011/layout/HexagonRadial"/>
    <dgm:cxn modelId="{C05C2858-9E31-4F0B-B66F-5B1A49CD9797}" type="presParOf" srcId="{A0733730-6AD5-44FC-BE62-6665CE8E0833}" destId="{246DFF01-A5D4-476D-9302-5385E2AE8138}" srcOrd="2" destOrd="0" presId="urn:microsoft.com/office/officeart/2011/layout/HexagonRadial"/>
    <dgm:cxn modelId="{7BEBB8FE-75BC-449B-8073-1E799FEEC75D}" type="presParOf" srcId="{A0733730-6AD5-44FC-BE62-6665CE8E0833}" destId="{97835E3D-CBFF-4441-BE5C-973330A79636}" srcOrd="3" destOrd="0" presId="urn:microsoft.com/office/officeart/2011/layout/HexagonRadial"/>
    <dgm:cxn modelId="{CA4D7CC5-1A50-410A-8079-9F0EA44F1CA8}" type="presParOf" srcId="{97835E3D-CBFF-4441-BE5C-973330A79636}" destId="{F940E973-1D55-46DD-BD71-07DDC0D70ECF}" srcOrd="0" destOrd="0" presId="urn:microsoft.com/office/officeart/2011/layout/HexagonRadial"/>
    <dgm:cxn modelId="{FACAE357-7116-46CE-8F35-9AB2BC6D4C54}" type="presParOf" srcId="{A0733730-6AD5-44FC-BE62-6665CE8E0833}" destId="{6680905E-8D26-4B44-96E3-7F1B41F8CBEE}" srcOrd="4" destOrd="0" presId="urn:microsoft.com/office/officeart/2011/layout/HexagonRadial"/>
    <dgm:cxn modelId="{9800CB6E-B680-4B18-8769-5E03995F96DE}" type="presParOf" srcId="{A0733730-6AD5-44FC-BE62-6665CE8E0833}" destId="{18F6FDBB-17C5-4587-9F21-4DC6C97EF70F}" srcOrd="5" destOrd="0" presId="urn:microsoft.com/office/officeart/2011/layout/HexagonRadial"/>
    <dgm:cxn modelId="{4C60EF59-9C7C-4797-A1B7-9FB5D909132C}" type="presParOf" srcId="{18F6FDBB-17C5-4587-9F21-4DC6C97EF70F}" destId="{AA18E31C-4E57-4C7D-80DD-C7F18F62313E}" srcOrd="0" destOrd="0" presId="urn:microsoft.com/office/officeart/2011/layout/HexagonRadial"/>
    <dgm:cxn modelId="{92DA0284-0B4E-4A22-9EF5-86BFC8E9C922}" type="presParOf" srcId="{A0733730-6AD5-44FC-BE62-6665CE8E0833}" destId="{23605529-557D-452C-9E2F-6A9D2CA62121}" srcOrd="6" destOrd="0" presId="urn:microsoft.com/office/officeart/2011/layout/HexagonRadial"/>
    <dgm:cxn modelId="{851CC599-5355-4B15-A4E7-423C820CD636}" type="presParOf" srcId="{A0733730-6AD5-44FC-BE62-6665CE8E0833}" destId="{DED56EC7-2846-4EBF-A4CC-156F7A35F018}" srcOrd="7" destOrd="0" presId="urn:microsoft.com/office/officeart/2011/layout/HexagonRadial"/>
    <dgm:cxn modelId="{B4DBDFA0-E87C-4701-823C-E92479049B26}" type="presParOf" srcId="{DED56EC7-2846-4EBF-A4CC-156F7A35F018}" destId="{D948CBDE-E954-4730-AFAA-94EE0E2643AD}" srcOrd="0" destOrd="0" presId="urn:microsoft.com/office/officeart/2011/layout/HexagonRadial"/>
    <dgm:cxn modelId="{BAF5752A-0BED-45A1-BB9D-400218D79643}" type="presParOf" srcId="{A0733730-6AD5-44FC-BE62-6665CE8E0833}" destId="{D6381765-9C49-4AB7-9319-56F8D019A960}" srcOrd="8" destOrd="0" presId="urn:microsoft.com/office/officeart/2011/layout/HexagonRadial"/>
    <dgm:cxn modelId="{6AA4DB00-0D4E-42F4-A6F2-D15EF2E56AD5}" type="presParOf" srcId="{A0733730-6AD5-44FC-BE62-6665CE8E0833}" destId="{40D2D682-61FD-4601-9EEC-792692F570A2}" srcOrd="9" destOrd="0" presId="urn:microsoft.com/office/officeart/2011/layout/HexagonRadial"/>
    <dgm:cxn modelId="{A5B1F5CB-68A3-48AF-BC2A-B518C2E3A95D}" type="presParOf" srcId="{40D2D682-61FD-4601-9EEC-792692F570A2}" destId="{C3DD3EE2-66B4-439A-83D6-E410F74B42F7}" srcOrd="0" destOrd="0" presId="urn:microsoft.com/office/officeart/2011/layout/HexagonRadial"/>
    <dgm:cxn modelId="{3C81075D-F7CE-4C6A-822F-27E1C7F503C4}" type="presParOf" srcId="{A0733730-6AD5-44FC-BE62-6665CE8E0833}" destId="{2EE44660-6919-40B2-96FC-8B4541E7DC41}" srcOrd="10" destOrd="0" presId="urn:microsoft.com/office/officeart/2011/layout/HexagonRadial"/>
    <dgm:cxn modelId="{F65D65D2-0BF5-4AD2-84D8-6F7C5B881B06}" type="presParOf" srcId="{A0733730-6AD5-44FC-BE62-6665CE8E0833}" destId="{6C2AC332-4F2B-4449-A596-E316852A9C59}" srcOrd="11" destOrd="0" presId="urn:microsoft.com/office/officeart/2011/layout/HexagonRadial"/>
    <dgm:cxn modelId="{EDA67FDF-7BC3-4973-B1FE-2B0493EAB1EA}" type="presParOf" srcId="{6C2AC332-4F2B-4449-A596-E316852A9C59}" destId="{8EC6D1F3-5F03-488B-AF28-75FBFC2AECF7}" srcOrd="0" destOrd="0" presId="urn:microsoft.com/office/officeart/2011/layout/HexagonRadial"/>
    <dgm:cxn modelId="{C6A0FF48-3D0D-4E2B-9BED-F68D37E94AB6}" type="presParOf" srcId="{A0733730-6AD5-44FC-BE62-6665CE8E0833}" destId="{7F343025-1408-49FF-A8D2-1BA404721A5C}" srcOrd="12" destOrd="0" presId="urn:microsoft.com/office/officeart/2011/layout/HexagonRadial"/>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8502AFB-D126-4EF2-972E-E4DA7C04627E}" type="doc">
      <dgm:prSet loTypeId="urn:microsoft.com/office/officeart/2011/layout/TabList" loCatId="list" qsTypeId="urn:microsoft.com/office/officeart/2005/8/quickstyle/simple1" qsCatId="simple" csTypeId="urn:microsoft.com/office/officeart/2005/8/colors/accent3_5" csCatId="accent3" phldr="1"/>
      <dgm:spPr/>
      <dgm:t>
        <a:bodyPr/>
        <a:lstStyle/>
        <a:p>
          <a:endParaRPr lang="zh-CN" altLang="en-US"/>
        </a:p>
      </dgm:t>
    </dgm:pt>
    <dgm:pt modelId="{948C1721-E059-4E42-9B3E-E75EB3F02A61}">
      <dgm:prSet phldrT="[文本]"/>
      <dgm:spPr/>
      <dgm:t>
        <a:bodyPr/>
        <a:lstStyle/>
        <a:p>
          <a:r>
            <a:rPr lang="en-US" altLang="zh-CN" dirty="0" smtClean="0"/>
            <a:t>1</a:t>
          </a:r>
          <a:endParaRPr lang="zh-CN" altLang="en-US" dirty="0"/>
        </a:p>
      </dgm:t>
    </dgm:pt>
    <dgm:pt modelId="{FD7AC64F-7FC5-4D81-A8F4-2790A5CA5198}" cxnId="{3A71A6C3-99BD-4228-859D-B10E27D116F7}" type="parTrans">
      <dgm:prSet/>
      <dgm:spPr/>
      <dgm:t>
        <a:bodyPr/>
        <a:lstStyle/>
        <a:p>
          <a:endParaRPr lang="zh-CN" altLang="en-US"/>
        </a:p>
      </dgm:t>
    </dgm:pt>
    <dgm:pt modelId="{1D9A7137-8FE6-43B3-A259-FB6F93FB83F6}" cxnId="{3A71A6C3-99BD-4228-859D-B10E27D116F7}" type="sibTrans">
      <dgm:prSet/>
      <dgm:spPr/>
      <dgm:t>
        <a:bodyPr/>
        <a:lstStyle/>
        <a:p>
          <a:endParaRPr lang="zh-CN" altLang="en-US"/>
        </a:p>
      </dgm:t>
    </dgm:pt>
    <dgm:pt modelId="{AA78839E-53D0-4DC1-9405-AB2FC14ED6FD}">
      <dgm:prSet phldrT="[文本]" custT="1"/>
      <dgm:spPr/>
      <dgm:t>
        <a:bodyPr/>
        <a:lstStyle/>
        <a:p>
          <a:r>
            <a:rPr lang="zh-CN" altLang="en-US" sz="2400" dirty="0" smtClean="0">
              <a:solidFill>
                <a:schemeClr val="tx1"/>
              </a:solidFill>
            </a:rPr>
            <a:t>学业质量状况</a:t>
          </a:r>
          <a:endParaRPr lang="zh-CN" altLang="en-US" sz="2400" dirty="0">
            <a:solidFill>
              <a:schemeClr val="tx1"/>
            </a:solidFill>
          </a:endParaRPr>
        </a:p>
      </dgm:t>
    </dgm:pt>
    <dgm:pt modelId="{1FA750EB-3738-4F77-B588-4DD1BB08BCC7}" cxnId="{C7B4BC7A-8833-466B-8F42-4B47648B08EF}" type="parTrans">
      <dgm:prSet/>
      <dgm:spPr/>
      <dgm:t>
        <a:bodyPr/>
        <a:lstStyle/>
        <a:p>
          <a:endParaRPr lang="zh-CN" altLang="en-US"/>
        </a:p>
      </dgm:t>
    </dgm:pt>
    <dgm:pt modelId="{9989F704-CC11-4743-93A0-168949333284}" cxnId="{C7B4BC7A-8833-466B-8F42-4B47648B08EF}" type="sibTrans">
      <dgm:prSet/>
      <dgm:spPr/>
      <dgm:t>
        <a:bodyPr/>
        <a:lstStyle/>
        <a:p>
          <a:endParaRPr lang="zh-CN" altLang="en-US"/>
        </a:p>
      </dgm:t>
    </dgm:pt>
    <dgm:pt modelId="{A6619629-8C69-4750-8DCB-02118D667A42}">
      <dgm:prSet phldrT="[文本]"/>
      <dgm:spPr/>
      <dgm:t>
        <a:bodyPr/>
        <a:lstStyle/>
        <a:p>
          <a:r>
            <a:rPr lang="zh-CN" altLang="en-US" dirty="0" smtClean="0">
              <a:solidFill>
                <a:schemeClr val="tx1"/>
              </a:solidFill>
            </a:rPr>
            <a:t>语文、数学结果</a:t>
          </a:r>
          <a:endParaRPr lang="zh-CN" altLang="en-US" dirty="0">
            <a:solidFill>
              <a:schemeClr val="tx1"/>
            </a:solidFill>
          </a:endParaRPr>
        </a:p>
      </dgm:t>
    </dgm:pt>
    <dgm:pt modelId="{62540A8F-4DF6-49AA-A3BE-00B98103B5FE}" cxnId="{4BFFC0EC-0F2E-4F82-860D-CB8E6A3ED139}" type="parTrans">
      <dgm:prSet/>
      <dgm:spPr/>
      <dgm:t>
        <a:bodyPr/>
        <a:lstStyle/>
        <a:p>
          <a:endParaRPr lang="zh-CN" altLang="en-US"/>
        </a:p>
      </dgm:t>
    </dgm:pt>
    <dgm:pt modelId="{34E75B84-1825-4B15-B978-CEE8747FEAA3}" cxnId="{4BFFC0EC-0F2E-4F82-860D-CB8E6A3ED139}" type="sibTrans">
      <dgm:prSet/>
      <dgm:spPr/>
      <dgm:t>
        <a:bodyPr/>
        <a:lstStyle/>
        <a:p>
          <a:endParaRPr lang="zh-CN" altLang="en-US"/>
        </a:p>
      </dgm:t>
    </dgm:pt>
    <dgm:pt modelId="{C6175A70-B8B4-4D75-ABD2-3100DD027682}">
      <dgm:prSet phldrT="[文本]"/>
      <dgm:spPr/>
      <dgm:t>
        <a:bodyPr/>
        <a:lstStyle/>
        <a:p>
          <a:r>
            <a:rPr lang="en-US" altLang="zh-CN" dirty="0" smtClean="0"/>
            <a:t>2</a:t>
          </a:r>
          <a:endParaRPr lang="zh-CN" altLang="en-US" dirty="0"/>
        </a:p>
      </dgm:t>
    </dgm:pt>
    <dgm:pt modelId="{2B0474C8-38E6-49DC-A2EE-DFA301BB198F}" cxnId="{61F130F7-357E-43C2-9231-EB511D14A33D}" type="parTrans">
      <dgm:prSet/>
      <dgm:spPr/>
      <dgm:t>
        <a:bodyPr/>
        <a:lstStyle/>
        <a:p>
          <a:endParaRPr lang="zh-CN" altLang="en-US"/>
        </a:p>
      </dgm:t>
    </dgm:pt>
    <dgm:pt modelId="{6C9F852F-B70F-4D67-A8C5-CCEB7B6A8D33}" cxnId="{61F130F7-357E-43C2-9231-EB511D14A33D}" type="sibTrans">
      <dgm:prSet/>
      <dgm:spPr/>
      <dgm:t>
        <a:bodyPr/>
        <a:lstStyle/>
        <a:p>
          <a:endParaRPr lang="zh-CN" altLang="en-US"/>
        </a:p>
      </dgm:t>
    </dgm:pt>
    <dgm:pt modelId="{A02DA68F-8C57-4BDB-8402-8257D2E7DA6A}">
      <dgm:prSet phldrT="[文本]" custT="1"/>
      <dgm:spPr/>
      <dgm:t>
        <a:bodyPr/>
        <a:lstStyle/>
        <a:p>
          <a:r>
            <a:rPr lang="zh-CN" altLang="en-US" sz="2400" dirty="0" smtClean="0"/>
            <a:t>教育结果公平状况</a:t>
          </a:r>
          <a:endParaRPr lang="zh-CN" altLang="en-US" sz="2400" dirty="0"/>
        </a:p>
      </dgm:t>
    </dgm:pt>
    <dgm:pt modelId="{D8486CE9-662F-430B-A1A3-92CE6ED39D21}" cxnId="{E8C6B4F8-D135-4F2D-A04D-8D8BC32D45F3}" type="parTrans">
      <dgm:prSet/>
      <dgm:spPr/>
      <dgm:t>
        <a:bodyPr/>
        <a:lstStyle/>
        <a:p>
          <a:endParaRPr lang="zh-CN" altLang="en-US"/>
        </a:p>
      </dgm:t>
    </dgm:pt>
    <dgm:pt modelId="{4DBEC258-A92E-44DD-AA96-E586EC75FBD8}" cxnId="{E8C6B4F8-D135-4F2D-A04D-8D8BC32D45F3}" type="sibTrans">
      <dgm:prSet/>
      <dgm:spPr/>
      <dgm:t>
        <a:bodyPr/>
        <a:lstStyle/>
        <a:p>
          <a:endParaRPr lang="zh-CN" altLang="en-US"/>
        </a:p>
      </dgm:t>
    </dgm:pt>
    <dgm:pt modelId="{CBA48959-CB4D-48A4-9F8C-EB7578B3C82D}">
      <dgm:prSet phldrT="[文本]"/>
      <dgm:spPr/>
      <dgm:t>
        <a:bodyPr/>
        <a:lstStyle/>
        <a:p>
          <a:r>
            <a:rPr lang="zh-CN" altLang="en-US" dirty="0" smtClean="0"/>
            <a:t>校间差异</a:t>
          </a:r>
        </a:p>
        <a:p>
          <a:r>
            <a:rPr lang="zh-CN" altLang="en-US" dirty="0" smtClean="0"/>
            <a:t>家庭社会经济地位</a:t>
          </a:r>
        </a:p>
        <a:p>
          <a:r>
            <a:rPr lang="zh-CN" altLang="en-US" dirty="0" smtClean="0"/>
            <a:t>不同户籍、地域、规模等</a:t>
          </a:r>
          <a:endParaRPr lang="zh-CN" altLang="en-US" dirty="0"/>
        </a:p>
      </dgm:t>
    </dgm:pt>
    <dgm:pt modelId="{B5055192-67EA-4836-93FA-2F2A35E69D4A}" cxnId="{B30C2103-C0D7-467B-A278-4D0C2CB12A2A}" type="parTrans">
      <dgm:prSet/>
      <dgm:spPr/>
      <dgm:t>
        <a:bodyPr/>
        <a:lstStyle/>
        <a:p>
          <a:endParaRPr lang="zh-CN" altLang="en-US"/>
        </a:p>
      </dgm:t>
    </dgm:pt>
    <dgm:pt modelId="{630A960A-FE9E-42C2-B9F0-56B928CF8CF9}" cxnId="{B30C2103-C0D7-467B-A278-4D0C2CB12A2A}" type="sibTrans">
      <dgm:prSet/>
      <dgm:spPr/>
      <dgm:t>
        <a:bodyPr/>
        <a:lstStyle/>
        <a:p>
          <a:endParaRPr lang="zh-CN" altLang="en-US"/>
        </a:p>
      </dgm:t>
    </dgm:pt>
    <dgm:pt modelId="{1E443308-CBED-4DAA-BB57-494B056B1D13}">
      <dgm:prSet phldrT="[文本]"/>
      <dgm:spPr/>
      <dgm:t>
        <a:bodyPr/>
        <a:lstStyle/>
        <a:p>
          <a:r>
            <a:rPr lang="en-US" altLang="zh-CN" dirty="0" smtClean="0"/>
            <a:t>3</a:t>
          </a:r>
          <a:endParaRPr lang="zh-CN" altLang="en-US" dirty="0"/>
        </a:p>
      </dgm:t>
    </dgm:pt>
    <dgm:pt modelId="{8B688743-472C-4C9D-8B59-A9DEE54195C0}" cxnId="{4AAF8B76-45CB-471B-BB47-800AC4935096}" type="parTrans">
      <dgm:prSet/>
      <dgm:spPr/>
      <dgm:t>
        <a:bodyPr/>
        <a:lstStyle/>
        <a:p>
          <a:endParaRPr lang="zh-CN" altLang="en-US"/>
        </a:p>
      </dgm:t>
    </dgm:pt>
    <dgm:pt modelId="{ED5C88D7-928D-4A97-B53B-E13B562C7C1A}" cxnId="{4AAF8B76-45CB-471B-BB47-800AC4935096}" type="sibTrans">
      <dgm:prSet/>
      <dgm:spPr/>
      <dgm:t>
        <a:bodyPr/>
        <a:lstStyle/>
        <a:p>
          <a:endParaRPr lang="zh-CN" altLang="en-US"/>
        </a:p>
      </dgm:t>
    </dgm:pt>
    <dgm:pt modelId="{A5A67582-7967-42CE-AE3D-620EDDA96519}">
      <dgm:prSet phldrT="[文本]" custT="1"/>
      <dgm:spPr/>
      <dgm:t>
        <a:bodyPr/>
        <a:lstStyle/>
        <a:p>
          <a:r>
            <a:rPr lang="zh-CN" altLang="en-US" sz="2400" dirty="0" smtClean="0"/>
            <a:t>学生课业负担状况</a:t>
          </a:r>
          <a:endParaRPr lang="zh-CN" altLang="en-US" sz="2400" dirty="0"/>
        </a:p>
      </dgm:t>
    </dgm:pt>
    <dgm:pt modelId="{98728A86-5DB1-4835-B957-73BD72A0DD26}" cxnId="{0DA708B4-0E7E-4D0B-913C-85859F864089}" type="parTrans">
      <dgm:prSet/>
      <dgm:spPr/>
      <dgm:t>
        <a:bodyPr/>
        <a:lstStyle/>
        <a:p>
          <a:endParaRPr lang="zh-CN" altLang="en-US"/>
        </a:p>
      </dgm:t>
    </dgm:pt>
    <dgm:pt modelId="{CC882691-BB80-4051-93EF-E301B5DAB1AB}" cxnId="{0DA708B4-0E7E-4D0B-913C-85859F864089}" type="sibTrans">
      <dgm:prSet/>
      <dgm:spPr/>
      <dgm:t>
        <a:bodyPr/>
        <a:lstStyle/>
        <a:p>
          <a:endParaRPr lang="zh-CN" altLang="en-US"/>
        </a:p>
      </dgm:t>
    </dgm:pt>
    <dgm:pt modelId="{3F2DFE5B-AB3D-4A6A-B329-2E2A0866ABC0}">
      <dgm:prSet phldrT="[文本]"/>
      <dgm:spPr/>
      <dgm:t>
        <a:bodyPr/>
        <a:lstStyle/>
        <a:p>
          <a:r>
            <a:rPr lang="zh-CN" altLang="en-US" dirty="0" smtClean="0"/>
            <a:t>拟合指标</a:t>
          </a:r>
          <a:endParaRPr lang="zh-CN" altLang="en-US" dirty="0"/>
        </a:p>
      </dgm:t>
    </dgm:pt>
    <dgm:pt modelId="{7E44E925-9227-476B-8F78-63CEAB6CB5FE}" cxnId="{B2C70AB2-6F78-43CA-A81A-9189A816DD08}" type="parTrans">
      <dgm:prSet/>
      <dgm:spPr/>
      <dgm:t>
        <a:bodyPr/>
        <a:lstStyle/>
        <a:p>
          <a:endParaRPr lang="zh-CN" altLang="en-US"/>
        </a:p>
      </dgm:t>
    </dgm:pt>
    <dgm:pt modelId="{39E4D528-07B6-4CA5-9495-AD2897ABFEF7}" cxnId="{B2C70AB2-6F78-43CA-A81A-9189A816DD08}" type="sibTrans">
      <dgm:prSet/>
      <dgm:spPr/>
      <dgm:t>
        <a:bodyPr/>
        <a:lstStyle/>
        <a:p>
          <a:endParaRPr lang="zh-CN" altLang="en-US"/>
        </a:p>
      </dgm:t>
    </dgm:pt>
    <dgm:pt modelId="{23472869-600F-4172-82E7-A68DA154A837}">
      <dgm:prSet phldrT="[文本]"/>
      <dgm:spPr/>
      <dgm:t>
        <a:bodyPr/>
        <a:lstStyle/>
        <a:p>
          <a:r>
            <a:rPr lang="zh-CN" altLang="en-US" dirty="0" smtClean="0">
              <a:solidFill>
                <a:schemeClr val="tx1"/>
              </a:solidFill>
            </a:rPr>
            <a:t>学校增值</a:t>
          </a:r>
          <a:endParaRPr lang="zh-CN" altLang="en-US" dirty="0">
            <a:solidFill>
              <a:schemeClr val="tx1"/>
            </a:solidFill>
          </a:endParaRPr>
        </a:p>
      </dgm:t>
    </dgm:pt>
    <dgm:pt modelId="{07987FAB-1308-468B-930A-7EB4F603DBF4}" cxnId="{76151C5D-8803-4D7C-B606-B5D99135BECB}" type="parTrans">
      <dgm:prSet/>
      <dgm:spPr/>
      <dgm:t>
        <a:bodyPr/>
        <a:lstStyle/>
        <a:p>
          <a:endParaRPr lang="zh-CN" altLang="en-US"/>
        </a:p>
      </dgm:t>
    </dgm:pt>
    <dgm:pt modelId="{179DA048-68B1-4518-B555-F7987629465E}" cxnId="{76151C5D-8803-4D7C-B606-B5D99135BECB}" type="sibTrans">
      <dgm:prSet/>
      <dgm:spPr/>
      <dgm:t>
        <a:bodyPr/>
        <a:lstStyle/>
        <a:p>
          <a:endParaRPr lang="zh-CN" altLang="en-US"/>
        </a:p>
      </dgm:t>
    </dgm:pt>
    <dgm:pt modelId="{DDE4CF44-F06D-481E-8A4D-605779B76137}">
      <dgm:prSet phldrT="[文本]"/>
      <dgm:spPr/>
      <dgm:t>
        <a:bodyPr/>
        <a:lstStyle/>
        <a:p>
          <a:r>
            <a:rPr lang="zh-CN" altLang="en-US" dirty="0" smtClean="0"/>
            <a:t>客观情况</a:t>
          </a:r>
          <a:endParaRPr lang="zh-CN" altLang="en-US" dirty="0"/>
        </a:p>
      </dgm:t>
    </dgm:pt>
    <dgm:pt modelId="{6ED8A386-4F9F-4260-AA6F-FD1323FA326A}" cxnId="{3D7B15E3-71BF-4B4E-90D9-6A071743D7CB}" type="parTrans">
      <dgm:prSet/>
      <dgm:spPr/>
      <dgm:t>
        <a:bodyPr/>
        <a:lstStyle/>
        <a:p>
          <a:endParaRPr lang="zh-CN" altLang="en-US"/>
        </a:p>
      </dgm:t>
    </dgm:pt>
    <dgm:pt modelId="{11EE2B94-8179-405E-BDF4-CA1F303DE5D7}" cxnId="{3D7B15E3-71BF-4B4E-90D9-6A071743D7CB}" type="sibTrans">
      <dgm:prSet/>
      <dgm:spPr/>
      <dgm:t>
        <a:bodyPr/>
        <a:lstStyle/>
        <a:p>
          <a:endParaRPr lang="zh-CN" altLang="en-US"/>
        </a:p>
      </dgm:t>
    </dgm:pt>
    <dgm:pt modelId="{A185B256-1D9B-4B5D-963D-574DA35214EF}">
      <dgm:prSet phldrT="[文本]"/>
      <dgm:spPr/>
      <dgm:t>
        <a:bodyPr/>
        <a:lstStyle/>
        <a:p>
          <a:r>
            <a:rPr lang="zh-CN" altLang="en-US" dirty="0" smtClean="0"/>
            <a:t>主观感受</a:t>
          </a:r>
          <a:endParaRPr lang="zh-CN" altLang="en-US" dirty="0"/>
        </a:p>
      </dgm:t>
    </dgm:pt>
    <dgm:pt modelId="{925A0001-C588-466C-9CF3-17EF5B1FC026}" cxnId="{EAF675B0-250C-48D3-A3B1-5D433C890011}" type="parTrans">
      <dgm:prSet/>
      <dgm:spPr/>
      <dgm:t>
        <a:bodyPr/>
        <a:lstStyle/>
        <a:p>
          <a:endParaRPr lang="zh-CN" altLang="en-US"/>
        </a:p>
      </dgm:t>
    </dgm:pt>
    <dgm:pt modelId="{455E9A47-3BBB-4204-91EB-44F710E9FF0F}" cxnId="{EAF675B0-250C-48D3-A3B1-5D433C890011}" type="sibTrans">
      <dgm:prSet/>
      <dgm:spPr/>
      <dgm:t>
        <a:bodyPr/>
        <a:lstStyle/>
        <a:p>
          <a:endParaRPr lang="zh-CN" altLang="en-US"/>
        </a:p>
      </dgm:t>
    </dgm:pt>
    <dgm:pt modelId="{BEAE1201-6B28-4BED-BC7E-DAC3B9FEE76C}">
      <dgm:prSet phldrT="[文本]"/>
      <dgm:spPr/>
      <dgm:t>
        <a:bodyPr/>
        <a:lstStyle/>
        <a:p>
          <a:r>
            <a:rPr lang="zh-CN" altLang="en-US" dirty="0" smtClean="0">
              <a:solidFill>
                <a:schemeClr val="tx1"/>
              </a:solidFill>
            </a:rPr>
            <a:t>体育</a:t>
          </a:r>
          <a:endParaRPr lang="zh-CN" altLang="en-US" dirty="0">
            <a:solidFill>
              <a:schemeClr val="tx1"/>
            </a:solidFill>
          </a:endParaRPr>
        </a:p>
      </dgm:t>
    </dgm:pt>
    <dgm:pt modelId="{68BD99C2-BFFB-4DCA-BA53-D4922F2EC2E4}" cxnId="{F460DCBD-4D6F-4AD1-940B-91FE046AD5A2}" type="parTrans">
      <dgm:prSet/>
      <dgm:spPr/>
      <dgm:t>
        <a:bodyPr/>
        <a:lstStyle/>
        <a:p>
          <a:endParaRPr lang="zh-CN" altLang="en-US"/>
        </a:p>
      </dgm:t>
    </dgm:pt>
    <dgm:pt modelId="{B3866889-68A6-456C-ABB3-D1FE705C8CCC}" cxnId="{F460DCBD-4D6F-4AD1-940B-91FE046AD5A2}" type="sibTrans">
      <dgm:prSet/>
      <dgm:spPr/>
      <dgm:t>
        <a:bodyPr/>
        <a:lstStyle/>
        <a:p>
          <a:endParaRPr lang="zh-CN" altLang="en-US"/>
        </a:p>
      </dgm:t>
    </dgm:pt>
    <dgm:pt modelId="{DA2A668A-4D74-49DC-A463-9FC7C548CD0A}" type="pres">
      <dgm:prSet presAssocID="{D8502AFB-D126-4EF2-972E-E4DA7C04627E}" presName="Name0" presStyleCnt="0">
        <dgm:presLayoutVars>
          <dgm:chMax/>
          <dgm:chPref val="3"/>
          <dgm:dir/>
          <dgm:animOne val="branch"/>
          <dgm:animLvl val="lvl"/>
        </dgm:presLayoutVars>
      </dgm:prSet>
      <dgm:spPr/>
      <dgm:t>
        <a:bodyPr/>
        <a:lstStyle/>
        <a:p>
          <a:endParaRPr lang="zh-CN" altLang="en-US"/>
        </a:p>
      </dgm:t>
    </dgm:pt>
    <dgm:pt modelId="{029DA14B-CFD3-464B-9E6D-E8EF2228BAF6}" type="pres">
      <dgm:prSet presAssocID="{948C1721-E059-4E42-9B3E-E75EB3F02A61}" presName="composite" presStyleCnt="0"/>
      <dgm:spPr/>
    </dgm:pt>
    <dgm:pt modelId="{5959A53E-A85B-4DC5-BDCD-B33563CCD7AD}" type="pres">
      <dgm:prSet presAssocID="{948C1721-E059-4E42-9B3E-E75EB3F02A61}" presName="FirstChild" presStyleLbl="revTx" presStyleIdx="0" presStyleCnt="6">
        <dgm:presLayoutVars>
          <dgm:chMax val="0"/>
          <dgm:chPref val="0"/>
          <dgm:bulletEnabled val="1"/>
        </dgm:presLayoutVars>
      </dgm:prSet>
      <dgm:spPr/>
      <dgm:t>
        <a:bodyPr/>
        <a:lstStyle/>
        <a:p>
          <a:endParaRPr lang="zh-CN" altLang="en-US"/>
        </a:p>
      </dgm:t>
    </dgm:pt>
    <dgm:pt modelId="{35F1DE66-0DFB-4725-A50F-4A0294B54D60}" type="pres">
      <dgm:prSet presAssocID="{948C1721-E059-4E42-9B3E-E75EB3F02A61}" presName="Parent" presStyleLbl="alignNode1" presStyleIdx="0" presStyleCnt="3">
        <dgm:presLayoutVars>
          <dgm:chMax val="3"/>
          <dgm:chPref val="3"/>
          <dgm:bulletEnabled val="1"/>
        </dgm:presLayoutVars>
      </dgm:prSet>
      <dgm:spPr/>
      <dgm:t>
        <a:bodyPr/>
        <a:lstStyle/>
        <a:p>
          <a:endParaRPr lang="zh-CN" altLang="en-US"/>
        </a:p>
      </dgm:t>
    </dgm:pt>
    <dgm:pt modelId="{1BFEDC40-6726-4087-8597-557EF3BEA162}" type="pres">
      <dgm:prSet presAssocID="{948C1721-E059-4E42-9B3E-E75EB3F02A61}" presName="Accent" presStyleLbl="parChTrans1D1" presStyleIdx="0" presStyleCnt="3"/>
      <dgm:spPr/>
    </dgm:pt>
    <dgm:pt modelId="{3726C433-677E-4286-88B4-8AE388D47C6B}" type="pres">
      <dgm:prSet presAssocID="{948C1721-E059-4E42-9B3E-E75EB3F02A61}" presName="Child" presStyleLbl="revTx" presStyleIdx="1" presStyleCnt="6">
        <dgm:presLayoutVars>
          <dgm:chMax val="0"/>
          <dgm:chPref val="0"/>
          <dgm:bulletEnabled val="1"/>
        </dgm:presLayoutVars>
      </dgm:prSet>
      <dgm:spPr/>
      <dgm:t>
        <a:bodyPr/>
        <a:lstStyle/>
        <a:p>
          <a:endParaRPr lang="zh-CN" altLang="en-US"/>
        </a:p>
      </dgm:t>
    </dgm:pt>
    <dgm:pt modelId="{1569DBB0-2DDE-4037-B1B2-865C135C446E}" type="pres">
      <dgm:prSet presAssocID="{1D9A7137-8FE6-43B3-A259-FB6F93FB83F6}" presName="sibTrans" presStyleCnt="0"/>
      <dgm:spPr/>
    </dgm:pt>
    <dgm:pt modelId="{1BF10E5A-80EA-4835-8C4E-864C012E44CE}" type="pres">
      <dgm:prSet presAssocID="{C6175A70-B8B4-4D75-ABD2-3100DD027682}" presName="composite" presStyleCnt="0"/>
      <dgm:spPr/>
    </dgm:pt>
    <dgm:pt modelId="{D75F5159-F481-4E62-ABE2-CBEEA81E3DAD}" type="pres">
      <dgm:prSet presAssocID="{C6175A70-B8B4-4D75-ABD2-3100DD027682}" presName="FirstChild" presStyleLbl="revTx" presStyleIdx="2" presStyleCnt="6">
        <dgm:presLayoutVars>
          <dgm:chMax val="0"/>
          <dgm:chPref val="0"/>
          <dgm:bulletEnabled val="1"/>
        </dgm:presLayoutVars>
      </dgm:prSet>
      <dgm:spPr/>
      <dgm:t>
        <a:bodyPr/>
        <a:lstStyle/>
        <a:p>
          <a:endParaRPr lang="zh-CN" altLang="en-US"/>
        </a:p>
      </dgm:t>
    </dgm:pt>
    <dgm:pt modelId="{AC67DAEF-06D4-4A2A-91D3-C0D66436054E}" type="pres">
      <dgm:prSet presAssocID="{C6175A70-B8B4-4D75-ABD2-3100DD027682}" presName="Parent" presStyleLbl="alignNode1" presStyleIdx="1" presStyleCnt="3">
        <dgm:presLayoutVars>
          <dgm:chMax val="3"/>
          <dgm:chPref val="3"/>
          <dgm:bulletEnabled val="1"/>
        </dgm:presLayoutVars>
      </dgm:prSet>
      <dgm:spPr/>
      <dgm:t>
        <a:bodyPr/>
        <a:lstStyle/>
        <a:p>
          <a:endParaRPr lang="zh-CN" altLang="en-US"/>
        </a:p>
      </dgm:t>
    </dgm:pt>
    <dgm:pt modelId="{FD023DAA-2599-4A15-B489-C5D183D39F8A}" type="pres">
      <dgm:prSet presAssocID="{C6175A70-B8B4-4D75-ABD2-3100DD027682}" presName="Accent" presStyleLbl="parChTrans1D1" presStyleIdx="1" presStyleCnt="3"/>
      <dgm:spPr/>
    </dgm:pt>
    <dgm:pt modelId="{CA8C9C16-DAD8-474D-AC9F-83F2CEEA03CC}" type="pres">
      <dgm:prSet presAssocID="{C6175A70-B8B4-4D75-ABD2-3100DD027682}" presName="Child" presStyleLbl="revTx" presStyleIdx="3" presStyleCnt="6">
        <dgm:presLayoutVars>
          <dgm:chMax val="0"/>
          <dgm:chPref val="0"/>
          <dgm:bulletEnabled val="1"/>
        </dgm:presLayoutVars>
      </dgm:prSet>
      <dgm:spPr/>
      <dgm:t>
        <a:bodyPr/>
        <a:lstStyle/>
        <a:p>
          <a:endParaRPr lang="zh-CN" altLang="en-US"/>
        </a:p>
      </dgm:t>
    </dgm:pt>
    <dgm:pt modelId="{B5CFF033-8142-443C-92BE-A3000DA72CBE}" type="pres">
      <dgm:prSet presAssocID="{6C9F852F-B70F-4D67-A8C5-CCEB7B6A8D33}" presName="sibTrans" presStyleCnt="0"/>
      <dgm:spPr/>
    </dgm:pt>
    <dgm:pt modelId="{6275D746-A67D-410E-824A-AEBB838F326F}" type="pres">
      <dgm:prSet presAssocID="{1E443308-CBED-4DAA-BB57-494B056B1D13}" presName="composite" presStyleCnt="0"/>
      <dgm:spPr/>
    </dgm:pt>
    <dgm:pt modelId="{8FE55CF7-1EF2-47E4-A0D4-4C2DCB103217}" type="pres">
      <dgm:prSet presAssocID="{1E443308-CBED-4DAA-BB57-494B056B1D13}" presName="FirstChild" presStyleLbl="revTx" presStyleIdx="4" presStyleCnt="6">
        <dgm:presLayoutVars>
          <dgm:chMax val="0"/>
          <dgm:chPref val="0"/>
          <dgm:bulletEnabled val="1"/>
        </dgm:presLayoutVars>
      </dgm:prSet>
      <dgm:spPr/>
      <dgm:t>
        <a:bodyPr/>
        <a:lstStyle/>
        <a:p>
          <a:endParaRPr lang="zh-CN" altLang="en-US"/>
        </a:p>
      </dgm:t>
    </dgm:pt>
    <dgm:pt modelId="{248DE5CA-486A-4925-9DA7-F3ABF7507C05}" type="pres">
      <dgm:prSet presAssocID="{1E443308-CBED-4DAA-BB57-494B056B1D13}" presName="Parent" presStyleLbl="alignNode1" presStyleIdx="2" presStyleCnt="3">
        <dgm:presLayoutVars>
          <dgm:chMax val="3"/>
          <dgm:chPref val="3"/>
          <dgm:bulletEnabled val="1"/>
        </dgm:presLayoutVars>
      </dgm:prSet>
      <dgm:spPr/>
      <dgm:t>
        <a:bodyPr/>
        <a:lstStyle/>
        <a:p>
          <a:endParaRPr lang="zh-CN" altLang="en-US"/>
        </a:p>
      </dgm:t>
    </dgm:pt>
    <dgm:pt modelId="{491EA0FB-DE93-4326-895B-5474930BE360}" type="pres">
      <dgm:prSet presAssocID="{1E443308-CBED-4DAA-BB57-494B056B1D13}" presName="Accent" presStyleLbl="parChTrans1D1" presStyleIdx="2" presStyleCnt="3"/>
      <dgm:spPr/>
    </dgm:pt>
    <dgm:pt modelId="{590BB0AF-1DF6-45CE-9C48-6BF67A31706D}" type="pres">
      <dgm:prSet presAssocID="{1E443308-CBED-4DAA-BB57-494B056B1D13}" presName="Child" presStyleLbl="revTx" presStyleIdx="5" presStyleCnt="6">
        <dgm:presLayoutVars>
          <dgm:chMax val="0"/>
          <dgm:chPref val="0"/>
          <dgm:bulletEnabled val="1"/>
        </dgm:presLayoutVars>
      </dgm:prSet>
      <dgm:spPr/>
      <dgm:t>
        <a:bodyPr/>
        <a:lstStyle/>
        <a:p>
          <a:endParaRPr lang="zh-CN" altLang="en-US"/>
        </a:p>
      </dgm:t>
    </dgm:pt>
  </dgm:ptLst>
  <dgm:cxnLst>
    <dgm:cxn modelId="{EAF675B0-250C-48D3-A3B1-5D433C890011}" srcId="{1E443308-CBED-4DAA-BB57-494B056B1D13}" destId="{A185B256-1D9B-4B5D-963D-574DA35214EF}" srcOrd="3" destOrd="0" parTransId="{925A0001-C588-466C-9CF3-17EF5B1FC026}" sibTransId="{455E9A47-3BBB-4204-91EB-44F710E9FF0F}"/>
    <dgm:cxn modelId="{98575A66-ADE2-45BE-BA34-91157AA3B338}" type="presOf" srcId="{A02DA68F-8C57-4BDB-8402-8257D2E7DA6A}" destId="{D75F5159-F481-4E62-ABE2-CBEEA81E3DAD}" srcOrd="0" destOrd="0" presId="urn:microsoft.com/office/officeart/2011/layout/TabList"/>
    <dgm:cxn modelId="{B9022C3A-F070-45D2-AF39-09BC8B36AED1}" type="presOf" srcId="{CBA48959-CB4D-48A4-9F8C-EB7578B3C82D}" destId="{CA8C9C16-DAD8-474D-AC9F-83F2CEEA03CC}" srcOrd="0" destOrd="0" presId="urn:microsoft.com/office/officeart/2011/layout/TabList"/>
    <dgm:cxn modelId="{73D4895B-3245-4990-B9C6-AE9C358400E8}" type="presOf" srcId="{BEAE1201-6B28-4BED-BC7E-DAC3B9FEE76C}" destId="{3726C433-677E-4286-88B4-8AE388D47C6B}" srcOrd="0" destOrd="2" presId="urn:microsoft.com/office/officeart/2011/layout/TabList"/>
    <dgm:cxn modelId="{B2C70AB2-6F78-43CA-A81A-9189A816DD08}" srcId="{1E443308-CBED-4DAA-BB57-494B056B1D13}" destId="{3F2DFE5B-AB3D-4A6A-B329-2E2A0866ABC0}" srcOrd="1" destOrd="0" parTransId="{7E44E925-9227-476B-8F78-63CEAB6CB5FE}" sibTransId="{39E4D528-07B6-4CA5-9495-AD2897ABFEF7}"/>
    <dgm:cxn modelId="{C83D289C-F365-4A83-A3CE-8F861FA21495}" type="presOf" srcId="{AA78839E-53D0-4DC1-9405-AB2FC14ED6FD}" destId="{5959A53E-A85B-4DC5-BDCD-B33563CCD7AD}" srcOrd="0" destOrd="0" presId="urn:microsoft.com/office/officeart/2011/layout/TabList"/>
    <dgm:cxn modelId="{C6FB9EB0-6D3C-4B12-99D0-C09BEA4F7C37}" type="presOf" srcId="{C6175A70-B8B4-4D75-ABD2-3100DD027682}" destId="{AC67DAEF-06D4-4A2A-91D3-C0D66436054E}" srcOrd="0" destOrd="0" presId="urn:microsoft.com/office/officeart/2011/layout/TabList"/>
    <dgm:cxn modelId="{3EBABA32-46BB-4179-8487-E3C0393C231A}" type="presOf" srcId="{DDE4CF44-F06D-481E-8A4D-605779B76137}" destId="{590BB0AF-1DF6-45CE-9C48-6BF67A31706D}" srcOrd="0" destOrd="1" presId="urn:microsoft.com/office/officeart/2011/layout/TabList"/>
    <dgm:cxn modelId="{4BFFC0EC-0F2E-4F82-860D-CB8E6A3ED139}" srcId="{948C1721-E059-4E42-9B3E-E75EB3F02A61}" destId="{A6619629-8C69-4750-8DCB-02118D667A42}" srcOrd="1" destOrd="0" parTransId="{62540A8F-4DF6-49AA-A3BE-00B98103B5FE}" sibTransId="{34E75B84-1825-4B15-B978-CEE8747FEAA3}"/>
    <dgm:cxn modelId="{BC2DA1F2-3581-42DA-B07F-39F3EA91DE7A}" type="presOf" srcId="{948C1721-E059-4E42-9B3E-E75EB3F02A61}" destId="{35F1DE66-0DFB-4725-A50F-4A0294B54D60}" srcOrd="0" destOrd="0" presId="urn:microsoft.com/office/officeart/2011/layout/TabList"/>
    <dgm:cxn modelId="{B30C2103-C0D7-467B-A278-4D0C2CB12A2A}" srcId="{C6175A70-B8B4-4D75-ABD2-3100DD027682}" destId="{CBA48959-CB4D-48A4-9F8C-EB7578B3C82D}" srcOrd="1" destOrd="0" parTransId="{B5055192-67EA-4836-93FA-2F2A35E69D4A}" sibTransId="{630A960A-FE9E-42C2-B9F0-56B928CF8CF9}"/>
    <dgm:cxn modelId="{3D7B15E3-71BF-4B4E-90D9-6A071743D7CB}" srcId="{1E443308-CBED-4DAA-BB57-494B056B1D13}" destId="{DDE4CF44-F06D-481E-8A4D-605779B76137}" srcOrd="2" destOrd="0" parTransId="{6ED8A386-4F9F-4260-AA6F-FD1323FA326A}" sibTransId="{11EE2B94-8179-405E-BDF4-CA1F303DE5D7}"/>
    <dgm:cxn modelId="{FEBF0F9B-CB8E-430D-A118-04E280C25360}" type="presOf" srcId="{A5A67582-7967-42CE-AE3D-620EDDA96519}" destId="{8FE55CF7-1EF2-47E4-A0D4-4C2DCB103217}" srcOrd="0" destOrd="0" presId="urn:microsoft.com/office/officeart/2011/layout/TabList"/>
    <dgm:cxn modelId="{25516036-9D13-441A-8498-9D498CE634B8}" type="presOf" srcId="{3F2DFE5B-AB3D-4A6A-B329-2E2A0866ABC0}" destId="{590BB0AF-1DF6-45CE-9C48-6BF67A31706D}" srcOrd="0" destOrd="0" presId="urn:microsoft.com/office/officeart/2011/layout/TabList"/>
    <dgm:cxn modelId="{767557C7-5798-45AC-8C51-32E3F94D47D4}" type="presOf" srcId="{1E443308-CBED-4DAA-BB57-494B056B1D13}" destId="{248DE5CA-486A-4925-9DA7-F3ABF7507C05}" srcOrd="0" destOrd="0" presId="urn:microsoft.com/office/officeart/2011/layout/TabList"/>
    <dgm:cxn modelId="{3A71A6C3-99BD-4228-859D-B10E27D116F7}" srcId="{D8502AFB-D126-4EF2-972E-E4DA7C04627E}" destId="{948C1721-E059-4E42-9B3E-E75EB3F02A61}" srcOrd="0" destOrd="0" parTransId="{FD7AC64F-7FC5-4D81-A8F4-2790A5CA5198}" sibTransId="{1D9A7137-8FE6-43B3-A259-FB6F93FB83F6}"/>
    <dgm:cxn modelId="{1C21F735-7884-413C-98DE-A5264BDE9C5D}" type="presOf" srcId="{A6619629-8C69-4750-8DCB-02118D667A42}" destId="{3726C433-677E-4286-88B4-8AE388D47C6B}" srcOrd="0" destOrd="0" presId="urn:microsoft.com/office/officeart/2011/layout/TabList"/>
    <dgm:cxn modelId="{E8C6B4F8-D135-4F2D-A04D-8D8BC32D45F3}" srcId="{C6175A70-B8B4-4D75-ABD2-3100DD027682}" destId="{A02DA68F-8C57-4BDB-8402-8257D2E7DA6A}" srcOrd="0" destOrd="0" parTransId="{D8486CE9-662F-430B-A1A3-92CE6ED39D21}" sibTransId="{4DBEC258-A92E-44DD-AA96-E586EC75FBD8}"/>
    <dgm:cxn modelId="{A51E09AC-4B4F-4B3D-A500-71EEE8B78716}" type="presOf" srcId="{A185B256-1D9B-4B5D-963D-574DA35214EF}" destId="{590BB0AF-1DF6-45CE-9C48-6BF67A31706D}" srcOrd="0" destOrd="2" presId="urn:microsoft.com/office/officeart/2011/layout/TabList"/>
    <dgm:cxn modelId="{F460DCBD-4D6F-4AD1-940B-91FE046AD5A2}" srcId="{948C1721-E059-4E42-9B3E-E75EB3F02A61}" destId="{BEAE1201-6B28-4BED-BC7E-DAC3B9FEE76C}" srcOrd="3" destOrd="0" parTransId="{68BD99C2-BFFB-4DCA-BA53-D4922F2EC2E4}" sibTransId="{B3866889-68A6-456C-ABB3-D1FE705C8CCC}"/>
    <dgm:cxn modelId="{99BEACEE-228C-4621-92AB-5FCAFC8E58E8}" type="presOf" srcId="{D8502AFB-D126-4EF2-972E-E4DA7C04627E}" destId="{DA2A668A-4D74-49DC-A463-9FC7C548CD0A}" srcOrd="0" destOrd="0" presId="urn:microsoft.com/office/officeart/2011/layout/TabList"/>
    <dgm:cxn modelId="{4AAF8B76-45CB-471B-BB47-800AC4935096}" srcId="{D8502AFB-D126-4EF2-972E-E4DA7C04627E}" destId="{1E443308-CBED-4DAA-BB57-494B056B1D13}" srcOrd="2" destOrd="0" parTransId="{8B688743-472C-4C9D-8B59-A9DEE54195C0}" sibTransId="{ED5C88D7-928D-4A97-B53B-E13B562C7C1A}"/>
    <dgm:cxn modelId="{C7B4BC7A-8833-466B-8F42-4B47648B08EF}" srcId="{948C1721-E059-4E42-9B3E-E75EB3F02A61}" destId="{AA78839E-53D0-4DC1-9405-AB2FC14ED6FD}" srcOrd="0" destOrd="0" parTransId="{1FA750EB-3738-4F77-B588-4DD1BB08BCC7}" sibTransId="{9989F704-CC11-4743-93A0-168949333284}"/>
    <dgm:cxn modelId="{76151C5D-8803-4D7C-B606-B5D99135BECB}" srcId="{948C1721-E059-4E42-9B3E-E75EB3F02A61}" destId="{23472869-600F-4172-82E7-A68DA154A837}" srcOrd="2" destOrd="0" parTransId="{07987FAB-1308-468B-930A-7EB4F603DBF4}" sibTransId="{179DA048-68B1-4518-B555-F7987629465E}"/>
    <dgm:cxn modelId="{61F130F7-357E-43C2-9231-EB511D14A33D}" srcId="{D8502AFB-D126-4EF2-972E-E4DA7C04627E}" destId="{C6175A70-B8B4-4D75-ABD2-3100DD027682}" srcOrd="1" destOrd="0" parTransId="{2B0474C8-38E6-49DC-A2EE-DFA301BB198F}" sibTransId="{6C9F852F-B70F-4D67-A8C5-CCEB7B6A8D33}"/>
    <dgm:cxn modelId="{27EDEE89-DE69-4808-8814-0AFAD5D8843F}" type="presOf" srcId="{23472869-600F-4172-82E7-A68DA154A837}" destId="{3726C433-677E-4286-88B4-8AE388D47C6B}" srcOrd="0" destOrd="1" presId="urn:microsoft.com/office/officeart/2011/layout/TabList"/>
    <dgm:cxn modelId="{0DA708B4-0E7E-4D0B-913C-85859F864089}" srcId="{1E443308-CBED-4DAA-BB57-494B056B1D13}" destId="{A5A67582-7967-42CE-AE3D-620EDDA96519}" srcOrd="0" destOrd="0" parTransId="{98728A86-5DB1-4835-B957-73BD72A0DD26}" sibTransId="{CC882691-BB80-4051-93EF-E301B5DAB1AB}"/>
    <dgm:cxn modelId="{DCFF65B4-C66E-474F-AED5-E28F9BF28181}" type="presParOf" srcId="{DA2A668A-4D74-49DC-A463-9FC7C548CD0A}" destId="{029DA14B-CFD3-464B-9E6D-E8EF2228BAF6}" srcOrd="0" destOrd="0" presId="urn:microsoft.com/office/officeart/2011/layout/TabList"/>
    <dgm:cxn modelId="{4C5EB247-5D81-4884-8800-E9D9660C5BDF}" type="presParOf" srcId="{029DA14B-CFD3-464B-9E6D-E8EF2228BAF6}" destId="{5959A53E-A85B-4DC5-BDCD-B33563CCD7AD}" srcOrd="0" destOrd="0" presId="urn:microsoft.com/office/officeart/2011/layout/TabList"/>
    <dgm:cxn modelId="{20D1DAD6-6C40-4B7C-9EEF-51A91DD6D452}" type="presParOf" srcId="{029DA14B-CFD3-464B-9E6D-E8EF2228BAF6}" destId="{35F1DE66-0DFB-4725-A50F-4A0294B54D60}" srcOrd="1" destOrd="0" presId="urn:microsoft.com/office/officeart/2011/layout/TabList"/>
    <dgm:cxn modelId="{21372D5D-AB15-4950-B5F5-756CBEBED83D}" type="presParOf" srcId="{029DA14B-CFD3-464B-9E6D-E8EF2228BAF6}" destId="{1BFEDC40-6726-4087-8597-557EF3BEA162}" srcOrd="2" destOrd="0" presId="urn:microsoft.com/office/officeart/2011/layout/TabList"/>
    <dgm:cxn modelId="{B6A94D5E-03FC-49AF-A213-DE428F4FDC6F}" type="presParOf" srcId="{DA2A668A-4D74-49DC-A463-9FC7C548CD0A}" destId="{3726C433-677E-4286-88B4-8AE388D47C6B}" srcOrd="1" destOrd="0" presId="urn:microsoft.com/office/officeart/2011/layout/TabList"/>
    <dgm:cxn modelId="{B77389CE-7D1A-4E55-89AD-BD7459CE2957}" type="presParOf" srcId="{DA2A668A-4D74-49DC-A463-9FC7C548CD0A}" destId="{1569DBB0-2DDE-4037-B1B2-865C135C446E}" srcOrd="2" destOrd="0" presId="urn:microsoft.com/office/officeart/2011/layout/TabList"/>
    <dgm:cxn modelId="{FAB92A23-D0C1-42DA-A0A3-29B24EADA05B}" type="presParOf" srcId="{DA2A668A-4D74-49DC-A463-9FC7C548CD0A}" destId="{1BF10E5A-80EA-4835-8C4E-864C012E44CE}" srcOrd="3" destOrd="0" presId="urn:microsoft.com/office/officeart/2011/layout/TabList"/>
    <dgm:cxn modelId="{D5A32DF7-C871-4381-97C6-A555B1D53993}" type="presParOf" srcId="{1BF10E5A-80EA-4835-8C4E-864C012E44CE}" destId="{D75F5159-F481-4E62-ABE2-CBEEA81E3DAD}" srcOrd="0" destOrd="0" presId="urn:microsoft.com/office/officeart/2011/layout/TabList"/>
    <dgm:cxn modelId="{CB903689-D4AB-4B12-BC56-00FE50695064}" type="presParOf" srcId="{1BF10E5A-80EA-4835-8C4E-864C012E44CE}" destId="{AC67DAEF-06D4-4A2A-91D3-C0D66436054E}" srcOrd="1" destOrd="0" presId="urn:microsoft.com/office/officeart/2011/layout/TabList"/>
    <dgm:cxn modelId="{CC176F77-D4FD-4102-88DE-0D602D69B353}" type="presParOf" srcId="{1BF10E5A-80EA-4835-8C4E-864C012E44CE}" destId="{FD023DAA-2599-4A15-B489-C5D183D39F8A}" srcOrd="2" destOrd="0" presId="urn:microsoft.com/office/officeart/2011/layout/TabList"/>
    <dgm:cxn modelId="{E1648568-5B6D-43FA-B61C-8FAB3D7C9BBB}" type="presParOf" srcId="{DA2A668A-4D74-49DC-A463-9FC7C548CD0A}" destId="{CA8C9C16-DAD8-474D-AC9F-83F2CEEA03CC}" srcOrd="4" destOrd="0" presId="urn:microsoft.com/office/officeart/2011/layout/TabList"/>
    <dgm:cxn modelId="{31D32CA4-5E34-4877-A83F-9C064E29DC4C}" type="presParOf" srcId="{DA2A668A-4D74-49DC-A463-9FC7C548CD0A}" destId="{B5CFF033-8142-443C-92BE-A3000DA72CBE}" srcOrd="5" destOrd="0" presId="urn:microsoft.com/office/officeart/2011/layout/TabList"/>
    <dgm:cxn modelId="{06263FA4-AD64-473D-A669-E28B0E29830F}" type="presParOf" srcId="{DA2A668A-4D74-49DC-A463-9FC7C548CD0A}" destId="{6275D746-A67D-410E-824A-AEBB838F326F}" srcOrd="6" destOrd="0" presId="urn:microsoft.com/office/officeart/2011/layout/TabList"/>
    <dgm:cxn modelId="{A1989DAB-E743-4442-A29C-09C7858027C6}" type="presParOf" srcId="{6275D746-A67D-410E-824A-AEBB838F326F}" destId="{8FE55CF7-1EF2-47E4-A0D4-4C2DCB103217}" srcOrd="0" destOrd="0" presId="urn:microsoft.com/office/officeart/2011/layout/TabList"/>
    <dgm:cxn modelId="{F8BC15FB-7ECB-4957-8FDC-87AD4F710218}" type="presParOf" srcId="{6275D746-A67D-410E-824A-AEBB838F326F}" destId="{248DE5CA-486A-4925-9DA7-F3ABF7507C05}" srcOrd="1" destOrd="0" presId="urn:microsoft.com/office/officeart/2011/layout/TabList"/>
    <dgm:cxn modelId="{9BA21739-C02F-486B-B995-B074FB4DACDC}" type="presParOf" srcId="{6275D746-A67D-410E-824A-AEBB838F326F}" destId="{491EA0FB-DE93-4326-895B-5474930BE360}" srcOrd="2" destOrd="0" presId="urn:microsoft.com/office/officeart/2011/layout/TabList"/>
    <dgm:cxn modelId="{34FAF1F1-98B3-4D09-B720-037A880DE634}" type="presParOf" srcId="{DA2A668A-4D74-49DC-A463-9FC7C548CD0A}" destId="{590BB0AF-1DF6-45CE-9C48-6BF67A31706D}" srcOrd="7" destOrd="0" presId="urn:microsoft.com/office/officeart/2011/layout/Tab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8502AFB-D126-4EF2-972E-E4DA7C04627E}" type="doc">
      <dgm:prSet loTypeId="urn:microsoft.com/office/officeart/2011/layout/TabList" loCatId="list" qsTypeId="urn:microsoft.com/office/officeart/2005/8/quickstyle/simple1" qsCatId="simple" csTypeId="urn:microsoft.com/office/officeart/2005/8/colors/accent3_5" csCatId="accent3" phldr="1"/>
      <dgm:spPr/>
      <dgm:t>
        <a:bodyPr/>
        <a:lstStyle/>
        <a:p>
          <a:endParaRPr lang="zh-CN" altLang="en-US"/>
        </a:p>
      </dgm:t>
    </dgm:pt>
    <dgm:pt modelId="{948C1721-E059-4E42-9B3E-E75EB3F02A61}">
      <dgm:prSet phldrT="[文本]"/>
      <dgm:spPr/>
      <dgm:t>
        <a:bodyPr/>
        <a:lstStyle/>
        <a:p>
          <a:r>
            <a:rPr lang="en-US" altLang="zh-CN" dirty="0" smtClean="0"/>
            <a:t>4</a:t>
          </a:r>
          <a:endParaRPr lang="zh-CN" altLang="en-US" dirty="0"/>
        </a:p>
      </dgm:t>
    </dgm:pt>
    <dgm:pt modelId="{FD7AC64F-7FC5-4D81-A8F4-2790A5CA5198}" cxnId="{3A71A6C3-99BD-4228-859D-B10E27D116F7}" type="parTrans">
      <dgm:prSet/>
      <dgm:spPr/>
      <dgm:t>
        <a:bodyPr/>
        <a:lstStyle/>
        <a:p>
          <a:endParaRPr lang="zh-CN" altLang="en-US"/>
        </a:p>
      </dgm:t>
    </dgm:pt>
    <dgm:pt modelId="{1D9A7137-8FE6-43B3-A259-FB6F93FB83F6}" cxnId="{3A71A6C3-99BD-4228-859D-B10E27D116F7}" type="sibTrans">
      <dgm:prSet/>
      <dgm:spPr/>
      <dgm:t>
        <a:bodyPr/>
        <a:lstStyle/>
        <a:p>
          <a:endParaRPr lang="zh-CN" altLang="en-US"/>
        </a:p>
      </dgm:t>
    </dgm:pt>
    <dgm:pt modelId="{AA78839E-53D0-4DC1-9405-AB2FC14ED6FD}">
      <dgm:prSet phldrT="[文本]" custT="1"/>
      <dgm:spPr/>
      <dgm:t>
        <a:bodyPr/>
        <a:lstStyle/>
        <a:p>
          <a:r>
            <a:rPr lang="zh-CN" altLang="en-US" sz="2400" dirty="0" smtClean="0"/>
            <a:t>学业质量影响因素</a:t>
          </a:r>
          <a:endParaRPr lang="zh-CN" altLang="en-US" sz="2400" b="0" dirty="0"/>
        </a:p>
      </dgm:t>
    </dgm:pt>
    <dgm:pt modelId="{1FA750EB-3738-4F77-B588-4DD1BB08BCC7}" cxnId="{C7B4BC7A-8833-466B-8F42-4B47648B08EF}" type="parTrans">
      <dgm:prSet/>
      <dgm:spPr/>
      <dgm:t>
        <a:bodyPr/>
        <a:lstStyle/>
        <a:p>
          <a:endParaRPr lang="zh-CN" altLang="en-US"/>
        </a:p>
      </dgm:t>
    </dgm:pt>
    <dgm:pt modelId="{9989F704-CC11-4743-93A0-168949333284}" cxnId="{C7B4BC7A-8833-466B-8F42-4B47648B08EF}" type="sibTrans">
      <dgm:prSet/>
      <dgm:spPr/>
      <dgm:t>
        <a:bodyPr/>
        <a:lstStyle/>
        <a:p>
          <a:endParaRPr lang="zh-CN" altLang="en-US"/>
        </a:p>
      </dgm:t>
    </dgm:pt>
    <dgm:pt modelId="{A6619629-8C69-4750-8DCB-02118D667A42}">
      <dgm:prSet phldrT="[文本]"/>
      <dgm:spPr/>
      <dgm:t>
        <a:bodyPr/>
        <a:lstStyle/>
        <a:p>
          <a:r>
            <a:rPr lang="zh-CN" altLang="en-US" dirty="0" smtClean="0"/>
            <a:t>学校层面</a:t>
          </a:r>
          <a:endParaRPr lang="zh-CN" altLang="en-US" dirty="0"/>
        </a:p>
      </dgm:t>
    </dgm:pt>
    <dgm:pt modelId="{62540A8F-4DF6-49AA-A3BE-00B98103B5FE}" cxnId="{4BFFC0EC-0F2E-4F82-860D-CB8E6A3ED139}" type="parTrans">
      <dgm:prSet/>
      <dgm:spPr/>
      <dgm:t>
        <a:bodyPr/>
        <a:lstStyle/>
        <a:p>
          <a:endParaRPr lang="zh-CN" altLang="en-US"/>
        </a:p>
      </dgm:t>
    </dgm:pt>
    <dgm:pt modelId="{34E75B84-1825-4B15-B978-CEE8747FEAA3}" cxnId="{4BFFC0EC-0F2E-4F82-860D-CB8E6A3ED139}" type="sibTrans">
      <dgm:prSet/>
      <dgm:spPr/>
      <dgm:t>
        <a:bodyPr/>
        <a:lstStyle/>
        <a:p>
          <a:endParaRPr lang="zh-CN" altLang="en-US"/>
        </a:p>
      </dgm:t>
    </dgm:pt>
    <dgm:pt modelId="{C6175A70-B8B4-4D75-ABD2-3100DD027682}">
      <dgm:prSet phldrT="[文本]"/>
      <dgm:spPr/>
      <dgm:t>
        <a:bodyPr/>
        <a:lstStyle/>
        <a:p>
          <a:r>
            <a:rPr lang="en-US" altLang="zh-CN" dirty="0" smtClean="0"/>
            <a:t>5</a:t>
          </a:r>
          <a:endParaRPr lang="zh-CN" altLang="en-US" dirty="0"/>
        </a:p>
      </dgm:t>
    </dgm:pt>
    <dgm:pt modelId="{2B0474C8-38E6-49DC-A2EE-DFA301BB198F}" cxnId="{61F130F7-357E-43C2-9231-EB511D14A33D}" type="parTrans">
      <dgm:prSet/>
      <dgm:spPr/>
      <dgm:t>
        <a:bodyPr/>
        <a:lstStyle/>
        <a:p>
          <a:endParaRPr lang="zh-CN" altLang="en-US"/>
        </a:p>
      </dgm:t>
    </dgm:pt>
    <dgm:pt modelId="{6C9F852F-B70F-4D67-A8C5-CCEB7B6A8D33}" cxnId="{61F130F7-357E-43C2-9231-EB511D14A33D}" type="sibTrans">
      <dgm:prSet/>
      <dgm:spPr/>
      <dgm:t>
        <a:bodyPr/>
        <a:lstStyle/>
        <a:p>
          <a:endParaRPr lang="zh-CN" altLang="en-US"/>
        </a:p>
      </dgm:t>
    </dgm:pt>
    <dgm:pt modelId="{A02DA68F-8C57-4BDB-8402-8257D2E7DA6A}">
      <dgm:prSet phldrT="[文本]" custT="1"/>
      <dgm:spPr/>
      <dgm:t>
        <a:bodyPr/>
        <a:lstStyle/>
        <a:p>
          <a:r>
            <a:rPr lang="zh-CN" altLang="en-US" sz="2400" dirty="0" smtClean="0"/>
            <a:t>课堂教学现状</a:t>
          </a:r>
          <a:endParaRPr lang="zh-CN" altLang="en-US" sz="2400" dirty="0"/>
        </a:p>
      </dgm:t>
    </dgm:pt>
    <dgm:pt modelId="{D8486CE9-662F-430B-A1A3-92CE6ED39D21}" cxnId="{E8C6B4F8-D135-4F2D-A04D-8D8BC32D45F3}" type="parTrans">
      <dgm:prSet/>
      <dgm:spPr/>
      <dgm:t>
        <a:bodyPr/>
        <a:lstStyle/>
        <a:p>
          <a:endParaRPr lang="zh-CN" altLang="en-US"/>
        </a:p>
      </dgm:t>
    </dgm:pt>
    <dgm:pt modelId="{4DBEC258-A92E-44DD-AA96-E586EC75FBD8}" cxnId="{E8C6B4F8-D135-4F2D-A04D-8D8BC32D45F3}" type="sibTrans">
      <dgm:prSet/>
      <dgm:spPr/>
      <dgm:t>
        <a:bodyPr/>
        <a:lstStyle/>
        <a:p>
          <a:endParaRPr lang="zh-CN" altLang="en-US"/>
        </a:p>
      </dgm:t>
    </dgm:pt>
    <dgm:pt modelId="{CBA48959-CB4D-48A4-9F8C-EB7578B3C82D}">
      <dgm:prSet phldrT="[文本]"/>
      <dgm:spPr/>
      <dgm:t>
        <a:bodyPr/>
        <a:lstStyle/>
        <a:p>
          <a:r>
            <a:rPr lang="zh-CN" altLang="en-US" dirty="0" smtClean="0"/>
            <a:t>指标评价结果</a:t>
          </a:r>
          <a:endParaRPr lang="zh-CN" altLang="en-US" dirty="0"/>
        </a:p>
      </dgm:t>
    </dgm:pt>
    <dgm:pt modelId="{B5055192-67EA-4836-93FA-2F2A35E69D4A}" cxnId="{B30C2103-C0D7-467B-A278-4D0C2CB12A2A}" type="parTrans">
      <dgm:prSet/>
      <dgm:spPr/>
      <dgm:t>
        <a:bodyPr/>
        <a:lstStyle/>
        <a:p>
          <a:endParaRPr lang="zh-CN" altLang="en-US"/>
        </a:p>
      </dgm:t>
    </dgm:pt>
    <dgm:pt modelId="{630A960A-FE9E-42C2-B9F0-56B928CF8CF9}" cxnId="{B30C2103-C0D7-467B-A278-4D0C2CB12A2A}" type="sibTrans">
      <dgm:prSet/>
      <dgm:spPr/>
      <dgm:t>
        <a:bodyPr/>
        <a:lstStyle/>
        <a:p>
          <a:endParaRPr lang="zh-CN" altLang="en-US"/>
        </a:p>
      </dgm:t>
    </dgm:pt>
    <dgm:pt modelId="{1E443308-CBED-4DAA-BB57-494B056B1D13}">
      <dgm:prSet phldrT="[文本]"/>
      <dgm:spPr/>
      <dgm:t>
        <a:bodyPr/>
        <a:lstStyle/>
        <a:p>
          <a:r>
            <a:rPr lang="en-US" altLang="zh-CN" dirty="0" smtClean="0"/>
            <a:t>6</a:t>
          </a:r>
          <a:endParaRPr lang="zh-CN" altLang="en-US" dirty="0"/>
        </a:p>
      </dgm:t>
    </dgm:pt>
    <dgm:pt modelId="{8B688743-472C-4C9D-8B59-A9DEE54195C0}" cxnId="{4AAF8B76-45CB-471B-BB47-800AC4935096}" type="parTrans">
      <dgm:prSet/>
      <dgm:spPr/>
      <dgm:t>
        <a:bodyPr/>
        <a:lstStyle/>
        <a:p>
          <a:endParaRPr lang="zh-CN" altLang="en-US"/>
        </a:p>
      </dgm:t>
    </dgm:pt>
    <dgm:pt modelId="{ED5C88D7-928D-4A97-B53B-E13B562C7C1A}" cxnId="{4AAF8B76-45CB-471B-BB47-800AC4935096}" type="sibTrans">
      <dgm:prSet/>
      <dgm:spPr/>
      <dgm:t>
        <a:bodyPr/>
        <a:lstStyle/>
        <a:p>
          <a:endParaRPr lang="zh-CN" altLang="en-US"/>
        </a:p>
      </dgm:t>
    </dgm:pt>
    <dgm:pt modelId="{A5A67582-7967-42CE-AE3D-620EDDA96519}">
      <dgm:prSet phldrT="[文本]" custT="1"/>
      <dgm:spPr/>
      <dgm:t>
        <a:bodyPr/>
        <a:lstStyle/>
        <a:p>
          <a:r>
            <a:rPr lang="zh-CN" altLang="en-US" sz="2400" dirty="0" smtClean="0"/>
            <a:t>其他结果</a:t>
          </a:r>
          <a:endParaRPr lang="zh-CN" altLang="en-US" sz="2400" dirty="0"/>
        </a:p>
      </dgm:t>
    </dgm:pt>
    <dgm:pt modelId="{98728A86-5DB1-4835-B957-73BD72A0DD26}" cxnId="{0DA708B4-0E7E-4D0B-913C-85859F864089}" type="parTrans">
      <dgm:prSet/>
      <dgm:spPr/>
      <dgm:t>
        <a:bodyPr/>
        <a:lstStyle/>
        <a:p>
          <a:endParaRPr lang="zh-CN" altLang="en-US"/>
        </a:p>
      </dgm:t>
    </dgm:pt>
    <dgm:pt modelId="{CC882691-BB80-4051-93EF-E301B5DAB1AB}" cxnId="{0DA708B4-0E7E-4D0B-913C-85859F864089}" type="sibTrans">
      <dgm:prSet/>
      <dgm:spPr/>
      <dgm:t>
        <a:bodyPr/>
        <a:lstStyle/>
        <a:p>
          <a:endParaRPr lang="zh-CN" altLang="en-US"/>
        </a:p>
      </dgm:t>
    </dgm:pt>
    <dgm:pt modelId="{3F2DFE5B-AB3D-4A6A-B329-2E2A0866ABC0}">
      <dgm:prSet phldrT="[文本]"/>
      <dgm:spPr/>
      <dgm:t>
        <a:bodyPr/>
        <a:lstStyle/>
        <a:p>
          <a:endParaRPr lang="zh-CN" altLang="en-US" dirty="0"/>
        </a:p>
      </dgm:t>
    </dgm:pt>
    <dgm:pt modelId="{7E44E925-9227-476B-8F78-63CEAB6CB5FE}" cxnId="{B2C70AB2-6F78-43CA-A81A-9189A816DD08}" type="parTrans">
      <dgm:prSet/>
      <dgm:spPr/>
      <dgm:t>
        <a:bodyPr/>
        <a:lstStyle/>
        <a:p>
          <a:endParaRPr lang="zh-CN" altLang="en-US"/>
        </a:p>
      </dgm:t>
    </dgm:pt>
    <dgm:pt modelId="{39E4D528-07B6-4CA5-9495-AD2897ABFEF7}" cxnId="{B2C70AB2-6F78-43CA-A81A-9189A816DD08}" type="sibTrans">
      <dgm:prSet/>
      <dgm:spPr/>
      <dgm:t>
        <a:bodyPr/>
        <a:lstStyle/>
        <a:p>
          <a:endParaRPr lang="zh-CN" altLang="en-US"/>
        </a:p>
      </dgm:t>
    </dgm:pt>
    <dgm:pt modelId="{7BBDE5E6-4CE6-408C-B67D-0A3FB6FD4A79}">
      <dgm:prSet phldrT="[文本]"/>
      <dgm:spPr/>
      <dgm:t>
        <a:bodyPr/>
        <a:lstStyle/>
        <a:p>
          <a:r>
            <a:rPr lang="zh-CN" altLang="en-US" dirty="0" smtClean="0"/>
            <a:t>教师层面</a:t>
          </a:r>
          <a:endParaRPr lang="zh-CN" altLang="en-US" dirty="0"/>
        </a:p>
      </dgm:t>
    </dgm:pt>
    <dgm:pt modelId="{AA7957B2-8A21-4041-844F-AD49442472F4}" cxnId="{99D0DEDB-24CA-4E17-8F80-E3134267773E}" type="parTrans">
      <dgm:prSet/>
      <dgm:spPr/>
      <dgm:t>
        <a:bodyPr/>
        <a:lstStyle/>
        <a:p>
          <a:endParaRPr lang="zh-CN" altLang="en-US"/>
        </a:p>
      </dgm:t>
    </dgm:pt>
    <dgm:pt modelId="{ABC0AFD3-0C04-46E6-A9D1-8899A7BFD070}" cxnId="{99D0DEDB-24CA-4E17-8F80-E3134267773E}" type="sibTrans">
      <dgm:prSet/>
      <dgm:spPr/>
      <dgm:t>
        <a:bodyPr/>
        <a:lstStyle/>
        <a:p>
          <a:endParaRPr lang="zh-CN" altLang="en-US"/>
        </a:p>
      </dgm:t>
    </dgm:pt>
    <dgm:pt modelId="{4F90F9BA-ECFF-47F6-AC2E-64F1D06AAD99}">
      <dgm:prSet phldrT="[文本]"/>
      <dgm:spPr/>
      <dgm:t>
        <a:bodyPr/>
        <a:lstStyle/>
        <a:p>
          <a:r>
            <a:rPr lang="zh-CN" altLang="en-US" dirty="0" smtClean="0"/>
            <a:t>学生层面</a:t>
          </a:r>
          <a:endParaRPr lang="zh-CN" altLang="en-US" dirty="0"/>
        </a:p>
      </dgm:t>
    </dgm:pt>
    <dgm:pt modelId="{D1B6949A-E824-4CC7-B735-99F8607ECBD9}" cxnId="{0BDAB44E-6E2F-43D0-B4C0-3CAE4D4A9B74}" type="parTrans">
      <dgm:prSet/>
      <dgm:spPr/>
      <dgm:t>
        <a:bodyPr/>
        <a:lstStyle/>
        <a:p>
          <a:endParaRPr lang="zh-CN" altLang="en-US"/>
        </a:p>
      </dgm:t>
    </dgm:pt>
    <dgm:pt modelId="{F93F7FBD-2179-4138-A4B3-FF67E1033CC1}" cxnId="{0BDAB44E-6E2F-43D0-B4C0-3CAE4D4A9B74}" type="sibTrans">
      <dgm:prSet/>
      <dgm:spPr/>
      <dgm:t>
        <a:bodyPr/>
        <a:lstStyle/>
        <a:p>
          <a:endParaRPr lang="zh-CN" altLang="en-US"/>
        </a:p>
      </dgm:t>
    </dgm:pt>
    <dgm:pt modelId="{0C9A342C-922C-42C1-852E-51894BB018A3}">
      <dgm:prSet phldrT="[文本]"/>
      <dgm:spPr/>
      <dgm:t>
        <a:bodyPr/>
        <a:lstStyle/>
        <a:p>
          <a:r>
            <a:rPr lang="zh-CN" altLang="en-US" dirty="0" smtClean="0"/>
            <a:t>行为评价示例</a:t>
          </a:r>
          <a:endParaRPr lang="zh-CN" altLang="en-US" dirty="0"/>
        </a:p>
      </dgm:t>
    </dgm:pt>
    <dgm:pt modelId="{349D31FA-7ECA-4841-9D60-B21E065A10DA}" cxnId="{A9F3B37A-1EEB-4C82-9EFD-1DCCB86EC17E}" type="parTrans">
      <dgm:prSet/>
      <dgm:spPr/>
      <dgm:t>
        <a:bodyPr/>
        <a:lstStyle/>
        <a:p>
          <a:endParaRPr lang="zh-CN" altLang="en-US"/>
        </a:p>
      </dgm:t>
    </dgm:pt>
    <dgm:pt modelId="{8E0299B4-DD4D-44AE-87A0-57CEEF1B3C64}" cxnId="{A9F3B37A-1EEB-4C82-9EFD-1DCCB86EC17E}" type="sibTrans">
      <dgm:prSet/>
      <dgm:spPr/>
      <dgm:t>
        <a:bodyPr/>
        <a:lstStyle/>
        <a:p>
          <a:endParaRPr lang="zh-CN" altLang="en-US"/>
        </a:p>
      </dgm:t>
    </dgm:pt>
    <dgm:pt modelId="{DA2A668A-4D74-49DC-A463-9FC7C548CD0A}" type="pres">
      <dgm:prSet presAssocID="{D8502AFB-D126-4EF2-972E-E4DA7C04627E}" presName="Name0" presStyleCnt="0">
        <dgm:presLayoutVars>
          <dgm:chMax/>
          <dgm:chPref val="3"/>
          <dgm:dir/>
          <dgm:animOne val="branch"/>
          <dgm:animLvl val="lvl"/>
        </dgm:presLayoutVars>
      </dgm:prSet>
      <dgm:spPr/>
      <dgm:t>
        <a:bodyPr/>
        <a:lstStyle/>
        <a:p>
          <a:endParaRPr lang="zh-CN" altLang="en-US"/>
        </a:p>
      </dgm:t>
    </dgm:pt>
    <dgm:pt modelId="{029DA14B-CFD3-464B-9E6D-E8EF2228BAF6}" type="pres">
      <dgm:prSet presAssocID="{948C1721-E059-4E42-9B3E-E75EB3F02A61}" presName="composite" presStyleCnt="0"/>
      <dgm:spPr/>
    </dgm:pt>
    <dgm:pt modelId="{5959A53E-A85B-4DC5-BDCD-B33563CCD7AD}" type="pres">
      <dgm:prSet presAssocID="{948C1721-E059-4E42-9B3E-E75EB3F02A61}" presName="FirstChild" presStyleLbl="revTx" presStyleIdx="0" presStyleCnt="6">
        <dgm:presLayoutVars>
          <dgm:chMax val="0"/>
          <dgm:chPref val="0"/>
          <dgm:bulletEnabled val="1"/>
        </dgm:presLayoutVars>
      </dgm:prSet>
      <dgm:spPr/>
      <dgm:t>
        <a:bodyPr/>
        <a:lstStyle/>
        <a:p>
          <a:endParaRPr lang="zh-CN" altLang="en-US"/>
        </a:p>
      </dgm:t>
    </dgm:pt>
    <dgm:pt modelId="{35F1DE66-0DFB-4725-A50F-4A0294B54D60}" type="pres">
      <dgm:prSet presAssocID="{948C1721-E059-4E42-9B3E-E75EB3F02A61}" presName="Parent" presStyleLbl="alignNode1" presStyleIdx="0" presStyleCnt="3">
        <dgm:presLayoutVars>
          <dgm:chMax val="3"/>
          <dgm:chPref val="3"/>
          <dgm:bulletEnabled val="1"/>
        </dgm:presLayoutVars>
      </dgm:prSet>
      <dgm:spPr/>
      <dgm:t>
        <a:bodyPr/>
        <a:lstStyle/>
        <a:p>
          <a:endParaRPr lang="zh-CN" altLang="en-US"/>
        </a:p>
      </dgm:t>
    </dgm:pt>
    <dgm:pt modelId="{1BFEDC40-6726-4087-8597-557EF3BEA162}" type="pres">
      <dgm:prSet presAssocID="{948C1721-E059-4E42-9B3E-E75EB3F02A61}" presName="Accent" presStyleLbl="parChTrans1D1" presStyleIdx="0" presStyleCnt="3"/>
      <dgm:spPr/>
    </dgm:pt>
    <dgm:pt modelId="{3726C433-677E-4286-88B4-8AE388D47C6B}" type="pres">
      <dgm:prSet presAssocID="{948C1721-E059-4E42-9B3E-E75EB3F02A61}" presName="Child" presStyleLbl="revTx" presStyleIdx="1" presStyleCnt="6">
        <dgm:presLayoutVars>
          <dgm:chMax val="0"/>
          <dgm:chPref val="0"/>
          <dgm:bulletEnabled val="1"/>
        </dgm:presLayoutVars>
      </dgm:prSet>
      <dgm:spPr/>
      <dgm:t>
        <a:bodyPr/>
        <a:lstStyle/>
        <a:p>
          <a:endParaRPr lang="zh-CN" altLang="en-US"/>
        </a:p>
      </dgm:t>
    </dgm:pt>
    <dgm:pt modelId="{1569DBB0-2DDE-4037-B1B2-865C135C446E}" type="pres">
      <dgm:prSet presAssocID="{1D9A7137-8FE6-43B3-A259-FB6F93FB83F6}" presName="sibTrans" presStyleCnt="0"/>
      <dgm:spPr/>
    </dgm:pt>
    <dgm:pt modelId="{1BF10E5A-80EA-4835-8C4E-864C012E44CE}" type="pres">
      <dgm:prSet presAssocID="{C6175A70-B8B4-4D75-ABD2-3100DD027682}" presName="composite" presStyleCnt="0"/>
      <dgm:spPr/>
    </dgm:pt>
    <dgm:pt modelId="{D75F5159-F481-4E62-ABE2-CBEEA81E3DAD}" type="pres">
      <dgm:prSet presAssocID="{C6175A70-B8B4-4D75-ABD2-3100DD027682}" presName="FirstChild" presStyleLbl="revTx" presStyleIdx="2" presStyleCnt="6">
        <dgm:presLayoutVars>
          <dgm:chMax val="0"/>
          <dgm:chPref val="0"/>
          <dgm:bulletEnabled val="1"/>
        </dgm:presLayoutVars>
      </dgm:prSet>
      <dgm:spPr/>
      <dgm:t>
        <a:bodyPr/>
        <a:lstStyle/>
        <a:p>
          <a:endParaRPr lang="zh-CN" altLang="en-US"/>
        </a:p>
      </dgm:t>
    </dgm:pt>
    <dgm:pt modelId="{AC67DAEF-06D4-4A2A-91D3-C0D66436054E}" type="pres">
      <dgm:prSet presAssocID="{C6175A70-B8B4-4D75-ABD2-3100DD027682}" presName="Parent" presStyleLbl="alignNode1" presStyleIdx="1" presStyleCnt="3">
        <dgm:presLayoutVars>
          <dgm:chMax val="3"/>
          <dgm:chPref val="3"/>
          <dgm:bulletEnabled val="1"/>
        </dgm:presLayoutVars>
      </dgm:prSet>
      <dgm:spPr/>
      <dgm:t>
        <a:bodyPr/>
        <a:lstStyle/>
        <a:p>
          <a:endParaRPr lang="zh-CN" altLang="en-US"/>
        </a:p>
      </dgm:t>
    </dgm:pt>
    <dgm:pt modelId="{FD023DAA-2599-4A15-B489-C5D183D39F8A}" type="pres">
      <dgm:prSet presAssocID="{C6175A70-B8B4-4D75-ABD2-3100DD027682}" presName="Accent" presStyleLbl="parChTrans1D1" presStyleIdx="1" presStyleCnt="3"/>
      <dgm:spPr/>
    </dgm:pt>
    <dgm:pt modelId="{CA8C9C16-DAD8-474D-AC9F-83F2CEEA03CC}" type="pres">
      <dgm:prSet presAssocID="{C6175A70-B8B4-4D75-ABD2-3100DD027682}" presName="Child" presStyleLbl="revTx" presStyleIdx="3" presStyleCnt="6">
        <dgm:presLayoutVars>
          <dgm:chMax val="0"/>
          <dgm:chPref val="0"/>
          <dgm:bulletEnabled val="1"/>
        </dgm:presLayoutVars>
      </dgm:prSet>
      <dgm:spPr/>
      <dgm:t>
        <a:bodyPr/>
        <a:lstStyle/>
        <a:p>
          <a:endParaRPr lang="zh-CN" altLang="en-US"/>
        </a:p>
      </dgm:t>
    </dgm:pt>
    <dgm:pt modelId="{B5CFF033-8142-443C-92BE-A3000DA72CBE}" type="pres">
      <dgm:prSet presAssocID="{6C9F852F-B70F-4D67-A8C5-CCEB7B6A8D33}" presName="sibTrans" presStyleCnt="0"/>
      <dgm:spPr/>
    </dgm:pt>
    <dgm:pt modelId="{6275D746-A67D-410E-824A-AEBB838F326F}" type="pres">
      <dgm:prSet presAssocID="{1E443308-CBED-4DAA-BB57-494B056B1D13}" presName="composite" presStyleCnt="0"/>
      <dgm:spPr/>
    </dgm:pt>
    <dgm:pt modelId="{8FE55CF7-1EF2-47E4-A0D4-4C2DCB103217}" type="pres">
      <dgm:prSet presAssocID="{1E443308-CBED-4DAA-BB57-494B056B1D13}" presName="FirstChild" presStyleLbl="revTx" presStyleIdx="4" presStyleCnt="6">
        <dgm:presLayoutVars>
          <dgm:chMax val="0"/>
          <dgm:chPref val="0"/>
          <dgm:bulletEnabled val="1"/>
        </dgm:presLayoutVars>
      </dgm:prSet>
      <dgm:spPr/>
      <dgm:t>
        <a:bodyPr/>
        <a:lstStyle/>
        <a:p>
          <a:endParaRPr lang="zh-CN" altLang="en-US"/>
        </a:p>
      </dgm:t>
    </dgm:pt>
    <dgm:pt modelId="{248DE5CA-486A-4925-9DA7-F3ABF7507C05}" type="pres">
      <dgm:prSet presAssocID="{1E443308-CBED-4DAA-BB57-494B056B1D13}" presName="Parent" presStyleLbl="alignNode1" presStyleIdx="2" presStyleCnt="3">
        <dgm:presLayoutVars>
          <dgm:chMax val="3"/>
          <dgm:chPref val="3"/>
          <dgm:bulletEnabled val="1"/>
        </dgm:presLayoutVars>
      </dgm:prSet>
      <dgm:spPr/>
      <dgm:t>
        <a:bodyPr/>
        <a:lstStyle/>
        <a:p>
          <a:endParaRPr lang="zh-CN" altLang="en-US"/>
        </a:p>
      </dgm:t>
    </dgm:pt>
    <dgm:pt modelId="{491EA0FB-DE93-4326-895B-5474930BE360}" type="pres">
      <dgm:prSet presAssocID="{1E443308-CBED-4DAA-BB57-494B056B1D13}" presName="Accent" presStyleLbl="parChTrans1D1" presStyleIdx="2" presStyleCnt="3"/>
      <dgm:spPr/>
    </dgm:pt>
    <dgm:pt modelId="{590BB0AF-1DF6-45CE-9C48-6BF67A31706D}" type="pres">
      <dgm:prSet presAssocID="{1E443308-CBED-4DAA-BB57-494B056B1D13}" presName="Child" presStyleLbl="revTx" presStyleIdx="5" presStyleCnt="6">
        <dgm:presLayoutVars>
          <dgm:chMax val="0"/>
          <dgm:chPref val="0"/>
          <dgm:bulletEnabled val="1"/>
        </dgm:presLayoutVars>
      </dgm:prSet>
      <dgm:spPr/>
      <dgm:t>
        <a:bodyPr/>
        <a:lstStyle/>
        <a:p>
          <a:endParaRPr lang="zh-CN" altLang="en-US"/>
        </a:p>
      </dgm:t>
    </dgm:pt>
  </dgm:ptLst>
  <dgm:cxnLst>
    <dgm:cxn modelId="{7C80208B-3EA6-4BEA-91DA-858162A85305}" type="presOf" srcId="{7BBDE5E6-4CE6-408C-B67D-0A3FB6FD4A79}" destId="{3726C433-677E-4286-88B4-8AE388D47C6B}" srcOrd="0" destOrd="1" presId="urn:microsoft.com/office/officeart/2011/layout/TabList"/>
    <dgm:cxn modelId="{0DA708B4-0E7E-4D0B-913C-85859F864089}" srcId="{1E443308-CBED-4DAA-BB57-494B056B1D13}" destId="{A5A67582-7967-42CE-AE3D-620EDDA96519}" srcOrd="0" destOrd="0" parTransId="{98728A86-5DB1-4835-B957-73BD72A0DD26}" sibTransId="{CC882691-BB80-4051-93EF-E301B5DAB1AB}"/>
    <dgm:cxn modelId="{F4F887B8-253B-46D2-A554-CA3A4CFA5279}" type="presOf" srcId="{3F2DFE5B-AB3D-4A6A-B329-2E2A0866ABC0}" destId="{590BB0AF-1DF6-45CE-9C48-6BF67A31706D}" srcOrd="0" destOrd="0" presId="urn:microsoft.com/office/officeart/2011/layout/TabList"/>
    <dgm:cxn modelId="{150FB463-09F5-4E12-950F-8826AF69A01A}" type="presOf" srcId="{0C9A342C-922C-42C1-852E-51894BB018A3}" destId="{CA8C9C16-DAD8-474D-AC9F-83F2CEEA03CC}" srcOrd="0" destOrd="1" presId="urn:microsoft.com/office/officeart/2011/layout/TabList"/>
    <dgm:cxn modelId="{99D0DEDB-24CA-4E17-8F80-E3134267773E}" srcId="{948C1721-E059-4E42-9B3E-E75EB3F02A61}" destId="{7BBDE5E6-4CE6-408C-B67D-0A3FB6FD4A79}" srcOrd="2" destOrd="0" parTransId="{AA7957B2-8A21-4041-844F-AD49442472F4}" sibTransId="{ABC0AFD3-0C04-46E6-A9D1-8899A7BFD070}"/>
    <dgm:cxn modelId="{0BDAB44E-6E2F-43D0-B4C0-3CAE4D4A9B74}" srcId="{948C1721-E059-4E42-9B3E-E75EB3F02A61}" destId="{4F90F9BA-ECFF-47F6-AC2E-64F1D06AAD99}" srcOrd="3" destOrd="0" parTransId="{D1B6949A-E824-4CC7-B735-99F8607ECBD9}" sibTransId="{F93F7FBD-2179-4138-A4B3-FF67E1033CC1}"/>
    <dgm:cxn modelId="{B2C70AB2-6F78-43CA-A81A-9189A816DD08}" srcId="{1E443308-CBED-4DAA-BB57-494B056B1D13}" destId="{3F2DFE5B-AB3D-4A6A-B329-2E2A0866ABC0}" srcOrd="1" destOrd="0" parTransId="{7E44E925-9227-476B-8F78-63CEAB6CB5FE}" sibTransId="{39E4D528-07B6-4CA5-9495-AD2897ABFEF7}"/>
    <dgm:cxn modelId="{93264089-52EB-48C9-870E-246C80A0AD61}" type="presOf" srcId="{A6619629-8C69-4750-8DCB-02118D667A42}" destId="{3726C433-677E-4286-88B4-8AE388D47C6B}" srcOrd="0" destOrd="0" presId="urn:microsoft.com/office/officeart/2011/layout/TabList"/>
    <dgm:cxn modelId="{E8C6B4F8-D135-4F2D-A04D-8D8BC32D45F3}" srcId="{C6175A70-B8B4-4D75-ABD2-3100DD027682}" destId="{A02DA68F-8C57-4BDB-8402-8257D2E7DA6A}" srcOrd="0" destOrd="0" parTransId="{D8486CE9-662F-430B-A1A3-92CE6ED39D21}" sibTransId="{4DBEC258-A92E-44DD-AA96-E586EC75FBD8}"/>
    <dgm:cxn modelId="{9B5B1366-6D3B-43C9-847F-47286EC8F289}" type="presOf" srcId="{948C1721-E059-4E42-9B3E-E75EB3F02A61}" destId="{35F1DE66-0DFB-4725-A50F-4A0294B54D60}" srcOrd="0" destOrd="0" presId="urn:microsoft.com/office/officeart/2011/layout/TabList"/>
    <dgm:cxn modelId="{91E759EC-53D6-4CF4-9009-DD377ED83B0D}" type="presOf" srcId="{CBA48959-CB4D-48A4-9F8C-EB7578B3C82D}" destId="{CA8C9C16-DAD8-474D-AC9F-83F2CEEA03CC}" srcOrd="0" destOrd="0" presId="urn:microsoft.com/office/officeart/2011/layout/TabList"/>
    <dgm:cxn modelId="{3A71A6C3-99BD-4228-859D-B10E27D116F7}" srcId="{D8502AFB-D126-4EF2-972E-E4DA7C04627E}" destId="{948C1721-E059-4E42-9B3E-E75EB3F02A61}" srcOrd="0" destOrd="0" parTransId="{FD7AC64F-7FC5-4D81-A8F4-2790A5CA5198}" sibTransId="{1D9A7137-8FE6-43B3-A259-FB6F93FB83F6}"/>
    <dgm:cxn modelId="{A9F3B37A-1EEB-4C82-9EFD-1DCCB86EC17E}" srcId="{C6175A70-B8B4-4D75-ABD2-3100DD027682}" destId="{0C9A342C-922C-42C1-852E-51894BB018A3}" srcOrd="2" destOrd="0" parTransId="{349D31FA-7ECA-4841-9D60-B21E065A10DA}" sibTransId="{8E0299B4-DD4D-44AE-87A0-57CEEF1B3C64}"/>
    <dgm:cxn modelId="{7C04F52F-F295-4D4C-8903-5D098F5820D0}" type="presOf" srcId="{1E443308-CBED-4DAA-BB57-494B056B1D13}" destId="{248DE5CA-486A-4925-9DA7-F3ABF7507C05}" srcOrd="0" destOrd="0" presId="urn:microsoft.com/office/officeart/2011/layout/TabList"/>
    <dgm:cxn modelId="{FE4066B4-2B9B-4A10-BA8B-01823929789C}" type="presOf" srcId="{D8502AFB-D126-4EF2-972E-E4DA7C04627E}" destId="{DA2A668A-4D74-49DC-A463-9FC7C548CD0A}" srcOrd="0" destOrd="0" presId="urn:microsoft.com/office/officeart/2011/layout/TabList"/>
    <dgm:cxn modelId="{4BFFC0EC-0F2E-4F82-860D-CB8E6A3ED139}" srcId="{948C1721-E059-4E42-9B3E-E75EB3F02A61}" destId="{A6619629-8C69-4750-8DCB-02118D667A42}" srcOrd="1" destOrd="0" parTransId="{62540A8F-4DF6-49AA-A3BE-00B98103B5FE}" sibTransId="{34E75B84-1825-4B15-B978-CEE8747FEAA3}"/>
    <dgm:cxn modelId="{4AAF8B76-45CB-471B-BB47-800AC4935096}" srcId="{D8502AFB-D126-4EF2-972E-E4DA7C04627E}" destId="{1E443308-CBED-4DAA-BB57-494B056B1D13}" srcOrd="2" destOrd="0" parTransId="{8B688743-472C-4C9D-8B59-A9DEE54195C0}" sibTransId="{ED5C88D7-928D-4A97-B53B-E13B562C7C1A}"/>
    <dgm:cxn modelId="{20E30FCD-BBBE-490A-BA12-1F36F18949CB}" type="presOf" srcId="{4F90F9BA-ECFF-47F6-AC2E-64F1D06AAD99}" destId="{3726C433-677E-4286-88B4-8AE388D47C6B}" srcOrd="0" destOrd="2" presId="urn:microsoft.com/office/officeart/2011/layout/TabList"/>
    <dgm:cxn modelId="{C4714E72-098F-420C-A1B4-98146BBA956C}" type="presOf" srcId="{A5A67582-7967-42CE-AE3D-620EDDA96519}" destId="{8FE55CF7-1EF2-47E4-A0D4-4C2DCB103217}" srcOrd="0" destOrd="0" presId="urn:microsoft.com/office/officeart/2011/layout/TabList"/>
    <dgm:cxn modelId="{B92A279E-58FC-4EC1-81B7-C48C8F50AECC}" type="presOf" srcId="{C6175A70-B8B4-4D75-ABD2-3100DD027682}" destId="{AC67DAEF-06D4-4A2A-91D3-C0D66436054E}" srcOrd="0" destOrd="0" presId="urn:microsoft.com/office/officeart/2011/layout/TabList"/>
    <dgm:cxn modelId="{C7B4BC7A-8833-466B-8F42-4B47648B08EF}" srcId="{948C1721-E059-4E42-9B3E-E75EB3F02A61}" destId="{AA78839E-53D0-4DC1-9405-AB2FC14ED6FD}" srcOrd="0" destOrd="0" parTransId="{1FA750EB-3738-4F77-B588-4DD1BB08BCC7}" sibTransId="{9989F704-CC11-4743-93A0-168949333284}"/>
    <dgm:cxn modelId="{B30C2103-C0D7-467B-A278-4D0C2CB12A2A}" srcId="{C6175A70-B8B4-4D75-ABD2-3100DD027682}" destId="{CBA48959-CB4D-48A4-9F8C-EB7578B3C82D}" srcOrd="1" destOrd="0" parTransId="{B5055192-67EA-4836-93FA-2F2A35E69D4A}" sibTransId="{630A960A-FE9E-42C2-B9F0-56B928CF8CF9}"/>
    <dgm:cxn modelId="{F9346D56-C4F3-4E85-A672-13BEB58C99CB}" type="presOf" srcId="{A02DA68F-8C57-4BDB-8402-8257D2E7DA6A}" destId="{D75F5159-F481-4E62-ABE2-CBEEA81E3DAD}" srcOrd="0" destOrd="0" presId="urn:microsoft.com/office/officeart/2011/layout/TabList"/>
    <dgm:cxn modelId="{414A5982-D81D-4A2B-A3C8-C0E094B8873C}" type="presOf" srcId="{AA78839E-53D0-4DC1-9405-AB2FC14ED6FD}" destId="{5959A53E-A85B-4DC5-BDCD-B33563CCD7AD}" srcOrd="0" destOrd="0" presId="urn:microsoft.com/office/officeart/2011/layout/TabList"/>
    <dgm:cxn modelId="{61F130F7-357E-43C2-9231-EB511D14A33D}" srcId="{D8502AFB-D126-4EF2-972E-E4DA7C04627E}" destId="{C6175A70-B8B4-4D75-ABD2-3100DD027682}" srcOrd="1" destOrd="0" parTransId="{2B0474C8-38E6-49DC-A2EE-DFA301BB198F}" sibTransId="{6C9F852F-B70F-4D67-A8C5-CCEB7B6A8D33}"/>
    <dgm:cxn modelId="{AA21AA61-C6AC-4C19-B058-93D177A27985}" type="presParOf" srcId="{DA2A668A-4D74-49DC-A463-9FC7C548CD0A}" destId="{029DA14B-CFD3-464B-9E6D-E8EF2228BAF6}" srcOrd="0" destOrd="0" presId="urn:microsoft.com/office/officeart/2011/layout/TabList"/>
    <dgm:cxn modelId="{753E3E93-F0CD-43F0-B45D-6909C08E6EB0}" type="presParOf" srcId="{029DA14B-CFD3-464B-9E6D-E8EF2228BAF6}" destId="{5959A53E-A85B-4DC5-BDCD-B33563CCD7AD}" srcOrd="0" destOrd="0" presId="urn:microsoft.com/office/officeart/2011/layout/TabList"/>
    <dgm:cxn modelId="{B20A0993-6820-425B-AC55-BA5B76B8661A}" type="presParOf" srcId="{029DA14B-CFD3-464B-9E6D-E8EF2228BAF6}" destId="{35F1DE66-0DFB-4725-A50F-4A0294B54D60}" srcOrd="1" destOrd="0" presId="urn:microsoft.com/office/officeart/2011/layout/TabList"/>
    <dgm:cxn modelId="{23DC6D13-F0B3-4AD3-84BC-C236A1E0DCF5}" type="presParOf" srcId="{029DA14B-CFD3-464B-9E6D-E8EF2228BAF6}" destId="{1BFEDC40-6726-4087-8597-557EF3BEA162}" srcOrd="2" destOrd="0" presId="urn:microsoft.com/office/officeart/2011/layout/TabList"/>
    <dgm:cxn modelId="{F4D90CD3-C75D-4E2F-8288-41648CE12023}" type="presParOf" srcId="{DA2A668A-4D74-49DC-A463-9FC7C548CD0A}" destId="{3726C433-677E-4286-88B4-8AE388D47C6B}" srcOrd="1" destOrd="0" presId="urn:microsoft.com/office/officeart/2011/layout/TabList"/>
    <dgm:cxn modelId="{21C0208D-B9AB-4019-863F-A917C09A315E}" type="presParOf" srcId="{DA2A668A-4D74-49DC-A463-9FC7C548CD0A}" destId="{1569DBB0-2DDE-4037-B1B2-865C135C446E}" srcOrd="2" destOrd="0" presId="urn:microsoft.com/office/officeart/2011/layout/TabList"/>
    <dgm:cxn modelId="{A3E99CC0-042A-4CBF-98F6-BE8B66807A46}" type="presParOf" srcId="{DA2A668A-4D74-49DC-A463-9FC7C548CD0A}" destId="{1BF10E5A-80EA-4835-8C4E-864C012E44CE}" srcOrd="3" destOrd="0" presId="urn:microsoft.com/office/officeart/2011/layout/TabList"/>
    <dgm:cxn modelId="{95A84683-A70E-4FA8-9437-DCA62B509C92}" type="presParOf" srcId="{1BF10E5A-80EA-4835-8C4E-864C012E44CE}" destId="{D75F5159-F481-4E62-ABE2-CBEEA81E3DAD}" srcOrd="0" destOrd="0" presId="urn:microsoft.com/office/officeart/2011/layout/TabList"/>
    <dgm:cxn modelId="{4E001B92-46F6-4844-9A52-72F35CF31167}" type="presParOf" srcId="{1BF10E5A-80EA-4835-8C4E-864C012E44CE}" destId="{AC67DAEF-06D4-4A2A-91D3-C0D66436054E}" srcOrd="1" destOrd="0" presId="urn:microsoft.com/office/officeart/2011/layout/TabList"/>
    <dgm:cxn modelId="{EF4A81F8-E307-4DBC-9CB2-98D4B5CC6063}" type="presParOf" srcId="{1BF10E5A-80EA-4835-8C4E-864C012E44CE}" destId="{FD023DAA-2599-4A15-B489-C5D183D39F8A}" srcOrd="2" destOrd="0" presId="urn:microsoft.com/office/officeart/2011/layout/TabList"/>
    <dgm:cxn modelId="{2C85CED0-6F1B-4954-9EB6-6F5F254332E2}" type="presParOf" srcId="{DA2A668A-4D74-49DC-A463-9FC7C548CD0A}" destId="{CA8C9C16-DAD8-474D-AC9F-83F2CEEA03CC}" srcOrd="4" destOrd="0" presId="urn:microsoft.com/office/officeart/2011/layout/TabList"/>
    <dgm:cxn modelId="{D6BE37CA-E624-4BB5-8B0C-D1103CD1FD0F}" type="presParOf" srcId="{DA2A668A-4D74-49DC-A463-9FC7C548CD0A}" destId="{B5CFF033-8142-443C-92BE-A3000DA72CBE}" srcOrd="5" destOrd="0" presId="urn:microsoft.com/office/officeart/2011/layout/TabList"/>
    <dgm:cxn modelId="{80FB4A74-EC34-47B9-8484-4499799D5F78}" type="presParOf" srcId="{DA2A668A-4D74-49DC-A463-9FC7C548CD0A}" destId="{6275D746-A67D-410E-824A-AEBB838F326F}" srcOrd="6" destOrd="0" presId="urn:microsoft.com/office/officeart/2011/layout/TabList"/>
    <dgm:cxn modelId="{7CD3B401-251E-4BD4-9B69-A4150CE6A2C2}" type="presParOf" srcId="{6275D746-A67D-410E-824A-AEBB838F326F}" destId="{8FE55CF7-1EF2-47E4-A0D4-4C2DCB103217}" srcOrd="0" destOrd="0" presId="urn:microsoft.com/office/officeart/2011/layout/TabList"/>
    <dgm:cxn modelId="{F7BFB71B-2F13-46F7-9ACB-61F89661E452}" type="presParOf" srcId="{6275D746-A67D-410E-824A-AEBB838F326F}" destId="{248DE5CA-486A-4925-9DA7-F3ABF7507C05}" srcOrd="1" destOrd="0" presId="urn:microsoft.com/office/officeart/2011/layout/TabList"/>
    <dgm:cxn modelId="{DA06A90C-6059-4C6F-9C09-1C8BF9D86820}" type="presParOf" srcId="{6275D746-A67D-410E-824A-AEBB838F326F}" destId="{491EA0FB-DE93-4326-895B-5474930BE360}" srcOrd="2" destOrd="0" presId="urn:microsoft.com/office/officeart/2011/layout/TabList"/>
    <dgm:cxn modelId="{0F2BE704-DA0A-4D10-9546-75D270F8E61C}" type="presParOf" srcId="{DA2A668A-4D74-49DC-A463-9FC7C548CD0A}" destId="{590BB0AF-1DF6-45CE-9C48-6BF67A31706D}" srcOrd="7" destOrd="0" presId="urn:microsoft.com/office/officeart/2011/layout/Tab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8502AFB-D126-4EF2-972E-E4DA7C04627E}" type="doc">
      <dgm:prSet loTypeId="urn:microsoft.com/office/officeart/2011/layout/TabList" loCatId="list" qsTypeId="urn:microsoft.com/office/officeart/2005/8/quickstyle/simple1" qsCatId="simple" csTypeId="urn:microsoft.com/office/officeart/2005/8/colors/accent3_5" csCatId="accent3" phldr="1"/>
      <dgm:spPr/>
      <dgm:t>
        <a:bodyPr/>
        <a:lstStyle/>
        <a:p>
          <a:endParaRPr lang="zh-CN" altLang="en-US"/>
        </a:p>
      </dgm:t>
    </dgm:pt>
    <dgm:pt modelId="{948C1721-E059-4E42-9B3E-E75EB3F02A61}">
      <dgm:prSet phldrT="[文本]"/>
      <dgm:spPr/>
      <dgm:t>
        <a:bodyPr/>
        <a:lstStyle/>
        <a:p>
          <a:r>
            <a:rPr lang="en-US" altLang="zh-CN" dirty="0" smtClean="0"/>
            <a:t>1</a:t>
          </a:r>
          <a:endParaRPr lang="zh-CN" altLang="en-US" dirty="0"/>
        </a:p>
      </dgm:t>
    </dgm:pt>
    <dgm:pt modelId="{FD7AC64F-7FC5-4D81-A8F4-2790A5CA5198}" cxnId="{3A71A6C3-99BD-4228-859D-B10E27D116F7}" type="parTrans">
      <dgm:prSet/>
      <dgm:spPr/>
      <dgm:t>
        <a:bodyPr/>
        <a:lstStyle/>
        <a:p>
          <a:endParaRPr lang="zh-CN" altLang="en-US"/>
        </a:p>
      </dgm:t>
    </dgm:pt>
    <dgm:pt modelId="{1D9A7137-8FE6-43B3-A259-FB6F93FB83F6}" cxnId="{3A71A6C3-99BD-4228-859D-B10E27D116F7}" type="sibTrans">
      <dgm:prSet/>
      <dgm:spPr/>
      <dgm:t>
        <a:bodyPr/>
        <a:lstStyle/>
        <a:p>
          <a:endParaRPr lang="zh-CN" altLang="en-US"/>
        </a:p>
      </dgm:t>
    </dgm:pt>
    <dgm:pt modelId="{AA78839E-53D0-4DC1-9405-AB2FC14ED6FD}">
      <dgm:prSet phldrT="[文本]" custT="1"/>
      <dgm:spPr/>
      <dgm:t>
        <a:bodyPr/>
        <a:lstStyle/>
        <a:p>
          <a:r>
            <a:rPr lang="zh-CN" altLang="en-US" sz="2400" dirty="0" smtClean="0">
              <a:solidFill>
                <a:schemeClr val="accent6">
                  <a:lumMod val="75000"/>
                </a:schemeClr>
              </a:solidFill>
            </a:rPr>
            <a:t>学业质量状况</a:t>
          </a:r>
          <a:endParaRPr lang="zh-CN" altLang="en-US" sz="2400" dirty="0">
            <a:solidFill>
              <a:schemeClr val="accent6">
                <a:lumMod val="75000"/>
              </a:schemeClr>
            </a:solidFill>
          </a:endParaRPr>
        </a:p>
      </dgm:t>
    </dgm:pt>
    <dgm:pt modelId="{1FA750EB-3738-4F77-B588-4DD1BB08BCC7}" cxnId="{C7B4BC7A-8833-466B-8F42-4B47648B08EF}" type="parTrans">
      <dgm:prSet/>
      <dgm:spPr/>
      <dgm:t>
        <a:bodyPr/>
        <a:lstStyle/>
        <a:p>
          <a:endParaRPr lang="zh-CN" altLang="en-US"/>
        </a:p>
      </dgm:t>
    </dgm:pt>
    <dgm:pt modelId="{9989F704-CC11-4743-93A0-168949333284}" cxnId="{C7B4BC7A-8833-466B-8F42-4B47648B08EF}" type="sibTrans">
      <dgm:prSet/>
      <dgm:spPr/>
      <dgm:t>
        <a:bodyPr/>
        <a:lstStyle/>
        <a:p>
          <a:endParaRPr lang="zh-CN" altLang="en-US"/>
        </a:p>
      </dgm:t>
    </dgm:pt>
    <dgm:pt modelId="{A6619629-8C69-4750-8DCB-02118D667A42}">
      <dgm:prSet phldrT="[文本]"/>
      <dgm:spPr/>
      <dgm:t>
        <a:bodyPr/>
        <a:lstStyle/>
        <a:p>
          <a:r>
            <a:rPr lang="zh-CN" altLang="en-US" dirty="0" smtClean="0">
              <a:solidFill>
                <a:schemeClr val="accent6">
                  <a:lumMod val="75000"/>
                </a:schemeClr>
              </a:solidFill>
            </a:rPr>
            <a:t>语文、数学结果</a:t>
          </a:r>
          <a:endParaRPr lang="zh-CN" altLang="en-US" dirty="0">
            <a:solidFill>
              <a:schemeClr val="accent6">
                <a:lumMod val="75000"/>
              </a:schemeClr>
            </a:solidFill>
          </a:endParaRPr>
        </a:p>
      </dgm:t>
    </dgm:pt>
    <dgm:pt modelId="{62540A8F-4DF6-49AA-A3BE-00B98103B5FE}" cxnId="{4BFFC0EC-0F2E-4F82-860D-CB8E6A3ED139}" type="parTrans">
      <dgm:prSet/>
      <dgm:spPr/>
      <dgm:t>
        <a:bodyPr/>
        <a:lstStyle/>
        <a:p>
          <a:endParaRPr lang="zh-CN" altLang="en-US"/>
        </a:p>
      </dgm:t>
    </dgm:pt>
    <dgm:pt modelId="{34E75B84-1825-4B15-B978-CEE8747FEAA3}" cxnId="{4BFFC0EC-0F2E-4F82-860D-CB8E6A3ED139}" type="sibTrans">
      <dgm:prSet/>
      <dgm:spPr/>
      <dgm:t>
        <a:bodyPr/>
        <a:lstStyle/>
        <a:p>
          <a:endParaRPr lang="zh-CN" altLang="en-US"/>
        </a:p>
      </dgm:t>
    </dgm:pt>
    <dgm:pt modelId="{C6175A70-B8B4-4D75-ABD2-3100DD027682}">
      <dgm:prSet phldrT="[文本]"/>
      <dgm:spPr/>
      <dgm:t>
        <a:bodyPr/>
        <a:lstStyle/>
        <a:p>
          <a:r>
            <a:rPr lang="en-US" altLang="zh-CN" dirty="0" smtClean="0"/>
            <a:t>2</a:t>
          </a:r>
          <a:endParaRPr lang="zh-CN" altLang="en-US" dirty="0"/>
        </a:p>
      </dgm:t>
    </dgm:pt>
    <dgm:pt modelId="{2B0474C8-38E6-49DC-A2EE-DFA301BB198F}" cxnId="{61F130F7-357E-43C2-9231-EB511D14A33D}" type="parTrans">
      <dgm:prSet/>
      <dgm:spPr/>
      <dgm:t>
        <a:bodyPr/>
        <a:lstStyle/>
        <a:p>
          <a:endParaRPr lang="zh-CN" altLang="en-US"/>
        </a:p>
      </dgm:t>
    </dgm:pt>
    <dgm:pt modelId="{6C9F852F-B70F-4D67-A8C5-CCEB7B6A8D33}" cxnId="{61F130F7-357E-43C2-9231-EB511D14A33D}" type="sibTrans">
      <dgm:prSet/>
      <dgm:spPr/>
      <dgm:t>
        <a:bodyPr/>
        <a:lstStyle/>
        <a:p>
          <a:endParaRPr lang="zh-CN" altLang="en-US"/>
        </a:p>
      </dgm:t>
    </dgm:pt>
    <dgm:pt modelId="{A02DA68F-8C57-4BDB-8402-8257D2E7DA6A}">
      <dgm:prSet phldrT="[文本]" custT="1"/>
      <dgm:spPr/>
      <dgm:t>
        <a:bodyPr/>
        <a:lstStyle/>
        <a:p>
          <a:r>
            <a:rPr lang="zh-CN" altLang="en-US" sz="2400" dirty="0" smtClean="0"/>
            <a:t>教育结果公平状况</a:t>
          </a:r>
          <a:endParaRPr lang="zh-CN" altLang="en-US" sz="2400" dirty="0"/>
        </a:p>
      </dgm:t>
    </dgm:pt>
    <dgm:pt modelId="{D8486CE9-662F-430B-A1A3-92CE6ED39D21}" cxnId="{E8C6B4F8-D135-4F2D-A04D-8D8BC32D45F3}" type="parTrans">
      <dgm:prSet/>
      <dgm:spPr/>
      <dgm:t>
        <a:bodyPr/>
        <a:lstStyle/>
        <a:p>
          <a:endParaRPr lang="zh-CN" altLang="en-US"/>
        </a:p>
      </dgm:t>
    </dgm:pt>
    <dgm:pt modelId="{4DBEC258-A92E-44DD-AA96-E586EC75FBD8}" cxnId="{E8C6B4F8-D135-4F2D-A04D-8D8BC32D45F3}" type="sibTrans">
      <dgm:prSet/>
      <dgm:spPr/>
      <dgm:t>
        <a:bodyPr/>
        <a:lstStyle/>
        <a:p>
          <a:endParaRPr lang="zh-CN" altLang="en-US"/>
        </a:p>
      </dgm:t>
    </dgm:pt>
    <dgm:pt modelId="{CBA48959-CB4D-48A4-9F8C-EB7578B3C82D}">
      <dgm:prSet phldrT="[文本]"/>
      <dgm:spPr/>
      <dgm:t>
        <a:bodyPr/>
        <a:lstStyle/>
        <a:p>
          <a:r>
            <a:rPr lang="zh-CN" altLang="en-US" dirty="0" smtClean="0"/>
            <a:t>校间差异</a:t>
          </a:r>
        </a:p>
        <a:p>
          <a:r>
            <a:rPr lang="zh-CN" altLang="en-US" dirty="0" smtClean="0"/>
            <a:t>家庭社会经济地位</a:t>
          </a:r>
        </a:p>
        <a:p>
          <a:r>
            <a:rPr lang="zh-CN" altLang="en-US" dirty="0" smtClean="0"/>
            <a:t>不同户籍、地域、规模等</a:t>
          </a:r>
          <a:endParaRPr lang="zh-CN" altLang="en-US" dirty="0"/>
        </a:p>
      </dgm:t>
    </dgm:pt>
    <dgm:pt modelId="{B5055192-67EA-4836-93FA-2F2A35E69D4A}" cxnId="{B30C2103-C0D7-467B-A278-4D0C2CB12A2A}" type="parTrans">
      <dgm:prSet/>
      <dgm:spPr/>
      <dgm:t>
        <a:bodyPr/>
        <a:lstStyle/>
        <a:p>
          <a:endParaRPr lang="zh-CN" altLang="en-US"/>
        </a:p>
      </dgm:t>
    </dgm:pt>
    <dgm:pt modelId="{630A960A-FE9E-42C2-B9F0-56B928CF8CF9}" cxnId="{B30C2103-C0D7-467B-A278-4D0C2CB12A2A}" type="sibTrans">
      <dgm:prSet/>
      <dgm:spPr/>
      <dgm:t>
        <a:bodyPr/>
        <a:lstStyle/>
        <a:p>
          <a:endParaRPr lang="zh-CN" altLang="en-US"/>
        </a:p>
      </dgm:t>
    </dgm:pt>
    <dgm:pt modelId="{1E443308-CBED-4DAA-BB57-494B056B1D13}">
      <dgm:prSet phldrT="[文本]"/>
      <dgm:spPr/>
      <dgm:t>
        <a:bodyPr/>
        <a:lstStyle/>
        <a:p>
          <a:r>
            <a:rPr lang="en-US" altLang="zh-CN" dirty="0" smtClean="0"/>
            <a:t>3</a:t>
          </a:r>
          <a:endParaRPr lang="zh-CN" altLang="en-US" dirty="0"/>
        </a:p>
      </dgm:t>
    </dgm:pt>
    <dgm:pt modelId="{8B688743-472C-4C9D-8B59-A9DEE54195C0}" cxnId="{4AAF8B76-45CB-471B-BB47-800AC4935096}" type="parTrans">
      <dgm:prSet/>
      <dgm:spPr/>
      <dgm:t>
        <a:bodyPr/>
        <a:lstStyle/>
        <a:p>
          <a:endParaRPr lang="zh-CN" altLang="en-US"/>
        </a:p>
      </dgm:t>
    </dgm:pt>
    <dgm:pt modelId="{ED5C88D7-928D-4A97-B53B-E13B562C7C1A}" cxnId="{4AAF8B76-45CB-471B-BB47-800AC4935096}" type="sibTrans">
      <dgm:prSet/>
      <dgm:spPr/>
      <dgm:t>
        <a:bodyPr/>
        <a:lstStyle/>
        <a:p>
          <a:endParaRPr lang="zh-CN" altLang="en-US"/>
        </a:p>
      </dgm:t>
    </dgm:pt>
    <dgm:pt modelId="{A5A67582-7967-42CE-AE3D-620EDDA96519}">
      <dgm:prSet phldrT="[文本]" custT="1"/>
      <dgm:spPr/>
      <dgm:t>
        <a:bodyPr/>
        <a:lstStyle/>
        <a:p>
          <a:r>
            <a:rPr lang="zh-CN" altLang="en-US" sz="2400" dirty="0" smtClean="0"/>
            <a:t>学生课业负担状况</a:t>
          </a:r>
          <a:endParaRPr lang="zh-CN" altLang="en-US" sz="2400" dirty="0"/>
        </a:p>
      </dgm:t>
    </dgm:pt>
    <dgm:pt modelId="{98728A86-5DB1-4835-B957-73BD72A0DD26}" cxnId="{0DA708B4-0E7E-4D0B-913C-85859F864089}" type="parTrans">
      <dgm:prSet/>
      <dgm:spPr/>
      <dgm:t>
        <a:bodyPr/>
        <a:lstStyle/>
        <a:p>
          <a:endParaRPr lang="zh-CN" altLang="en-US"/>
        </a:p>
      </dgm:t>
    </dgm:pt>
    <dgm:pt modelId="{CC882691-BB80-4051-93EF-E301B5DAB1AB}" cxnId="{0DA708B4-0E7E-4D0B-913C-85859F864089}" type="sibTrans">
      <dgm:prSet/>
      <dgm:spPr/>
      <dgm:t>
        <a:bodyPr/>
        <a:lstStyle/>
        <a:p>
          <a:endParaRPr lang="zh-CN" altLang="en-US"/>
        </a:p>
      </dgm:t>
    </dgm:pt>
    <dgm:pt modelId="{3F2DFE5B-AB3D-4A6A-B329-2E2A0866ABC0}">
      <dgm:prSet phldrT="[文本]"/>
      <dgm:spPr/>
      <dgm:t>
        <a:bodyPr/>
        <a:lstStyle/>
        <a:p>
          <a:r>
            <a:rPr lang="zh-CN" altLang="en-US" dirty="0" smtClean="0"/>
            <a:t>拟合指标</a:t>
          </a:r>
          <a:endParaRPr lang="zh-CN" altLang="en-US" dirty="0"/>
        </a:p>
      </dgm:t>
    </dgm:pt>
    <dgm:pt modelId="{7E44E925-9227-476B-8F78-63CEAB6CB5FE}" cxnId="{B2C70AB2-6F78-43CA-A81A-9189A816DD08}" type="parTrans">
      <dgm:prSet/>
      <dgm:spPr/>
      <dgm:t>
        <a:bodyPr/>
        <a:lstStyle/>
        <a:p>
          <a:endParaRPr lang="zh-CN" altLang="en-US"/>
        </a:p>
      </dgm:t>
    </dgm:pt>
    <dgm:pt modelId="{39E4D528-07B6-4CA5-9495-AD2897ABFEF7}" cxnId="{B2C70AB2-6F78-43CA-A81A-9189A816DD08}" type="sibTrans">
      <dgm:prSet/>
      <dgm:spPr/>
      <dgm:t>
        <a:bodyPr/>
        <a:lstStyle/>
        <a:p>
          <a:endParaRPr lang="zh-CN" altLang="en-US"/>
        </a:p>
      </dgm:t>
    </dgm:pt>
    <dgm:pt modelId="{23472869-600F-4172-82E7-A68DA154A837}">
      <dgm:prSet phldrT="[文本]"/>
      <dgm:spPr/>
      <dgm:t>
        <a:bodyPr/>
        <a:lstStyle/>
        <a:p>
          <a:r>
            <a:rPr lang="zh-CN" altLang="en-US" dirty="0" smtClean="0">
              <a:solidFill>
                <a:schemeClr val="accent6">
                  <a:lumMod val="75000"/>
                </a:schemeClr>
              </a:solidFill>
            </a:rPr>
            <a:t>学校增值</a:t>
          </a:r>
          <a:endParaRPr lang="zh-CN" altLang="en-US" dirty="0">
            <a:solidFill>
              <a:schemeClr val="accent6">
                <a:lumMod val="75000"/>
              </a:schemeClr>
            </a:solidFill>
          </a:endParaRPr>
        </a:p>
      </dgm:t>
    </dgm:pt>
    <dgm:pt modelId="{07987FAB-1308-468B-930A-7EB4F603DBF4}" cxnId="{76151C5D-8803-4D7C-B606-B5D99135BECB}" type="parTrans">
      <dgm:prSet/>
      <dgm:spPr/>
      <dgm:t>
        <a:bodyPr/>
        <a:lstStyle/>
        <a:p>
          <a:endParaRPr lang="zh-CN" altLang="en-US"/>
        </a:p>
      </dgm:t>
    </dgm:pt>
    <dgm:pt modelId="{179DA048-68B1-4518-B555-F7987629465E}" cxnId="{76151C5D-8803-4D7C-B606-B5D99135BECB}" type="sibTrans">
      <dgm:prSet/>
      <dgm:spPr/>
      <dgm:t>
        <a:bodyPr/>
        <a:lstStyle/>
        <a:p>
          <a:endParaRPr lang="zh-CN" altLang="en-US"/>
        </a:p>
      </dgm:t>
    </dgm:pt>
    <dgm:pt modelId="{DDE4CF44-F06D-481E-8A4D-605779B76137}">
      <dgm:prSet phldrT="[文本]"/>
      <dgm:spPr/>
      <dgm:t>
        <a:bodyPr/>
        <a:lstStyle/>
        <a:p>
          <a:r>
            <a:rPr lang="zh-CN" altLang="en-US" dirty="0" smtClean="0"/>
            <a:t>客观情况</a:t>
          </a:r>
          <a:endParaRPr lang="zh-CN" altLang="en-US" dirty="0"/>
        </a:p>
      </dgm:t>
    </dgm:pt>
    <dgm:pt modelId="{6ED8A386-4F9F-4260-AA6F-FD1323FA326A}" cxnId="{3D7B15E3-71BF-4B4E-90D9-6A071743D7CB}" type="parTrans">
      <dgm:prSet/>
      <dgm:spPr/>
      <dgm:t>
        <a:bodyPr/>
        <a:lstStyle/>
        <a:p>
          <a:endParaRPr lang="zh-CN" altLang="en-US"/>
        </a:p>
      </dgm:t>
    </dgm:pt>
    <dgm:pt modelId="{11EE2B94-8179-405E-BDF4-CA1F303DE5D7}" cxnId="{3D7B15E3-71BF-4B4E-90D9-6A071743D7CB}" type="sibTrans">
      <dgm:prSet/>
      <dgm:spPr/>
      <dgm:t>
        <a:bodyPr/>
        <a:lstStyle/>
        <a:p>
          <a:endParaRPr lang="zh-CN" altLang="en-US"/>
        </a:p>
      </dgm:t>
    </dgm:pt>
    <dgm:pt modelId="{A185B256-1D9B-4B5D-963D-574DA35214EF}">
      <dgm:prSet phldrT="[文本]"/>
      <dgm:spPr/>
      <dgm:t>
        <a:bodyPr/>
        <a:lstStyle/>
        <a:p>
          <a:r>
            <a:rPr lang="zh-CN" altLang="en-US" dirty="0" smtClean="0"/>
            <a:t>主观感受</a:t>
          </a:r>
          <a:endParaRPr lang="zh-CN" altLang="en-US" dirty="0"/>
        </a:p>
      </dgm:t>
    </dgm:pt>
    <dgm:pt modelId="{925A0001-C588-466C-9CF3-17EF5B1FC026}" cxnId="{EAF675B0-250C-48D3-A3B1-5D433C890011}" type="parTrans">
      <dgm:prSet/>
      <dgm:spPr/>
      <dgm:t>
        <a:bodyPr/>
        <a:lstStyle/>
        <a:p>
          <a:endParaRPr lang="zh-CN" altLang="en-US"/>
        </a:p>
      </dgm:t>
    </dgm:pt>
    <dgm:pt modelId="{455E9A47-3BBB-4204-91EB-44F710E9FF0F}" cxnId="{EAF675B0-250C-48D3-A3B1-5D433C890011}" type="sibTrans">
      <dgm:prSet/>
      <dgm:spPr/>
      <dgm:t>
        <a:bodyPr/>
        <a:lstStyle/>
        <a:p>
          <a:endParaRPr lang="zh-CN" altLang="en-US"/>
        </a:p>
      </dgm:t>
    </dgm:pt>
    <dgm:pt modelId="{BEAE1201-6B28-4BED-BC7E-DAC3B9FEE76C}">
      <dgm:prSet phldrT="[文本]"/>
      <dgm:spPr/>
      <dgm:t>
        <a:bodyPr/>
        <a:lstStyle/>
        <a:p>
          <a:r>
            <a:rPr lang="zh-CN" altLang="en-US" dirty="0" smtClean="0">
              <a:solidFill>
                <a:schemeClr val="accent6">
                  <a:lumMod val="75000"/>
                </a:schemeClr>
              </a:solidFill>
            </a:rPr>
            <a:t>体育</a:t>
          </a:r>
          <a:endParaRPr lang="zh-CN" altLang="en-US" dirty="0">
            <a:solidFill>
              <a:schemeClr val="accent6">
                <a:lumMod val="75000"/>
              </a:schemeClr>
            </a:solidFill>
          </a:endParaRPr>
        </a:p>
      </dgm:t>
    </dgm:pt>
    <dgm:pt modelId="{68BD99C2-BFFB-4DCA-BA53-D4922F2EC2E4}" cxnId="{F460DCBD-4D6F-4AD1-940B-91FE046AD5A2}" type="parTrans">
      <dgm:prSet/>
      <dgm:spPr/>
    </dgm:pt>
    <dgm:pt modelId="{B3866889-68A6-456C-ABB3-D1FE705C8CCC}" cxnId="{F460DCBD-4D6F-4AD1-940B-91FE046AD5A2}" type="sibTrans">
      <dgm:prSet/>
      <dgm:spPr/>
    </dgm:pt>
    <dgm:pt modelId="{DA2A668A-4D74-49DC-A463-9FC7C548CD0A}" type="pres">
      <dgm:prSet presAssocID="{D8502AFB-D126-4EF2-972E-E4DA7C04627E}" presName="Name0" presStyleCnt="0">
        <dgm:presLayoutVars>
          <dgm:chMax/>
          <dgm:chPref val="3"/>
          <dgm:dir/>
          <dgm:animOne val="branch"/>
          <dgm:animLvl val="lvl"/>
        </dgm:presLayoutVars>
      </dgm:prSet>
      <dgm:spPr/>
      <dgm:t>
        <a:bodyPr/>
        <a:lstStyle/>
        <a:p>
          <a:endParaRPr lang="zh-CN" altLang="en-US"/>
        </a:p>
      </dgm:t>
    </dgm:pt>
    <dgm:pt modelId="{029DA14B-CFD3-464B-9E6D-E8EF2228BAF6}" type="pres">
      <dgm:prSet presAssocID="{948C1721-E059-4E42-9B3E-E75EB3F02A61}" presName="composite" presStyleCnt="0"/>
      <dgm:spPr/>
    </dgm:pt>
    <dgm:pt modelId="{5959A53E-A85B-4DC5-BDCD-B33563CCD7AD}" type="pres">
      <dgm:prSet presAssocID="{948C1721-E059-4E42-9B3E-E75EB3F02A61}" presName="FirstChild" presStyleLbl="revTx" presStyleIdx="0" presStyleCnt="6">
        <dgm:presLayoutVars>
          <dgm:chMax val="0"/>
          <dgm:chPref val="0"/>
          <dgm:bulletEnabled val="1"/>
        </dgm:presLayoutVars>
      </dgm:prSet>
      <dgm:spPr/>
      <dgm:t>
        <a:bodyPr/>
        <a:lstStyle/>
        <a:p>
          <a:endParaRPr lang="zh-CN" altLang="en-US"/>
        </a:p>
      </dgm:t>
    </dgm:pt>
    <dgm:pt modelId="{35F1DE66-0DFB-4725-A50F-4A0294B54D60}" type="pres">
      <dgm:prSet presAssocID="{948C1721-E059-4E42-9B3E-E75EB3F02A61}" presName="Parent" presStyleLbl="alignNode1" presStyleIdx="0" presStyleCnt="3">
        <dgm:presLayoutVars>
          <dgm:chMax val="3"/>
          <dgm:chPref val="3"/>
          <dgm:bulletEnabled val="1"/>
        </dgm:presLayoutVars>
      </dgm:prSet>
      <dgm:spPr/>
      <dgm:t>
        <a:bodyPr/>
        <a:lstStyle/>
        <a:p>
          <a:endParaRPr lang="zh-CN" altLang="en-US"/>
        </a:p>
      </dgm:t>
    </dgm:pt>
    <dgm:pt modelId="{1BFEDC40-6726-4087-8597-557EF3BEA162}" type="pres">
      <dgm:prSet presAssocID="{948C1721-E059-4E42-9B3E-E75EB3F02A61}" presName="Accent" presStyleLbl="parChTrans1D1" presStyleIdx="0" presStyleCnt="3"/>
      <dgm:spPr/>
    </dgm:pt>
    <dgm:pt modelId="{3726C433-677E-4286-88B4-8AE388D47C6B}" type="pres">
      <dgm:prSet presAssocID="{948C1721-E059-4E42-9B3E-E75EB3F02A61}" presName="Child" presStyleLbl="revTx" presStyleIdx="1" presStyleCnt="6">
        <dgm:presLayoutVars>
          <dgm:chMax val="0"/>
          <dgm:chPref val="0"/>
          <dgm:bulletEnabled val="1"/>
        </dgm:presLayoutVars>
      </dgm:prSet>
      <dgm:spPr/>
      <dgm:t>
        <a:bodyPr/>
        <a:lstStyle/>
        <a:p>
          <a:endParaRPr lang="zh-CN" altLang="en-US"/>
        </a:p>
      </dgm:t>
    </dgm:pt>
    <dgm:pt modelId="{1569DBB0-2DDE-4037-B1B2-865C135C446E}" type="pres">
      <dgm:prSet presAssocID="{1D9A7137-8FE6-43B3-A259-FB6F93FB83F6}" presName="sibTrans" presStyleCnt="0"/>
      <dgm:spPr/>
    </dgm:pt>
    <dgm:pt modelId="{1BF10E5A-80EA-4835-8C4E-864C012E44CE}" type="pres">
      <dgm:prSet presAssocID="{C6175A70-B8B4-4D75-ABD2-3100DD027682}" presName="composite" presStyleCnt="0"/>
      <dgm:spPr/>
    </dgm:pt>
    <dgm:pt modelId="{D75F5159-F481-4E62-ABE2-CBEEA81E3DAD}" type="pres">
      <dgm:prSet presAssocID="{C6175A70-B8B4-4D75-ABD2-3100DD027682}" presName="FirstChild" presStyleLbl="revTx" presStyleIdx="2" presStyleCnt="6">
        <dgm:presLayoutVars>
          <dgm:chMax val="0"/>
          <dgm:chPref val="0"/>
          <dgm:bulletEnabled val="1"/>
        </dgm:presLayoutVars>
      </dgm:prSet>
      <dgm:spPr/>
      <dgm:t>
        <a:bodyPr/>
        <a:lstStyle/>
        <a:p>
          <a:endParaRPr lang="zh-CN" altLang="en-US"/>
        </a:p>
      </dgm:t>
    </dgm:pt>
    <dgm:pt modelId="{AC67DAEF-06D4-4A2A-91D3-C0D66436054E}" type="pres">
      <dgm:prSet presAssocID="{C6175A70-B8B4-4D75-ABD2-3100DD027682}" presName="Parent" presStyleLbl="alignNode1" presStyleIdx="1" presStyleCnt="3">
        <dgm:presLayoutVars>
          <dgm:chMax val="3"/>
          <dgm:chPref val="3"/>
          <dgm:bulletEnabled val="1"/>
        </dgm:presLayoutVars>
      </dgm:prSet>
      <dgm:spPr/>
      <dgm:t>
        <a:bodyPr/>
        <a:lstStyle/>
        <a:p>
          <a:endParaRPr lang="zh-CN" altLang="en-US"/>
        </a:p>
      </dgm:t>
    </dgm:pt>
    <dgm:pt modelId="{FD023DAA-2599-4A15-B489-C5D183D39F8A}" type="pres">
      <dgm:prSet presAssocID="{C6175A70-B8B4-4D75-ABD2-3100DD027682}" presName="Accent" presStyleLbl="parChTrans1D1" presStyleIdx="1" presStyleCnt="3"/>
      <dgm:spPr/>
    </dgm:pt>
    <dgm:pt modelId="{CA8C9C16-DAD8-474D-AC9F-83F2CEEA03CC}" type="pres">
      <dgm:prSet presAssocID="{C6175A70-B8B4-4D75-ABD2-3100DD027682}" presName="Child" presStyleLbl="revTx" presStyleIdx="3" presStyleCnt="6">
        <dgm:presLayoutVars>
          <dgm:chMax val="0"/>
          <dgm:chPref val="0"/>
          <dgm:bulletEnabled val="1"/>
        </dgm:presLayoutVars>
      </dgm:prSet>
      <dgm:spPr/>
      <dgm:t>
        <a:bodyPr/>
        <a:lstStyle/>
        <a:p>
          <a:endParaRPr lang="zh-CN" altLang="en-US"/>
        </a:p>
      </dgm:t>
    </dgm:pt>
    <dgm:pt modelId="{B5CFF033-8142-443C-92BE-A3000DA72CBE}" type="pres">
      <dgm:prSet presAssocID="{6C9F852F-B70F-4D67-A8C5-CCEB7B6A8D33}" presName="sibTrans" presStyleCnt="0"/>
      <dgm:spPr/>
    </dgm:pt>
    <dgm:pt modelId="{6275D746-A67D-410E-824A-AEBB838F326F}" type="pres">
      <dgm:prSet presAssocID="{1E443308-CBED-4DAA-BB57-494B056B1D13}" presName="composite" presStyleCnt="0"/>
      <dgm:spPr/>
    </dgm:pt>
    <dgm:pt modelId="{8FE55CF7-1EF2-47E4-A0D4-4C2DCB103217}" type="pres">
      <dgm:prSet presAssocID="{1E443308-CBED-4DAA-BB57-494B056B1D13}" presName="FirstChild" presStyleLbl="revTx" presStyleIdx="4" presStyleCnt="6">
        <dgm:presLayoutVars>
          <dgm:chMax val="0"/>
          <dgm:chPref val="0"/>
          <dgm:bulletEnabled val="1"/>
        </dgm:presLayoutVars>
      </dgm:prSet>
      <dgm:spPr/>
      <dgm:t>
        <a:bodyPr/>
        <a:lstStyle/>
        <a:p>
          <a:endParaRPr lang="zh-CN" altLang="en-US"/>
        </a:p>
      </dgm:t>
    </dgm:pt>
    <dgm:pt modelId="{248DE5CA-486A-4925-9DA7-F3ABF7507C05}" type="pres">
      <dgm:prSet presAssocID="{1E443308-CBED-4DAA-BB57-494B056B1D13}" presName="Parent" presStyleLbl="alignNode1" presStyleIdx="2" presStyleCnt="3">
        <dgm:presLayoutVars>
          <dgm:chMax val="3"/>
          <dgm:chPref val="3"/>
          <dgm:bulletEnabled val="1"/>
        </dgm:presLayoutVars>
      </dgm:prSet>
      <dgm:spPr/>
      <dgm:t>
        <a:bodyPr/>
        <a:lstStyle/>
        <a:p>
          <a:endParaRPr lang="zh-CN" altLang="en-US"/>
        </a:p>
      </dgm:t>
    </dgm:pt>
    <dgm:pt modelId="{491EA0FB-DE93-4326-895B-5474930BE360}" type="pres">
      <dgm:prSet presAssocID="{1E443308-CBED-4DAA-BB57-494B056B1D13}" presName="Accent" presStyleLbl="parChTrans1D1" presStyleIdx="2" presStyleCnt="3"/>
      <dgm:spPr/>
    </dgm:pt>
    <dgm:pt modelId="{590BB0AF-1DF6-45CE-9C48-6BF67A31706D}" type="pres">
      <dgm:prSet presAssocID="{1E443308-CBED-4DAA-BB57-494B056B1D13}" presName="Child" presStyleLbl="revTx" presStyleIdx="5" presStyleCnt="6">
        <dgm:presLayoutVars>
          <dgm:chMax val="0"/>
          <dgm:chPref val="0"/>
          <dgm:bulletEnabled val="1"/>
        </dgm:presLayoutVars>
      </dgm:prSet>
      <dgm:spPr/>
      <dgm:t>
        <a:bodyPr/>
        <a:lstStyle/>
        <a:p>
          <a:endParaRPr lang="zh-CN" altLang="en-US"/>
        </a:p>
      </dgm:t>
    </dgm:pt>
  </dgm:ptLst>
  <dgm:cxnLst>
    <dgm:cxn modelId="{5BB8BB42-7D3C-4E22-82DB-2858B3E3C5EA}" type="presOf" srcId="{C6175A70-B8B4-4D75-ABD2-3100DD027682}" destId="{AC67DAEF-06D4-4A2A-91D3-C0D66436054E}" srcOrd="0" destOrd="0" presId="urn:microsoft.com/office/officeart/2011/layout/TabList"/>
    <dgm:cxn modelId="{76151C5D-8803-4D7C-B606-B5D99135BECB}" srcId="{948C1721-E059-4E42-9B3E-E75EB3F02A61}" destId="{23472869-600F-4172-82E7-A68DA154A837}" srcOrd="2" destOrd="0" parTransId="{07987FAB-1308-468B-930A-7EB4F603DBF4}" sibTransId="{179DA048-68B1-4518-B555-F7987629465E}"/>
    <dgm:cxn modelId="{86E0D8F0-4506-41F9-B5BD-DEB7807FCC82}" type="presOf" srcId="{A02DA68F-8C57-4BDB-8402-8257D2E7DA6A}" destId="{D75F5159-F481-4E62-ABE2-CBEEA81E3DAD}" srcOrd="0" destOrd="0" presId="urn:microsoft.com/office/officeart/2011/layout/TabList"/>
    <dgm:cxn modelId="{31544904-37ED-402A-ABD6-DA1999219E36}" type="presOf" srcId="{A6619629-8C69-4750-8DCB-02118D667A42}" destId="{3726C433-677E-4286-88B4-8AE388D47C6B}" srcOrd="0" destOrd="0" presId="urn:microsoft.com/office/officeart/2011/layout/TabList"/>
    <dgm:cxn modelId="{10236B63-55CD-46AF-BE5F-2DFFCFBBA2AD}" type="presOf" srcId="{AA78839E-53D0-4DC1-9405-AB2FC14ED6FD}" destId="{5959A53E-A85B-4DC5-BDCD-B33563CCD7AD}" srcOrd="0" destOrd="0" presId="urn:microsoft.com/office/officeart/2011/layout/TabList"/>
    <dgm:cxn modelId="{D477F320-EB10-4AC8-8C54-0791E7A1A429}" type="presOf" srcId="{D8502AFB-D126-4EF2-972E-E4DA7C04627E}" destId="{DA2A668A-4D74-49DC-A463-9FC7C548CD0A}" srcOrd="0" destOrd="0" presId="urn:microsoft.com/office/officeart/2011/layout/TabList"/>
    <dgm:cxn modelId="{4AAF8B76-45CB-471B-BB47-800AC4935096}" srcId="{D8502AFB-D126-4EF2-972E-E4DA7C04627E}" destId="{1E443308-CBED-4DAA-BB57-494B056B1D13}" srcOrd="2" destOrd="0" parTransId="{8B688743-472C-4C9D-8B59-A9DEE54195C0}" sibTransId="{ED5C88D7-928D-4A97-B53B-E13B562C7C1A}"/>
    <dgm:cxn modelId="{C7B4BC7A-8833-466B-8F42-4B47648B08EF}" srcId="{948C1721-E059-4E42-9B3E-E75EB3F02A61}" destId="{AA78839E-53D0-4DC1-9405-AB2FC14ED6FD}" srcOrd="0" destOrd="0" parTransId="{1FA750EB-3738-4F77-B588-4DD1BB08BCC7}" sibTransId="{9989F704-CC11-4743-93A0-168949333284}"/>
    <dgm:cxn modelId="{E216CB5F-454D-4FC6-B403-804192C7304C}" type="presOf" srcId="{BEAE1201-6B28-4BED-BC7E-DAC3B9FEE76C}" destId="{3726C433-677E-4286-88B4-8AE388D47C6B}" srcOrd="0" destOrd="2" presId="urn:microsoft.com/office/officeart/2011/layout/TabList"/>
    <dgm:cxn modelId="{3A71A6C3-99BD-4228-859D-B10E27D116F7}" srcId="{D8502AFB-D126-4EF2-972E-E4DA7C04627E}" destId="{948C1721-E059-4E42-9B3E-E75EB3F02A61}" srcOrd="0" destOrd="0" parTransId="{FD7AC64F-7FC5-4D81-A8F4-2790A5CA5198}" sibTransId="{1D9A7137-8FE6-43B3-A259-FB6F93FB83F6}"/>
    <dgm:cxn modelId="{B2C70AB2-6F78-43CA-A81A-9189A816DD08}" srcId="{1E443308-CBED-4DAA-BB57-494B056B1D13}" destId="{3F2DFE5B-AB3D-4A6A-B329-2E2A0866ABC0}" srcOrd="1" destOrd="0" parTransId="{7E44E925-9227-476B-8F78-63CEAB6CB5FE}" sibTransId="{39E4D528-07B6-4CA5-9495-AD2897ABFEF7}"/>
    <dgm:cxn modelId="{0DA708B4-0E7E-4D0B-913C-85859F864089}" srcId="{1E443308-CBED-4DAA-BB57-494B056B1D13}" destId="{A5A67582-7967-42CE-AE3D-620EDDA96519}" srcOrd="0" destOrd="0" parTransId="{98728A86-5DB1-4835-B957-73BD72A0DD26}" sibTransId="{CC882691-BB80-4051-93EF-E301B5DAB1AB}"/>
    <dgm:cxn modelId="{9EB6E623-F385-486C-A399-2874020BE1D9}" type="presOf" srcId="{948C1721-E059-4E42-9B3E-E75EB3F02A61}" destId="{35F1DE66-0DFB-4725-A50F-4A0294B54D60}" srcOrd="0" destOrd="0" presId="urn:microsoft.com/office/officeart/2011/layout/TabList"/>
    <dgm:cxn modelId="{869E8C6B-F038-4F5B-ACB0-FD9356307296}" type="presOf" srcId="{A185B256-1D9B-4B5D-963D-574DA35214EF}" destId="{590BB0AF-1DF6-45CE-9C48-6BF67A31706D}" srcOrd="0" destOrd="2" presId="urn:microsoft.com/office/officeart/2011/layout/TabList"/>
    <dgm:cxn modelId="{3324DBE1-F78E-4CB2-BCBE-2A8C662BE6FC}" type="presOf" srcId="{CBA48959-CB4D-48A4-9F8C-EB7578B3C82D}" destId="{CA8C9C16-DAD8-474D-AC9F-83F2CEEA03CC}" srcOrd="0" destOrd="0" presId="urn:microsoft.com/office/officeart/2011/layout/TabList"/>
    <dgm:cxn modelId="{E8C6B4F8-D135-4F2D-A04D-8D8BC32D45F3}" srcId="{C6175A70-B8B4-4D75-ABD2-3100DD027682}" destId="{A02DA68F-8C57-4BDB-8402-8257D2E7DA6A}" srcOrd="0" destOrd="0" parTransId="{D8486CE9-662F-430B-A1A3-92CE6ED39D21}" sibTransId="{4DBEC258-A92E-44DD-AA96-E586EC75FBD8}"/>
    <dgm:cxn modelId="{61F130F7-357E-43C2-9231-EB511D14A33D}" srcId="{D8502AFB-D126-4EF2-972E-E4DA7C04627E}" destId="{C6175A70-B8B4-4D75-ABD2-3100DD027682}" srcOrd="1" destOrd="0" parTransId="{2B0474C8-38E6-49DC-A2EE-DFA301BB198F}" sibTransId="{6C9F852F-B70F-4D67-A8C5-CCEB7B6A8D33}"/>
    <dgm:cxn modelId="{3D7B15E3-71BF-4B4E-90D9-6A071743D7CB}" srcId="{1E443308-CBED-4DAA-BB57-494B056B1D13}" destId="{DDE4CF44-F06D-481E-8A4D-605779B76137}" srcOrd="2" destOrd="0" parTransId="{6ED8A386-4F9F-4260-AA6F-FD1323FA326A}" sibTransId="{11EE2B94-8179-405E-BDF4-CA1F303DE5D7}"/>
    <dgm:cxn modelId="{B30C2103-C0D7-467B-A278-4D0C2CB12A2A}" srcId="{C6175A70-B8B4-4D75-ABD2-3100DD027682}" destId="{CBA48959-CB4D-48A4-9F8C-EB7578B3C82D}" srcOrd="1" destOrd="0" parTransId="{B5055192-67EA-4836-93FA-2F2A35E69D4A}" sibTransId="{630A960A-FE9E-42C2-B9F0-56B928CF8CF9}"/>
    <dgm:cxn modelId="{59B6DB68-1800-4A59-909E-7161FF763444}" type="presOf" srcId="{DDE4CF44-F06D-481E-8A4D-605779B76137}" destId="{590BB0AF-1DF6-45CE-9C48-6BF67A31706D}" srcOrd="0" destOrd="1" presId="urn:microsoft.com/office/officeart/2011/layout/TabList"/>
    <dgm:cxn modelId="{F460DCBD-4D6F-4AD1-940B-91FE046AD5A2}" srcId="{948C1721-E059-4E42-9B3E-E75EB3F02A61}" destId="{BEAE1201-6B28-4BED-BC7E-DAC3B9FEE76C}" srcOrd="3" destOrd="0" parTransId="{68BD99C2-BFFB-4DCA-BA53-D4922F2EC2E4}" sibTransId="{B3866889-68A6-456C-ABB3-D1FE705C8CCC}"/>
    <dgm:cxn modelId="{E60EDB09-0A53-4981-A671-7B21126C7974}" type="presOf" srcId="{3F2DFE5B-AB3D-4A6A-B329-2E2A0866ABC0}" destId="{590BB0AF-1DF6-45CE-9C48-6BF67A31706D}" srcOrd="0" destOrd="0" presId="urn:microsoft.com/office/officeart/2011/layout/TabList"/>
    <dgm:cxn modelId="{88CADFBE-DB0D-4147-868C-1EE6097B2B3A}" type="presOf" srcId="{1E443308-CBED-4DAA-BB57-494B056B1D13}" destId="{248DE5CA-486A-4925-9DA7-F3ABF7507C05}" srcOrd="0" destOrd="0" presId="urn:microsoft.com/office/officeart/2011/layout/TabList"/>
    <dgm:cxn modelId="{EAF675B0-250C-48D3-A3B1-5D433C890011}" srcId="{1E443308-CBED-4DAA-BB57-494B056B1D13}" destId="{A185B256-1D9B-4B5D-963D-574DA35214EF}" srcOrd="3" destOrd="0" parTransId="{925A0001-C588-466C-9CF3-17EF5B1FC026}" sibTransId="{455E9A47-3BBB-4204-91EB-44F710E9FF0F}"/>
    <dgm:cxn modelId="{739EF106-1FF6-4FFE-B3C1-069FC1B40328}" type="presOf" srcId="{A5A67582-7967-42CE-AE3D-620EDDA96519}" destId="{8FE55CF7-1EF2-47E4-A0D4-4C2DCB103217}" srcOrd="0" destOrd="0" presId="urn:microsoft.com/office/officeart/2011/layout/TabList"/>
    <dgm:cxn modelId="{A78D4363-EA8B-4B77-81B6-CEB1B4B68356}" type="presOf" srcId="{23472869-600F-4172-82E7-A68DA154A837}" destId="{3726C433-677E-4286-88B4-8AE388D47C6B}" srcOrd="0" destOrd="1" presId="urn:microsoft.com/office/officeart/2011/layout/TabList"/>
    <dgm:cxn modelId="{4BFFC0EC-0F2E-4F82-860D-CB8E6A3ED139}" srcId="{948C1721-E059-4E42-9B3E-E75EB3F02A61}" destId="{A6619629-8C69-4750-8DCB-02118D667A42}" srcOrd="1" destOrd="0" parTransId="{62540A8F-4DF6-49AA-A3BE-00B98103B5FE}" sibTransId="{34E75B84-1825-4B15-B978-CEE8747FEAA3}"/>
    <dgm:cxn modelId="{6E22849E-EF5C-47AE-971D-9FD445EEB269}" type="presParOf" srcId="{DA2A668A-4D74-49DC-A463-9FC7C548CD0A}" destId="{029DA14B-CFD3-464B-9E6D-E8EF2228BAF6}" srcOrd="0" destOrd="0" presId="urn:microsoft.com/office/officeart/2011/layout/TabList"/>
    <dgm:cxn modelId="{BACEF731-0404-419B-8D11-EB1ACCE07E54}" type="presParOf" srcId="{029DA14B-CFD3-464B-9E6D-E8EF2228BAF6}" destId="{5959A53E-A85B-4DC5-BDCD-B33563CCD7AD}" srcOrd="0" destOrd="0" presId="urn:microsoft.com/office/officeart/2011/layout/TabList"/>
    <dgm:cxn modelId="{F3AE2D2A-853F-454C-83A9-930979D79088}" type="presParOf" srcId="{029DA14B-CFD3-464B-9E6D-E8EF2228BAF6}" destId="{35F1DE66-0DFB-4725-A50F-4A0294B54D60}" srcOrd="1" destOrd="0" presId="urn:microsoft.com/office/officeart/2011/layout/TabList"/>
    <dgm:cxn modelId="{9CB2CDA1-49F7-4D92-9058-FD989B07B70C}" type="presParOf" srcId="{029DA14B-CFD3-464B-9E6D-E8EF2228BAF6}" destId="{1BFEDC40-6726-4087-8597-557EF3BEA162}" srcOrd="2" destOrd="0" presId="urn:microsoft.com/office/officeart/2011/layout/TabList"/>
    <dgm:cxn modelId="{7AC78061-336A-4F6B-BD51-3DDD2BE18BC2}" type="presParOf" srcId="{DA2A668A-4D74-49DC-A463-9FC7C548CD0A}" destId="{3726C433-677E-4286-88B4-8AE388D47C6B}" srcOrd="1" destOrd="0" presId="urn:microsoft.com/office/officeart/2011/layout/TabList"/>
    <dgm:cxn modelId="{00C4C73D-B3EC-4F54-9D79-435FB20E4AF3}" type="presParOf" srcId="{DA2A668A-4D74-49DC-A463-9FC7C548CD0A}" destId="{1569DBB0-2DDE-4037-B1B2-865C135C446E}" srcOrd="2" destOrd="0" presId="urn:microsoft.com/office/officeart/2011/layout/TabList"/>
    <dgm:cxn modelId="{93B210E1-5E20-447E-BF2A-EA60B72DD904}" type="presParOf" srcId="{DA2A668A-4D74-49DC-A463-9FC7C548CD0A}" destId="{1BF10E5A-80EA-4835-8C4E-864C012E44CE}" srcOrd="3" destOrd="0" presId="urn:microsoft.com/office/officeart/2011/layout/TabList"/>
    <dgm:cxn modelId="{57207DAB-6D9D-4518-BC9C-74802B822BF9}" type="presParOf" srcId="{1BF10E5A-80EA-4835-8C4E-864C012E44CE}" destId="{D75F5159-F481-4E62-ABE2-CBEEA81E3DAD}" srcOrd="0" destOrd="0" presId="urn:microsoft.com/office/officeart/2011/layout/TabList"/>
    <dgm:cxn modelId="{4C7056FC-ABDB-4A7A-A48C-4D872CE050AD}" type="presParOf" srcId="{1BF10E5A-80EA-4835-8C4E-864C012E44CE}" destId="{AC67DAEF-06D4-4A2A-91D3-C0D66436054E}" srcOrd="1" destOrd="0" presId="urn:microsoft.com/office/officeart/2011/layout/TabList"/>
    <dgm:cxn modelId="{CFC96963-0D71-4990-BD76-19DE16408FD0}" type="presParOf" srcId="{1BF10E5A-80EA-4835-8C4E-864C012E44CE}" destId="{FD023DAA-2599-4A15-B489-C5D183D39F8A}" srcOrd="2" destOrd="0" presId="urn:microsoft.com/office/officeart/2011/layout/TabList"/>
    <dgm:cxn modelId="{1D8C4CF6-BAEC-46F7-884C-1A5CDE8297E1}" type="presParOf" srcId="{DA2A668A-4D74-49DC-A463-9FC7C548CD0A}" destId="{CA8C9C16-DAD8-474D-AC9F-83F2CEEA03CC}" srcOrd="4" destOrd="0" presId="urn:microsoft.com/office/officeart/2011/layout/TabList"/>
    <dgm:cxn modelId="{7A979D58-3762-4E38-B632-1AB2CBA7C73D}" type="presParOf" srcId="{DA2A668A-4D74-49DC-A463-9FC7C548CD0A}" destId="{B5CFF033-8142-443C-92BE-A3000DA72CBE}" srcOrd="5" destOrd="0" presId="urn:microsoft.com/office/officeart/2011/layout/TabList"/>
    <dgm:cxn modelId="{D35E2392-34EE-4739-B821-2A82298ADAB3}" type="presParOf" srcId="{DA2A668A-4D74-49DC-A463-9FC7C548CD0A}" destId="{6275D746-A67D-410E-824A-AEBB838F326F}" srcOrd="6" destOrd="0" presId="urn:microsoft.com/office/officeart/2011/layout/TabList"/>
    <dgm:cxn modelId="{C2DF29AE-A21E-49A5-BA0A-8D389C96385D}" type="presParOf" srcId="{6275D746-A67D-410E-824A-AEBB838F326F}" destId="{8FE55CF7-1EF2-47E4-A0D4-4C2DCB103217}" srcOrd="0" destOrd="0" presId="urn:microsoft.com/office/officeart/2011/layout/TabList"/>
    <dgm:cxn modelId="{100F0F1C-1692-424D-A9C8-C13F0F7408FB}" type="presParOf" srcId="{6275D746-A67D-410E-824A-AEBB838F326F}" destId="{248DE5CA-486A-4925-9DA7-F3ABF7507C05}" srcOrd="1" destOrd="0" presId="urn:microsoft.com/office/officeart/2011/layout/TabList"/>
    <dgm:cxn modelId="{AB7908D6-91B2-4EA2-A794-6F13CFE959DC}" type="presParOf" srcId="{6275D746-A67D-410E-824A-AEBB838F326F}" destId="{491EA0FB-DE93-4326-895B-5474930BE360}" srcOrd="2" destOrd="0" presId="urn:microsoft.com/office/officeart/2011/layout/TabList"/>
    <dgm:cxn modelId="{ABF55C7E-556C-4EB5-93EB-921271BFAEE9}" type="presParOf" srcId="{DA2A668A-4D74-49DC-A463-9FC7C548CD0A}" destId="{590BB0AF-1DF6-45CE-9C48-6BF67A31706D}" srcOrd="7" destOrd="0" presId="urn:microsoft.com/office/officeart/2011/layout/Tab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8502AFB-D126-4EF2-972E-E4DA7C04627E}" type="doc">
      <dgm:prSet loTypeId="urn:microsoft.com/office/officeart/2011/layout/TabList" loCatId="list" qsTypeId="urn:microsoft.com/office/officeart/2005/8/quickstyle/simple1" qsCatId="simple" csTypeId="urn:microsoft.com/office/officeart/2005/8/colors/accent3_5" csCatId="accent3" phldr="1"/>
      <dgm:spPr/>
      <dgm:t>
        <a:bodyPr/>
        <a:lstStyle/>
        <a:p>
          <a:endParaRPr lang="zh-CN" altLang="en-US"/>
        </a:p>
      </dgm:t>
    </dgm:pt>
    <dgm:pt modelId="{948C1721-E059-4E42-9B3E-E75EB3F02A61}">
      <dgm:prSet phldrT="[文本]"/>
      <dgm:spPr/>
      <dgm:t>
        <a:bodyPr/>
        <a:lstStyle/>
        <a:p>
          <a:r>
            <a:rPr lang="en-US" altLang="zh-CN" dirty="0" smtClean="0"/>
            <a:t>4</a:t>
          </a:r>
          <a:endParaRPr lang="zh-CN" altLang="en-US" dirty="0"/>
        </a:p>
      </dgm:t>
    </dgm:pt>
    <dgm:pt modelId="{FD7AC64F-7FC5-4D81-A8F4-2790A5CA5198}" cxnId="{3A71A6C3-99BD-4228-859D-B10E27D116F7}" type="parTrans">
      <dgm:prSet/>
      <dgm:spPr/>
      <dgm:t>
        <a:bodyPr/>
        <a:lstStyle/>
        <a:p>
          <a:endParaRPr lang="zh-CN" altLang="en-US"/>
        </a:p>
      </dgm:t>
    </dgm:pt>
    <dgm:pt modelId="{1D9A7137-8FE6-43B3-A259-FB6F93FB83F6}" cxnId="{3A71A6C3-99BD-4228-859D-B10E27D116F7}" type="sibTrans">
      <dgm:prSet/>
      <dgm:spPr/>
      <dgm:t>
        <a:bodyPr/>
        <a:lstStyle/>
        <a:p>
          <a:endParaRPr lang="zh-CN" altLang="en-US"/>
        </a:p>
      </dgm:t>
    </dgm:pt>
    <dgm:pt modelId="{AA78839E-53D0-4DC1-9405-AB2FC14ED6FD}">
      <dgm:prSet phldrT="[文本]" custT="1"/>
      <dgm:spPr/>
      <dgm:t>
        <a:bodyPr/>
        <a:lstStyle/>
        <a:p>
          <a:r>
            <a:rPr lang="zh-CN" altLang="en-US" sz="2400" dirty="0" smtClean="0"/>
            <a:t>学业质量影响因素</a:t>
          </a:r>
          <a:endParaRPr lang="zh-CN" altLang="en-US" sz="2400" b="0" dirty="0"/>
        </a:p>
      </dgm:t>
    </dgm:pt>
    <dgm:pt modelId="{1FA750EB-3738-4F77-B588-4DD1BB08BCC7}" cxnId="{C7B4BC7A-8833-466B-8F42-4B47648B08EF}" type="parTrans">
      <dgm:prSet/>
      <dgm:spPr/>
      <dgm:t>
        <a:bodyPr/>
        <a:lstStyle/>
        <a:p>
          <a:endParaRPr lang="zh-CN" altLang="en-US"/>
        </a:p>
      </dgm:t>
    </dgm:pt>
    <dgm:pt modelId="{9989F704-CC11-4743-93A0-168949333284}" cxnId="{C7B4BC7A-8833-466B-8F42-4B47648B08EF}" type="sibTrans">
      <dgm:prSet/>
      <dgm:spPr/>
      <dgm:t>
        <a:bodyPr/>
        <a:lstStyle/>
        <a:p>
          <a:endParaRPr lang="zh-CN" altLang="en-US"/>
        </a:p>
      </dgm:t>
    </dgm:pt>
    <dgm:pt modelId="{A6619629-8C69-4750-8DCB-02118D667A42}">
      <dgm:prSet phldrT="[文本]"/>
      <dgm:spPr/>
      <dgm:t>
        <a:bodyPr/>
        <a:lstStyle/>
        <a:p>
          <a:r>
            <a:rPr lang="zh-CN" altLang="en-US" dirty="0" smtClean="0"/>
            <a:t>学校层面</a:t>
          </a:r>
          <a:endParaRPr lang="zh-CN" altLang="en-US" dirty="0"/>
        </a:p>
      </dgm:t>
    </dgm:pt>
    <dgm:pt modelId="{62540A8F-4DF6-49AA-A3BE-00B98103B5FE}" cxnId="{4BFFC0EC-0F2E-4F82-860D-CB8E6A3ED139}" type="parTrans">
      <dgm:prSet/>
      <dgm:spPr/>
      <dgm:t>
        <a:bodyPr/>
        <a:lstStyle/>
        <a:p>
          <a:endParaRPr lang="zh-CN" altLang="en-US"/>
        </a:p>
      </dgm:t>
    </dgm:pt>
    <dgm:pt modelId="{34E75B84-1825-4B15-B978-CEE8747FEAA3}" cxnId="{4BFFC0EC-0F2E-4F82-860D-CB8E6A3ED139}" type="sibTrans">
      <dgm:prSet/>
      <dgm:spPr/>
      <dgm:t>
        <a:bodyPr/>
        <a:lstStyle/>
        <a:p>
          <a:endParaRPr lang="zh-CN" altLang="en-US"/>
        </a:p>
      </dgm:t>
    </dgm:pt>
    <dgm:pt modelId="{C6175A70-B8B4-4D75-ABD2-3100DD027682}">
      <dgm:prSet phldrT="[文本]"/>
      <dgm:spPr/>
      <dgm:t>
        <a:bodyPr/>
        <a:lstStyle/>
        <a:p>
          <a:r>
            <a:rPr lang="en-US" altLang="zh-CN" dirty="0" smtClean="0"/>
            <a:t>5</a:t>
          </a:r>
          <a:endParaRPr lang="zh-CN" altLang="en-US" dirty="0"/>
        </a:p>
      </dgm:t>
    </dgm:pt>
    <dgm:pt modelId="{2B0474C8-38E6-49DC-A2EE-DFA301BB198F}" cxnId="{61F130F7-357E-43C2-9231-EB511D14A33D}" type="parTrans">
      <dgm:prSet/>
      <dgm:spPr/>
      <dgm:t>
        <a:bodyPr/>
        <a:lstStyle/>
        <a:p>
          <a:endParaRPr lang="zh-CN" altLang="en-US"/>
        </a:p>
      </dgm:t>
    </dgm:pt>
    <dgm:pt modelId="{6C9F852F-B70F-4D67-A8C5-CCEB7B6A8D33}" cxnId="{61F130F7-357E-43C2-9231-EB511D14A33D}" type="sibTrans">
      <dgm:prSet/>
      <dgm:spPr/>
      <dgm:t>
        <a:bodyPr/>
        <a:lstStyle/>
        <a:p>
          <a:endParaRPr lang="zh-CN" altLang="en-US"/>
        </a:p>
      </dgm:t>
    </dgm:pt>
    <dgm:pt modelId="{A02DA68F-8C57-4BDB-8402-8257D2E7DA6A}">
      <dgm:prSet phldrT="[文本]" custT="1"/>
      <dgm:spPr/>
      <dgm:t>
        <a:bodyPr/>
        <a:lstStyle/>
        <a:p>
          <a:r>
            <a:rPr lang="zh-CN" altLang="en-US" sz="2400" dirty="0" smtClean="0"/>
            <a:t>课堂教学现状</a:t>
          </a:r>
          <a:endParaRPr lang="zh-CN" altLang="en-US" sz="2400" dirty="0"/>
        </a:p>
      </dgm:t>
    </dgm:pt>
    <dgm:pt modelId="{D8486CE9-662F-430B-A1A3-92CE6ED39D21}" cxnId="{E8C6B4F8-D135-4F2D-A04D-8D8BC32D45F3}" type="parTrans">
      <dgm:prSet/>
      <dgm:spPr/>
      <dgm:t>
        <a:bodyPr/>
        <a:lstStyle/>
        <a:p>
          <a:endParaRPr lang="zh-CN" altLang="en-US"/>
        </a:p>
      </dgm:t>
    </dgm:pt>
    <dgm:pt modelId="{4DBEC258-A92E-44DD-AA96-E586EC75FBD8}" cxnId="{E8C6B4F8-D135-4F2D-A04D-8D8BC32D45F3}" type="sibTrans">
      <dgm:prSet/>
      <dgm:spPr/>
      <dgm:t>
        <a:bodyPr/>
        <a:lstStyle/>
        <a:p>
          <a:endParaRPr lang="zh-CN" altLang="en-US"/>
        </a:p>
      </dgm:t>
    </dgm:pt>
    <dgm:pt modelId="{CBA48959-CB4D-48A4-9F8C-EB7578B3C82D}">
      <dgm:prSet phldrT="[文本]"/>
      <dgm:spPr/>
      <dgm:t>
        <a:bodyPr/>
        <a:lstStyle/>
        <a:p>
          <a:r>
            <a:rPr lang="zh-CN" altLang="en-US" dirty="0" smtClean="0"/>
            <a:t>指标评价结果</a:t>
          </a:r>
          <a:endParaRPr lang="zh-CN" altLang="en-US" dirty="0"/>
        </a:p>
      </dgm:t>
    </dgm:pt>
    <dgm:pt modelId="{B5055192-67EA-4836-93FA-2F2A35E69D4A}" cxnId="{B30C2103-C0D7-467B-A278-4D0C2CB12A2A}" type="parTrans">
      <dgm:prSet/>
      <dgm:spPr/>
      <dgm:t>
        <a:bodyPr/>
        <a:lstStyle/>
        <a:p>
          <a:endParaRPr lang="zh-CN" altLang="en-US"/>
        </a:p>
      </dgm:t>
    </dgm:pt>
    <dgm:pt modelId="{630A960A-FE9E-42C2-B9F0-56B928CF8CF9}" cxnId="{B30C2103-C0D7-467B-A278-4D0C2CB12A2A}" type="sibTrans">
      <dgm:prSet/>
      <dgm:spPr/>
      <dgm:t>
        <a:bodyPr/>
        <a:lstStyle/>
        <a:p>
          <a:endParaRPr lang="zh-CN" altLang="en-US"/>
        </a:p>
      </dgm:t>
    </dgm:pt>
    <dgm:pt modelId="{1E443308-CBED-4DAA-BB57-494B056B1D13}">
      <dgm:prSet phldrT="[文本]"/>
      <dgm:spPr/>
      <dgm:t>
        <a:bodyPr/>
        <a:lstStyle/>
        <a:p>
          <a:r>
            <a:rPr lang="en-US" altLang="zh-CN" dirty="0" smtClean="0"/>
            <a:t>6</a:t>
          </a:r>
          <a:endParaRPr lang="zh-CN" altLang="en-US" dirty="0"/>
        </a:p>
      </dgm:t>
    </dgm:pt>
    <dgm:pt modelId="{8B688743-472C-4C9D-8B59-A9DEE54195C0}" cxnId="{4AAF8B76-45CB-471B-BB47-800AC4935096}" type="parTrans">
      <dgm:prSet/>
      <dgm:spPr/>
      <dgm:t>
        <a:bodyPr/>
        <a:lstStyle/>
        <a:p>
          <a:endParaRPr lang="zh-CN" altLang="en-US"/>
        </a:p>
      </dgm:t>
    </dgm:pt>
    <dgm:pt modelId="{ED5C88D7-928D-4A97-B53B-E13B562C7C1A}" cxnId="{4AAF8B76-45CB-471B-BB47-800AC4935096}" type="sibTrans">
      <dgm:prSet/>
      <dgm:spPr/>
      <dgm:t>
        <a:bodyPr/>
        <a:lstStyle/>
        <a:p>
          <a:endParaRPr lang="zh-CN" altLang="en-US"/>
        </a:p>
      </dgm:t>
    </dgm:pt>
    <dgm:pt modelId="{A5A67582-7967-42CE-AE3D-620EDDA96519}">
      <dgm:prSet phldrT="[文本]" custT="1"/>
      <dgm:spPr/>
      <dgm:t>
        <a:bodyPr/>
        <a:lstStyle/>
        <a:p>
          <a:r>
            <a:rPr lang="zh-CN" altLang="en-US" sz="2400" dirty="0" smtClean="0"/>
            <a:t>其他结果</a:t>
          </a:r>
          <a:endParaRPr lang="zh-CN" altLang="en-US" sz="2400" dirty="0"/>
        </a:p>
      </dgm:t>
    </dgm:pt>
    <dgm:pt modelId="{98728A86-5DB1-4835-B957-73BD72A0DD26}" cxnId="{0DA708B4-0E7E-4D0B-913C-85859F864089}" type="parTrans">
      <dgm:prSet/>
      <dgm:spPr/>
      <dgm:t>
        <a:bodyPr/>
        <a:lstStyle/>
        <a:p>
          <a:endParaRPr lang="zh-CN" altLang="en-US"/>
        </a:p>
      </dgm:t>
    </dgm:pt>
    <dgm:pt modelId="{CC882691-BB80-4051-93EF-E301B5DAB1AB}" cxnId="{0DA708B4-0E7E-4D0B-913C-85859F864089}" type="sibTrans">
      <dgm:prSet/>
      <dgm:spPr/>
      <dgm:t>
        <a:bodyPr/>
        <a:lstStyle/>
        <a:p>
          <a:endParaRPr lang="zh-CN" altLang="en-US"/>
        </a:p>
      </dgm:t>
    </dgm:pt>
    <dgm:pt modelId="{3F2DFE5B-AB3D-4A6A-B329-2E2A0866ABC0}">
      <dgm:prSet phldrT="[文本]"/>
      <dgm:spPr/>
      <dgm:t>
        <a:bodyPr/>
        <a:lstStyle/>
        <a:p>
          <a:endParaRPr lang="zh-CN" altLang="en-US" dirty="0"/>
        </a:p>
      </dgm:t>
    </dgm:pt>
    <dgm:pt modelId="{7E44E925-9227-476B-8F78-63CEAB6CB5FE}" cxnId="{B2C70AB2-6F78-43CA-A81A-9189A816DD08}" type="parTrans">
      <dgm:prSet/>
      <dgm:spPr/>
      <dgm:t>
        <a:bodyPr/>
        <a:lstStyle/>
        <a:p>
          <a:endParaRPr lang="zh-CN" altLang="en-US"/>
        </a:p>
      </dgm:t>
    </dgm:pt>
    <dgm:pt modelId="{39E4D528-07B6-4CA5-9495-AD2897ABFEF7}" cxnId="{B2C70AB2-6F78-43CA-A81A-9189A816DD08}" type="sibTrans">
      <dgm:prSet/>
      <dgm:spPr/>
      <dgm:t>
        <a:bodyPr/>
        <a:lstStyle/>
        <a:p>
          <a:endParaRPr lang="zh-CN" altLang="en-US"/>
        </a:p>
      </dgm:t>
    </dgm:pt>
    <dgm:pt modelId="{7BBDE5E6-4CE6-408C-B67D-0A3FB6FD4A79}">
      <dgm:prSet phldrT="[文本]"/>
      <dgm:spPr/>
      <dgm:t>
        <a:bodyPr/>
        <a:lstStyle/>
        <a:p>
          <a:r>
            <a:rPr lang="zh-CN" altLang="en-US" dirty="0" smtClean="0"/>
            <a:t>教师层面</a:t>
          </a:r>
          <a:endParaRPr lang="zh-CN" altLang="en-US" dirty="0"/>
        </a:p>
      </dgm:t>
    </dgm:pt>
    <dgm:pt modelId="{AA7957B2-8A21-4041-844F-AD49442472F4}" cxnId="{99D0DEDB-24CA-4E17-8F80-E3134267773E}" type="parTrans">
      <dgm:prSet/>
      <dgm:spPr/>
      <dgm:t>
        <a:bodyPr/>
        <a:lstStyle/>
        <a:p>
          <a:endParaRPr lang="zh-CN" altLang="en-US"/>
        </a:p>
      </dgm:t>
    </dgm:pt>
    <dgm:pt modelId="{ABC0AFD3-0C04-46E6-A9D1-8899A7BFD070}" cxnId="{99D0DEDB-24CA-4E17-8F80-E3134267773E}" type="sibTrans">
      <dgm:prSet/>
      <dgm:spPr/>
      <dgm:t>
        <a:bodyPr/>
        <a:lstStyle/>
        <a:p>
          <a:endParaRPr lang="zh-CN" altLang="en-US"/>
        </a:p>
      </dgm:t>
    </dgm:pt>
    <dgm:pt modelId="{4F90F9BA-ECFF-47F6-AC2E-64F1D06AAD99}">
      <dgm:prSet phldrT="[文本]"/>
      <dgm:spPr/>
      <dgm:t>
        <a:bodyPr/>
        <a:lstStyle/>
        <a:p>
          <a:r>
            <a:rPr lang="zh-CN" altLang="en-US" dirty="0" smtClean="0"/>
            <a:t>学生层面</a:t>
          </a:r>
          <a:endParaRPr lang="zh-CN" altLang="en-US" dirty="0"/>
        </a:p>
      </dgm:t>
    </dgm:pt>
    <dgm:pt modelId="{D1B6949A-E824-4CC7-B735-99F8607ECBD9}" cxnId="{0BDAB44E-6E2F-43D0-B4C0-3CAE4D4A9B74}" type="parTrans">
      <dgm:prSet/>
      <dgm:spPr/>
      <dgm:t>
        <a:bodyPr/>
        <a:lstStyle/>
        <a:p>
          <a:endParaRPr lang="zh-CN" altLang="en-US"/>
        </a:p>
      </dgm:t>
    </dgm:pt>
    <dgm:pt modelId="{F93F7FBD-2179-4138-A4B3-FF67E1033CC1}" cxnId="{0BDAB44E-6E2F-43D0-B4C0-3CAE4D4A9B74}" type="sibTrans">
      <dgm:prSet/>
      <dgm:spPr/>
      <dgm:t>
        <a:bodyPr/>
        <a:lstStyle/>
        <a:p>
          <a:endParaRPr lang="zh-CN" altLang="en-US"/>
        </a:p>
      </dgm:t>
    </dgm:pt>
    <dgm:pt modelId="{0C9A342C-922C-42C1-852E-51894BB018A3}">
      <dgm:prSet phldrT="[文本]"/>
      <dgm:spPr/>
      <dgm:t>
        <a:bodyPr/>
        <a:lstStyle/>
        <a:p>
          <a:r>
            <a:rPr lang="zh-CN" altLang="en-US" dirty="0" smtClean="0"/>
            <a:t>行为评价示例</a:t>
          </a:r>
          <a:endParaRPr lang="zh-CN" altLang="en-US" dirty="0"/>
        </a:p>
      </dgm:t>
    </dgm:pt>
    <dgm:pt modelId="{349D31FA-7ECA-4841-9D60-B21E065A10DA}" cxnId="{A9F3B37A-1EEB-4C82-9EFD-1DCCB86EC17E}" type="parTrans">
      <dgm:prSet/>
      <dgm:spPr/>
      <dgm:t>
        <a:bodyPr/>
        <a:lstStyle/>
        <a:p>
          <a:endParaRPr lang="zh-CN" altLang="en-US"/>
        </a:p>
      </dgm:t>
    </dgm:pt>
    <dgm:pt modelId="{8E0299B4-DD4D-44AE-87A0-57CEEF1B3C64}" cxnId="{A9F3B37A-1EEB-4C82-9EFD-1DCCB86EC17E}" type="sibTrans">
      <dgm:prSet/>
      <dgm:spPr/>
      <dgm:t>
        <a:bodyPr/>
        <a:lstStyle/>
        <a:p>
          <a:endParaRPr lang="zh-CN" altLang="en-US"/>
        </a:p>
      </dgm:t>
    </dgm:pt>
    <dgm:pt modelId="{DA2A668A-4D74-49DC-A463-9FC7C548CD0A}" type="pres">
      <dgm:prSet presAssocID="{D8502AFB-D126-4EF2-972E-E4DA7C04627E}" presName="Name0" presStyleCnt="0">
        <dgm:presLayoutVars>
          <dgm:chMax/>
          <dgm:chPref val="3"/>
          <dgm:dir/>
          <dgm:animOne val="branch"/>
          <dgm:animLvl val="lvl"/>
        </dgm:presLayoutVars>
      </dgm:prSet>
      <dgm:spPr/>
      <dgm:t>
        <a:bodyPr/>
        <a:lstStyle/>
        <a:p>
          <a:endParaRPr lang="zh-CN" altLang="en-US"/>
        </a:p>
      </dgm:t>
    </dgm:pt>
    <dgm:pt modelId="{029DA14B-CFD3-464B-9E6D-E8EF2228BAF6}" type="pres">
      <dgm:prSet presAssocID="{948C1721-E059-4E42-9B3E-E75EB3F02A61}" presName="composite" presStyleCnt="0"/>
      <dgm:spPr/>
    </dgm:pt>
    <dgm:pt modelId="{5959A53E-A85B-4DC5-BDCD-B33563CCD7AD}" type="pres">
      <dgm:prSet presAssocID="{948C1721-E059-4E42-9B3E-E75EB3F02A61}" presName="FirstChild" presStyleLbl="revTx" presStyleIdx="0" presStyleCnt="6">
        <dgm:presLayoutVars>
          <dgm:chMax val="0"/>
          <dgm:chPref val="0"/>
          <dgm:bulletEnabled val="1"/>
        </dgm:presLayoutVars>
      </dgm:prSet>
      <dgm:spPr/>
      <dgm:t>
        <a:bodyPr/>
        <a:lstStyle/>
        <a:p>
          <a:endParaRPr lang="zh-CN" altLang="en-US"/>
        </a:p>
      </dgm:t>
    </dgm:pt>
    <dgm:pt modelId="{35F1DE66-0DFB-4725-A50F-4A0294B54D60}" type="pres">
      <dgm:prSet presAssocID="{948C1721-E059-4E42-9B3E-E75EB3F02A61}" presName="Parent" presStyleLbl="alignNode1" presStyleIdx="0" presStyleCnt="3">
        <dgm:presLayoutVars>
          <dgm:chMax val="3"/>
          <dgm:chPref val="3"/>
          <dgm:bulletEnabled val="1"/>
        </dgm:presLayoutVars>
      </dgm:prSet>
      <dgm:spPr/>
      <dgm:t>
        <a:bodyPr/>
        <a:lstStyle/>
        <a:p>
          <a:endParaRPr lang="zh-CN" altLang="en-US"/>
        </a:p>
      </dgm:t>
    </dgm:pt>
    <dgm:pt modelId="{1BFEDC40-6726-4087-8597-557EF3BEA162}" type="pres">
      <dgm:prSet presAssocID="{948C1721-E059-4E42-9B3E-E75EB3F02A61}" presName="Accent" presStyleLbl="parChTrans1D1" presStyleIdx="0" presStyleCnt="3"/>
      <dgm:spPr/>
    </dgm:pt>
    <dgm:pt modelId="{3726C433-677E-4286-88B4-8AE388D47C6B}" type="pres">
      <dgm:prSet presAssocID="{948C1721-E059-4E42-9B3E-E75EB3F02A61}" presName="Child" presStyleLbl="revTx" presStyleIdx="1" presStyleCnt="6">
        <dgm:presLayoutVars>
          <dgm:chMax val="0"/>
          <dgm:chPref val="0"/>
          <dgm:bulletEnabled val="1"/>
        </dgm:presLayoutVars>
      </dgm:prSet>
      <dgm:spPr/>
      <dgm:t>
        <a:bodyPr/>
        <a:lstStyle/>
        <a:p>
          <a:endParaRPr lang="zh-CN" altLang="en-US"/>
        </a:p>
      </dgm:t>
    </dgm:pt>
    <dgm:pt modelId="{1569DBB0-2DDE-4037-B1B2-865C135C446E}" type="pres">
      <dgm:prSet presAssocID="{1D9A7137-8FE6-43B3-A259-FB6F93FB83F6}" presName="sibTrans" presStyleCnt="0"/>
      <dgm:spPr/>
    </dgm:pt>
    <dgm:pt modelId="{1BF10E5A-80EA-4835-8C4E-864C012E44CE}" type="pres">
      <dgm:prSet presAssocID="{C6175A70-B8B4-4D75-ABD2-3100DD027682}" presName="composite" presStyleCnt="0"/>
      <dgm:spPr/>
    </dgm:pt>
    <dgm:pt modelId="{D75F5159-F481-4E62-ABE2-CBEEA81E3DAD}" type="pres">
      <dgm:prSet presAssocID="{C6175A70-B8B4-4D75-ABD2-3100DD027682}" presName="FirstChild" presStyleLbl="revTx" presStyleIdx="2" presStyleCnt="6">
        <dgm:presLayoutVars>
          <dgm:chMax val="0"/>
          <dgm:chPref val="0"/>
          <dgm:bulletEnabled val="1"/>
        </dgm:presLayoutVars>
      </dgm:prSet>
      <dgm:spPr/>
      <dgm:t>
        <a:bodyPr/>
        <a:lstStyle/>
        <a:p>
          <a:endParaRPr lang="zh-CN" altLang="en-US"/>
        </a:p>
      </dgm:t>
    </dgm:pt>
    <dgm:pt modelId="{AC67DAEF-06D4-4A2A-91D3-C0D66436054E}" type="pres">
      <dgm:prSet presAssocID="{C6175A70-B8B4-4D75-ABD2-3100DD027682}" presName="Parent" presStyleLbl="alignNode1" presStyleIdx="1" presStyleCnt="3">
        <dgm:presLayoutVars>
          <dgm:chMax val="3"/>
          <dgm:chPref val="3"/>
          <dgm:bulletEnabled val="1"/>
        </dgm:presLayoutVars>
      </dgm:prSet>
      <dgm:spPr/>
      <dgm:t>
        <a:bodyPr/>
        <a:lstStyle/>
        <a:p>
          <a:endParaRPr lang="zh-CN" altLang="en-US"/>
        </a:p>
      </dgm:t>
    </dgm:pt>
    <dgm:pt modelId="{FD023DAA-2599-4A15-B489-C5D183D39F8A}" type="pres">
      <dgm:prSet presAssocID="{C6175A70-B8B4-4D75-ABD2-3100DD027682}" presName="Accent" presStyleLbl="parChTrans1D1" presStyleIdx="1" presStyleCnt="3"/>
      <dgm:spPr/>
    </dgm:pt>
    <dgm:pt modelId="{CA8C9C16-DAD8-474D-AC9F-83F2CEEA03CC}" type="pres">
      <dgm:prSet presAssocID="{C6175A70-B8B4-4D75-ABD2-3100DD027682}" presName="Child" presStyleLbl="revTx" presStyleIdx="3" presStyleCnt="6">
        <dgm:presLayoutVars>
          <dgm:chMax val="0"/>
          <dgm:chPref val="0"/>
          <dgm:bulletEnabled val="1"/>
        </dgm:presLayoutVars>
      </dgm:prSet>
      <dgm:spPr/>
      <dgm:t>
        <a:bodyPr/>
        <a:lstStyle/>
        <a:p>
          <a:endParaRPr lang="zh-CN" altLang="en-US"/>
        </a:p>
      </dgm:t>
    </dgm:pt>
    <dgm:pt modelId="{B5CFF033-8142-443C-92BE-A3000DA72CBE}" type="pres">
      <dgm:prSet presAssocID="{6C9F852F-B70F-4D67-A8C5-CCEB7B6A8D33}" presName="sibTrans" presStyleCnt="0"/>
      <dgm:spPr/>
    </dgm:pt>
    <dgm:pt modelId="{6275D746-A67D-410E-824A-AEBB838F326F}" type="pres">
      <dgm:prSet presAssocID="{1E443308-CBED-4DAA-BB57-494B056B1D13}" presName="composite" presStyleCnt="0"/>
      <dgm:spPr/>
    </dgm:pt>
    <dgm:pt modelId="{8FE55CF7-1EF2-47E4-A0D4-4C2DCB103217}" type="pres">
      <dgm:prSet presAssocID="{1E443308-CBED-4DAA-BB57-494B056B1D13}" presName="FirstChild" presStyleLbl="revTx" presStyleIdx="4" presStyleCnt="6">
        <dgm:presLayoutVars>
          <dgm:chMax val="0"/>
          <dgm:chPref val="0"/>
          <dgm:bulletEnabled val="1"/>
        </dgm:presLayoutVars>
      </dgm:prSet>
      <dgm:spPr/>
      <dgm:t>
        <a:bodyPr/>
        <a:lstStyle/>
        <a:p>
          <a:endParaRPr lang="zh-CN" altLang="en-US"/>
        </a:p>
      </dgm:t>
    </dgm:pt>
    <dgm:pt modelId="{248DE5CA-486A-4925-9DA7-F3ABF7507C05}" type="pres">
      <dgm:prSet presAssocID="{1E443308-CBED-4DAA-BB57-494B056B1D13}" presName="Parent" presStyleLbl="alignNode1" presStyleIdx="2" presStyleCnt="3">
        <dgm:presLayoutVars>
          <dgm:chMax val="3"/>
          <dgm:chPref val="3"/>
          <dgm:bulletEnabled val="1"/>
        </dgm:presLayoutVars>
      </dgm:prSet>
      <dgm:spPr/>
      <dgm:t>
        <a:bodyPr/>
        <a:lstStyle/>
        <a:p>
          <a:endParaRPr lang="zh-CN" altLang="en-US"/>
        </a:p>
      </dgm:t>
    </dgm:pt>
    <dgm:pt modelId="{491EA0FB-DE93-4326-895B-5474930BE360}" type="pres">
      <dgm:prSet presAssocID="{1E443308-CBED-4DAA-BB57-494B056B1D13}" presName="Accent" presStyleLbl="parChTrans1D1" presStyleIdx="2" presStyleCnt="3"/>
      <dgm:spPr/>
    </dgm:pt>
    <dgm:pt modelId="{590BB0AF-1DF6-45CE-9C48-6BF67A31706D}" type="pres">
      <dgm:prSet presAssocID="{1E443308-CBED-4DAA-BB57-494B056B1D13}" presName="Child" presStyleLbl="revTx" presStyleIdx="5" presStyleCnt="6">
        <dgm:presLayoutVars>
          <dgm:chMax val="0"/>
          <dgm:chPref val="0"/>
          <dgm:bulletEnabled val="1"/>
        </dgm:presLayoutVars>
      </dgm:prSet>
      <dgm:spPr/>
      <dgm:t>
        <a:bodyPr/>
        <a:lstStyle/>
        <a:p>
          <a:endParaRPr lang="zh-CN" altLang="en-US"/>
        </a:p>
      </dgm:t>
    </dgm:pt>
  </dgm:ptLst>
  <dgm:cxnLst>
    <dgm:cxn modelId="{0DA708B4-0E7E-4D0B-913C-85859F864089}" srcId="{1E443308-CBED-4DAA-BB57-494B056B1D13}" destId="{A5A67582-7967-42CE-AE3D-620EDDA96519}" srcOrd="0" destOrd="0" parTransId="{98728A86-5DB1-4835-B957-73BD72A0DD26}" sibTransId="{CC882691-BB80-4051-93EF-E301B5DAB1AB}"/>
    <dgm:cxn modelId="{631A608C-3FFD-4BB9-AB2D-5F56B9E25819}" type="presOf" srcId="{7BBDE5E6-4CE6-408C-B67D-0A3FB6FD4A79}" destId="{3726C433-677E-4286-88B4-8AE388D47C6B}" srcOrd="0" destOrd="1" presId="urn:microsoft.com/office/officeart/2011/layout/TabList"/>
    <dgm:cxn modelId="{F13CD2B9-F01A-4F92-A22E-40805FA683EB}" type="presOf" srcId="{A02DA68F-8C57-4BDB-8402-8257D2E7DA6A}" destId="{D75F5159-F481-4E62-ABE2-CBEEA81E3DAD}" srcOrd="0" destOrd="0" presId="urn:microsoft.com/office/officeart/2011/layout/TabList"/>
    <dgm:cxn modelId="{AEDB2567-519D-4267-9877-EA2C2803AC0D}" type="presOf" srcId="{4F90F9BA-ECFF-47F6-AC2E-64F1D06AAD99}" destId="{3726C433-677E-4286-88B4-8AE388D47C6B}" srcOrd="0" destOrd="2" presId="urn:microsoft.com/office/officeart/2011/layout/TabList"/>
    <dgm:cxn modelId="{C364BA95-6376-40BF-B1B5-E9593191D1A6}" type="presOf" srcId="{CBA48959-CB4D-48A4-9F8C-EB7578B3C82D}" destId="{CA8C9C16-DAD8-474D-AC9F-83F2CEEA03CC}" srcOrd="0" destOrd="0" presId="urn:microsoft.com/office/officeart/2011/layout/TabList"/>
    <dgm:cxn modelId="{A57F2A33-A9EC-4A9C-A983-1B8972EA97D1}" type="presOf" srcId="{0C9A342C-922C-42C1-852E-51894BB018A3}" destId="{CA8C9C16-DAD8-474D-AC9F-83F2CEEA03CC}" srcOrd="0" destOrd="1" presId="urn:microsoft.com/office/officeart/2011/layout/TabList"/>
    <dgm:cxn modelId="{0BDAB44E-6E2F-43D0-B4C0-3CAE4D4A9B74}" srcId="{948C1721-E059-4E42-9B3E-E75EB3F02A61}" destId="{4F90F9BA-ECFF-47F6-AC2E-64F1D06AAD99}" srcOrd="3" destOrd="0" parTransId="{D1B6949A-E824-4CC7-B735-99F8607ECBD9}" sibTransId="{F93F7FBD-2179-4138-A4B3-FF67E1033CC1}"/>
    <dgm:cxn modelId="{99D0DEDB-24CA-4E17-8F80-E3134267773E}" srcId="{948C1721-E059-4E42-9B3E-E75EB3F02A61}" destId="{7BBDE5E6-4CE6-408C-B67D-0A3FB6FD4A79}" srcOrd="2" destOrd="0" parTransId="{AA7957B2-8A21-4041-844F-AD49442472F4}" sibTransId="{ABC0AFD3-0C04-46E6-A9D1-8899A7BFD070}"/>
    <dgm:cxn modelId="{B2C70AB2-6F78-43CA-A81A-9189A816DD08}" srcId="{1E443308-CBED-4DAA-BB57-494B056B1D13}" destId="{3F2DFE5B-AB3D-4A6A-B329-2E2A0866ABC0}" srcOrd="1" destOrd="0" parTransId="{7E44E925-9227-476B-8F78-63CEAB6CB5FE}" sibTransId="{39E4D528-07B6-4CA5-9495-AD2897ABFEF7}"/>
    <dgm:cxn modelId="{E8C6B4F8-D135-4F2D-A04D-8D8BC32D45F3}" srcId="{C6175A70-B8B4-4D75-ABD2-3100DD027682}" destId="{A02DA68F-8C57-4BDB-8402-8257D2E7DA6A}" srcOrd="0" destOrd="0" parTransId="{D8486CE9-662F-430B-A1A3-92CE6ED39D21}" sibTransId="{4DBEC258-A92E-44DD-AA96-E586EC75FBD8}"/>
    <dgm:cxn modelId="{3A71A6C3-99BD-4228-859D-B10E27D116F7}" srcId="{D8502AFB-D126-4EF2-972E-E4DA7C04627E}" destId="{948C1721-E059-4E42-9B3E-E75EB3F02A61}" srcOrd="0" destOrd="0" parTransId="{FD7AC64F-7FC5-4D81-A8F4-2790A5CA5198}" sibTransId="{1D9A7137-8FE6-43B3-A259-FB6F93FB83F6}"/>
    <dgm:cxn modelId="{A9F3B37A-1EEB-4C82-9EFD-1DCCB86EC17E}" srcId="{C6175A70-B8B4-4D75-ABD2-3100DD027682}" destId="{0C9A342C-922C-42C1-852E-51894BB018A3}" srcOrd="2" destOrd="0" parTransId="{349D31FA-7ECA-4841-9D60-B21E065A10DA}" sibTransId="{8E0299B4-DD4D-44AE-87A0-57CEEF1B3C64}"/>
    <dgm:cxn modelId="{AFD93367-6782-4EA8-8140-7DF6A24BF6C9}" type="presOf" srcId="{C6175A70-B8B4-4D75-ABD2-3100DD027682}" destId="{AC67DAEF-06D4-4A2A-91D3-C0D66436054E}" srcOrd="0" destOrd="0" presId="urn:microsoft.com/office/officeart/2011/layout/TabList"/>
    <dgm:cxn modelId="{645C0733-41E4-405D-A1EE-F5775B0DF259}" type="presOf" srcId="{D8502AFB-D126-4EF2-972E-E4DA7C04627E}" destId="{DA2A668A-4D74-49DC-A463-9FC7C548CD0A}" srcOrd="0" destOrd="0" presId="urn:microsoft.com/office/officeart/2011/layout/TabList"/>
    <dgm:cxn modelId="{D8C2A736-F79C-4271-90C0-B0FD55CBB911}" type="presOf" srcId="{AA78839E-53D0-4DC1-9405-AB2FC14ED6FD}" destId="{5959A53E-A85B-4DC5-BDCD-B33563CCD7AD}" srcOrd="0" destOrd="0" presId="urn:microsoft.com/office/officeart/2011/layout/TabList"/>
    <dgm:cxn modelId="{4BFFC0EC-0F2E-4F82-860D-CB8E6A3ED139}" srcId="{948C1721-E059-4E42-9B3E-E75EB3F02A61}" destId="{A6619629-8C69-4750-8DCB-02118D667A42}" srcOrd="1" destOrd="0" parTransId="{62540A8F-4DF6-49AA-A3BE-00B98103B5FE}" sibTransId="{34E75B84-1825-4B15-B978-CEE8747FEAA3}"/>
    <dgm:cxn modelId="{C58D505F-6BBA-46B8-A978-C6746E870807}" type="presOf" srcId="{A6619629-8C69-4750-8DCB-02118D667A42}" destId="{3726C433-677E-4286-88B4-8AE388D47C6B}" srcOrd="0" destOrd="0" presId="urn:microsoft.com/office/officeart/2011/layout/TabList"/>
    <dgm:cxn modelId="{4AAF8B76-45CB-471B-BB47-800AC4935096}" srcId="{D8502AFB-D126-4EF2-972E-E4DA7C04627E}" destId="{1E443308-CBED-4DAA-BB57-494B056B1D13}" srcOrd="2" destOrd="0" parTransId="{8B688743-472C-4C9D-8B59-A9DEE54195C0}" sibTransId="{ED5C88D7-928D-4A97-B53B-E13B562C7C1A}"/>
    <dgm:cxn modelId="{365395CB-1964-4884-B65C-B865A7633D18}" type="presOf" srcId="{948C1721-E059-4E42-9B3E-E75EB3F02A61}" destId="{35F1DE66-0DFB-4725-A50F-4A0294B54D60}" srcOrd="0" destOrd="0" presId="urn:microsoft.com/office/officeart/2011/layout/TabList"/>
    <dgm:cxn modelId="{C7B4BC7A-8833-466B-8F42-4B47648B08EF}" srcId="{948C1721-E059-4E42-9B3E-E75EB3F02A61}" destId="{AA78839E-53D0-4DC1-9405-AB2FC14ED6FD}" srcOrd="0" destOrd="0" parTransId="{1FA750EB-3738-4F77-B588-4DD1BB08BCC7}" sibTransId="{9989F704-CC11-4743-93A0-168949333284}"/>
    <dgm:cxn modelId="{B30C2103-C0D7-467B-A278-4D0C2CB12A2A}" srcId="{C6175A70-B8B4-4D75-ABD2-3100DD027682}" destId="{CBA48959-CB4D-48A4-9F8C-EB7578B3C82D}" srcOrd="1" destOrd="0" parTransId="{B5055192-67EA-4836-93FA-2F2A35E69D4A}" sibTransId="{630A960A-FE9E-42C2-B9F0-56B928CF8CF9}"/>
    <dgm:cxn modelId="{96FFA335-F6D6-4E71-8D9F-4E056E790A2C}" type="presOf" srcId="{1E443308-CBED-4DAA-BB57-494B056B1D13}" destId="{248DE5CA-486A-4925-9DA7-F3ABF7507C05}" srcOrd="0" destOrd="0" presId="urn:microsoft.com/office/officeart/2011/layout/TabList"/>
    <dgm:cxn modelId="{8FE33869-9D86-4D5F-AE24-76555B2C5D5B}" type="presOf" srcId="{A5A67582-7967-42CE-AE3D-620EDDA96519}" destId="{8FE55CF7-1EF2-47E4-A0D4-4C2DCB103217}" srcOrd="0" destOrd="0" presId="urn:microsoft.com/office/officeart/2011/layout/TabList"/>
    <dgm:cxn modelId="{1887DD30-5DC1-42EB-A932-DE099E3490B0}" type="presOf" srcId="{3F2DFE5B-AB3D-4A6A-B329-2E2A0866ABC0}" destId="{590BB0AF-1DF6-45CE-9C48-6BF67A31706D}" srcOrd="0" destOrd="0" presId="urn:microsoft.com/office/officeart/2011/layout/TabList"/>
    <dgm:cxn modelId="{61F130F7-357E-43C2-9231-EB511D14A33D}" srcId="{D8502AFB-D126-4EF2-972E-E4DA7C04627E}" destId="{C6175A70-B8B4-4D75-ABD2-3100DD027682}" srcOrd="1" destOrd="0" parTransId="{2B0474C8-38E6-49DC-A2EE-DFA301BB198F}" sibTransId="{6C9F852F-B70F-4D67-A8C5-CCEB7B6A8D33}"/>
    <dgm:cxn modelId="{E70C36C4-9BFC-4DAC-A566-CC067850CDFD}" type="presParOf" srcId="{DA2A668A-4D74-49DC-A463-9FC7C548CD0A}" destId="{029DA14B-CFD3-464B-9E6D-E8EF2228BAF6}" srcOrd="0" destOrd="0" presId="urn:microsoft.com/office/officeart/2011/layout/TabList"/>
    <dgm:cxn modelId="{2488AB97-08DD-4731-BF16-55D389B2D6ED}" type="presParOf" srcId="{029DA14B-CFD3-464B-9E6D-E8EF2228BAF6}" destId="{5959A53E-A85B-4DC5-BDCD-B33563CCD7AD}" srcOrd="0" destOrd="0" presId="urn:microsoft.com/office/officeart/2011/layout/TabList"/>
    <dgm:cxn modelId="{8A9F6978-FB83-448D-BC9F-AFD37EF98E04}" type="presParOf" srcId="{029DA14B-CFD3-464B-9E6D-E8EF2228BAF6}" destId="{35F1DE66-0DFB-4725-A50F-4A0294B54D60}" srcOrd="1" destOrd="0" presId="urn:microsoft.com/office/officeart/2011/layout/TabList"/>
    <dgm:cxn modelId="{43D03055-495D-4CCA-9B73-00F00C3C0EB9}" type="presParOf" srcId="{029DA14B-CFD3-464B-9E6D-E8EF2228BAF6}" destId="{1BFEDC40-6726-4087-8597-557EF3BEA162}" srcOrd="2" destOrd="0" presId="urn:microsoft.com/office/officeart/2011/layout/TabList"/>
    <dgm:cxn modelId="{0952EE7E-74C4-49BB-97A6-250B5048338E}" type="presParOf" srcId="{DA2A668A-4D74-49DC-A463-9FC7C548CD0A}" destId="{3726C433-677E-4286-88B4-8AE388D47C6B}" srcOrd="1" destOrd="0" presId="urn:microsoft.com/office/officeart/2011/layout/TabList"/>
    <dgm:cxn modelId="{91F9EC40-02EC-4ACE-B091-82CF02372421}" type="presParOf" srcId="{DA2A668A-4D74-49DC-A463-9FC7C548CD0A}" destId="{1569DBB0-2DDE-4037-B1B2-865C135C446E}" srcOrd="2" destOrd="0" presId="urn:microsoft.com/office/officeart/2011/layout/TabList"/>
    <dgm:cxn modelId="{5A7C246E-B175-4609-B6AF-93D7677D19CC}" type="presParOf" srcId="{DA2A668A-4D74-49DC-A463-9FC7C548CD0A}" destId="{1BF10E5A-80EA-4835-8C4E-864C012E44CE}" srcOrd="3" destOrd="0" presId="urn:microsoft.com/office/officeart/2011/layout/TabList"/>
    <dgm:cxn modelId="{53C92D62-3FC2-44E4-9152-F73AF383B8DD}" type="presParOf" srcId="{1BF10E5A-80EA-4835-8C4E-864C012E44CE}" destId="{D75F5159-F481-4E62-ABE2-CBEEA81E3DAD}" srcOrd="0" destOrd="0" presId="urn:microsoft.com/office/officeart/2011/layout/TabList"/>
    <dgm:cxn modelId="{54ACD59B-B3D4-42AB-9E83-16BCFE27A296}" type="presParOf" srcId="{1BF10E5A-80EA-4835-8C4E-864C012E44CE}" destId="{AC67DAEF-06D4-4A2A-91D3-C0D66436054E}" srcOrd="1" destOrd="0" presId="urn:microsoft.com/office/officeart/2011/layout/TabList"/>
    <dgm:cxn modelId="{F0498D26-DAA1-45D3-A835-A098FD5C4DED}" type="presParOf" srcId="{1BF10E5A-80EA-4835-8C4E-864C012E44CE}" destId="{FD023DAA-2599-4A15-B489-C5D183D39F8A}" srcOrd="2" destOrd="0" presId="urn:microsoft.com/office/officeart/2011/layout/TabList"/>
    <dgm:cxn modelId="{F7603039-67F8-4037-A731-9FC4ACE4FB38}" type="presParOf" srcId="{DA2A668A-4D74-49DC-A463-9FC7C548CD0A}" destId="{CA8C9C16-DAD8-474D-AC9F-83F2CEEA03CC}" srcOrd="4" destOrd="0" presId="urn:microsoft.com/office/officeart/2011/layout/TabList"/>
    <dgm:cxn modelId="{F45CBDDE-ADF9-4894-9EAA-075194DC2280}" type="presParOf" srcId="{DA2A668A-4D74-49DC-A463-9FC7C548CD0A}" destId="{B5CFF033-8142-443C-92BE-A3000DA72CBE}" srcOrd="5" destOrd="0" presId="urn:microsoft.com/office/officeart/2011/layout/TabList"/>
    <dgm:cxn modelId="{12A24992-8296-4BB2-A0BD-31730BB0B029}" type="presParOf" srcId="{DA2A668A-4D74-49DC-A463-9FC7C548CD0A}" destId="{6275D746-A67D-410E-824A-AEBB838F326F}" srcOrd="6" destOrd="0" presId="urn:microsoft.com/office/officeart/2011/layout/TabList"/>
    <dgm:cxn modelId="{B1E952D3-B7DE-4703-B072-BEF77D7B2DAC}" type="presParOf" srcId="{6275D746-A67D-410E-824A-AEBB838F326F}" destId="{8FE55CF7-1EF2-47E4-A0D4-4C2DCB103217}" srcOrd="0" destOrd="0" presId="urn:microsoft.com/office/officeart/2011/layout/TabList"/>
    <dgm:cxn modelId="{642D2EDA-0AA6-4CA3-BC03-49B3BD5605EC}" type="presParOf" srcId="{6275D746-A67D-410E-824A-AEBB838F326F}" destId="{248DE5CA-486A-4925-9DA7-F3ABF7507C05}" srcOrd="1" destOrd="0" presId="urn:microsoft.com/office/officeart/2011/layout/TabList"/>
    <dgm:cxn modelId="{7639EC2F-B9AC-4AC0-AE75-E928D573CD9B}" type="presParOf" srcId="{6275D746-A67D-410E-824A-AEBB838F326F}" destId="{491EA0FB-DE93-4326-895B-5474930BE360}" srcOrd="2" destOrd="0" presId="urn:microsoft.com/office/officeart/2011/layout/TabList"/>
    <dgm:cxn modelId="{F54E3253-7F95-4262-9D68-B1EA95C0E09E}" type="presParOf" srcId="{DA2A668A-4D74-49DC-A463-9FC7C548CD0A}" destId="{590BB0AF-1DF6-45CE-9C48-6BF67A31706D}" srcOrd="7" destOrd="0" presId="urn:microsoft.com/office/officeart/2011/layout/Tab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8502AFB-D126-4EF2-972E-E4DA7C04627E}" type="doc">
      <dgm:prSet loTypeId="urn:microsoft.com/office/officeart/2011/layout/TabList" loCatId="list" qsTypeId="urn:microsoft.com/office/officeart/2005/8/quickstyle/simple1" qsCatId="simple" csTypeId="urn:microsoft.com/office/officeart/2005/8/colors/accent3_5" csCatId="accent3" phldr="1"/>
      <dgm:spPr/>
      <dgm:t>
        <a:bodyPr/>
        <a:lstStyle/>
        <a:p>
          <a:endParaRPr lang="zh-CN" altLang="en-US"/>
        </a:p>
      </dgm:t>
    </dgm:pt>
    <dgm:pt modelId="{948C1721-E059-4E42-9B3E-E75EB3F02A61}">
      <dgm:prSet phldrT="[文本]"/>
      <dgm:spPr/>
      <dgm:t>
        <a:bodyPr/>
        <a:lstStyle/>
        <a:p>
          <a:r>
            <a:rPr lang="en-US" altLang="zh-CN" dirty="0" smtClean="0"/>
            <a:t>1</a:t>
          </a:r>
          <a:endParaRPr lang="zh-CN" altLang="en-US" dirty="0"/>
        </a:p>
      </dgm:t>
    </dgm:pt>
    <dgm:pt modelId="{FD7AC64F-7FC5-4D81-A8F4-2790A5CA5198}" cxnId="{3A71A6C3-99BD-4228-859D-B10E27D116F7}" type="parTrans">
      <dgm:prSet/>
      <dgm:spPr/>
      <dgm:t>
        <a:bodyPr/>
        <a:lstStyle/>
        <a:p>
          <a:endParaRPr lang="zh-CN" altLang="en-US"/>
        </a:p>
      </dgm:t>
    </dgm:pt>
    <dgm:pt modelId="{1D9A7137-8FE6-43B3-A259-FB6F93FB83F6}" cxnId="{3A71A6C3-99BD-4228-859D-B10E27D116F7}" type="sibTrans">
      <dgm:prSet/>
      <dgm:spPr/>
      <dgm:t>
        <a:bodyPr/>
        <a:lstStyle/>
        <a:p>
          <a:endParaRPr lang="zh-CN" altLang="en-US"/>
        </a:p>
      </dgm:t>
    </dgm:pt>
    <dgm:pt modelId="{AA78839E-53D0-4DC1-9405-AB2FC14ED6FD}">
      <dgm:prSet phldrT="[文本]" custT="1"/>
      <dgm:spPr/>
      <dgm:t>
        <a:bodyPr/>
        <a:lstStyle/>
        <a:p>
          <a:r>
            <a:rPr lang="zh-CN" altLang="en-US" sz="2400" dirty="0" smtClean="0">
              <a:solidFill>
                <a:schemeClr val="tx1"/>
              </a:solidFill>
            </a:rPr>
            <a:t>学业质量状况</a:t>
          </a:r>
          <a:endParaRPr lang="zh-CN" altLang="en-US" sz="2400" dirty="0">
            <a:solidFill>
              <a:schemeClr val="tx1"/>
            </a:solidFill>
          </a:endParaRPr>
        </a:p>
      </dgm:t>
    </dgm:pt>
    <dgm:pt modelId="{1FA750EB-3738-4F77-B588-4DD1BB08BCC7}" cxnId="{C7B4BC7A-8833-466B-8F42-4B47648B08EF}" type="parTrans">
      <dgm:prSet/>
      <dgm:spPr/>
      <dgm:t>
        <a:bodyPr/>
        <a:lstStyle/>
        <a:p>
          <a:endParaRPr lang="zh-CN" altLang="en-US"/>
        </a:p>
      </dgm:t>
    </dgm:pt>
    <dgm:pt modelId="{9989F704-CC11-4743-93A0-168949333284}" cxnId="{C7B4BC7A-8833-466B-8F42-4B47648B08EF}" type="sibTrans">
      <dgm:prSet/>
      <dgm:spPr/>
      <dgm:t>
        <a:bodyPr/>
        <a:lstStyle/>
        <a:p>
          <a:endParaRPr lang="zh-CN" altLang="en-US"/>
        </a:p>
      </dgm:t>
    </dgm:pt>
    <dgm:pt modelId="{A6619629-8C69-4750-8DCB-02118D667A42}">
      <dgm:prSet phldrT="[文本]"/>
      <dgm:spPr/>
      <dgm:t>
        <a:bodyPr/>
        <a:lstStyle/>
        <a:p>
          <a:r>
            <a:rPr lang="zh-CN" altLang="en-US" dirty="0" smtClean="0">
              <a:solidFill>
                <a:schemeClr val="tx1"/>
              </a:solidFill>
            </a:rPr>
            <a:t>语文、数学结果</a:t>
          </a:r>
          <a:endParaRPr lang="zh-CN" altLang="en-US" dirty="0">
            <a:solidFill>
              <a:schemeClr val="tx1"/>
            </a:solidFill>
          </a:endParaRPr>
        </a:p>
      </dgm:t>
    </dgm:pt>
    <dgm:pt modelId="{62540A8F-4DF6-49AA-A3BE-00B98103B5FE}" cxnId="{4BFFC0EC-0F2E-4F82-860D-CB8E6A3ED139}" type="parTrans">
      <dgm:prSet/>
      <dgm:spPr/>
      <dgm:t>
        <a:bodyPr/>
        <a:lstStyle/>
        <a:p>
          <a:endParaRPr lang="zh-CN" altLang="en-US"/>
        </a:p>
      </dgm:t>
    </dgm:pt>
    <dgm:pt modelId="{34E75B84-1825-4B15-B978-CEE8747FEAA3}" cxnId="{4BFFC0EC-0F2E-4F82-860D-CB8E6A3ED139}" type="sibTrans">
      <dgm:prSet/>
      <dgm:spPr/>
      <dgm:t>
        <a:bodyPr/>
        <a:lstStyle/>
        <a:p>
          <a:endParaRPr lang="zh-CN" altLang="en-US"/>
        </a:p>
      </dgm:t>
    </dgm:pt>
    <dgm:pt modelId="{C6175A70-B8B4-4D75-ABD2-3100DD027682}">
      <dgm:prSet phldrT="[文本]"/>
      <dgm:spPr/>
      <dgm:t>
        <a:bodyPr/>
        <a:lstStyle/>
        <a:p>
          <a:r>
            <a:rPr lang="en-US" altLang="zh-CN" dirty="0" smtClean="0"/>
            <a:t>2</a:t>
          </a:r>
          <a:endParaRPr lang="zh-CN" altLang="en-US" dirty="0"/>
        </a:p>
      </dgm:t>
    </dgm:pt>
    <dgm:pt modelId="{2B0474C8-38E6-49DC-A2EE-DFA301BB198F}" cxnId="{61F130F7-357E-43C2-9231-EB511D14A33D}" type="parTrans">
      <dgm:prSet/>
      <dgm:spPr/>
      <dgm:t>
        <a:bodyPr/>
        <a:lstStyle/>
        <a:p>
          <a:endParaRPr lang="zh-CN" altLang="en-US"/>
        </a:p>
      </dgm:t>
    </dgm:pt>
    <dgm:pt modelId="{6C9F852F-B70F-4D67-A8C5-CCEB7B6A8D33}" cxnId="{61F130F7-357E-43C2-9231-EB511D14A33D}" type="sibTrans">
      <dgm:prSet/>
      <dgm:spPr/>
      <dgm:t>
        <a:bodyPr/>
        <a:lstStyle/>
        <a:p>
          <a:endParaRPr lang="zh-CN" altLang="en-US"/>
        </a:p>
      </dgm:t>
    </dgm:pt>
    <dgm:pt modelId="{A02DA68F-8C57-4BDB-8402-8257D2E7DA6A}">
      <dgm:prSet phldrT="[文本]" custT="1"/>
      <dgm:spPr/>
      <dgm:t>
        <a:bodyPr/>
        <a:lstStyle/>
        <a:p>
          <a:r>
            <a:rPr lang="zh-CN" altLang="en-US" sz="2400" dirty="0" smtClean="0">
              <a:solidFill>
                <a:schemeClr val="accent6"/>
              </a:solidFill>
            </a:rPr>
            <a:t>教育结果公平状况</a:t>
          </a:r>
          <a:endParaRPr lang="zh-CN" altLang="en-US" sz="2400" dirty="0">
            <a:solidFill>
              <a:schemeClr val="accent6"/>
            </a:solidFill>
          </a:endParaRPr>
        </a:p>
      </dgm:t>
    </dgm:pt>
    <dgm:pt modelId="{D8486CE9-662F-430B-A1A3-92CE6ED39D21}" cxnId="{E8C6B4F8-D135-4F2D-A04D-8D8BC32D45F3}" type="parTrans">
      <dgm:prSet/>
      <dgm:spPr/>
      <dgm:t>
        <a:bodyPr/>
        <a:lstStyle/>
        <a:p>
          <a:endParaRPr lang="zh-CN" altLang="en-US"/>
        </a:p>
      </dgm:t>
    </dgm:pt>
    <dgm:pt modelId="{4DBEC258-A92E-44DD-AA96-E586EC75FBD8}" cxnId="{E8C6B4F8-D135-4F2D-A04D-8D8BC32D45F3}" type="sibTrans">
      <dgm:prSet/>
      <dgm:spPr/>
      <dgm:t>
        <a:bodyPr/>
        <a:lstStyle/>
        <a:p>
          <a:endParaRPr lang="zh-CN" altLang="en-US"/>
        </a:p>
      </dgm:t>
    </dgm:pt>
    <dgm:pt modelId="{CBA48959-CB4D-48A4-9F8C-EB7578B3C82D}">
      <dgm:prSet phldrT="[文本]"/>
      <dgm:spPr/>
      <dgm:t>
        <a:bodyPr/>
        <a:lstStyle/>
        <a:p>
          <a:r>
            <a:rPr lang="zh-CN" altLang="en-US" dirty="0" smtClean="0">
              <a:solidFill>
                <a:schemeClr val="accent6"/>
              </a:solidFill>
            </a:rPr>
            <a:t>校间差异</a:t>
          </a:r>
          <a:endParaRPr lang="zh-CN" altLang="en-US" dirty="0">
            <a:solidFill>
              <a:schemeClr val="accent6"/>
            </a:solidFill>
          </a:endParaRPr>
        </a:p>
      </dgm:t>
    </dgm:pt>
    <dgm:pt modelId="{B5055192-67EA-4836-93FA-2F2A35E69D4A}" cxnId="{B30C2103-C0D7-467B-A278-4D0C2CB12A2A}" type="parTrans">
      <dgm:prSet/>
      <dgm:spPr/>
      <dgm:t>
        <a:bodyPr/>
        <a:lstStyle/>
        <a:p>
          <a:endParaRPr lang="zh-CN" altLang="en-US"/>
        </a:p>
      </dgm:t>
    </dgm:pt>
    <dgm:pt modelId="{630A960A-FE9E-42C2-B9F0-56B928CF8CF9}" cxnId="{B30C2103-C0D7-467B-A278-4D0C2CB12A2A}" type="sibTrans">
      <dgm:prSet/>
      <dgm:spPr/>
      <dgm:t>
        <a:bodyPr/>
        <a:lstStyle/>
        <a:p>
          <a:endParaRPr lang="zh-CN" altLang="en-US"/>
        </a:p>
      </dgm:t>
    </dgm:pt>
    <dgm:pt modelId="{1E443308-CBED-4DAA-BB57-494B056B1D13}">
      <dgm:prSet phldrT="[文本]"/>
      <dgm:spPr/>
      <dgm:t>
        <a:bodyPr/>
        <a:lstStyle/>
        <a:p>
          <a:r>
            <a:rPr lang="en-US" altLang="zh-CN" dirty="0" smtClean="0"/>
            <a:t>3</a:t>
          </a:r>
          <a:endParaRPr lang="zh-CN" altLang="en-US" dirty="0"/>
        </a:p>
      </dgm:t>
    </dgm:pt>
    <dgm:pt modelId="{8B688743-472C-4C9D-8B59-A9DEE54195C0}" cxnId="{4AAF8B76-45CB-471B-BB47-800AC4935096}" type="parTrans">
      <dgm:prSet/>
      <dgm:spPr/>
      <dgm:t>
        <a:bodyPr/>
        <a:lstStyle/>
        <a:p>
          <a:endParaRPr lang="zh-CN" altLang="en-US"/>
        </a:p>
      </dgm:t>
    </dgm:pt>
    <dgm:pt modelId="{ED5C88D7-928D-4A97-B53B-E13B562C7C1A}" cxnId="{4AAF8B76-45CB-471B-BB47-800AC4935096}" type="sibTrans">
      <dgm:prSet/>
      <dgm:spPr/>
      <dgm:t>
        <a:bodyPr/>
        <a:lstStyle/>
        <a:p>
          <a:endParaRPr lang="zh-CN" altLang="en-US"/>
        </a:p>
      </dgm:t>
    </dgm:pt>
    <dgm:pt modelId="{A5A67582-7967-42CE-AE3D-620EDDA96519}">
      <dgm:prSet phldrT="[文本]" custT="1"/>
      <dgm:spPr/>
      <dgm:t>
        <a:bodyPr/>
        <a:lstStyle/>
        <a:p>
          <a:r>
            <a:rPr lang="zh-CN" altLang="en-US" sz="2400" dirty="0" smtClean="0"/>
            <a:t>学生课业负担状况</a:t>
          </a:r>
          <a:endParaRPr lang="zh-CN" altLang="en-US" sz="2400" dirty="0"/>
        </a:p>
      </dgm:t>
    </dgm:pt>
    <dgm:pt modelId="{98728A86-5DB1-4835-B957-73BD72A0DD26}" cxnId="{0DA708B4-0E7E-4D0B-913C-85859F864089}" type="parTrans">
      <dgm:prSet/>
      <dgm:spPr/>
      <dgm:t>
        <a:bodyPr/>
        <a:lstStyle/>
        <a:p>
          <a:endParaRPr lang="zh-CN" altLang="en-US"/>
        </a:p>
      </dgm:t>
    </dgm:pt>
    <dgm:pt modelId="{CC882691-BB80-4051-93EF-E301B5DAB1AB}" cxnId="{0DA708B4-0E7E-4D0B-913C-85859F864089}" type="sibTrans">
      <dgm:prSet/>
      <dgm:spPr/>
      <dgm:t>
        <a:bodyPr/>
        <a:lstStyle/>
        <a:p>
          <a:endParaRPr lang="zh-CN" altLang="en-US"/>
        </a:p>
      </dgm:t>
    </dgm:pt>
    <dgm:pt modelId="{3F2DFE5B-AB3D-4A6A-B329-2E2A0866ABC0}">
      <dgm:prSet phldrT="[文本]"/>
      <dgm:spPr/>
      <dgm:t>
        <a:bodyPr/>
        <a:lstStyle/>
        <a:p>
          <a:r>
            <a:rPr lang="zh-CN" altLang="en-US" dirty="0" smtClean="0"/>
            <a:t>拟合指标</a:t>
          </a:r>
          <a:endParaRPr lang="zh-CN" altLang="en-US" dirty="0"/>
        </a:p>
      </dgm:t>
    </dgm:pt>
    <dgm:pt modelId="{7E44E925-9227-476B-8F78-63CEAB6CB5FE}" cxnId="{B2C70AB2-6F78-43CA-A81A-9189A816DD08}" type="parTrans">
      <dgm:prSet/>
      <dgm:spPr/>
      <dgm:t>
        <a:bodyPr/>
        <a:lstStyle/>
        <a:p>
          <a:endParaRPr lang="zh-CN" altLang="en-US"/>
        </a:p>
      </dgm:t>
    </dgm:pt>
    <dgm:pt modelId="{39E4D528-07B6-4CA5-9495-AD2897ABFEF7}" cxnId="{B2C70AB2-6F78-43CA-A81A-9189A816DD08}" type="sibTrans">
      <dgm:prSet/>
      <dgm:spPr/>
      <dgm:t>
        <a:bodyPr/>
        <a:lstStyle/>
        <a:p>
          <a:endParaRPr lang="zh-CN" altLang="en-US"/>
        </a:p>
      </dgm:t>
    </dgm:pt>
    <dgm:pt modelId="{23472869-600F-4172-82E7-A68DA154A837}">
      <dgm:prSet phldrT="[文本]"/>
      <dgm:spPr/>
      <dgm:t>
        <a:bodyPr/>
        <a:lstStyle/>
        <a:p>
          <a:r>
            <a:rPr lang="zh-CN" altLang="en-US" dirty="0" smtClean="0">
              <a:solidFill>
                <a:schemeClr val="tx1"/>
              </a:solidFill>
            </a:rPr>
            <a:t>学校增值</a:t>
          </a:r>
          <a:endParaRPr lang="zh-CN" altLang="en-US" dirty="0">
            <a:solidFill>
              <a:schemeClr val="tx1"/>
            </a:solidFill>
          </a:endParaRPr>
        </a:p>
      </dgm:t>
    </dgm:pt>
    <dgm:pt modelId="{07987FAB-1308-468B-930A-7EB4F603DBF4}" cxnId="{76151C5D-8803-4D7C-B606-B5D99135BECB}" type="parTrans">
      <dgm:prSet/>
      <dgm:spPr/>
      <dgm:t>
        <a:bodyPr/>
        <a:lstStyle/>
        <a:p>
          <a:endParaRPr lang="zh-CN" altLang="en-US"/>
        </a:p>
      </dgm:t>
    </dgm:pt>
    <dgm:pt modelId="{179DA048-68B1-4518-B555-F7987629465E}" cxnId="{76151C5D-8803-4D7C-B606-B5D99135BECB}" type="sibTrans">
      <dgm:prSet/>
      <dgm:spPr/>
      <dgm:t>
        <a:bodyPr/>
        <a:lstStyle/>
        <a:p>
          <a:endParaRPr lang="zh-CN" altLang="en-US"/>
        </a:p>
      </dgm:t>
    </dgm:pt>
    <dgm:pt modelId="{DDE4CF44-F06D-481E-8A4D-605779B76137}">
      <dgm:prSet phldrT="[文本]"/>
      <dgm:spPr/>
      <dgm:t>
        <a:bodyPr/>
        <a:lstStyle/>
        <a:p>
          <a:r>
            <a:rPr lang="zh-CN" altLang="en-US" dirty="0" smtClean="0"/>
            <a:t>客观情况</a:t>
          </a:r>
          <a:endParaRPr lang="zh-CN" altLang="en-US" dirty="0"/>
        </a:p>
      </dgm:t>
    </dgm:pt>
    <dgm:pt modelId="{6ED8A386-4F9F-4260-AA6F-FD1323FA326A}" cxnId="{3D7B15E3-71BF-4B4E-90D9-6A071743D7CB}" type="parTrans">
      <dgm:prSet/>
      <dgm:spPr/>
      <dgm:t>
        <a:bodyPr/>
        <a:lstStyle/>
        <a:p>
          <a:endParaRPr lang="zh-CN" altLang="en-US"/>
        </a:p>
      </dgm:t>
    </dgm:pt>
    <dgm:pt modelId="{11EE2B94-8179-405E-BDF4-CA1F303DE5D7}" cxnId="{3D7B15E3-71BF-4B4E-90D9-6A071743D7CB}" type="sibTrans">
      <dgm:prSet/>
      <dgm:spPr/>
      <dgm:t>
        <a:bodyPr/>
        <a:lstStyle/>
        <a:p>
          <a:endParaRPr lang="zh-CN" altLang="en-US"/>
        </a:p>
      </dgm:t>
    </dgm:pt>
    <dgm:pt modelId="{A185B256-1D9B-4B5D-963D-574DA35214EF}">
      <dgm:prSet phldrT="[文本]"/>
      <dgm:spPr/>
      <dgm:t>
        <a:bodyPr/>
        <a:lstStyle/>
        <a:p>
          <a:r>
            <a:rPr lang="zh-CN" altLang="en-US" dirty="0" smtClean="0"/>
            <a:t>主观感受</a:t>
          </a:r>
          <a:endParaRPr lang="zh-CN" altLang="en-US" dirty="0"/>
        </a:p>
      </dgm:t>
    </dgm:pt>
    <dgm:pt modelId="{925A0001-C588-466C-9CF3-17EF5B1FC026}" cxnId="{EAF675B0-250C-48D3-A3B1-5D433C890011}" type="parTrans">
      <dgm:prSet/>
      <dgm:spPr/>
      <dgm:t>
        <a:bodyPr/>
        <a:lstStyle/>
        <a:p>
          <a:endParaRPr lang="zh-CN" altLang="en-US"/>
        </a:p>
      </dgm:t>
    </dgm:pt>
    <dgm:pt modelId="{455E9A47-3BBB-4204-91EB-44F710E9FF0F}" cxnId="{EAF675B0-250C-48D3-A3B1-5D433C890011}" type="sibTrans">
      <dgm:prSet/>
      <dgm:spPr/>
      <dgm:t>
        <a:bodyPr/>
        <a:lstStyle/>
        <a:p>
          <a:endParaRPr lang="zh-CN" altLang="en-US"/>
        </a:p>
      </dgm:t>
    </dgm:pt>
    <dgm:pt modelId="{BEAE1201-6B28-4BED-BC7E-DAC3B9FEE76C}">
      <dgm:prSet phldrT="[文本]"/>
      <dgm:spPr/>
      <dgm:t>
        <a:bodyPr/>
        <a:lstStyle/>
        <a:p>
          <a:r>
            <a:rPr lang="zh-CN" altLang="en-US" dirty="0" smtClean="0">
              <a:solidFill>
                <a:schemeClr val="tx1"/>
              </a:solidFill>
            </a:rPr>
            <a:t>体育</a:t>
          </a:r>
          <a:endParaRPr lang="zh-CN" altLang="en-US" dirty="0">
            <a:solidFill>
              <a:schemeClr val="tx1"/>
            </a:solidFill>
          </a:endParaRPr>
        </a:p>
      </dgm:t>
    </dgm:pt>
    <dgm:pt modelId="{68BD99C2-BFFB-4DCA-BA53-D4922F2EC2E4}" cxnId="{F460DCBD-4D6F-4AD1-940B-91FE046AD5A2}" type="parTrans">
      <dgm:prSet/>
      <dgm:spPr/>
      <dgm:t>
        <a:bodyPr/>
        <a:lstStyle/>
        <a:p>
          <a:endParaRPr lang="zh-CN" altLang="en-US"/>
        </a:p>
      </dgm:t>
    </dgm:pt>
    <dgm:pt modelId="{B3866889-68A6-456C-ABB3-D1FE705C8CCC}" cxnId="{F460DCBD-4D6F-4AD1-940B-91FE046AD5A2}" type="sibTrans">
      <dgm:prSet/>
      <dgm:spPr/>
      <dgm:t>
        <a:bodyPr/>
        <a:lstStyle/>
        <a:p>
          <a:endParaRPr lang="zh-CN" altLang="en-US"/>
        </a:p>
      </dgm:t>
    </dgm:pt>
    <dgm:pt modelId="{E0F1B6E5-C7CA-45E0-95AF-4D194ADEE00E}">
      <dgm:prSet phldrT="[文本]"/>
      <dgm:spPr/>
      <dgm:t>
        <a:bodyPr/>
        <a:lstStyle/>
        <a:p>
          <a:r>
            <a:rPr lang="zh-CN" altLang="en-US" dirty="0" smtClean="0">
              <a:solidFill>
                <a:schemeClr val="accent6"/>
              </a:solidFill>
            </a:rPr>
            <a:t>家庭社会经济地位</a:t>
          </a:r>
          <a:endParaRPr lang="zh-CN" altLang="en-US" dirty="0">
            <a:solidFill>
              <a:schemeClr val="accent6"/>
            </a:solidFill>
          </a:endParaRPr>
        </a:p>
      </dgm:t>
    </dgm:pt>
    <dgm:pt modelId="{66A28582-1455-4D2C-AC3D-433970E47D62}" cxnId="{2367FD3B-0F08-4DCC-A899-9ACAA972558B}" type="parTrans">
      <dgm:prSet/>
      <dgm:spPr/>
      <dgm:t>
        <a:bodyPr/>
        <a:lstStyle/>
        <a:p>
          <a:endParaRPr lang="zh-CN" altLang="en-US"/>
        </a:p>
      </dgm:t>
    </dgm:pt>
    <dgm:pt modelId="{79E97F5F-3F67-406E-ACD5-A81E6B67E61C}" cxnId="{2367FD3B-0F08-4DCC-A899-9ACAA972558B}" type="sibTrans">
      <dgm:prSet/>
      <dgm:spPr/>
      <dgm:t>
        <a:bodyPr/>
        <a:lstStyle/>
        <a:p>
          <a:endParaRPr lang="zh-CN" altLang="en-US"/>
        </a:p>
      </dgm:t>
    </dgm:pt>
    <dgm:pt modelId="{CFEAA8F7-F534-43D4-829E-0E679FAF3F47}">
      <dgm:prSet phldrT="[文本]"/>
      <dgm:spPr/>
      <dgm:t>
        <a:bodyPr/>
        <a:lstStyle/>
        <a:p>
          <a:r>
            <a:rPr lang="zh-CN" altLang="en-US" dirty="0" smtClean="0">
              <a:solidFill>
                <a:schemeClr val="accent6"/>
              </a:solidFill>
            </a:rPr>
            <a:t>不同户籍、地域、规模等</a:t>
          </a:r>
          <a:endParaRPr lang="zh-CN" altLang="en-US" dirty="0">
            <a:solidFill>
              <a:schemeClr val="accent6"/>
            </a:solidFill>
          </a:endParaRPr>
        </a:p>
      </dgm:t>
    </dgm:pt>
    <dgm:pt modelId="{4B83B33C-3395-4B4A-B0E6-0F512B9C5672}" cxnId="{8292A47D-F392-4E1F-BC33-B008BFC0B75A}" type="parTrans">
      <dgm:prSet/>
      <dgm:spPr/>
      <dgm:t>
        <a:bodyPr/>
        <a:lstStyle/>
        <a:p>
          <a:endParaRPr lang="zh-CN" altLang="en-US"/>
        </a:p>
      </dgm:t>
    </dgm:pt>
    <dgm:pt modelId="{60ACD03E-5E7B-4A74-89CC-F554EA8C9536}" cxnId="{8292A47D-F392-4E1F-BC33-B008BFC0B75A}" type="sibTrans">
      <dgm:prSet/>
      <dgm:spPr/>
      <dgm:t>
        <a:bodyPr/>
        <a:lstStyle/>
        <a:p>
          <a:endParaRPr lang="zh-CN" altLang="en-US"/>
        </a:p>
      </dgm:t>
    </dgm:pt>
    <dgm:pt modelId="{DA2A668A-4D74-49DC-A463-9FC7C548CD0A}" type="pres">
      <dgm:prSet presAssocID="{D8502AFB-D126-4EF2-972E-E4DA7C04627E}" presName="Name0" presStyleCnt="0">
        <dgm:presLayoutVars>
          <dgm:chMax/>
          <dgm:chPref val="3"/>
          <dgm:dir/>
          <dgm:animOne val="branch"/>
          <dgm:animLvl val="lvl"/>
        </dgm:presLayoutVars>
      </dgm:prSet>
      <dgm:spPr/>
      <dgm:t>
        <a:bodyPr/>
        <a:lstStyle/>
        <a:p>
          <a:endParaRPr lang="zh-CN" altLang="en-US"/>
        </a:p>
      </dgm:t>
    </dgm:pt>
    <dgm:pt modelId="{029DA14B-CFD3-464B-9E6D-E8EF2228BAF6}" type="pres">
      <dgm:prSet presAssocID="{948C1721-E059-4E42-9B3E-E75EB3F02A61}" presName="composite" presStyleCnt="0"/>
      <dgm:spPr/>
    </dgm:pt>
    <dgm:pt modelId="{5959A53E-A85B-4DC5-BDCD-B33563CCD7AD}" type="pres">
      <dgm:prSet presAssocID="{948C1721-E059-4E42-9B3E-E75EB3F02A61}" presName="FirstChild" presStyleLbl="revTx" presStyleIdx="0" presStyleCnt="6">
        <dgm:presLayoutVars>
          <dgm:chMax val="0"/>
          <dgm:chPref val="0"/>
          <dgm:bulletEnabled val="1"/>
        </dgm:presLayoutVars>
      </dgm:prSet>
      <dgm:spPr/>
      <dgm:t>
        <a:bodyPr/>
        <a:lstStyle/>
        <a:p>
          <a:endParaRPr lang="zh-CN" altLang="en-US"/>
        </a:p>
      </dgm:t>
    </dgm:pt>
    <dgm:pt modelId="{35F1DE66-0DFB-4725-A50F-4A0294B54D60}" type="pres">
      <dgm:prSet presAssocID="{948C1721-E059-4E42-9B3E-E75EB3F02A61}" presName="Parent" presStyleLbl="alignNode1" presStyleIdx="0" presStyleCnt="3">
        <dgm:presLayoutVars>
          <dgm:chMax val="3"/>
          <dgm:chPref val="3"/>
          <dgm:bulletEnabled val="1"/>
        </dgm:presLayoutVars>
      </dgm:prSet>
      <dgm:spPr/>
      <dgm:t>
        <a:bodyPr/>
        <a:lstStyle/>
        <a:p>
          <a:endParaRPr lang="zh-CN" altLang="en-US"/>
        </a:p>
      </dgm:t>
    </dgm:pt>
    <dgm:pt modelId="{1BFEDC40-6726-4087-8597-557EF3BEA162}" type="pres">
      <dgm:prSet presAssocID="{948C1721-E059-4E42-9B3E-E75EB3F02A61}" presName="Accent" presStyleLbl="parChTrans1D1" presStyleIdx="0" presStyleCnt="3"/>
      <dgm:spPr/>
    </dgm:pt>
    <dgm:pt modelId="{3726C433-677E-4286-88B4-8AE388D47C6B}" type="pres">
      <dgm:prSet presAssocID="{948C1721-E059-4E42-9B3E-E75EB3F02A61}" presName="Child" presStyleLbl="revTx" presStyleIdx="1" presStyleCnt="6">
        <dgm:presLayoutVars>
          <dgm:chMax val="0"/>
          <dgm:chPref val="0"/>
          <dgm:bulletEnabled val="1"/>
        </dgm:presLayoutVars>
      </dgm:prSet>
      <dgm:spPr/>
      <dgm:t>
        <a:bodyPr/>
        <a:lstStyle/>
        <a:p>
          <a:endParaRPr lang="zh-CN" altLang="en-US"/>
        </a:p>
      </dgm:t>
    </dgm:pt>
    <dgm:pt modelId="{1569DBB0-2DDE-4037-B1B2-865C135C446E}" type="pres">
      <dgm:prSet presAssocID="{1D9A7137-8FE6-43B3-A259-FB6F93FB83F6}" presName="sibTrans" presStyleCnt="0"/>
      <dgm:spPr/>
    </dgm:pt>
    <dgm:pt modelId="{1BF10E5A-80EA-4835-8C4E-864C012E44CE}" type="pres">
      <dgm:prSet presAssocID="{C6175A70-B8B4-4D75-ABD2-3100DD027682}" presName="composite" presStyleCnt="0"/>
      <dgm:spPr/>
    </dgm:pt>
    <dgm:pt modelId="{D75F5159-F481-4E62-ABE2-CBEEA81E3DAD}" type="pres">
      <dgm:prSet presAssocID="{C6175A70-B8B4-4D75-ABD2-3100DD027682}" presName="FirstChild" presStyleLbl="revTx" presStyleIdx="2" presStyleCnt="6">
        <dgm:presLayoutVars>
          <dgm:chMax val="0"/>
          <dgm:chPref val="0"/>
          <dgm:bulletEnabled val="1"/>
        </dgm:presLayoutVars>
      </dgm:prSet>
      <dgm:spPr/>
      <dgm:t>
        <a:bodyPr/>
        <a:lstStyle/>
        <a:p>
          <a:endParaRPr lang="zh-CN" altLang="en-US"/>
        </a:p>
      </dgm:t>
    </dgm:pt>
    <dgm:pt modelId="{AC67DAEF-06D4-4A2A-91D3-C0D66436054E}" type="pres">
      <dgm:prSet presAssocID="{C6175A70-B8B4-4D75-ABD2-3100DD027682}" presName="Parent" presStyleLbl="alignNode1" presStyleIdx="1" presStyleCnt="3">
        <dgm:presLayoutVars>
          <dgm:chMax val="3"/>
          <dgm:chPref val="3"/>
          <dgm:bulletEnabled val="1"/>
        </dgm:presLayoutVars>
      </dgm:prSet>
      <dgm:spPr/>
      <dgm:t>
        <a:bodyPr/>
        <a:lstStyle/>
        <a:p>
          <a:endParaRPr lang="zh-CN" altLang="en-US"/>
        </a:p>
      </dgm:t>
    </dgm:pt>
    <dgm:pt modelId="{FD023DAA-2599-4A15-B489-C5D183D39F8A}" type="pres">
      <dgm:prSet presAssocID="{C6175A70-B8B4-4D75-ABD2-3100DD027682}" presName="Accent" presStyleLbl="parChTrans1D1" presStyleIdx="1" presStyleCnt="3"/>
      <dgm:spPr/>
    </dgm:pt>
    <dgm:pt modelId="{CA8C9C16-DAD8-474D-AC9F-83F2CEEA03CC}" type="pres">
      <dgm:prSet presAssocID="{C6175A70-B8B4-4D75-ABD2-3100DD027682}" presName="Child" presStyleLbl="revTx" presStyleIdx="3" presStyleCnt="6">
        <dgm:presLayoutVars>
          <dgm:chMax val="0"/>
          <dgm:chPref val="0"/>
          <dgm:bulletEnabled val="1"/>
        </dgm:presLayoutVars>
      </dgm:prSet>
      <dgm:spPr/>
      <dgm:t>
        <a:bodyPr/>
        <a:lstStyle/>
        <a:p>
          <a:endParaRPr lang="zh-CN" altLang="en-US"/>
        </a:p>
      </dgm:t>
    </dgm:pt>
    <dgm:pt modelId="{B5CFF033-8142-443C-92BE-A3000DA72CBE}" type="pres">
      <dgm:prSet presAssocID="{6C9F852F-B70F-4D67-A8C5-CCEB7B6A8D33}" presName="sibTrans" presStyleCnt="0"/>
      <dgm:spPr/>
    </dgm:pt>
    <dgm:pt modelId="{6275D746-A67D-410E-824A-AEBB838F326F}" type="pres">
      <dgm:prSet presAssocID="{1E443308-CBED-4DAA-BB57-494B056B1D13}" presName="composite" presStyleCnt="0"/>
      <dgm:spPr/>
    </dgm:pt>
    <dgm:pt modelId="{8FE55CF7-1EF2-47E4-A0D4-4C2DCB103217}" type="pres">
      <dgm:prSet presAssocID="{1E443308-CBED-4DAA-BB57-494B056B1D13}" presName="FirstChild" presStyleLbl="revTx" presStyleIdx="4" presStyleCnt="6">
        <dgm:presLayoutVars>
          <dgm:chMax val="0"/>
          <dgm:chPref val="0"/>
          <dgm:bulletEnabled val="1"/>
        </dgm:presLayoutVars>
      </dgm:prSet>
      <dgm:spPr/>
      <dgm:t>
        <a:bodyPr/>
        <a:lstStyle/>
        <a:p>
          <a:endParaRPr lang="zh-CN" altLang="en-US"/>
        </a:p>
      </dgm:t>
    </dgm:pt>
    <dgm:pt modelId="{248DE5CA-486A-4925-9DA7-F3ABF7507C05}" type="pres">
      <dgm:prSet presAssocID="{1E443308-CBED-4DAA-BB57-494B056B1D13}" presName="Parent" presStyleLbl="alignNode1" presStyleIdx="2" presStyleCnt="3">
        <dgm:presLayoutVars>
          <dgm:chMax val="3"/>
          <dgm:chPref val="3"/>
          <dgm:bulletEnabled val="1"/>
        </dgm:presLayoutVars>
      </dgm:prSet>
      <dgm:spPr/>
      <dgm:t>
        <a:bodyPr/>
        <a:lstStyle/>
        <a:p>
          <a:endParaRPr lang="zh-CN" altLang="en-US"/>
        </a:p>
      </dgm:t>
    </dgm:pt>
    <dgm:pt modelId="{491EA0FB-DE93-4326-895B-5474930BE360}" type="pres">
      <dgm:prSet presAssocID="{1E443308-CBED-4DAA-BB57-494B056B1D13}" presName="Accent" presStyleLbl="parChTrans1D1" presStyleIdx="2" presStyleCnt="3"/>
      <dgm:spPr/>
    </dgm:pt>
    <dgm:pt modelId="{590BB0AF-1DF6-45CE-9C48-6BF67A31706D}" type="pres">
      <dgm:prSet presAssocID="{1E443308-CBED-4DAA-BB57-494B056B1D13}" presName="Child" presStyleLbl="revTx" presStyleIdx="5" presStyleCnt="6">
        <dgm:presLayoutVars>
          <dgm:chMax val="0"/>
          <dgm:chPref val="0"/>
          <dgm:bulletEnabled val="1"/>
        </dgm:presLayoutVars>
      </dgm:prSet>
      <dgm:spPr/>
      <dgm:t>
        <a:bodyPr/>
        <a:lstStyle/>
        <a:p>
          <a:endParaRPr lang="zh-CN" altLang="en-US"/>
        </a:p>
      </dgm:t>
    </dgm:pt>
  </dgm:ptLst>
  <dgm:cxnLst>
    <dgm:cxn modelId="{2367FD3B-0F08-4DCC-A899-9ACAA972558B}" srcId="{C6175A70-B8B4-4D75-ABD2-3100DD027682}" destId="{E0F1B6E5-C7CA-45E0-95AF-4D194ADEE00E}" srcOrd="2" destOrd="0" parTransId="{66A28582-1455-4D2C-AC3D-433970E47D62}" sibTransId="{79E97F5F-3F67-406E-ACD5-A81E6B67E61C}"/>
    <dgm:cxn modelId="{0DA708B4-0E7E-4D0B-913C-85859F864089}" srcId="{1E443308-CBED-4DAA-BB57-494B056B1D13}" destId="{A5A67582-7967-42CE-AE3D-620EDDA96519}" srcOrd="0" destOrd="0" parTransId="{98728A86-5DB1-4835-B957-73BD72A0DD26}" sibTransId="{CC882691-BB80-4051-93EF-E301B5DAB1AB}"/>
    <dgm:cxn modelId="{7683F9ED-AAF0-4A8C-A459-AE54BD39C5DF}" type="presOf" srcId="{CBA48959-CB4D-48A4-9F8C-EB7578B3C82D}" destId="{CA8C9C16-DAD8-474D-AC9F-83F2CEEA03CC}" srcOrd="0" destOrd="0" presId="urn:microsoft.com/office/officeart/2011/layout/TabList"/>
    <dgm:cxn modelId="{ED4F93DC-D310-4879-9471-2F56F00F7AA9}" type="presOf" srcId="{CFEAA8F7-F534-43D4-829E-0E679FAF3F47}" destId="{CA8C9C16-DAD8-474D-AC9F-83F2CEEA03CC}" srcOrd="0" destOrd="2" presId="urn:microsoft.com/office/officeart/2011/layout/TabList"/>
    <dgm:cxn modelId="{9753B64A-58CB-4264-B4FA-6D9B5E55700A}" type="presOf" srcId="{E0F1B6E5-C7CA-45E0-95AF-4D194ADEE00E}" destId="{CA8C9C16-DAD8-474D-AC9F-83F2CEEA03CC}" srcOrd="0" destOrd="1" presId="urn:microsoft.com/office/officeart/2011/layout/TabList"/>
    <dgm:cxn modelId="{4ACE9080-2A03-48C9-BE8E-B55334C6FE6B}" type="presOf" srcId="{A6619629-8C69-4750-8DCB-02118D667A42}" destId="{3726C433-677E-4286-88B4-8AE388D47C6B}" srcOrd="0" destOrd="0" presId="urn:microsoft.com/office/officeart/2011/layout/TabList"/>
    <dgm:cxn modelId="{D232D99C-EFCF-40A0-B332-6B047FBF4F58}" type="presOf" srcId="{BEAE1201-6B28-4BED-BC7E-DAC3B9FEE76C}" destId="{3726C433-677E-4286-88B4-8AE388D47C6B}" srcOrd="0" destOrd="2" presId="urn:microsoft.com/office/officeart/2011/layout/TabList"/>
    <dgm:cxn modelId="{F460DCBD-4D6F-4AD1-940B-91FE046AD5A2}" srcId="{948C1721-E059-4E42-9B3E-E75EB3F02A61}" destId="{BEAE1201-6B28-4BED-BC7E-DAC3B9FEE76C}" srcOrd="3" destOrd="0" parTransId="{68BD99C2-BFFB-4DCA-BA53-D4922F2EC2E4}" sibTransId="{B3866889-68A6-456C-ABB3-D1FE705C8CCC}"/>
    <dgm:cxn modelId="{0053E1FC-EDA2-40DD-B18D-657DE95A4771}" type="presOf" srcId="{3F2DFE5B-AB3D-4A6A-B329-2E2A0866ABC0}" destId="{590BB0AF-1DF6-45CE-9C48-6BF67A31706D}" srcOrd="0" destOrd="0" presId="urn:microsoft.com/office/officeart/2011/layout/TabList"/>
    <dgm:cxn modelId="{B2C70AB2-6F78-43CA-A81A-9189A816DD08}" srcId="{1E443308-CBED-4DAA-BB57-494B056B1D13}" destId="{3F2DFE5B-AB3D-4A6A-B329-2E2A0866ABC0}" srcOrd="1" destOrd="0" parTransId="{7E44E925-9227-476B-8F78-63CEAB6CB5FE}" sibTransId="{39E4D528-07B6-4CA5-9495-AD2897ABFEF7}"/>
    <dgm:cxn modelId="{FF839441-01AA-43E4-BCA1-7066F1F18341}" type="presOf" srcId="{D8502AFB-D126-4EF2-972E-E4DA7C04627E}" destId="{DA2A668A-4D74-49DC-A463-9FC7C548CD0A}" srcOrd="0" destOrd="0" presId="urn:microsoft.com/office/officeart/2011/layout/TabList"/>
    <dgm:cxn modelId="{E8C6B4F8-D135-4F2D-A04D-8D8BC32D45F3}" srcId="{C6175A70-B8B4-4D75-ABD2-3100DD027682}" destId="{A02DA68F-8C57-4BDB-8402-8257D2E7DA6A}" srcOrd="0" destOrd="0" parTransId="{D8486CE9-662F-430B-A1A3-92CE6ED39D21}" sibTransId="{4DBEC258-A92E-44DD-AA96-E586EC75FBD8}"/>
    <dgm:cxn modelId="{74C8736E-B0DB-4B18-A491-58944A70CA21}" type="presOf" srcId="{AA78839E-53D0-4DC1-9405-AB2FC14ED6FD}" destId="{5959A53E-A85B-4DC5-BDCD-B33563CCD7AD}" srcOrd="0" destOrd="0" presId="urn:microsoft.com/office/officeart/2011/layout/TabList"/>
    <dgm:cxn modelId="{39ACB9FC-30F5-43AA-984E-272DD1645A40}" type="presOf" srcId="{948C1721-E059-4E42-9B3E-E75EB3F02A61}" destId="{35F1DE66-0DFB-4725-A50F-4A0294B54D60}" srcOrd="0" destOrd="0" presId="urn:microsoft.com/office/officeart/2011/layout/TabList"/>
    <dgm:cxn modelId="{B842ED39-1C4A-41B6-A20B-E1833852BA56}" type="presOf" srcId="{A185B256-1D9B-4B5D-963D-574DA35214EF}" destId="{590BB0AF-1DF6-45CE-9C48-6BF67A31706D}" srcOrd="0" destOrd="2" presId="urn:microsoft.com/office/officeart/2011/layout/TabList"/>
    <dgm:cxn modelId="{3A71A6C3-99BD-4228-859D-B10E27D116F7}" srcId="{D8502AFB-D126-4EF2-972E-E4DA7C04627E}" destId="{948C1721-E059-4E42-9B3E-E75EB3F02A61}" srcOrd="0" destOrd="0" parTransId="{FD7AC64F-7FC5-4D81-A8F4-2790A5CA5198}" sibTransId="{1D9A7137-8FE6-43B3-A259-FB6F93FB83F6}"/>
    <dgm:cxn modelId="{8292A47D-F392-4E1F-BC33-B008BFC0B75A}" srcId="{C6175A70-B8B4-4D75-ABD2-3100DD027682}" destId="{CFEAA8F7-F534-43D4-829E-0E679FAF3F47}" srcOrd="3" destOrd="0" parTransId="{4B83B33C-3395-4B4A-B0E6-0F512B9C5672}" sibTransId="{60ACD03E-5E7B-4A74-89CC-F554EA8C9536}"/>
    <dgm:cxn modelId="{C3B8C78A-AF2B-4554-981B-41A1DE5FCD41}" type="presOf" srcId="{1E443308-CBED-4DAA-BB57-494B056B1D13}" destId="{248DE5CA-486A-4925-9DA7-F3ABF7507C05}" srcOrd="0" destOrd="0" presId="urn:microsoft.com/office/officeart/2011/layout/TabList"/>
    <dgm:cxn modelId="{76151C5D-8803-4D7C-B606-B5D99135BECB}" srcId="{948C1721-E059-4E42-9B3E-E75EB3F02A61}" destId="{23472869-600F-4172-82E7-A68DA154A837}" srcOrd="2" destOrd="0" parTransId="{07987FAB-1308-468B-930A-7EB4F603DBF4}" sibTransId="{179DA048-68B1-4518-B555-F7987629465E}"/>
    <dgm:cxn modelId="{7DDB4F19-C5F1-4E30-A6F9-041545A2323C}" type="presOf" srcId="{A02DA68F-8C57-4BDB-8402-8257D2E7DA6A}" destId="{D75F5159-F481-4E62-ABE2-CBEEA81E3DAD}" srcOrd="0" destOrd="0" presId="urn:microsoft.com/office/officeart/2011/layout/TabList"/>
    <dgm:cxn modelId="{28E760D8-D5C4-4B19-ADD4-B9B09CCCDB5D}" type="presOf" srcId="{C6175A70-B8B4-4D75-ABD2-3100DD027682}" destId="{AC67DAEF-06D4-4A2A-91D3-C0D66436054E}" srcOrd="0" destOrd="0" presId="urn:microsoft.com/office/officeart/2011/layout/TabList"/>
    <dgm:cxn modelId="{4BFFC0EC-0F2E-4F82-860D-CB8E6A3ED139}" srcId="{948C1721-E059-4E42-9B3E-E75EB3F02A61}" destId="{A6619629-8C69-4750-8DCB-02118D667A42}" srcOrd="1" destOrd="0" parTransId="{62540A8F-4DF6-49AA-A3BE-00B98103B5FE}" sibTransId="{34E75B84-1825-4B15-B978-CEE8747FEAA3}"/>
    <dgm:cxn modelId="{4AAF8B76-45CB-471B-BB47-800AC4935096}" srcId="{D8502AFB-D126-4EF2-972E-E4DA7C04627E}" destId="{1E443308-CBED-4DAA-BB57-494B056B1D13}" srcOrd="2" destOrd="0" parTransId="{8B688743-472C-4C9D-8B59-A9DEE54195C0}" sibTransId="{ED5C88D7-928D-4A97-B53B-E13B562C7C1A}"/>
    <dgm:cxn modelId="{6A7F95FA-FD21-4625-BF49-5EA62A85FC72}" type="presOf" srcId="{23472869-600F-4172-82E7-A68DA154A837}" destId="{3726C433-677E-4286-88B4-8AE388D47C6B}" srcOrd="0" destOrd="1" presId="urn:microsoft.com/office/officeart/2011/layout/TabList"/>
    <dgm:cxn modelId="{C7B4BC7A-8833-466B-8F42-4B47648B08EF}" srcId="{948C1721-E059-4E42-9B3E-E75EB3F02A61}" destId="{AA78839E-53D0-4DC1-9405-AB2FC14ED6FD}" srcOrd="0" destOrd="0" parTransId="{1FA750EB-3738-4F77-B588-4DD1BB08BCC7}" sibTransId="{9989F704-CC11-4743-93A0-168949333284}"/>
    <dgm:cxn modelId="{B30C2103-C0D7-467B-A278-4D0C2CB12A2A}" srcId="{C6175A70-B8B4-4D75-ABD2-3100DD027682}" destId="{CBA48959-CB4D-48A4-9F8C-EB7578B3C82D}" srcOrd="1" destOrd="0" parTransId="{B5055192-67EA-4836-93FA-2F2A35E69D4A}" sibTransId="{630A960A-FE9E-42C2-B9F0-56B928CF8CF9}"/>
    <dgm:cxn modelId="{77C0B84C-8117-43B5-9861-55645B46A6A4}" type="presOf" srcId="{DDE4CF44-F06D-481E-8A4D-605779B76137}" destId="{590BB0AF-1DF6-45CE-9C48-6BF67A31706D}" srcOrd="0" destOrd="1" presId="urn:microsoft.com/office/officeart/2011/layout/TabList"/>
    <dgm:cxn modelId="{EAF675B0-250C-48D3-A3B1-5D433C890011}" srcId="{1E443308-CBED-4DAA-BB57-494B056B1D13}" destId="{A185B256-1D9B-4B5D-963D-574DA35214EF}" srcOrd="3" destOrd="0" parTransId="{925A0001-C588-466C-9CF3-17EF5B1FC026}" sibTransId="{455E9A47-3BBB-4204-91EB-44F710E9FF0F}"/>
    <dgm:cxn modelId="{8BE3267E-1509-4906-B78E-2047344D7B09}" type="presOf" srcId="{A5A67582-7967-42CE-AE3D-620EDDA96519}" destId="{8FE55CF7-1EF2-47E4-A0D4-4C2DCB103217}" srcOrd="0" destOrd="0" presId="urn:microsoft.com/office/officeart/2011/layout/TabList"/>
    <dgm:cxn modelId="{3D7B15E3-71BF-4B4E-90D9-6A071743D7CB}" srcId="{1E443308-CBED-4DAA-BB57-494B056B1D13}" destId="{DDE4CF44-F06D-481E-8A4D-605779B76137}" srcOrd="2" destOrd="0" parTransId="{6ED8A386-4F9F-4260-AA6F-FD1323FA326A}" sibTransId="{11EE2B94-8179-405E-BDF4-CA1F303DE5D7}"/>
    <dgm:cxn modelId="{61F130F7-357E-43C2-9231-EB511D14A33D}" srcId="{D8502AFB-D126-4EF2-972E-E4DA7C04627E}" destId="{C6175A70-B8B4-4D75-ABD2-3100DD027682}" srcOrd="1" destOrd="0" parTransId="{2B0474C8-38E6-49DC-A2EE-DFA301BB198F}" sibTransId="{6C9F852F-B70F-4D67-A8C5-CCEB7B6A8D33}"/>
    <dgm:cxn modelId="{E4FA8CCF-3B68-4A13-A677-BFF9FCA59353}" type="presParOf" srcId="{DA2A668A-4D74-49DC-A463-9FC7C548CD0A}" destId="{029DA14B-CFD3-464B-9E6D-E8EF2228BAF6}" srcOrd="0" destOrd="0" presId="urn:microsoft.com/office/officeart/2011/layout/TabList"/>
    <dgm:cxn modelId="{86D806B7-A892-4194-BD5C-C43BBF109168}" type="presParOf" srcId="{029DA14B-CFD3-464B-9E6D-E8EF2228BAF6}" destId="{5959A53E-A85B-4DC5-BDCD-B33563CCD7AD}" srcOrd="0" destOrd="0" presId="urn:microsoft.com/office/officeart/2011/layout/TabList"/>
    <dgm:cxn modelId="{027A00C8-B91B-4209-B2F6-9EEB97BCD984}" type="presParOf" srcId="{029DA14B-CFD3-464B-9E6D-E8EF2228BAF6}" destId="{35F1DE66-0DFB-4725-A50F-4A0294B54D60}" srcOrd="1" destOrd="0" presId="urn:microsoft.com/office/officeart/2011/layout/TabList"/>
    <dgm:cxn modelId="{9DC15890-C395-4E92-AFAC-4E4DD590927C}" type="presParOf" srcId="{029DA14B-CFD3-464B-9E6D-E8EF2228BAF6}" destId="{1BFEDC40-6726-4087-8597-557EF3BEA162}" srcOrd="2" destOrd="0" presId="urn:microsoft.com/office/officeart/2011/layout/TabList"/>
    <dgm:cxn modelId="{721FDFD0-3A81-4E31-83DE-EA59F4AC875B}" type="presParOf" srcId="{DA2A668A-4D74-49DC-A463-9FC7C548CD0A}" destId="{3726C433-677E-4286-88B4-8AE388D47C6B}" srcOrd="1" destOrd="0" presId="urn:microsoft.com/office/officeart/2011/layout/TabList"/>
    <dgm:cxn modelId="{85B318EF-1A1F-4AD0-AADA-D57486D438CA}" type="presParOf" srcId="{DA2A668A-4D74-49DC-A463-9FC7C548CD0A}" destId="{1569DBB0-2DDE-4037-B1B2-865C135C446E}" srcOrd="2" destOrd="0" presId="urn:microsoft.com/office/officeart/2011/layout/TabList"/>
    <dgm:cxn modelId="{8C226DA8-0CF6-4E2F-A605-083EE9678A17}" type="presParOf" srcId="{DA2A668A-4D74-49DC-A463-9FC7C548CD0A}" destId="{1BF10E5A-80EA-4835-8C4E-864C012E44CE}" srcOrd="3" destOrd="0" presId="urn:microsoft.com/office/officeart/2011/layout/TabList"/>
    <dgm:cxn modelId="{56BE6F2A-AE4C-4E04-8B82-EDBAB9726637}" type="presParOf" srcId="{1BF10E5A-80EA-4835-8C4E-864C012E44CE}" destId="{D75F5159-F481-4E62-ABE2-CBEEA81E3DAD}" srcOrd="0" destOrd="0" presId="urn:microsoft.com/office/officeart/2011/layout/TabList"/>
    <dgm:cxn modelId="{249AE77E-4A42-4E32-B627-63F357F47507}" type="presParOf" srcId="{1BF10E5A-80EA-4835-8C4E-864C012E44CE}" destId="{AC67DAEF-06D4-4A2A-91D3-C0D66436054E}" srcOrd="1" destOrd="0" presId="urn:microsoft.com/office/officeart/2011/layout/TabList"/>
    <dgm:cxn modelId="{B8241F79-3C9A-4147-9C65-E37BEE865768}" type="presParOf" srcId="{1BF10E5A-80EA-4835-8C4E-864C012E44CE}" destId="{FD023DAA-2599-4A15-B489-C5D183D39F8A}" srcOrd="2" destOrd="0" presId="urn:microsoft.com/office/officeart/2011/layout/TabList"/>
    <dgm:cxn modelId="{1F983B0B-E2A8-4292-8D3A-67AD7D85CE99}" type="presParOf" srcId="{DA2A668A-4D74-49DC-A463-9FC7C548CD0A}" destId="{CA8C9C16-DAD8-474D-AC9F-83F2CEEA03CC}" srcOrd="4" destOrd="0" presId="urn:microsoft.com/office/officeart/2011/layout/TabList"/>
    <dgm:cxn modelId="{BEC40A32-E862-4A50-BE21-B65873AF7062}" type="presParOf" srcId="{DA2A668A-4D74-49DC-A463-9FC7C548CD0A}" destId="{B5CFF033-8142-443C-92BE-A3000DA72CBE}" srcOrd="5" destOrd="0" presId="urn:microsoft.com/office/officeart/2011/layout/TabList"/>
    <dgm:cxn modelId="{18FD2521-F139-4158-AB17-0CBD29986D5C}" type="presParOf" srcId="{DA2A668A-4D74-49DC-A463-9FC7C548CD0A}" destId="{6275D746-A67D-410E-824A-AEBB838F326F}" srcOrd="6" destOrd="0" presId="urn:microsoft.com/office/officeart/2011/layout/TabList"/>
    <dgm:cxn modelId="{02D2A7F2-0A32-413B-99A0-3279E1978798}" type="presParOf" srcId="{6275D746-A67D-410E-824A-AEBB838F326F}" destId="{8FE55CF7-1EF2-47E4-A0D4-4C2DCB103217}" srcOrd="0" destOrd="0" presId="urn:microsoft.com/office/officeart/2011/layout/TabList"/>
    <dgm:cxn modelId="{4730B8DE-5013-4442-BC3F-A83F9A480668}" type="presParOf" srcId="{6275D746-A67D-410E-824A-AEBB838F326F}" destId="{248DE5CA-486A-4925-9DA7-F3ABF7507C05}" srcOrd="1" destOrd="0" presId="urn:microsoft.com/office/officeart/2011/layout/TabList"/>
    <dgm:cxn modelId="{CF85A0FC-79B4-4CA1-BACF-C745EA9F371B}" type="presParOf" srcId="{6275D746-A67D-410E-824A-AEBB838F326F}" destId="{491EA0FB-DE93-4326-895B-5474930BE360}" srcOrd="2" destOrd="0" presId="urn:microsoft.com/office/officeart/2011/layout/TabList"/>
    <dgm:cxn modelId="{0E461F52-805F-48A5-B0C3-38CA1FD82E9F}" type="presParOf" srcId="{DA2A668A-4D74-49DC-A463-9FC7C548CD0A}" destId="{590BB0AF-1DF6-45CE-9C48-6BF67A31706D}" srcOrd="7" destOrd="0" presId="urn:microsoft.com/office/officeart/2011/layout/Tab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8502AFB-D126-4EF2-972E-E4DA7C04627E}" type="doc">
      <dgm:prSet loTypeId="urn:microsoft.com/office/officeart/2011/layout/TabList" loCatId="list" qsTypeId="urn:microsoft.com/office/officeart/2005/8/quickstyle/simple1" qsCatId="simple" csTypeId="urn:microsoft.com/office/officeart/2005/8/colors/accent3_5" csCatId="accent3" phldr="1"/>
      <dgm:spPr/>
      <dgm:t>
        <a:bodyPr/>
        <a:lstStyle/>
        <a:p>
          <a:endParaRPr lang="zh-CN" altLang="en-US"/>
        </a:p>
      </dgm:t>
    </dgm:pt>
    <dgm:pt modelId="{948C1721-E059-4E42-9B3E-E75EB3F02A61}">
      <dgm:prSet phldrT="[文本]"/>
      <dgm:spPr/>
      <dgm:t>
        <a:bodyPr/>
        <a:lstStyle/>
        <a:p>
          <a:r>
            <a:rPr lang="en-US" altLang="zh-CN" dirty="0" smtClean="0"/>
            <a:t>4</a:t>
          </a:r>
          <a:endParaRPr lang="zh-CN" altLang="en-US" dirty="0"/>
        </a:p>
      </dgm:t>
    </dgm:pt>
    <dgm:pt modelId="{FD7AC64F-7FC5-4D81-A8F4-2790A5CA5198}" cxnId="{3A71A6C3-99BD-4228-859D-B10E27D116F7}" type="parTrans">
      <dgm:prSet/>
      <dgm:spPr/>
      <dgm:t>
        <a:bodyPr/>
        <a:lstStyle/>
        <a:p>
          <a:endParaRPr lang="zh-CN" altLang="en-US"/>
        </a:p>
      </dgm:t>
    </dgm:pt>
    <dgm:pt modelId="{1D9A7137-8FE6-43B3-A259-FB6F93FB83F6}" cxnId="{3A71A6C3-99BD-4228-859D-B10E27D116F7}" type="sibTrans">
      <dgm:prSet/>
      <dgm:spPr/>
      <dgm:t>
        <a:bodyPr/>
        <a:lstStyle/>
        <a:p>
          <a:endParaRPr lang="zh-CN" altLang="en-US"/>
        </a:p>
      </dgm:t>
    </dgm:pt>
    <dgm:pt modelId="{AA78839E-53D0-4DC1-9405-AB2FC14ED6FD}">
      <dgm:prSet phldrT="[文本]" custT="1"/>
      <dgm:spPr/>
      <dgm:t>
        <a:bodyPr/>
        <a:lstStyle/>
        <a:p>
          <a:r>
            <a:rPr lang="zh-CN" altLang="en-US" sz="2400" dirty="0" smtClean="0"/>
            <a:t>学业质量影响因素</a:t>
          </a:r>
          <a:endParaRPr lang="zh-CN" altLang="en-US" sz="2400" b="0" dirty="0"/>
        </a:p>
      </dgm:t>
    </dgm:pt>
    <dgm:pt modelId="{1FA750EB-3738-4F77-B588-4DD1BB08BCC7}" cxnId="{C7B4BC7A-8833-466B-8F42-4B47648B08EF}" type="parTrans">
      <dgm:prSet/>
      <dgm:spPr/>
      <dgm:t>
        <a:bodyPr/>
        <a:lstStyle/>
        <a:p>
          <a:endParaRPr lang="zh-CN" altLang="en-US"/>
        </a:p>
      </dgm:t>
    </dgm:pt>
    <dgm:pt modelId="{9989F704-CC11-4743-93A0-168949333284}" cxnId="{C7B4BC7A-8833-466B-8F42-4B47648B08EF}" type="sibTrans">
      <dgm:prSet/>
      <dgm:spPr/>
      <dgm:t>
        <a:bodyPr/>
        <a:lstStyle/>
        <a:p>
          <a:endParaRPr lang="zh-CN" altLang="en-US"/>
        </a:p>
      </dgm:t>
    </dgm:pt>
    <dgm:pt modelId="{A6619629-8C69-4750-8DCB-02118D667A42}">
      <dgm:prSet phldrT="[文本]"/>
      <dgm:spPr/>
      <dgm:t>
        <a:bodyPr/>
        <a:lstStyle/>
        <a:p>
          <a:r>
            <a:rPr lang="zh-CN" altLang="en-US" dirty="0" smtClean="0"/>
            <a:t>学校层面</a:t>
          </a:r>
          <a:endParaRPr lang="zh-CN" altLang="en-US" dirty="0"/>
        </a:p>
      </dgm:t>
    </dgm:pt>
    <dgm:pt modelId="{62540A8F-4DF6-49AA-A3BE-00B98103B5FE}" cxnId="{4BFFC0EC-0F2E-4F82-860D-CB8E6A3ED139}" type="parTrans">
      <dgm:prSet/>
      <dgm:spPr/>
      <dgm:t>
        <a:bodyPr/>
        <a:lstStyle/>
        <a:p>
          <a:endParaRPr lang="zh-CN" altLang="en-US"/>
        </a:p>
      </dgm:t>
    </dgm:pt>
    <dgm:pt modelId="{34E75B84-1825-4B15-B978-CEE8747FEAA3}" cxnId="{4BFFC0EC-0F2E-4F82-860D-CB8E6A3ED139}" type="sibTrans">
      <dgm:prSet/>
      <dgm:spPr/>
      <dgm:t>
        <a:bodyPr/>
        <a:lstStyle/>
        <a:p>
          <a:endParaRPr lang="zh-CN" altLang="en-US"/>
        </a:p>
      </dgm:t>
    </dgm:pt>
    <dgm:pt modelId="{C6175A70-B8B4-4D75-ABD2-3100DD027682}">
      <dgm:prSet phldrT="[文本]"/>
      <dgm:spPr/>
      <dgm:t>
        <a:bodyPr/>
        <a:lstStyle/>
        <a:p>
          <a:r>
            <a:rPr lang="en-US" altLang="zh-CN" dirty="0" smtClean="0"/>
            <a:t>5</a:t>
          </a:r>
          <a:endParaRPr lang="zh-CN" altLang="en-US" dirty="0"/>
        </a:p>
      </dgm:t>
    </dgm:pt>
    <dgm:pt modelId="{2B0474C8-38E6-49DC-A2EE-DFA301BB198F}" cxnId="{61F130F7-357E-43C2-9231-EB511D14A33D}" type="parTrans">
      <dgm:prSet/>
      <dgm:spPr/>
      <dgm:t>
        <a:bodyPr/>
        <a:lstStyle/>
        <a:p>
          <a:endParaRPr lang="zh-CN" altLang="en-US"/>
        </a:p>
      </dgm:t>
    </dgm:pt>
    <dgm:pt modelId="{6C9F852F-B70F-4D67-A8C5-CCEB7B6A8D33}" cxnId="{61F130F7-357E-43C2-9231-EB511D14A33D}" type="sibTrans">
      <dgm:prSet/>
      <dgm:spPr/>
      <dgm:t>
        <a:bodyPr/>
        <a:lstStyle/>
        <a:p>
          <a:endParaRPr lang="zh-CN" altLang="en-US"/>
        </a:p>
      </dgm:t>
    </dgm:pt>
    <dgm:pt modelId="{A02DA68F-8C57-4BDB-8402-8257D2E7DA6A}">
      <dgm:prSet phldrT="[文本]" custT="1"/>
      <dgm:spPr/>
      <dgm:t>
        <a:bodyPr/>
        <a:lstStyle/>
        <a:p>
          <a:r>
            <a:rPr lang="zh-CN" altLang="en-US" sz="2400" dirty="0" smtClean="0"/>
            <a:t>课堂教学现状</a:t>
          </a:r>
          <a:endParaRPr lang="zh-CN" altLang="en-US" sz="2400" dirty="0"/>
        </a:p>
      </dgm:t>
    </dgm:pt>
    <dgm:pt modelId="{D8486CE9-662F-430B-A1A3-92CE6ED39D21}" cxnId="{E8C6B4F8-D135-4F2D-A04D-8D8BC32D45F3}" type="parTrans">
      <dgm:prSet/>
      <dgm:spPr/>
      <dgm:t>
        <a:bodyPr/>
        <a:lstStyle/>
        <a:p>
          <a:endParaRPr lang="zh-CN" altLang="en-US"/>
        </a:p>
      </dgm:t>
    </dgm:pt>
    <dgm:pt modelId="{4DBEC258-A92E-44DD-AA96-E586EC75FBD8}" cxnId="{E8C6B4F8-D135-4F2D-A04D-8D8BC32D45F3}" type="sibTrans">
      <dgm:prSet/>
      <dgm:spPr/>
      <dgm:t>
        <a:bodyPr/>
        <a:lstStyle/>
        <a:p>
          <a:endParaRPr lang="zh-CN" altLang="en-US"/>
        </a:p>
      </dgm:t>
    </dgm:pt>
    <dgm:pt modelId="{CBA48959-CB4D-48A4-9F8C-EB7578B3C82D}">
      <dgm:prSet phldrT="[文本]"/>
      <dgm:spPr/>
      <dgm:t>
        <a:bodyPr/>
        <a:lstStyle/>
        <a:p>
          <a:r>
            <a:rPr lang="zh-CN" altLang="en-US" dirty="0" smtClean="0"/>
            <a:t>指标评价结果</a:t>
          </a:r>
          <a:endParaRPr lang="zh-CN" altLang="en-US" dirty="0"/>
        </a:p>
      </dgm:t>
    </dgm:pt>
    <dgm:pt modelId="{B5055192-67EA-4836-93FA-2F2A35E69D4A}" cxnId="{B30C2103-C0D7-467B-A278-4D0C2CB12A2A}" type="parTrans">
      <dgm:prSet/>
      <dgm:spPr/>
      <dgm:t>
        <a:bodyPr/>
        <a:lstStyle/>
        <a:p>
          <a:endParaRPr lang="zh-CN" altLang="en-US"/>
        </a:p>
      </dgm:t>
    </dgm:pt>
    <dgm:pt modelId="{630A960A-FE9E-42C2-B9F0-56B928CF8CF9}" cxnId="{B30C2103-C0D7-467B-A278-4D0C2CB12A2A}" type="sibTrans">
      <dgm:prSet/>
      <dgm:spPr/>
      <dgm:t>
        <a:bodyPr/>
        <a:lstStyle/>
        <a:p>
          <a:endParaRPr lang="zh-CN" altLang="en-US"/>
        </a:p>
      </dgm:t>
    </dgm:pt>
    <dgm:pt modelId="{1E443308-CBED-4DAA-BB57-494B056B1D13}">
      <dgm:prSet phldrT="[文本]"/>
      <dgm:spPr/>
      <dgm:t>
        <a:bodyPr/>
        <a:lstStyle/>
        <a:p>
          <a:r>
            <a:rPr lang="en-US" altLang="zh-CN" dirty="0" smtClean="0"/>
            <a:t>6</a:t>
          </a:r>
          <a:endParaRPr lang="zh-CN" altLang="en-US" dirty="0"/>
        </a:p>
      </dgm:t>
    </dgm:pt>
    <dgm:pt modelId="{8B688743-472C-4C9D-8B59-A9DEE54195C0}" cxnId="{4AAF8B76-45CB-471B-BB47-800AC4935096}" type="parTrans">
      <dgm:prSet/>
      <dgm:spPr/>
      <dgm:t>
        <a:bodyPr/>
        <a:lstStyle/>
        <a:p>
          <a:endParaRPr lang="zh-CN" altLang="en-US"/>
        </a:p>
      </dgm:t>
    </dgm:pt>
    <dgm:pt modelId="{ED5C88D7-928D-4A97-B53B-E13B562C7C1A}" cxnId="{4AAF8B76-45CB-471B-BB47-800AC4935096}" type="sibTrans">
      <dgm:prSet/>
      <dgm:spPr/>
      <dgm:t>
        <a:bodyPr/>
        <a:lstStyle/>
        <a:p>
          <a:endParaRPr lang="zh-CN" altLang="en-US"/>
        </a:p>
      </dgm:t>
    </dgm:pt>
    <dgm:pt modelId="{A5A67582-7967-42CE-AE3D-620EDDA96519}">
      <dgm:prSet phldrT="[文本]" custT="1"/>
      <dgm:spPr/>
      <dgm:t>
        <a:bodyPr/>
        <a:lstStyle/>
        <a:p>
          <a:r>
            <a:rPr lang="zh-CN" altLang="en-US" sz="2400" dirty="0" smtClean="0"/>
            <a:t>其他结果</a:t>
          </a:r>
          <a:endParaRPr lang="zh-CN" altLang="en-US" sz="2400" dirty="0"/>
        </a:p>
      </dgm:t>
    </dgm:pt>
    <dgm:pt modelId="{98728A86-5DB1-4835-B957-73BD72A0DD26}" cxnId="{0DA708B4-0E7E-4D0B-913C-85859F864089}" type="parTrans">
      <dgm:prSet/>
      <dgm:spPr/>
      <dgm:t>
        <a:bodyPr/>
        <a:lstStyle/>
        <a:p>
          <a:endParaRPr lang="zh-CN" altLang="en-US"/>
        </a:p>
      </dgm:t>
    </dgm:pt>
    <dgm:pt modelId="{CC882691-BB80-4051-93EF-E301B5DAB1AB}" cxnId="{0DA708B4-0E7E-4D0B-913C-85859F864089}" type="sibTrans">
      <dgm:prSet/>
      <dgm:spPr/>
      <dgm:t>
        <a:bodyPr/>
        <a:lstStyle/>
        <a:p>
          <a:endParaRPr lang="zh-CN" altLang="en-US"/>
        </a:p>
      </dgm:t>
    </dgm:pt>
    <dgm:pt modelId="{3F2DFE5B-AB3D-4A6A-B329-2E2A0866ABC0}">
      <dgm:prSet phldrT="[文本]"/>
      <dgm:spPr/>
      <dgm:t>
        <a:bodyPr/>
        <a:lstStyle/>
        <a:p>
          <a:endParaRPr lang="zh-CN" altLang="en-US" dirty="0"/>
        </a:p>
      </dgm:t>
    </dgm:pt>
    <dgm:pt modelId="{7E44E925-9227-476B-8F78-63CEAB6CB5FE}" cxnId="{B2C70AB2-6F78-43CA-A81A-9189A816DD08}" type="parTrans">
      <dgm:prSet/>
      <dgm:spPr/>
      <dgm:t>
        <a:bodyPr/>
        <a:lstStyle/>
        <a:p>
          <a:endParaRPr lang="zh-CN" altLang="en-US"/>
        </a:p>
      </dgm:t>
    </dgm:pt>
    <dgm:pt modelId="{39E4D528-07B6-4CA5-9495-AD2897ABFEF7}" cxnId="{B2C70AB2-6F78-43CA-A81A-9189A816DD08}" type="sibTrans">
      <dgm:prSet/>
      <dgm:spPr/>
      <dgm:t>
        <a:bodyPr/>
        <a:lstStyle/>
        <a:p>
          <a:endParaRPr lang="zh-CN" altLang="en-US"/>
        </a:p>
      </dgm:t>
    </dgm:pt>
    <dgm:pt modelId="{7BBDE5E6-4CE6-408C-B67D-0A3FB6FD4A79}">
      <dgm:prSet phldrT="[文本]"/>
      <dgm:spPr/>
      <dgm:t>
        <a:bodyPr/>
        <a:lstStyle/>
        <a:p>
          <a:r>
            <a:rPr lang="zh-CN" altLang="en-US" dirty="0" smtClean="0"/>
            <a:t>教师层面</a:t>
          </a:r>
          <a:endParaRPr lang="zh-CN" altLang="en-US" dirty="0"/>
        </a:p>
      </dgm:t>
    </dgm:pt>
    <dgm:pt modelId="{AA7957B2-8A21-4041-844F-AD49442472F4}" cxnId="{99D0DEDB-24CA-4E17-8F80-E3134267773E}" type="parTrans">
      <dgm:prSet/>
      <dgm:spPr/>
      <dgm:t>
        <a:bodyPr/>
        <a:lstStyle/>
        <a:p>
          <a:endParaRPr lang="zh-CN" altLang="en-US"/>
        </a:p>
      </dgm:t>
    </dgm:pt>
    <dgm:pt modelId="{ABC0AFD3-0C04-46E6-A9D1-8899A7BFD070}" cxnId="{99D0DEDB-24CA-4E17-8F80-E3134267773E}" type="sibTrans">
      <dgm:prSet/>
      <dgm:spPr/>
      <dgm:t>
        <a:bodyPr/>
        <a:lstStyle/>
        <a:p>
          <a:endParaRPr lang="zh-CN" altLang="en-US"/>
        </a:p>
      </dgm:t>
    </dgm:pt>
    <dgm:pt modelId="{4F90F9BA-ECFF-47F6-AC2E-64F1D06AAD99}">
      <dgm:prSet phldrT="[文本]"/>
      <dgm:spPr/>
      <dgm:t>
        <a:bodyPr/>
        <a:lstStyle/>
        <a:p>
          <a:r>
            <a:rPr lang="zh-CN" altLang="en-US" dirty="0" smtClean="0"/>
            <a:t>学生层面</a:t>
          </a:r>
          <a:endParaRPr lang="zh-CN" altLang="en-US" dirty="0"/>
        </a:p>
      </dgm:t>
    </dgm:pt>
    <dgm:pt modelId="{D1B6949A-E824-4CC7-B735-99F8607ECBD9}" cxnId="{0BDAB44E-6E2F-43D0-B4C0-3CAE4D4A9B74}" type="parTrans">
      <dgm:prSet/>
      <dgm:spPr/>
      <dgm:t>
        <a:bodyPr/>
        <a:lstStyle/>
        <a:p>
          <a:endParaRPr lang="zh-CN" altLang="en-US"/>
        </a:p>
      </dgm:t>
    </dgm:pt>
    <dgm:pt modelId="{F93F7FBD-2179-4138-A4B3-FF67E1033CC1}" cxnId="{0BDAB44E-6E2F-43D0-B4C0-3CAE4D4A9B74}" type="sibTrans">
      <dgm:prSet/>
      <dgm:spPr/>
      <dgm:t>
        <a:bodyPr/>
        <a:lstStyle/>
        <a:p>
          <a:endParaRPr lang="zh-CN" altLang="en-US"/>
        </a:p>
      </dgm:t>
    </dgm:pt>
    <dgm:pt modelId="{0C9A342C-922C-42C1-852E-51894BB018A3}">
      <dgm:prSet phldrT="[文本]"/>
      <dgm:spPr/>
      <dgm:t>
        <a:bodyPr/>
        <a:lstStyle/>
        <a:p>
          <a:r>
            <a:rPr lang="zh-CN" altLang="en-US" dirty="0" smtClean="0"/>
            <a:t>行为评价示例</a:t>
          </a:r>
          <a:endParaRPr lang="zh-CN" altLang="en-US" dirty="0"/>
        </a:p>
      </dgm:t>
    </dgm:pt>
    <dgm:pt modelId="{349D31FA-7ECA-4841-9D60-B21E065A10DA}" cxnId="{A9F3B37A-1EEB-4C82-9EFD-1DCCB86EC17E}" type="parTrans">
      <dgm:prSet/>
      <dgm:spPr/>
      <dgm:t>
        <a:bodyPr/>
        <a:lstStyle/>
        <a:p>
          <a:endParaRPr lang="zh-CN" altLang="en-US"/>
        </a:p>
      </dgm:t>
    </dgm:pt>
    <dgm:pt modelId="{8E0299B4-DD4D-44AE-87A0-57CEEF1B3C64}" cxnId="{A9F3B37A-1EEB-4C82-9EFD-1DCCB86EC17E}" type="sibTrans">
      <dgm:prSet/>
      <dgm:spPr/>
      <dgm:t>
        <a:bodyPr/>
        <a:lstStyle/>
        <a:p>
          <a:endParaRPr lang="zh-CN" altLang="en-US"/>
        </a:p>
      </dgm:t>
    </dgm:pt>
    <dgm:pt modelId="{DA2A668A-4D74-49DC-A463-9FC7C548CD0A}" type="pres">
      <dgm:prSet presAssocID="{D8502AFB-D126-4EF2-972E-E4DA7C04627E}" presName="Name0" presStyleCnt="0">
        <dgm:presLayoutVars>
          <dgm:chMax/>
          <dgm:chPref val="3"/>
          <dgm:dir/>
          <dgm:animOne val="branch"/>
          <dgm:animLvl val="lvl"/>
        </dgm:presLayoutVars>
      </dgm:prSet>
      <dgm:spPr/>
      <dgm:t>
        <a:bodyPr/>
        <a:lstStyle/>
        <a:p>
          <a:endParaRPr lang="zh-CN" altLang="en-US"/>
        </a:p>
      </dgm:t>
    </dgm:pt>
    <dgm:pt modelId="{029DA14B-CFD3-464B-9E6D-E8EF2228BAF6}" type="pres">
      <dgm:prSet presAssocID="{948C1721-E059-4E42-9B3E-E75EB3F02A61}" presName="composite" presStyleCnt="0"/>
      <dgm:spPr/>
    </dgm:pt>
    <dgm:pt modelId="{5959A53E-A85B-4DC5-BDCD-B33563CCD7AD}" type="pres">
      <dgm:prSet presAssocID="{948C1721-E059-4E42-9B3E-E75EB3F02A61}" presName="FirstChild" presStyleLbl="revTx" presStyleIdx="0" presStyleCnt="6">
        <dgm:presLayoutVars>
          <dgm:chMax val="0"/>
          <dgm:chPref val="0"/>
          <dgm:bulletEnabled val="1"/>
        </dgm:presLayoutVars>
      </dgm:prSet>
      <dgm:spPr/>
      <dgm:t>
        <a:bodyPr/>
        <a:lstStyle/>
        <a:p>
          <a:endParaRPr lang="zh-CN" altLang="en-US"/>
        </a:p>
      </dgm:t>
    </dgm:pt>
    <dgm:pt modelId="{35F1DE66-0DFB-4725-A50F-4A0294B54D60}" type="pres">
      <dgm:prSet presAssocID="{948C1721-E059-4E42-9B3E-E75EB3F02A61}" presName="Parent" presStyleLbl="alignNode1" presStyleIdx="0" presStyleCnt="3">
        <dgm:presLayoutVars>
          <dgm:chMax val="3"/>
          <dgm:chPref val="3"/>
          <dgm:bulletEnabled val="1"/>
        </dgm:presLayoutVars>
      </dgm:prSet>
      <dgm:spPr/>
      <dgm:t>
        <a:bodyPr/>
        <a:lstStyle/>
        <a:p>
          <a:endParaRPr lang="zh-CN" altLang="en-US"/>
        </a:p>
      </dgm:t>
    </dgm:pt>
    <dgm:pt modelId="{1BFEDC40-6726-4087-8597-557EF3BEA162}" type="pres">
      <dgm:prSet presAssocID="{948C1721-E059-4E42-9B3E-E75EB3F02A61}" presName="Accent" presStyleLbl="parChTrans1D1" presStyleIdx="0" presStyleCnt="3"/>
      <dgm:spPr/>
    </dgm:pt>
    <dgm:pt modelId="{3726C433-677E-4286-88B4-8AE388D47C6B}" type="pres">
      <dgm:prSet presAssocID="{948C1721-E059-4E42-9B3E-E75EB3F02A61}" presName="Child" presStyleLbl="revTx" presStyleIdx="1" presStyleCnt="6">
        <dgm:presLayoutVars>
          <dgm:chMax val="0"/>
          <dgm:chPref val="0"/>
          <dgm:bulletEnabled val="1"/>
        </dgm:presLayoutVars>
      </dgm:prSet>
      <dgm:spPr/>
      <dgm:t>
        <a:bodyPr/>
        <a:lstStyle/>
        <a:p>
          <a:endParaRPr lang="zh-CN" altLang="en-US"/>
        </a:p>
      </dgm:t>
    </dgm:pt>
    <dgm:pt modelId="{1569DBB0-2DDE-4037-B1B2-865C135C446E}" type="pres">
      <dgm:prSet presAssocID="{1D9A7137-8FE6-43B3-A259-FB6F93FB83F6}" presName="sibTrans" presStyleCnt="0"/>
      <dgm:spPr/>
    </dgm:pt>
    <dgm:pt modelId="{1BF10E5A-80EA-4835-8C4E-864C012E44CE}" type="pres">
      <dgm:prSet presAssocID="{C6175A70-B8B4-4D75-ABD2-3100DD027682}" presName="composite" presStyleCnt="0"/>
      <dgm:spPr/>
    </dgm:pt>
    <dgm:pt modelId="{D75F5159-F481-4E62-ABE2-CBEEA81E3DAD}" type="pres">
      <dgm:prSet presAssocID="{C6175A70-B8B4-4D75-ABD2-3100DD027682}" presName="FirstChild" presStyleLbl="revTx" presStyleIdx="2" presStyleCnt="6">
        <dgm:presLayoutVars>
          <dgm:chMax val="0"/>
          <dgm:chPref val="0"/>
          <dgm:bulletEnabled val="1"/>
        </dgm:presLayoutVars>
      </dgm:prSet>
      <dgm:spPr/>
      <dgm:t>
        <a:bodyPr/>
        <a:lstStyle/>
        <a:p>
          <a:endParaRPr lang="zh-CN" altLang="en-US"/>
        </a:p>
      </dgm:t>
    </dgm:pt>
    <dgm:pt modelId="{AC67DAEF-06D4-4A2A-91D3-C0D66436054E}" type="pres">
      <dgm:prSet presAssocID="{C6175A70-B8B4-4D75-ABD2-3100DD027682}" presName="Parent" presStyleLbl="alignNode1" presStyleIdx="1" presStyleCnt="3">
        <dgm:presLayoutVars>
          <dgm:chMax val="3"/>
          <dgm:chPref val="3"/>
          <dgm:bulletEnabled val="1"/>
        </dgm:presLayoutVars>
      </dgm:prSet>
      <dgm:spPr/>
      <dgm:t>
        <a:bodyPr/>
        <a:lstStyle/>
        <a:p>
          <a:endParaRPr lang="zh-CN" altLang="en-US"/>
        </a:p>
      </dgm:t>
    </dgm:pt>
    <dgm:pt modelId="{FD023DAA-2599-4A15-B489-C5D183D39F8A}" type="pres">
      <dgm:prSet presAssocID="{C6175A70-B8B4-4D75-ABD2-3100DD027682}" presName="Accent" presStyleLbl="parChTrans1D1" presStyleIdx="1" presStyleCnt="3"/>
      <dgm:spPr/>
    </dgm:pt>
    <dgm:pt modelId="{CA8C9C16-DAD8-474D-AC9F-83F2CEEA03CC}" type="pres">
      <dgm:prSet presAssocID="{C6175A70-B8B4-4D75-ABD2-3100DD027682}" presName="Child" presStyleLbl="revTx" presStyleIdx="3" presStyleCnt="6">
        <dgm:presLayoutVars>
          <dgm:chMax val="0"/>
          <dgm:chPref val="0"/>
          <dgm:bulletEnabled val="1"/>
        </dgm:presLayoutVars>
      </dgm:prSet>
      <dgm:spPr/>
      <dgm:t>
        <a:bodyPr/>
        <a:lstStyle/>
        <a:p>
          <a:endParaRPr lang="zh-CN" altLang="en-US"/>
        </a:p>
      </dgm:t>
    </dgm:pt>
    <dgm:pt modelId="{B5CFF033-8142-443C-92BE-A3000DA72CBE}" type="pres">
      <dgm:prSet presAssocID="{6C9F852F-B70F-4D67-A8C5-CCEB7B6A8D33}" presName="sibTrans" presStyleCnt="0"/>
      <dgm:spPr/>
    </dgm:pt>
    <dgm:pt modelId="{6275D746-A67D-410E-824A-AEBB838F326F}" type="pres">
      <dgm:prSet presAssocID="{1E443308-CBED-4DAA-BB57-494B056B1D13}" presName="composite" presStyleCnt="0"/>
      <dgm:spPr/>
    </dgm:pt>
    <dgm:pt modelId="{8FE55CF7-1EF2-47E4-A0D4-4C2DCB103217}" type="pres">
      <dgm:prSet presAssocID="{1E443308-CBED-4DAA-BB57-494B056B1D13}" presName="FirstChild" presStyleLbl="revTx" presStyleIdx="4" presStyleCnt="6">
        <dgm:presLayoutVars>
          <dgm:chMax val="0"/>
          <dgm:chPref val="0"/>
          <dgm:bulletEnabled val="1"/>
        </dgm:presLayoutVars>
      </dgm:prSet>
      <dgm:spPr/>
      <dgm:t>
        <a:bodyPr/>
        <a:lstStyle/>
        <a:p>
          <a:endParaRPr lang="zh-CN" altLang="en-US"/>
        </a:p>
      </dgm:t>
    </dgm:pt>
    <dgm:pt modelId="{248DE5CA-486A-4925-9DA7-F3ABF7507C05}" type="pres">
      <dgm:prSet presAssocID="{1E443308-CBED-4DAA-BB57-494B056B1D13}" presName="Parent" presStyleLbl="alignNode1" presStyleIdx="2" presStyleCnt="3">
        <dgm:presLayoutVars>
          <dgm:chMax val="3"/>
          <dgm:chPref val="3"/>
          <dgm:bulletEnabled val="1"/>
        </dgm:presLayoutVars>
      </dgm:prSet>
      <dgm:spPr/>
      <dgm:t>
        <a:bodyPr/>
        <a:lstStyle/>
        <a:p>
          <a:endParaRPr lang="zh-CN" altLang="en-US"/>
        </a:p>
      </dgm:t>
    </dgm:pt>
    <dgm:pt modelId="{491EA0FB-DE93-4326-895B-5474930BE360}" type="pres">
      <dgm:prSet presAssocID="{1E443308-CBED-4DAA-BB57-494B056B1D13}" presName="Accent" presStyleLbl="parChTrans1D1" presStyleIdx="2" presStyleCnt="3"/>
      <dgm:spPr/>
    </dgm:pt>
    <dgm:pt modelId="{590BB0AF-1DF6-45CE-9C48-6BF67A31706D}" type="pres">
      <dgm:prSet presAssocID="{1E443308-CBED-4DAA-BB57-494B056B1D13}" presName="Child" presStyleLbl="revTx" presStyleIdx="5" presStyleCnt="6">
        <dgm:presLayoutVars>
          <dgm:chMax val="0"/>
          <dgm:chPref val="0"/>
          <dgm:bulletEnabled val="1"/>
        </dgm:presLayoutVars>
      </dgm:prSet>
      <dgm:spPr/>
      <dgm:t>
        <a:bodyPr/>
        <a:lstStyle/>
        <a:p>
          <a:endParaRPr lang="zh-CN" altLang="en-US"/>
        </a:p>
      </dgm:t>
    </dgm:pt>
  </dgm:ptLst>
  <dgm:cxnLst>
    <dgm:cxn modelId="{325AE41A-E528-45A2-9DEE-CD56FB7B2825}" type="presOf" srcId="{A6619629-8C69-4750-8DCB-02118D667A42}" destId="{3726C433-677E-4286-88B4-8AE388D47C6B}" srcOrd="0" destOrd="0" presId="urn:microsoft.com/office/officeart/2011/layout/TabList"/>
    <dgm:cxn modelId="{B2C70AB2-6F78-43CA-A81A-9189A816DD08}" srcId="{1E443308-CBED-4DAA-BB57-494B056B1D13}" destId="{3F2DFE5B-AB3D-4A6A-B329-2E2A0866ABC0}" srcOrd="1" destOrd="0" parTransId="{7E44E925-9227-476B-8F78-63CEAB6CB5FE}" sibTransId="{39E4D528-07B6-4CA5-9495-AD2897ABFEF7}"/>
    <dgm:cxn modelId="{AC4BF2E9-4323-488C-B107-8F664C1E4E91}" type="presOf" srcId="{4F90F9BA-ECFF-47F6-AC2E-64F1D06AAD99}" destId="{3726C433-677E-4286-88B4-8AE388D47C6B}" srcOrd="0" destOrd="2" presId="urn:microsoft.com/office/officeart/2011/layout/TabList"/>
    <dgm:cxn modelId="{5DB76CF1-B835-48C8-BDFA-C7EF71F321C2}" type="presOf" srcId="{948C1721-E059-4E42-9B3E-E75EB3F02A61}" destId="{35F1DE66-0DFB-4725-A50F-4A0294B54D60}" srcOrd="0" destOrd="0" presId="urn:microsoft.com/office/officeart/2011/layout/TabList"/>
    <dgm:cxn modelId="{D04506A6-BAD1-4D02-A889-390D1F57741F}" type="presOf" srcId="{7BBDE5E6-4CE6-408C-B67D-0A3FB6FD4A79}" destId="{3726C433-677E-4286-88B4-8AE388D47C6B}" srcOrd="0" destOrd="1" presId="urn:microsoft.com/office/officeart/2011/layout/TabList"/>
    <dgm:cxn modelId="{4BFFC0EC-0F2E-4F82-860D-CB8E6A3ED139}" srcId="{948C1721-E059-4E42-9B3E-E75EB3F02A61}" destId="{A6619629-8C69-4750-8DCB-02118D667A42}" srcOrd="1" destOrd="0" parTransId="{62540A8F-4DF6-49AA-A3BE-00B98103B5FE}" sibTransId="{34E75B84-1825-4B15-B978-CEE8747FEAA3}"/>
    <dgm:cxn modelId="{B30C2103-C0D7-467B-A278-4D0C2CB12A2A}" srcId="{C6175A70-B8B4-4D75-ABD2-3100DD027682}" destId="{CBA48959-CB4D-48A4-9F8C-EB7578B3C82D}" srcOrd="1" destOrd="0" parTransId="{B5055192-67EA-4836-93FA-2F2A35E69D4A}" sibTransId="{630A960A-FE9E-42C2-B9F0-56B928CF8CF9}"/>
    <dgm:cxn modelId="{3A71A6C3-99BD-4228-859D-B10E27D116F7}" srcId="{D8502AFB-D126-4EF2-972E-E4DA7C04627E}" destId="{948C1721-E059-4E42-9B3E-E75EB3F02A61}" srcOrd="0" destOrd="0" parTransId="{FD7AC64F-7FC5-4D81-A8F4-2790A5CA5198}" sibTransId="{1D9A7137-8FE6-43B3-A259-FB6F93FB83F6}"/>
    <dgm:cxn modelId="{6D905EFC-AA9D-4A00-8710-9FBF8ACDD9C9}" type="presOf" srcId="{A5A67582-7967-42CE-AE3D-620EDDA96519}" destId="{8FE55CF7-1EF2-47E4-A0D4-4C2DCB103217}" srcOrd="0" destOrd="0" presId="urn:microsoft.com/office/officeart/2011/layout/TabList"/>
    <dgm:cxn modelId="{99D0DEDB-24CA-4E17-8F80-E3134267773E}" srcId="{948C1721-E059-4E42-9B3E-E75EB3F02A61}" destId="{7BBDE5E6-4CE6-408C-B67D-0A3FB6FD4A79}" srcOrd="2" destOrd="0" parTransId="{AA7957B2-8A21-4041-844F-AD49442472F4}" sibTransId="{ABC0AFD3-0C04-46E6-A9D1-8899A7BFD070}"/>
    <dgm:cxn modelId="{AE97478D-3F8C-4426-9907-1480247C0746}" type="presOf" srcId="{A02DA68F-8C57-4BDB-8402-8257D2E7DA6A}" destId="{D75F5159-F481-4E62-ABE2-CBEEA81E3DAD}" srcOrd="0" destOrd="0" presId="urn:microsoft.com/office/officeart/2011/layout/TabList"/>
    <dgm:cxn modelId="{7BB1EDDB-F4ED-4FE1-BC08-542DE4BADACE}" type="presOf" srcId="{AA78839E-53D0-4DC1-9405-AB2FC14ED6FD}" destId="{5959A53E-A85B-4DC5-BDCD-B33563CCD7AD}" srcOrd="0" destOrd="0" presId="urn:microsoft.com/office/officeart/2011/layout/TabList"/>
    <dgm:cxn modelId="{E8C6B4F8-D135-4F2D-A04D-8D8BC32D45F3}" srcId="{C6175A70-B8B4-4D75-ABD2-3100DD027682}" destId="{A02DA68F-8C57-4BDB-8402-8257D2E7DA6A}" srcOrd="0" destOrd="0" parTransId="{D8486CE9-662F-430B-A1A3-92CE6ED39D21}" sibTransId="{4DBEC258-A92E-44DD-AA96-E586EC75FBD8}"/>
    <dgm:cxn modelId="{A9F3B37A-1EEB-4C82-9EFD-1DCCB86EC17E}" srcId="{C6175A70-B8B4-4D75-ABD2-3100DD027682}" destId="{0C9A342C-922C-42C1-852E-51894BB018A3}" srcOrd="2" destOrd="0" parTransId="{349D31FA-7ECA-4841-9D60-B21E065A10DA}" sibTransId="{8E0299B4-DD4D-44AE-87A0-57CEEF1B3C64}"/>
    <dgm:cxn modelId="{0BDAB44E-6E2F-43D0-B4C0-3CAE4D4A9B74}" srcId="{948C1721-E059-4E42-9B3E-E75EB3F02A61}" destId="{4F90F9BA-ECFF-47F6-AC2E-64F1D06AAD99}" srcOrd="3" destOrd="0" parTransId="{D1B6949A-E824-4CC7-B735-99F8607ECBD9}" sibTransId="{F93F7FBD-2179-4138-A4B3-FF67E1033CC1}"/>
    <dgm:cxn modelId="{ECA7EB2B-9E54-458B-A325-8BAA5F181BDE}" type="presOf" srcId="{CBA48959-CB4D-48A4-9F8C-EB7578B3C82D}" destId="{CA8C9C16-DAD8-474D-AC9F-83F2CEEA03CC}" srcOrd="0" destOrd="0" presId="urn:microsoft.com/office/officeart/2011/layout/TabList"/>
    <dgm:cxn modelId="{E998B40E-A0FD-47B8-AB30-6C7A5185E832}" type="presOf" srcId="{C6175A70-B8B4-4D75-ABD2-3100DD027682}" destId="{AC67DAEF-06D4-4A2A-91D3-C0D66436054E}" srcOrd="0" destOrd="0" presId="urn:microsoft.com/office/officeart/2011/layout/TabList"/>
    <dgm:cxn modelId="{4AAF8B76-45CB-471B-BB47-800AC4935096}" srcId="{D8502AFB-D126-4EF2-972E-E4DA7C04627E}" destId="{1E443308-CBED-4DAA-BB57-494B056B1D13}" srcOrd="2" destOrd="0" parTransId="{8B688743-472C-4C9D-8B59-A9DEE54195C0}" sibTransId="{ED5C88D7-928D-4A97-B53B-E13B562C7C1A}"/>
    <dgm:cxn modelId="{C7B4BC7A-8833-466B-8F42-4B47648B08EF}" srcId="{948C1721-E059-4E42-9B3E-E75EB3F02A61}" destId="{AA78839E-53D0-4DC1-9405-AB2FC14ED6FD}" srcOrd="0" destOrd="0" parTransId="{1FA750EB-3738-4F77-B588-4DD1BB08BCC7}" sibTransId="{9989F704-CC11-4743-93A0-168949333284}"/>
    <dgm:cxn modelId="{575A3836-7E11-413B-809C-375E587BCF5A}" type="presOf" srcId="{1E443308-CBED-4DAA-BB57-494B056B1D13}" destId="{248DE5CA-486A-4925-9DA7-F3ABF7507C05}" srcOrd="0" destOrd="0" presId="urn:microsoft.com/office/officeart/2011/layout/TabList"/>
    <dgm:cxn modelId="{74953150-2414-43E5-827A-51F48D815CA1}" type="presOf" srcId="{0C9A342C-922C-42C1-852E-51894BB018A3}" destId="{CA8C9C16-DAD8-474D-AC9F-83F2CEEA03CC}" srcOrd="0" destOrd="1" presId="urn:microsoft.com/office/officeart/2011/layout/TabList"/>
    <dgm:cxn modelId="{61F130F7-357E-43C2-9231-EB511D14A33D}" srcId="{D8502AFB-D126-4EF2-972E-E4DA7C04627E}" destId="{C6175A70-B8B4-4D75-ABD2-3100DD027682}" srcOrd="1" destOrd="0" parTransId="{2B0474C8-38E6-49DC-A2EE-DFA301BB198F}" sibTransId="{6C9F852F-B70F-4D67-A8C5-CCEB7B6A8D33}"/>
    <dgm:cxn modelId="{69C78A10-E0DE-4254-99B4-55CEABC333B4}" type="presOf" srcId="{3F2DFE5B-AB3D-4A6A-B329-2E2A0866ABC0}" destId="{590BB0AF-1DF6-45CE-9C48-6BF67A31706D}" srcOrd="0" destOrd="0" presId="urn:microsoft.com/office/officeart/2011/layout/TabList"/>
    <dgm:cxn modelId="{0DA708B4-0E7E-4D0B-913C-85859F864089}" srcId="{1E443308-CBED-4DAA-BB57-494B056B1D13}" destId="{A5A67582-7967-42CE-AE3D-620EDDA96519}" srcOrd="0" destOrd="0" parTransId="{98728A86-5DB1-4835-B957-73BD72A0DD26}" sibTransId="{CC882691-BB80-4051-93EF-E301B5DAB1AB}"/>
    <dgm:cxn modelId="{3D9E9212-E843-4485-9CDC-061052334694}" type="presOf" srcId="{D8502AFB-D126-4EF2-972E-E4DA7C04627E}" destId="{DA2A668A-4D74-49DC-A463-9FC7C548CD0A}" srcOrd="0" destOrd="0" presId="urn:microsoft.com/office/officeart/2011/layout/TabList"/>
    <dgm:cxn modelId="{5BD198CF-6085-4612-8A38-4D351149F5F8}" type="presParOf" srcId="{DA2A668A-4D74-49DC-A463-9FC7C548CD0A}" destId="{029DA14B-CFD3-464B-9E6D-E8EF2228BAF6}" srcOrd="0" destOrd="0" presId="urn:microsoft.com/office/officeart/2011/layout/TabList"/>
    <dgm:cxn modelId="{D1B1A5D0-C74C-4DC1-B1D9-27544A57599B}" type="presParOf" srcId="{029DA14B-CFD3-464B-9E6D-E8EF2228BAF6}" destId="{5959A53E-A85B-4DC5-BDCD-B33563CCD7AD}" srcOrd="0" destOrd="0" presId="urn:microsoft.com/office/officeart/2011/layout/TabList"/>
    <dgm:cxn modelId="{4A925D40-9703-486B-98FE-632DE3CB294C}" type="presParOf" srcId="{029DA14B-CFD3-464B-9E6D-E8EF2228BAF6}" destId="{35F1DE66-0DFB-4725-A50F-4A0294B54D60}" srcOrd="1" destOrd="0" presId="urn:microsoft.com/office/officeart/2011/layout/TabList"/>
    <dgm:cxn modelId="{D682DB11-A7E5-4366-B23C-C34F7DF528C4}" type="presParOf" srcId="{029DA14B-CFD3-464B-9E6D-E8EF2228BAF6}" destId="{1BFEDC40-6726-4087-8597-557EF3BEA162}" srcOrd="2" destOrd="0" presId="urn:microsoft.com/office/officeart/2011/layout/TabList"/>
    <dgm:cxn modelId="{32DDFFAD-0C78-49B3-A461-C961B9BC4892}" type="presParOf" srcId="{DA2A668A-4D74-49DC-A463-9FC7C548CD0A}" destId="{3726C433-677E-4286-88B4-8AE388D47C6B}" srcOrd="1" destOrd="0" presId="urn:microsoft.com/office/officeart/2011/layout/TabList"/>
    <dgm:cxn modelId="{DE15DA8A-802F-44AC-8A61-5707D9AB1B7E}" type="presParOf" srcId="{DA2A668A-4D74-49DC-A463-9FC7C548CD0A}" destId="{1569DBB0-2DDE-4037-B1B2-865C135C446E}" srcOrd="2" destOrd="0" presId="urn:microsoft.com/office/officeart/2011/layout/TabList"/>
    <dgm:cxn modelId="{5612263B-9736-4D50-8357-ACF81BE162F2}" type="presParOf" srcId="{DA2A668A-4D74-49DC-A463-9FC7C548CD0A}" destId="{1BF10E5A-80EA-4835-8C4E-864C012E44CE}" srcOrd="3" destOrd="0" presId="urn:microsoft.com/office/officeart/2011/layout/TabList"/>
    <dgm:cxn modelId="{8A14F393-5868-4F0C-B5FF-0169454023B0}" type="presParOf" srcId="{1BF10E5A-80EA-4835-8C4E-864C012E44CE}" destId="{D75F5159-F481-4E62-ABE2-CBEEA81E3DAD}" srcOrd="0" destOrd="0" presId="urn:microsoft.com/office/officeart/2011/layout/TabList"/>
    <dgm:cxn modelId="{3957B9FA-8C1F-446D-9D15-70C61AAC976C}" type="presParOf" srcId="{1BF10E5A-80EA-4835-8C4E-864C012E44CE}" destId="{AC67DAEF-06D4-4A2A-91D3-C0D66436054E}" srcOrd="1" destOrd="0" presId="urn:microsoft.com/office/officeart/2011/layout/TabList"/>
    <dgm:cxn modelId="{EB56C38F-57B5-40D3-8369-69A6E93E2A8D}" type="presParOf" srcId="{1BF10E5A-80EA-4835-8C4E-864C012E44CE}" destId="{FD023DAA-2599-4A15-B489-C5D183D39F8A}" srcOrd="2" destOrd="0" presId="urn:microsoft.com/office/officeart/2011/layout/TabList"/>
    <dgm:cxn modelId="{EF3B64B9-BF71-4F00-91D0-A684F54BDD4F}" type="presParOf" srcId="{DA2A668A-4D74-49DC-A463-9FC7C548CD0A}" destId="{CA8C9C16-DAD8-474D-AC9F-83F2CEEA03CC}" srcOrd="4" destOrd="0" presId="urn:microsoft.com/office/officeart/2011/layout/TabList"/>
    <dgm:cxn modelId="{385C1D6B-26D2-4314-B87A-F7CE304F3AAF}" type="presParOf" srcId="{DA2A668A-4D74-49DC-A463-9FC7C548CD0A}" destId="{B5CFF033-8142-443C-92BE-A3000DA72CBE}" srcOrd="5" destOrd="0" presId="urn:microsoft.com/office/officeart/2011/layout/TabList"/>
    <dgm:cxn modelId="{6D5E5513-CFB0-4ABE-AD20-5833F7884FE0}" type="presParOf" srcId="{DA2A668A-4D74-49DC-A463-9FC7C548CD0A}" destId="{6275D746-A67D-410E-824A-AEBB838F326F}" srcOrd="6" destOrd="0" presId="urn:microsoft.com/office/officeart/2011/layout/TabList"/>
    <dgm:cxn modelId="{5B3C9FFB-885E-4C98-A90A-4F572E889735}" type="presParOf" srcId="{6275D746-A67D-410E-824A-AEBB838F326F}" destId="{8FE55CF7-1EF2-47E4-A0D4-4C2DCB103217}" srcOrd="0" destOrd="0" presId="urn:microsoft.com/office/officeart/2011/layout/TabList"/>
    <dgm:cxn modelId="{BCF7E3F6-B71D-4919-B2CD-B8E59F53AA92}" type="presParOf" srcId="{6275D746-A67D-410E-824A-AEBB838F326F}" destId="{248DE5CA-486A-4925-9DA7-F3ABF7507C05}" srcOrd="1" destOrd="0" presId="urn:microsoft.com/office/officeart/2011/layout/TabList"/>
    <dgm:cxn modelId="{8D1EE121-724E-4DCF-ABFD-B84A19599D37}" type="presParOf" srcId="{6275D746-A67D-410E-824A-AEBB838F326F}" destId="{491EA0FB-DE93-4326-895B-5474930BE360}" srcOrd="2" destOrd="0" presId="urn:microsoft.com/office/officeart/2011/layout/TabList"/>
    <dgm:cxn modelId="{4CD9EF5B-4B0F-45AC-BC4D-62D5EC40F69E}" type="presParOf" srcId="{DA2A668A-4D74-49DC-A463-9FC7C548CD0A}" destId="{590BB0AF-1DF6-45CE-9C48-6BF67A31706D}" srcOrd="7" destOrd="0" presId="urn:microsoft.com/office/officeart/2011/layout/Tab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8502AFB-D126-4EF2-972E-E4DA7C04627E}" type="doc">
      <dgm:prSet loTypeId="urn:microsoft.com/office/officeart/2011/layout/TabList" loCatId="list" qsTypeId="urn:microsoft.com/office/officeart/2005/8/quickstyle/simple1" qsCatId="simple" csTypeId="urn:microsoft.com/office/officeart/2005/8/colors/accent3_5" csCatId="accent3" phldr="1"/>
      <dgm:spPr/>
      <dgm:t>
        <a:bodyPr/>
        <a:lstStyle/>
        <a:p>
          <a:endParaRPr lang="zh-CN" altLang="en-US"/>
        </a:p>
      </dgm:t>
    </dgm:pt>
    <dgm:pt modelId="{948C1721-E059-4E42-9B3E-E75EB3F02A61}">
      <dgm:prSet phldrT="[文本]"/>
      <dgm:spPr/>
      <dgm:t>
        <a:bodyPr/>
        <a:lstStyle/>
        <a:p>
          <a:r>
            <a:rPr lang="en-US" altLang="zh-CN" dirty="0" smtClean="0"/>
            <a:t>1</a:t>
          </a:r>
          <a:endParaRPr lang="zh-CN" altLang="en-US" dirty="0"/>
        </a:p>
      </dgm:t>
    </dgm:pt>
    <dgm:pt modelId="{FD7AC64F-7FC5-4D81-A8F4-2790A5CA5198}" cxnId="{3A71A6C3-99BD-4228-859D-B10E27D116F7}" type="parTrans">
      <dgm:prSet/>
      <dgm:spPr/>
      <dgm:t>
        <a:bodyPr/>
        <a:lstStyle/>
        <a:p>
          <a:endParaRPr lang="zh-CN" altLang="en-US"/>
        </a:p>
      </dgm:t>
    </dgm:pt>
    <dgm:pt modelId="{1D9A7137-8FE6-43B3-A259-FB6F93FB83F6}" cxnId="{3A71A6C3-99BD-4228-859D-B10E27D116F7}" type="sibTrans">
      <dgm:prSet/>
      <dgm:spPr/>
      <dgm:t>
        <a:bodyPr/>
        <a:lstStyle/>
        <a:p>
          <a:endParaRPr lang="zh-CN" altLang="en-US"/>
        </a:p>
      </dgm:t>
    </dgm:pt>
    <dgm:pt modelId="{AA78839E-53D0-4DC1-9405-AB2FC14ED6FD}">
      <dgm:prSet phldrT="[文本]" custT="1"/>
      <dgm:spPr/>
      <dgm:t>
        <a:bodyPr/>
        <a:lstStyle/>
        <a:p>
          <a:r>
            <a:rPr lang="zh-CN" altLang="en-US" sz="2400" dirty="0" smtClean="0">
              <a:solidFill>
                <a:schemeClr val="tx1"/>
              </a:solidFill>
            </a:rPr>
            <a:t>学业质量状况</a:t>
          </a:r>
          <a:endParaRPr lang="zh-CN" altLang="en-US" sz="2400" dirty="0">
            <a:solidFill>
              <a:schemeClr val="tx1"/>
            </a:solidFill>
          </a:endParaRPr>
        </a:p>
      </dgm:t>
    </dgm:pt>
    <dgm:pt modelId="{1FA750EB-3738-4F77-B588-4DD1BB08BCC7}" cxnId="{C7B4BC7A-8833-466B-8F42-4B47648B08EF}" type="parTrans">
      <dgm:prSet/>
      <dgm:spPr/>
      <dgm:t>
        <a:bodyPr/>
        <a:lstStyle/>
        <a:p>
          <a:endParaRPr lang="zh-CN" altLang="en-US"/>
        </a:p>
      </dgm:t>
    </dgm:pt>
    <dgm:pt modelId="{9989F704-CC11-4743-93A0-168949333284}" cxnId="{C7B4BC7A-8833-466B-8F42-4B47648B08EF}" type="sibTrans">
      <dgm:prSet/>
      <dgm:spPr/>
      <dgm:t>
        <a:bodyPr/>
        <a:lstStyle/>
        <a:p>
          <a:endParaRPr lang="zh-CN" altLang="en-US"/>
        </a:p>
      </dgm:t>
    </dgm:pt>
    <dgm:pt modelId="{A6619629-8C69-4750-8DCB-02118D667A42}">
      <dgm:prSet phldrT="[文本]"/>
      <dgm:spPr/>
      <dgm:t>
        <a:bodyPr/>
        <a:lstStyle/>
        <a:p>
          <a:r>
            <a:rPr lang="zh-CN" altLang="en-US" dirty="0" smtClean="0">
              <a:solidFill>
                <a:schemeClr val="tx1"/>
              </a:solidFill>
            </a:rPr>
            <a:t>语文、数学结果</a:t>
          </a:r>
          <a:endParaRPr lang="zh-CN" altLang="en-US" dirty="0">
            <a:solidFill>
              <a:schemeClr val="tx1"/>
            </a:solidFill>
          </a:endParaRPr>
        </a:p>
      </dgm:t>
    </dgm:pt>
    <dgm:pt modelId="{62540A8F-4DF6-49AA-A3BE-00B98103B5FE}" cxnId="{4BFFC0EC-0F2E-4F82-860D-CB8E6A3ED139}" type="parTrans">
      <dgm:prSet/>
      <dgm:spPr/>
      <dgm:t>
        <a:bodyPr/>
        <a:lstStyle/>
        <a:p>
          <a:endParaRPr lang="zh-CN" altLang="en-US"/>
        </a:p>
      </dgm:t>
    </dgm:pt>
    <dgm:pt modelId="{34E75B84-1825-4B15-B978-CEE8747FEAA3}" cxnId="{4BFFC0EC-0F2E-4F82-860D-CB8E6A3ED139}" type="sibTrans">
      <dgm:prSet/>
      <dgm:spPr/>
      <dgm:t>
        <a:bodyPr/>
        <a:lstStyle/>
        <a:p>
          <a:endParaRPr lang="zh-CN" altLang="en-US"/>
        </a:p>
      </dgm:t>
    </dgm:pt>
    <dgm:pt modelId="{C6175A70-B8B4-4D75-ABD2-3100DD027682}">
      <dgm:prSet phldrT="[文本]"/>
      <dgm:spPr/>
      <dgm:t>
        <a:bodyPr/>
        <a:lstStyle/>
        <a:p>
          <a:r>
            <a:rPr lang="en-US" altLang="zh-CN" dirty="0" smtClean="0"/>
            <a:t>2</a:t>
          </a:r>
          <a:endParaRPr lang="zh-CN" altLang="en-US" dirty="0"/>
        </a:p>
      </dgm:t>
    </dgm:pt>
    <dgm:pt modelId="{2B0474C8-38E6-49DC-A2EE-DFA301BB198F}" cxnId="{61F130F7-357E-43C2-9231-EB511D14A33D}" type="parTrans">
      <dgm:prSet/>
      <dgm:spPr/>
      <dgm:t>
        <a:bodyPr/>
        <a:lstStyle/>
        <a:p>
          <a:endParaRPr lang="zh-CN" altLang="en-US"/>
        </a:p>
      </dgm:t>
    </dgm:pt>
    <dgm:pt modelId="{6C9F852F-B70F-4D67-A8C5-CCEB7B6A8D33}" cxnId="{61F130F7-357E-43C2-9231-EB511D14A33D}" type="sibTrans">
      <dgm:prSet/>
      <dgm:spPr/>
      <dgm:t>
        <a:bodyPr/>
        <a:lstStyle/>
        <a:p>
          <a:endParaRPr lang="zh-CN" altLang="en-US"/>
        </a:p>
      </dgm:t>
    </dgm:pt>
    <dgm:pt modelId="{A02DA68F-8C57-4BDB-8402-8257D2E7DA6A}">
      <dgm:prSet phldrT="[文本]" custT="1"/>
      <dgm:spPr/>
      <dgm:t>
        <a:bodyPr/>
        <a:lstStyle/>
        <a:p>
          <a:r>
            <a:rPr lang="zh-CN" altLang="en-US" sz="2400" dirty="0" smtClean="0"/>
            <a:t>教育结果公平状况</a:t>
          </a:r>
          <a:endParaRPr lang="zh-CN" altLang="en-US" sz="2400" dirty="0"/>
        </a:p>
      </dgm:t>
    </dgm:pt>
    <dgm:pt modelId="{D8486CE9-662F-430B-A1A3-92CE6ED39D21}" cxnId="{E8C6B4F8-D135-4F2D-A04D-8D8BC32D45F3}" type="parTrans">
      <dgm:prSet/>
      <dgm:spPr/>
      <dgm:t>
        <a:bodyPr/>
        <a:lstStyle/>
        <a:p>
          <a:endParaRPr lang="zh-CN" altLang="en-US"/>
        </a:p>
      </dgm:t>
    </dgm:pt>
    <dgm:pt modelId="{4DBEC258-A92E-44DD-AA96-E586EC75FBD8}" cxnId="{E8C6B4F8-D135-4F2D-A04D-8D8BC32D45F3}" type="sibTrans">
      <dgm:prSet/>
      <dgm:spPr/>
      <dgm:t>
        <a:bodyPr/>
        <a:lstStyle/>
        <a:p>
          <a:endParaRPr lang="zh-CN" altLang="en-US"/>
        </a:p>
      </dgm:t>
    </dgm:pt>
    <dgm:pt modelId="{CBA48959-CB4D-48A4-9F8C-EB7578B3C82D}">
      <dgm:prSet phldrT="[文本]"/>
      <dgm:spPr/>
      <dgm:t>
        <a:bodyPr/>
        <a:lstStyle/>
        <a:p>
          <a:r>
            <a:rPr lang="zh-CN" altLang="en-US" dirty="0" smtClean="0"/>
            <a:t>校间差异</a:t>
          </a:r>
        </a:p>
        <a:p>
          <a:r>
            <a:rPr lang="zh-CN" altLang="en-US" dirty="0" smtClean="0"/>
            <a:t>家庭社会经济地位</a:t>
          </a:r>
        </a:p>
        <a:p>
          <a:r>
            <a:rPr lang="zh-CN" altLang="en-US" dirty="0" smtClean="0"/>
            <a:t>不同户籍、地域、规模等</a:t>
          </a:r>
          <a:endParaRPr lang="zh-CN" altLang="en-US" dirty="0"/>
        </a:p>
      </dgm:t>
    </dgm:pt>
    <dgm:pt modelId="{B5055192-67EA-4836-93FA-2F2A35E69D4A}" cxnId="{B30C2103-C0D7-467B-A278-4D0C2CB12A2A}" type="parTrans">
      <dgm:prSet/>
      <dgm:spPr/>
      <dgm:t>
        <a:bodyPr/>
        <a:lstStyle/>
        <a:p>
          <a:endParaRPr lang="zh-CN" altLang="en-US"/>
        </a:p>
      </dgm:t>
    </dgm:pt>
    <dgm:pt modelId="{630A960A-FE9E-42C2-B9F0-56B928CF8CF9}" cxnId="{B30C2103-C0D7-467B-A278-4D0C2CB12A2A}" type="sibTrans">
      <dgm:prSet/>
      <dgm:spPr/>
      <dgm:t>
        <a:bodyPr/>
        <a:lstStyle/>
        <a:p>
          <a:endParaRPr lang="zh-CN" altLang="en-US"/>
        </a:p>
      </dgm:t>
    </dgm:pt>
    <dgm:pt modelId="{1E443308-CBED-4DAA-BB57-494B056B1D13}">
      <dgm:prSet phldrT="[文本]"/>
      <dgm:spPr/>
      <dgm:t>
        <a:bodyPr/>
        <a:lstStyle/>
        <a:p>
          <a:r>
            <a:rPr lang="en-US" altLang="zh-CN" dirty="0" smtClean="0"/>
            <a:t>3</a:t>
          </a:r>
          <a:endParaRPr lang="zh-CN" altLang="en-US" dirty="0"/>
        </a:p>
      </dgm:t>
    </dgm:pt>
    <dgm:pt modelId="{8B688743-472C-4C9D-8B59-A9DEE54195C0}" cxnId="{4AAF8B76-45CB-471B-BB47-800AC4935096}" type="parTrans">
      <dgm:prSet/>
      <dgm:spPr/>
      <dgm:t>
        <a:bodyPr/>
        <a:lstStyle/>
        <a:p>
          <a:endParaRPr lang="zh-CN" altLang="en-US"/>
        </a:p>
      </dgm:t>
    </dgm:pt>
    <dgm:pt modelId="{ED5C88D7-928D-4A97-B53B-E13B562C7C1A}" cxnId="{4AAF8B76-45CB-471B-BB47-800AC4935096}" type="sibTrans">
      <dgm:prSet/>
      <dgm:spPr/>
      <dgm:t>
        <a:bodyPr/>
        <a:lstStyle/>
        <a:p>
          <a:endParaRPr lang="zh-CN" altLang="en-US"/>
        </a:p>
      </dgm:t>
    </dgm:pt>
    <dgm:pt modelId="{A5A67582-7967-42CE-AE3D-620EDDA96519}">
      <dgm:prSet phldrT="[文本]" custT="1"/>
      <dgm:spPr/>
      <dgm:t>
        <a:bodyPr/>
        <a:lstStyle/>
        <a:p>
          <a:r>
            <a:rPr lang="zh-CN" altLang="en-US" sz="2400" dirty="0" smtClean="0">
              <a:solidFill>
                <a:schemeClr val="accent6"/>
              </a:solidFill>
            </a:rPr>
            <a:t>学生课业负担状况</a:t>
          </a:r>
          <a:endParaRPr lang="zh-CN" altLang="en-US" sz="2400" dirty="0">
            <a:solidFill>
              <a:schemeClr val="accent6"/>
            </a:solidFill>
          </a:endParaRPr>
        </a:p>
      </dgm:t>
    </dgm:pt>
    <dgm:pt modelId="{98728A86-5DB1-4835-B957-73BD72A0DD26}" cxnId="{0DA708B4-0E7E-4D0B-913C-85859F864089}" type="parTrans">
      <dgm:prSet/>
      <dgm:spPr/>
      <dgm:t>
        <a:bodyPr/>
        <a:lstStyle/>
        <a:p>
          <a:endParaRPr lang="zh-CN" altLang="en-US"/>
        </a:p>
      </dgm:t>
    </dgm:pt>
    <dgm:pt modelId="{CC882691-BB80-4051-93EF-E301B5DAB1AB}" cxnId="{0DA708B4-0E7E-4D0B-913C-85859F864089}" type="sibTrans">
      <dgm:prSet/>
      <dgm:spPr/>
      <dgm:t>
        <a:bodyPr/>
        <a:lstStyle/>
        <a:p>
          <a:endParaRPr lang="zh-CN" altLang="en-US"/>
        </a:p>
      </dgm:t>
    </dgm:pt>
    <dgm:pt modelId="{3F2DFE5B-AB3D-4A6A-B329-2E2A0866ABC0}">
      <dgm:prSet phldrT="[文本]"/>
      <dgm:spPr/>
      <dgm:t>
        <a:bodyPr/>
        <a:lstStyle/>
        <a:p>
          <a:r>
            <a:rPr lang="zh-CN" altLang="en-US" dirty="0" smtClean="0">
              <a:solidFill>
                <a:schemeClr val="accent6"/>
              </a:solidFill>
            </a:rPr>
            <a:t>拟合指标</a:t>
          </a:r>
          <a:endParaRPr lang="zh-CN" altLang="en-US" dirty="0">
            <a:solidFill>
              <a:schemeClr val="accent6"/>
            </a:solidFill>
          </a:endParaRPr>
        </a:p>
      </dgm:t>
    </dgm:pt>
    <dgm:pt modelId="{7E44E925-9227-476B-8F78-63CEAB6CB5FE}" cxnId="{B2C70AB2-6F78-43CA-A81A-9189A816DD08}" type="parTrans">
      <dgm:prSet/>
      <dgm:spPr/>
      <dgm:t>
        <a:bodyPr/>
        <a:lstStyle/>
        <a:p>
          <a:endParaRPr lang="zh-CN" altLang="en-US"/>
        </a:p>
      </dgm:t>
    </dgm:pt>
    <dgm:pt modelId="{39E4D528-07B6-4CA5-9495-AD2897ABFEF7}" cxnId="{B2C70AB2-6F78-43CA-A81A-9189A816DD08}" type="sibTrans">
      <dgm:prSet/>
      <dgm:spPr/>
      <dgm:t>
        <a:bodyPr/>
        <a:lstStyle/>
        <a:p>
          <a:endParaRPr lang="zh-CN" altLang="en-US"/>
        </a:p>
      </dgm:t>
    </dgm:pt>
    <dgm:pt modelId="{23472869-600F-4172-82E7-A68DA154A837}">
      <dgm:prSet phldrT="[文本]"/>
      <dgm:spPr/>
      <dgm:t>
        <a:bodyPr/>
        <a:lstStyle/>
        <a:p>
          <a:r>
            <a:rPr lang="zh-CN" altLang="en-US" dirty="0" smtClean="0">
              <a:solidFill>
                <a:schemeClr val="tx1"/>
              </a:solidFill>
            </a:rPr>
            <a:t>学校增值</a:t>
          </a:r>
          <a:endParaRPr lang="zh-CN" altLang="en-US" dirty="0">
            <a:solidFill>
              <a:schemeClr val="tx1"/>
            </a:solidFill>
          </a:endParaRPr>
        </a:p>
      </dgm:t>
    </dgm:pt>
    <dgm:pt modelId="{07987FAB-1308-468B-930A-7EB4F603DBF4}" cxnId="{76151C5D-8803-4D7C-B606-B5D99135BECB}" type="parTrans">
      <dgm:prSet/>
      <dgm:spPr/>
      <dgm:t>
        <a:bodyPr/>
        <a:lstStyle/>
        <a:p>
          <a:endParaRPr lang="zh-CN" altLang="en-US"/>
        </a:p>
      </dgm:t>
    </dgm:pt>
    <dgm:pt modelId="{179DA048-68B1-4518-B555-F7987629465E}" cxnId="{76151C5D-8803-4D7C-B606-B5D99135BECB}" type="sibTrans">
      <dgm:prSet/>
      <dgm:spPr/>
      <dgm:t>
        <a:bodyPr/>
        <a:lstStyle/>
        <a:p>
          <a:endParaRPr lang="zh-CN" altLang="en-US"/>
        </a:p>
      </dgm:t>
    </dgm:pt>
    <dgm:pt modelId="{DDE4CF44-F06D-481E-8A4D-605779B76137}">
      <dgm:prSet phldrT="[文本]"/>
      <dgm:spPr/>
      <dgm:t>
        <a:bodyPr/>
        <a:lstStyle/>
        <a:p>
          <a:r>
            <a:rPr lang="zh-CN" altLang="en-US" dirty="0" smtClean="0">
              <a:solidFill>
                <a:schemeClr val="accent6"/>
              </a:solidFill>
            </a:rPr>
            <a:t>客观情况</a:t>
          </a:r>
          <a:endParaRPr lang="zh-CN" altLang="en-US" dirty="0">
            <a:solidFill>
              <a:schemeClr val="accent6"/>
            </a:solidFill>
          </a:endParaRPr>
        </a:p>
      </dgm:t>
    </dgm:pt>
    <dgm:pt modelId="{6ED8A386-4F9F-4260-AA6F-FD1323FA326A}" cxnId="{3D7B15E3-71BF-4B4E-90D9-6A071743D7CB}" type="parTrans">
      <dgm:prSet/>
      <dgm:spPr/>
      <dgm:t>
        <a:bodyPr/>
        <a:lstStyle/>
        <a:p>
          <a:endParaRPr lang="zh-CN" altLang="en-US"/>
        </a:p>
      </dgm:t>
    </dgm:pt>
    <dgm:pt modelId="{11EE2B94-8179-405E-BDF4-CA1F303DE5D7}" cxnId="{3D7B15E3-71BF-4B4E-90D9-6A071743D7CB}" type="sibTrans">
      <dgm:prSet/>
      <dgm:spPr/>
      <dgm:t>
        <a:bodyPr/>
        <a:lstStyle/>
        <a:p>
          <a:endParaRPr lang="zh-CN" altLang="en-US"/>
        </a:p>
      </dgm:t>
    </dgm:pt>
    <dgm:pt modelId="{A185B256-1D9B-4B5D-963D-574DA35214EF}">
      <dgm:prSet phldrT="[文本]"/>
      <dgm:spPr/>
      <dgm:t>
        <a:bodyPr/>
        <a:lstStyle/>
        <a:p>
          <a:r>
            <a:rPr lang="zh-CN" altLang="en-US" dirty="0" smtClean="0"/>
            <a:t>主观感受</a:t>
          </a:r>
          <a:endParaRPr lang="zh-CN" altLang="en-US" dirty="0"/>
        </a:p>
      </dgm:t>
    </dgm:pt>
    <dgm:pt modelId="{925A0001-C588-466C-9CF3-17EF5B1FC026}" cxnId="{EAF675B0-250C-48D3-A3B1-5D433C890011}" type="parTrans">
      <dgm:prSet/>
      <dgm:spPr/>
      <dgm:t>
        <a:bodyPr/>
        <a:lstStyle/>
        <a:p>
          <a:endParaRPr lang="zh-CN" altLang="en-US"/>
        </a:p>
      </dgm:t>
    </dgm:pt>
    <dgm:pt modelId="{455E9A47-3BBB-4204-91EB-44F710E9FF0F}" cxnId="{EAF675B0-250C-48D3-A3B1-5D433C890011}" type="sibTrans">
      <dgm:prSet/>
      <dgm:spPr/>
      <dgm:t>
        <a:bodyPr/>
        <a:lstStyle/>
        <a:p>
          <a:endParaRPr lang="zh-CN" altLang="en-US"/>
        </a:p>
      </dgm:t>
    </dgm:pt>
    <dgm:pt modelId="{BEAE1201-6B28-4BED-BC7E-DAC3B9FEE76C}">
      <dgm:prSet phldrT="[文本]"/>
      <dgm:spPr/>
      <dgm:t>
        <a:bodyPr/>
        <a:lstStyle/>
        <a:p>
          <a:r>
            <a:rPr lang="zh-CN" altLang="en-US" dirty="0" smtClean="0">
              <a:solidFill>
                <a:schemeClr val="tx1"/>
              </a:solidFill>
            </a:rPr>
            <a:t>体育</a:t>
          </a:r>
          <a:endParaRPr lang="zh-CN" altLang="en-US" dirty="0">
            <a:solidFill>
              <a:schemeClr val="tx1"/>
            </a:solidFill>
          </a:endParaRPr>
        </a:p>
      </dgm:t>
    </dgm:pt>
    <dgm:pt modelId="{68BD99C2-BFFB-4DCA-BA53-D4922F2EC2E4}" cxnId="{F460DCBD-4D6F-4AD1-940B-91FE046AD5A2}" type="parTrans">
      <dgm:prSet/>
      <dgm:spPr/>
      <dgm:t>
        <a:bodyPr/>
        <a:lstStyle/>
        <a:p>
          <a:endParaRPr lang="zh-CN" altLang="en-US"/>
        </a:p>
      </dgm:t>
    </dgm:pt>
    <dgm:pt modelId="{B3866889-68A6-456C-ABB3-D1FE705C8CCC}" cxnId="{F460DCBD-4D6F-4AD1-940B-91FE046AD5A2}" type="sibTrans">
      <dgm:prSet/>
      <dgm:spPr/>
      <dgm:t>
        <a:bodyPr/>
        <a:lstStyle/>
        <a:p>
          <a:endParaRPr lang="zh-CN" altLang="en-US"/>
        </a:p>
      </dgm:t>
    </dgm:pt>
    <dgm:pt modelId="{DA2A668A-4D74-49DC-A463-9FC7C548CD0A}" type="pres">
      <dgm:prSet presAssocID="{D8502AFB-D126-4EF2-972E-E4DA7C04627E}" presName="Name0" presStyleCnt="0">
        <dgm:presLayoutVars>
          <dgm:chMax/>
          <dgm:chPref val="3"/>
          <dgm:dir/>
          <dgm:animOne val="branch"/>
          <dgm:animLvl val="lvl"/>
        </dgm:presLayoutVars>
      </dgm:prSet>
      <dgm:spPr/>
      <dgm:t>
        <a:bodyPr/>
        <a:lstStyle/>
        <a:p>
          <a:endParaRPr lang="zh-CN" altLang="en-US"/>
        </a:p>
      </dgm:t>
    </dgm:pt>
    <dgm:pt modelId="{029DA14B-CFD3-464B-9E6D-E8EF2228BAF6}" type="pres">
      <dgm:prSet presAssocID="{948C1721-E059-4E42-9B3E-E75EB3F02A61}" presName="composite" presStyleCnt="0"/>
      <dgm:spPr/>
    </dgm:pt>
    <dgm:pt modelId="{5959A53E-A85B-4DC5-BDCD-B33563CCD7AD}" type="pres">
      <dgm:prSet presAssocID="{948C1721-E059-4E42-9B3E-E75EB3F02A61}" presName="FirstChild" presStyleLbl="revTx" presStyleIdx="0" presStyleCnt="6">
        <dgm:presLayoutVars>
          <dgm:chMax val="0"/>
          <dgm:chPref val="0"/>
          <dgm:bulletEnabled val="1"/>
        </dgm:presLayoutVars>
      </dgm:prSet>
      <dgm:spPr/>
      <dgm:t>
        <a:bodyPr/>
        <a:lstStyle/>
        <a:p>
          <a:endParaRPr lang="zh-CN" altLang="en-US"/>
        </a:p>
      </dgm:t>
    </dgm:pt>
    <dgm:pt modelId="{35F1DE66-0DFB-4725-A50F-4A0294B54D60}" type="pres">
      <dgm:prSet presAssocID="{948C1721-E059-4E42-9B3E-E75EB3F02A61}" presName="Parent" presStyleLbl="alignNode1" presStyleIdx="0" presStyleCnt="3">
        <dgm:presLayoutVars>
          <dgm:chMax val="3"/>
          <dgm:chPref val="3"/>
          <dgm:bulletEnabled val="1"/>
        </dgm:presLayoutVars>
      </dgm:prSet>
      <dgm:spPr/>
      <dgm:t>
        <a:bodyPr/>
        <a:lstStyle/>
        <a:p>
          <a:endParaRPr lang="zh-CN" altLang="en-US"/>
        </a:p>
      </dgm:t>
    </dgm:pt>
    <dgm:pt modelId="{1BFEDC40-6726-4087-8597-557EF3BEA162}" type="pres">
      <dgm:prSet presAssocID="{948C1721-E059-4E42-9B3E-E75EB3F02A61}" presName="Accent" presStyleLbl="parChTrans1D1" presStyleIdx="0" presStyleCnt="3"/>
      <dgm:spPr/>
    </dgm:pt>
    <dgm:pt modelId="{3726C433-677E-4286-88B4-8AE388D47C6B}" type="pres">
      <dgm:prSet presAssocID="{948C1721-E059-4E42-9B3E-E75EB3F02A61}" presName="Child" presStyleLbl="revTx" presStyleIdx="1" presStyleCnt="6">
        <dgm:presLayoutVars>
          <dgm:chMax val="0"/>
          <dgm:chPref val="0"/>
          <dgm:bulletEnabled val="1"/>
        </dgm:presLayoutVars>
      </dgm:prSet>
      <dgm:spPr/>
      <dgm:t>
        <a:bodyPr/>
        <a:lstStyle/>
        <a:p>
          <a:endParaRPr lang="zh-CN" altLang="en-US"/>
        </a:p>
      </dgm:t>
    </dgm:pt>
    <dgm:pt modelId="{1569DBB0-2DDE-4037-B1B2-865C135C446E}" type="pres">
      <dgm:prSet presAssocID="{1D9A7137-8FE6-43B3-A259-FB6F93FB83F6}" presName="sibTrans" presStyleCnt="0"/>
      <dgm:spPr/>
    </dgm:pt>
    <dgm:pt modelId="{1BF10E5A-80EA-4835-8C4E-864C012E44CE}" type="pres">
      <dgm:prSet presAssocID="{C6175A70-B8B4-4D75-ABD2-3100DD027682}" presName="composite" presStyleCnt="0"/>
      <dgm:spPr/>
    </dgm:pt>
    <dgm:pt modelId="{D75F5159-F481-4E62-ABE2-CBEEA81E3DAD}" type="pres">
      <dgm:prSet presAssocID="{C6175A70-B8B4-4D75-ABD2-3100DD027682}" presName="FirstChild" presStyleLbl="revTx" presStyleIdx="2" presStyleCnt="6">
        <dgm:presLayoutVars>
          <dgm:chMax val="0"/>
          <dgm:chPref val="0"/>
          <dgm:bulletEnabled val="1"/>
        </dgm:presLayoutVars>
      </dgm:prSet>
      <dgm:spPr/>
      <dgm:t>
        <a:bodyPr/>
        <a:lstStyle/>
        <a:p>
          <a:endParaRPr lang="zh-CN" altLang="en-US"/>
        </a:p>
      </dgm:t>
    </dgm:pt>
    <dgm:pt modelId="{AC67DAEF-06D4-4A2A-91D3-C0D66436054E}" type="pres">
      <dgm:prSet presAssocID="{C6175A70-B8B4-4D75-ABD2-3100DD027682}" presName="Parent" presStyleLbl="alignNode1" presStyleIdx="1" presStyleCnt="3">
        <dgm:presLayoutVars>
          <dgm:chMax val="3"/>
          <dgm:chPref val="3"/>
          <dgm:bulletEnabled val="1"/>
        </dgm:presLayoutVars>
      </dgm:prSet>
      <dgm:spPr/>
      <dgm:t>
        <a:bodyPr/>
        <a:lstStyle/>
        <a:p>
          <a:endParaRPr lang="zh-CN" altLang="en-US"/>
        </a:p>
      </dgm:t>
    </dgm:pt>
    <dgm:pt modelId="{FD023DAA-2599-4A15-B489-C5D183D39F8A}" type="pres">
      <dgm:prSet presAssocID="{C6175A70-B8B4-4D75-ABD2-3100DD027682}" presName="Accent" presStyleLbl="parChTrans1D1" presStyleIdx="1" presStyleCnt="3"/>
      <dgm:spPr/>
    </dgm:pt>
    <dgm:pt modelId="{CA8C9C16-DAD8-474D-AC9F-83F2CEEA03CC}" type="pres">
      <dgm:prSet presAssocID="{C6175A70-B8B4-4D75-ABD2-3100DD027682}" presName="Child" presStyleLbl="revTx" presStyleIdx="3" presStyleCnt="6">
        <dgm:presLayoutVars>
          <dgm:chMax val="0"/>
          <dgm:chPref val="0"/>
          <dgm:bulletEnabled val="1"/>
        </dgm:presLayoutVars>
      </dgm:prSet>
      <dgm:spPr/>
      <dgm:t>
        <a:bodyPr/>
        <a:lstStyle/>
        <a:p>
          <a:endParaRPr lang="zh-CN" altLang="en-US"/>
        </a:p>
      </dgm:t>
    </dgm:pt>
    <dgm:pt modelId="{B5CFF033-8142-443C-92BE-A3000DA72CBE}" type="pres">
      <dgm:prSet presAssocID="{6C9F852F-B70F-4D67-A8C5-CCEB7B6A8D33}" presName="sibTrans" presStyleCnt="0"/>
      <dgm:spPr/>
    </dgm:pt>
    <dgm:pt modelId="{6275D746-A67D-410E-824A-AEBB838F326F}" type="pres">
      <dgm:prSet presAssocID="{1E443308-CBED-4DAA-BB57-494B056B1D13}" presName="composite" presStyleCnt="0"/>
      <dgm:spPr/>
    </dgm:pt>
    <dgm:pt modelId="{8FE55CF7-1EF2-47E4-A0D4-4C2DCB103217}" type="pres">
      <dgm:prSet presAssocID="{1E443308-CBED-4DAA-BB57-494B056B1D13}" presName="FirstChild" presStyleLbl="revTx" presStyleIdx="4" presStyleCnt="6">
        <dgm:presLayoutVars>
          <dgm:chMax val="0"/>
          <dgm:chPref val="0"/>
          <dgm:bulletEnabled val="1"/>
        </dgm:presLayoutVars>
      </dgm:prSet>
      <dgm:spPr/>
      <dgm:t>
        <a:bodyPr/>
        <a:lstStyle/>
        <a:p>
          <a:endParaRPr lang="zh-CN" altLang="en-US"/>
        </a:p>
      </dgm:t>
    </dgm:pt>
    <dgm:pt modelId="{248DE5CA-486A-4925-9DA7-F3ABF7507C05}" type="pres">
      <dgm:prSet presAssocID="{1E443308-CBED-4DAA-BB57-494B056B1D13}" presName="Parent" presStyleLbl="alignNode1" presStyleIdx="2" presStyleCnt="3">
        <dgm:presLayoutVars>
          <dgm:chMax val="3"/>
          <dgm:chPref val="3"/>
          <dgm:bulletEnabled val="1"/>
        </dgm:presLayoutVars>
      </dgm:prSet>
      <dgm:spPr/>
      <dgm:t>
        <a:bodyPr/>
        <a:lstStyle/>
        <a:p>
          <a:endParaRPr lang="zh-CN" altLang="en-US"/>
        </a:p>
      </dgm:t>
    </dgm:pt>
    <dgm:pt modelId="{491EA0FB-DE93-4326-895B-5474930BE360}" type="pres">
      <dgm:prSet presAssocID="{1E443308-CBED-4DAA-BB57-494B056B1D13}" presName="Accent" presStyleLbl="parChTrans1D1" presStyleIdx="2" presStyleCnt="3"/>
      <dgm:spPr/>
    </dgm:pt>
    <dgm:pt modelId="{590BB0AF-1DF6-45CE-9C48-6BF67A31706D}" type="pres">
      <dgm:prSet presAssocID="{1E443308-CBED-4DAA-BB57-494B056B1D13}" presName="Child" presStyleLbl="revTx" presStyleIdx="5" presStyleCnt="6">
        <dgm:presLayoutVars>
          <dgm:chMax val="0"/>
          <dgm:chPref val="0"/>
          <dgm:bulletEnabled val="1"/>
        </dgm:presLayoutVars>
      </dgm:prSet>
      <dgm:spPr/>
      <dgm:t>
        <a:bodyPr/>
        <a:lstStyle/>
        <a:p>
          <a:endParaRPr lang="zh-CN" altLang="en-US"/>
        </a:p>
      </dgm:t>
    </dgm:pt>
  </dgm:ptLst>
  <dgm:cxnLst>
    <dgm:cxn modelId="{EAF675B0-250C-48D3-A3B1-5D433C890011}" srcId="{1E443308-CBED-4DAA-BB57-494B056B1D13}" destId="{A185B256-1D9B-4B5D-963D-574DA35214EF}" srcOrd="3" destOrd="0" parTransId="{925A0001-C588-466C-9CF3-17EF5B1FC026}" sibTransId="{455E9A47-3BBB-4204-91EB-44F710E9FF0F}"/>
    <dgm:cxn modelId="{B2C70AB2-6F78-43CA-A81A-9189A816DD08}" srcId="{1E443308-CBED-4DAA-BB57-494B056B1D13}" destId="{3F2DFE5B-AB3D-4A6A-B329-2E2A0866ABC0}" srcOrd="1" destOrd="0" parTransId="{7E44E925-9227-476B-8F78-63CEAB6CB5FE}" sibTransId="{39E4D528-07B6-4CA5-9495-AD2897ABFEF7}"/>
    <dgm:cxn modelId="{AC009963-B3C5-467F-B344-A3A6444E556E}" type="presOf" srcId="{948C1721-E059-4E42-9B3E-E75EB3F02A61}" destId="{35F1DE66-0DFB-4725-A50F-4A0294B54D60}" srcOrd="0" destOrd="0" presId="urn:microsoft.com/office/officeart/2011/layout/TabList"/>
    <dgm:cxn modelId="{504C35C0-D4EA-4C6F-80D9-61B25925EF2E}" type="presOf" srcId="{23472869-600F-4172-82E7-A68DA154A837}" destId="{3726C433-677E-4286-88B4-8AE388D47C6B}" srcOrd="0" destOrd="1" presId="urn:microsoft.com/office/officeart/2011/layout/TabList"/>
    <dgm:cxn modelId="{AACAF413-6A7A-4695-8348-6E17E2FA36DF}" type="presOf" srcId="{A185B256-1D9B-4B5D-963D-574DA35214EF}" destId="{590BB0AF-1DF6-45CE-9C48-6BF67A31706D}" srcOrd="0" destOrd="2" presId="urn:microsoft.com/office/officeart/2011/layout/TabList"/>
    <dgm:cxn modelId="{46F2BE46-DB8B-416E-8695-AE2B5482A339}" type="presOf" srcId="{A5A67582-7967-42CE-AE3D-620EDDA96519}" destId="{8FE55CF7-1EF2-47E4-A0D4-4C2DCB103217}" srcOrd="0" destOrd="0" presId="urn:microsoft.com/office/officeart/2011/layout/TabList"/>
    <dgm:cxn modelId="{4BFFC0EC-0F2E-4F82-860D-CB8E6A3ED139}" srcId="{948C1721-E059-4E42-9B3E-E75EB3F02A61}" destId="{A6619629-8C69-4750-8DCB-02118D667A42}" srcOrd="1" destOrd="0" parTransId="{62540A8F-4DF6-49AA-A3BE-00B98103B5FE}" sibTransId="{34E75B84-1825-4B15-B978-CEE8747FEAA3}"/>
    <dgm:cxn modelId="{B30C2103-C0D7-467B-A278-4D0C2CB12A2A}" srcId="{C6175A70-B8B4-4D75-ABD2-3100DD027682}" destId="{CBA48959-CB4D-48A4-9F8C-EB7578B3C82D}" srcOrd="1" destOrd="0" parTransId="{B5055192-67EA-4836-93FA-2F2A35E69D4A}" sibTransId="{630A960A-FE9E-42C2-B9F0-56B928CF8CF9}"/>
    <dgm:cxn modelId="{86A3B7F3-68F3-4CB3-B5B3-1370A676DCAE}" type="presOf" srcId="{3F2DFE5B-AB3D-4A6A-B329-2E2A0866ABC0}" destId="{590BB0AF-1DF6-45CE-9C48-6BF67A31706D}" srcOrd="0" destOrd="0" presId="urn:microsoft.com/office/officeart/2011/layout/TabList"/>
    <dgm:cxn modelId="{3D7B15E3-71BF-4B4E-90D9-6A071743D7CB}" srcId="{1E443308-CBED-4DAA-BB57-494B056B1D13}" destId="{DDE4CF44-F06D-481E-8A4D-605779B76137}" srcOrd="2" destOrd="0" parTransId="{6ED8A386-4F9F-4260-AA6F-FD1323FA326A}" sibTransId="{11EE2B94-8179-405E-BDF4-CA1F303DE5D7}"/>
    <dgm:cxn modelId="{3A71A6C3-99BD-4228-859D-B10E27D116F7}" srcId="{D8502AFB-D126-4EF2-972E-E4DA7C04627E}" destId="{948C1721-E059-4E42-9B3E-E75EB3F02A61}" srcOrd="0" destOrd="0" parTransId="{FD7AC64F-7FC5-4D81-A8F4-2790A5CA5198}" sibTransId="{1D9A7137-8FE6-43B3-A259-FB6F93FB83F6}"/>
    <dgm:cxn modelId="{20BFC11E-EF50-4DB7-98A4-F6DDF6DE1684}" type="presOf" srcId="{C6175A70-B8B4-4D75-ABD2-3100DD027682}" destId="{AC67DAEF-06D4-4A2A-91D3-C0D66436054E}" srcOrd="0" destOrd="0" presId="urn:microsoft.com/office/officeart/2011/layout/TabList"/>
    <dgm:cxn modelId="{B3B8CADF-E94B-493A-8B5A-002752356A39}" type="presOf" srcId="{1E443308-CBED-4DAA-BB57-494B056B1D13}" destId="{248DE5CA-486A-4925-9DA7-F3ABF7507C05}" srcOrd="0" destOrd="0" presId="urn:microsoft.com/office/officeart/2011/layout/TabList"/>
    <dgm:cxn modelId="{14DEBF44-EBCE-440B-B4B1-4C65D8803BE3}" type="presOf" srcId="{A02DA68F-8C57-4BDB-8402-8257D2E7DA6A}" destId="{D75F5159-F481-4E62-ABE2-CBEEA81E3DAD}" srcOrd="0" destOrd="0" presId="urn:microsoft.com/office/officeart/2011/layout/TabList"/>
    <dgm:cxn modelId="{5EEEDADC-5CF2-4FB9-BEC4-7A9931D3B718}" type="presOf" srcId="{DDE4CF44-F06D-481E-8A4D-605779B76137}" destId="{590BB0AF-1DF6-45CE-9C48-6BF67A31706D}" srcOrd="0" destOrd="1" presId="urn:microsoft.com/office/officeart/2011/layout/TabList"/>
    <dgm:cxn modelId="{E8C6B4F8-D135-4F2D-A04D-8D8BC32D45F3}" srcId="{C6175A70-B8B4-4D75-ABD2-3100DD027682}" destId="{A02DA68F-8C57-4BDB-8402-8257D2E7DA6A}" srcOrd="0" destOrd="0" parTransId="{D8486CE9-662F-430B-A1A3-92CE6ED39D21}" sibTransId="{4DBEC258-A92E-44DD-AA96-E586EC75FBD8}"/>
    <dgm:cxn modelId="{F460DCBD-4D6F-4AD1-940B-91FE046AD5A2}" srcId="{948C1721-E059-4E42-9B3E-E75EB3F02A61}" destId="{BEAE1201-6B28-4BED-BC7E-DAC3B9FEE76C}" srcOrd="3" destOrd="0" parTransId="{68BD99C2-BFFB-4DCA-BA53-D4922F2EC2E4}" sibTransId="{B3866889-68A6-456C-ABB3-D1FE705C8CCC}"/>
    <dgm:cxn modelId="{5BF728C3-6641-4CAD-9F86-1FB6B6D3EC83}" type="presOf" srcId="{D8502AFB-D126-4EF2-972E-E4DA7C04627E}" destId="{DA2A668A-4D74-49DC-A463-9FC7C548CD0A}" srcOrd="0" destOrd="0" presId="urn:microsoft.com/office/officeart/2011/layout/TabList"/>
    <dgm:cxn modelId="{02BC8BB0-4BF5-44A3-83BE-14EA539EF5E3}" type="presOf" srcId="{CBA48959-CB4D-48A4-9F8C-EB7578B3C82D}" destId="{CA8C9C16-DAD8-474D-AC9F-83F2CEEA03CC}" srcOrd="0" destOrd="0" presId="urn:microsoft.com/office/officeart/2011/layout/TabList"/>
    <dgm:cxn modelId="{4AAF8B76-45CB-471B-BB47-800AC4935096}" srcId="{D8502AFB-D126-4EF2-972E-E4DA7C04627E}" destId="{1E443308-CBED-4DAA-BB57-494B056B1D13}" srcOrd="2" destOrd="0" parTransId="{8B688743-472C-4C9D-8B59-A9DEE54195C0}" sibTransId="{ED5C88D7-928D-4A97-B53B-E13B562C7C1A}"/>
    <dgm:cxn modelId="{C7B4BC7A-8833-466B-8F42-4B47648B08EF}" srcId="{948C1721-E059-4E42-9B3E-E75EB3F02A61}" destId="{AA78839E-53D0-4DC1-9405-AB2FC14ED6FD}" srcOrd="0" destOrd="0" parTransId="{1FA750EB-3738-4F77-B588-4DD1BB08BCC7}" sibTransId="{9989F704-CC11-4743-93A0-168949333284}"/>
    <dgm:cxn modelId="{E91B50BD-882D-4B5D-95CA-B47734EEF2F7}" type="presOf" srcId="{AA78839E-53D0-4DC1-9405-AB2FC14ED6FD}" destId="{5959A53E-A85B-4DC5-BDCD-B33563CCD7AD}" srcOrd="0" destOrd="0" presId="urn:microsoft.com/office/officeart/2011/layout/TabList"/>
    <dgm:cxn modelId="{76151C5D-8803-4D7C-B606-B5D99135BECB}" srcId="{948C1721-E059-4E42-9B3E-E75EB3F02A61}" destId="{23472869-600F-4172-82E7-A68DA154A837}" srcOrd="2" destOrd="0" parTransId="{07987FAB-1308-468B-930A-7EB4F603DBF4}" sibTransId="{179DA048-68B1-4518-B555-F7987629465E}"/>
    <dgm:cxn modelId="{61F130F7-357E-43C2-9231-EB511D14A33D}" srcId="{D8502AFB-D126-4EF2-972E-E4DA7C04627E}" destId="{C6175A70-B8B4-4D75-ABD2-3100DD027682}" srcOrd="1" destOrd="0" parTransId="{2B0474C8-38E6-49DC-A2EE-DFA301BB198F}" sibTransId="{6C9F852F-B70F-4D67-A8C5-CCEB7B6A8D33}"/>
    <dgm:cxn modelId="{0DA708B4-0E7E-4D0B-913C-85859F864089}" srcId="{1E443308-CBED-4DAA-BB57-494B056B1D13}" destId="{A5A67582-7967-42CE-AE3D-620EDDA96519}" srcOrd="0" destOrd="0" parTransId="{98728A86-5DB1-4835-B957-73BD72A0DD26}" sibTransId="{CC882691-BB80-4051-93EF-E301B5DAB1AB}"/>
    <dgm:cxn modelId="{1583419F-6C02-49D0-9B09-2050FDFD4679}" type="presOf" srcId="{BEAE1201-6B28-4BED-BC7E-DAC3B9FEE76C}" destId="{3726C433-677E-4286-88B4-8AE388D47C6B}" srcOrd="0" destOrd="2" presId="urn:microsoft.com/office/officeart/2011/layout/TabList"/>
    <dgm:cxn modelId="{D4D7A504-0CF2-4325-9119-01EDC5C4AD8D}" type="presOf" srcId="{A6619629-8C69-4750-8DCB-02118D667A42}" destId="{3726C433-677E-4286-88B4-8AE388D47C6B}" srcOrd="0" destOrd="0" presId="urn:microsoft.com/office/officeart/2011/layout/TabList"/>
    <dgm:cxn modelId="{373D8783-B0F6-4EB9-A784-46A5A05F495E}" type="presParOf" srcId="{DA2A668A-4D74-49DC-A463-9FC7C548CD0A}" destId="{029DA14B-CFD3-464B-9E6D-E8EF2228BAF6}" srcOrd="0" destOrd="0" presId="urn:microsoft.com/office/officeart/2011/layout/TabList"/>
    <dgm:cxn modelId="{9EC0249F-B96E-45E2-B36C-CF7F2627327A}" type="presParOf" srcId="{029DA14B-CFD3-464B-9E6D-E8EF2228BAF6}" destId="{5959A53E-A85B-4DC5-BDCD-B33563CCD7AD}" srcOrd="0" destOrd="0" presId="urn:microsoft.com/office/officeart/2011/layout/TabList"/>
    <dgm:cxn modelId="{4E7DD8FD-9F51-4B21-A8AA-83A06D9703B5}" type="presParOf" srcId="{029DA14B-CFD3-464B-9E6D-E8EF2228BAF6}" destId="{35F1DE66-0DFB-4725-A50F-4A0294B54D60}" srcOrd="1" destOrd="0" presId="urn:microsoft.com/office/officeart/2011/layout/TabList"/>
    <dgm:cxn modelId="{061D4CCD-2C09-42D8-8D74-5F74656EAABC}" type="presParOf" srcId="{029DA14B-CFD3-464B-9E6D-E8EF2228BAF6}" destId="{1BFEDC40-6726-4087-8597-557EF3BEA162}" srcOrd="2" destOrd="0" presId="urn:microsoft.com/office/officeart/2011/layout/TabList"/>
    <dgm:cxn modelId="{AEF0D492-42F2-4D70-9EDC-88827FF825DB}" type="presParOf" srcId="{DA2A668A-4D74-49DC-A463-9FC7C548CD0A}" destId="{3726C433-677E-4286-88B4-8AE388D47C6B}" srcOrd="1" destOrd="0" presId="urn:microsoft.com/office/officeart/2011/layout/TabList"/>
    <dgm:cxn modelId="{97B20DBD-0B04-41BB-BFC4-B7C26B8E05E8}" type="presParOf" srcId="{DA2A668A-4D74-49DC-A463-9FC7C548CD0A}" destId="{1569DBB0-2DDE-4037-B1B2-865C135C446E}" srcOrd="2" destOrd="0" presId="urn:microsoft.com/office/officeart/2011/layout/TabList"/>
    <dgm:cxn modelId="{B6881AC3-681A-45D0-BEEA-29C918725C8D}" type="presParOf" srcId="{DA2A668A-4D74-49DC-A463-9FC7C548CD0A}" destId="{1BF10E5A-80EA-4835-8C4E-864C012E44CE}" srcOrd="3" destOrd="0" presId="urn:microsoft.com/office/officeart/2011/layout/TabList"/>
    <dgm:cxn modelId="{59712FBD-7021-438E-A985-65B8DFAD4545}" type="presParOf" srcId="{1BF10E5A-80EA-4835-8C4E-864C012E44CE}" destId="{D75F5159-F481-4E62-ABE2-CBEEA81E3DAD}" srcOrd="0" destOrd="0" presId="urn:microsoft.com/office/officeart/2011/layout/TabList"/>
    <dgm:cxn modelId="{65F556FC-2619-430B-8D0E-72FAD8A896A7}" type="presParOf" srcId="{1BF10E5A-80EA-4835-8C4E-864C012E44CE}" destId="{AC67DAEF-06D4-4A2A-91D3-C0D66436054E}" srcOrd="1" destOrd="0" presId="urn:microsoft.com/office/officeart/2011/layout/TabList"/>
    <dgm:cxn modelId="{B7588C77-7485-46A9-BEB7-BB3F8DB8DB58}" type="presParOf" srcId="{1BF10E5A-80EA-4835-8C4E-864C012E44CE}" destId="{FD023DAA-2599-4A15-B489-C5D183D39F8A}" srcOrd="2" destOrd="0" presId="urn:microsoft.com/office/officeart/2011/layout/TabList"/>
    <dgm:cxn modelId="{E53E7578-A060-40CC-ABB3-D54C7F92F96A}" type="presParOf" srcId="{DA2A668A-4D74-49DC-A463-9FC7C548CD0A}" destId="{CA8C9C16-DAD8-474D-AC9F-83F2CEEA03CC}" srcOrd="4" destOrd="0" presId="urn:microsoft.com/office/officeart/2011/layout/TabList"/>
    <dgm:cxn modelId="{AAB880DB-7F55-499D-A8BD-632AE05AA235}" type="presParOf" srcId="{DA2A668A-4D74-49DC-A463-9FC7C548CD0A}" destId="{B5CFF033-8142-443C-92BE-A3000DA72CBE}" srcOrd="5" destOrd="0" presId="urn:microsoft.com/office/officeart/2011/layout/TabList"/>
    <dgm:cxn modelId="{49D012DF-E161-4D16-A8CE-7486E817917D}" type="presParOf" srcId="{DA2A668A-4D74-49DC-A463-9FC7C548CD0A}" destId="{6275D746-A67D-410E-824A-AEBB838F326F}" srcOrd="6" destOrd="0" presId="urn:microsoft.com/office/officeart/2011/layout/TabList"/>
    <dgm:cxn modelId="{6534C08E-A0C4-4F69-9C93-147D8E192BE4}" type="presParOf" srcId="{6275D746-A67D-410E-824A-AEBB838F326F}" destId="{8FE55CF7-1EF2-47E4-A0D4-4C2DCB103217}" srcOrd="0" destOrd="0" presId="urn:microsoft.com/office/officeart/2011/layout/TabList"/>
    <dgm:cxn modelId="{BB7501F4-6748-410F-9074-A8FBD5D5B9DA}" type="presParOf" srcId="{6275D746-A67D-410E-824A-AEBB838F326F}" destId="{248DE5CA-486A-4925-9DA7-F3ABF7507C05}" srcOrd="1" destOrd="0" presId="urn:microsoft.com/office/officeart/2011/layout/TabList"/>
    <dgm:cxn modelId="{BBA68A58-79D4-482B-9F48-7D86A4786A22}" type="presParOf" srcId="{6275D746-A67D-410E-824A-AEBB838F326F}" destId="{491EA0FB-DE93-4326-895B-5474930BE360}" srcOrd="2" destOrd="0" presId="urn:microsoft.com/office/officeart/2011/layout/TabList"/>
    <dgm:cxn modelId="{214ED2EA-3B71-425D-9D01-0E6B852F0989}" type="presParOf" srcId="{DA2A668A-4D74-49DC-A463-9FC7C548CD0A}" destId="{590BB0AF-1DF6-45CE-9C48-6BF67A31706D}" srcOrd="7" destOrd="0" presId="urn:microsoft.com/office/officeart/2011/layout/Tab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8502AFB-D126-4EF2-972E-E4DA7C04627E}" type="doc">
      <dgm:prSet loTypeId="urn:microsoft.com/office/officeart/2011/layout/TabList" loCatId="list" qsTypeId="urn:microsoft.com/office/officeart/2005/8/quickstyle/simple1" qsCatId="simple" csTypeId="urn:microsoft.com/office/officeart/2005/8/colors/accent3_5" csCatId="accent3" phldr="1"/>
      <dgm:spPr/>
      <dgm:t>
        <a:bodyPr/>
        <a:lstStyle/>
        <a:p>
          <a:endParaRPr lang="zh-CN" altLang="en-US"/>
        </a:p>
      </dgm:t>
    </dgm:pt>
    <dgm:pt modelId="{948C1721-E059-4E42-9B3E-E75EB3F02A61}">
      <dgm:prSet phldrT="[文本]"/>
      <dgm:spPr/>
      <dgm:t>
        <a:bodyPr/>
        <a:lstStyle/>
        <a:p>
          <a:r>
            <a:rPr lang="en-US" altLang="zh-CN" dirty="0" smtClean="0"/>
            <a:t>4</a:t>
          </a:r>
          <a:endParaRPr lang="zh-CN" altLang="en-US" dirty="0"/>
        </a:p>
      </dgm:t>
    </dgm:pt>
    <dgm:pt modelId="{FD7AC64F-7FC5-4D81-A8F4-2790A5CA5198}" cxnId="{3A71A6C3-99BD-4228-859D-B10E27D116F7}" type="parTrans">
      <dgm:prSet/>
      <dgm:spPr/>
      <dgm:t>
        <a:bodyPr/>
        <a:lstStyle/>
        <a:p>
          <a:endParaRPr lang="zh-CN" altLang="en-US"/>
        </a:p>
      </dgm:t>
    </dgm:pt>
    <dgm:pt modelId="{1D9A7137-8FE6-43B3-A259-FB6F93FB83F6}" cxnId="{3A71A6C3-99BD-4228-859D-B10E27D116F7}" type="sibTrans">
      <dgm:prSet/>
      <dgm:spPr/>
      <dgm:t>
        <a:bodyPr/>
        <a:lstStyle/>
        <a:p>
          <a:endParaRPr lang="zh-CN" altLang="en-US"/>
        </a:p>
      </dgm:t>
    </dgm:pt>
    <dgm:pt modelId="{AA78839E-53D0-4DC1-9405-AB2FC14ED6FD}">
      <dgm:prSet phldrT="[文本]" custT="1"/>
      <dgm:spPr/>
      <dgm:t>
        <a:bodyPr/>
        <a:lstStyle/>
        <a:p>
          <a:r>
            <a:rPr lang="zh-CN" altLang="en-US" sz="2400" dirty="0" smtClean="0"/>
            <a:t>学业质量影响因素</a:t>
          </a:r>
          <a:endParaRPr lang="zh-CN" altLang="en-US" sz="2400" b="0" dirty="0"/>
        </a:p>
      </dgm:t>
    </dgm:pt>
    <dgm:pt modelId="{1FA750EB-3738-4F77-B588-4DD1BB08BCC7}" cxnId="{C7B4BC7A-8833-466B-8F42-4B47648B08EF}" type="parTrans">
      <dgm:prSet/>
      <dgm:spPr/>
      <dgm:t>
        <a:bodyPr/>
        <a:lstStyle/>
        <a:p>
          <a:endParaRPr lang="zh-CN" altLang="en-US"/>
        </a:p>
      </dgm:t>
    </dgm:pt>
    <dgm:pt modelId="{9989F704-CC11-4743-93A0-168949333284}" cxnId="{C7B4BC7A-8833-466B-8F42-4B47648B08EF}" type="sibTrans">
      <dgm:prSet/>
      <dgm:spPr/>
      <dgm:t>
        <a:bodyPr/>
        <a:lstStyle/>
        <a:p>
          <a:endParaRPr lang="zh-CN" altLang="en-US"/>
        </a:p>
      </dgm:t>
    </dgm:pt>
    <dgm:pt modelId="{A6619629-8C69-4750-8DCB-02118D667A42}">
      <dgm:prSet phldrT="[文本]"/>
      <dgm:spPr/>
      <dgm:t>
        <a:bodyPr/>
        <a:lstStyle/>
        <a:p>
          <a:r>
            <a:rPr lang="zh-CN" altLang="en-US" dirty="0" smtClean="0"/>
            <a:t>学校层面</a:t>
          </a:r>
          <a:endParaRPr lang="zh-CN" altLang="en-US" dirty="0"/>
        </a:p>
      </dgm:t>
    </dgm:pt>
    <dgm:pt modelId="{62540A8F-4DF6-49AA-A3BE-00B98103B5FE}" cxnId="{4BFFC0EC-0F2E-4F82-860D-CB8E6A3ED139}" type="parTrans">
      <dgm:prSet/>
      <dgm:spPr/>
      <dgm:t>
        <a:bodyPr/>
        <a:lstStyle/>
        <a:p>
          <a:endParaRPr lang="zh-CN" altLang="en-US"/>
        </a:p>
      </dgm:t>
    </dgm:pt>
    <dgm:pt modelId="{34E75B84-1825-4B15-B978-CEE8747FEAA3}" cxnId="{4BFFC0EC-0F2E-4F82-860D-CB8E6A3ED139}" type="sibTrans">
      <dgm:prSet/>
      <dgm:spPr/>
      <dgm:t>
        <a:bodyPr/>
        <a:lstStyle/>
        <a:p>
          <a:endParaRPr lang="zh-CN" altLang="en-US"/>
        </a:p>
      </dgm:t>
    </dgm:pt>
    <dgm:pt modelId="{C6175A70-B8B4-4D75-ABD2-3100DD027682}">
      <dgm:prSet phldrT="[文本]"/>
      <dgm:spPr/>
      <dgm:t>
        <a:bodyPr/>
        <a:lstStyle/>
        <a:p>
          <a:r>
            <a:rPr lang="en-US" altLang="zh-CN" dirty="0" smtClean="0"/>
            <a:t>5</a:t>
          </a:r>
          <a:endParaRPr lang="zh-CN" altLang="en-US" dirty="0"/>
        </a:p>
      </dgm:t>
    </dgm:pt>
    <dgm:pt modelId="{2B0474C8-38E6-49DC-A2EE-DFA301BB198F}" cxnId="{61F130F7-357E-43C2-9231-EB511D14A33D}" type="parTrans">
      <dgm:prSet/>
      <dgm:spPr/>
      <dgm:t>
        <a:bodyPr/>
        <a:lstStyle/>
        <a:p>
          <a:endParaRPr lang="zh-CN" altLang="en-US"/>
        </a:p>
      </dgm:t>
    </dgm:pt>
    <dgm:pt modelId="{6C9F852F-B70F-4D67-A8C5-CCEB7B6A8D33}" cxnId="{61F130F7-357E-43C2-9231-EB511D14A33D}" type="sibTrans">
      <dgm:prSet/>
      <dgm:spPr/>
      <dgm:t>
        <a:bodyPr/>
        <a:lstStyle/>
        <a:p>
          <a:endParaRPr lang="zh-CN" altLang="en-US"/>
        </a:p>
      </dgm:t>
    </dgm:pt>
    <dgm:pt modelId="{A02DA68F-8C57-4BDB-8402-8257D2E7DA6A}">
      <dgm:prSet phldrT="[文本]" custT="1"/>
      <dgm:spPr/>
      <dgm:t>
        <a:bodyPr/>
        <a:lstStyle/>
        <a:p>
          <a:r>
            <a:rPr lang="zh-CN" altLang="en-US" sz="2400" dirty="0" smtClean="0"/>
            <a:t>课堂教学现状</a:t>
          </a:r>
          <a:endParaRPr lang="zh-CN" altLang="en-US" sz="2400" dirty="0"/>
        </a:p>
      </dgm:t>
    </dgm:pt>
    <dgm:pt modelId="{D8486CE9-662F-430B-A1A3-92CE6ED39D21}" cxnId="{E8C6B4F8-D135-4F2D-A04D-8D8BC32D45F3}" type="parTrans">
      <dgm:prSet/>
      <dgm:spPr/>
      <dgm:t>
        <a:bodyPr/>
        <a:lstStyle/>
        <a:p>
          <a:endParaRPr lang="zh-CN" altLang="en-US"/>
        </a:p>
      </dgm:t>
    </dgm:pt>
    <dgm:pt modelId="{4DBEC258-A92E-44DD-AA96-E586EC75FBD8}" cxnId="{E8C6B4F8-D135-4F2D-A04D-8D8BC32D45F3}" type="sibTrans">
      <dgm:prSet/>
      <dgm:spPr/>
      <dgm:t>
        <a:bodyPr/>
        <a:lstStyle/>
        <a:p>
          <a:endParaRPr lang="zh-CN" altLang="en-US"/>
        </a:p>
      </dgm:t>
    </dgm:pt>
    <dgm:pt modelId="{CBA48959-CB4D-48A4-9F8C-EB7578B3C82D}">
      <dgm:prSet phldrT="[文本]"/>
      <dgm:spPr/>
      <dgm:t>
        <a:bodyPr/>
        <a:lstStyle/>
        <a:p>
          <a:r>
            <a:rPr lang="zh-CN" altLang="en-US" dirty="0" smtClean="0"/>
            <a:t>指标评价结果</a:t>
          </a:r>
          <a:endParaRPr lang="zh-CN" altLang="en-US" dirty="0"/>
        </a:p>
      </dgm:t>
    </dgm:pt>
    <dgm:pt modelId="{B5055192-67EA-4836-93FA-2F2A35E69D4A}" cxnId="{B30C2103-C0D7-467B-A278-4D0C2CB12A2A}" type="parTrans">
      <dgm:prSet/>
      <dgm:spPr/>
      <dgm:t>
        <a:bodyPr/>
        <a:lstStyle/>
        <a:p>
          <a:endParaRPr lang="zh-CN" altLang="en-US"/>
        </a:p>
      </dgm:t>
    </dgm:pt>
    <dgm:pt modelId="{630A960A-FE9E-42C2-B9F0-56B928CF8CF9}" cxnId="{B30C2103-C0D7-467B-A278-4D0C2CB12A2A}" type="sibTrans">
      <dgm:prSet/>
      <dgm:spPr/>
      <dgm:t>
        <a:bodyPr/>
        <a:lstStyle/>
        <a:p>
          <a:endParaRPr lang="zh-CN" altLang="en-US"/>
        </a:p>
      </dgm:t>
    </dgm:pt>
    <dgm:pt modelId="{1E443308-CBED-4DAA-BB57-494B056B1D13}">
      <dgm:prSet phldrT="[文本]"/>
      <dgm:spPr/>
      <dgm:t>
        <a:bodyPr/>
        <a:lstStyle/>
        <a:p>
          <a:r>
            <a:rPr lang="en-US" altLang="zh-CN" dirty="0" smtClean="0"/>
            <a:t>6</a:t>
          </a:r>
          <a:endParaRPr lang="zh-CN" altLang="en-US" dirty="0"/>
        </a:p>
      </dgm:t>
    </dgm:pt>
    <dgm:pt modelId="{8B688743-472C-4C9D-8B59-A9DEE54195C0}" cxnId="{4AAF8B76-45CB-471B-BB47-800AC4935096}" type="parTrans">
      <dgm:prSet/>
      <dgm:spPr/>
      <dgm:t>
        <a:bodyPr/>
        <a:lstStyle/>
        <a:p>
          <a:endParaRPr lang="zh-CN" altLang="en-US"/>
        </a:p>
      </dgm:t>
    </dgm:pt>
    <dgm:pt modelId="{ED5C88D7-928D-4A97-B53B-E13B562C7C1A}" cxnId="{4AAF8B76-45CB-471B-BB47-800AC4935096}" type="sibTrans">
      <dgm:prSet/>
      <dgm:spPr/>
      <dgm:t>
        <a:bodyPr/>
        <a:lstStyle/>
        <a:p>
          <a:endParaRPr lang="zh-CN" altLang="en-US"/>
        </a:p>
      </dgm:t>
    </dgm:pt>
    <dgm:pt modelId="{A5A67582-7967-42CE-AE3D-620EDDA96519}">
      <dgm:prSet phldrT="[文本]" custT="1"/>
      <dgm:spPr/>
      <dgm:t>
        <a:bodyPr/>
        <a:lstStyle/>
        <a:p>
          <a:r>
            <a:rPr lang="zh-CN" altLang="en-US" sz="2400" dirty="0" smtClean="0"/>
            <a:t>其他结果</a:t>
          </a:r>
          <a:endParaRPr lang="zh-CN" altLang="en-US" sz="2400" dirty="0"/>
        </a:p>
      </dgm:t>
    </dgm:pt>
    <dgm:pt modelId="{98728A86-5DB1-4835-B957-73BD72A0DD26}" cxnId="{0DA708B4-0E7E-4D0B-913C-85859F864089}" type="parTrans">
      <dgm:prSet/>
      <dgm:spPr/>
      <dgm:t>
        <a:bodyPr/>
        <a:lstStyle/>
        <a:p>
          <a:endParaRPr lang="zh-CN" altLang="en-US"/>
        </a:p>
      </dgm:t>
    </dgm:pt>
    <dgm:pt modelId="{CC882691-BB80-4051-93EF-E301B5DAB1AB}" cxnId="{0DA708B4-0E7E-4D0B-913C-85859F864089}" type="sibTrans">
      <dgm:prSet/>
      <dgm:spPr/>
      <dgm:t>
        <a:bodyPr/>
        <a:lstStyle/>
        <a:p>
          <a:endParaRPr lang="zh-CN" altLang="en-US"/>
        </a:p>
      </dgm:t>
    </dgm:pt>
    <dgm:pt modelId="{3F2DFE5B-AB3D-4A6A-B329-2E2A0866ABC0}">
      <dgm:prSet phldrT="[文本]"/>
      <dgm:spPr/>
      <dgm:t>
        <a:bodyPr/>
        <a:lstStyle/>
        <a:p>
          <a:endParaRPr lang="zh-CN" altLang="en-US" dirty="0"/>
        </a:p>
      </dgm:t>
    </dgm:pt>
    <dgm:pt modelId="{7E44E925-9227-476B-8F78-63CEAB6CB5FE}" cxnId="{B2C70AB2-6F78-43CA-A81A-9189A816DD08}" type="parTrans">
      <dgm:prSet/>
      <dgm:spPr/>
      <dgm:t>
        <a:bodyPr/>
        <a:lstStyle/>
        <a:p>
          <a:endParaRPr lang="zh-CN" altLang="en-US"/>
        </a:p>
      </dgm:t>
    </dgm:pt>
    <dgm:pt modelId="{39E4D528-07B6-4CA5-9495-AD2897ABFEF7}" cxnId="{B2C70AB2-6F78-43CA-A81A-9189A816DD08}" type="sibTrans">
      <dgm:prSet/>
      <dgm:spPr/>
      <dgm:t>
        <a:bodyPr/>
        <a:lstStyle/>
        <a:p>
          <a:endParaRPr lang="zh-CN" altLang="en-US"/>
        </a:p>
      </dgm:t>
    </dgm:pt>
    <dgm:pt modelId="{7BBDE5E6-4CE6-408C-B67D-0A3FB6FD4A79}">
      <dgm:prSet phldrT="[文本]"/>
      <dgm:spPr/>
      <dgm:t>
        <a:bodyPr/>
        <a:lstStyle/>
        <a:p>
          <a:r>
            <a:rPr lang="zh-CN" altLang="en-US" dirty="0" smtClean="0"/>
            <a:t>教师层面</a:t>
          </a:r>
          <a:endParaRPr lang="zh-CN" altLang="en-US" dirty="0"/>
        </a:p>
      </dgm:t>
    </dgm:pt>
    <dgm:pt modelId="{AA7957B2-8A21-4041-844F-AD49442472F4}" cxnId="{99D0DEDB-24CA-4E17-8F80-E3134267773E}" type="parTrans">
      <dgm:prSet/>
      <dgm:spPr/>
      <dgm:t>
        <a:bodyPr/>
        <a:lstStyle/>
        <a:p>
          <a:endParaRPr lang="zh-CN" altLang="en-US"/>
        </a:p>
      </dgm:t>
    </dgm:pt>
    <dgm:pt modelId="{ABC0AFD3-0C04-46E6-A9D1-8899A7BFD070}" cxnId="{99D0DEDB-24CA-4E17-8F80-E3134267773E}" type="sibTrans">
      <dgm:prSet/>
      <dgm:spPr/>
      <dgm:t>
        <a:bodyPr/>
        <a:lstStyle/>
        <a:p>
          <a:endParaRPr lang="zh-CN" altLang="en-US"/>
        </a:p>
      </dgm:t>
    </dgm:pt>
    <dgm:pt modelId="{4F90F9BA-ECFF-47F6-AC2E-64F1D06AAD99}">
      <dgm:prSet phldrT="[文本]"/>
      <dgm:spPr/>
      <dgm:t>
        <a:bodyPr/>
        <a:lstStyle/>
        <a:p>
          <a:r>
            <a:rPr lang="zh-CN" altLang="en-US" dirty="0" smtClean="0"/>
            <a:t>学生层面</a:t>
          </a:r>
          <a:endParaRPr lang="zh-CN" altLang="en-US" dirty="0"/>
        </a:p>
      </dgm:t>
    </dgm:pt>
    <dgm:pt modelId="{D1B6949A-E824-4CC7-B735-99F8607ECBD9}" cxnId="{0BDAB44E-6E2F-43D0-B4C0-3CAE4D4A9B74}" type="parTrans">
      <dgm:prSet/>
      <dgm:spPr/>
      <dgm:t>
        <a:bodyPr/>
        <a:lstStyle/>
        <a:p>
          <a:endParaRPr lang="zh-CN" altLang="en-US"/>
        </a:p>
      </dgm:t>
    </dgm:pt>
    <dgm:pt modelId="{F93F7FBD-2179-4138-A4B3-FF67E1033CC1}" cxnId="{0BDAB44E-6E2F-43D0-B4C0-3CAE4D4A9B74}" type="sibTrans">
      <dgm:prSet/>
      <dgm:spPr/>
      <dgm:t>
        <a:bodyPr/>
        <a:lstStyle/>
        <a:p>
          <a:endParaRPr lang="zh-CN" altLang="en-US"/>
        </a:p>
      </dgm:t>
    </dgm:pt>
    <dgm:pt modelId="{0C9A342C-922C-42C1-852E-51894BB018A3}">
      <dgm:prSet phldrT="[文本]"/>
      <dgm:spPr/>
      <dgm:t>
        <a:bodyPr/>
        <a:lstStyle/>
        <a:p>
          <a:r>
            <a:rPr lang="zh-CN" altLang="en-US" dirty="0" smtClean="0"/>
            <a:t>行为评价示例</a:t>
          </a:r>
          <a:endParaRPr lang="zh-CN" altLang="en-US" dirty="0"/>
        </a:p>
      </dgm:t>
    </dgm:pt>
    <dgm:pt modelId="{349D31FA-7ECA-4841-9D60-B21E065A10DA}" cxnId="{A9F3B37A-1EEB-4C82-9EFD-1DCCB86EC17E}" type="parTrans">
      <dgm:prSet/>
      <dgm:spPr/>
      <dgm:t>
        <a:bodyPr/>
        <a:lstStyle/>
        <a:p>
          <a:endParaRPr lang="zh-CN" altLang="en-US"/>
        </a:p>
      </dgm:t>
    </dgm:pt>
    <dgm:pt modelId="{8E0299B4-DD4D-44AE-87A0-57CEEF1B3C64}" cxnId="{A9F3B37A-1EEB-4C82-9EFD-1DCCB86EC17E}" type="sibTrans">
      <dgm:prSet/>
      <dgm:spPr/>
      <dgm:t>
        <a:bodyPr/>
        <a:lstStyle/>
        <a:p>
          <a:endParaRPr lang="zh-CN" altLang="en-US"/>
        </a:p>
      </dgm:t>
    </dgm:pt>
    <dgm:pt modelId="{DA2A668A-4D74-49DC-A463-9FC7C548CD0A}" type="pres">
      <dgm:prSet presAssocID="{D8502AFB-D126-4EF2-972E-E4DA7C04627E}" presName="Name0" presStyleCnt="0">
        <dgm:presLayoutVars>
          <dgm:chMax/>
          <dgm:chPref val="3"/>
          <dgm:dir/>
          <dgm:animOne val="branch"/>
          <dgm:animLvl val="lvl"/>
        </dgm:presLayoutVars>
      </dgm:prSet>
      <dgm:spPr/>
      <dgm:t>
        <a:bodyPr/>
        <a:lstStyle/>
        <a:p>
          <a:endParaRPr lang="zh-CN" altLang="en-US"/>
        </a:p>
      </dgm:t>
    </dgm:pt>
    <dgm:pt modelId="{029DA14B-CFD3-464B-9E6D-E8EF2228BAF6}" type="pres">
      <dgm:prSet presAssocID="{948C1721-E059-4E42-9B3E-E75EB3F02A61}" presName="composite" presStyleCnt="0"/>
      <dgm:spPr/>
    </dgm:pt>
    <dgm:pt modelId="{5959A53E-A85B-4DC5-BDCD-B33563CCD7AD}" type="pres">
      <dgm:prSet presAssocID="{948C1721-E059-4E42-9B3E-E75EB3F02A61}" presName="FirstChild" presStyleLbl="revTx" presStyleIdx="0" presStyleCnt="6">
        <dgm:presLayoutVars>
          <dgm:chMax val="0"/>
          <dgm:chPref val="0"/>
          <dgm:bulletEnabled val="1"/>
        </dgm:presLayoutVars>
      </dgm:prSet>
      <dgm:spPr/>
      <dgm:t>
        <a:bodyPr/>
        <a:lstStyle/>
        <a:p>
          <a:endParaRPr lang="zh-CN" altLang="en-US"/>
        </a:p>
      </dgm:t>
    </dgm:pt>
    <dgm:pt modelId="{35F1DE66-0DFB-4725-A50F-4A0294B54D60}" type="pres">
      <dgm:prSet presAssocID="{948C1721-E059-4E42-9B3E-E75EB3F02A61}" presName="Parent" presStyleLbl="alignNode1" presStyleIdx="0" presStyleCnt="3">
        <dgm:presLayoutVars>
          <dgm:chMax val="3"/>
          <dgm:chPref val="3"/>
          <dgm:bulletEnabled val="1"/>
        </dgm:presLayoutVars>
      </dgm:prSet>
      <dgm:spPr/>
      <dgm:t>
        <a:bodyPr/>
        <a:lstStyle/>
        <a:p>
          <a:endParaRPr lang="zh-CN" altLang="en-US"/>
        </a:p>
      </dgm:t>
    </dgm:pt>
    <dgm:pt modelId="{1BFEDC40-6726-4087-8597-557EF3BEA162}" type="pres">
      <dgm:prSet presAssocID="{948C1721-E059-4E42-9B3E-E75EB3F02A61}" presName="Accent" presStyleLbl="parChTrans1D1" presStyleIdx="0" presStyleCnt="3"/>
      <dgm:spPr/>
    </dgm:pt>
    <dgm:pt modelId="{3726C433-677E-4286-88B4-8AE388D47C6B}" type="pres">
      <dgm:prSet presAssocID="{948C1721-E059-4E42-9B3E-E75EB3F02A61}" presName="Child" presStyleLbl="revTx" presStyleIdx="1" presStyleCnt="6">
        <dgm:presLayoutVars>
          <dgm:chMax val="0"/>
          <dgm:chPref val="0"/>
          <dgm:bulletEnabled val="1"/>
        </dgm:presLayoutVars>
      </dgm:prSet>
      <dgm:spPr/>
      <dgm:t>
        <a:bodyPr/>
        <a:lstStyle/>
        <a:p>
          <a:endParaRPr lang="zh-CN" altLang="en-US"/>
        </a:p>
      </dgm:t>
    </dgm:pt>
    <dgm:pt modelId="{1569DBB0-2DDE-4037-B1B2-865C135C446E}" type="pres">
      <dgm:prSet presAssocID="{1D9A7137-8FE6-43B3-A259-FB6F93FB83F6}" presName="sibTrans" presStyleCnt="0"/>
      <dgm:spPr/>
    </dgm:pt>
    <dgm:pt modelId="{1BF10E5A-80EA-4835-8C4E-864C012E44CE}" type="pres">
      <dgm:prSet presAssocID="{C6175A70-B8B4-4D75-ABD2-3100DD027682}" presName="composite" presStyleCnt="0"/>
      <dgm:spPr/>
    </dgm:pt>
    <dgm:pt modelId="{D75F5159-F481-4E62-ABE2-CBEEA81E3DAD}" type="pres">
      <dgm:prSet presAssocID="{C6175A70-B8B4-4D75-ABD2-3100DD027682}" presName="FirstChild" presStyleLbl="revTx" presStyleIdx="2" presStyleCnt="6">
        <dgm:presLayoutVars>
          <dgm:chMax val="0"/>
          <dgm:chPref val="0"/>
          <dgm:bulletEnabled val="1"/>
        </dgm:presLayoutVars>
      </dgm:prSet>
      <dgm:spPr/>
      <dgm:t>
        <a:bodyPr/>
        <a:lstStyle/>
        <a:p>
          <a:endParaRPr lang="zh-CN" altLang="en-US"/>
        </a:p>
      </dgm:t>
    </dgm:pt>
    <dgm:pt modelId="{AC67DAEF-06D4-4A2A-91D3-C0D66436054E}" type="pres">
      <dgm:prSet presAssocID="{C6175A70-B8B4-4D75-ABD2-3100DD027682}" presName="Parent" presStyleLbl="alignNode1" presStyleIdx="1" presStyleCnt="3">
        <dgm:presLayoutVars>
          <dgm:chMax val="3"/>
          <dgm:chPref val="3"/>
          <dgm:bulletEnabled val="1"/>
        </dgm:presLayoutVars>
      </dgm:prSet>
      <dgm:spPr/>
      <dgm:t>
        <a:bodyPr/>
        <a:lstStyle/>
        <a:p>
          <a:endParaRPr lang="zh-CN" altLang="en-US"/>
        </a:p>
      </dgm:t>
    </dgm:pt>
    <dgm:pt modelId="{FD023DAA-2599-4A15-B489-C5D183D39F8A}" type="pres">
      <dgm:prSet presAssocID="{C6175A70-B8B4-4D75-ABD2-3100DD027682}" presName="Accent" presStyleLbl="parChTrans1D1" presStyleIdx="1" presStyleCnt="3"/>
      <dgm:spPr/>
    </dgm:pt>
    <dgm:pt modelId="{CA8C9C16-DAD8-474D-AC9F-83F2CEEA03CC}" type="pres">
      <dgm:prSet presAssocID="{C6175A70-B8B4-4D75-ABD2-3100DD027682}" presName="Child" presStyleLbl="revTx" presStyleIdx="3" presStyleCnt="6">
        <dgm:presLayoutVars>
          <dgm:chMax val="0"/>
          <dgm:chPref val="0"/>
          <dgm:bulletEnabled val="1"/>
        </dgm:presLayoutVars>
      </dgm:prSet>
      <dgm:spPr/>
      <dgm:t>
        <a:bodyPr/>
        <a:lstStyle/>
        <a:p>
          <a:endParaRPr lang="zh-CN" altLang="en-US"/>
        </a:p>
      </dgm:t>
    </dgm:pt>
    <dgm:pt modelId="{B5CFF033-8142-443C-92BE-A3000DA72CBE}" type="pres">
      <dgm:prSet presAssocID="{6C9F852F-B70F-4D67-A8C5-CCEB7B6A8D33}" presName="sibTrans" presStyleCnt="0"/>
      <dgm:spPr/>
    </dgm:pt>
    <dgm:pt modelId="{6275D746-A67D-410E-824A-AEBB838F326F}" type="pres">
      <dgm:prSet presAssocID="{1E443308-CBED-4DAA-BB57-494B056B1D13}" presName="composite" presStyleCnt="0"/>
      <dgm:spPr/>
    </dgm:pt>
    <dgm:pt modelId="{8FE55CF7-1EF2-47E4-A0D4-4C2DCB103217}" type="pres">
      <dgm:prSet presAssocID="{1E443308-CBED-4DAA-BB57-494B056B1D13}" presName="FirstChild" presStyleLbl="revTx" presStyleIdx="4" presStyleCnt="6">
        <dgm:presLayoutVars>
          <dgm:chMax val="0"/>
          <dgm:chPref val="0"/>
          <dgm:bulletEnabled val="1"/>
        </dgm:presLayoutVars>
      </dgm:prSet>
      <dgm:spPr/>
      <dgm:t>
        <a:bodyPr/>
        <a:lstStyle/>
        <a:p>
          <a:endParaRPr lang="zh-CN" altLang="en-US"/>
        </a:p>
      </dgm:t>
    </dgm:pt>
    <dgm:pt modelId="{248DE5CA-486A-4925-9DA7-F3ABF7507C05}" type="pres">
      <dgm:prSet presAssocID="{1E443308-CBED-4DAA-BB57-494B056B1D13}" presName="Parent" presStyleLbl="alignNode1" presStyleIdx="2" presStyleCnt="3">
        <dgm:presLayoutVars>
          <dgm:chMax val="3"/>
          <dgm:chPref val="3"/>
          <dgm:bulletEnabled val="1"/>
        </dgm:presLayoutVars>
      </dgm:prSet>
      <dgm:spPr/>
      <dgm:t>
        <a:bodyPr/>
        <a:lstStyle/>
        <a:p>
          <a:endParaRPr lang="zh-CN" altLang="en-US"/>
        </a:p>
      </dgm:t>
    </dgm:pt>
    <dgm:pt modelId="{491EA0FB-DE93-4326-895B-5474930BE360}" type="pres">
      <dgm:prSet presAssocID="{1E443308-CBED-4DAA-BB57-494B056B1D13}" presName="Accent" presStyleLbl="parChTrans1D1" presStyleIdx="2" presStyleCnt="3"/>
      <dgm:spPr/>
    </dgm:pt>
    <dgm:pt modelId="{590BB0AF-1DF6-45CE-9C48-6BF67A31706D}" type="pres">
      <dgm:prSet presAssocID="{1E443308-CBED-4DAA-BB57-494B056B1D13}" presName="Child" presStyleLbl="revTx" presStyleIdx="5" presStyleCnt="6">
        <dgm:presLayoutVars>
          <dgm:chMax val="0"/>
          <dgm:chPref val="0"/>
          <dgm:bulletEnabled val="1"/>
        </dgm:presLayoutVars>
      </dgm:prSet>
      <dgm:spPr/>
      <dgm:t>
        <a:bodyPr/>
        <a:lstStyle/>
        <a:p>
          <a:endParaRPr lang="zh-CN" altLang="en-US"/>
        </a:p>
      </dgm:t>
    </dgm:pt>
  </dgm:ptLst>
  <dgm:cxnLst>
    <dgm:cxn modelId="{0DA708B4-0E7E-4D0B-913C-85859F864089}" srcId="{1E443308-CBED-4DAA-BB57-494B056B1D13}" destId="{A5A67582-7967-42CE-AE3D-620EDDA96519}" srcOrd="0" destOrd="0" parTransId="{98728A86-5DB1-4835-B957-73BD72A0DD26}" sibTransId="{CC882691-BB80-4051-93EF-E301B5DAB1AB}"/>
    <dgm:cxn modelId="{977F670C-899A-41DD-AB4E-5151496DE10C}" type="presOf" srcId="{C6175A70-B8B4-4D75-ABD2-3100DD027682}" destId="{AC67DAEF-06D4-4A2A-91D3-C0D66436054E}" srcOrd="0" destOrd="0" presId="urn:microsoft.com/office/officeart/2011/layout/TabList"/>
    <dgm:cxn modelId="{99D0DEDB-24CA-4E17-8F80-E3134267773E}" srcId="{948C1721-E059-4E42-9B3E-E75EB3F02A61}" destId="{7BBDE5E6-4CE6-408C-B67D-0A3FB6FD4A79}" srcOrd="2" destOrd="0" parTransId="{AA7957B2-8A21-4041-844F-AD49442472F4}" sibTransId="{ABC0AFD3-0C04-46E6-A9D1-8899A7BFD070}"/>
    <dgm:cxn modelId="{0BDAB44E-6E2F-43D0-B4C0-3CAE4D4A9B74}" srcId="{948C1721-E059-4E42-9B3E-E75EB3F02A61}" destId="{4F90F9BA-ECFF-47F6-AC2E-64F1D06AAD99}" srcOrd="3" destOrd="0" parTransId="{D1B6949A-E824-4CC7-B735-99F8607ECBD9}" sibTransId="{F93F7FBD-2179-4138-A4B3-FF67E1033CC1}"/>
    <dgm:cxn modelId="{B2C70AB2-6F78-43CA-A81A-9189A816DD08}" srcId="{1E443308-CBED-4DAA-BB57-494B056B1D13}" destId="{3F2DFE5B-AB3D-4A6A-B329-2E2A0866ABC0}" srcOrd="1" destOrd="0" parTransId="{7E44E925-9227-476B-8F78-63CEAB6CB5FE}" sibTransId="{39E4D528-07B6-4CA5-9495-AD2897ABFEF7}"/>
    <dgm:cxn modelId="{E8C6B4F8-D135-4F2D-A04D-8D8BC32D45F3}" srcId="{C6175A70-B8B4-4D75-ABD2-3100DD027682}" destId="{A02DA68F-8C57-4BDB-8402-8257D2E7DA6A}" srcOrd="0" destOrd="0" parTransId="{D8486CE9-662F-430B-A1A3-92CE6ED39D21}" sibTransId="{4DBEC258-A92E-44DD-AA96-E586EC75FBD8}"/>
    <dgm:cxn modelId="{3A71A6C3-99BD-4228-859D-B10E27D116F7}" srcId="{D8502AFB-D126-4EF2-972E-E4DA7C04627E}" destId="{948C1721-E059-4E42-9B3E-E75EB3F02A61}" srcOrd="0" destOrd="0" parTransId="{FD7AC64F-7FC5-4D81-A8F4-2790A5CA5198}" sibTransId="{1D9A7137-8FE6-43B3-A259-FB6F93FB83F6}"/>
    <dgm:cxn modelId="{6563D2FD-D394-49D8-B57C-FCF8136B61DF}" type="presOf" srcId="{AA78839E-53D0-4DC1-9405-AB2FC14ED6FD}" destId="{5959A53E-A85B-4DC5-BDCD-B33563CCD7AD}" srcOrd="0" destOrd="0" presId="urn:microsoft.com/office/officeart/2011/layout/TabList"/>
    <dgm:cxn modelId="{A9F3B37A-1EEB-4C82-9EFD-1DCCB86EC17E}" srcId="{C6175A70-B8B4-4D75-ABD2-3100DD027682}" destId="{0C9A342C-922C-42C1-852E-51894BB018A3}" srcOrd="2" destOrd="0" parTransId="{349D31FA-7ECA-4841-9D60-B21E065A10DA}" sibTransId="{8E0299B4-DD4D-44AE-87A0-57CEEF1B3C64}"/>
    <dgm:cxn modelId="{9660372E-17CC-43EF-A222-6E0C7636BFA5}" type="presOf" srcId="{A6619629-8C69-4750-8DCB-02118D667A42}" destId="{3726C433-677E-4286-88B4-8AE388D47C6B}" srcOrd="0" destOrd="0" presId="urn:microsoft.com/office/officeart/2011/layout/TabList"/>
    <dgm:cxn modelId="{741D93BA-9B32-4985-BD2A-16C7DCAFB5CF}" type="presOf" srcId="{4F90F9BA-ECFF-47F6-AC2E-64F1D06AAD99}" destId="{3726C433-677E-4286-88B4-8AE388D47C6B}" srcOrd="0" destOrd="2" presId="urn:microsoft.com/office/officeart/2011/layout/TabList"/>
    <dgm:cxn modelId="{FCC737DA-D21E-4AF0-907A-8ABA1F5C9335}" type="presOf" srcId="{7BBDE5E6-4CE6-408C-B67D-0A3FB6FD4A79}" destId="{3726C433-677E-4286-88B4-8AE388D47C6B}" srcOrd="0" destOrd="1" presId="urn:microsoft.com/office/officeart/2011/layout/TabList"/>
    <dgm:cxn modelId="{4BFFC0EC-0F2E-4F82-860D-CB8E6A3ED139}" srcId="{948C1721-E059-4E42-9B3E-E75EB3F02A61}" destId="{A6619629-8C69-4750-8DCB-02118D667A42}" srcOrd="1" destOrd="0" parTransId="{62540A8F-4DF6-49AA-A3BE-00B98103B5FE}" sibTransId="{34E75B84-1825-4B15-B978-CEE8747FEAA3}"/>
    <dgm:cxn modelId="{4D5EE54F-A812-479C-BACE-51AF5A01AA49}" type="presOf" srcId="{D8502AFB-D126-4EF2-972E-E4DA7C04627E}" destId="{DA2A668A-4D74-49DC-A463-9FC7C548CD0A}" srcOrd="0" destOrd="0" presId="urn:microsoft.com/office/officeart/2011/layout/TabList"/>
    <dgm:cxn modelId="{4AAF8B76-45CB-471B-BB47-800AC4935096}" srcId="{D8502AFB-D126-4EF2-972E-E4DA7C04627E}" destId="{1E443308-CBED-4DAA-BB57-494B056B1D13}" srcOrd="2" destOrd="0" parTransId="{8B688743-472C-4C9D-8B59-A9DEE54195C0}" sibTransId="{ED5C88D7-928D-4A97-B53B-E13B562C7C1A}"/>
    <dgm:cxn modelId="{FA265257-AFD3-4C18-9B75-C5AB79EC30A1}" type="presOf" srcId="{CBA48959-CB4D-48A4-9F8C-EB7578B3C82D}" destId="{CA8C9C16-DAD8-474D-AC9F-83F2CEEA03CC}" srcOrd="0" destOrd="0" presId="urn:microsoft.com/office/officeart/2011/layout/TabList"/>
    <dgm:cxn modelId="{F8B95E1C-AFE9-4261-9CAF-22E287FDB824}" type="presOf" srcId="{3F2DFE5B-AB3D-4A6A-B329-2E2A0866ABC0}" destId="{590BB0AF-1DF6-45CE-9C48-6BF67A31706D}" srcOrd="0" destOrd="0" presId="urn:microsoft.com/office/officeart/2011/layout/TabList"/>
    <dgm:cxn modelId="{577B8924-89D7-488C-B2F3-5E0C675CB944}" type="presOf" srcId="{1E443308-CBED-4DAA-BB57-494B056B1D13}" destId="{248DE5CA-486A-4925-9DA7-F3ABF7507C05}" srcOrd="0" destOrd="0" presId="urn:microsoft.com/office/officeart/2011/layout/TabList"/>
    <dgm:cxn modelId="{C7B4BC7A-8833-466B-8F42-4B47648B08EF}" srcId="{948C1721-E059-4E42-9B3E-E75EB3F02A61}" destId="{AA78839E-53D0-4DC1-9405-AB2FC14ED6FD}" srcOrd="0" destOrd="0" parTransId="{1FA750EB-3738-4F77-B588-4DD1BB08BCC7}" sibTransId="{9989F704-CC11-4743-93A0-168949333284}"/>
    <dgm:cxn modelId="{B30C2103-C0D7-467B-A278-4D0C2CB12A2A}" srcId="{C6175A70-B8B4-4D75-ABD2-3100DD027682}" destId="{CBA48959-CB4D-48A4-9F8C-EB7578B3C82D}" srcOrd="1" destOrd="0" parTransId="{B5055192-67EA-4836-93FA-2F2A35E69D4A}" sibTransId="{630A960A-FE9E-42C2-B9F0-56B928CF8CF9}"/>
    <dgm:cxn modelId="{B4A990F2-AB07-49A9-99E1-964AC8902400}" type="presOf" srcId="{0C9A342C-922C-42C1-852E-51894BB018A3}" destId="{CA8C9C16-DAD8-474D-AC9F-83F2CEEA03CC}" srcOrd="0" destOrd="1" presId="urn:microsoft.com/office/officeart/2011/layout/TabList"/>
    <dgm:cxn modelId="{0A2F8170-1DEB-4FCC-A0AD-D1F0AD076488}" type="presOf" srcId="{948C1721-E059-4E42-9B3E-E75EB3F02A61}" destId="{35F1DE66-0DFB-4725-A50F-4A0294B54D60}" srcOrd="0" destOrd="0" presId="urn:microsoft.com/office/officeart/2011/layout/TabList"/>
    <dgm:cxn modelId="{80E98D93-53ED-4799-85CE-92037E56C150}" type="presOf" srcId="{A02DA68F-8C57-4BDB-8402-8257D2E7DA6A}" destId="{D75F5159-F481-4E62-ABE2-CBEEA81E3DAD}" srcOrd="0" destOrd="0" presId="urn:microsoft.com/office/officeart/2011/layout/TabList"/>
    <dgm:cxn modelId="{BB2F0F97-F037-47EE-9E28-5F66903520FC}" type="presOf" srcId="{A5A67582-7967-42CE-AE3D-620EDDA96519}" destId="{8FE55CF7-1EF2-47E4-A0D4-4C2DCB103217}" srcOrd="0" destOrd="0" presId="urn:microsoft.com/office/officeart/2011/layout/TabList"/>
    <dgm:cxn modelId="{61F130F7-357E-43C2-9231-EB511D14A33D}" srcId="{D8502AFB-D126-4EF2-972E-E4DA7C04627E}" destId="{C6175A70-B8B4-4D75-ABD2-3100DD027682}" srcOrd="1" destOrd="0" parTransId="{2B0474C8-38E6-49DC-A2EE-DFA301BB198F}" sibTransId="{6C9F852F-B70F-4D67-A8C5-CCEB7B6A8D33}"/>
    <dgm:cxn modelId="{F2312597-9FC0-4B0D-BBA0-131C45B8D145}" type="presParOf" srcId="{DA2A668A-4D74-49DC-A463-9FC7C548CD0A}" destId="{029DA14B-CFD3-464B-9E6D-E8EF2228BAF6}" srcOrd="0" destOrd="0" presId="urn:microsoft.com/office/officeart/2011/layout/TabList"/>
    <dgm:cxn modelId="{9FFAC7D1-0BF8-411F-82D0-4BD5AB465F17}" type="presParOf" srcId="{029DA14B-CFD3-464B-9E6D-E8EF2228BAF6}" destId="{5959A53E-A85B-4DC5-BDCD-B33563CCD7AD}" srcOrd="0" destOrd="0" presId="urn:microsoft.com/office/officeart/2011/layout/TabList"/>
    <dgm:cxn modelId="{533047C2-3A6D-445D-9072-6374CF1761DB}" type="presParOf" srcId="{029DA14B-CFD3-464B-9E6D-E8EF2228BAF6}" destId="{35F1DE66-0DFB-4725-A50F-4A0294B54D60}" srcOrd="1" destOrd="0" presId="urn:microsoft.com/office/officeart/2011/layout/TabList"/>
    <dgm:cxn modelId="{1D69595F-8FFC-4093-86E4-A4E54EED0C6C}" type="presParOf" srcId="{029DA14B-CFD3-464B-9E6D-E8EF2228BAF6}" destId="{1BFEDC40-6726-4087-8597-557EF3BEA162}" srcOrd="2" destOrd="0" presId="urn:microsoft.com/office/officeart/2011/layout/TabList"/>
    <dgm:cxn modelId="{2E9075F7-8157-4656-8B73-63AA54B69A3E}" type="presParOf" srcId="{DA2A668A-4D74-49DC-A463-9FC7C548CD0A}" destId="{3726C433-677E-4286-88B4-8AE388D47C6B}" srcOrd="1" destOrd="0" presId="urn:microsoft.com/office/officeart/2011/layout/TabList"/>
    <dgm:cxn modelId="{6A2BC3DF-E972-487C-A6D6-8F4F7A76B892}" type="presParOf" srcId="{DA2A668A-4D74-49DC-A463-9FC7C548CD0A}" destId="{1569DBB0-2DDE-4037-B1B2-865C135C446E}" srcOrd="2" destOrd="0" presId="urn:microsoft.com/office/officeart/2011/layout/TabList"/>
    <dgm:cxn modelId="{12DA7547-B325-4DEC-A28C-E8C77CE7218D}" type="presParOf" srcId="{DA2A668A-4D74-49DC-A463-9FC7C548CD0A}" destId="{1BF10E5A-80EA-4835-8C4E-864C012E44CE}" srcOrd="3" destOrd="0" presId="urn:microsoft.com/office/officeart/2011/layout/TabList"/>
    <dgm:cxn modelId="{C0FB095F-1F8E-4179-A978-B155282A2F62}" type="presParOf" srcId="{1BF10E5A-80EA-4835-8C4E-864C012E44CE}" destId="{D75F5159-F481-4E62-ABE2-CBEEA81E3DAD}" srcOrd="0" destOrd="0" presId="urn:microsoft.com/office/officeart/2011/layout/TabList"/>
    <dgm:cxn modelId="{8D88F4E2-3C35-4BE8-AAE5-2B7ECB7327D7}" type="presParOf" srcId="{1BF10E5A-80EA-4835-8C4E-864C012E44CE}" destId="{AC67DAEF-06D4-4A2A-91D3-C0D66436054E}" srcOrd="1" destOrd="0" presId="urn:microsoft.com/office/officeart/2011/layout/TabList"/>
    <dgm:cxn modelId="{7AFB5432-C806-4414-BB7B-B37CE9E95E91}" type="presParOf" srcId="{1BF10E5A-80EA-4835-8C4E-864C012E44CE}" destId="{FD023DAA-2599-4A15-B489-C5D183D39F8A}" srcOrd="2" destOrd="0" presId="urn:microsoft.com/office/officeart/2011/layout/TabList"/>
    <dgm:cxn modelId="{C7306212-040E-4C22-9B27-1AD58C5522DC}" type="presParOf" srcId="{DA2A668A-4D74-49DC-A463-9FC7C548CD0A}" destId="{CA8C9C16-DAD8-474D-AC9F-83F2CEEA03CC}" srcOrd="4" destOrd="0" presId="urn:microsoft.com/office/officeart/2011/layout/TabList"/>
    <dgm:cxn modelId="{64551273-BDCC-49D6-B684-3477176BC7EB}" type="presParOf" srcId="{DA2A668A-4D74-49DC-A463-9FC7C548CD0A}" destId="{B5CFF033-8142-443C-92BE-A3000DA72CBE}" srcOrd="5" destOrd="0" presId="urn:microsoft.com/office/officeart/2011/layout/TabList"/>
    <dgm:cxn modelId="{8571A5A9-069C-4821-B52C-7ACB9052937C}" type="presParOf" srcId="{DA2A668A-4D74-49DC-A463-9FC7C548CD0A}" destId="{6275D746-A67D-410E-824A-AEBB838F326F}" srcOrd="6" destOrd="0" presId="urn:microsoft.com/office/officeart/2011/layout/TabList"/>
    <dgm:cxn modelId="{FFAB3454-F646-403D-B077-47C63914555B}" type="presParOf" srcId="{6275D746-A67D-410E-824A-AEBB838F326F}" destId="{8FE55CF7-1EF2-47E4-A0D4-4C2DCB103217}" srcOrd="0" destOrd="0" presId="urn:microsoft.com/office/officeart/2011/layout/TabList"/>
    <dgm:cxn modelId="{737A2589-33F9-4E52-92C6-610DAC737F92}" type="presParOf" srcId="{6275D746-A67D-410E-824A-AEBB838F326F}" destId="{248DE5CA-486A-4925-9DA7-F3ABF7507C05}" srcOrd="1" destOrd="0" presId="urn:microsoft.com/office/officeart/2011/layout/TabList"/>
    <dgm:cxn modelId="{575A3076-DFD8-4560-AE70-2B4BB0BDC719}" type="presParOf" srcId="{6275D746-A67D-410E-824A-AEBB838F326F}" destId="{491EA0FB-DE93-4326-895B-5474930BE360}" srcOrd="2" destOrd="0" presId="urn:microsoft.com/office/officeart/2011/layout/TabList"/>
    <dgm:cxn modelId="{A602E2C3-33E9-4465-8C70-DA382F905ABF}" type="presParOf" srcId="{DA2A668A-4D74-49DC-A463-9FC7C548CD0A}" destId="{590BB0AF-1DF6-45CE-9C48-6BF67A31706D}" srcOrd="7" destOrd="0" presId="urn:microsoft.com/office/officeart/2011/layout/Tab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8502AFB-D126-4EF2-972E-E4DA7C04627E}" type="doc">
      <dgm:prSet loTypeId="urn:microsoft.com/office/officeart/2011/layout/TabList" loCatId="list" qsTypeId="urn:microsoft.com/office/officeart/2005/8/quickstyle/simple1" qsCatId="simple" csTypeId="urn:microsoft.com/office/officeart/2005/8/colors/accent3_5" csCatId="accent3" phldr="1"/>
      <dgm:spPr/>
      <dgm:t>
        <a:bodyPr/>
        <a:lstStyle/>
        <a:p>
          <a:endParaRPr lang="zh-CN" altLang="en-US"/>
        </a:p>
      </dgm:t>
    </dgm:pt>
    <dgm:pt modelId="{948C1721-E059-4E42-9B3E-E75EB3F02A61}">
      <dgm:prSet phldrT="[文本]"/>
      <dgm:spPr/>
      <dgm:t>
        <a:bodyPr/>
        <a:lstStyle/>
        <a:p>
          <a:r>
            <a:rPr lang="en-US" altLang="zh-CN" dirty="0" smtClean="0"/>
            <a:t>1</a:t>
          </a:r>
          <a:endParaRPr lang="zh-CN" altLang="en-US" dirty="0"/>
        </a:p>
      </dgm:t>
    </dgm:pt>
    <dgm:pt modelId="{FD7AC64F-7FC5-4D81-A8F4-2790A5CA5198}" cxnId="{3A71A6C3-99BD-4228-859D-B10E27D116F7}" type="parTrans">
      <dgm:prSet/>
      <dgm:spPr/>
      <dgm:t>
        <a:bodyPr/>
        <a:lstStyle/>
        <a:p>
          <a:endParaRPr lang="zh-CN" altLang="en-US"/>
        </a:p>
      </dgm:t>
    </dgm:pt>
    <dgm:pt modelId="{1D9A7137-8FE6-43B3-A259-FB6F93FB83F6}" cxnId="{3A71A6C3-99BD-4228-859D-B10E27D116F7}" type="sibTrans">
      <dgm:prSet/>
      <dgm:spPr/>
      <dgm:t>
        <a:bodyPr/>
        <a:lstStyle/>
        <a:p>
          <a:endParaRPr lang="zh-CN" altLang="en-US"/>
        </a:p>
      </dgm:t>
    </dgm:pt>
    <dgm:pt modelId="{AA78839E-53D0-4DC1-9405-AB2FC14ED6FD}">
      <dgm:prSet phldrT="[文本]" custT="1"/>
      <dgm:spPr/>
      <dgm:t>
        <a:bodyPr/>
        <a:lstStyle/>
        <a:p>
          <a:r>
            <a:rPr lang="zh-CN" altLang="en-US" sz="2400" dirty="0" smtClean="0">
              <a:solidFill>
                <a:schemeClr val="tx1"/>
              </a:solidFill>
            </a:rPr>
            <a:t>学业质量状况</a:t>
          </a:r>
          <a:endParaRPr lang="zh-CN" altLang="en-US" sz="2400" dirty="0">
            <a:solidFill>
              <a:schemeClr val="tx1"/>
            </a:solidFill>
          </a:endParaRPr>
        </a:p>
      </dgm:t>
    </dgm:pt>
    <dgm:pt modelId="{1FA750EB-3738-4F77-B588-4DD1BB08BCC7}" cxnId="{C7B4BC7A-8833-466B-8F42-4B47648B08EF}" type="parTrans">
      <dgm:prSet/>
      <dgm:spPr/>
      <dgm:t>
        <a:bodyPr/>
        <a:lstStyle/>
        <a:p>
          <a:endParaRPr lang="zh-CN" altLang="en-US"/>
        </a:p>
      </dgm:t>
    </dgm:pt>
    <dgm:pt modelId="{9989F704-CC11-4743-93A0-168949333284}" cxnId="{C7B4BC7A-8833-466B-8F42-4B47648B08EF}" type="sibTrans">
      <dgm:prSet/>
      <dgm:spPr/>
      <dgm:t>
        <a:bodyPr/>
        <a:lstStyle/>
        <a:p>
          <a:endParaRPr lang="zh-CN" altLang="en-US"/>
        </a:p>
      </dgm:t>
    </dgm:pt>
    <dgm:pt modelId="{A6619629-8C69-4750-8DCB-02118D667A42}">
      <dgm:prSet phldrT="[文本]"/>
      <dgm:spPr/>
      <dgm:t>
        <a:bodyPr/>
        <a:lstStyle/>
        <a:p>
          <a:r>
            <a:rPr lang="zh-CN" altLang="en-US" dirty="0" smtClean="0">
              <a:solidFill>
                <a:schemeClr val="tx1"/>
              </a:solidFill>
            </a:rPr>
            <a:t>语文、数学结果</a:t>
          </a:r>
          <a:endParaRPr lang="zh-CN" altLang="en-US" dirty="0">
            <a:solidFill>
              <a:schemeClr val="tx1"/>
            </a:solidFill>
          </a:endParaRPr>
        </a:p>
      </dgm:t>
    </dgm:pt>
    <dgm:pt modelId="{62540A8F-4DF6-49AA-A3BE-00B98103B5FE}" cxnId="{4BFFC0EC-0F2E-4F82-860D-CB8E6A3ED139}" type="parTrans">
      <dgm:prSet/>
      <dgm:spPr/>
      <dgm:t>
        <a:bodyPr/>
        <a:lstStyle/>
        <a:p>
          <a:endParaRPr lang="zh-CN" altLang="en-US"/>
        </a:p>
      </dgm:t>
    </dgm:pt>
    <dgm:pt modelId="{34E75B84-1825-4B15-B978-CEE8747FEAA3}" cxnId="{4BFFC0EC-0F2E-4F82-860D-CB8E6A3ED139}" type="sibTrans">
      <dgm:prSet/>
      <dgm:spPr/>
      <dgm:t>
        <a:bodyPr/>
        <a:lstStyle/>
        <a:p>
          <a:endParaRPr lang="zh-CN" altLang="en-US"/>
        </a:p>
      </dgm:t>
    </dgm:pt>
    <dgm:pt modelId="{C6175A70-B8B4-4D75-ABD2-3100DD027682}">
      <dgm:prSet phldrT="[文本]"/>
      <dgm:spPr/>
      <dgm:t>
        <a:bodyPr/>
        <a:lstStyle/>
        <a:p>
          <a:r>
            <a:rPr lang="en-US" altLang="zh-CN" dirty="0" smtClean="0"/>
            <a:t>2</a:t>
          </a:r>
          <a:endParaRPr lang="zh-CN" altLang="en-US" dirty="0"/>
        </a:p>
      </dgm:t>
    </dgm:pt>
    <dgm:pt modelId="{2B0474C8-38E6-49DC-A2EE-DFA301BB198F}" cxnId="{61F130F7-357E-43C2-9231-EB511D14A33D}" type="parTrans">
      <dgm:prSet/>
      <dgm:spPr/>
      <dgm:t>
        <a:bodyPr/>
        <a:lstStyle/>
        <a:p>
          <a:endParaRPr lang="zh-CN" altLang="en-US"/>
        </a:p>
      </dgm:t>
    </dgm:pt>
    <dgm:pt modelId="{6C9F852F-B70F-4D67-A8C5-CCEB7B6A8D33}" cxnId="{61F130F7-357E-43C2-9231-EB511D14A33D}" type="sibTrans">
      <dgm:prSet/>
      <dgm:spPr/>
      <dgm:t>
        <a:bodyPr/>
        <a:lstStyle/>
        <a:p>
          <a:endParaRPr lang="zh-CN" altLang="en-US"/>
        </a:p>
      </dgm:t>
    </dgm:pt>
    <dgm:pt modelId="{A02DA68F-8C57-4BDB-8402-8257D2E7DA6A}">
      <dgm:prSet phldrT="[文本]" custT="1"/>
      <dgm:spPr/>
      <dgm:t>
        <a:bodyPr/>
        <a:lstStyle/>
        <a:p>
          <a:r>
            <a:rPr lang="zh-CN" altLang="en-US" sz="2400" dirty="0" smtClean="0"/>
            <a:t>教育结果公平状况</a:t>
          </a:r>
          <a:endParaRPr lang="zh-CN" altLang="en-US" sz="2400" dirty="0"/>
        </a:p>
      </dgm:t>
    </dgm:pt>
    <dgm:pt modelId="{D8486CE9-662F-430B-A1A3-92CE6ED39D21}" cxnId="{E8C6B4F8-D135-4F2D-A04D-8D8BC32D45F3}" type="parTrans">
      <dgm:prSet/>
      <dgm:spPr/>
      <dgm:t>
        <a:bodyPr/>
        <a:lstStyle/>
        <a:p>
          <a:endParaRPr lang="zh-CN" altLang="en-US"/>
        </a:p>
      </dgm:t>
    </dgm:pt>
    <dgm:pt modelId="{4DBEC258-A92E-44DD-AA96-E586EC75FBD8}" cxnId="{E8C6B4F8-D135-4F2D-A04D-8D8BC32D45F3}" type="sibTrans">
      <dgm:prSet/>
      <dgm:spPr/>
      <dgm:t>
        <a:bodyPr/>
        <a:lstStyle/>
        <a:p>
          <a:endParaRPr lang="zh-CN" altLang="en-US"/>
        </a:p>
      </dgm:t>
    </dgm:pt>
    <dgm:pt modelId="{CBA48959-CB4D-48A4-9F8C-EB7578B3C82D}">
      <dgm:prSet phldrT="[文本]"/>
      <dgm:spPr/>
      <dgm:t>
        <a:bodyPr/>
        <a:lstStyle/>
        <a:p>
          <a:r>
            <a:rPr lang="zh-CN" altLang="en-US" dirty="0" smtClean="0"/>
            <a:t>校间差异</a:t>
          </a:r>
        </a:p>
        <a:p>
          <a:r>
            <a:rPr lang="zh-CN" altLang="en-US" dirty="0" smtClean="0"/>
            <a:t>家庭社会经济地位</a:t>
          </a:r>
        </a:p>
        <a:p>
          <a:r>
            <a:rPr lang="zh-CN" altLang="en-US" dirty="0" smtClean="0"/>
            <a:t>不同户籍、地域、规模等</a:t>
          </a:r>
          <a:endParaRPr lang="zh-CN" altLang="en-US" dirty="0"/>
        </a:p>
      </dgm:t>
    </dgm:pt>
    <dgm:pt modelId="{B5055192-67EA-4836-93FA-2F2A35E69D4A}" cxnId="{B30C2103-C0D7-467B-A278-4D0C2CB12A2A}" type="parTrans">
      <dgm:prSet/>
      <dgm:spPr/>
      <dgm:t>
        <a:bodyPr/>
        <a:lstStyle/>
        <a:p>
          <a:endParaRPr lang="zh-CN" altLang="en-US"/>
        </a:p>
      </dgm:t>
    </dgm:pt>
    <dgm:pt modelId="{630A960A-FE9E-42C2-B9F0-56B928CF8CF9}" cxnId="{B30C2103-C0D7-467B-A278-4D0C2CB12A2A}" type="sibTrans">
      <dgm:prSet/>
      <dgm:spPr/>
      <dgm:t>
        <a:bodyPr/>
        <a:lstStyle/>
        <a:p>
          <a:endParaRPr lang="zh-CN" altLang="en-US"/>
        </a:p>
      </dgm:t>
    </dgm:pt>
    <dgm:pt modelId="{1E443308-CBED-4DAA-BB57-494B056B1D13}">
      <dgm:prSet phldrT="[文本]"/>
      <dgm:spPr/>
      <dgm:t>
        <a:bodyPr/>
        <a:lstStyle/>
        <a:p>
          <a:r>
            <a:rPr lang="en-US" altLang="zh-CN" dirty="0" smtClean="0"/>
            <a:t>3</a:t>
          </a:r>
          <a:endParaRPr lang="zh-CN" altLang="en-US" dirty="0"/>
        </a:p>
      </dgm:t>
    </dgm:pt>
    <dgm:pt modelId="{8B688743-472C-4C9D-8B59-A9DEE54195C0}" cxnId="{4AAF8B76-45CB-471B-BB47-800AC4935096}" type="parTrans">
      <dgm:prSet/>
      <dgm:spPr/>
      <dgm:t>
        <a:bodyPr/>
        <a:lstStyle/>
        <a:p>
          <a:endParaRPr lang="zh-CN" altLang="en-US"/>
        </a:p>
      </dgm:t>
    </dgm:pt>
    <dgm:pt modelId="{ED5C88D7-928D-4A97-B53B-E13B562C7C1A}" cxnId="{4AAF8B76-45CB-471B-BB47-800AC4935096}" type="sibTrans">
      <dgm:prSet/>
      <dgm:spPr/>
      <dgm:t>
        <a:bodyPr/>
        <a:lstStyle/>
        <a:p>
          <a:endParaRPr lang="zh-CN" altLang="en-US"/>
        </a:p>
      </dgm:t>
    </dgm:pt>
    <dgm:pt modelId="{A5A67582-7967-42CE-AE3D-620EDDA96519}">
      <dgm:prSet phldrT="[文本]" custT="1"/>
      <dgm:spPr/>
      <dgm:t>
        <a:bodyPr/>
        <a:lstStyle/>
        <a:p>
          <a:r>
            <a:rPr lang="zh-CN" altLang="en-US" sz="2400" dirty="0" smtClean="0"/>
            <a:t>学生课业负担状况</a:t>
          </a:r>
          <a:endParaRPr lang="zh-CN" altLang="en-US" sz="2400" dirty="0"/>
        </a:p>
      </dgm:t>
    </dgm:pt>
    <dgm:pt modelId="{98728A86-5DB1-4835-B957-73BD72A0DD26}" cxnId="{0DA708B4-0E7E-4D0B-913C-85859F864089}" type="parTrans">
      <dgm:prSet/>
      <dgm:spPr/>
      <dgm:t>
        <a:bodyPr/>
        <a:lstStyle/>
        <a:p>
          <a:endParaRPr lang="zh-CN" altLang="en-US"/>
        </a:p>
      </dgm:t>
    </dgm:pt>
    <dgm:pt modelId="{CC882691-BB80-4051-93EF-E301B5DAB1AB}" cxnId="{0DA708B4-0E7E-4D0B-913C-85859F864089}" type="sibTrans">
      <dgm:prSet/>
      <dgm:spPr/>
      <dgm:t>
        <a:bodyPr/>
        <a:lstStyle/>
        <a:p>
          <a:endParaRPr lang="zh-CN" altLang="en-US"/>
        </a:p>
      </dgm:t>
    </dgm:pt>
    <dgm:pt modelId="{3F2DFE5B-AB3D-4A6A-B329-2E2A0866ABC0}">
      <dgm:prSet phldrT="[文本]"/>
      <dgm:spPr/>
      <dgm:t>
        <a:bodyPr/>
        <a:lstStyle/>
        <a:p>
          <a:r>
            <a:rPr lang="zh-CN" altLang="en-US" dirty="0" smtClean="0"/>
            <a:t>拟合指标</a:t>
          </a:r>
          <a:endParaRPr lang="zh-CN" altLang="en-US" dirty="0"/>
        </a:p>
      </dgm:t>
    </dgm:pt>
    <dgm:pt modelId="{7E44E925-9227-476B-8F78-63CEAB6CB5FE}" cxnId="{B2C70AB2-6F78-43CA-A81A-9189A816DD08}" type="parTrans">
      <dgm:prSet/>
      <dgm:spPr/>
      <dgm:t>
        <a:bodyPr/>
        <a:lstStyle/>
        <a:p>
          <a:endParaRPr lang="zh-CN" altLang="en-US"/>
        </a:p>
      </dgm:t>
    </dgm:pt>
    <dgm:pt modelId="{39E4D528-07B6-4CA5-9495-AD2897ABFEF7}" cxnId="{B2C70AB2-6F78-43CA-A81A-9189A816DD08}" type="sibTrans">
      <dgm:prSet/>
      <dgm:spPr/>
      <dgm:t>
        <a:bodyPr/>
        <a:lstStyle/>
        <a:p>
          <a:endParaRPr lang="zh-CN" altLang="en-US"/>
        </a:p>
      </dgm:t>
    </dgm:pt>
    <dgm:pt modelId="{23472869-600F-4172-82E7-A68DA154A837}">
      <dgm:prSet phldrT="[文本]"/>
      <dgm:spPr/>
      <dgm:t>
        <a:bodyPr/>
        <a:lstStyle/>
        <a:p>
          <a:r>
            <a:rPr lang="zh-CN" altLang="en-US" dirty="0" smtClean="0">
              <a:solidFill>
                <a:schemeClr val="tx1"/>
              </a:solidFill>
            </a:rPr>
            <a:t>学校增值</a:t>
          </a:r>
          <a:endParaRPr lang="zh-CN" altLang="en-US" dirty="0">
            <a:solidFill>
              <a:schemeClr val="tx1"/>
            </a:solidFill>
          </a:endParaRPr>
        </a:p>
      </dgm:t>
    </dgm:pt>
    <dgm:pt modelId="{07987FAB-1308-468B-930A-7EB4F603DBF4}" cxnId="{76151C5D-8803-4D7C-B606-B5D99135BECB}" type="parTrans">
      <dgm:prSet/>
      <dgm:spPr/>
      <dgm:t>
        <a:bodyPr/>
        <a:lstStyle/>
        <a:p>
          <a:endParaRPr lang="zh-CN" altLang="en-US"/>
        </a:p>
      </dgm:t>
    </dgm:pt>
    <dgm:pt modelId="{179DA048-68B1-4518-B555-F7987629465E}" cxnId="{76151C5D-8803-4D7C-B606-B5D99135BECB}" type="sibTrans">
      <dgm:prSet/>
      <dgm:spPr/>
      <dgm:t>
        <a:bodyPr/>
        <a:lstStyle/>
        <a:p>
          <a:endParaRPr lang="zh-CN" altLang="en-US"/>
        </a:p>
      </dgm:t>
    </dgm:pt>
    <dgm:pt modelId="{DDE4CF44-F06D-481E-8A4D-605779B76137}">
      <dgm:prSet phldrT="[文本]"/>
      <dgm:spPr/>
      <dgm:t>
        <a:bodyPr/>
        <a:lstStyle/>
        <a:p>
          <a:r>
            <a:rPr lang="zh-CN" altLang="en-US" dirty="0" smtClean="0"/>
            <a:t>客观情况</a:t>
          </a:r>
          <a:endParaRPr lang="zh-CN" altLang="en-US" dirty="0"/>
        </a:p>
      </dgm:t>
    </dgm:pt>
    <dgm:pt modelId="{6ED8A386-4F9F-4260-AA6F-FD1323FA326A}" cxnId="{3D7B15E3-71BF-4B4E-90D9-6A071743D7CB}" type="parTrans">
      <dgm:prSet/>
      <dgm:spPr/>
      <dgm:t>
        <a:bodyPr/>
        <a:lstStyle/>
        <a:p>
          <a:endParaRPr lang="zh-CN" altLang="en-US"/>
        </a:p>
      </dgm:t>
    </dgm:pt>
    <dgm:pt modelId="{11EE2B94-8179-405E-BDF4-CA1F303DE5D7}" cxnId="{3D7B15E3-71BF-4B4E-90D9-6A071743D7CB}" type="sibTrans">
      <dgm:prSet/>
      <dgm:spPr/>
      <dgm:t>
        <a:bodyPr/>
        <a:lstStyle/>
        <a:p>
          <a:endParaRPr lang="zh-CN" altLang="en-US"/>
        </a:p>
      </dgm:t>
    </dgm:pt>
    <dgm:pt modelId="{A185B256-1D9B-4B5D-963D-574DA35214EF}">
      <dgm:prSet phldrT="[文本]"/>
      <dgm:spPr/>
      <dgm:t>
        <a:bodyPr/>
        <a:lstStyle/>
        <a:p>
          <a:r>
            <a:rPr lang="zh-CN" altLang="en-US" dirty="0" smtClean="0"/>
            <a:t>主观感受</a:t>
          </a:r>
          <a:endParaRPr lang="zh-CN" altLang="en-US" dirty="0"/>
        </a:p>
      </dgm:t>
    </dgm:pt>
    <dgm:pt modelId="{925A0001-C588-466C-9CF3-17EF5B1FC026}" cxnId="{EAF675B0-250C-48D3-A3B1-5D433C890011}" type="parTrans">
      <dgm:prSet/>
      <dgm:spPr/>
      <dgm:t>
        <a:bodyPr/>
        <a:lstStyle/>
        <a:p>
          <a:endParaRPr lang="zh-CN" altLang="en-US"/>
        </a:p>
      </dgm:t>
    </dgm:pt>
    <dgm:pt modelId="{455E9A47-3BBB-4204-91EB-44F710E9FF0F}" cxnId="{EAF675B0-250C-48D3-A3B1-5D433C890011}" type="sibTrans">
      <dgm:prSet/>
      <dgm:spPr/>
      <dgm:t>
        <a:bodyPr/>
        <a:lstStyle/>
        <a:p>
          <a:endParaRPr lang="zh-CN" altLang="en-US"/>
        </a:p>
      </dgm:t>
    </dgm:pt>
    <dgm:pt modelId="{BEAE1201-6B28-4BED-BC7E-DAC3B9FEE76C}">
      <dgm:prSet phldrT="[文本]"/>
      <dgm:spPr/>
      <dgm:t>
        <a:bodyPr/>
        <a:lstStyle/>
        <a:p>
          <a:r>
            <a:rPr lang="zh-CN" altLang="en-US" dirty="0" smtClean="0">
              <a:solidFill>
                <a:schemeClr val="tx1"/>
              </a:solidFill>
            </a:rPr>
            <a:t>体育</a:t>
          </a:r>
          <a:endParaRPr lang="zh-CN" altLang="en-US" dirty="0">
            <a:solidFill>
              <a:schemeClr val="tx1"/>
            </a:solidFill>
          </a:endParaRPr>
        </a:p>
      </dgm:t>
    </dgm:pt>
    <dgm:pt modelId="{68BD99C2-BFFB-4DCA-BA53-D4922F2EC2E4}" cxnId="{F460DCBD-4D6F-4AD1-940B-91FE046AD5A2}" type="parTrans">
      <dgm:prSet/>
      <dgm:spPr/>
      <dgm:t>
        <a:bodyPr/>
        <a:lstStyle/>
        <a:p>
          <a:endParaRPr lang="zh-CN" altLang="en-US"/>
        </a:p>
      </dgm:t>
    </dgm:pt>
    <dgm:pt modelId="{B3866889-68A6-456C-ABB3-D1FE705C8CCC}" cxnId="{F460DCBD-4D6F-4AD1-940B-91FE046AD5A2}" type="sibTrans">
      <dgm:prSet/>
      <dgm:spPr/>
      <dgm:t>
        <a:bodyPr/>
        <a:lstStyle/>
        <a:p>
          <a:endParaRPr lang="zh-CN" altLang="en-US"/>
        </a:p>
      </dgm:t>
    </dgm:pt>
    <dgm:pt modelId="{DA2A668A-4D74-49DC-A463-9FC7C548CD0A}" type="pres">
      <dgm:prSet presAssocID="{D8502AFB-D126-4EF2-972E-E4DA7C04627E}" presName="Name0" presStyleCnt="0">
        <dgm:presLayoutVars>
          <dgm:chMax/>
          <dgm:chPref val="3"/>
          <dgm:dir/>
          <dgm:animOne val="branch"/>
          <dgm:animLvl val="lvl"/>
        </dgm:presLayoutVars>
      </dgm:prSet>
      <dgm:spPr/>
      <dgm:t>
        <a:bodyPr/>
        <a:lstStyle/>
        <a:p>
          <a:endParaRPr lang="zh-CN" altLang="en-US"/>
        </a:p>
      </dgm:t>
    </dgm:pt>
    <dgm:pt modelId="{029DA14B-CFD3-464B-9E6D-E8EF2228BAF6}" type="pres">
      <dgm:prSet presAssocID="{948C1721-E059-4E42-9B3E-E75EB3F02A61}" presName="composite" presStyleCnt="0"/>
      <dgm:spPr/>
    </dgm:pt>
    <dgm:pt modelId="{5959A53E-A85B-4DC5-BDCD-B33563CCD7AD}" type="pres">
      <dgm:prSet presAssocID="{948C1721-E059-4E42-9B3E-E75EB3F02A61}" presName="FirstChild" presStyleLbl="revTx" presStyleIdx="0" presStyleCnt="6">
        <dgm:presLayoutVars>
          <dgm:chMax val="0"/>
          <dgm:chPref val="0"/>
          <dgm:bulletEnabled val="1"/>
        </dgm:presLayoutVars>
      </dgm:prSet>
      <dgm:spPr/>
      <dgm:t>
        <a:bodyPr/>
        <a:lstStyle/>
        <a:p>
          <a:endParaRPr lang="zh-CN" altLang="en-US"/>
        </a:p>
      </dgm:t>
    </dgm:pt>
    <dgm:pt modelId="{35F1DE66-0DFB-4725-A50F-4A0294B54D60}" type="pres">
      <dgm:prSet presAssocID="{948C1721-E059-4E42-9B3E-E75EB3F02A61}" presName="Parent" presStyleLbl="alignNode1" presStyleIdx="0" presStyleCnt="3">
        <dgm:presLayoutVars>
          <dgm:chMax val="3"/>
          <dgm:chPref val="3"/>
          <dgm:bulletEnabled val="1"/>
        </dgm:presLayoutVars>
      </dgm:prSet>
      <dgm:spPr/>
      <dgm:t>
        <a:bodyPr/>
        <a:lstStyle/>
        <a:p>
          <a:endParaRPr lang="zh-CN" altLang="en-US"/>
        </a:p>
      </dgm:t>
    </dgm:pt>
    <dgm:pt modelId="{1BFEDC40-6726-4087-8597-557EF3BEA162}" type="pres">
      <dgm:prSet presAssocID="{948C1721-E059-4E42-9B3E-E75EB3F02A61}" presName="Accent" presStyleLbl="parChTrans1D1" presStyleIdx="0" presStyleCnt="3"/>
      <dgm:spPr/>
    </dgm:pt>
    <dgm:pt modelId="{3726C433-677E-4286-88B4-8AE388D47C6B}" type="pres">
      <dgm:prSet presAssocID="{948C1721-E059-4E42-9B3E-E75EB3F02A61}" presName="Child" presStyleLbl="revTx" presStyleIdx="1" presStyleCnt="6">
        <dgm:presLayoutVars>
          <dgm:chMax val="0"/>
          <dgm:chPref val="0"/>
          <dgm:bulletEnabled val="1"/>
        </dgm:presLayoutVars>
      </dgm:prSet>
      <dgm:spPr/>
      <dgm:t>
        <a:bodyPr/>
        <a:lstStyle/>
        <a:p>
          <a:endParaRPr lang="zh-CN" altLang="en-US"/>
        </a:p>
      </dgm:t>
    </dgm:pt>
    <dgm:pt modelId="{1569DBB0-2DDE-4037-B1B2-865C135C446E}" type="pres">
      <dgm:prSet presAssocID="{1D9A7137-8FE6-43B3-A259-FB6F93FB83F6}" presName="sibTrans" presStyleCnt="0"/>
      <dgm:spPr/>
    </dgm:pt>
    <dgm:pt modelId="{1BF10E5A-80EA-4835-8C4E-864C012E44CE}" type="pres">
      <dgm:prSet presAssocID="{C6175A70-B8B4-4D75-ABD2-3100DD027682}" presName="composite" presStyleCnt="0"/>
      <dgm:spPr/>
    </dgm:pt>
    <dgm:pt modelId="{D75F5159-F481-4E62-ABE2-CBEEA81E3DAD}" type="pres">
      <dgm:prSet presAssocID="{C6175A70-B8B4-4D75-ABD2-3100DD027682}" presName="FirstChild" presStyleLbl="revTx" presStyleIdx="2" presStyleCnt="6">
        <dgm:presLayoutVars>
          <dgm:chMax val="0"/>
          <dgm:chPref val="0"/>
          <dgm:bulletEnabled val="1"/>
        </dgm:presLayoutVars>
      </dgm:prSet>
      <dgm:spPr/>
      <dgm:t>
        <a:bodyPr/>
        <a:lstStyle/>
        <a:p>
          <a:endParaRPr lang="zh-CN" altLang="en-US"/>
        </a:p>
      </dgm:t>
    </dgm:pt>
    <dgm:pt modelId="{AC67DAEF-06D4-4A2A-91D3-C0D66436054E}" type="pres">
      <dgm:prSet presAssocID="{C6175A70-B8B4-4D75-ABD2-3100DD027682}" presName="Parent" presStyleLbl="alignNode1" presStyleIdx="1" presStyleCnt="3">
        <dgm:presLayoutVars>
          <dgm:chMax val="3"/>
          <dgm:chPref val="3"/>
          <dgm:bulletEnabled val="1"/>
        </dgm:presLayoutVars>
      </dgm:prSet>
      <dgm:spPr/>
      <dgm:t>
        <a:bodyPr/>
        <a:lstStyle/>
        <a:p>
          <a:endParaRPr lang="zh-CN" altLang="en-US"/>
        </a:p>
      </dgm:t>
    </dgm:pt>
    <dgm:pt modelId="{FD023DAA-2599-4A15-B489-C5D183D39F8A}" type="pres">
      <dgm:prSet presAssocID="{C6175A70-B8B4-4D75-ABD2-3100DD027682}" presName="Accent" presStyleLbl="parChTrans1D1" presStyleIdx="1" presStyleCnt="3"/>
      <dgm:spPr/>
    </dgm:pt>
    <dgm:pt modelId="{CA8C9C16-DAD8-474D-AC9F-83F2CEEA03CC}" type="pres">
      <dgm:prSet presAssocID="{C6175A70-B8B4-4D75-ABD2-3100DD027682}" presName="Child" presStyleLbl="revTx" presStyleIdx="3" presStyleCnt="6">
        <dgm:presLayoutVars>
          <dgm:chMax val="0"/>
          <dgm:chPref val="0"/>
          <dgm:bulletEnabled val="1"/>
        </dgm:presLayoutVars>
      </dgm:prSet>
      <dgm:spPr/>
      <dgm:t>
        <a:bodyPr/>
        <a:lstStyle/>
        <a:p>
          <a:endParaRPr lang="zh-CN" altLang="en-US"/>
        </a:p>
      </dgm:t>
    </dgm:pt>
    <dgm:pt modelId="{B5CFF033-8142-443C-92BE-A3000DA72CBE}" type="pres">
      <dgm:prSet presAssocID="{6C9F852F-B70F-4D67-A8C5-CCEB7B6A8D33}" presName="sibTrans" presStyleCnt="0"/>
      <dgm:spPr/>
    </dgm:pt>
    <dgm:pt modelId="{6275D746-A67D-410E-824A-AEBB838F326F}" type="pres">
      <dgm:prSet presAssocID="{1E443308-CBED-4DAA-BB57-494B056B1D13}" presName="composite" presStyleCnt="0"/>
      <dgm:spPr/>
    </dgm:pt>
    <dgm:pt modelId="{8FE55CF7-1EF2-47E4-A0D4-4C2DCB103217}" type="pres">
      <dgm:prSet presAssocID="{1E443308-CBED-4DAA-BB57-494B056B1D13}" presName="FirstChild" presStyleLbl="revTx" presStyleIdx="4" presStyleCnt="6">
        <dgm:presLayoutVars>
          <dgm:chMax val="0"/>
          <dgm:chPref val="0"/>
          <dgm:bulletEnabled val="1"/>
        </dgm:presLayoutVars>
      </dgm:prSet>
      <dgm:spPr/>
      <dgm:t>
        <a:bodyPr/>
        <a:lstStyle/>
        <a:p>
          <a:endParaRPr lang="zh-CN" altLang="en-US"/>
        </a:p>
      </dgm:t>
    </dgm:pt>
    <dgm:pt modelId="{248DE5CA-486A-4925-9DA7-F3ABF7507C05}" type="pres">
      <dgm:prSet presAssocID="{1E443308-CBED-4DAA-BB57-494B056B1D13}" presName="Parent" presStyleLbl="alignNode1" presStyleIdx="2" presStyleCnt="3">
        <dgm:presLayoutVars>
          <dgm:chMax val="3"/>
          <dgm:chPref val="3"/>
          <dgm:bulletEnabled val="1"/>
        </dgm:presLayoutVars>
      </dgm:prSet>
      <dgm:spPr/>
      <dgm:t>
        <a:bodyPr/>
        <a:lstStyle/>
        <a:p>
          <a:endParaRPr lang="zh-CN" altLang="en-US"/>
        </a:p>
      </dgm:t>
    </dgm:pt>
    <dgm:pt modelId="{491EA0FB-DE93-4326-895B-5474930BE360}" type="pres">
      <dgm:prSet presAssocID="{1E443308-CBED-4DAA-BB57-494B056B1D13}" presName="Accent" presStyleLbl="parChTrans1D1" presStyleIdx="2" presStyleCnt="3"/>
      <dgm:spPr/>
    </dgm:pt>
    <dgm:pt modelId="{590BB0AF-1DF6-45CE-9C48-6BF67A31706D}" type="pres">
      <dgm:prSet presAssocID="{1E443308-CBED-4DAA-BB57-494B056B1D13}" presName="Child" presStyleLbl="revTx" presStyleIdx="5" presStyleCnt="6">
        <dgm:presLayoutVars>
          <dgm:chMax val="0"/>
          <dgm:chPref val="0"/>
          <dgm:bulletEnabled val="1"/>
        </dgm:presLayoutVars>
      </dgm:prSet>
      <dgm:spPr/>
      <dgm:t>
        <a:bodyPr/>
        <a:lstStyle/>
        <a:p>
          <a:endParaRPr lang="zh-CN" altLang="en-US"/>
        </a:p>
      </dgm:t>
    </dgm:pt>
  </dgm:ptLst>
  <dgm:cxnLst>
    <dgm:cxn modelId="{051478F5-C90C-4B89-A5A8-1B3B9E33DE97}" type="presOf" srcId="{948C1721-E059-4E42-9B3E-E75EB3F02A61}" destId="{35F1DE66-0DFB-4725-A50F-4A0294B54D60}" srcOrd="0" destOrd="0" presId="urn:microsoft.com/office/officeart/2011/layout/TabList"/>
    <dgm:cxn modelId="{0DA708B4-0E7E-4D0B-913C-85859F864089}" srcId="{1E443308-CBED-4DAA-BB57-494B056B1D13}" destId="{A5A67582-7967-42CE-AE3D-620EDDA96519}" srcOrd="0" destOrd="0" parTransId="{98728A86-5DB1-4835-B957-73BD72A0DD26}" sibTransId="{CC882691-BB80-4051-93EF-E301B5DAB1AB}"/>
    <dgm:cxn modelId="{AED124AC-E4F3-4EC5-9530-DB4C3AD83761}" type="presOf" srcId="{23472869-600F-4172-82E7-A68DA154A837}" destId="{3726C433-677E-4286-88B4-8AE388D47C6B}" srcOrd="0" destOrd="1" presId="urn:microsoft.com/office/officeart/2011/layout/TabList"/>
    <dgm:cxn modelId="{3E9540FA-7F4C-4606-9875-C7AFA14E4410}" type="presOf" srcId="{A02DA68F-8C57-4BDB-8402-8257D2E7DA6A}" destId="{D75F5159-F481-4E62-ABE2-CBEEA81E3DAD}" srcOrd="0" destOrd="0" presId="urn:microsoft.com/office/officeart/2011/layout/TabList"/>
    <dgm:cxn modelId="{D471440A-7476-464E-ADCB-28ACA3C499E8}" type="presOf" srcId="{CBA48959-CB4D-48A4-9F8C-EB7578B3C82D}" destId="{CA8C9C16-DAD8-474D-AC9F-83F2CEEA03CC}" srcOrd="0" destOrd="0" presId="urn:microsoft.com/office/officeart/2011/layout/TabList"/>
    <dgm:cxn modelId="{F460DCBD-4D6F-4AD1-940B-91FE046AD5A2}" srcId="{948C1721-E059-4E42-9B3E-E75EB3F02A61}" destId="{BEAE1201-6B28-4BED-BC7E-DAC3B9FEE76C}" srcOrd="3" destOrd="0" parTransId="{68BD99C2-BFFB-4DCA-BA53-D4922F2EC2E4}" sibTransId="{B3866889-68A6-456C-ABB3-D1FE705C8CCC}"/>
    <dgm:cxn modelId="{EF7360D9-3D02-4CF0-9969-E39A90C90FC9}" type="presOf" srcId="{BEAE1201-6B28-4BED-BC7E-DAC3B9FEE76C}" destId="{3726C433-677E-4286-88B4-8AE388D47C6B}" srcOrd="0" destOrd="2" presId="urn:microsoft.com/office/officeart/2011/layout/TabList"/>
    <dgm:cxn modelId="{B2C70AB2-6F78-43CA-A81A-9189A816DD08}" srcId="{1E443308-CBED-4DAA-BB57-494B056B1D13}" destId="{3F2DFE5B-AB3D-4A6A-B329-2E2A0866ABC0}" srcOrd="1" destOrd="0" parTransId="{7E44E925-9227-476B-8F78-63CEAB6CB5FE}" sibTransId="{39E4D528-07B6-4CA5-9495-AD2897ABFEF7}"/>
    <dgm:cxn modelId="{E8C6B4F8-D135-4F2D-A04D-8D8BC32D45F3}" srcId="{C6175A70-B8B4-4D75-ABD2-3100DD027682}" destId="{A02DA68F-8C57-4BDB-8402-8257D2E7DA6A}" srcOrd="0" destOrd="0" parTransId="{D8486CE9-662F-430B-A1A3-92CE6ED39D21}" sibTransId="{4DBEC258-A92E-44DD-AA96-E586EC75FBD8}"/>
    <dgm:cxn modelId="{3A71A6C3-99BD-4228-859D-B10E27D116F7}" srcId="{D8502AFB-D126-4EF2-972E-E4DA7C04627E}" destId="{948C1721-E059-4E42-9B3E-E75EB3F02A61}" srcOrd="0" destOrd="0" parTransId="{FD7AC64F-7FC5-4D81-A8F4-2790A5CA5198}" sibTransId="{1D9A7137-8FE6-43B3-A259-FB6F93FB83F6}"/>
    <dgm:cxn modelId="{84E159A4-1AC2-4381-9D6A-3BD40D322DB1}" type="presOf" srcId="{A185B256-1D9B-4B5D-963D-574DA35214EF}" destId="{590BB0AF-1DF6-45CE-9C48-6BF67A31706D}" srcOrd="0" destOrd="2" presId="urn:microsoft.com/office/officeart/2011/layout/TabList"/>
    <dgm:cxn modelId="{76151C5D-8803-4D7C-B606-B5D99135BECB}" srcId="{948C1721-E059-4E42-9B3E-E75EB3F02A61}" destId="{23472869-600F-4172-82E7-A68DA154A837}" srcOrd="2" destOrd="0" parTransId="{07987FAB-1308-468B-930A-7EB4F603DBF4}" sibTransId="{179DA048-68B1-4518-B555-F7987629465E}"/>
    <dgm:cxn modelId="{F2FFF41B-F90E-4B2A-8BE8-BE3388E5AF85}" type="presOf" srcId="{A5A67582-7967-42CE-AE3D-620EDDA96519}" destId="{8FE55CF7-1EF2-47E4-A0D4-4C2DCB103217}" srcOrd="0" destOrd="0" presId="urn:microsoft.com/office/officeart/2011/layout/TabList"/>
    <dgm:cxn modelId="{4BFFC0EC-0F2E-4F82-860D-CB8E6A3ED139}" srcId="{948C1721-E059-4E42-9B3E-E75EB3F02A61}" destId="{A6619629-8C69-4750-8DCB-02118D667A42}" srcOrd="1" destOrd="0" parTransId="{62540A8F-4DF6-49AA-A3BE-00B98103B5FE}" sibTransId="{34E75B84-1825-4B15-B978-CEE8747FEAA3}"/>
    <dgm:cxn modelId="{4AAF8B76-45CB-471B-BB47-800AC4935096}" srcId="{D8502AFB-D126-4EF2-972E-E4DA7C04627E}" destId="{1E443308-CBED-4DAA-BB57-494B056B1D13}" srcOrd="2" destOrd="0" parTransId="{8B688743-472C-4C9D-8B59-A9DEE54195C0}" sibTransId="{ED5C88D7-928D-4A97-B53B-E13B562C7C1A}"/>
    <dgm:cxn modelId="{17D0DA08-8BEC-4AD5-BADD-238CDB788B23}" type="presOf" srcId="{A6619629-8C69-4750-8DCB-02118D667A42}" destId="{3726C433-677E-4286-88B4-8AE388D47C6B}" srcOrd="0" destOrd="0" presId="urn:microsoft.com/office/officeart/2011/layout/TabList"/>
    <dgm:cxn modelId="{C7B4BC7A-8833-466B-8F42-4B47648B08EF}" srcId="{948C1721-E059-4E42-9B3E-E75EB3F02A61}" destId="{AA78839E-53D0-4DC1-9405-AB2FC14ED6FD}" srcOrd="0" destOrd="0" parTransId="{1FA750EB-3738-4F77-B588-4DD1BB08BCC7}" sibTransId="{9989F704-CC11-4743-93A0-168949333284}"/>
    <dgm:cxn modelId="{B30C2103-C0D7-467B-A278-4D0C2CB12A2A}" srcId="{C6175A70-B8B4-4D75-ABD2-3100DD027682}" destId="{CBA48959-CB4D-48A4-9F8C-EB7578B3C82D}" srcOrd="1" destOrd="0" parTransId="{B5055192-67EA-4836-93FA-2F2A35E69D4A}" sibTransId="{630A960A-FE9E-42C2-B9F0-56B928CF8CF9}"/>
    <dgm:cxn modelId="{8D06C9BD-5A24-4273-8BF0-96E4EFF67BE7}" type="presOf" srcId="{AA78839E-53D0-4DC1-9405-AB2FC14ED6FD}" destId="{5959A53E-A85B-4DC5-BDCD-B33563CCD7AD}" srcOrd="0" destOrd="0" presId="urn:microsoft.com/office/officeart/2011/layout/TabList"/>
    <dgm:cxn modelId="{EAF675B0-250C-48D3-A3B1-5D433C890011}" srcId="{1E443308-CBED-4DAA-BB57-494B056B1D13}" destId="{A185B256-1D9B-4B5D-963D-574DA35214EF}" srcOrd="3" destOrd="0" parTransId="{925A0001-C588-466C-9CF3-17EF5B1FC026}" sibTransId="{455E9A47-3BBB-4204-91EB-44F710E9FF0F}"/>
    <dgm:cxn modelId="{1C204894-C353-41C4-BE73-8BFEB46D8CBE}" type="presOf" srcId="{3F2DFE5B-AB3D-4A6A-B329-2E2A0866ABC0}" destId="{590BB0AF-1DF6-45CE-9C48-6BF67A31706D}" srcOrd="0" destOrd="0" presId="urn:microsoft.com/office/officeart/2011/layout/TabList"/>
    <dgm:cxn modelId="{4B7773D4-5CCA-4533-920A-E877033B09D0}" type="presOf" srcId="{C6175A70-B8B4-4D75-ABD2-3100DD027682}" destId="{AC67DAEF-06D4-4A2A-91D3-C0D66436054E}" srcOrd="0" destOrd="0" presId="urn:microsoft.com/office/officeart/2011/layout/TabList"/>
    <dgm:cxn modelId="{3D7B15E3-71BF-4B4E-90D9-6A071743D7CB}" srcId="{1E443308-CBED-4DAA-BB57-494B056B1D13}" destId="{DDE4CF44-F06D-481E-8A4D-605779B76137}" srcOrd="2" destOrd="0" parTransId="{6ED8A386-4F9F-4260-AA6F-FD1323FA326A}" sibTransId="{11EE2B94-8179-405E-BDF4-CA1F303DE5D7}"/>
    <dgm:cxn modelId="{9363139A-93BC-4ADC-B4FB-84FA39F9C506}" type="presOf" srcId="{DDE4CF44-F06D-481E-8A4D-605779B76137}" destId="{590BB0AF-1DF6-45CE-9C48-6BF67A31706D}" srcOrd="0" destOrd="1" presId="urn:microsoft.com/office/officeart/2011/layout/TabList"/>
    <dgm:cxn modelId="{61F130F7-357E-43C2-9231-EB511D14A33D}" srcId="{D8502AFB-D126-4EF2-972E-E4DA7C04627E}" destId="{C6175A70-B8B4-4D75-ABD2-3100DD027682}" srcOrd="1" destOrd="0" parTransId="{2B0474C8-38E6-49DC-A2EE-DFA301BB198F}" sibTransId="{6C9F852F-B70F-4D67-A8C5-CCEB7B6A8D33}"/>
    <dgm:cxn modelId="{5137445D-57C3-42B0-9B9A-FDC81E74BA0D}" type="presOf" srcId="{D8502AFB-D126-4EF2-972E-E4DA7C04627E}" destId="{DA2A668A-4D74-49DC-A463-9FC7C548CD0A}" srcOrd="0" destOrd="0" presId="urn:microsoft.com/office/officeart/2011/layout/TabList"/>
    <dgm:cxn modelId="{014BF880-8C81-497C-A035-358E22DE67EC}" type="presOf" srcId="{1E443308-CBED-4DAA-BB57-494B056B1D13}" destId="{248DE5CA-486A-4925-9DA7-F3ABF7507C05}" srcOrd="0" destOrd="0" presId="urn:microsoft.com/office/officeart/2011/layout/TabList"/>
    <dgm:cxn modelId="{3F9C111C-6DFB-44B5-B0C2-3320856AFD97}" type="presParOf" srcId="{DA2A668A-4D74-49DC-A463-9FC7C548CD0A}" destId="{029DA14B-CFD3-464B-9E6D-E8EF2228BAF6}" srcOrd="0" destOrd="0" presId="urn:microsoft.com/office/officeart/2011/layout/TabList"/>
    <dgm:cxn modelId="{44828465-5A8C-40E9-B8C3-EF0959D4EB9A}" type="presParOf" srcId="{029DA14B-CFD3-464B-9E6D-E8EF2228BAF6}" destId="{5959A53E-A85B-4DC5-BDCD-B33563CCD7AD}" srcOrd="0" destOrd="0" presId="urn:microsoft.com/office/officeart/2011/layout/TabList"/>
    <dgm:cxn modelId="{7890CA60-470A-484A-A502-0E303D6152C0}" type="presParOf" srcId="{029DA14B-CFD3-464B-9E6D-E8EF2228BAF6}" destId="{35F1DE66-0DFB-4725-A50F-4A0294B54D60}" srcOrd="1" destOrd="0" presId="urn:microsoft.com/office/officeart/2011/layout/TabList"/>
    <dgm:cxn modelId="{7BA7AE79-C366-4324-963E-E60A6E1085BE}" type="presParOf" srcId="{029DA14B-CFD3-464B-9E6D-E8EF2228BAF6}" destId="{1BFEDC40-6726-4087-8597-557EF3BEA162}" srcOrd="2" destOrd="0" presId="urn:microsoft.com/office/officeart/2011/layout/TabList"/>
    <dgm:cxn modelId="{27D47373-69B9-4AFD-B91C-C2EF689D4471}" type="presParOf" srcId="{DA2A668A-4D74-49DC-A463-9FC7C548CD0A}" destId="{3726C433-677E-4286-88B4-8AE388D47C6B}" srcOrd="1" destOrd="0" presId="urn:microsoft.com/office/officeart/2011/layout/TabList"/>
    <dgm:cxn modelId="{ECFD2C21-1D17-44F9-8F9F-7D54879EEA2C}" type="presParOf" srcId="{DA2A668A-4D74-49DC-A463-9FC7C548CD0A}" destId="{1569DBB0-2DDE-4037-B1B2-865C135C446E}" srcOrd="2" destOrd="0" presId="urn:microsoft.com/office/officeart/2011/layout/TabList"/>
    <dgm:cxn modelId="{F989A3CD-7810-4DD2-9661-93A36DBF1FF8}" type="presParOf" srcId="{DA2A668A-4D74-49DC-A463-9FC7C548CD0A}" destId="{1BF10E5A-80EA-4835-8C4E-864C012E44CE}" srcOrd="3" destOrd="0" presId="urn:microsoft.com/office/officeart/2011/layout/TabList"/>
    <dgm:cxn modelId="{B46FDAD1-B57A-4959-9BFE-FBA5EA4F0B98}" type="presParOf" srcId="{1BF10E5A-80EA-4835-8C4E-864C012E44CE}" destId="{D75F5159-F481-4E62-ABE2-CBEEA81E3DAD}" srcOrd="0" destOrd="0" presId="urn:microsoft.com/office/officeart/2011/layout/TabList"/>
    <dgm:cxn modelId="{BCD2DF4A-B8A4-46FD-990D-959796C4F388}" type="presParOf" srcId="{1BF10E5A-80EA-4835-8C4E-864C012E44CE}" destId="{AC67DAEF-06D4-4A2A-91D3-C0D66436054E}" srcOrd="1" destOrd="0" presId="urn:microsoft.com/office/officeart/2011/layout/TabList"/>
    <dgm:cxn modelId="{3BAD7775-EDE4-47C3-A2A8-7753B704344F}" type="presParOf" srcId="{1BF10E5A-80EA-4835-8C4E-864C012E44CE}" destId="{FD023DAA-2599-4A15-B489-C5D183D39F8A}" srcOrd="2" destOrd="0" presId="urn:microsoft.com/office/officeart/2011/layout/TabList"/>
    <dgm:cxn modelId="{1E93F8EE-1FD6-4368-9DCB-6F369F098009}" type="presParOf" srcId="{DA2A668A-4D74-49DC-A463-9FC7C548CD0A}" destId="{CA8C9C16-DAD8-474D-AC9F-83F2CEEA03CC}" srcOrd="4" destOrd="0" presId="urn:microsoft.com/office/officeart/2011/layout/TabList"/>
    <dgm:cxn modelId="{BBBB0E1F-36B0-4FC1-9EAB-DDAF0DA9E335}" type="presParOf" srcId="{DA2A668A-4D74-49DC-A463-9FC7C548CD0A}" destId="{B5CFF033-8142-443C-92BE-A3000DA72CBE}" srcOrd="5" destOrd="0" presId="urn:microsoft.com/office/officeart/2011/layout/TabList"/>
    <dgm:cxn modelId="{544A870D-687F-4A85-B810-4511805BB667}" type="presParOf" srcId="{DA2A668A-4D74-49DC-A463-9FC7C548CD0A}" destId="{6275D746-A67D-410E-824A-AEBB838F326F}" srcOrd="6" destOrd="0" presId="urn:microsoft.com/office/officeart/2011/layout/TabList"/>
    <dgm:cxn modelId="{3E9F9D12-C08B-4D2E-80B5-6FE2FE5275CC}" type="presParOf" srcId="{6275D746-A67D-410E-824A-AEBB838F326F}" destId="{8FE55CF7-1EF2-47E4-A0D4-4C2DCB103217}" srcOrd="0" destOrd="0" presId="urn:microsoft.com/office/officeart/2011/layout/TabList"/>
    <dgm:cxn modelId="{9C3EFEC2-CDC7-413B-92F0-534E31010CBC}" type="presParOf" srcId="{6275D746-A67D-410E-824A-AEBB838F326F}" destId="{248DE5CA-486A-4925-9DA7-F3ABF7507C05}" srcOrd="1" destOrd="0" presId="urn:microsoft.com/office/officeart/2011/layout/TabList"/>
    <dgm:cxn modelId="{F6C10C97-9015-4C90-9C8F-0DA6892B2D31}" type="presParOf" srcId="{6275D746-A67D-410E-824A-AEBB838F326F}" destId="{491EA0FB-DE93-4326-895B-5474930BE360}" srcOrd="2" destOrd="0" presId="urn:microsoft.com/office/officeart/2011/layout/TabList"/>
    <dgm:cxn modelId="{41777E2B-AD83-49D4-AF4A-D970F4E498A0}" type="presParOf" srcId="{DA2A668A-4D74-49DC-A463-9FC7C548CD0A}" destId="{590BB0AF-1DF6-45CE-9C48-6BF67A31706D}" srcOrd="7" destOrd="0" presId="urn:microsoft.com/office/officeart/2011/layout/Tab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EBBAC1-8B58-4C2C-9797-0BACE689F9F4}" type="doc">
      <dgm:prSet loTypeId="urn:microsoft.com/office/officeart/2005/8/layout/arrow2" loCatId="process" qsTypeId="urn:microsoft.com/office/officeart/2005/8/quickstyle/3d5" qsCatId="3D" csTypeId="urn:microsoft.com/office/officeart/2005/8/colors/accent1_4" csCatId="accent1" phldr="1"/>
      <dgm:spPr/>
    </dgm:pt>
    <dgm:pt modelId="{313B0D42-101B-46CA-84E1-9FCC4583FBBB}">
      <dgm:prSet phldrT="[文本]" custT="1"/>
      <dgm:spPr>
        <a:xfrm>
          <a:off x="-104465" y="2573914"/>
          <a:ext cx="5516282" cy="929373"/>
        </a:xfrm>
        <a:noFill/>
        <a:ln>
          <a:noFill/>
        </a:ln>
        <a:effectLst/>
      </dgm:spPr>
      <dgm:t>
        <a:bodyPr/>
        <a:lstStyle/>
        <a:p>
          <a:r>
            <a:rPr lang="en-US" altLang="zh-CN" sz="2400" dirty="0" smtClean="0">
              <a:solidFill>
                <a:sysClr val="windowText" lastClr="000000">
                  <a:hueOff val="0"/>
                  <a:satOff val="0"/>
                  <a:lumOff val="0"/>
                  <a:alphaOff val="0"/>
                </a:sysClr>
              </a:solidFill>
              <a:latin typeface="Arial Black" panose="020B0A04020102020204" pitchFamily="34" charset="0"/>
              <a:ea typeface="宋体" panose="02010600030101010101" pitchFamily="2" charset="-122"/>
              <a:cs typeface="+mn-cs"/>
            </a:rPr>
            <a:t>Assessment  of  Learning</a:t>
          </a:r>
        </a:p>
        <a:p>
          <a:r>
            <a:rPr lang="zh-CN" altLang="en-US" sz="2800" dirty="0" smtClean="0">
              <a:solidFill>
                <a:sysClr val="windowText" lastClr="000000">
                  <a:hueOff val="0"/>
                  <a:satOff val="0"/>
                  <a:lumOff val="0"/>
                  <a:alphaOff val="0"/>
                </a:sysClr>
              </a:solidFill>
              <a:latin typeface="隶书" panose="02010509060101010101" pitchFamily="49" charset="-122"/>
              <a:ea typeface="隶书" panose="02010509060101010101" pitchFamily="49" charset="-122"/>
              <a:cs typeface="+mn-cs"/>
            </a:rPr>
            <a:t>对于学习的评价</a:t>
          </a:r>
          <a:endParaRPr lang="zh-CN" altLang="en-US" sz="2800" dirty="0">
            <a:solidFill>
              <a:sysClr val="windowText" lastClr="000000">
                <a:hueOff val="0"/>
                <a:satOff val="0"/>
                <a:lumOff val="0"/>
                <a:alphaOff val="0"/>
              </a:sysClr>
            </a:solidFill>
            <a:latin typeface="隶书" panose="02010509060101010101" pitchFamily="49" charset="-122"/>
            <a:ea typeface="隶书" panose="02010509060101010101" pitchFamily="49" charset="-122"/>
            <a:cs typeface="+mn-cs"/>
          </a:endParaRPr>
        </a:p>
      </dgm:t>
    </dgm:pt>
    <dgm:pt modelId="{EFFFF7ED-5BA6-4083-9E50-FE4AB824DAB5}" cxnId="{DD7DF5B0-AEFC-4C50-847C-E70F45B5CB9B}" type="parTrans">
      <dgm:prSet/>
      <dgm:spPr/>
      <dgm:t>
        <a:bodyPr/>
        <a:lstStyle/>
        <a:p>
          <a:endParaRPr lang="zh-CN" altLang="en-US"/>
        </a:p>
      </dgm:t>
    </dgm:pt>
    <dgm:pt modelId="{A7AE0B93-F34E-43C4-89E7-637418E0DB0E}" cxnId="{DD7DF5B0-AEFC-4C50-847C-E70F45B5CB9B}" type="sibTrans">
      <dgm:prSet/>
      <dgm:spPr/>
      <dgm:t>
        <a:bodyPr/>
        <a:lstStyle/>
        <a:p>
          <a:endParaRPr lang="zh-CN" altLang="en-US"/>
        </a:p>
      </dgm:t>
    </dgm:pt>
    <dgm:pt modelId="{1F6127EF-51B5-4259-9375-35658BDFEECF}">
      <dgm:prSet phldrT="[文本]" custT="1"/>
      <dgm:spPr>
        <a:xfrm>
          <a:off x="1365077" y="77863"/>
          <a:ext cx="5892976" cy="1174732"/>
        </a:xfrm>
        <a:noFill/>
        <a:ln>
          <a:noFill/>
        </a:ln>
        <a:effectLst/>
      </dgm:spPr>
      <dgm:t>
        <a:bodyPr/>
        <a:lstStyle/>
        <a:p>
          <a:r>
            <a:rPr lang="en-US" altLang="zh-CN" sz="2400" dirty="0" smtClean="0">
              <a:solidFill>
                <a:sysClr val="windowText" lastClr="000000">
                  <a:hueOff val="0"/>
                  <a:satOff val="0"/>
                  <a:lumOff val="0"/>
                  <a:alphaOff val="0"/>
                </a:sysClr>
              </a:solidFill>
              <a:latin typeface="Arial Black" panose="020B0A04020102020204" pitchFamily="34" charset="0"/>
              <a:ea typeface="宋体" panose="02010600030101010101" pitchFamily="2" charset="-122"/>
              <a:cs typeface="+mn-cs"/>
            </a:rPr>
            <a:t>Assessment for/as Learning</a:t>
          </a:r>
        </a:p>
        <a:p>
          <a:r>
            <a:rPr lang="zh-CN" altLang="en-US" sz="2800" dirty="0" smtClean="0">
              <a:solidFill>
                <a:sysClr val="windowText" lastClr="000000">
                  <a:hueOff val="0"/>
                  <a:satOff val="0"/>
                  <a:lumOff val="0"/>
                  <a:alphaOff val="0"/>
                </a:sysClr>
              </a:solidFill>
              <a:latin typeface="隶书" panose="02010509060101010101" pitchFamily="49" charset="-122"/>
              <a:ea typeface="隶书" panose="02010509060101010101" pitchFamily="49" charset="-122"/>
              <a:cs typeface="+mn-cs"/>
            </a:rPr>
            <a:t>为了学习的评价、作为学习的评价</a:t>
          </a:r>
          <a:endParaRPr lang="en-US" altLang="zh-CN" sz="2800" dirty="0" smtClean="0">
            <a:solidFill>
              <a:sysClr val="windowText" lastClr="000000">
                <a:hueOff val="0"/>
                <a:satOff val="0"/>
                <a:lumOff val="0"/>
                <a:alphaOff val="0"/>
              </a:sysClr>
            </a:solidFill>
            <a:latin typeface="隶书" panose="02010509060101010101" pitchFamily="49" charset="-122"/>
            <a:ea typeface="隶书" panose="02010509060101010101" pitchFamily="49" charset="-122"/>
            <a:cs typeface="+mn-cs"/>
          </a:endParaRPr>
        </a:p>
        <a:p>
          <a:r>
            <a:rPr lang="zh-CN" altLang="en-US" sz="2800" dirty="0" smtClean="0">
              <a:solidFill>
                <a:sysClr val="windowText" lastClr="000000">
                  <a:hueOff val="0"/>
                  <a:satOff val="0"/>
                  <a:lumOff val="0"/>
                  <a:alphaOff val="0"/>
                </a:sysClr>
              </a:solidFill>
              <a:latin typeface="隶书" panose="02010509060101010101" pitchFamily="49" charset="-122"/>
              <a:ea typeface="隶书" panose="02010509060101010101" pitchFamily="49" charset="-122"/>
              <a:cs typeface="+mn-cs"/>
            </a:rPr>
            <a:t>强调对于学习的改进与促进</a:t>
          </a:r>
        </a:p>
      </dgm:t>
    </dgm:pt>
    <dgm:pt modelId="{74016E06-8412-4075-B3D9-3307108EFBA6}" cxnId="{524C375D-80F4-498F-B5F5-8BEE7F560B3D}" type="parTrans">
      <dgm:prSet/>
      <dgm:spPr/>
      <dgm:t>
        <a:bodyPr/>
        <a:lstStyle/>
        <a:p>
          <a:endParaRPr lang="zh-CN" altLang="en-US"/>
        </a:p>
      </dgm:t>
    </dgm:pt>
    <dgm:pt modelId="{75E9F036-D015-4832-ABA9-9DDB0589CB0B}" cxnId="{524C375D-80F4-498F-B5F5-8BEE7F560B3D}" type="sibTrans">
      <dgm:prSet/>
      <dgm:spPr/>
      <dgm:t>
        <a:bodyPr/>
        <a:lstStyle/>
        <a:p>
          <a:endParaRPr lang="zh-CN" altLang="en-US"/>
        </a:p>
      </dgm:t>
    </dgm:pt>
    <dgm:pt modelId="{134CCB91-2EDC-4194-A785-09576A235D79}">
      <dgm:prSet phldrT="[文本]" custT="1"/>
      <dgm:spPr>
        <a:xfrm>
          <a:off x="6814634" y="622806"/>
          <a:ext cx="1527924" cy="506716"/>
        </a:xfrm>
        <a:noFill/>
        <a:ln>
          <a:noFill/>
        </a:ln>
        <a:effectLst/>
      </dgm:spPr>
      <dgm:t>
        <a:bodyPr/>
        <a:lstStyle/>
        <a:p>
          <a:r>
            <a:rPr lang="en-US" altLang="zh-CN" sz="3600" smtClean="0">
              <a:solidFill>
                <a:sysClr val="windowText" lastClr="000000">
                  <a:hueOff val="0"/>
                  <a:satOff val="0"/>
                  <a:lumOff val="0"/>
                  <a:alphaOff val="0"/>
                </a:sysClr>
              </a:solidFill>
              <a:latin typeface="Calibri" panose="020F0502020204030204"/>
              <a:ea typeface="宋体" panose="02010600030101010101" pitchFamily="2" charset="-122"/>
              <a:cs typeface="+mn-cs"/>
            </a:rPr>
            <a:t>……</a:t>
          </a:r>
          <a:endParaRPr lang="zh-CN" altLang="en-US" sz="3600" dirty="0">
            <a:solidFill>
              <a:sysClr val="windowText" lastClr="000000">
                <a:hueOff val="0"/>
                <a:satOff val="0"/>
                <a:lumOff val="0"/>
                <a:alphaOff val="0"/>
              </a:sysClr>
            </a:solidFill>
            <a:latin typeface="Calibri" panose="020F0502020204030204"/>
            <a:ea typeface="宋体" panose="02010600030101010101" pitchFamily="2" charset="-122"/>
            <a:cs typeface="+mn-cs"/>
          </a:endParaRPr>
        </a:p>
      </dgm:t>
    </dgm:pt>
    <dgm:pt modelId="{74BAA8F7-8328-4BC0-822E-24EAE63B8DD7}" cxnId="{29D6B772-1254-4990-9F94-750E5FDF8BAD}" type="parTrans">
      <dgm:prSet/>
      <dgm:spPr/>
      <dgm:t>
        <a:bodyPr/>
        <a:lstStyle/>
        <a:p>
          <a:endParaRPr lang="zh-CN" altLang="en-US"/>
        </a:p>
      </dgm:t>
    </dgm:pt>
    <dgm:pt modelId="{E83DC671-A36C-485F-9B24-941CD1A9D466}" cxnId="{29D6B772-1254-4990-9F94-750E5FDF8BAD}" type="sibTrans">
      <dgm:prSet/>
      <dgm:spPr/>
      <dgm:t>
        <a:bodyPr/>
        <a:lstStyle/>
        <a:p>
          <a:endParaRPr lang="zh-CN" altLang="en-US"/>
        </a:p>
      </dgm:t>
    </dgm:pt>
    <dgm:pt modelId="{751B6356-24C8-40BB-8D3A-B8B22EECAA58}" type="pres">
      <dgm:prSet presAssocID="{1DEBBAC1-8B58-4C2C-9797-0BACE689F9F4}" presName="arrowDiagram" presStyleCnt="0">
        <dgm:presLayoutVars>
          <dgm:chMax val="5"/>
          <dgm:dir/>
          <dgm:resizeHandles val="exact"/>
        </dgm:presLayoutVars>
      </dgm:prSet>
      <dgm:spPr/>
    </dgm:pt>
    <dgm:pt modelId="{E95DB9FB-6275-49D4-95F4-F4A5FBFEDAD8}" type="pres">
      <dgm:prSet presAssocID="{1DEBBAC1-8B58-4C2C-9797-0BACE689F9F4}" presName="arrow" presStyleLbl="bgShp" presStyleIdx="0" presStyleCnt="1"/>
      <dgm:spPr>
        <a:xfrm>
          <a:off x="576925" y="0"/>
          <a:ext cx="8096491" cy="5060307"/>
        </a:xfrm>
        <a:prstGeom prst="swooshArrow">
          <a:avLst>
            <a:gd name="adj1" fmla="val 25000"/>
            <a:gd name="adj2" fmla="val 25000"/>
          </a:avLst>
        </a:prstGeom>
        <a:solidFill>
          <a:srgbClr val="5B9BD5">
            <a:tint val="55000"/>
            <a:hueOff val="0"/>
            <a:satOff val="0"/>
            <a:lumOff val="0"/>
            <a:alphaOff val="0"/>
          </a:srgbClr>
        </a:solidFill>
        <a:ln>
          <a:noFill/>
        </a:ln>
        <a:effectLst/>
        <a:sp3d z="-400500" extrusionH="63500" contourW="12700" prstMaterial="matte">
          <a:contourClr>
            <a:sysClr val="window" lastClr="FFFFFF">
              <a:tint val="50000"/>
            </a:sysClr>
          </a:contourClr>
        </a:sp3d>
      </dgm:spPr>
    </dgm:pt>
    <dgm:pt modelId="{99181D72-0D0E-40C9-B00B-6DE0035D8ECD}" type="pres">
      <dgm:prSet presAssocID="{1DEBBAC1-8B58-4C2C-9797-0BACE689F9F4}" presName="arrowDiagram3" presStyleCnt="0"/>
      <dgm:spPr/>
    </dgm:pt>
    <dgm:pt modelId="{D6D857DE-F9E4-4A81-811C-EF77FB1436F1}" type="pres">
      <dgm:prSet presAssocID="{313B0D42-101B-46CA-84E1-9FCC4583FBBB}" presName="bullet3a" presStyleLbl="node1" presStyleIdx="0" presStyleCnt="3" custLinFactNeighborX="-77080" custLinFactNeighborY="79031"/>
      <dgm:spPr>
        <a:xfrm>
          <a:off x="1442920" y="3658991"/>
          <a:ext cx="210508" cy="210508"/>
        </a:xfrm>
        <a:prstGeom prst="ellipse">
          <a:avLst/>
        </a:prstGeom>
        <a:solidFill>
          <a:srgbClr val="5B9BD5">
            <a:shade val="50000"/>
            <a:hueOff val="0"/>
            <a:satOff val="0"/>
            <a:lumOff val="0"/>
            <a:alphaOff val="0"/>
          </a:srgbClr>
        </a:solidFill>
        <a:ln>
          <a:noFill/>
        </a:ln>
        <a:effectLst/>
        <a:sp3d extrusionH="381000" contourW="38100" prstMaterial="matte">
          <a:contourClr>
            <a:sysClr val="window" lastClr="FFFFFF"/>
          </a:contourClr>
        </a:sp3d>
      </dgm:spPr>
    </dgm:pt>
    <dgm:pt modelId="{43546397-DA79-4CAD-B35C-F63355D1A030}" type="pres">
      <dgm:prSet presAssocID="{313B0D42-101B-46CA-84E1-9FCC4583FBBB}" presName="textBox3a" presStyleLbl="revTx" presStyleIdx="0" presStyleCnt="3" custScaleX="292411" custScaleY="63550" custLinFactNeighborX="-28769" custLinFactNeighborY="-88243">
        <dgm:presLayoutVars>
          <dgm:bulletEnabled val="1"/>
        </dgm:presLayoutVars>
      </dgm:prSet>
      <dgm:spPr>
        <a:prstGeom prst="rect">
          <a:avLst/>
        </a:prstGeom>
      </dgm:spPr>
      <dgm:t>
        <a:bodyPr/>
        <a:lstStyle/>
        <a:p>
          <a:endParaRPr lang="zh-CN" altLang="en-US"/>
        </a:p>
      </dgm:t>
    </dgm:pt>
    <dgm:pt modelId="{FBDD9D9A-F4F3-4394-A48A-A68812CC7A64}" type="pres">
      <dgm:prSet presAssocID="{1F6127EF-51B5-4259-9375-35658BDFEECF}" presName="bullet3b" presStyleLbl="node1" presStyleIdx="1" presStyleCnt="3" custLinFactX="100000" custLinFactNeighborX="154336" custLinFactNeighborY="-99269"/>
      <dgm:spPr>
        <a:xfrm>
          <a:off x="4431162" y="1739479"/>
          <a:ext cx="380535" cy="380535"/>
        </a:xfrm>
        <a:prstGeom prst="ellipse">
          <a:avLst/>
        </a:prstGeom>
        <a:solidFill>
          <a:srgbClr val="5B9BD5">
            <a:shade val="50000"/>
            <a:hueOff val="222839"/>
            <a:satOff val="5970"/>
            <a:lumOff val="26302"/>
            <a:alphaOff val="0"/>
          </a:srgbClr>
        </a:solidFill>
        <a:ln>
          <a:noFill/>
        </a:ln>
        <a:effectLst/>
        <a:sp3d extrusionH="381000" contourW="38100" prstMaterial="matte">
          <a:contourClr>
            <a:sysClr val="window" lastClr="FFFFFF"/>
          </a:contourClr>
        </a:sp3d>
      </dgm:spPr>
      <dgm:t>
        <a:bodyPr/>
        <a:lstStyle/>
        <a:p>
          <a:endParaRPr lang="zh-CN" altLang="en-US"/>
        </a:p>
      </dgm:t>
    </dgm:pt>
    <dgm:pt modelId="{7F395EC0-DC02-4603-B536-90C2BB6048C4}" type="pres">
      <dgm:prSet presAssocID="{1F6127EF-51B5-4259-9375-35658BDFEECF}" presName="textBox3b" presStyleLbl="revTx" presStyleIdx="1" presStyleCnt="3" custScaleX="303268" custScaleY="42674" custLinFactY="-9658" custLinFactNeighborX="-16139" custLinFactNeighborY="-100000">
        <dgm:presLayoutVars>
          <dgm:bulletEnabled val="1"/>
        </dgm:presLayoutVars>
      </dgm:prSet>
      <dgm:spPr>
        <a:prstGeom prst="rect">
          <a:avLst/>
        </a:prstGeom>
      </dgm:spPr>
      <dgm:t>
        <a:bodyPr/>
        <a:lstStyle/>
        <a:p>
          <a:endParaRPr lang="zh-CN" altLang="en-US"/>
        </a:p>
      </dgm:t>
    </dgm:pt>
    <dgm:pt modelId="{1EF7162B-9459-431E-9C4C-55B0DADA385E}" type="pres">
      <dgm:prSet presAssocID="{134CCB91-2EDC-4194-A785-09576A235D79}" presName="bullet3c" presStyleLbl="node1" presStyleIdx="2" presStyleCnt="3" custScaleX="77978" custScaleY="77978" custLinFactX="100000" custLinFactNeighborX="126747" custLinFactNeighborY="-36400"/>
      <dgm:spPr>
        <a:xfrm>
          <a:off x="6949210" y="1146642"/>
          <a:ext cx="410376" cy="410376"/>
        </a:xfrm>
        <a:prstGeom prst="ellipse">
          <a:avLst/>
        </a:prstGeom>
        <a:solidFill>
          <a:srgbClr val="5B9BD5">
            <a:shade val="50000"/>
            <a:hueOff val="222839"/>
            <a:satOff val="5970"/>
            <a:lumOff val="26302"/>
            <a:alphaOff val="0"/>
          </a:srgbClr>
        </a:solidFill>
        <a:ln>
          <a:noFill/>
        </a:ln>
        <a:effectLst/>
        <a:sp3d extrusionH="381000" contourW="38100" prstMaterial="matte">
          <a:contourClr>
            <a:sysClr val="window" lastClr="FFFFFF"/>
          </a:contourClr>
        </a:sp3d>
      </dgm:spPr>
    </dgm:pt>
    <dgm:pt modelId="{DE537802-AF01-480A-9D4C-C05A7270799B}" type="pres">
      <dgm:prSet presAssocID="{134CCB91-2EDC-4194-A785-09576A235D79}" presName="textBox3c" presStyleLbl="revTx" presStyleIdx="2" presStyleCnt="3" custScaleX="78631" custScaleY="14408" custLinFactNeighborX="33241" custLinFactNeighborY="-68972">
        <dgm:presLayoutVars>
          <dgm:bulletEnabled val="1"/>
        </dgm:presLayoutVars>
      </dgm:prSet>
      <dgm:spPr>
        <a:prstGeom prst="rect">
          <a:avLst/>
        </a:prstGeom>
      </dgm:spPr>
      <dgm:t>
        <a:bodyPr/>
        <a:lstStyle/>
        <a:p>
          <a:endParaRPr lang="zh-CN" altLang="en-US"/>
        </a:p>
      </dgm:t>
    </dgm:pt>
  </dgm:ptLst>
  <dgm:cxnLst>
    <dgm:cxn modelId="{DD7DF5B0-AEFC-4C50-847C-E70F45B5CB9B}" srcId="{1DEBBAC1-8B58-4C2C-9797-0BACE689F9F4}" destId="{313B0D42-101B-46CA-84E1-9FCC4583FBBB}" srcOrd="0" destOrd="0" parTransId="{EFFFF7ED-5BA6-4083-9E50-FE4AB824DAB5}" sibTransId="{A7AE0B93-F34E-43C4-89E7-637418E0DB0E}"/>
    <dgm:cxn modelId="{93F24AA9-24C9-4B17-8BBE-48B117CD72CC}" type="presOf" srcId="{313B0D42-101B-46CA-84E1-9FCC4583FBBB}" destId="{43546397-DA79-4CAD-B35C-F63355D1A030}" srcOrd="0" destOrd="0" presId="urn:microsoft.com/office/officeart/2005/8/layout/arrow2"/>
    <dgm:cxn modelId="{29D6B772-1254-4990-9F94-750E5FDF8BAD}" srcId="{1DEBBAC1-8B58-4C2C-9797-0BACE689F9F4}" destId="{134CCB91-2EDC-4194-A785-09576A235D79}" srcOrd="2" destOrd="0" parTransId="{74BAA8F7-8328-4BC0-822E-24EAE63B8DD7}" sibTransId="{E83DC671-A36C-485F-9B24-941CD1A9D466}"/>
    <dgm:cxn modelId="{B799CB23-4CE1-4C4F-A89C-26B27A8193E0}" type="presOf" srcId="{1F6127EF-51B5-4259-9375-35658BDFEECF}" destId="{7F395EC0-DC02-4603-B536-90C2BB6048C4}" srcOrd="0" destOrd="0" presId="urn:microsoft.com/office/officeart/2005/8/layout/arrow2"/>
    <dgm:cxn modelId="{A1CED0FB-C40F-4B0F-BDFA-949969BE02C7}" type="presOf" srcId="{1DEBBAC1-8B58-4C2C-9797-0BACE689F9F4}" destId="{751B6356-24C8-40BB-8D3A-B8B22EECAA58}" srcOrd="0" destOrd="0" presId="urn:microsoft.com/office/officeart/2005/8/layout/arrow2"/>
    <dgm:cxn modelId="{02228299-2FD0-4670-9797-80CF63AF767A}" type="presOf" srcId="{134CCB91-2EDC-4194-A785-09576A235D79}" destId="{DE537802-AF01-480A-9D4C-C05A7270799B}" srcOrd="0" destOrd="0" presId="urn:microsoft.com/office/officeart/2005/8/layout/arrow2"/>
    <dgm:cxn modelId="{524C375D-80F4-498F-B5F5-8BEE7F560B3D}" srcId="{1DEBBAC1-8B58-4C2C-9797-0BACE689F9F4}" destId="{1F6127EF-51B5-4259-9375-35658BDFEECF}" srcOrd="1" destOrd="0" parTransId="{74016E06-8412-4075-B3D9-3307108EFBA6}" sibTransId="{75E9F036-D015-4832-ABA9-9DDB0589CB0B}"/>
    <dgm:cxn modelId="{1E084017-9C36-4B17-8442-A2FF477CB589}" type="presParOf" srcId="{751B6356-24C8-40BB-8D3A-B8B22EECAA58}" destId="{E95DB9FB-6275-49D4-95F4-F4A5FBFEDAD8}" srcOrd="0" destOrd="0" presId="urn:microsoft.com/office/officeart/2005/8/layout/arrow2"/>
    <dgm:cxn modelId="{87F9ABF2-C19F-4C31-909A-7E3566F34F39}" type="presParOf" srcId="{751B6356-24C8-40BB-8D3A-B8B22EECAA58}" destId="{99181D72-0D0E-40C9-B00B-6DE0035D8ECD}" srcOrd="1" destOrd="0" presId="urn:microsoft.com/office/officeart/2005/8/layout/arrow2"/>
    <dgm:cxn modelId="{B0BC2EA6-5756-46F4-A000-E8F1979D7CE2}" type="presParOf" srcId="{99181D72-0D0E-40C9-B00B-6DE0035D8ECD}" destId="{D6D857DE-F9E4-4A81-811C-EF77FB1436F1}" srcOrd="0" destOrd="0" presId="urn:microsoft.com/office/officeart/2005/8/layout/arrow2"/>
    <dgm:cxn modelId="{9C5F30C9-002D-4F27-9FB6-EC1BEB6C7C01}" type="presParOf" srcId="{99181D72-0D0E-40C9-B00B-6DE0035D8ECD}" destId="{43546397-DA79-4CAD-B35C-F63355D1A030}" srcOrd="1" destOrd="0" presId="urn:microsoft.com/office/officeart/2005/8/layout/arrow2"/>
    <dgm:cxn modelId="{F3BF8001-E4A6-4188-A00B-539BF1BED99D}" type="presParOf" srcId="{99181D72-0D0E-40C9-B00B-6DE0035D8ECD}" destId="{FBDD9D9A-F4F3-4394-A48A-A68812CC7A64}" srcOrd="2" destOrd="0" presId="urn:microsoft.com/office/officeart/2005/8/layout/arrow2"/>
    <dgm:cxn modelId="{94F41B2F-10E4-4518-A739-24F2BFD85437}" type="presParOf" srcId="{99181D72-0D0E-40C9-B00B-6DE0035D8ECD}" destId="{7F395EC0-DC02-4603-B536-90C2BB6048C4}" srcOrd="3" destOrd="0" presId="urn:microsoft.com/office/officeart/2005/8/layout/arrow2"/>
    <dgm:cxn modelId="{98BB642A-05E7-46C8-8283-D251024631FE}" type="presParOf" srcId="{99181D72-0D0E-40C9-B00B-6DE0035D8ECD}" destId="{1EF7162B-9459-431E-9C4C-55B0DADA385E}" srcOrd="4" destOrd="0" presId="urn:microsoft.com/office/officeart/2005/8/layout/arrow2"/>
    <dgm:cxn modelId="{1DFD2D9B-ED82-4409-9AE7-32BF6A6EA14C}" type="presParOf" srcId="{99181D72-0D0E-40C9-B00B-6DE0035D8ECD}" destId="{DE537802-AF01-480A-9D4C-C05A7270799B}" srcOrd="5" destOrd="0" presId="urn:microsoft.com/office/officeart/2005/8/layout/arrow2"/>
  </dgm:cxnLst>
  <dgm:bg>
    <a:noFill/>
  </dgm:bg>
  <dgm:whole/>
  <dgm:extLst>
    <a:ext uri="http://schemas.microsoft.com/office/drawing/2008/diagram">
      <dsp:dataModelExt xmlns:dsp="http://schemas.microsoft.com/office/drawing/2008/diagram" relId="rId5"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8502AFB-D126-4EF2-972E-E4DA7C04627E}" type="doc">
      <dgm:prSet loTypeId="urn:microsoft.com/office/officeart/2011/layout/TabList" loCatId="list" qsTypeId="urn:microsoft.com/office/officeart/2005/8/quickstyle/simple1" qsCatId="simple" csTypeId="urn:microsoft.com/office/officeart/2005/8/colors/accent3_5" csCatId="accent3" phldr="1"/>
      <dgm:spPr/>
      <dgm:t>
        <a:bodyPr/>
        <a:lstStyle/>
        <a:p>
          <a:endParaRPr lang="zh-CN" altLang="en-US"/>
        </a:p>
      </dgm:t>
    </dgm:pt>
    <dgm:pt modelId="{948C1721-E059-4E42-9B3E-E75EB3F02A61}">
      <dgm:prSet phldrT="[文本]"/>
      <dgm:spPr/>
      <dgm:t>
        <a:bodyPr/>
        <a:lstStyle/>
        <a:p>
          <a:r>
            <a:rPr lang="en-US" altLang="zh-CN" dirty="0" smtClean="0"/>
            <a:t>4</a:t>
          </a:r>
          <a:endParaRPr lang="zh-CN" altLang="en-US" dirty="0"/>
        </a:p>
      </dgm:t>
    </dgm:pt>
    <dgm:pt modelId="{FD7AC64F-7FC5-4D81-A8F4-2790A5CA5198}" cxnId="{3A71A6C3-99BD-4228-859D-B10E27D116F7}" type="parTrans">
      <dgm:prSet/>
      <dgm:spPr/>
      <dgm:t>
        <a:bodyPr/>
        <a:lstStyle/>
        <a:p>
          <a:endParaRPr lang="zh-CN" altLang="en-US"/>
        </a:p>
      </dgm:t>
    </dgm:pt>
    <dgm:pt modelId="{1D9A7137-8FE6-43B3-A259-FB6F93FB83F6}" cxnId="{3A71A6C3-99BD-4228-859D-B10E27D116F7}" type="sibTrans">
      <dgm:prSet/>
      <dgm:spPr/>
      <dgm:t>
        <a:bodyPr/>
        <a:lstStyle/>
        <a:p>
          <a:endParaRPr lang="zh-CN" altLang="en-US"/>
        </a:p>
      </dgm:t>
    </dgm:pt>
    <dgm:pt modelId="{AA78839E-53D0-4DC1-9405-AB2FC14ED6FD}">
      <dgm:prSet phldrT="[文本]" custT="1"/>
      <dgm:spPr/>
      <dgm:t>
        <a:bodyPr/>
        <a:lstStyle/>
        <a:p>
          <a:r>
            <a:rPr lang="zh-CN" altLang="en-US" sz="2400" dirty="0" smtClean="0">
              <a:solidFill>
                <a:schemeClr val="accent6"/>
              </a:solidFill>
            </a:rPr>
            <a:t>学业质量影响因素</a:t>
          </a:r>
          <a:endParaRPr lang="zh-CN" altLang="en-US" sz="2400" b="0" dirty="0">
            <a:solidFill>
              <a:schemeClr val="accent6"/>
            </a:solidFill>
          </a:endParaRPr>
        </a:p>
      </dgm:t>
    </dgm:pt>
    <dgm:pt modelId="{1FA750EB-3738-4F77-B588-4DD1BB08BCC7}" cxnId="{C7B4BC7A-8833-466B-8F42-4B47648B08EF}" type="parTrans">
      <dgm:prSet/>
      <dgm:spPr/>
      <dgm:t>
        <a:bodyPr/>
        <a:lstStyle/>
        <a:p>
          <a:endParaRPr lang="zh-CN" altLang="en-US"/>
        </a:p>
      </dgm:t>
    </dgm:pt>
    <dgm:pt modelId="{9989F704-CC11-4743-93A0-168949333284}" cxnId="{C7B4BC7A-8833-466B-8F42-4B47648B08EF}" type="sibTrans">
      <dgm:prSet/>
      <dgm:spPr/>
      <dgm:t>
        <a:bodyPr/>
        <a:lstStyle/>
        <a:p>
          <a:endParaRPr lang="zh-CN" altLang="en-US"/>
        </a:p>
      </dgm:t>
    </dgm:pt>
    <dgm:pt modelId="{A6619629-8C69-4750-8DCB-02118D667A42}">
      <dgm:prSet phldrT="[文本]"/>
      <dgm:spPr/>
      <dgm:t>
        <a:bodyPr/>
        <a:lstStyle/>
        <a:p>
          <a:r>
            <a:rPr lang="zh-CN" altLang="en-US" dirty="0" smtClean="0">
              <a:solidFill>
                <a:schemeClr val="accent6"/>
              </a:solidFill>
            </a:rPr>
            <a:t>学校层面</a:t>
          </a:r>
          <a:endParaRPr lang="zh-CN" altLang="en-US" dirty="0">
            <a:solidFill>
              <a:schemeClr val="accent6"/>
            </a:solidFill>
          </a:endParaRPr>
        </a:p>
      </dgm:t>
    </dgm:pt>
    <dgm:pt modelId="{62540A8F-4DF6-49AA-A3BE-00B98103B5FE}" cxnId="{4BFFC0EC-0F2E-4F82-860D-CB8E6A3ED139}" type="parTrans">
      <dgm:prSet/>
      <dgm:spPr/>
      <dgm:t>
        <a:bodyPr/>
        <a:lstStyle/>
        <a:p>
          <a:endParaRPr lang="zh-CN" altLang="en-US"/>
        </a:p>
      </dgm:t>
    </dgm:pt>
    <dgm:pt modelId="{34E75B84-1825-4B15-B978-CEE8747FEAA3}" cxnId="{4BFFC0EC-0F2E-4F82-860D-CB8E6A3ED139}" type="sibTrans">
      <dgm:prSet/>
      <dgm:spPr/>
      <dgm:t>
        <a:bodyPr/>
        <a:lstStyle/>
        <a:p>
          <a:endParaRPr lang="zh-CN" altLang="en-US"/>
        </a:p>
      </dgm:t>
    </dgm:pt>
    <dgm:pt modelId="{C6175A70-B8B4-4D75-ABD2-3100DD027682}">
      <dgm:prSet phldrT="[文本]"/>
      <dgm:spPr/>
      <dgm:t>
        <a:bodyPr/>
        <a:lstStyle/>
        <a:p>
          <a:r>
            <a:rPr lang="en-US" altLang="zh-CN" dirty="0" smtClean="0"/>
            <a:t>5</a:t>
          </a:r>
          <a:endParaRPr lang="zh-CN" altLang="en-US" dirty="0"/>
        </a:p>
      </dgm:t>
    </dgm:pt>
    <dgm:pt modelId="{2B0474C8-38E6-49DC-A2EE-DFA301BB198F}" cxnId="{61F130F7-357E-43C2-9231-EB511D14A33D}" type="parTrans">
      <dgm:prSet/>
      <dgm:spPr/>
      <dgm:t>
        <a:bodyPr/>
        <a:lstStyle/>
        <a:p>
          <a:endParaRPr lang="zh-CN" altLang="en-US"/>
        </a:p>
      </dgm:t>
    </dgm:pt>
    <dgm:pt modelId="{6C9F852F-B70F-4D67-A8C5-CCEB7B6A8D33}" cxnId="{61F130F7-357E-43C2-9231-EB511D14A33D}" type="sibTrans">
      <dgm:prSet/>
      <dgm:spPr/>
      <dgm:t>
        <a:bodyPr/>
        <a:lstStyle/>
        <a:p>
          <a:endParaRPr lang="zh-CN" altLang="en-US"/>
        </a:p>
      </dgm:t>
    </dgm:pt>
    <dgm:pt modelId="{A02DA68F-8C57-4BDB-8402-8257D2E7DA6A}">
      <dgm:prSet phldrT="[文本]" custT="1"/>
      <dgm:spPr/>
      <dgm:t>
        <a:bodyPr/>
        <a:lstStyle/>
        <a:p>
          <a:r>
            <a:rPr lang="zh-CN" altLang="en-US" sz="2400" dirty="0" smtClean="0"/>
            <a:t>课堂教学现状</a:t>
          </a:r>
          <a:endParaRPr lang="zh-CN" altLang="en-US" sz="2400" dirty="0"/>
        </a:p>
      </dgm:t>
    </dgm:pt>
    <dgm:pt modelId="{D8486CE9-662F-430B-A1A3-92CE6ED39D21}" cxnId="{E8C6B4F8-D135-4F2D-A04D-8D8BC32D45F3}" type="parTrans">
      <dgm:prSet/>
      <dgm:spPr/>
      <dgm:t>
        <a:bodyPr/>
        <a:lstStyle/>
        <a:p>
          <a:endParaRPr lang="zh-CN" altLang="en-US"/>
        </a:p>
      </dgm:t>
    </dgm:pt>
    <dgm:pt modelId="{4DBEC258-A92E-44DD-AA96-E586EC75FBD8}" cxnId="{E8C6B4F8-D135-4F2D-A04D-8D8BC32D45F3}" type="sibTrans">
      <dgm:prSet/>
      <dgm:spPr/>
      <dgm:t>
        <a:bodyPr/>
        <a:lstStyle/>
        <a:p>
          <a:endParaRPr lang="zh-CN" altLang="en-US"/>
        </a:p>
      </dgm:t>
    </dgm:pt>
    <dgm:pt modelId="{CBA48959-CB4D-48A4-9F8C-EB7578B3C82D}">
      <dgm:prSet phldrT="[文本]"/>
      <dgm:spPr/>
      <dgm:t>
        <a:bodyPr/>
        <a:lstStyle/>
        <a:p>
          <a:r>
            <a:rPr lang="zh-CN" altLang="en-US" dirty="0" smtClean="0"/>
            <a:t>指标评价结果</a:t>
          </a:r>
          <a:endParaRPr lang="zh-CN" altLang="en-US" dirty="0"/>
        </a:p>
      </dgm:t>
    </dgm:pt>
    <dgm:pt modelId="{B5055192-67EA-4836-93FA-2F2A35E69D4A}" cxnId="{B30C2103-C0D7-467B-A278-4D0C2CB12A2A}" type="parTrans">
      <dgm:prSet/>
      <dgm:spPr/>
      <dgm:t>
        <a:bodyPr/>
        <a:lstStyle/>
        <a:p>
          <a:endParaRPr lang="zh-CN" altLang="en-US"/>
        </a:p>
      </dgm:t>
    </dgm:pt>
    <dgm:pt modelId="{630A960A-FE9E-42C2-B9F0-56B928CF8CF9}" cxnId="{B30C2103-C0D7-467B-A278-4D0C2CB12A2A}" type="sibTrans">
      <dgm:prSet/>
      <dgm:spPr/>
      <dgm:t>
        <a:bodyPr/>
        <a:lstStyle/>
        <a:p>
          <a:endParaRPr lang="zh-CN" altLang="en-US"/>
        </a:p>
      </dgm:t>
    </dgm:pt>
    <dgm:pt modelId="{1E443308-CBED-4DAA-BB57-494B056B1D13}">
      <dgm:prSet phldrT="[文本]"/>
      <dgm:spPr/>
      <dgm:t>
        <a:bodyPr/>
        <a:lstStyle/>
        <a:p>
          <a:r>
            <a:rPr lang="en-US" altLang="zh-CN" dirty="0" smtClean="0"/>
            <a:t>6</a:t>
          </a:r>
          <a:endParaRPr lang="zh-CN" altLang="en-US" dirty="0"/>
        </a:p>
      </dgm:t>
    </dgm:pt>
    <dgm:pt modelId="{8B688743-472C-4C9D-8B59-A9DEE54195C0}" cxnId="{4AAF8B76-45CB-471B-BB47-800AC4935096}" type="parTrans">
      <dgm:prSet/>
      <dgm:spPr/>
      <dgm:t>
        <a:bodyPr/>
        <a:lstStyle/>
        <a:p>
          <a:endParaRPr lang="zh-CN" altLang="en-US"/>
        </a:p>
      </dgm:t>
    </dgm:pt>
    <dgm:pt modelId="{ED5C88D7-928D-4A97-B53B-E13B562C7C1A}" cxnId="{4AAF8B76-45CB-471B-BB47-800AC4935096}" type="sibTrans">
      <dgm:prSet/>
      <dgm:spPr/>
      <dgm:t>
        <a:bodyPr/>
        <a:lstStyle/>
        <a:p>
          <a:endParaRPr lang="zh-CN" altLang="en-US"/>
        </a:p>
      </dgm:t>
    </dgm:pt>
    <dgm:pt modelId="{A5A67582-7967-42CE-AE3D-620EDDA96519}">
      <dgm:prSet phldrT="[文本]" custT="1"/>
      <dgm:spPr/>
      <dgm:t>
        <a:bodyPr/>
        <a:lstStyle/>
        <a:p>
          <a:r>
            <a:rPr lang="zh-CN" altLang="en-US" sz="2400" dirty="0" smtClean="0"/>
            <a:t>其他结果</a:t>
          </a:r>
          <a:endParaRPr lang="zh-CN" altLang="en-US" sz="2400" dirty="0"/>
        </a:p>
      </dgm:t>
    </dgm:pt>
    <dgm:pt modelId="{98728A86-5DB1-4835-B957-73BD72A0DD26}" cxnId="{0DA708B4-0E7E-4D0B-913C-85859F864089}" type="parTrans">
      <dgm:prSet/>
      <dgm:spPr/>
      <dgm:t>
        <a:bodyPr/>
        <a:lstStyle/>
        <a:p>
          <a:endParaRPr lang="zh-CN" altLang="en-US"/>
        </a:p>
      </dgm:t>
    </dgm:pt>
    <dgm:pt modelId="{CC882691-BB80-4051-93EF-E301B5DAB1AB}" cxnId="{0DA708B4-0E7E-4D0B-913C-85859F864089}" type="sibTrans">
      <dgm:prSet/>
      <dgm:spPr/>
      <dgm:t>
        <a:bodyPr/>
        <a:lstStyle/>
        <a:p>
          <a:endParaRPr lang="zh-CN" altLang="en-US"/>
        </a:p>
      </dgm:t>
    </dgm:pt>
    <dgm:pt modelId="{3F2DFE5B-AB3D-4A6A-B329-2E2A0866ABC0}">
      <dgm:prSet phldrT="[文本]"/>
      <dgm:spPr/>
      <dgm:t>
        <a:bodyPr/>
        <a:lstStyle/>
        <a:p>
          <a:endParaRPr lang="zh-CN" altLang="en-US" dirty="0"/>
        </a:p>
      </dgm:t>
    </dgm:pt>
    <dgm:pt modelId="{7E44E925-9227-476B-8F78-63CEAB6CB5FE}" cxnId="{B2C70AB2-6F78-43CA-A81A-9189A816DD08}" type="parTrans">
      <dgm:prSet/>
      <dgm:spPr/>
      <dgm:t>
        <a:bodyPr/>
        <a:lstStyle/>
        <a:p>
          <a:endParaRPr lang="zh-CN" altLang="en-US"/>
        </a:p>
      </dgm:t>
    </dgm:pt>
    <dgm:pt modelId="{39E4D528-07B6-4CA5-9495-AD2897ABFEF7}" cxnId="{B2C70AB2-6F78-43CA-A81A-9189A816DD08}" type="sibTrans">
      <dgm:prSet/>
      <dgm:spPr/>
      <dgm:t>
        <a:bodyPr/>
        <a:lstStyle/>
        <a:p>
          <a:endParaRPr lang="zh-CN" altLang="en-US"/>
        </a:p>
      </dgm:t>
    </dgm:pt>
    <dgm:pt modelId="{7BBDE5E6-4CE6-408C-B67D-0A3FB6FD4A79}">
      <dgm:prSet phldrT="[文本]"/>
      <dgm:spPr/>
      <dgm:t>
        <a:bodyPr/>
        <a:lstStyle/>
        <a:p>
          <a:r>
            <a:rPr lang="zh-CN" altLang="en-US" dirty="0" smtClean="0">
              <a:solidFill>
                <a:schemeClr val="accent6"/>
              </a:solidFill>
            </a:rPr>
            <a:t>教师层面</a:t>
          </a:r>
          <a:endParaRPr lang="zh-CN" altLang="en-US" dirty="0">
            <a:solidFill>
              <a:schemeClr val="accent6"/>
            </a:solidFill>
          </a:endParaRPr>
        </a:p>
      </dgm:t>
    </dgm:pt>
    <dgm:pt modelId="{AA7957B2-8A21-4041-844F-AD49442472F4}" cxnId="{99D0DEDB-24CA-4E17-8F80-E3134267773E}" type="parTrans">
      <dgm:prSet/>
      <dgm:spPr/>
      <dgm:t>
        <a:bodyPr/>
        <a:lstStyle/>
        <a:p>
          <a:endParaRPr lang="zh-CN" altLang="en-US"/>
        </a:p>
      </dgm:t>
    </dgm:pt>
    <dgm:pt modelId="{ABC0AFD3-0C04-46E6-A9D1-8899A7BFD070}" cxnId="{99D0DEDB-24CA-4E17-8F80-E3134267773E}" type="sibTrans">
      <dgm:prSet/>
      <dgm:spPr/>
      <dgm:t>
        <a:bodyPr/>
        <a:lstStyle/>
        <a:p>
          <a:endParaRPr lang="zh-CN" altLang="en-US"/>
        </a:p>
      </dgm:t>
    </dgm:pt>
    <dgm:pt modelId="{4F90F9BA-ECFF-47F6-AC2E-64F1D06AAD99}">
      <dgm:prSet phldrT="[文本]"/>
      <dgm:spPr/>
      <dgm:t>
        <a:bodyPr/>
        <a:lstStyle/>
        <a:p>
          <a:r>
            <a:rPr lang="zh-CN" altLang="en-US" dirty="0" smtClean="0">
              <a:solidFill>
                <a:schemeClr val="accent6"/>
              </a:solidFill>
            </a:rPr>
            <a:t>学生层面</a:t>
          </a:r>
          <a:endParaRPr lang="zh-CN" altLang="en-US" dirty="0">
            <a:solidFill>
              <a:schemeClr val="accent6"/>
            </a:solidFill>
          </a:endParaRPr>
        </a:p>
      </dgm:t>
    </dgm:pt>
    <dgm:pt modelId="{D1B6949A-E824-4CC7-B735-99F8607ECBD9}" cxnId="{0BDAB44E-6E2F-43D0-B4C0-3CAE4D4A9B74}" type="parTrans">
      <dgm:prSet/>
      <dgm:spPr/>
      <dgm:t>
        <a:bodyPr/>
        <a:lstStyle/>
        <a:p>
          <a:endParaRPr lang="zh-CN" altLang="en-US"/>
        </a:p>
      </dgm:t>
    </dgm:pt>
    <dgm:pt modelId="{F93F7FBD-2179-4138-A4B3-FF67E1033CC1}" cxnId="{0BDAB44E-6E2F-43D0-B4C0-3CAE4D4A9B74}" type="sibTrans">
      <dgm:prSet/>
      <dgm:spPr/>
      <dgm:t>
        <a:bodyPr/>
        <a:lstStyle/>
        <a:p>
          <a:endParaRPr lang="zh-CN" altLang="en-US"/>
        </a:p>
      </dgm:t>
    </dgm:pt>
    <dgm:pt modelId="{0C9A342C-922C-42C1-852E-51894BB018A3}">
      <dgm:prSet phldrT="[文本]"/>
      <dgm:spPr/>
      <dgm:t>
        <a:bodyPr/>
        <a:lstStyle/>
        <a:p>
          <a:r>
            <a:rPr lang="zh-CN" altLang="en-US" dirty="0" smtClean="0"/>
            <a:t>行为评价示例</a:t>
          </a:r>
          <a:endParaRPr lang="zh-CN" altLang="en-US" dirty="0"/>
        </a:p>
      </dgm:t>
    </dgm:pt>
    <dgm:pt modelId="{349D31FA-7ECA-4841-9D60-B21E065A10DA}" cxnId="{A9F3B37A-1EEB-4C82-9EFD-1DCCB86EC17E}" type="parTrans">
      <dgm:prSet/>
      <dgm:spPr/>
      <dgm:t>
        <a:bodyPr/>
        <a:lstStyle/>
        <a:p>
          <a:endParaRPr lang="zh-CN" altLang="en-US"/>
        </a:p>
      </dgm:t>
    </dgm:pt>
    <dgm:pt modelId="{8E0299B4-DD4D-44AE-87A0-57CEEF1B3C64}" cxnId="{A9F3B37A-1EEB-4C82-9EFD-1DCCB86EC17E}" type="sibTrans">
      <dgm:prSet/>
      <dgm:spPr/>
      <dgm:t>
        <a:bodyPr/>
        <a:lstStyle/>
        <a:p>
          <a:endParaRPr lang="zh-CN" altLang="en-US"/>
        </a:p>
      </dgm:t>
    </dgm:pt>
    <dgm:pt modelId="{DA2A668A-4D74-49DC-A463-9FC7C548CD0A}" type="pres">
      <dgm:prSet presAssocID="{D8502AFB-D126-4EF2-972E-E4DA7C04627E}" presName="Name0" presStyleCnt="0">
        <dgm:presLayoutVars>
          <dgm:chMax/>
          <dgm:chPref val="3"/>
          <dgm:dir/>
          <dgm:animOne val="branch"/>
          <dgm:animLvl val="lvl"/>
        </dgm:presLayoutVars>
      </dgm:prSet>
      <dgm:spPr/>
      <dgm:t>
        <a:bodyPr/>
        <a:lstStyle/>
        <a:p>
          <a:endParaRPr lang="zh-CN" altLang="en-US"/>
        </a:p>
      </dgm:t>
    </dgm:pt>
    <dgm:pt modelId="{029DA14B-CFD3-464B-9E6D-E8EF2228BAF6}" type="pres">
      <dgm:prSet presAssocID="{948C1721-E059-4E42-9B3E-E75EB3F02A61}" presName="composite" presStyleCnt="0"/>
      <dgm:spPr/>
    </dgm:pt>
    <dgm:pt modelId="{5959A53E-A85B-4DC5-BDCD-B33563CCD7AD}" type="pres">
      <dgm:prSet presAssocID="{948C1721-E059-4E42-9B3E-E75EB3F02A61}" presName="FirstChild" presStyleLbl="revTx" presStyleIdx="0" presStyleCnt="6">
        <dgm:presLayoutVars>
          <dgm:chMax val="0"/>
          <dgm:chPref val="0"/>
          <dgm:bulletEnabled val="1"/>
        </dgm:presLayoutVars>
      </dgm:prSet>
      <dgm:spPr/>
      <dgm:t>
        <a:bodyPr/>
        <a:lstStyle/>
        <a:p>
          <a:endParaRPr lang="zh-CN" altLang="en-US"/>
        </a:p>
      </dgm:t>
    </dgm:pt>
    <dgm:pt modelId="{35F1DE66-0DFB-4725-A50F-4A0294B54D60}" type="pres">
      <dgm:prSet presAssocID="{948C1721-E059-4E42-9B3E-E75EB3F02A61}" presName="Parent" presStyleLbl="alignNode1" presStyleIdx="0" presStyleCnt="3">
        <dgm:presLayoutVars>
          <dgm:chMax val="3"/>
          <dgm:chPref val="3"/>
          <dgm:bulletEnabled val="1"/>
        </dgm:presLayoutVars>
      </dgm:prSet>
      <dgm:spPr/>
      <dgm:t>
        <a:bodyPr/>
        <a:lstStyle/>
        <a:p>
          <a:endParaRPr lang="zh-CN" altLang="en-US"/>
        </a:p>
      </dgm:t>
    </dgm:pt>
    <dgm:pt modelId="{1BFEDC40-6726-4087-8597-557EF3BEA162}" type="pres">
      <dgm:prSet presAssocID="{948C1721-E059-4E42-9B3E-E75EB3F02A61}" presName="Accent" presStyleLbl="parChTrans1D1" presStyleIdx="0" presStyleCnt="3"/>
      <dgm:spPr/>
    </dgm:pt>
    <dgm:pt modelId="{3726C433-677E-4286-88B4-8AE388D47C6B}" type="pres">
      <dgm:prSet presAssocID="{948C1721-E059-4E42-9B3E-E75EB3F02A61}" presName="Child" presStyleLbl="revTx" presStyleIdx="1" presStyleCnt="6">
        <dgm:presLayoutVars>
          <dgm:chMax val="0"/>
          <dgm:chPref val="0"/>
          <dgm:bulletEnabled val="1"/>
        </dgm:presLayoutVars>
      </dgm:prSet>
      <dgm:spPr/>
      <dgm:t>
        <a:bodyPr/>
        <a:lstStyle/>
        <a:p>
          <a:endParaRPr lang="zh-CN" altLang="en-US"/>
        </a:p>
      </dgm:t>
    </dgm:pt>
    <dgm:pt modelId="{1569DBB0-2DDE-4037-B1B2-865C135C446E}" type="pres">
      <dgm:prSet presAssocID="{1D9A7137-8FE6-43B3-A259-FB6F93FB83F6}" presName="sibTrans" presStyleCnt="0"/>
      <dgm:spPr/>
    </dgm:pt>
    <dgm:pt modelId="{1BF10E5A-80EA-4835-8C4E-864C012E44CE}" type="pres">
      <dgm:prSet presAssocID="{C6175A70-B8B4-4D75-ABD2-3100DD027682}" presName="composite" presStyleCnt="0"/>
      <dgm:spPr/>
    </dgm:pt>
    <dgm:pt modelId="{D75F5159-F481-4E62-ABE2-CBEEA81E3DAD}" type="pres">
      <dgm:prSet presAssocID="{C6175A70-B8B4-4D75-ABD2-3100DD027682}" presName="FirstChild" presStyleLbl="revTx" presStyleIdx="2" presStyleCnt="6">
        <dgm:presLayoutVars>
          <dgm:chMax val="0"/>
          <dgm:chPref val="0"/>
          <dgm:bulletEnabled val="1"/>
        </dgm:presLayoutVars>
      </dgm:prSet>
      <dgm:spPr/>
      <dgm:t>
        <a:bodyPr/>
        <a:lstStyle/>
        <a:p>
          <a:endParaRPr lang="zh-CN" altLang="en-US"/>
        </a:p>
      </dgm:t>
    </dgm:pt>
    <dgm:pt modelId="{AC67DAEF-06D4-4A2A-91D3-C0D66436054E}" type="pres">
      <dgm:prSet presAssocID="{C6175A70-B8B4-4D75-ABD2-3100DD027682}" presName="Parent" presStyleLbl="alignNode1" presStyleIdx="1" presStyleCnt="3">
        <dgm:presLayoutVars>
          <dgm:chMax val="3"/>
          <dgm:chPref val="3"/>
          <dgm:bulletEnabled val="1"/>
        </dgm:presLayoutVars>
      </dgm:prSet>
      <dgm:spPr/>
      <dgm:t>
        <a:bodyPr/>
        <a:lstStyle/>
        <a:p>
          <a:endParaRPr lang="zh-CN" altLang="en-US"/>
        </a:p>
      </dgm:t>
    </dgm:pt>
    <dgm:pt modelId="{FD023DAA-2599-4A15-B489-C5D183D39F8A}" type="pres">
      <dgm:prSet presAssocID="{C6175A70-B8B4-4D75-ABD2-3100DD027682}" presName="Accent" presStyleLbl="parChTrans1D1" presStyleIdx="1" presStyleCnt="3"/>
      <dgm:spPr/>
    </dgm:pt>
    <dgm:pt modelId="{CA8C9C16-DAD8-474D-AC9F-83F2CEEA03CC}" type="pres">
      <dgm:prSet presAssocID="{C6175A70-B8B4-4D75-ABD2-3100DD027682}" presName="Child" presStyleLbl="revTx" presStyleIdx="3" presStyleCnt="6">
        <dgm:presLayoutVars>
          <dgm:chMax val="0"/>
          <dgm:chPref val="0"/>
          <dgm:bulletEnabled val="1"/>
        </dgm:presLayoutVars>
      </dgm:prSet>
      <dgm:spPr/>
      <dgm:t>
        <a:bodyPr/>
        <a:lstStyle/>
        <a:p>
          <a:endParaRPr lang="zh-CN" altLang="en-US"/>
        </a:p>
      </dgm:t>
    </dgm:pt>
    <dgm:pt modelId="{B5CFF033-8142-443C-92BE-A3000DA72CBE}" type="pres">
      <dgm:prSet presAssocID="{6C9F852F-B70F-4D67-A8C5-CCEB7B6A8D33}" presName="sibTrans" presStyleCnt="0"/>
      <dgm:spPr/>
    </dgm:pt>
    <dgm:pt modelId="{6275D746-A67D-410E-824A-AEBB838F326F}" type="pres">
      <dgm:prSet presAssocID="{1E443308-CBED-4DAA-BB57-494B056B1D13}" presName="composite" presStyleCnt="0"/>
      <dgm:spPr/>
    </dgm:pt>
    <dgm:pt modelId="{8FE55CF7-1EF2-47E4-A0D4-4C2DCB103217}" type="pres">
      <dgm:prSet presAssocID="{1E443308-CBED-4DAA-BB57-494B056B1D13}" presName="FirstChild" presStyleLbl="revTx" presStyleIdx="4" presStyleCnt="6">
        <dgm:presLayoutVars>
          <dgm:chMax val="0"/>
          <dgm:chPref val="0"/>
          <dgm:bulletEnabled val="1"/>
        </dgm:presLayoutVars>
      </dgm:prSet>
      <dgm:spPr/>
      <dgm:t>
        <a:bodyPr/>
        <a:lstStyle/>
        <a:p>
          <a:endParaRPr lang="zh-CN" altLang="en-US"/>
        </a:p>
      </dgm:t>
    </dgm:pt>
    <dgm:pt modelId="{248DE5CA-486A-4925-9DA7-F3ABF7507C05}" type="pres">
      <dgm:prSet presAssocID="{1E443308-CBED-4DAA-BB57-494B056B1D13}" presName="Parent" presStyleLbl="alignNode1" presStyleIdx="2" presStyleCnt="3">
        <dgm:presLayoutVars>
          <dgm:chMax val="3"/>
          <dgm:chPref val="3"/>
          <dgm:bulletEnabled val="1"/>
        </dgm:presLayoutVars>
      </dgm:prSet>
      <dgm:spPr/>
      <dgm:t>
        <a:bodyPr/>
        <a:lstStyle/>
        <a:p>
          <a:endParaRPr lang="zh-CN" altLang="en-US"/>
        </a:p>
      </dgm:t>
    </dgm:pt>
    <dgm:pt modelId="{491EA0FB-DE93-4326-895B-5474930BE360}" type="pres">
      <dgm:prSet presAssocID="{1E443308-CBED-4DAA-BB57-494B056B1D13}" presName="Accent" presStyleLbl="parChTrans1D1" presStyleIdx="2" presStyleCnt="3"/>
      <dgm:spPr/>
    </dgm:pt>
    <dgm:pt modelId="{590BB0AF-1DF6-45CE-9C48-6BF67A31706D}" type="pres">
      <dgm:prSet presAssocID="{1E443308-CBED-4DAA-BB57-494B056B1D13}" presName="Child" presStyleLbl="revTx" presStyleIdx="5" presStyleCnt="6">
        <dgm:presLayoutVars>
          <dgm:chMax val="0"/>
          <dgm:chPref val="0"/>
          <dgm:bulletEnabled val="1"/>
        </dgm:presLayoutVars>
      </dgm:prSet>
      <dgm:spPr/>
      <dgm:t>
        <a:bodyPr/>
        <a:lstStyle/>
        <a:p>
          <a:endParaRPr lang="zh-CN" altLang="en-US"/>
        </a:p>
      </dgm:t>
    </dgm:pt>
  </dgm:ptLst>
  <dgm:cxnLst>
    <dgm:cxn modelId="{AE6588CE-59C9-4CD1-BE3B-F35684943BA3}" type="presOf" srcId="{CBA48959-CB4D-48A4-9F8C-EB7578B3C82D}" destId="{CA8C9C16-DAD8-474D-AC9F-83F2CEEA03CC}" srcOrd="0" destOrd="0" presId="urn:microsoft.com/office/officeart/2011/layout/TabList"/>
    <dgm:cxn modelId="{C7B4BC7A-8833-466B-8F42-4B47648B08EF}" srcId="{948C1721-E059-4E42-9B3E-E75EB3F02A61}" destId="{AA78839E-53D0-4DC1-9405-AB2FC14ED6FD}" srcOrd="0" destOrd="0" parTransId="{1FA750EB-3738-4F77-B588-4DD1BB08BCC7}" sibTransId="{9989F704-CC11-4743-93A0-168949333284}"/>
    <dgm:cxn modelId="{0DA708B4-0E7E-4D0B-913C-85859F864089}" srcId="{1E443308-CBED-4DAA-BB57-494B056B1D13}" destId="{A5A67582-7967-42CE-AE3D-620EDDA96519}" srcOrd="0" destOrd="0" parTransId="{98728A86-5DB1-4835-B957-73BD72A0DD26}" sibTransId="{CC882691-BB80-4051-93EF-E301B5DAB1AB}"/>
    <dgm:cxn modelId="{A9F3B37A-1EEB-4C82-9EFD-1DCCB86EC17E}" srcId="{C6175A70-B8B4-4D75-ABD2-3100DD027682}" destId="{0C9A342C-922C-42C1-852E-51894BB018A3}" srcOrd="2" destOrd="0" parTransId="{349D31FA-7ECA-4841-9D60-B21E065A10DA}" sibTransId="{8E0299B4-DD4D-44AE-87A0-57CEEF1B3C64}"/>
    <dgm:cxn modelId="{6D20F023-3FD9-4E9E-8B76-19937840EBE1}" type="presOf" srcId="{A6619629-8C69-4750-8DCB-02118D667A42}" destId="{3726C433-677E-4286-88B4-8AE388D47C6B}" srcOrd="0" destOrd="0" presId="urn:microsoft.com/office/officeart/2011/layout/TabList"/>
    <dgm:cxn modelId="{B30C2103-C0D7-467B-A278-4D0C2CB12A2A}" srcId="{C6175A70-B8B4-4D75-ABD2-3100DD027682}" destId="{CBA48959-CB4D-48A4-9F8C-EB7578B3C82D}" srcOrd="1" destOrd="0" parTransId="{B5055192-67EA-4836-93FA-2F2A35E69D4A}" sibTransId="{630A960A-FE9E-42C2-B9F0-56B928CF8CF9}"/>
    <dgm:cxn modelId="{E8C6B4F8-D135-4F2D-A04D-8D8BC32D45F3}" srcId="{C6175A70-B8B4-4D75-ABD2-3100DD027682}" destId="{A02DA68F-8C57-4BDB-8402-8257D2E7DA6A}" srcOrd="0" destOrd="0" parTransId="{D8486CE9-662F-430B-A1A3-92CE6ED39D21}" sibTransId="{4DBEC258-A92E-44DD-AA96-E586EC75FBD8}"/>
    <dgm:cxn modelId="{497F8AC8-458A-4F06-8FF7-E94B8017B499}" type="presOf" srcId="{3F2DFE5B-AB3D-4A6A-B329-2E2A0866ABC0}" destId="{590BB0AF-1DF6-45CE-9C48-6BF67A31706D}" srcOrd="0" destOrd="0" presId="urn:microsoft.com/office/officeart/2011/layout/TabList"/>
    <dgm:cxn modelId="{4BFFC0EC-0F2E-4F82-860D-CB8E6A3ED139}" srcId="{948C1721-E059-4E42-9B3E-E75EB3F02A61}" destId="{A6619629-8C69-4750-8DCB-02118D667A42}" srcOrd="1" destOrd="0" parTransId="{62540A8F-4DF6-49AA-A3BE-00B98103B5FE}" sibTransId="{34E75B84-1825-4B15-B978-CEE8747FEAA3}"/>
    <dgm:cxn modelId="{F5E2657B-5E7D-4E43-8AE2-04C0A9E9B512}" type="presOf" srcId="{4F90F9BA-ECFF-47F6-AC2E-64F1D06AAD99}" destId="{3726C433-677E-4286-88B4-8AE388D47C6B}" srcOrd="0" destOrd="2" presId="urn:microsoft.com/office/officeart/2011/layout/TabList"/>
    <dgm:cxn modelId="{A78BA107-EB69-4DB1-A332-9F16900DBC70}" type="presOf" srcId="{A5A67582-7967-42CE-AE3D-620EDDA96519}" destId="{8FE55CF7-1EF2-47E4-A0D4-4C2DCB103217}" srcOrd="0" destOrd="0" presId="urn:microsoft.com/office/officeart/2011/layout/TabList"/>
    <dgm:cxn modelId="{83165985-2BC7-4605-8B79-CE11387C3341}" type="presOf" srcId="{1E443308-CBED-4DAA-BB57-494B056B1D13}" destId="{248DE5CA-486A-4925-9DA7-F3ABF7507C05}" srcOrd="0" destOrd="0" presId="urn:microsoft.com/office/officeart/2011/layout/TabList"/>
    <dgm:cxn modelId="{B2C70AB2-6F78-43CA-A81A-9189A816DD08}" srcId="{1E443308-CBED-4DAA-BB57-494B056B1D13}" destId="{3F2DFE5B-AB3D-4A6A-B329-2E2A0866ABC0}" srcOrd="1" destOrd="0" parTransId="{7E44E925-9227-476B-8F78-63CEAB6CB5FE}" sibTransId="{39E4D528-07B6-4CA5-9495-AD2897ABFEF7}"/>
    <dgm:cxn modelId="{3A71A6C3-99BD-4228-859D-B10E27D116F7}" srcId="{D8502AFB-D126-4EF2-972E-E4DA7C04627E}" destId="{948C1721-E059-4E42-9B3E-E75EB3F02A61}" srcOrd="0" destOrd="0" parTransId="{FD7AC64F-7FC5-4D81-A8F4-2790A5CA5198}" sibTransId="{1D9A7137-8FE6-43B3-A259-FB6F93FB83F6}"/>
    <dgm:cxn modelId="{4AAF8B76-45CB-471B-BB47-800AC4935096}" srcId="{D8502AFB-D126-4EF2-972E-E4DA7C04627E}" destId="{1E443308-CBED-4DAA-BB57-494B056B1D13}" srcOrd="2" destOrd="0" parTransId="{8B688743-472C-4C9D-8B59-A9DEE54195C0}" sibTransId="{ED5C88D7-928D-4A97-B53B-E13B562C7C1A}"/>
    <dgm:cxn modelId="{40D75811-2248-4125-8C99-299F17247079}" type="presOf" srcId="{0C9A342C-922C-42C1-852E-51894BB018A3}" destId="{CA8C9C16-DAD8-474D-AC9F-83F2CEEA03CC}" srcOrd="0" destOrd="1" presId="urn:microsoft.com/office/officeart/2011/layout/TabList"/>
    <dgm:cxn modelId="{0BDAB44E-6E2F-43D0-B4C0-3CAE4D4A9B74}" srcId="{948C1721-E059-4E42-9B3E-E75EB3F02A61}" destId="{4F90F9BA-ECFF-47F6-AC2E-64F1D06AAD99}" srcOrd="3" destOrd="0" parTransId="{D1B6949A-E824-4CC7-B735-99F8607ECBD9}" sibTransId="{F93F7FBD-2179-4138-A4B3-FF67E1033CC1}"/>
    <dgm:cxn modelId="{12B5913B-6528-46E6-956D-024C06DD3DC2}" type="presOf" srcId="{7BBDE5E6-4CE6-408C-B67D-0A3FB6FD4A79}" destId="{3726C433-677E-4286-88B4-8AE388D47C6B}" srcOrd="0" destOrd="1" presId="urn:microsoft.com/office/officeart/2011/layout/TabList"/>
    <dgm:cxn modelId="{99D0DEDB-24CA-4E17-8F80-E3134267773E}" srcId="{948C1721-E059-4E42-9B3E-E75EB3F02A61}" destId="{7BBDE5E6-4CE6-408C-B67D-0A3FB6FD4A79}" srcOrd="2" destOrd="0" parTransId="{AA7957B2-8A21-4041-844F-AD49442472F4}" sibTransId="{ABC0AFD3-0C04-46E6-A9D1-8899A7BFD070}"/>
    <dgm:cxn modelId="{AF988552-9AC9-46EC-B236-E530CE7203F3}" type="presOf" srcId="{D8502AFB-D126-4EF2-972E-E4DA7C04627E}" destId="{DA2A668A-4D74-49DC-A463-9FC7C548CD0A}" srcOrd="0" destOrd="0" presId="urn:microsoft.com/office/officeart/2011/layout/TabList"/>
    <dgm:cxn modelId="{1938A17A-572C-4E0B-AEC4-24C5EB930F79}" type="presOf" srcId="{A02DA68F-8C57-4BDB-8402-8257D2E7DA6A}" destId="{D75F5159-F481-4E62-ABE2-CBEEA81E3DAD}" srcOrd="0" destOrd="0" presId="urn:microsoft.com/office/officeart/2011/layout/TabList"/>
    <dgm:cxn modelId="{61F130F7-357E-43C2-9231-EB511D14A33D}" srcId="{D8502AFB-D126-4EF2-972E-E4DA7C04627E}" destId="{C6175A70-B8B4-4D75-ABD2-3100DD027682}" srcOrd="1" destOrd="0" parTransId="{2B0474C8-38E6-49DC-A2EE-DFA301BB198F}" sibTransId="{6C9F852F-B70F-4D67-A8C5-CCEB7B6A8D33}"/>
    <dgm:cxn modelId="{B38D91B8-D42B-45DF-9181-0C04687A15E7}" type="presOf" srcId="{AA78839E-53D0-4DC1-9405-AB2FC14ED6FD}" destId="{5959A53E-A85B-4DC5-BDCD-B33563CCD7AD}" srcOrd="0" destOrd="0" presId="urn:microsoft.com/office/officeart/2011/layout/TabList"/>
    <dgm:cxn modelId="{3EC9594D-11FD-411C-94F8-7AFC329BE172}" type="presOf" srcId="{948C1721-E059-4E42-9B3E-E75EB3F02A61}" destId="{35F1DE66-0DFB-4725-A50F-4A0294B54D60}" srcOrd="0" destOrd="0" presId="urn:microsoft.com/office/officeart/2011/layout/TabList"/>
    <dgm:cxn modelId="{71BA0454-38CC-4DF3-9319-A485D057873E}" type="presOf" srcId="{C6175A70-B8B4-4D75-ABD2-3100DD027682}" destId="{AC67DAEF-06D4-4A2A-91D3-C0D66436054E}" srcOrd="0" destOrd="0" presId="urn:microsoft.com/office/officeart/2011/layout/TabList"/>
    <dgm:cxn modelId="{F1CB58AC-5457-447F-AE2B-11856A4AD1AE}" type="presParOf" srcId="{DA2A668A-4D74-49DC-A463-9FC7C548CD0A}" destId="{029DA14B-CFD3-464B-9E6D-E8EF2228BAF6}" srcOrd="0" destOrd="0" presId="urn:microsoft.com/office/officeart/2011/layout/TabList"/>
    <dgm:cxn modelId="{30A95910-18C9-40B7-BA64-13CD277A9258}" type="presParOf" srcId="{029DA14B-CFD3-464B-9E6D-E8EF2228BAF6}" destId="{5959A53E-A85B-4DC5-BDCD-B33563CCD7AD}" srcOrd="0" destOrd="0" presId="urn:microsoft.com/office/officeart/2011/layout/TabList"/>
    <dgm:cxn modelId="{E29CA19B-BC0F-4214-A830-5D2700AFB652}" type="presParOf" srcId="{029DA14B-CFD3-464B-9E6D-E8EF2228BAF6}" destId="{35F1DE66-0DFB-4725-A50F-4A0294B54D60}" srcOrd="1" destOrd="0" presId="urn:microsoft.com/office/officeart/2011/layout/TabList"/>
    <dgm:cxn modelId="{C5DC6057-4013-40D4-A729-4807058FEE8A}" type="presParOf" srcId="{029DA14B-CFD3-464B-9E6D-E8EF2228BAF6}" destId="{1BFEDC40-6726-4087-8597-557EF3BEA162}" srcOrd="2" destOrd="0" presId="urn:microsoft.com/office/officeart/2011/layout/TabList"/>
    <dgm:cxn modelId="{500DA649-F261-4207-BBD2-824937AF346D}" type="presParOf" srcId="{DA2A668A-4D74-49DC-A463-9FC7C548CD0A}" destId="{3726C433-677E-4286-88B4-8AE388D47C6B}" srcOrd="1" destOrd="0" presId="urn:microsoft.com/office/officeart/2011/layout/TabList"/>
    <dgm:cxn modelId="{A328507E-5103-4669-9305-E4AFAEA15D95}" type="presParOf" srcId="{DA2A668A-4D74-49DC-A463-9FC7C548CD0A}" destId="{1569DBB0-2DDE-4037-B1B2-865C135C446E}" srcOrd="2" destOrd="0" presId="urn:microsoft.com/office/officeart/2011/layout/TabList"/>
    <dgm:cxn modelId="{2A0650AC-02D9-4BF8-8FAE-1F862C4DAC97}" type="presParOf" srcId="{DA2A668A-4D74-49DC-A463-9FC7C548CD0A}" destId="{1BF10E5A-80EA-4835-8C4E-864C012E44CE}" srcOrd="3" destOrd="0" presId="urn:microsoft.com/office/officeart/2011/layout/TabList"/>
    <dgm:cxn modelId="{A7267754-FF24-4E78-9F1B-1002035093C6}" type="presParOf" srcId="{1BF10E5A-80EA-4835-8C4E-864C012E44CE}" destId="{D75F5159-F481-4E62-ABE2-CBEEA81E3DAD}" srcOrd="0" destOrd="0" presId="urn:microsoft.com/office/officeart/2011/layout/TabList"/>
    <dgm:cxn modelId="{02F92293-7CDF-456D-8867-9A4DB471A1AE}" type="presParOf" srcId="{1BF10E5A-80EA-4835-8C4E-864C012E44CE}" destId="{AC67DAEF-06D4-4A2A-91D3-C0D66436054E}" srcOrd="1" destOrd="0" presId="urn:microsoft.com/office/officeart/2011/layout/TabList"/>
    <dgm:cxn modelId="{D6A18914-C6FE-4CE5-BE4B-EE21BE19A64E}" type="presParOf" srcId="{1BF10E5A-80EA-4835-8C4E-864C012E44CE}" destId="{FD023DAA-2599-4A15-B489-C5D183D39F8A}" srcOrd="2" destOrd="0" presId="urn:microsoft.com/office/officeart/2011/layout/TabList"/>
    <dgm:cxn modelId="{35B23831-DEC0-49CE-8296-6D3F578CCBBC}" type="presParOf" srcId="{DA2A668A-4D74-49DC-A463-9FC7C548CD0A}" destId="{CA8C9C16-DAD8-474D-AC9F-83F2CEEA03CC}" srcOrd="4" destOrd="0" presId="urn:microsoft.com/office/officeart/2011/layout/TabList"/>
    <dgm:cxn modelId="{B3C2AAB0-A0FC-423C-B8F9-0CCAA2872609}" type="presParOf" srcId="{DA2A668A-4D74-49DC-A463-9FC7C548CD0A}" destId="{B5CFF033-8142-443C-92BE-A3000DA72CBE}" srcOrd="5" destOrd="0" presId="urn:microsoft.com/office/officeart/2011/layout/TabList"/>
    <dgm:cxn modelId="{3341B990-22E0-4BCD-A22F-75710CF78368}" type="presParOf" srcId="{DA2A668A-4D74-49DC-A463-9FC7C548CD0A}" destId="{6275D746-A67D-410E-824A-AEBB838F326F}" srcOrd="6" destOrd="0" presId="urn:microsoft.com/office/officeart/2011/layout/TabList"/>
    <dgm:cxn modelId="{BFEF3990-5C4A-4727-91BD-5BCFFEB261A2}" type="presParOf" srcId="{6275D746-A67D-410E-824A-AEBB838F326F}" destId="{8FE55CF7-1EF2-47E4-A0D4-4C2DCB103217}" srcOrd="0" destOrd="0" presId="urn:microsoft.com/office/officeart/2011/layout/TabList"/>
    <dgm:cxn modelId="{95517372-CC00-490E-96F7-F31DCAC4250E}" type="presParOf" srcId="{6275D746-A67D-410E-824A-AEBB838F326F}" destId="{248DE5CA-486A-4925-9DA7-F3ABF7507C05}" srcOrd="1" destOrd="0" presId="urn:microsoft.com/office/officeart/2011/layout/TabList"/>
    <dgm:cxn modelId="{B7CA5729-8D9B-4FE7-B3BF-CA2E2CD31870}" type="presParOf" srcId="{6275D746-A67D-410E-824A-AEBB838F326F}" destId="{491EA0FB-DE93-4326-895B-5474930BE360}" srcOrd="2" destOrd="0" presId="urn:microsoft.com/office/officeart/2011/layout/TabList"/>
    <dgm:cxn modelId="{BF03DB16-99EF-4838-87B6-DFBC7DDE81C1}" type="presParOf" srcId="{DA2A668A-4D74-49DC-A463-9FC7C548CD0A}" destId="{590BB0AF-1DF6-45CE-9C48-6BF67A31706D}" srcOrd="7" destOrd="0" presId="urn:microsoft.com/office/officeart/2011/layout/Tab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8502AFB-D126-4EF2-972E-E4DA7C04627E}" type="doc">
      <dgm:prSet loTypeId="urn:microsoft.com/office/officeart/2011/layout/TabList" loCatId="list" qsTypeId="urn:microsoft.com/office/officeart/2005/8/quickstyle/simple1" qsCatId="simple" csTypeId="urn:microsoft.com/office/officeart/2005/8/colors/accent3_5" csCatId="accent3" phldr="1"/>
      <dgm:spPr/>
      <dgm:t>
        <a:bodyPr/>
        <a:lstStyle/>
        <a:p>
          <a:endParaRPr lang="zh-CN" altLang="en-US"/>
        </a:p>
      </dgm:t>
    </dgm:pt>
    <dgm:pt modelId="{948C1721-E059-4E42-9B3E-E75EB3F02A61}">
      <dgm:prSet phldrT="[文本]"/>
      <dgm:spPr/>
      <dgm:t>
        <a:bodyPr/>
        <a:lstStyle/>
        <a:p>
          <a:r>
            <a:rPr lang="en-US" altLang="zh-CN" dirty="0" smtClean="0"/>
            <a:t>1</a:t>
          </a:r>
          <a:endParaRPr lang="zh-CN" altLang="en-US" dirty="0"/>
        </a:p>
      </dgm:t>
    </dgm:pt>
    <dgm:pt modelId="{FD7AC64F-7FC5-4D81-A8F4-2790A5CA5198}" cxnId="{3A71A6C3-99BD-4228-859D-B10E27D116F7}" type="parTrans">
      <dgm:prSet/>
      <dgm:spPr/>
      <dgm:t>
        <a:bodyPr/>
        <a:lstStyle/>
        <a:p>
          <a:endParaRPr lang="zh-CN" altLang="en-US"/>
        </a:p>
      </dgm:t>
    </dgm:pt>
    <dgm:pt modelId="{1D9A7137-8FE6-43B3-A259-FB6F93FB83F6}" cxnId="{3A71A6C3-99BD-4228-859D-B10E27D116F7}" type="sibTrans">
      <dgm:prSet/>
      <dgm:spPr/>
      <dgm:t>
        <a:bodyPr/>
        <a:lstStyle/>
        <a:p>
          <a:endParaRPr lang="zh-CN" altLang="en-US"/>
        </a:p>
      </dgm:t>
    </dgm:pt>
    <dgm:pt modelId="{AA78839E-53D0-4DC1-9405-AB2FC14ED6FD}">
      <dgm:prSet phldrT="[文本]" custT="1"/>
      <dgm:spPr/>
      <dgm:t>
        <a:bodyPr/>
        <a:lstStyle/>
        <a:p>
          <a:r>
            <a:rPr lang="zh-CN" altLang="en-US" sz="2400" dirty="0" smtClean="0">
              <a:solidFill>
                <a:schemeClr val="tx1"/>
              </a:solidFill>
            </a:rPr>
            <a:t>学业质量状况</a:t>
          </a:r>
          <a:endParaRPr lang="zh-CN" altLang="en-US" sz="2400" dirty="0">
            <a:solidFill>
              <a:schemeClr val="tx1"/>
            </a:solidFill>
          </a:endParaRPr>
        </a:p>
      </dgm:t>
    </dgm:pt>
    <dgm:pt modelId="{1FA750EB-3738-4F77-B588-4DD1BB08BCC7}" cxnId="{C7B4BC7A-8833-466B-8F42-4B47648B08EF}" type="parTrans">
      <dgm:prSet/>
      <dgm:spPr/>
      <dgm:t>
        <a:bodyPr/>
        <a:lstStyle/>
        <a:p>
          <a:endParaRPr lang="zh-CN" altLang="en-US"/>
        </a:p>
      </dgm:t>
    </dgm:pt>
    <dgm:pt modelId="{9989F704-CC11-4743-93A0-168949333284}" cxnId="{C7B4BC7A-8833-466B-8F42-4B47648B08EF}" type="sibTrans">
      <dgm:prSet/>
      <dgm:spPr/>
      <dgm:t>
        <a:bodyPr/>
        <a:lstStyle/>
        <a:p>
          <a:endParaRPr lang="zh-CN" altLang="en-US"/>
        </a:p>
      </dgm:t>
    </dgm:pt>
    <dgm:pt modelId="{A6619629-8C69-4750-8DCB-02118D667A42}">
      <dgm:prSet phldrT="[文本]"/>
      <dgm:spPr/>
      <dgm:t>
        <a:bodyPr/>
        <a:lstStyle/>
        <a:p>
          <a:r>
            <a:rPr lang="zh-CN" altLang="en-US" dirty="0" smtClean="0">
              <a:solidFill>
                <a:schemeClr val="tx1"/>
              </a:solidFill>
            </a:rPr>
            <a:t>语文、数学结果</a:t>
          </a:r>
          <a:endParaRPr lang="zh-CN" altLang="en-US" dirty="0">
            <a:solidFill>
              <a:schemeClr val="tx1"/>
            </a:solidFill>
          </a:endParaRPr>
        </a:p>
      </dgm:t>
    </dgm:pt>
    <dgm:pt modelId="{62540A8F-4DF6-49AA-A3BE-00B98103B5FE}" cxnId="{4BFFC0EC-0F2E-4F82-860D-CB8E6A3ED139}" type="parTrans">
      <dgm:prSet/>
      <dgm:spPr/>
      <dgm:t>
        <a:bodyPr/>
        <a:lstStyle/>
        <a:p>
          <a:endParaRPr lang="zh-CN" altLang="en-US"/>
        </a:p>
      </dgm:t>
    </dgm:pt>
    <dgm:pt modelId="{34E75B84-1825-4B15-B978-CEE8747FEAA3}" cxnId="{4BFFC0EC-0F2E-4F82-860D-CB8E6A3ED139}" type="sibTrans">
      <dgm:prSet/>
      <dgm:spPr/>
      <dgm:t>
        <a:bodyPr/>
        <a:lstStyle/>
        <a:p>
          <a:endParaRPr lang="zh-CN" altLang="en-US"/>
        </a:p>
      </dgm:t>
    </dgm:pt>
    <dgm:pt modelId="{C6175A70-B8B4-4D75-ABD2-3100DD027682}">
      <dgm:prSet phldrT="[文本]"/>
      <dgm:spPr/>
      <dgm:t>
        <a:bodyPr/>
        <a:lstStyle/>
        <a:p>
          <a:r>
            <a:rPr lang="en-US" altLang="zh-CN" dirty="0" smtClean="0"/>
            <a:t>2</a:t>
          </a:r>
          <a:endParaRPr lang="zh-CN" altLang="en-US" dirty="0"/>
        </a:p>
      </dgm:t>
    </dgm:pt>
    <dgm:pt modelId="{2B0474C8-38E6-49DC-A2EE-DFA301BB198F}" cxnId="{61F130F7-357E-43C2-9231-EB511D14A33D}" type="parTrans">
      <dgm:prSet/>
      <dgm:spPr/>
      <dgm:t>
        <a:bodyPr/>
        <a:lstStyle/>
        <a:p>
          <a:endParaRPr lang="zh-CN" altLang="en-US"/>
        </a:p>
      </dgm:t>
    </dgm:pt>
    <dgm:pt modelId="{6C9F852F-B70F-4D67-A8C5-CCEB7B6A8D33}" cxnId="{61F130F7-357E-43C2-9231-EB511D14A33D}" type="sibTrans">
      <dgm:prSet/>
      <dgm:spPr/>
      <dgm:t>
        <a:bodyPr/>
        <a:lstStyle/>
        <a:p>
          <a:endParaRPr lang="zh-CN" altLang="en-US"/>
        </a:p>
      </dgm:t>
    </dgm:pt>
    <dgm:pt modelId="{A02DA68F-8C57-4BDB-8402-8257D2E7DA6A}">
      <dgm:prSet phldrT="[文本]" custT="1"/>
      <dgm:spPr/>
      <dgm:t>
        <a:bodyPr/>
        <a:lstStyle/>
        <a:p>
          <a:r>
            <a:rPr lang="zh-CN" altLang="en-US" sz="2400" dirty="0" smtClean="0"/>
            <a:t>教育结果公平状况</a:t>
          </a:r>
          <a:endParaRPr lang="zh-CN" altLang="en-US" sz="2400" dirty="0"/>
        </a:p>
      </dgm:t>
    </dgm:pt>
    <dgm:pt modelId="{D8486CE9-662F-430B-A1A3-92CE6ED39D21}" cxnId="{E8C6B4F8-D135-4F2D-A04D-8D8BC32D45F3}" type="parTrans">
      <dgm:prSet/>
      <dgm:spPr/>
      <dgm:t>
        <a:bodyPr/>
        <a:lstStyle/>
        <a:p>
          <a:endParaRPr lang="zh-CN" altLang="en-US"/>
        </a:p>
      </dgm:t>
    </dgm:pt>
    <dgm:pt modelId="{4DBEC258-A92E-44DD-AA96-E586EC75FBD8}" cxnId="{E8C6B4F8-D135-4F2D-A04D-8D8BC32D45F3}" type="sibTrans">
      <dgm:prSet/>
      <dgm:spPr/>
      <dgm:t>
        <a:bodyPr/>
        <a:lstStyle/>
        <a:p>
          <a:endParaRPr lang="zh-CN" altLang="en-US"/>
        </a:p>
      </dgm:t>
    </dgm:pt>
    <dgm:pt modelId="{CBA48959-CB4D-48A4-9F8C-EB7578B3C82D}">
      <dgm:prSet phldrT="[文本]"/>
      <dgm:spPr/>
      <dgm:t>
        <a:bodyPr/>
        <a:lstStyle/>
        <a:p>
          <a:r>
            <a:rPr lang="zh-CN" altLang="en-US" dirty="0" smtClean="0"/>
            <a:t>校间差异</a:t>
          </a:r>
        </a:p>
        <a:p>
          <a:r>
            <a:rPr lang="zh-CN" altLang="en-US" dirty="0" smtClean="0"/>
            <a:t>家庭社会经济地位</a:t>
          </a:r>
        </a:p>
        <a:p>
          <a:r>
            <a:rPr lang="zh-CN" altLang="en-US" dirty="0" smtClean="0"/>
            <a:t>不同户籍、地域、规模等</a:t>
          </a:r>
          <a:endParaRPr lang="zh-CN" altLang="en-US" dirty="0"/>
        </a:p>
      </dgm:t>
    </dgm:pt>
    <dgm:pt modelId="{B5055192-67EA-4836-93FA-2F2A35E69D4A}" cxnId="{B30C2103-C0D7-467B-A278-4D0C2CB12A2A}" type="parTrans">
      <dgm:prSet/>
      <dgm:spPr/>
      <dgm:t>
        <a:bodyPr/>
        <a:lstStyle/>
        <a:p>
          <a:endParaRPr lang="zh-CN" altLang="en-US"/>
        </a:p>
      </dgm:t>
    </dgm:pt>
    <dgm:pt modelId="{630A960A-FE9E-42C2-B9F0-56B928CF8CF9}" cxnId="{B30C2103-C0D7-467B-A278-4D0C2CB12A2A}" type="sibTrans">
      <dgm:prSet/>
      <dgm:spPr/>
      <dgm:t>
        <a:bodyPr/>
        <a:lstStyle/>
        <a:p>
          <a:endParaRPr lang="zh-CN" altLang="en-US"/>
        </a:p>
      </dgm:t>
    </dgm:pt>
    <dgm:pt modelId="{1E443308-CBED-4DAA-BB57-494B056B1D13}">
      <dgm:prSet phldrT="[文本]"/>
      <dgm:spPr/>
      <dgm:t>
        <a:bodyPr/>
        <a:lstStyle/>
        <a:p>
          <a:r>
            <a:rPr lang="en-US" altLang="zh-CN" dirty="0" smtClean="0"/>
            <a:t>3</a:t>
          </a:r>
          <a:endParaRPr lang="zh-CN" altLang="en-US" dirty="0"/>
        </a:p>
      </dgm:t>
    </dgm:pt>
    <dgm:pt modelId="{8B688743-472C-4C9D-8B59-A9DEE54195C0}" cxnId="{4AAF8B76-45CB-471B-BB47-800AC4935096}" type="parTrans">
      <dgm:prSet/>
      <dgm:spPr/>
      <dgm:t>
        <a:bodyPr/>
        <a:lstStyle/>
        <a:p>
          <a:endParaRPr lang="zh-CN" altLang="en-US"/>
        </a:p>
      </dgm:t>
    </dgm:pt>
    <dgm:pt modelId="{ED5C88D7-928D-4A97-B53B-E13B562C7C1A}" cxnId="{4AAF8B76-45CB-471B-BB47-800AC4935096}" type="sibTrans">
      <dgm:prSet/>
      <dgm:spPr/>
      <dgm:t>
        <a:bodyPr/>
        <a:lstStyle/>
        <a:p>
          <a:endParaRPr lang="zh-CN" altLang="en-US"/>
        </a:p>
      </dgm:t>
    </dgm:pt>
    <dgm:pt modelId="{A5A67582-7967-42CE-AE3D-620EDDA96519}">
      <dgm:prSet phldrT="[文本]" custT="1"/>
      <dgm:spPr/>
      <dgm:t>
        <a:bodyPr/>
        <a:lstStyle/>
        <a:p>
          <a:r>
            <a:rPr lang="zh-CN" altLang="en-US" sz="2400" dirty="0" smtClean="0"/>
            <a:t>学生课业负担状况</a:t>
          </a:r>
          <a:endParaRPr lang="zh-CN" altLang="en-US" sz="2400" dirty="0"/>
        </a:p>
      </dgm:t>
    </dgm:pt>
    <dgm:pt modelId="{98728A86-5DB1-4835-B957-73BD72A0DD26}" cxnId="{0DA708B4-0E7E-4D0B-913C-85859F864089}" type="parTrans">
      <dgm:prSet/>
      <dgm:spPr/>
      <dgm:t>
        <a:bodyPr/>
        <a:lstStyle/>
        <a:p>
          <a:endParaRPr lang="zh-CN" altLang="en-US"/>
        </a:p>
      </dgm:t>
    </dgm:pt>
    <dgm:pt modelId="{CC882691-BB80-4051-93EF-E301B5DAB1AB}" cxnId="{0DA708B4-0E7E-4D0B-913C-85859F864089}" type="sibTrans">
      <dgm:prSet/>
      <dgm:spPr/>
      <dgm:t>
        <a:bodyPr/>
        <a:lstStyle/>
        <a:p>
          <a:endParaRPr lang="zh-CN" altLang="en-US"/>
        </a:p>
      </dgm:t>
    </dgm:pt>
    <dgm:pt modelId="{3F2DFE5B-AB3D-4A6A-B329-2E2A0866ABC0}">
      <dgm:prSet phldrT="[文本]"/>
      <dgm:spPr/>
      <dgm:t>
        <a:bodyPr/>
        <a:lstStyle/>
        <a:p>
          <a:r>
            <a:rPr lang="zh-CN" altLang="en-US" dirty="0" smtClean="0"/>
            <a:t>拟合指标</a:t>
          </a:r>
          <a:endParaRPr lang="zh-CN" altLang="en-US" dirty="0"/>
        </a:p>
      </dgm:t>
    </dgm:pt>
    <dgm:pt modelId="{7E44E925-9227-476B-8F78-63CEAB6CB5FE}" cxnId="{B2C70AB2-6F78-43CA-A81A-9189A816DD08}" type="parTrans">
      <dgm:prSet/>
      <dgm:spPr/>
      <dgm:t>
        <a:bodyPr/>
        <a:lstStyle/>
        <a:p>
          <a:endParaRPr lang="zh-CN" altLang="en-US"/>
        </a:p>
      </dgm:t>
    </dgm:pt>
    <dgm:pt modelId="{39E4D528-07B6-4CA5-9495-AD2897ABFEF7}" cxnId="{B2C70AB2-6F78-43CA-A81A-9189A816DD08}" type="sibTrans">
      <dgm:prSet/>
      <dgm:spPr/>
      <dgm:t>
        <a:bodyPr/>
        <a:lstStyle/>
        <a:p>
          <a:endParaRPr lang="zh-CN" altLang="en-US"/>
        </a:p>
      </dgm:t>
    </dgm:pt>
    <dgm:pt modelId="{23472869-600F-4172-82E7-A68DA154A837}">
      <dgm:prSet phldrT="[文本]"/>
      <dgm:spPr/>
      <dgm:t>
        <a:bodyPr/>
        <a:lstStyle/>
        <a:p>
          <a:r>
            <a:rPr lang="zh-CN" altLang="en-US" dirty="0" smtClean="0">
              <a:solidFill>
                <a:schemeClr val="tx1"/>
              </a:solidFill>
            </a:rPr>
            <a:t>学校增值</a:t>
          </a:r>
          <a:endParaRPr lang="zh-CN" altLang="en-US" dirty="0">
            <a:solidFill>
              <a:schemeClr val="tx1"/>
            </a:solidFill>
          </a:endParaRPr>
        </a:p>
      </dgm:t>
    </dgm:pt>
    <dgm:pt modelId="{07987FAB-1308-468B-930A-7EB4F603DBF4}" cxnId="{76151C5D-8803-4D7C-B606-B5D99135BECB}" type="parTrans">
      <dgm:prSet/>
      <dgm:spPr/>
      <dgm:t>
        <a:bodyPr/>
        <a:lstStyle/>
        <a:p>
          <a:endParaRPr lang="zh-CN" altLang="en-US"/>
        </a:p>
      </dgm:t>
    </dgm:pt>
    <dgm:pt modelId="{179DA048-68B1-4518-B555-F7987629465E}" cxnId="{76151C5D-8803-4D7C-B606-B5D99135BECB}" type="sibTrans">
      <dgm:prSet/>
      <dgm:spPr/>
      <dgm:t>
        <a:bodyPr/>
        <a:lstStyle/>
        <a:p>
          <a:endParaRPr lang="zh-CN" altLang="en-US"/>
        </a:p>
      </dgm:t>
    </dgm:pt>
    <dgm:pt modelId="{DDE4CF44-F06D-481E-8A4D-605779B76137}">
      <dgm:prSet phldrT="[文本]"/>
      <dgm:spPr/>
      <dgm:t>
        <a:bodyPr/>
        <a:lstStyle/>
        <a:p>
          <a:r>
            <a:rPr lang="zh-CN" altLang="en-US" dirty="0" smtClean="0"/>
            <a:t>客观情况</a:t>
          </a:r>
          <a:endParaRPr lang="zh-CN" altLang="en-US" dirty="0"/>
        </a:p>
      </dgm:t>
    </dgm:pt>
    <dgm:pt modelId="{6ED8A386-4F9F-4260-AA6F-FD1323FA326A}" cxnId="{3D7B15E3-71BF-4B4E-90D9-6A071743D7CB}" type="parTrans">
      <dgm:prSet/>
      <dgm:spPr/>
      <dgm:t>
        <a:bodyPr/>
        <a:lstStyle/>
        <a:p>
          <a:endParaRPr lang="zh-CN" altLang="en-US"/>
        </a:p>
      </dgm:t>
    </dgm:pt>
    <dgm:pt modelId="{11EE2B94-8179-405E-BDF4-CA1F303DE5D7}" cxnId="{3D7B15E3-71BF-4B4E-90D9-6A071743D7CB}" type="sibTrans">
      <dgm:prSet/>
      <dgm:spPr/>
      <dgm:t>
        <a:bodyPr/>
        <a:lstStyle/>
        <a:p>
          <a:endParaRPr lang="zh-CN" altLang="en-US"/>
        </a:p>
      </dgm:t>
    </dgm:pt>
    <dgm:pt modelId="{A185B256-1D9B-4B5D-963D-574DA35214EF}">
      <dgm:prSet phldrT="[文本]"/>
      <dgm:spPr/>
      <dgm:t>
        <a:bodyPr/>
        <a:lstStyle/>
        <a:p>
          <a:r>
            <a:rPr lang="zh-CN" altLang="en-US" dirty="0" smtClean="0"/>
            <a:t>主观感受</a:t>
          </a:r>
          <a:endParaRPr lang="zh-CN" altLang="en-US" dirty="0"/>
        </a:p>
      </dgm:t>
    </dgm:pt>
    <dgm:pt modelId="{925A0001-C588-466C-9CF3-17EF5B1FC026}" cxnId="{EAF675B0-250C-48D3-A3B1-5D433C890011}" type="parTrans">
      <dgm:prSet/>
      <dgm:spPr/>
      <dgm:t>
        <a:bodyPr/>
        <a:lstStyle/>
        <a:p>
          <a:endParaRPr lang="zh-CN" altLang="en-US"/>
        </a:p>
      </dgm:t>
    </dgm:pt>
    <dgm:pt modelId="{455E9A47-3BBB-4204-91EB-44F710E9FF0F}" cxnId="{EAF675B0-250C-48D3-A3B1-5D433C890011}" type="sibTrans">
      <dgm:prSet/>
      <dgm:spPr/>
      <dgm:t>
        <a:bodyPr/>
        <a:lstStyle/>
        <a:p>
          <a:endParaRPr lang="zh-CN" altLang="en-US"/>
        </a:p>
      </dgm:t>
    </dgm:pt>
    <dgm:pt modelId="{BEAE1201-6B28-4BED-BC7E-DAC3B9FEE76C}">
      <dgm:prSet phldrT="[文本]"/>
      <dgm:spPr/>
      <dgm:t>
        <a:bodyPr/>
        <a:lstStyle/>
        <a:p>
          <a:r>
            <a:rPr lang="zh-CN" altLang="en-US" dirty="0" smtClean="0">
              <a:solidFill>
                <a:schemeClr val="tx1"/>
              </a:solidFill>
            </a:rPr>
            <a:t>体育</a:t>
          </a:r>
          <a:endParaRPr lang="zh-CN" altLang="en-US" dirty="0">
            <a:solidFill>
              <a:schemeClr val="tx1"/>
            </a:solidFill>
          </a:endParaRPr>
        </a:p>
      </dgm:t>
    </dgm:pt>
    <dgm:pt modelId="{68BD99C2-BFFB-4DCA-BA53-D4922F2EC2E4}" cxnId="{F460DCBD-4D6F-4AD1-940B-91FE046AD5A2}" type="parTrans">
      <dgm:prSet/>
      <dgm:spPr/>
      <dgm:t>
        <a:bodyPr/>
        <a:lstStyle/>
        <a:p>
          <a:endParaRPr lang="zh-CN" altLang="en-US"/>
        </a:p>
      </dgm:t>
    </dgm:pt>
    <dgm:pt modelId="{B3866889-68A6-456C-ABB3-D1FE705C8CCC}" cxnId="{F460DCBD-4D6F-4AD1-940B-91FE046AD5A2}" type="sibTrans">
      <dgm:prSet/>
      <dgm:spPr/>
      <dgm:t>
        <a:bodyPr/>
        <a:lstStyle/>
        <a:p>
          <a:endParaRPr lang="zh-CN" altLang="en-US"/>
        </a:p>
      </dgm:t>
    </dgm:pt>
    <dgm:pt modelId="{DA2A668A-4D74-49DC-A463-9FC7C548CD0A}" type="pres">
      <dgm:prSet presAssocID="{D8502AFB-D126-4EF2-972E-E4DA7C04627E}" presName="Name0" presStyleCnt="0">
        <dgm:presLayoutVars>
          <dgm:chMax/>
          <dgm:chPref val="3"/>
          <dgm:dir/>
          <dgm:animOne val="branch"/>
          <dgm:animLvl val="lvl"/>
        </dgm:presLayoutVars>
      </dgm:prSet>
      <dgm:spPr/>
      <dgm:t>
        <a:bodyPr/>
        <a:lstStyle/>
        <a:p>
          <a:endParaRPr lang="zh-CN" altLang="en-US"/>
        </a:p>
      </dgm:t>
    </dgm:pt>
    <dgm:pt modelId="{029DA14B-CFD3-464B-9E6D-E8EF2228BAF6}" type="pres">
      <dgm:prSet presAssocID="{948C1721-E059-4E42-9B3E-E75EB3F02A61}" presName="composite" presStyleCnt="0"/>
      <dgm:spPr/>
    </dgm:pt>
    <dgm:pt modelId="{5959A53E-A85B-4DC5-BDCD-B33563CCD7AD}" type="pres">
      <dgm:prSet presAssocID="{948C1721-E059-4E42-9B3E-E75EB3F02A61}" presName="FirstChild" presStyleLbl="revTx" presStyleIdx="0" presStyleCnt="6">
        <dgm:presLayoutVars>
          <dgm:chMax val="0"/>
          <dgm:chPref val="0"/>
          <dgm:bulletEnabled val="1"/>
        </dgm:presLayoutVars>
      </dgm:prSet>
      <dgm:spPr/>
      <dgm:t>
        <a:bodyPr/>
        <a:lstStyle/>
        <a:p>
          <a:endParaRPr lang="zh-CN" altLang="en-US"/>
        </a:p>
      </dgm:t>
    </dgm:pt>
    <dgm:pt modelId="{35F1DE66-0DFB-4725-A50F-4A0294B54D60}" type="pres">
      <dgm:prSet presAssocID="{948C1721-E059-4E42-9B3E-E75EB3F02A61}" presName="Parent" presStyleLbl="alignNode1" presStyleIdx="0" presStyleCnt="3">
        <dgm:presLayoutVars>
          <dgm:chMax val="3"/>
          <dgm:chPref val="3"/>
          <dgm:bulletEnabled val="1"/>
        </dgm:presLayoutVars>
      </dgm:prSet>
      <dgm:spPr/>
      <dgm:t>
        <a:bodyPr/>
        <a:lstStyle/>
        <a:p>
          <a:endParaRPr lang="zh-CN" altLang="en-US"/>
        </a:p>
      </dgm:t>
    </dgm:pt>
    <dgm:pt modelId="{1BFEDC40-6726-4087-8597-557EF3BEA162}" type="pres">
      <dgm:prSet presAssocID="{948C1721-E059-4E42-9B3E-E75EB3F02A61}" presName="Accent" presStyleLbl="parChTrans1D1" presStyleIdx="0" presStyleCnt="3"/>
      <dgm:spPr/>
    </dgm:pt>
    <dgm:pt modelId="{3726C433-677E-4286-88B4-8AE388D47C6B}" type="pres">
      <dgm:prSet presAssocID="{948C1721-E059-4E42-9B3E-E75EB3F02A61}" presName="Child" presStyleLbl="revTx" presStyleIdx="1" presStyleCnt="6">
        <dgm:presLayoutVars>
          <dgm:chMax val="0"/>
          <dgm:chPref val="0"/>
          <dgm:bulletEnabled val="1"/>
        </dgm:presLayoutVars>
      </dgm:prSet>
      <dgm:spPr/>
      <dgm:t>
        <a:bodyPr/>
        <a:lstStyle/>
        <a:p>
          <a:endParaRPr lang="zh-CN" altLang="en-US"/>
        </a:p>
      </dgm:t>
    </dgm:pt>
    <dgm:pt modelId="{1569DBB0-2DDE-4037-B1B2-865C135C446E}" type="pres">
      <dgm:prSet presAssocID="{1D9A7137-8FE6-43B3-A259-FB6F93FB83F6}" presName="sibTrans" presStyleCnt="0"/>
      <dgm:spPr/>
    </dgm:pt>
    <dgm:pt modelId="{1BF10E5A-80EA-4835-8C4E-864C012E44CE}" type="pres">
      <dgm:prSet presAssocID="{C6175A70-B8B4-4D75-ABD2-3100DD027682}" presName="composite" presStyleCnt="0"/>
      <dgm:spPr/>
    </dgm:pt>
    <dgm:pt modelId="{D75F5159-F481-4E62-ABE2-CBEEA81E3DAD}" type="pres">
      <dgm:prSet presAssocID="{C6175A70-B8B4-4D75-ABD2-3100DD027682}" presName="FirstChild" presStyleLbl="revTx" presStyleIdx="2" presStyleCnt="6">
        <dgm:presLayoutVars>
          <dgm:chMax val="0"/>
          <dgm:chPref val="0"/>
          <dgm:bulletEnabled val="1"/>
        </dgm:presLayoutVars>
      </dgm:prSet>
      <dgm:spPr/>
      <dgm:t>
        <a:bodyPr/>
        <a:lstStyle/>
        <a:p>
          <a:endParaRPr lang="zh-CN" altLang="en-US"/>
        </a:p>
      </dgm:t>
    </dgm:pt>
    <dgm:pt modelId="{AC67DAEF-06D4-4A2A-91D3-C0D66436054E}" type="pres">
      <dgm:prSet presAssocID="{C6175A70-B8B4-4D75-ABD2-3100DD027682}" presName="Parent" presStyleLbl="alignNode1" presStyleIdx="1" presStyleCnt="3">
        <dgm:presLayoutVars>
          <dgm:chMax val="3"/>
          <dgm:chPref val="3"/>
          <dgm:bulletEnabled val="1"/>
        </dgm:presLayoutVars>
      </dgm:prSet>
      <dgm:spPr/>
      <dgm:t>
        <a:bodyPr/>
        <a:lstStyle/>
        <a:p>
          <a:endParaRPr lang="zh-CN" altLang="en-US"/>
        </a:p>
      </dgm:t>
    </dgm:pt>
    <dgm:pt modelId="{FD023DAA-2599-4A15-B489-C5D183D39F8A}" type="pres">
      <dgm:prSet presAssocID="{C6175A70-B8B4-4D75-ABD2-3100DD027682}" presName="Accent" presStyleLbl="parChTrans1D1" presStyleIdx="1" presStyleCnt="3"/>
      <dgm:spPr/>
    </dgm:pt>
    <dgm:pt modelId="{CA8C9C16-DAD8-474D-AC9F-83F2CEEA03CC}" type="pres">
      <dgm:prSet presAssocID="{C6175A70-B8B4-4D75-ABD2-3100DD027682}" presName="Child" presStyleLbl="revTx" presStyleIdx="3" presStyleCnt="6">
        <dgm:presLayoutVars>
          <dgm:chMax val="0"/>
          <dgm:chPref val="0"/>
          <dgm:bulletEnabled val="1"/>
        </dgm:presLayoutVars>
      </dgm:prSet>
      <dgm:spPr/>
      <dgm:t>
        <a:bodyPr/>
        <a:lstStyle/>
        <a:p>
          <a:endParaRPr lang="zh-CN" altLang="en-US"/>
        </a:p>
      </dgm:t>
    </dgm:pt>
    <dgm:pt modelId="{B5CFF033-8142-443C-92BE-A3000DA72CBE}" type="pres">
      <dgm:prSet presAssocID="{6C9F852F-B70F-4D67-A8C5-CCEB7B6A8D33}" presName="sibTrans" presStyleCnt="0"/>
      <dgm:spPr/>
    </dgm:pt>
    <dgm:pt modelId="{6275D746-A67D-410E-824A-AEBB838F326F}" type="pres">
      <dgm:prSet presAssocID="{1E443308-CBED-4DAA-BB57-494B056B1D13}" presName="composite" presStyleCnt="0"/>
      <dgm:spPr/>
    </dgm:pt>
    <dgm:pt modelId="{8FE55CF7-1EF2-47E4-A0D4-4C2DCB103217}" type="pres">
      <dgm:prSet presAssocID="{1E443308-CBED-4DAA-BB57-494B056B1D13}" presName="FirstChild" presStyleLbl="revTx" presStyleIdx="4" presStyleCnt="6">
        <dgm:presLayoutVars>
          <dgm:chMax val="0"/>
          <dgm:chPref val="0"/>
          <dgm:bulletEnabled val="1"/>
        </dgm:presLayoutVars>
      </dgm:prSet>
      <dgm:spPr/>
      <dgm:t>
        <a:bodyPr/>
        <a:lstStyle/>
        <a:p>
          <a:endParaRPr lang="zh-CN" altLang="en-US"/>
        </a:p>
      </dgm:t>
    </dgm:pt>
    <dgm:pt modelId="{248DE5CA-486A-4925-9DA7-F3ABF7507C05}" type="pres">
      <dgm:prSet presAssocID="{1E443308-CBED-4DAA-BB57-494B056B1D13}" presName="Parent" presStyleLbl="alignNode1" presStyleIdx="2" presStyleCnt="3">
        <dgm:presLayoutVars>
          <dgm:chMax val="3"/>
          <dgm:chPref val="3"/>
          <dgm:bulletEnabled val="1"/>
        </dgm:presLayoutVars>
      </dgm:prSet>
      <dgm:spPr/>
      <dgm:t>
        <a:bodyPr/>
        <a:lstStyle/>
        <a:p>
          <a:endParaRPr lang="zh-CN" altLang="en-US"/>
        </a:p>
      </dgm:t>
    </dgm:pt>
    <dgm:pt modelId="{491EA0FB-DE93-4326-895B-5474930BE360}" type="pres">
      <dgm:prSet presAssocID="{1E443308-CBED-4DAA-BB57-494B056B1D13}" presName="Accent" presStyleLbl="parChTrans1D1" presStyleIdx="2" presStyleCnt="3"/>
      <dgm:spPr/>
    </dgm:pt>
    <dgm:pt modelId="{590BB0AF-1DF6-45CE-9C48-6BF67A31706D}" type="pres">
      <dgm:prSet presAssocID="{1E443308-CBED-4DAA-BB57-494B056B1D13}" presName="Child" presStyleLbl="revTx" presStyleIdx="5" presStyleCnt="6">
        <dgm:presLayoutVars>
          <dgm:chMax val="0"/>
          <dgm:chPref val="0"/>
          <dgm:bulletEnabled val="1"/>
        </dgm:presLayoutVars>
      </dgm:prSet>
      <dgm:spPr/>
      <dgm:t>
        <a:bodyPr/>
        <a:lstStyle/>
        <a:p>
          <a:endParaRPr lang="zh-CN" altLang="en-US"/>
        </a:p>
      </dgm:t>
    </dgm:pt>
  </dgm:ptLst>
  <dgm:cxnLst>
    <dgm:cxn modelId="{C7B4BC7A-8833-466B-8F42-4B47648B08EF}" srcId="{948C1721-E059-4E42-9B3E-E75EB3F02A61}" destId="{AA78839E-53D0-4DC1-9405-AB2FC14ED6FD}" srcOrd="0" destOrd="0" parTransId="{1FA750EB-3738-4F77-B588-4DD1BB08BCC7}" sibTransId="{9989F704-CC11-4743-93A0-168949333284}"/>
    <dgm:cxn modelId="{EAF675B0-250C-48D3-A3B1-5D433C890011}" srcId="{1E443308-CBED-4DAA-BB57-494B056B1D13}" destId="{A185B256-1D9B-4B5D-963D-574DA35214EF}" srcOrd="3" destOrd="0" parTransId="{925A0001-C588-466C-9CF3-17EF5B1FC026}" sibTransId="{455E9A47-3BBB-4204-91EB-44F710E9FF0F}"/>
    <dgm:cxn modelId="{0DA708B4-0E7E-4D0B-913C-85859F864089}" srcId="{1E443308-CBED-4DAA-BB57-494B056B1D13}" destId="{A5A67582-7967-42CE-AE3D-620EDDA96519}" srcOrd="0" destOrd="0" parTransId="{98728A86-5DB1-4835-B957-73BD72A0DD26}" sibTransId="{CC882691-BB80-4051-93EF-E301B5DAB1AB}"/>
    <dgm:cxn modelId="{145E5FFF-7369-4B5B-B8F4-F5AB466401EE}" type="presOf" srcId="{A185B256-1D9B-4B5D-963D-574DA35214EF}" destId="{590BB0AF-1DF6-45CE-9C48-6BF67A31706D}" srcOrd="0" destOrd="2" presId="urn:microsoft.com/office/officeart/2011/layout/TabList"/>
    <dgm:cxn modelId="{B30C2103-C0D7-467B-A278-4D0C2CB12A2A}" srcId="{C6175A70-B8B4-4D75-ABD2-3100DD027682}" destId="{CBA48959-CB4D-48A4-9F8C-EB7578B3C82D}" srcOrd="1" destOrd="0" parTransId="{B5055192-67EA-4836-93FA-2F2A35E69D4A}" sibTransId="{630A960A-FE9E-42C2-B9F0-56B928CF8CF9}"/>
    <dgm:cxn modelId="{E8C6B4F8-D135-4F2D-A04D-8D8BC32D45F3}" srcId="{C6175A70-B8B4-4D75-ABD2-3100DD027682}" destId="{A02DA68F-8C57-4BDB-8402-8257D2E7DA6A}" srcOrd="0" destOrd="0" parTransId="{D8486CE9-662F-430B-A1A3-92CE6ED39D21}" sibTransId="{4DBEC258-A92E-44DD-AA96-E586EC75FBD8}"/>
    <dgm:cxn modelId="{B69C1D7A-9024-4629-A595-1B750E1B546E}" type="presOf" srcId="{948C1721-E059-4E42-9B3E-E75EB3F02A61}" destId="{35F1DE66-0DFB-4725-A50F-4A0294B54D60}" srcOrd="0" destOrd="0" presId="urn:microsoft.com/office/officeart/2011/layout/TabList"/>
    <dgm:cxn modelId="{4BFFC0EC-0F2E-4F82-860D-CB8E6A3ED139}" srcId="{948C1721-E059-4E42-9B3E-E75EB3F02A61}" destId="{A6619629-8C69-4750-8DCB-02118D667A42}" srcOrd="1" destOrd="0" parTransId="{62540A8F-4DF6-49AA-A3BE-00B98103B5FE}" sibTransId="{34E75B84-1825-4B15-B978-CEE8747FEAA3}"/>
    <dgm:cxn modelId="{E28EB18B-A90A-4213-AD54-3E83E3700EF2}" type="presOf" srcId="{CBA48959-CB4D-48A4-9F8C-EB7578B3C82D}" destId="{CA8C9C16-DAD8-474D-AC9F-83F2CEEA03CC}" srcOrd="0" destOrd="0" presId="urn:microsoft.com/office/officeart/2011/layout/TabList"/>
    <dgm:cxn modelId="{3D7B15E3-71BF-4B4E-90D9-6A071743D7CB}" srcId="{1E443308-CBED-4DAA-BB57-494B056B1D13}" destId="{DDE4CF44-F06D-481E-8A4D-605779B76137}" srcOrd="2" destOrd="0" parTransId="{6ED8A386-4F9F-4260-AA6F-FD1323FA326A}" sibTransId="{11EE2B94-8179-405E-BDF4-CA1F303DE5D7}"/>
    <dgm:cxn modelId="{EB5DF14A-F0B2-445B-8867-15140EF9C2EB}" type="presOf" srcId="{3F2DFE5B-AB3D-4A6A-B329-2E2A0866ABC0}" destId="{590BB0AF-1DF6-45CE-9C48-6BF67A31706D}" srcOrd="0" destOrd="0" presId="urn:microsoft.com/office/officeart/2011/layout/TabList"/>
    <dgm:cxn modelId="{4E8B8E89-E84A-43EF-B750-4C0233790D4B}" type="presOf" srcId="{A6619629-8C69-4750-8DCB-02118D667A42}" destId="{3726C433-677E-4286-88B4-8AE388D47C6B}" srcOrd="0" destOrd="0" presId="urn:microsoft.com/office/officeart/2011/layout/TabList"/>
    <dgm:cxn modelId="{F563178D-8E0B-4024-89F3-2E40946179F6}" type="presOf" srcId="{23472869-600F-4172-82E7-A68DA154A837}" destId="{3726C433-677E-4286-88B4-8AE388D47C6B}" srcOrd="0" destOrd="1" presId="urn:microsoft.com/office/officeart/2011/layout/TabList"/>
    <dgm:cxn modelId="{D7003E29-717F-4F77-B2A0-E3F35C352239}" type="presOf" srcId="{DDE4CF44-F06D-481E-8A4D-605779B76137}" destId="{590BB0AF-1DF6-45CE-9C48-6BF67A31706D}" srcOrd="0" destOrd="1" presId="urn:microsoft.com/office/officeart/2011/layout/TabList"/>
    <dgm:cxn modelId="{B2C70AB2-6F78-43CA-A81A-9189A816DD08}" srcId="{1E443308-CBED-4DAA-BB57-494B056B1D13}" destId="{3F2DFE5B-AB3D-4A6A-B329-2E2A0866ABC0}" srcOrd="1" destOrd="0" parTransId="{7E44E925-9227-476B-8F78-63CEAB6CB5FE}" sibTransId="{39E4D528-07B6-4CA5-9495-AD2897ABFEF7}"/>
    <dgm:cxn modelId="{3A71A6C3-99BD-4228-859D-B10E27D116F7}" srcId="{D8502AFB-D126-4EF2-972E-E4DA7C04627E}" destId="{948C1721-E059-4E42-9B3E-E75EB3F02A61}" srcOrd="0" destOrd="0" parTransId="{FD7AC64F-7FC5-4D81-A8F4-2790A5CA5198}" sibTransId="{1D9A7137-8FE6-43B3-A259-FB6F93FB83F6}"/>
    <dgm:cxn modelId="{F3EF6C23-9F9A-44BE-AE60-9BF5782C9D10}" type="presOf" srcId="{1E443308-CBED-4DAA-BB57-494B056B1D13}" destId="{248DE5CA-486A-4925-9DA7-F3ABF7507C05}" srcOrd="0" destOrd="0" presId="urn:microsoft.com/office/officeart/2011/layout/TabList"/>
    <dgm:cxn modelId="{4AAF8B76-45CB-471B-BB47-800AC4935096}" srcId="{D8502AFB-D126-4EF2-972E-E4DA7C04627E}" destId="{1E443308-CBED-4DAA-BB57-494B056B1D13}" srcOrd="2" destOrd="0" parTransId="{8B688743-472C-4C9D-8B59-A9DEE54195C0}" sibTransId="{ED5C88D7-928D-4A97-B53B-E13B562C7C1A}"/>
    <dgm:cxn modelId="{533180C8-6872-4C2C-8BEE-7C8CAC31BC59}" type="presOf" srcId="{D8502AFB-D126-4EF2-972E-E4DA7C04627E}" destId="{DA2A668A-4D74-49DC-A463-9FC7C548CD0A}" srcOrd="0" destOrd="0" presId="urn:microsoft.com/office/officeart/2011/layout/TabList"/>
    <dgm:cxn modelId="{076EBA75-AC0B-4E94-BB5C-377062E3B0CE}" type="presOf" srcId="{A5A67582-7967-42CE-AE3D-620EDDA96519}" destId="{8FE55CF7-1EF2-47E4-A0D4-4C2DCB103217}" srcOrd="0" destOrd="0" presId="urn:microsoft.com/office/officeart/2011/layout/TabList"/>
    <dgm:cxn modelId="{260B62CE-D94F-48AB-B3D9-04813187D307}" type="presOf" srcId="{A02DA68F-8C57-4BDB-8402-8257D2E7DA6A}" destId="{D75F5159-F481-4E62-ABE2-CBEEA81E3DAD}" srcOrd="0" destOrd="0" presId="urn:microsoft.com/office/officeart/2011/layout/TabList"/>
    <dgm:cxn modelId="{F460DCBD-4D6F-4AD1-940B-91FE046AD5A2}" srcId="{948C1721-E059-4E42-9B3E-E75EB3F02A61}" destId="{BEAE1201-6B28-4BED-BC7E-DAC3B9FEE76C}" srcOrd="3" destOrd="0" parTransId="{68BD99C2-BFFB-4DCA-BA53-D4922F2EC2E4}" sibTransId="{B3866889-68A6-456C-ABB3-D1FE705C8CCC}"/>
    <dgm:cxn modelId="{61F130F7-357E-43C2-9231-EB511D14A33D}" srcId="{D8502AFB-D126-4EF2-972E-E4DA7C04627E}" destId="{C6175A70-B8B4-4D75-ABD2-3100DD027682}" srcOrd="1" destOrd="0" parTransId="{2B0474C8-38E6-49DC-A2EE-DFA301BB198F}" sibTransId="{6C9F852F-B70F-4D67-A8C5-CCEB7B6A8D33}"/>
    <dgm:cxn modelId="{F6500D8C-9B6A-4E6F-83C2-E429CD0DA210}" type="presOf" srcId="{AA78839E-53D0-4DC1-9405-AB2FC14ED6FD}" destId="{5959A53E-A85B-4DC5-BDCD-B33563CCD7AD}" srcOrd="0" destOrd="0" presId="urn:microsoft.com/office/officeart/2011/layout/TabList"/>
    <dgm:cxn modelId="{B34DE75D-B160-43C2-922B-A76F673B2213}" type="presOf" srcId="{BEAE1201-6B28-4BED-BC7E-DAC3B9FEE76C}" destId="{3726C433-677E-4286-88B4-8AE388D47C6B}" srcOrd="0" destOrd="2" presId="urn:microsoft.com/office/officeart/2011/layout/TabList"/>
    <dgm:cxn modelId="{42CAEAB6-7312-4093-8055-FEDD9CEE2637}" type="presOf" srcId="{C6175A70-B8B4-4D75-ABD2-3100DD027682}" destId="{AC67DAEF-06D4-4A2A-91D3-C0D66436054E}" srcOrd="0" destOrd="0" presId="urn:microsoft.com/office/officeart/2011/layout/TabList"/>
    <dgm:cxn modelId="{76151C5D-8803-4D7C-B606-B5D99135BECB}" srcId="{948C1721-E059-4E42-9B3E-E75EB3F02A61}" destId="{23472869-600F-4172-82E7-A68DA154A837}" srcOrd="2" destOrd="0" parTransId="{07987FAB-1308-468B-930A-7EB4F603DBF4}" sibTransId="{179DA048-68B1-4518-B555-F7987629465E}"/>
    <dgm:cxn modelId="{6C14EBBB-BCD6-430E-8476-AD45C9B96867}" type="presParOf" srcId="{DA2A668A-4D74-49DC-A463-9FC7C548CD0A}" destId="{029DA14B-CFD3-464B-9E6D-E8EF2228BAF6}" srcOrd="0" destOrd="0" presId="urn:microsoft.com/office/officeart/2011/layout/TabList"/>
    <dgm:cxn modelId="{5EC20F11-2E09-4F85-AF7C-46AB484094CE}" type="presParOf" srcId="{029DA14B-CFD3-464B-9E6D-E8EF2228BAF6}" destId="{5959A53E-A85B-4DC5-BDCD-B33563CCD7AD}" srcOrd="0" destOrd="0" presId="urn:microsoft.com/office/officeart/2011/layout/TabList"/>
    <dgm:cxn modelId="{915B9528-2F35-46EB-8880-19B4490C7F24}" type="presParOf" srcId="{029DA14B-CFD3-464B-9E6D-E8EF2228BAF6}" destId="{35F1DE66-0DFB-4725-A50F-4A0294B54D60}" srcOrd="1" destOrd="0" presId="urn:microsoft.com/office/officeart/2011/layout/TabList"/>
    <dgm:cxn modelId="{1192AFF7-5840-484C-9948-39EDF8A4AF58}" type="presParOf" srcId="{029DA14B-CFD3-464B-9E6D-E8EF2228BAF6}" destId="{1BFEDC40-6726-4087-8597-557EF3BEA162}" srcOrd="2" destOrd="0" presId="urn:microsoft.com/office/officeart/2011/layout/TabList"/>
    <dgm:cxn modelId="{4FB53CE6-1C56-4D1A-B010-EE3205E0DB6B}" type="presParOf" srcId="{DA2A668A-4D74-49DC-A463-9FC7C548CD0A}" destId="{3726C433-677E-4286-88B4-8AE388D47C6B}" srcOrd="1" destOrd="0" presId="urn:microsoft.com/office/officeart/2011/layout/TabList"/>
    <dgm:cxn modelId="{7A9BF2CB-6C92-4BE1-B1F3-B71CC960BE5C}" type="presParOf" srcId="{DA2A668A-4D74-49DC-A463-9FC7C548CD0A}" destId="{1569DBB0-2DDE-4037-B1B2-865C135C446E}" srcOrd="2" destOrd="0" presId="urn:microsoft.com/office/officeart/2011/layout/TabList"/>
    <dgm:cxn modelId="{196CC5CE-5DA2-4EBB-B17A-C411D9783FEC}" type="presParOf" srcId="{DA2A668A-4D74-49DC-A463-9FC7C548CD0A}" destId="{1BF10E5A-80EA-4835-8C4E-864C012E44CE}" srcOrd="3" destOrd="0" presId="urn:microsoft.com/office/officeart/2011/layout/TabList"/>
    <dgm:cxn modelId="{E2A49CCD-B4C8-45EC-A21F-A81D308392BE}" type="presParOf" srcId="{1BF10E5A-80EA-4835-8C4E-864C012E44CE}" destId="{D75F5159-F481-4E62-ABE2-CBEEA81E3DAD}" srcOrd="0" destOrd="0" presId="urn:microsoft.com/office/officeart/2011/layout/TabList"/>
    <dgm:cxn modelId="{2A795FF4-609B-4C5E-B7E2-EB1556E286FA}" type="presParOf" srcId="{1BF10E5A-80EA-4835-8C4E-864C012E44CE}" destId="{AC67DAEF-06D4-4A2A-91D3-C0D66436054E}" srcOrd="1" destOrd="0" presId="urn:microsoft.com/office/officeart/2011/layout/TabList"/>
    <dgm:cxn modelId="{333E1F27-32C8-4708-A7D1-765C29AE9A34}" type="presParOf" srcId="{1BF10E5A-80EA-4835-8C4E-864C012E44CE}" destId="{FD023DAA-2599-4A15-B489-C5D183D39F8A}" srcOrd="2" destOrd="0" presId="urn:microsoft.com/office/officeart/2011/layout/TabList"/>
    <dgm:cxn modelId="{5A41EC72-DA1D-4A30-8C61-BA787BF16F89}" type="presParOf" srcId="{DA2A668A-4D74-49DC-A463-9FC7C548CD0A}" destId="{CA8C9C16-DAD8-474D-AC9F-83F2CEEA03CC}" srcOrd="4" destOrd="0" presId="urn:microsoft.com/office/officeart/2011/layout/TabList"/>
    <dgm:cxn modelId="{C4D97A22-2179-428D-8086-6193FB1C0EE1}" type="presParOf" srcId="{DA2A668A-4D74-49DC-A463-9FC7C548CD0A}" destId="{B5CFF033-8142-443C-92BE-A3000DA72CBE}" srcOrd="5" destOrd="0" presId="urn:microsoft.com/office/officeart/2011/layout/TabList"/>
    <dgm:cxn modelId="{3D1AF983-82F2-4B0A-8C01-AA3686D148FA}" type="presParOf" srcId="{DA2A668A-4D74-49DC-A463-9FC7C548CD0A}" destId="{6275D746-A67D-410E-824A-AEBB838F326F}" srcOrd="6" destOrd="0" presId="urn:microsoft.com/office/officeart/2011/layout/TabList"/>
    <dgm:cxn modelId="{BC048B94-F62E-45A8-9FE7-5BE18F7A5233}" type="presParOf" srcId="{6275D746-A67D-410E-824A-AEBB838F326F}" destId="{8FE55CF7-1EF2-47E4-A0D4-4C2DCB103217}" srcOrd="0" destOrd="0" presId="urn:microsoft.com/office/officeart/2011/layout/TabList"/>
    <dgm:cxn modelId="{74EDA86B-C273-4BC1-A3F3-CD3A54B594B4}" type="presParOf" srcId="{6275D746-A67D-410E-824A-AEBB838F326F}" destId="{248DE5CA-486A-4925-9DA7-F3ABF7507C05}" srcOrd="1" destOrd="0" presId="urn:microsoft.com/office/officeart/2011/layout/TabList"/>
    <dgm:cxn modelId="{7926590F-2194-4FB0-9574-80D1F3327E6C}" type="presParOf" srcId="{6275D746-A67D-410E-824A-AEBB838F326F}" destId="{491EA0FB-DE93-4326-895B-5474930BE360}" srcOrd="2" destOrd="0" presId="urn:microsoft.com/office/officeart/2011/layout/TabList"/>
    <dgm:cxn modelId="{D0CB9899-36CA-422A-B4C2-D65E7D1B494E}" type="presParOf" srcId="{DA2A668A-4D74-49DC-A463-9FC7C548CD0A}" destId="{590BB0AF-1DF6-45CE-9C48-6BF67A31706D}" srcOrd="7" destOrd="0" presId="urn:microsoft.com/office/officeart/2011/layout/Tab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8502AFB-D126-4EF2-972E-E4DA7C04627E}" type="doc">
      <dgm:prSet loTypeId="urn:microsoft.com/office/officeart/2011/layout/TabList" loCatId="list" qsTypeId="urn:microsoft.com/office/officeart/2005/8/quickstyle/simple1" qsCatId="simple" csTypeId="urn:microsoft.com/office/officeart/2005/8/colors/accent3_5" csCatId="accent3" phldr="1"/>
      <dgm:spPr/>
      <dgm:t>
        <a:bodyPr/>
        <a:lstStyle/>
        <a:p>
          <a:endParaRPr lang="zh-CN" altLang="en-US"/>
        </a:p>
      </dgm:t>
    </dgm:pt>
    <dgm:pt modelId="{948C1721-E059-4E42-9B3E-E75EB3F02A61}">
      <dgm:prSet phldrT="[文本]"/>
      <dgm:spPr/>
      <dgm:t>
        <a:bodyPr/>
        <a:lstStyle/>
        <a:p>
          <a:r>
            <a:rPr lang="en-US" altLang="zh-CN" dirty="0" smtClean="0"/>
            <a:t>4</a:t>
          </a:r>
          <a:endParaRPr lang="zh-CN" altLang="en-US" dirty="0"/>
        </a:p>
      </dgm:t>
    </dgm:pt>
    <dgm:pt modelId="{FD7AC64F-7FC5-4D81-A8F4-2790A5CA5198}" cxnId="{3A71A6C3-99BD-4228-859D-B10E27D116F7}" type="parTrans">
      <dgm:prSet/>
      <dgm:spPr/>
      <dgm:t>
        <a:bodyPr/>
        <a:lstStyle/>
        <a:p>
          <a:endParaRPr lang="zh-CN" altLang="en-US"/>
        </a:p>
      </dgm:t>
    </dgm:pt>
    <dgm:pt modelId="{1D9A7137-8FE6-43B3-A259-FB6F93FB83F6}" cxnId="{3A71A6C3-99BD-4228-859D-B10E27D116F7}" type="sibTrans">
      <dgm:prSet/>
      <dgm:spPr/>
      <dgm:t>
        <a:bodyPr/>
        <a:lstStyle/>
        <a:p>
          <a:endParaRPr lang="zh-CN" altLang="en-US"/>
        </a:p>
      </dgm:t>
    </dgm:pt>
    <dgm:pt modelId="{AA78839E-53D0-4DC1-9405-AB2FC14ED6FD}">
      <dgm:prSet phldrT="[文本]" custT="1"/>
      <dgm:spPr/>
      <dgm:t>
        <a:bodyPr/>
        <a:lstStyle/>
        <a:p>
          <a:r>
            <a:rPr lang="zh-CN" altLang="en-US" sz="2400" dirty="0" smtClean="0"/>
            <a:t>学业质量影响因素</a:t>
          </a:r>
          <a:endParaRPr lang="zh-CN" altLang="en-US" sz="2400" b="0" dirty="0"/>
        </a:p>
      </dgm:t>
    </dgm:pt>
    <dgm:pt modelId="{1FA750EB-3738-4F77-B588-4DD1BB08BCC7}" cxnId="{C7B4BC7A-8833-466B-8F42-4B47648B08EF}" type="parTrans">
      <dgm:prSet/>
      <dgm:spPr/>
      <dgm:t>
        <a:bodyPr/>
        <a:lstStyle/>
        <a:p>
          <a:endParaRPr lang="zh-CN" altLang="en-US"/>
        </a:p>
      </dgm:t>
    </dgm:pt>
    <dgm:pt modelId="{9989F704-CC11-4743-93A0-168949333284}" cxnId="{C7B4BC7A-8833-466B-8F42-4B47648B08EF}" type="sibTrans">
      <dgm:prSet/>
      <dgm:spPr/>
      <dgm:t>
        <a:bodyPr/>
        <a:lstStyle/>
        <a:p>
          <a:endParaRPr lang="zh-CN" altLang="en-US"/>
        </a:p>
      </dgm:t>
    </dgm:pt>
    <dgm:pt modelId="{A6619629-8C69-4750-8DCB-02118D667A42}">
      <dgm:prSet phldrT="[文本]"/>
      <dgm:spPr/>
      <dgm:t>
        <a:bodyPr/>
        <a:lstStyle/>
        <a:p>
          <a:r>
            <a:rPr lang="zh-CN" altLang="en-US" dirty="0" smtClean="0"/>
            <a:t>学校层面</a:t>
          </a:r>
          <a:endParaRPr lang="zh-CN" altLang="en-US" dirty="0"/>
        </a:p>
      </dgm:t>
    </dgm:pt>
    <dgm:pt modelId="{62540A8F-4DF6-49AA-A3BE-00B98103B5FE}" cxnId="{4BFFC0EC-0F2E-4F82-860D-CB8E6A3ED139}" type="parTrans">
      <dgm:prSet/>
      <dgm:spPr/>
      <dgm:t>
        <a:bodyPr/>
        <a:lstStyle/>
        <a:p>
          <a:endParaRPr lang="zh-CN" altLang="en-US"/>
        </a:p>
      </dgm:t>
    </dgm:pt>
    <dgm:pt modelId="{34E75B84-1825-4B15-B978-CEE8747FEAA3}" cxnId="{4BFFC0EC-0F2E-4F82-860D-CB8E6A3ED139}" type="sibTrans">
      <dgm:prSet/>
      <dgm:spPr/>
      <dgm:t>
        <a:bodyPr/>
        <a:lstStyle/>
        <a:p>
          <a:endParaRPr lang="zh-CN" altLang="en-US"/>
        </a:p>
      </dgm:t>
    </dgm:pt>
    <dgm:pt modelId="{C6175A70-B8B4-4D75-ABD2-3100DD027682}">
      <dgm:prSet phldrT="[文本]"/>
      <dgm:spPr/>
      <dgm:t>
        <a:bodyPr/>
        <a:lstStyle/>
        <a:p>
          <a:r>
            <a:rPr lang="en-US" altLang="zh-CN" dirty="0" smtClean="0"/>
            <a:t>5</a:t>
          </a:r>
          <a:endParaRPr lang="zh-CN" altLang="en-US" dirty="0"/>
        </a:p>
      </dgm:t>
    </dgm:pt>
    <dgm:pt modelId="{2B0474C8-38E6-49DC-A2EE-DFA301BB198F}" cxnId="{61F130F7-357E-43C2-9231-EB511D14A33D}" type="parTrans">
      <dgm:prSet/>
      <dgm:spPr/>
      <dgm:t>
        <a:bodyPr/>
        <a:lstStyle/>
        <a:p>
          <a:endParaRPr lang="zh-CN" altLang="en-US"/>
        </a:p>
      </dgm:t>
    </dgm:pt>
    <dgm:pt modelId="{6C9F852F-B70F-4D67-A8C5-CCEB7B6A8D33}" cxnId="{61F130F7-357E-43C2-9231-EB511D14A33D}" type="sibTrans">
      <dgm:prSet/>
      <dgm:spPr/>
      <dgm:t>
        <a:bodyPr/>
        <a:lstStyle/>
        <a:p>
          <a:endParaRPr lang="zh-CN" altLang="en-US"/>
        </a:p>
      </dgm:t>
    </dgm:pt>
    <dgm:pt modelId="{A02DA68F-8C57-4BDB-8402-8257D2E7DA6A}">
      <dgm:prSet phldrT="[文本]" custT="1"/>
      <dgm:spPr/>
      <dgm:t>
        <a:bodyPr/>
        <a:lstStyle/>
        <a:p>
          <a:r>
            <a:rPr lang="zh-CN" altLang="en-US" sz="2400" dirty="0" smtClean="0">
              <a:solidFill>
                <a:schemeClr val="accent6"/>
              </a:solidFill>
            </a:rPr>
            <a:t>课堂教学现状</a:t>
          </a:r>
          <a:endParaRPr lang="zh-CN" altLang="en-US" sz="2400" dirty="0">
            <a:solidFill>
              <a:schemeClr val="accent6"/>
            </a:solidFill>
          </a:endParaRPr>
        </a:p>
      </dgm:t>
    </dgm:pt>
    <dgm:pt modelId="{D8486CE9-662F-430B-A1A3-92CE6ED39D21}" cxnId="{E8C6B4F8-D135-4F2D-A04D-8D8BC32D45F3}" type="parTrans">
      <dgm:prSet/>
      <dgm:spPr/>
      <dgm:t>
        <a:bodyPr/>
        <a:lstStyle/>
        <a:p>
          <a:endParaRPr lang="zh-CN" altLang="en-US"/>
        </a:p>
      </dgm:t>
    </dgm:pt>
    <dgm:pt modelId="{4DBEC258-A92E-44DD-AA96-E586EC75FBD8}" cxnId="{E8C6B4F8-D135-4F2D-A04D-8D8BC32D45F3}" type="sibTrans">
      <dgm:prSet/>
      <dgm:spPr/>
      <dgm:t>
        <a:bodyPr/>
        <a:lstStyle/>
        <a:p>
          <a:endParaRPr lang="zh-CN" altLang="en-US"/>
        </a:p>
      </dgm:t>
    </dgm:pt>
    <dgm:pt modelId="{CBA48959-CB4D-48A4-9F8C-EB7578B3C82D}">
      <dgm:prSet phldrT="[文本]"/>
      <dgm:spPr/>
      <dgm:t>
        <a:bodyPr/>
        <a:lstStyle/>
        <a:p>
          <a:r>
            <a:rPr lang="zh-CN" altLang="en-US" dirty="0" smtClean="0">
              <a:solidFill>
                <a:schemeClr val="accent6"/>
              </a:solidFill>
            </a:rPr>
            <a:t>指标评价结果</a:t>
          </a:r>
          <a:endParaRPr lang="zh-CN" altLang="en-US" dirty="0">
            <a:solidFill>
              <a:schemeClr val="accent6"/>
            </a:solidFill>
          </a:endParaRPr>
        </a:p>
      </dgm:t>
    </dgm:pt>
    <dgm:pt modelId="{B5055192-67EA-4836-93FA-2F2A35E69D4A}" cxnId="{B30C2103-C0D7-467B-A278-4D0C2CB12A2A}" type="parTrans">
      <dgm:prSet/>
      <dgm:spPr/>
      <dgm:t>
        <a:bodyPr/>
        <a:lstStyle/>
        <a:p>
          <a:endParaRPr lang="zh-CN" altLang="en-US"/>
        </a:p>
      </dgm:t>
    </dgm:pt>
    <dgm:pt modelId="{630A960A-FE9E-42C2-B9F0-56B928CF8CF9}" cxnId="{B30C2103-C0D7-467B-A278-4D0C2CB12A2A}" type="sibTrans">
      <dgm:prSet/>
      <dgm:spPr/>
      <dgm:t>
        <a:bodyPr/>
        <a:lstStyle/>
        <a:p>
          <a:endParaRPr lang="zh-CN" altLang="en-US"/>
        </a:p>
      </dgm:t>
    </dgm:pt>
    <dgm:pt modelId="{1E443308-CBED-4DAA-BB57-494B056B1D13}">
      <dgm:prSet phldrT="[文本]"/>
      <dgm:spPr/>
      <dgm:t>
        <a:bodyPr/>
        <a:lstStyle/>
        <a:p>
          <a:r>
            <a:rPr lang="en-US" altLang="zh-CN" dirty="0" smtClean="0"/>
            <a:t>6</a:t>
          </a:r>
          <a:endParaRPr lang="zh-CN" altLang="en-US" dirty="0"/>
        </a:p>
      </dgm:t>
    </dgm:pt>
    <dgm:pt modelId="{8B688743-472C-4C9D-8B59-A9DEE54195C0}" cxnId="{4AAF8B76-45CB-471B-BB47-800AC4935096}" type="parTrans">
      <dgm:prSet/>
      <dgm:spPr/>
      <dgm:t>
        <a:bodyPr/>
        <a:lstStyle/>
        <a:p>
          <a:endParaRPr lang="zh-CN" altLang="en-US"/>
        </a:p>
      </dgm:t>
    </dgm:pt>
    <dgm:pt modelId="{ED5C88D7-928D-4A97-B53B-E13B562C7C1A}" cxnId="{4AAF8B76-45CB-471B-BB47-800AC4935096}" type="sibTrans">
      <dgm:prSet/>
      <dgm:spPr/>
      <dgm:t>
        <a:bodyPr/>
        <a:lstStyle/>
        <a:p>
          <a:endParaRPr lang="zh-CN" altLang="en-US"/>
        </a:p>
      </dgm:t>
    </dgm:pt>
    <dgm:pt modelId="{A5A67582-7967-42CE-AE3D-620EDDA96519}">
      <dgm:prSet phldrT="[文本]" custT="1"/>
      <dgm:spPr/>
      <dgm:t>
        <a:bodyPr/>
        <a:lstStyle/>
        <a:p>
          <a:r>
            <a:rPr lang="zh-CN" altLang="en-US" sz="2400" dirty="0" smtClean="0"/>
            <a:t>其他结果</a:t>
          </a:r>
          <a:endParaRPr lang="zh-CN" altLang="en-US" sz="2400" dirty="0"/>
        </a:p>
      </dgm:t>
    </dgm:pt>
    <dgm:pt modelId="{98728A86-5DB1-4835-B957-73BD72A0DD26}" cxnId="{0DA708B4-0E7E-4D0B-913C-85859F864089}" type="parTrans">
      <dgm:prSet/>
      <dgm:spPr/>
      <dgm:t>
        <a:bodyPr/>
        <a:lstStyle/>
        <a:p>
          <a:endParaRPr lang="zh-CN" altLang="en-US"/>
        </a:p>
      </dgm:t>
    </dgm:pt>
    <dgm:pt modelId="{CC882691-BB80-4051-93EF-E301B5DAB1AB}" cxnId="{0DA708B4-0E7E-4D0B-913C-85859F864089}" type="sibTrans">
      <dgm:prSet/>
      <dgm:spPr/>
      <dgm:t>
        <a:bodyPr/>
        <a:lstStyle/>
        <a:p>
          <a:endParaRPr lang="zh-CN" altLang="en-US"/>
        </a:p>
      </dgm:t>
    </dgm:pt>
    <dgm:pt modelId="{3F2DFE5B-AB3D-4A6A-B329-2E2A0866ABC0}">
      <dgm:prSet phldrT="[文本]"/>
      <dgm:spPr/>
      <dgm:t>
        <a:bodyPr/>
        <a:lstStyle/>
        <a:p>
          <a:endParaRPr lang="zh-CN" altLang="en-US" dirty="0"/>
        </a:p>
      </dgm:t>
    </dgm:pt>
    <dgm:pt modelId="{7E44E925-9227-476B-8F78-63CEAB6CB5FE}" cxnId="{B2C70AB2-6F78-43CA-A81A-9189A816DD08}" type="parTrans">
      <dgm:prSet/>
      <dgm:spPr/>
      <dgm:t>
        <a:bodyPr/>
        <a:lstStyle/>
        <a:p>
          <a:endParaRPr lang="zh-CN" altLang="en-US"/>
        </a:p>
      </dgm:t>
    </dgm:pt>
    <dgm:pt modelId="{39E4D528-07B6-4CA5-9495-AD2897ABFEF7}" cxnId="{B2C70AB2-6F78-43CA-A81A-9189A816DD08}" type="sibTrans">
      <dgm:prSet/>
      <dgm:spPr/>
      <dgm:t>
        <a:bodyPr/>
        <a:lstStyle/>
        <a:p>
          <a:endParaRPr lang="zh-CN" altLang="en-US"/>
        </a:p>
      </dgm:t>
    </dgm:pt>
    <dgm:pt modelId="{7BBDE5E6-4CE6-408C-B67D-0A3FB6FD4A79}">
      <dgm:prSet phldrT="[文本]"/>
      <dgm:spPr/>
      <dgm:t>
        <a:bodyPr/>
        <a:lstStyle/>
        <a:p>
          <a:r>
            <a:rPr lang="zh-CN" altLang="en-US" dirty="0" smtClean="0"/>
            <a:t>教师层面</a:t>
          </a:r>
          <a:endParaRPr lang="zh-CN" altLang="en-US" dirty="0"/>
        </a:p>
      </dgm:t>
    </dgm:pt>
    <dgm:pt modelId="{AA7957B2-8A21-4041-844F-AD49442472F4}" cxnId="{99D0DEDB-24CA-4E17-8F80-E3134267773E}" type="parTrans">
      <dgm:prSet/>
      <dgm:spPr/>
      <dgm:t>
        <a:bodyPr/>
        <a:lstStyle/>
        <a:p>
          <a:endParaRPr lang="zh-CN" altLang="en-US"/>
        </a:p>
      </dgm:t>
    </dgm:pt>
    <dgm:pt modelId="{ABC0AFD3-0C04-46E6-A9D1-8899A7BFD070}" cxnId="{99D0DEDB-24CA-4E17-8F80-E3134267773E}" type="sibTrans">
      <dgm:prSet/>
      <dgm:spPr/>
      <dgm:t>
        <a:bodyPr/>
        <a:lstStyle/>
        <a:p>
          <a:endParaRPr lang="zh-CN" altLang="en-US"/>
        </a:p>
      </dgm:t>
    </dgm:pt>
    <dgm:pt modelId="{4F90F9BA-ECFF-47F6-AC2E-64F1D06AAD99}">
      <dgm:prSet phldrT="[文本]"/>
      <dgm:spPr/>
      <dgm:t>
        <a:bodyPr/>
        <a:lstStyle/>
        <a:p>
          <a:r>
            <a:rPr lang="zh-CN" altLang="en-US" dirty="0" smtClean="0"/>
            <a:t>学生层面</a:t>
          </a:r>
          <a:endParaRPr lang="zh-CN" altLang="en-US" dirty="0"/>
        </a:p>
      </dgm:t>
    </dgm:pt>
    <dgm:pt modelId="{D1B6949A-E824-4CC7-B735-99F8607ECBD9}" cxnId="{0BDAB44E-6E2F-43D0-B4C0-3CAE4D4A9B74}" type="parTrans">
      <dgm:prSet/>
      <dgm:spPr/>
      <dgm:t>
        <a:bodyPr/>
        <a:lstStyle/>
        <a:p>
          <a:endParaRPr lang="zh-CN" altLang="en-US"/>
        </a:p>
      </dgm:t>
    </dgm:pt>
    <dgm:pt modelId="{F93F7FBD-2179-4138-A4B3-FF67E1033CC1}" cxnId="{0BDAB44E-6E2F-43D0-B4C0-3CAE4D4A9B74}" type="sibTrans">
      <dgm:prSet/>
      <dgm:spPr/>
      <dgm:t>
        <a:bodyPr/>
        <a:lstStyle/>
        <a:p>
          <a:endParaRPr lang="zh-CN" altLang="en-US"/>
        </a:p>
      </dgm:t>
    </dgm:pt>
    <dgm:pt modelId="{0C9A342C-922C-42C1-852E-51894BB018A3}">
      <dgm:prSet phldrT="[文本]"/>
      <dgm:spPr/>
      <dgm:t>
        <a:bodyPr/>
        <a:lstStyle/>
        <a:p>
          <a:r>
            <a:rPr lang="zh-CN" altLang="en-US" dirty="0" smtClean="0">
              <a:solidFill>
                <a:schemeClr val="accent6"/>
              </a:solidFill>
            </a:rPr>
            <a:t>行为评价示例</a:t>
          </a:r>
          <a:endParaRPr lang="zh-CN" altLang="en-US" dirty="0">
            <a:solidFill>
              <a:schemeClr val="accent6"/>
            </a:solidFill>
          </a:endParaRPr>
        </a:p>
      </dgm:t>
    </dgm:pt>
    <dgm:pt modelId="{349D31FA-7ECA-4841-9D60-B21E065A10DA}" cxnId="{A9F3B37A-1EEB-4C82-9EFD-1DCCB86EC17E}" type="parTrans">
      <dgm:prSet/>
      <dgm:spPr/>
      <dgm:t>
        <a:bodyPr/>
        <a:lstStyle/>
        <a:p>
          <a:endParaRPr lang="zh-CN" altLang="en-US"/>
        </a:p>
      </dgm:t>
    </dgm:pt>
    <dgm:pt modelId="{8E0299B4-DD4D-44AE-87A0-57CEEF1B3C64}" cxnId="{A9F3B37A-1EEB-4C82-9EFD-1DCCB86EC17E}" type="sibTrans">
      <dgm:prSet/>
      <dgm:spPr/>
      <dgm:t>
        <a:bodyPr/>
        <a:lstStyle/>
        <a:p>
          <a:endParaRPr lang="zh-CN" altLang="en-US"/>
        </a:p>
      </dgm:t>
    </dgm:pt>
    <dgm:pt modelId="{DA2A668A-4D74-49DC-A463-9FC7C548CD0A}" type="pres">
      <dgm:prSet presAssocID="{D8502AFB-D126-4EF2-972E-E4DA7C04627E}" presName="Name0" presStyleCnt="0">
        <dgm:presLayoutVars>
          <dgm:chMax/>
          <dgm:chPref val="3"/>
          <dgm:dir/>
          <dgm:animOne val="branch"/>
          <dgm:animLvl val="lvl"/>
        </dgm:presLayoutVars>
      </dgm:prSet>
      <dgm:spPr/>
      <dgm:t>
        <a:bodyPr/>
        <a:lstStyle/>
        <a:p>
          <a:endParaRPr lang="zh-CN" altLang="en-US"/>
        </a:p>
      </dgm:t>
    </dgm:pt>
    <dgm:pt modelId="{029DA14B-CFD3-464B-9E6D-E8EF2228BAF6}" type="pres">
      <dgm:prSet presAssocID="{948C1721-E059-4E42-9B3E-E75EB3F02A61}" presName="composite" presStyleCnt="0"/>
      <dgm:spPr/>
    </dgm:pt>
    <dgm:pt modelId="{5959A53E-A85B-4DC5-BDCD-B33563CCD7AD}" type="pres">
      <dgm:prSet presAssocID="{948C1721-E059-4E42-9B3E-E75EB3F02A61}" presName="FirstChild" presStyleLbl="revTx" presStyleIdx="0" presStyleCnt="6">
        <dgm:presLayoutVars>
          <dgm:chMax val="0"/>
          <dgm:chPref val="0"/>
          <dgm:bulletEnabled val="1"/>
        </dgm:presLayoutVars>
      </dgm:prSet>
      <dgm:spPr/>
      <dgm:t>
        <a:bodyPr/>
        <a:lstStyle/>
        <a:p>
          <a:endParaRPr lang="zh-CN" altLang="en-US"/>
        </a:p>
      </dgm:t>
    </dgm:pt>
    <dgm:pt modelId="{35F1DE66-0DFB-4725-A50F-4A0294B54D60}" type="pres">
      <dgm:prSet presAssocID="{948C1721-E059-4E42-9B3E-E75EB3F02A61}" presName="Parent" presStyleLbl="alignNode1" presStyleIdx="0" presStyleCnt="3">
        <dgm:presLayoutVars>
          <dgm:chMax val="3"/>
          <dgm:chPref val="3"/>
          <dgm:bulletEnabled val="1"/>
        </dgm:presLayoutVars>
      </dgm:prSet>
      <dgm:spPr/>
      <dgm:t>
        <a:bodyPr/>
        <a:lstStyle/>
        <a:p>
          <a:endParaRPr lang="zh-CN" altLang="en-US"/>
        </a:p>
      </dgm:t>
    </dgm:pt>
    <dgm:pt modelId="{1BFEDC40-6726-4087-8597-557EF3BEA162}" type="pres">
      <dgm:prSet presAssocID="{948C1721-E059-4E42-9B3E-E75EB3F02A61}" presName="Accent" presStyleLbl="parChTrans1D1" presStyleIdx="0" presStyleCnt="3"/>
      <dgm:spPr/>
    </dgm:pt>
    <dgm:pt modelId="{3726C433-677E-4286-88B4-8AE388D47C6B}" type="pres">
      <dgm:prSet presAssocID="{948C1721-E059-4E42-9B3E-E75EB3F02A61}" presName="Child" presStyleLbl="revTx" presStyleIdx="1" presStyleCnt="6">
        <dgm:presLayoutVars>
          <dgm:chMax val="0"/>
          <dgm:chPref val="0"/>
          <dgm:bulletEnabled val="1"/>
        </dgm:presLayoutVars>
      </dgm:prSet>
      <dgm:spPr/>
      <dgm:t>
        <a:bodyPr/>
        <a:lstStyle/>
        <a:p>
          <a:endParaRPr lang="zh-CN" altLang="en-US"/>
        </a:p>
      </dgm:t>
    </dgm:pt>
    <dgm:pt modelId="{1569DBB0-2DDE-4037-B1B2-865C135C446E}" type="pres">
      <dgm:prSet presAssocID="{1D9A7137-8FE6-43B3-A259-FB6F93FB83F6}" presName="sibTrans" presStyleCnt="0"/>
      <dgm:spPr/>
    </dgm:pt>
    <dgm:pt modelId="{1BF10E5A-80EA-4835-8C4E-864C012E44CE}" type="pres">
      <dgm:prSet presAssocID="{C6175A70-B8B4-4D75-ABD2-3100DD027682}" presName="composite" presStyleCnt="0"/>
      <dgm:spPr/>
    </dgm:pt>
    <dgm:pt modelId="{D75F5159-F481-4E62-ABE2-CBEEA81E3DAD}" type="pres">
      <dgm:prSet presAssocID="{C6175A70-B8B4-4D75-ABD2-3100DD027682}" presName="FirstChild" presStyleLbl="revTx" presStyleIdx="2" presStyleCnt="6">
        <dgm:presLayoutVars>
          <dgm:chMax val="0"/>
          <dgm:chPref val="0"/>
          <dgm:bulletEnabled val="1"/>
        </dgm:presLayoutVars>
      </dgm:prSet>
      <dgm:spPr/>
      <dgm:t>
        <a:bodyPr/>
        <a:lstStyle/>
        <a:p>
          <a:endParaRPr lang="zh-CN" altLang="en-US"/>
        </a:p>
      </dgm:t>
    </dgm:pt>
    <dgm:pt modelId="{AC67DAEF-06D4-4A2A-91D3-C0D66436054E}" type="pres">
      <dgm:prSet presAssocID="{C6175A70-B8B4-4D75-ABD2-3100DD027682}" presName="Parent" presStyleLbl="alignNode1" presStyleIdx="1" presStyleCnt="3">
        <dgm:presLayoutVars>
          <dgm:chMax val="3"/>
          <dgm:chPref val="3"/>
          <dgm:bulletEnabled val="1"/>
        </dgm:presLayoutVars>
      </dgm:prSet>
      <dgm:spPr/>
      <dgm:t>
        <a:bodyPr/>
        <a:lstStyle/>
        <a:p>
          <a:endParaRPr lang="zh-CN" altLang="en-US"/>
        </a:p>
      </dgm:t>
    </dgm:pt>
    <dgm:pt modelId="{FD023DAA-2599-4A15-B489-C5D183D39F8A}" type="pres">
      <dgm:prSet presAssocID="{C6175A70-B8B4-4D75-ABD2-3100DD027682}" presName="Accent" presStyleLbl="parChTrans1D1" presStyleIdx="1" presStyleCnt="3"/>
      <dgm:spPr/>
    </dgm:pt>
    <dgm:pt modelId="{CA8C9C16-DAD8-474D-AC9F-83F2CEEA03CC}" type="pres">
      <dgm:prSet presAssocID="{C6175A70-B8B4-4D75-ABD2-3100DD027682}" presName="Child" presStyleLbl="revTx" presStyleIdx="3" presStyleCnt="6">
        <dgm:presLayoutVars>
          <dgm:chMax val="0"/>
          <dgm:chPref val="0"/>
          <dgm:bulletEnabled val="1"/>
        </dgm:presLayoutVars>
      </dgm:prSet>
      <dgm:spPr/>
      <dgm:t>
        <a:bodyPr/>
        <a:lstStyle/>
        <a:p>
          <a:endParaRPr lang="zh-CN" altLang="en-US"/>
        </a:p>
      </dgm:t>
    </dgm:pt>
    <dgm:pt modelId="{B5CFF033-8142-443C-92BE-A3000DA72CBE}" type="pres">
      <dgm:prSet presAssocID="{6C9F852F-B70F-4D67-A8C5-CCEB7B6A8D33}" presName="sibTrans" presStyleCnt="0"/>
      <dgm:spPr/>
    </dgm:pt>
    <dgm:pt modelId="{6275D746-A67D-410E-824A-AEBB838F326F}" type="pres">
      <dgm:prSet presAssocID="{1E443308-CBED-4DAA-BB57-494B056B1D13}" presName="composite" presStyleCnt="0"/>
      <dgm:spPr/>
    </dgm:pt>
    <dgm:pt modelId="{8FE55CF7-1EF2-47E4-A0D4-4C2DCB103217}" type="pres">
      <dgm:prSet presAssocID="{1E443308-CBED-4DAA-BB57-494B056B1D13}" presName="FirstChild" presStyleLbl="revTx" presStyleIdx="4" presStyleCnt="6">
        <dgm:presLayoutVars>
          <dgm:chMax val="0"/>
          <dgm:chPref val="0"/>
          <dgm:bulletEnabled val="1"/>
        </dgm:presLayoutVars>
      </dgm:prSet>
      <dgm:spPr/>
      <dgm:t>
        <a:bodyPr/>
        <a:lstStyle/>
        <a:p>
          <a:endParaRPr lang="zh-CN" altLang="en-US"/>
        </a:p>
      </dgm:t>
    </dgm:pt>
    <dgm:pt modelId="{248DE5CA-486A-4925-9DA7-F3ABF7507C05}" type="pres">
      <dgm:prSet presAssocID="{1E443308-CBED-4DAA-BB57-494B056B1D13}" presName="Parent" presStyleLbl="alignNode1" presStyleIdx="2" presStyleCnt="3">
        <dgm:presLayoutVars>
          <dgm:chMax val="3"/>
          <dgm:chPref val="3"/>
          <dgm:bulletEnabled val="1"/>
        </dgm:presLayoutVars>
      </dgm:prSet>
      <dgm:spPr/>
      <dgm:t>
        <a:bodyPr/>
        <a:lstStyle/>
        <a:p>
          <a:endParaRPr lang="zh-CN" altLang="en-US"/>
        </a:p>
      </dgm:t>
    </dgm:pt>
    <dgm:pt modelId="{491EA0FB-DE93-4326-895B-5474930BE360}" type="pres">
      <dgm:prSet presAssocID="{1E443308-CBED-4DAA-BB57-494B056B1D13}" presName="Accent" presStyleLbl="parChTrans1D1" presStyleIdx="2" presStyleCnt="3"/>
      <dgm:spPr/>
    </dgm:pt>
    <dgm:pt modelId="{590BB0AF-1DF6-45CE-9C48-6BF67A31706D}" type="pres">
      <dgm:prSet presAssocID="{1E443308-CBED-4DAA-BB57-494B056B1D13}" presName="Child" presStyleLbl="revTx" presStyleIdx="5" presStyleCnt="6">
        <dgm:presLayoutVars>
          <dgm:chMax val="0"/>
          <dgm:chPref val="0"/>
          <dgm:bulletEnabled val="1"/>
        </dgm:presLayoutVars>
      </dgm:prSet>
      <dgm:spPr/>
      <dgm:t>
        <a:bodyPr/>
        <a:lstStyle/>
        <a:p>
          <a:endParaRPr lang="zh-CN" altLang="en-US"/>
        </a:p>
      </dgm:t>
    </dgm:pt>
  </dgm:ptLst>
  <dgm:cxnLst>
    <dgm:cxn modelId="{182CA2D4-48DD-4CC9-A0C1-38936A5C8E4A}" type="presOf" srcId="{A02DA68F-8C57-4BDB-8402-8257D2E7DA6A}" destId="{D75F5159-F481-4E62-ABE2-CBEEA81E3DAD}" srcOrd="0" destOrd="0" presId="urn:microsoft.com/office/officeart/2011/layout/TabList"/>
    <dgm:cxn modelId="{F94D2F3B-FE2C-446D-993B-8646CC6A0061}" type="presOf" srcId="{4F90F9BA-ECFF-47F6-AC2E-64F1D06AAD99}" destId="{3726C433-677E-4286-88B4-8AE388D47C6B}" srcOrd="0" destOrd="2" presId="urn:microsoft.com/office/officeart/2011/layout/TabList"/>
    <dgm:cxn modelId="{88F7AB8E-AFAE-4F41-9121-8E75960BAC55}" type="presOf" srcId="{CBA48959-CB4D-48A4-9F8C-EB7578B3C82D}" destId="{CA8C9C16-DAD8-474D-AC9F-83F2CEEA03CC}" srcOrd="0" destOrd="0" presId="urn:microsoft.com/office/officeart/2011/layout/TabList"/>
    <dgm:cxn modelId="{B2C70AB2-6F78-43CA-A81A-9189A816DD08}" srcId="{1E443308-CBED-4DAA-BB57-494B056B1D13}" destId="{3F2DFE5B-AB3D-4A6A-B329-2E2A0866ABC0}" srcOrd="1" destOrd="0" parTransId="{7E44E925-9227-476B-8F78-63CEAB6CB5FE}" sibTransId="{39E4D528-07B6-4CA5-9495-AD2897ABFEF7}"/>
    <dgm:cxn modelId="{C3D75915-E72C-4CC1-8BB2-AE5750F889BB}" type="presOf" srcId="{A6619629-8C69-4750-8DCB-02118D667A42}" destId="{3726C433-677E-4286-88B4-8AE388D47C6B}" srcOrd="0" destOrd="0" presId="urn:microsoft.com/office/officeart/2011/layout/TabList"/>
    <dgm:cxn modelId="{5C3FC296-A5B2-46B2-BE33-D8665A647484}" type="presOf" srcId="{D8502AFB-D126-4EF2-972E-E4DA7C04627E}" destId="{DA2A668A-4D74-49DC-A463-9FC7C548CD0A}" srcOrd="0" destOrd="0" presId="urn:microsoft.com/office/officeart/2011/layout/TabList"/>
    <dgm:cxn modelId="{2C3BA94E-1E68-4F10-A3D4-74E55AFC6951}" type="presOf" srcId="{1E443308-CBED-4DAA-BB57-494B056B1D13}" destId="{248DE5CA-486A-4925-9DA7-F3ABF7507C05}" srcOrd="0" destOrd="0" presId="urn:microsoft.com/office/officeart/2011/layout/TabList"/>
    <dgm:cxn modelId="{11525955-4CF1-4EE9-AA5D-4CB0183F7BA7}" type="presOf" srcId="{7BBDE5E6-4CE6-408C-B67D-0A3FB6FD4A79}" destId="{3726C433-677E-4286-88B4-8AE388D47C6B}" srcOrd="0" destOrd="1" presId="urn:microsoft.com/office/officeart/2011/layout/TabList"/>
    <dgm:cxn modelId="{4BFFC0EC-0F2E-4F82-860D-CB8E6A3ED139}" srcId="{948C1721-E059-4E42-9B3E-E75EB3F02A61}" destId="{A6619629-8C69-4750-8DCB-02118D667A42}" srcOrd="1" destOrd="0" parTransId="{62540A8F-4DF6-49AA-A3BE-00B98103B5FE}" sibTransId="{34E75B84-1825-4B15-B978-CEE8747FEAA3}"/>
    <dgm:cxn modelId="{B30C2103-C0D7-467B-A278-4D0C2CB12A2A}" srcId="{C6175A70-B8B4-4D75-ABD2-3100DD027682}" destId="{CBA48959-CB4D-48A4-9F8C-EB7578B3C82D}" srcOrd="1" destOrd="0" parTransId="{B5055192-67EA-4836-93FA-2F2A35E69D4A}" sibTransId="{630A960A-FE9E-42C2-B9F0-56B928CF8CF9}"/>
    <dgm:cxn modelId="{97BF788E-ADA5-44E7-BE87-45E7E9CB14DB}" type="presOf" srcId="{3F2DFE5B-AB3D-4A6A-B329-2E2A0866ABC0}" destId="{590BB0AF-1DF6-45CE-9C48-6BF67A31706D}" srcOrd="0" destOrd="0" presId="urn:microsoft.com/office/officeart/2011/layout/TabList"/>
    <dgm:cxn modelId="{3A71A6C3-99BD-4228-859D-B10E27D116F7}" srcId="{D8502AFB-D126-4EF2-972E-E4DA7C04627E}" destId="{948C1721-E059-4E42-9B3E-E75EB3F02A61}" srcOrd="0" destOrd="0" parTransId="{FD7AC64F-7FC5-4D81-A8F4-2790A5CA5198}" sibTransId="{1D9A7137-8FE6-43B3-A259-FB6F93FB83F6}"/>
    <dgm:cxn modelId="{D8C49162-26C5-4D09-8EF4-CD2466F46B4B}" type="presOf" srcId="{AA78839E-53D0-4DC1-9405-AB2FC14ED6FD}" destId="{5959A53E-A85B-4DC5-BDCD-B33563CCD7AD}" srcOrd="0" destOrd="0" presId="urn:microsoft.com/office/officeart/2011/layout/TabList"/>
    <dgm:cxn modelId="{99D0DEDB-24CA-4E17-8F80-E3134267773E}" srcId="{948C1721-E059-4E42-9B3E-E75EB3F02A61}" destId="{7BBDE5E6-4CE6-408C-B67D-0A3FB6FD4A79}" srcOrd="2" destOrd="0" parTransId="{AA7957B2-8A21-4041-844F-AD49442472F4}" sibTransId="{ABC0AFD3-0C04-46E6-A9D1-8899A7BFD070}"/>
    <dgm:cxn modelId="{50B1B494-711F-4F8C-87AA-DDA809F1C1E9}" type="presOf" srcId="{948C1721-E059-4E42-9B3E-E75EB3F02A61}" destId="{35F1DE66-0DFB-4725-A50F-4A0294B54D60}" srcOrd="0" destOrd="0" presId="urn:microsoft.com/office/officeart/2011/layout/TabList"/>
    <dgm:cxn modelId="{E8C6B4F8-D135-4F2D-A04D-8D8BC32D45F3}" srcId="{C6175A70-B8B4-4D75-ABD2-3100DD027682}" destId="{A02DA68F-8C57-4BDB-8402-8257D2E7DA6A}" srcOrd="0" destOrd="0" parTransId="{D8486CE9-662F-430B-A1A3-92CE6ED39D21}" sibTransId="{4DBEC258-A92E-44DD-AA96-E586EC75FBD8}"/>
    <dgm:cxn modelId="{A9F3B37A-1EEB-4C82-9EFD-1DCCB86EC17E}" srcId="{C6175A70-B8B4-4D75-ABD2-3100DD027682}" destId="{0C9A342C-922C-42C1-852E-51894BB018A3}" srcOrd="2" destOrd="0" parTransId="{349D31FA-7ECA-4841-9D60-B21E065A10DA}" sibTransId="{8E0299B4-DD4D-44AE-87A0-57CEEF1B3C64}"/>
    <dgm:cxn modelId="{0BDAB44E-6E2F-43D0-B4C0-3CAE4D4A9B74}" srcId="{948C1721-E059-4E42-9B3E-E75EB3F02A61}" destId="{4F90F9BA-ECFF-47F6-AC2E-64F1D06AAD99}" srcOrd="3" destOrd="0" parTransId="{D1B6949A-E824-4CC7-B735-99F8607ECBD9}" sibTransId="{F93F7FBD-2179-4138-A4B3-FF67E1033CC1}"/>
    <dgm:cxn modelId="{A504947D-CA96-49C9-BB24-6D36F6596FA1}" type="presOf" srcId="{A5A67582-7967-42CE-AE3D-620EDDA96519}" destId="{8FE55CF7-1EF2-47E4-A0D4-4C2DCB103217}" srcOrd="0" destOrd="0" presId="urn:microsoft.com/office/officeart/2011/layout/TabList"/>
    <dgm:cxn modelId="{EA1F1896-990A-48A9-942E-622414E3E3A3}" type="presOf" srcId="{C6175A70-B8B4-4D75-ABD2-3100DD027682}" destId="{AC67DAEF-06D4-4A2A-91D3-C0D66436054E}" srcOrd="0" destOrd="0" presId="urn:microsoft.com/office/officeart/2011/layout/TabList"/>
    <dgm:cxn modelId="{4AAF8B76-45CB-471B-BB47-800AC4935096}" srcId="{D8502AFB-D126-4EF2-972E-E4DA7C04627E}" destId="{1E443308-CBED-4DAA-BB57-494B056B1D13}" srcOrd="2" destOrd="0" parTransId="{8B688743-472C-4C9D-8B59-A9DEE54195C0}" sibTransId="{ED5C88D7-928D-4A97-B53B-E13B562C7C1A}"/>
    <dgm:cxn modelId="{C7B4BC7A-8833-466B-8F42-4B47648B08EF}" srcId="{948C1721-E059-4E42-9B3E-E75EB3F02A61}" destId="{AA78839E-53D0-4DC1-9405-AB2FC14ED6FD}" srcOrd="0" destOrd="0" parTransId="{1FA750EB-3738-4F77-B588-4DD1BB08BCC7}" sibTransId="{9989F704-CC11-4743-93A0-168949333284}"/>
    <dgm:cxn modelId="{8CEE2163-6A13-4393-9E06-24ED09A1C7BF}" type="presOf" srcId="{0C9A342C-922C-42C1-852E-51894BB018A3}" destId="{CA8C9C16-DAD8-474D-AC9F-83F2CEEA03CC}" srcOrd="0" destOrd="1" presId="urn:microsoft.com/office/officeart/2011/layout/TabList"/>
    <dgm:cxn modelId="{61F130F7-357E-43C2-9231-EB511D14A33D}" srcId="{D8502AFB-D126-4EF2-972E-E4DA7C04627E}" destId="{C6175A70-B8B4-4D75-ABD2-3100DD027682}" srcOrd="1" destOrd="0" parTransId="{2B0474C8-38E6-49DC-A2EE-DFA301BB198F}" sibTransId="{6C9F852F-B70F-4D67-A8C5-CCEB7B6A8D33}"/>
    <dgm:cxn modelId="{0DA708B4-0E7E-4D0B-913C-85859F864089}" srcId="{1E443308-CBED-4DAA-BB57-494B056B1D13}" destId="{A5A67582-7967-42CE-AE3D-620EDDA96519}" srcOrd="0" destOrd="0" parTransId="{98728A86-5DB1-4835-B957-73BD72A0DD26}" sibTransId="{CC882691-BB80-4051-93EF-E301B5DAB1AB}"/>
    <dgm:cxn modelId="{6933C292-6AEB-46CE-A955-A883ACCCD0E7}" type="presParOf" srcId="{DA2A668A-4D74-49DC-A463-9FC7C548CD0A}" destId="{029DA14B-CFD3-464B-9E6D-E8EF2228BAF6}" srcOrd="0" destOrd="0" presId="urn:microsoft.com/office/officeart/2011/layout/TabList"/>
    <dgm:cxn modelId="{4D490E3B-30A3-447E-AEE7-4F6FA44FB4EB}" type="presParOf" srcId="{029DA14B-CFD3-464B-9E6D-E8EF2228BAF6}" destId="{5959A53E-A85B-4DC5-BDCD-B33563CCD7AD}" srcOrd="0" destOrd="0" presId="urn:microsoft.com/office/officeart/2011/layout/TabList"/>
    <dgm:cxn modelId="{AE4834A8-0556-485F-AF94-B5E6EEA2D9B1}" type="presParOf" srcId="{029DA14B-CFD3-464B-9E6D-E8EF2228BAF6}" destId="{35F1DE66-0DFB-4725-A50F-4A0294B54D60}" srcOrd="1" destOrd="0" presId="urn:microsoft.com/office/officeart/2011/layout/TabList"/>
    <dgm:cxn modelId="{735F3CAF-412C-4EE2-9DFB-21E63C1FC2C0}" type="presParOf" srcId="{029DA14B-CFD3-464B-9E6D-E8EF2228BAF6}" destId="{1BFEDC40-6726-4087-8597-557EF3BEA162}" srcOrd="2" destOrd="0" presId="urn:microsoft.com/office/officeart/2011/layout/TabList"/>
    <dgm:cxn modelId="{DE1B9DF6-FF0D-40A3-B6CC-658DDC9A9CFB}" type="presParOf" srcId="{DA2A668A-4D74-49DC-A463-9FC7C548CD0A}" destId="{3726C433-677E-4286-88B4-8AE388D47C6B}" srcOrd="1" destOrd="0" presId="urn:microsoft.com/office/officeart/2011/layout/TabList"/>
    <dgm:cxn modelId="{BF3C3479-D8A2-4DE5-A4C8-36FA3925A0E4}" type="presParOf" srcId="{DA2A668A-4D74-49DC-A463-9FC7C548CD0A}" destId="{1569DBB0-2DDE-4037-B1B2-865C135C446E}" srcOrd="2" destOrd="0" presId="urn:microsoft.com/office/officeart/2011/layout/TabList"/>
    <dgm:cxn modelId="{B81D57E2-729A-49DA-B739-5640F50FDD04}" type="presParOf" srcId="{DA2A668A-4D74-49DC-A463-9FC7C548CD0A}" destId="{1BF10E5A-80EA-4835-8C4E-864C012E44CE}" srcOrd="3" destOrd="0" presId="urn:microsoft.com/office/officeart/2011/layout/TabList"/>
    <dgm:cxn modelId="{23CFE92D-27DF-46AB-9F51-92A9F71C90DA}" type="presParOf" srcId="{1BF10E5A-80EA-4835-8C4E-864C012E44CE}" destId="{D75F5159-F481-4E62-ABE2-CBEEA81E3DAD}" srcOrd="0" destOrd="0" presId="urn:microsoft.com/office/officeart/2011/layout/TabList"/>
    <dgm:cxn modelId="{F25F2564-FBC8-4A0B-861D-DE01E38F27D6}" type="presParOf" srcId="{1BF10E5A-80EA-4835-8C4E-864C012E44CE}" destId="{AC67DAEF-06D4-4A2A-91D3-C0D66436054E}" srcOrd="1" destOrd="0" presId="urn:microsoft.com/office/officeart/2011/layout/TabList"/>
    <dgm:cxn modelId="{6FB0D52A-F465-4E24-B30B-F25D7EF5CD5B}" type="presParOf" srcId="{1BF10E5A-80EA-4835-8C4E-864C012E44CE}" destId="{FD023DAA-2599-4A15-B489-C5D183D39F8A}" srcOrd="2" destOrd="0" presId="urn:microsoft.com/office/officeart/2011/layout/TabList"/>
    <dgm:cxn modelId="{C3AE89B9-9381-4088-B35C-A72E8961790F}" type="presParOf" srcId="{DA2A668A-4D74-49DC-A463-9FC7C548CD0A}" destId="{CA8C9C16-DAD8-474D-AC9F-83F2CEEA03CC}" srcOrd="4" destOrd="0" presId="urn:microsoft.com/office/officeart/2011/layout/TabList"/>
    <dgm:cxn modelId="{04BC6726-564F-4D44-8439-93CA867F8459}" type="presParOf" srcId="{DA2A668A-4D74-49DC-A463-9FC7C548CD0A}" destId="{B5CFF033-8142-443C-92BE-A3000DA72CBE}" srcOrd="5" destOrd="0" presId="urn:microsoft.com/office/officeart/2011/layout/TabList"/>
    <dgm:cxn modelId="{9746DC0C-FE5B-49DD-8912-E6CD79E15576}" type="presParOf" srcId="{DA2A668A-4D74-49DC-A463-9FC7C548CD0A}" destId="{6275D746-A67D-410E-824A-AEBB838F326F}" srcOrd="6" destOrd="0" presId="urn:microsoft.com/office/officeart/2011/layout/TabList"/>
    <dgm:cxn modelId="{2764B0AD-CA02-4F95-AC43-E2DA211B6BD7}" type="presParOf" srcId="{6275D746-A67D-410E-824A-AEBB838F326F}" destId="{8FE55CF7-1EF2-47E4-A0D4-4C2DCB103217}" srcOrd="0" destOrd="0" presId="urn:microsoft.com/office/officeart/2011/layout/TabList"/>
    <dgm:cxn modelId="{C41DC79C-6872-414D-95A5-6A42C8AFEFA7}" type="presParOf" srcId="{6275D746-A67D-410E-824A-AEBB838F326F}" destId="{248DE5CA-486A-4925-9DA7-F3ABF7507C05}" srcOrd="1" destOrd="0" presId="urn:microsoft.com/office/officeart/2011/layout/TabList"/>
    <dgm:cxn modelId="{01CBABC9-6F8F-4A8F-91EA-B52D39F69336}" type="presParOf" srcId="{6275D746-A67D-410E-824A-AEBB838F326F}" destId="{491EA0FB-DE93-4326-895B-5474930BE360}" srcOrd="2" destOrd="0" presId="urn:microsoft.com/office/officeart/2011/layout/TabList"/>
    <dgm:cxn modelId="{A3098A00-41D9-4230-8A50-D63550AD8101}" type="presParOf" srcId="{DA2A668A-4D74-49DC-A463-9FC7C548CD0A}" destId="{590BB0AF-1DF6-45CE-9C48-6BF67A31706D}" srcOrd="7" destOrd="0" presId="urn:microsoft.com/office/officeart/2011/layout/Tab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0C9CAE8-5DF3-423D-96F4-9D458214EC0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CN" altLang="en-US"/>
        </a:p>
      </dgm:t>
    </dgm:pt>
    <dgm:pt modelId="{0FBD4C37-B613-4128-968A-7846B75CBEBB}">
      <dgm:prSet phldrT="[文本]" custT="1"/>
      <dgm:spPr/>
      <dgm:t>
        <a:bodyPr/>
        <a:lstStyle/>
        <a:p>
          <a:r>
            <a:rPr lang="en-US" altLang="zh-CN" sz="2400" dirty="0" smtClean="0">
              <a:latin typeface="黑体" panose="02010609060101010101" pitchFamily="2" charset="-122"/>
              <a:ea typeface="黑体" panose="02010609060101010101" pitchFamily="2" charset="-122"/>
            </a:rPr>
            <a:t>2012</a:t>
          </a:r>
          <a:r>
            <a:rPr lang="zh-CN" altLang="en-US" sz="2400" dirty="0" smtClean="0">
              <a:latin typeface="黑体" panose="02010609060101010101" pitchFamily="2" charset="-122"/>
              <a:ea typeface="黑体" panose="02010609060101010101" pitchFamily="2" charset="-122"/>
            </a:rPr>
            <a:t>年</a:t>
          </a:r>
          <a:endParaRPr lang="zh-CN" altLang="en-US" sz="2400" dirty="0">
            <a:latin typeface="黑体" panose="02010609060101010101" pitchFamily="2" charset="-122"/>
            <a:ea typeface="黑体" panose="02010609060101010101" pitchFamily="2" charset="-122"/>
          </a:endParaRPr>
        </a:p>
      </dgm:t>
    </dgm:pt>
    <dgm:pt modelId="{4417CA05-5784-4927-B2EF-F8655022D524}" cxnId="{7EE843E3-DD42-4F68-9EBC-AAD065A982D4}" type="parTrans">
      <dgm:prSet/>
      <dgm:spPr/>
      <dgm:t>
        <a:bodyPr/>
        <a:lstStyle/>
        <a:p>
          <a:endParaRPr lang="zh-CN" altLang="en-US" sz="2400">
            <a:latin typeface="黑体" panose="02010609060101010101" pitchFamily="2" charset="-122"/>
            <a:ea typeface="黑体" panose="02010609060101010101" pitchFamily="2" charset="-122"/>
          </a:endParaRPr>
        </a:p>
      </dgm:t>
    </dgm:pt>
    <dgm:pt modelId="{4F90BB7B-D758-44E6-8858-BE27EAB3B209}" cxnId="{7EE843E3-DD42-4F68-9EBC-AAD065A982D4}" type="sibTrans">
      <dgm:prSet/>
      <dgm:spPr/>
      <dgm:t>
        <a:bodyPr/>
        <a:lstStyle/>
        <a:p>
          <a:endParaRPr lang="zh-CN" altLang="en-US" sz="2400">
            <a:latin typeface="黑体" panose="02010609060101010101" pitchFamily="2" charset="-122"/>
            <a:ea typeface="黑体" panose="02010609060101010101" pitchFamily="2" charset="-122"/>
          </a:endParaRPr>
        </a:p>
      </dgm:t>
    </dgm:pt>
    <dgm:pt modelId="{5161EE87-16BB-42BA-83FD-53411C8A0027}">
      <dgm:prSet phldrT="[文本]" custT="1"/>
      <dgm:spPr/>
      <dgm:t>
        <a:bodyPr/>
        <a:lstStyle/>
        <a:p>
          <a:r>
            <a:rPr lang="zh-CN" altLang="en-US" sz="2400" dirty="0" smtClean="0">
              <a:latin typeface="楷体" panose="02010609060101010101" pitchFamily="49" charset="-122"/>
              <a:ea typeface="楷体" panose="02010609060101010101" pitchFamily="49" charset="-122"/>
            </a:rPr>
            <a:t>小学语文</a:t>
          </a:r>
          <a:r>
            <a:rPr lang="en-US" altLang="zh-CN" sz="2400" dirty="0" smtClean="0">
              <a:latin typeface="楷体" panose="02010609060101010101" pitchFamily="49" charset="-122"/>
              <a:ea typeface="楷体" panose="02010609060101010101" pitchFamily="49" charset="-122"/>
            </a:rPr>
            <a:t>11</a:t>
          </a:r>
          <a:r>
            <a:rPr lang="zh-CN" altLang="en-US" sz="2400" dirty="0" smtClean="0">
              <a:latin typeface="楷体" panose="02010609060101010101" pitchFamily="49" charset="-122"/>
              <a:ea typeface="楷体" panose="02010609060101010101" pitchFamily="49" charset="-122"/>
            </a:rPr>
            <a:t>节</a:t>
          </a:r>
          <a:endParaRPr lang="zh-CN" altLang="en-US" sz="2400" dirty="0">
            <a:latin typeface="楷体" panose="02010609060101010101" pitchFamily="49" charset="-122"/>
            <a:ea typeface="楷体" panose="02010609060101010101" pitchFamily="49" charset="-122"/>
          </a:endParaRPr>
        </a:p>
      </dgm:t>
    </dgm:pt>
    <dgm:pt modelId="{90D41380-093F-4296-9DA3-DA7E10A7F420}" cxnId="{9D66509B-58E5-40BE-B6B0-123C4DD33B6D}" type="parTrans">
      <dgm:prSet/>
      <dgm:spPr/>
      <dgm:t>
        <a:bodyPr/>
        <a:lstStyle/>
        <a:p>
          <a:endParaRPr lang="zh-CN" altLang="en-US" sz="2400">
            <a:latin typeface="黑体" panose="02010609060101010101" pitchFamily="2" charset="-122"/>
            <a:ea typeface="黑体" panose="02010609060101010101" pitchFamily="2" charset="-122"/>
          </a:endParaRPr>
        </a:p>
      </dgm:t>
    </dgm:pt>
    <dgm:pt modelId="{63C7ECA5-11A8-4E51-984C-6FC799634EF1}" cxnId="{9D66509B-58E5-40BE-B6B0-123C4DD33B6D}" type="sibTrans">
      <dgm:prSet/>
      <dgm:spPr/>
      <dgm:t>
        <a:bodyPr/>
        <a:lstStyle/>
        <a:p>
          <a:endParaRPr lang="zh-CN" altLang="en-US" sz="2400">
            <a:latin typeface="黑体" panose="02010609060101010101" pitchFamily="2" charset="-122"/>
            <a:ea typeface="黑体" panose="02010609060101010101" pitchFamily="2" charset="-122"/>
          </a:endParaRPr>
        </a:p>
      </dgm:t>
    </dgm:pt>
    <dgm:pt modelId="{7DAFF7E0-016C-4921-B556-2B5C19CE8733}">
      <dgm:prSet phldrT="[文本]" custT="1"/>
      <dgm:spPr/>
      <dgm:t>
        <a:bodyPr/>
        <a:lstStyle/>
        <a:p>
          <a:r>
            <a:rPr lang="zh-CN" altLang="en-US" sz="2400" dirty="0" smtClean="0">
              <a:latin typeface="楷体" panose="02010609060101010101" pitchFamily="49" charset="-122"/>
              <a:ea typeface="楷体" panose="02010609060101010101" pitchFamily="49" charset="-122"/>
            </a:rPr>
            <a:t>初中语文</a:t>
          </a:r>
          <a:r>
            <a:rPr lang="en-US" altLang="zh-CN" sz="2400" dirty="0" smtClean="0">
              <a:latin typeface="楷体" panose="02010609060101010101" pitchFamily="49" charset="-122"/>
              <a:ea typeface="楷体" panose="02010609060101010101" pitchFamily="49" charset="-122"/>
            </a:rPr>
            <a:t>10</a:t>
          </a:r>
          <a:r>
            <a:rPr lang="zh-CN" altLang="en-US" sz="2400" dirty="0" smtClean="0">
              <a:latin typeface="楷体" panose="02010609060101010101" pitchFamily="49" charset="-122"/>
              <a:ea typeface="楷体" panose="02010609060101010101" pitchFamily="49" charset="-122"/>
            </a:rPr>
            <a:t>节</a:t>
          </a:r>
          <a:endParaRPr lang="zh-CN" altLang="en-US" sz="2400" dirty="0">
            <a:latin typeface="楷体" panose="02010609060101010101" pitchFamily="49" charset="-122"/>
            <a:ea typeface="楷体" panose="02010609060101010101" pitchFamily="49" charset="-122"/>
          </a:endParaRPr>
        </a:p>
      </dgm:t>
    </dgm:pt>
    <dgm:pt modelId="{18B8E72D-FFA2-4E84-9F60-3C959D689DAB}" cxnId="{D1DCD47F-6ADC-46EF-B30B-E5E824C294BC}" type="parTrans">
      <dgm:prSet/>
      <dgm:spPr/>
      <dgm:t>
        <a:bodyPr/>
        <a:lstStyle/>
        <a:p>
          <a:endParaRPr lang="zh-CN" altLang="en-US" sz="2400">
            <a:latin typeface="黑体" panose="02010609060101010101" pitchFamily="2" charset="-122"/>
            <a:ea typeface="黑体" panose="02010609060101010101" pitchFamily="2" charset="-122"/>
          </a:endParaRPr>
        </a:p>
      </dgm:t>
    </dgm:pt>
    <dgm:pt modelId="{035F0974-A667-4D41-B9B9-34605538F2A5}" cxnId="{D1DCD47F-6ADC-46EF-B30B-E5E824C294BC}" type="sibTrans">
      <dgm:prSet/>
      <dgm:spPr/>
      <dgm:t>
        <a:bodyPr/>
        <a:lstStyle/>
        <a:p>
          <a:endParaRPr lang="zh-CN" altLang="en-US" sz="2400">
            <a:latin typeface="黑体" panose="02010609060101010101" pitchFamily="2" charset="-122"/>
            <a:ea typeface="黑体" panose="02010609060101010101" pitchFamily="2" charset="-122"/>
          </a:endParaRPr>
        </a:p>
      </dgm:t>
    </dgm:pt>
    <dgm:pt modelId="{CB551DEE-F3F9-471B-9E1F-6904B2F1DD52}">
      <dgm:prSet phldrT="[文本]" custT="1"/>
      <dgm:spPr/>
      <dgm:t>
        <a:bodyPr/>
        <a:lstStyle/>
        <a:p>
          <a:r>
            <a:rPr lang="en-US" altLang="zh-CN" sz="2400" dirty="0" smtClean="0">
              <a:latin typeface="黑体" panose="02010609060101010101" pitchFamily="2" charset="-122"/>
              <a:ea typeface="黑体" panose="02010609060101010101" pitchFamily="2" charset="-122"/>
            </a:rPr>
            <a:t>2013</a:t>
          </a:r>
          <a:r>
            <a:rPr lang="zh-CN" altLang="en-US" sz="2400" dirty="0" smtClean="0">
              <a:latin typeface="黑体" panose="02010609060101010101" pitchFamily="2" charset="-122"/>
              <a:ea typeface="黑体" panose="02010609060101010101" pitchFamily="2" charset="-122"/>
            </a:rPr>
            <a:t>年</a:t>
          </a:r>
          <a:endParaRPr lang="zh-CN" altLang="en-US" sz="2400" dirty="0">
            <a:latin typeface="黑体" panose="02010609060101010101" pitchFamily="2" charset="-122"/>
            <a:ea typeface="黑体" panose="02010609060101010101" pitchFamily="2" charset="-122"/>
          </a:endParaRPr>
        </a:p>
      </dgm:t>
    </dgm:pt>
    <dgm:pt modelId="{ED3E7416-5778-42C4-8679-1736EA2D2785}" cxnId="{D5AECCED-AB71-4547-81A8-A1418F1A01C6}" type="parTrans">
      <dgm:prSet/>
      <dgm:spPr/>
      <dgm:t>
        <a:bodyPr/>
        <a:lstStyle/>
        <a:p>
          <a:endParaRPr lang="zh-CN" altLang="en-US" sz="2400">
            <a:latin typeface="黑体" panose="02010609060101010101" pitchFamily="2" charset="-122"/>
            <a:ea typeface="黑体" panose="02010609060101010101" pitchFamily="2" charset="-122"/>
          </a:endParaRPr>
        </a:p>
      </dgm:t>
    </dgm:pt>
    <dgm:pt modelId="{00B589AF-A772-4450-901E-B9117D3024C6}" cxnId="{D5AECCED-AB71-4547-81A8-A1418F1A01C6}" type="sibTrans">
      <dgm:prSet/>
      <dgm:spPr/>
      <dgm:t>
        <a:bodyPr/>
        <a:lstStyle/>
        <a:p>
          <a:endParaRPr lang="zh-CN" altLang="en-US" sz="2400">
            <a:latin typeface="黑体" panose="02010609060101010101" pitchFamily="2" charset="-122"/>
            <a:ea typeface="黑体" panose="02010609060101010101" pitchFamily="2" charset="-122"/>
          </a:endParaRPr>
        </a:p>
      </dgm:t>
    </dgm:pt>
    <dgm:pt modelId="{CC43F1D4-0B90-4E0E-BAED-66C4690484F1}">
      <dgm:prSet phldrT="[文本]" custT="1"/>
      <dgm:spPr/>
      <dgm:t>
        <a:bodyPr/>
        <a:lstStyle/>
        <a:p>
          <a:r>
            <a:rPr lang="zh-CN" altLang="en-US" sz="2400" dirty="0" smtClean="0">
              <a:latin typeface="楷体" panose="02010609060101010101" pitchFamily="49" charset="-122"/>
              <a:ea typeface="楷体" panose="02010609060101010101" pitchFamily="49" charset="-122"/>
            </a:rPr>
            <a:t>小学数学</a:t>
          </a:r>
          <a:r>
            <a:rPr lang="en-US" altLang="zh-CN" sz="2400" dirty="0" smtClean="0">
              <a:latin typeface="楷体" panose="02010609060101010101" pitchFamily="49" charset="-122"/>
              <a:ea typeface="楷体" panose="02010609060101010101" pitchFamily="49" charset="-122"/>
            </a:rPr>
            <a:t>20</a:t>
          </a:r>
          <a:r>
            <a:rPr lang="zh-CN" altLang="en-US" sz="2400" dirty="0" smtClean="0">
              <a:latin typeface="楷体" panose="02010609060101010101" pitchFamily="49" charset="-122"/>
              <a:ea typeface="楷体" panose="02010609060101010101" pitchFamily="49" charset="-122"/>
            </a:rPr>
            <a:t>节</a:t>
          </a:r>
          <a:endParaRPr lang="zh-CN" altLang="en-US" sz="2400" dirty="0">
            <a:latin typeface="楷体" panose="02010609060101010101" pitchFamily="49" charset="-122"/>
            <a:ea typeface="楷体" panose="02010609060101010101" pitchFamily="49" charset="-122"/>
          </a:endParaRPr>
        </a:p>
      </dgm:t>
    </dgm:pt>
    <dgm:pt modelId="{C8CA6C81-F21B-4818-971C-4CE4A14D2B34}" cxnId="{601B7164-442C-4E46-BDE9-8E210057ED6B}" type="parTrans">
      <dgm:prSet/>
      <dgm:spPr/>
      <dgm:t>
        <a:bodyPr/>
        <a:lstStyle/>
        <a:p>
          <a:endParaRPr lang="zh-CN" altLang="en-US" sz="2400">
            <a:latin typeface="黑体" panose="02010609060101010101" pitchFamily="2" charset="-122"/>
            <a:ea typeface="黑体" panose="02010609060101010101" pitchFamily="2" charset="-122"/>
          </a:endParaRPr>
        </a:p>
      </dgm:t>
    </dgm:pt>
    <dgm:pt modelId="{2C82F3DB-37C1-4456-9CF4-5873BD234A41}" cxnId="{601B7164-442C-4E46-BDE9-8E210057ED6B}" type="sibTrans">
      <dgm:prSet/>
      <dgm:spPr/>
      <dgm:t>
        <a:bodyPr/>
        <a:lstStyle/>
        <a:p>
          <a:endParaRPr lang="zh-CN" altLang="en-US" sz="2400">
            <a:latin typeface="黑体" panose="02010609060101010101" pitchFamily="2" charset="-122"/>
            <a:ea typeface="黑体" panose="02010609060101010101" pitchFamily="2" charset="-122"/>
          </a:endParaRPr>
        </a:p>
      </dgm:t>
    </dgm:pt>
    <dgm:pt modelId="{6C9C71C8-BB84-4505-A79E-483F16CD16EF}">
      <dgm:prSet phldrT="[文本]" custT="1"/>
      <dgm:spPr/>
      <dgm:t>
        <a:bodyPr/>
        <a:lstStyle/>
        <a:p>
          <a:r>
            <a:rPr lang="zh-CN" altLang="en-US" sz="2400" dirty="0" smtClean="0">
              <a:latin typeface="楷体" panose="02010609060101010101" pitchFamily="49" charset="-122"/>
              <a:ea typeface="楷体" panose="02010609060101010101" pitchFamily="49" charset="-122"/>
            </a:rPr>
            <a:t>初中数学</a:t>
          </a:r>
          <a:r>
            <a:rPr lang="en-US" altLang="zh-CN" sz="2400" dirty="0" smtClean="0">
              <a:latin typeface="楷体" panose="02010609060101010101" pitchFamily="49" charset="-122"/>
              <a:ea typeface="楷体" panose="02010609060101010101" pitchFamily="49" charset="-122"/>
            </a:rPr>
            <a:t>20</a:t>
          </a:r>
          <a:r>
            <a:rPr lang="zh-CN" altLang="en-US" sz="2400" dirty="0" smtClean="0">
              <a:latin typeface="楷体" panose="02010609060101010101" pitchFamily="49" charset="-122"/>
              <a:ea typeface="楷体" panose="02010609060101010101" pitchFamily="49" charset="-122"/>
            </a:rPr>
            <a:t>节</a:t>
          </a:r>
          <a:endParaRPr lang="zh-CN" altLang="en-US" sz="2400" dirty="0">
            <a:latin typeface="楷体" panose="02010609060101010101" pitchFamily="49" charset="-122"/>
            <a:ea typeface="楷体" panose="02010609060101010101" pitchFamily="49" charset="-122"/>
          </a:endParaRPr>
        </a:p>
      </dgm:t>
    </dgm:pt>
    <dgm:pt modelId="{4FC9A643-C09C-42DC-9E6A-E94E64F3D5BE}" cxnId="{B637D56F-7BAC-4854-8CAB-4E17212C3EA2}" type="parTrans">
      <dgm:prSet/>
      <dgm:spPr/>
      <dgm:t>
        <a:bodyPr/>
        <a:lstStyle/>
        <a:p>
          <a:endParaRPr lang="zh-CN" altLang="en-US" sz="2400">
            <a:latin typeface="黑体" panose="02010609060101010101" pitchFamily="2" charset="-122"/>
            <a:ea typeface="黑体" panose="02010609060101010101" pitchFamily="2" charset="-122"/>
          </a:endParaRPr>
        </a:p>
      </dgm:t>
    </dgm:pt>
    <dgm:pt modelId="{480024AC-A76C-42D9-B7C4-3FD8ECFC4930}" cxnId="{B637D56F-7BAC-4854-8CAB-4E17212C3EA2}" type="sibTrans">
      <dgm:prSet/>
      <dgm:spPr/>
      <dgm:t>
        <a:bodyPr/>
        <a:lstStyle/>
        <a:p>
          <a:endParaRPr lang="zh-CN" altLang="en-US" sz="2400">
            <a:latin typeface="黑体" panose="02010609060101010101" pitchFamily="2" charset="-122"/>
            <a:ea typeface="黑体" panose="02010609060101010101" pitchFamily="2" charset="-122"/>
          </a:endParaRPr>
        </a:p>
      </dgm:t>
    </dgm:pt>
    <dgm:pt modelId="{E96C493C-4701-492D-B54F-329BB66EA128}">
      <dgm:prSet phldrT="[文本]" custT="1"/>
      <dgm:spPr/>
      <dgm:t>
        <a:bodyPr/>
        <a:lstStyle/>
        <a:p>
          <a:r>
            <a:rPr lang="en-US" altLang="zh-CN" sz="2400" dirty="0" smtClean="0">
              <a:latin typeface="黑体" panose="02010609060101010101" pitchFamily="2" charset="-122"/>
              <a:ea typeface="黑体" panose="02010609060101010101" pitchFamily="2" charset="-122"/>
            </a:rPr>
            <a:t>2014</a:t>
          </a:r>
          <a:r>
            <a:rPr lang="zh-CN" altLang="en-US" sz="2400" dirty="0" smtClean="0">
              <a:latin typeface="黑体" panose="02010609060101010101" pitchFamily="2" charset="-122"/>
              <a:ea typeface="黑体" panose="02010609060101010101" pitchFamily="2" charset="-122"/>
            </a:rPr>
            <a:t>年</a:t>
          </a:r>
          <a:endParaRPr lang="zh-CN" altLang="en-US" sz="2400" dirty="0">
            <a:latin typeface="黑体" panose="02010609060101010101" pitchFamily="2" charset="-122"/>
            <a:ea typeface="黑体" panose="02010609060101010101" pitchFamily="2" charset="-122"/>
          </a:endParaRPr>
        </a:p>
      </dgm:t>
    </dgm:pt>
    <dgm:pt modelId="{8BF0ACFD-5602-4201-835B-10A0747A9021}" cxnId="{5D2EC689-363F-44DA-BA37-B68823854F85}" type="parTrans">
      <dgm:prSet/>
      <dgm:spPr/>
      <dgm:t>
        <a:bodyPr/>
        <a:lstStyle/>
        <a:p>
          <a:endParaRPr lang="zh-CN" altLang="en-US" sz="2400">
            <a:latin typeface="黑体" panose="02010609060101010101" pitchFamily="2" charset="-122"/>
            <a:ea typeface="黑体" panose="02010609060101010101" pitchFamily="2" charset="-122"/>
          </a:endParaRPr>
        </a:p>
      </dgm:t>
    </dgm:pt>
    <dgm:pt modelId="{D73565D4-2E2D-4FE4-92F6-060D2A988C42}" cxnId="{5D2EC689-363F-44DA-BA37-B68823854F85}" type="sibTrans">
      <dgm:prSet/>
      <dgm:spPr/>
      <dgm:t>
        <a:bodyPr/>
        <a:lstStyle/>
        <a:p>
          <a:endParaRPr lang="zh-CN" altLang="en-US" sz="2400">
            <a:latin typeface="黑体" panose="02010609060101010101" pitchFamily="2" charset="-122"/>
            <a:ea typeface="黑体" panose="02010609060101010101" pitchFamily="2" charset="-122"/>
          </a:endParaRPr>
        </a:p>
      </dgm:t>
    </dgm:pt>
    <dgm:pt modelId="{AAEB61E5-881A-463A-9FCC-48E9EBD5EBB9}">
      <dgm:prSet phldrT="[文本]" custT="1"/>
      <dgm:spPr/>
      <dgm:t>
        <a:bodyPr/>
        <a:lstStyle/>
        <a:p>
          <a:r>
            <a:rPr lang="zh-CN" altLang="en-US" sz="2400" dirty="0" smtClean="0">
              <a:latin typeface="楷体" panose="02010609060101010101" pitchFamily="49" charset="-122"/>
              <a:ea typeface="楷体" panose="02010609060101010101" pitchFamily="49" charset="-122"/>
            </a:rPr>
            <a:t>小学语文</a:t>
          </a:r>
          <a:r>
            <a:rPr lang="en-US" altLang="zh-CN" sz="2400" dirty="0" smtClean="0">
              <a:latin typeface="楷体" panose="02010609060101010101" pitchFamily="49" charset="-122"/>
              <a:ea typeface="楷体" panose="02010609060101010101" pitchFamily="49" charset="-122"/>
            </a:rPr>
            <a:t>20</a:t>
          </a:r>
          <a:r>
            <a:rPr lang="zh-CN" altLang="en-US" sz="2400" dirty="0" smtClean="0">
              <a:latin typeface="楷体" panose="02010609060101010101" pitchFamily="49" charset="-122"/>
              <a:ea typeface="楷体" panose="02010609060101010101" pitchFamily="49" charset="-122"/>
            </a:rPr>
            <a:t>节</a:t>
          </a:r>
          <a:endParaRPr lang="zh-CN" altLang="en-US" sz="2400" dirty="0">
            <a:latin typeface="楷体" panose="02010609060101010101" pitchFamily="49" charset="-122"/>
            <a:ea typeface="楷体" panose="02010609060101010101" pitchFamily="49" charset="-122"/>
          </a:endParaRPr>
        </a:p>
      </dgm:t>
    </dgm:pt>
    <dgm:pt modelId="{48AE74F6-6F2C-4A65-9F56-E9048B68BE12}" cxnId="{53855513-5012-4D27-BBEA-A4A536B4746D}" type="parTrans">
      <dgm:prSet/>
      <dgm:spPr/>
      <dgm:t>
        <a:bodyPr/>
        <a:lstStyle/>
        <a:p>
          <a:endParaRPr lang="zh-CN" altLang="en-US" sz="2400">
            <a:latin typeface="黑体" panose="02010609060101010101" pitchFamily="2" charset="-122"/>
            <a:ea typeface="黑体" panose="02010609060101010101" pitchFamily="2" charset="-122"/>
          </a:endParaRPr>
        </a:p>
      </dgm:t>
    </dgm:pt>
    <dgm:pt modelId="{FF2CC9E2-84C3-4672-980F-E5EEB8B25EC1}" cxnId="{53855513-5012-4D27-BBEA-A4A536B4746D}" type="sibTrans">
      <dgm:prSet/>
      <dgm:spPr/>
      <dgm:t>
        <a:bodyPr/>
        <a:lstStyle/>
        <a:p>
          <a:endParaRPr lang="zh-CN" altLang="en-US" sz="2400">
            <a:latin typeface="黑体" panose="02010609060101010101" pitchFamily="2" charset="-122"/>
            <a:ea typeface="黑体" panose="02010609060101010101" pitchFamily="2" charset="-122"/>
          </a:endParaRPr>
        </a:p>
      </dgm:t>
    </dgm:pt>
    <dgm:pt modelId="{1AD8425D-5C86-42A0-AB6A-2E18768319BC}">
      <dgm:prSet phldrT="[文本]" custT="1"/>
      <dgm:spPr/>
      <dgm:t>
        <a:bodyPr/>
        <a:lstStyle/>
        <a:p>
          <a:r>
            <a:rPr lang="zh-CN" altLang="en-US" sz="2400" dirty="0" smtClean="0">
              <a:latin typeface="楷体" panose="02010609060101010101" pitchFamily="49" charset="-122"/>
              <a:ea typeface="楷体" panose="02010609060101010101" pitchFamily="49" charset="-122"/>
            </a:rPr>
            <a:t>品德社会</a:t>
          </a:r>
          <a:r>
            <a:rPr lang="en-US" altLang="zh-CN" sz="2400" dirty="0" smtClean="0">
              <a:latin typeface="楷体" panose="02010609060101010101" pitchFamily="49" charset="-122"/>
              <a:ea typeface="楷体" panose="02010609060101010101" pitchFamily="49" charset="-122"/>
            </a:rPr>
            <a:t>19</a:t>
          </a:r>
          <a:r>
            <a:rPr lang="zh-CN" altLang="en-US" sz="2400" dirty="0" smtClean="0">
              <a:latin typeface="楷体" panose="02010609060101010101" pitchFamily="49" charset="-122"/>
              <a:ea typeface="楷体" panose="02010609060101010101" pitchFamily="49" charset="-122"/>
            </a:rPr>
            <a:t>节</a:t>
          </a:r>
          <a:endParaRPr lang="zh-CN" altLang="en-US" sz="2400" dirty="0">
            <a:latin typeface="楷体" panose="02010609060101010101" pitchFamily="49" charset="-122"/>
            <a:ea typeface="楷体" panose="02010609060101010101" pitchFamily="49" charset="-122"/>
          </a:endParaRPr>
        </a:p>
      </dgm:t>
    </dgm:pt>
    <dgm:pt modelId="{8365E736-EB79-44FF-83A2-50A394856DC8}" cxnId="{D916B7BA-DABD-4D3F-837E-CD66AB715584}" type="parTrans">
      <dgm:prSet/>
      <dgm:spPr/>
      <dgm:t>
        <a:bodyPr/>
        <a:lstStyle/>
        <a:p>
          <a:endParaRPr lang="zh-CN" altLang="en-US" sz="2400">
            <a:latin typeface="黑体" panose="02010609060101010101" pitchFamily="2" charset="-122"/>
            <a:ea typeface="黑体" panose="02010609060101010101" pitchFamily="2" charset="-122"/>
          </a:endParaRPr>
        </a:p>
      </dgm:t>
    </dgm:pt>
    <dgm:pt modelId="{6A203E49-1CF9-40F4-BC47-0875BF37063E}" cxnId="{D916B7BA-DABD-4D3F-837E-CD66AB715584}" type="sibTrans">
      <dgm:prSet/>
      <dgm:spPr/>
      <dgm:t>
        <a:bodyPr/>
        <a:lstStyle/>
        <a:p>
          <a:endParaRPr lang="zh-CN" altLang="en-US" sz="2400">
            <a:latin typeface="黑体" panose="02010609060101010101" pitchFamily="2" charset="-122"/>
            <a:ea typeface="黑体" panose="02010609060101010101" pitchFamily="2" charset="-122"/>
          </a:endParaRPr>
        </a:p>
      </dgm:t>
    </dgm:pt>
    <dgm:pt modelId="{FD800656-109F-47CE-8BBA-AB58166D9CFE}">
      <dgm:prSet phldrT="[文本]" custT="1"/>
      <dgm:spPr/>
      <dgm:t>
        <a:bodyPr/>
        <a:lstStyle/>
        <a:p>
          <a:endParaRPr lang="zh-CN" altLang="en-US" sz="2400" dirty="0">
            <a:latin typeface="黑体" panose="02010609060101010101" pitchFamily="2" charset="-122"/>
            <a:ea typeface="黑体" panose="02010609060101010101" pitchFamily="2" charset="-122"/>
          </a:endParaRPr>
        </a:p>
      </dgm:t>
    </dgm:pt>
    <dgm:pt modelId="{62E4A117-539F-495E-9FBE-3CB4789826A8}" cxnId="{BF4EBA4D-34D5-4DD1-8C82-0C09C1F6F0A0}" type="parTrans">
      <dgm:prSet/>
      <dgm:spPr/>
      <dgm:t>
        <a:bodyPr/>
        <a:lstStyle/>
        <a:p>
          <a:endParaRPr lang="zh-CN" altLang="en-US">
            <a:latin typeface="黑体" panose="02010609060101010101" pitchFamily="2" charset="-122"/>
            <a:ea typeface="黑体" panose="02010609060101010101" pitchFamily="2" charset="-122"/>
          </a:endParaRPr>
        </a:p>
      </dgm:t>
    </dgm:pt>
    <dgm:pt modelId="{4E324412-7C88-44A1-8B83-30B98E157471}" cxnId="{BF4EBA4D-34D5-4DD1-8C82-0C09C1F6F0A0}" type="sibTrans">
      <dgm:prSet/>
      <dgm:spPr/>
      <dgm:t>
        <a:bodyPr/>
        <a:lstStyle/>
        <a:p>
          <a:endParaRPr lang="zh-CN" altLang="en-US">
            <a:latin typeface="黑体" panose="02010609060101010101" pitchFamily="2" charset="-122"/>
            <a:ea typeface="黑体" panose="02010609060101010101" pitchFamily="2" charset="-122"/>
          </a:endParaRPr>
        </a:p>
      </dgm:t>
    </dgm:pt>
    <dgm:pt modelId="{DFE7A4B2-26C7-4A44-B36B-2A0393EB07A7}">
      <dgm:prSet phldrT="[文本]" custT="1"/>
      <dgm:spPr/>
      <dgm:t>
        <a:bodyPr/>
        <a:lstStyle/>
        <a:p>
          <a:r>
            <a:rPr lang="zh-CN" altLang="en-US" sz="2400" dirty="0" smtClean="0">
              <a:latin typeface="楷体" panose="02010609060101010101" pitchFamily="49" charset="-122"/>
              <a:ea typeface="楷体" panose="02010609060101010101" pitchFamily="49" charset="-122"/>
            </a:rPr>
            <a:t>小学音乐</a:t>
          </a:r>
          <a:r>
            <a:rPr lang="en-US" altLang="zh-CN" sz="2400" dirty="0" smtClean="0">
              <a:latin typeface="楷体" panose="02010609060101010101" pitchFamily="49" charset="-122"/>
              <a:ea typeface="楷体" panose="02010609060101010101" pitchFamily="49" charset="-122"/>
            </a:rPr>
            <a:t>10</a:t>
          </a:r>
          <a:r>
            <a:rPr lang="zh-CN" altLang="en-US" sz="2400" dirty="0" smtClean="0">
              <a:latin typeface="楷体" panose="02010609060101010101" pitchFamily="49" charset="-122"/>
              <a:ea typeface="楷体" panose="02010609060101010101" pitchFamily="49" charset="-122"/>
            </a:rPr>
            <a:t>节</a:t>
          </a:r>
          <a:endParaRPr lang="zh-CN" altLang="en-US" sz="2400" dirty="0">
            <a:latin typeface="楷体" panose="02010609060101010101" pitchFamily="49" charset="-122"/>
            <a:ea typeface="楷体" panose="02010609060101010101" pitchFamily="49" charset="-122"/>
          </a:endParaRPr>
        </a:p>
      </dgm:t>
    </dgm:pt>
    <dgm:pt modelId="{CAC39D22-699E-4927-943A-FB23774FF0A8}" cxnId="{2ED38332-E3F6-4BF7-933D-739114E97A3C}" type="parTrans">
      <dgm:prSet/>
      <dgm:spPr/>
      <dgm:t>
        <a:bodyPr/>
        <a:lstStyle/>
        <a:p>
          <a:endParaRPr lang="zh-CN" altLang="en-US">
            <a:latin typeface="黑体" panose="02010609060101010101" pitchFamily="2" charset="-122"/>
            <a:ea typeface="黑体" panose="02010609060101010101" pitchFamily="2" charset="-122"/>
          </a:endParaRPr>
        </a:p>
      </dgm:t>
    </dgm:pt>
    <dgm:pt modelId="{F07FFD00-C75A-437B-BB1C-B28BFCBBFC03}" cxnId="{2ED38332-E3F6-4BF7-933D-739114E97A3C}" type="sibTrans">
      <dgm:prSet/>
      <dgm:spPr/>
      <dgm:t>
        <a:bodyPr/>
        <a:lstStyle/>
        <a:p>
          <a:endParaRPr lang="zh-CN" altLang="en-US">
            <a:latin typeface="黑体" panose="02010609060101010101" pitchFamily="2" charset="-122"/>
            <a:ea typeface="黑体" panose="02010609060101010101" pitchFamily="2" charset="-122"/>
          </a:endParaRPr>
        </a:p>
      </dgm:t>
    </dgm:pt>
    <dgm:pt modelId="{1D6B5E44-EA5D-444B-98D8-CAF1D0DC7D0A}">
      <dgm:prSet phldrT="[文本]" custT="1"/>
      <dgm:spPr/>
      <dgm:t>
        <a:bodyPr/>
        <a:lstStyle/>
        <a:p>
          <a:r>
            <a:rPr lang="zh-CN" altLang="en-US" sz="2400" dirty="0" smtClean="0">
              <a:latin typeface="楷体" panose="02010609060101010101" pitchFamily="49" charset="-122"/>
              <a:ea typeface="楷体" panose="02010609060101010101" pitchFamily="49" charset="-122"/>
            </a:rPr>
            <a:t>初中音乐</a:t>
          </a:r>
          <a:r>
            <a:rPr lang="en-US" altLang="zh-CN" sz="2400" dirty="0" smtClean="0">
              <a:latin typeface="楷体" panose="02010609060101010101" pitchFamily="49" charset="-122"/>
              <a:ea typeface="楷体" panose="02010609060101010101" pitchFamily="49" charset="-122"/>
            </a:rPr>
            <a:t>10</a:t>
          </a:r>
          <a:r>
            <a:rPr lang="zh-CN" altLang="en-US" sz="2400" dirty="0" smtClean="0">
              <a:latin typeface="楷体" panose="02010609060101010101" pitchFamily="49" charset="-122"/>
              <a:ea typeface="楷体" panose="02010609060101010101" pitchFamily="49" charset="-122"/>
            </a:rPr>
            <a:t>节</a:t>
          </a:r>
          <a:endParaRPr lang="zh-CN" altLang="en-US" sz="2400" dirty="0">
            <a:latin typeface="楷体" panose="02010609060101010101" pitchFamily="49" charset="-122"/>
            <a:ea typeface="楷体" panose="02010609060101010101" pitchFamily="49" charset="-122"/>
          </a:endParaRPr>
        </a:p>
      </dgm:t>
    </dgm:pt>
    <dgm:pt modelId="{BC0E88C9-BB2F-4A67-9DD4-4571B927B9BC}" cxnId="{480F9F4F-44BF-44C2-B4A5-2AB81523205A}" type="parTrans">
      <dgm:prSet/>
      <dgm:spPr/>
      <dgm:t>
        <a:bodyPr/>
        <a:lstStyle/>
        <a:p>
          <a:endParaRPr lang="zh-CN" altLang="en-US">
            <a:latin typeface="黑体" panose="02010609060101010101" pitchFamily="2" charset="-122"/>
            <a:ea typeface="黑体" panose="02010609060101010101" pitchFamily="2" charset="-122"/>
          </a:endParaRPr>
        </a:p>
      </dgm:t>
    </dgm:pt>
    <dgm:pt modelId="{45156547-60F7-4ACC-9277-0A32C3B1462F}" cxnId="{480F9F4F-44BF-44C2-B4A5-2AB81523205A}" type="sibTrans">
      <dgm:prSet/>
      <dgm:spPr/>
      <dgm:t>
        <a:bodyPr/>
        <a:lstStyle/>
        <a:p>
          <a:endParaRPr lang="zh-CN" altLang="en-US">
            <a:latin typeface="黑体" panose="02010609060101010101" pitchFamily="2" charset="-122"/>
            <a:ea typeface="黑体" panose="02010609060101010101" pitchFamily="2" charset="-122"/>
          </a:endParaRPr>
        </a:p>
      </dgm:t>
    </dgm:pt>
    <dgm:pt modelId="{A46E30D4-F365-439D-827A-8E38D93544F2}">
      <dgm:prSet phldrT="[文本]" custT="1"/>
      <dgm:spPr/>
      <dgm:t>
        <a:bodyPr/>
        <a:lstStyle/>
        <a:p>
          <a:r>
            <a:rPr lang="zh-CN" altLang="en-US" sz="2400" dirty="0" smtClean="0">
              <a:latin typeface="楷体" panose="02010609060101010101" pitchFamily="49" charset="-122"/>
              <a:ea typeface="楷体" panose="02010609060101010101" pitchFamily="49" charset="-122"/>
            </a:rPr>
            <a:t>初中物理</a:t>
          </a:r>
          <a:r>
            <a:rPr lang="en-US" altLang="zh-CN" sz="2400" dirty="0" smtClean="0">
              <a:latin typeface="楷体" panose="02010609060101010101" pitchFamily="49" charset="-122"/>
              <a:ea typeface="楷体" panose="02010609060101010101" pitchFamily="49" charset="-122"/>
            </a:rPr>
            <a:t>17</a:t>
          </a:r>
          <a:r>
            <a:rPr lang="zh-CN" altLang="en-US" sz="2400" dirty="0" smtClean="0">
              <a:latin typeface="楷体" panose="02010609060101010101" pitchFamily="49" charset="-122"/>
              <a:ea typeface="楷体" panose="02010609060101010101" pitchFamily="49" charset="-122"/>
            </a:rPr>
            <a:t>节</a:t>
          </a:r>
          <a:endParaRPr lang="zh-CN" altLang="en-US" sz="2400" dirty="0">
            <a:latin typeface="楷体" panose="02010609060101010101" pitchFamily="49" charset="-122"/>
            <a:ea typeface="楷体" panose="02010609060101010101" pitchFamily="49" charset="-122"/>
          </a:endParaRPr>
        </a:p>
      </dgm:t>
    </dgm:pt>
    <dgm:pt modelId="{1238A80F-FDF0-4272-A92E-3F7DA642F394}" cxnId="{B23B8683-AF49-48DF-BA1D-20D19E36BFEA}" type="parTrans">
      <dgm:prSet/>
      <dgm:spPr/>
      <dgm:t>
        <a:bodyPr/>
        <a:lstStyle/>
        <a:p>
          <a:endParaRPr lang="zh-CN" altLang="en-US">
            <a:latin typeface="黑体" panose="02010609060101010101" pitchFamily="2" charset="-122"/>
            <a:ea typeface="黑体" panose="02010609060101010101" pitchFamily="2" charset="-122"/>
          </a:endParaRPr>
        </a:p>
      </dgm:t>
    </dgm:pt>
    <dgm:pt modelId="{2C3DB9BF-552D-44B5-9C15-E90AC2E4711D}" cxnId="{B23B8683-AF49-48DF-BA1D-20D19E36BFEA}" type="sibTrans">
      <dgm:prSet/>
      <dgm:spPr/>
      <dgm:t>
        <a:bodyPr/>
        <a:lstStyle/>
        <a:p>
          <a:endParaRPr lang="zh-CN" altLang="en-US">
            <a:latin typeface="黑体" panose="02010609060101010101" pitchFamily="2" charset="-122"/>
            <a:ea typeface="黑体" panose="02010609060101010101" pitchFamily="2" charset="-122"/>
          </a:endParaRPr>
        </a:p>
      </dgm:t>
    </dgm:pt>
    <dgm:pt modelId="{CF2EEB31-238A-49C4-97DB-68AF319295FE}">
      <dgm:prSet phldrT="[文本]" custT="1"/>
      <dgm:spPr/>
      <dgm:t>
        <a:bodyPr/>
        <a:lstStyle/>
        <a:p>
          <a:r>
            <a:rPr lang="zh-CN" altLang="en-US" sz="2400" dirty="0" smtClean="0">
              <a:latin typeface="楷体" panose="02010609060101010101" pitchFamily="49" charset="-122"/>
              <a:ea typeface="楷体" panose="02010609060101010101" pitchFamily="49" charset="-122"/>
            </a:rPr>
            <a:t>小学英语</a:t>
          </a:r>
          <a:r>
            <a:rPr lang="en-US" altLang="zh-CN" sz="2400" dirty="0" smtClean="0">
              <a:latin typeface="楷体" panose="02010609060101010101" pitchFamily="49" charset="-122"/>
              <a:ea typeface="楷体" panose="02010609060101010101" pitchFamily="49" charset="-122"/>
            </a:rPr>
            <a:t>16</a:t>
          </a:r>
          <a:r>
            <a:rPr lang="zh-CN" altLang="en-US" sz="2400" dirty="0" smtClean="0">
              <a:latin typeface="楷体" panose="02010609060101010101" pitchFamily="49" charset="-122"/>
              <a:ea typeface="楷体" panose="02010609060101010101" pitchFamily="49" charset="-122"/>
            </a:rPr>
            <a:t>节</a:t>
          </a:r>
          <a:endParaRPr lang="zh-CN" altLang="en-US" sz="2400" dirty="0">
            <a:latin typeface="楷体" panose="02010609060101010101" pitchFamily="49" charset="-122"/>
            <a:ea typeface="楷体" panose="02010609060101010101" pitchFamily="49" charset="-122"/>
          </a:endParaRPr>
        </a:p>
      </dgm:t>
    </dgm:pt>
    <dgm:pt modelId="{C10E31E6-3D9E-4007-900D-B3D03D695C64}" cxnId="{76CE3CE3-BCA2-4F79-9B63-5C9770A3BC86}" type="parTrans">
      <dgm:prSet/>
      <dgm:spPr/>
      <dgm:t>
        <a:bodyPr/>
        <a:lstStyle/>
        <a:p>
          <a:endParaRPr lang="zh-CN" altLang="en-US">
            <a:latin typeface="黑体" panose="02010609060101010101" pitchFamily="2" charset="-122"/>
            <a:ea typeface="黑体" panose="02010609060101010101" pitchFamily="2" charset="-122"/>
          </a:endParaRPr>
        </a:p>
      </dgm:t>
    </dgm:pt>
    <dgm:pt modelId="{D5A20E86-7132-4B78-AC70-C716F6C3DB85}" cxnId="{76CE3CE3-BCA2-4F79-9B63-5C9770A3BC86}" type="sibTrans">
      <dgm:prSet/>
      <dgm:spPr/>
      <dgm:t>
        <a:bodyPr/>
        <a:lstStyle/>
        <a:p>
          <a:endParaRPr lang="zh-CN" altLang="en-US">
            <a:latin typeface="黑体" panose="02010609060101010101" pitchFamily="2" charset="-122"/>
            <a:ea typeface="黑体" panose="02010609060101010101" pitchFamily="2" charset="-122"/>
          </a:endParaRPr>
        </a:p>
      </dgm:t>
    </dgm:pt>
    <dgm:pt modelId="{3FB31FC4-C08A-43D0-84D3-F1994656683E}">
      <dgm:prSet phldrT="[文本]" custT="1"/>
      <dgm:spPr/>
      <dgm:t>
        <a:bodyPr/>
        <a:lstStyle/>
        <a:p>
          <a:r>
            <a:rPr lang="zh-CN" altLang="en-US" sz="2400" dirty="0" smtClean="0">
              <a:latin typeface="楷体" panose="02010609060101010101" pitchFamily="49" charset="-122"/>
              <a:ea typeface="楷体" panose="02010609060101010101" pitchFamily="49" charset="-122"/>
            </a:rPr>
            <a:t>初中英语</a:t>
          </a:r>
          <a:r>
            <a:rPr lang="en-US" altLang="zh-CN" sz="2400" dirty="0" smtClean="0">
              <a:latin typeface="楷体" panose="02010609060101010101" pitchFamily="49" charset="-122"/>
              <a:ea typeface="楷体" panose="02010609060101010101" pitchFamily="49" charset="-122"/>
            </a:rPr>
            <a:t>12</a:t>
          </a:r>
          <a:r>
            <a:rPr lang="zh-CN" altLang="en-US" sz="2400" dirty="0" smtClean="0">
              <a:latin typeface="楷体" panose="02010609060101010101" pitchFamily="49" charset="-122"/>
              <a:ea typeface="楷体" panose="02010609060101010101" pitchFamily="49" charset="-122"/>
            </a:rPr>
            <a:t>节</a:t>
          </a:r>
          <a:endParaRPr lang="zh-CN" altLang="en-US" sz="2400" dirty="0">
            <a:latin typeface="楷体" panose="02010609060101010101" pitchFamily="49" charset="-122"/>
            <a:ea typeface="楷体" panose="02010609060101010101" pitchFamily="49" charset="-122"/>
          </a:endParaRPr>
        </a:p>
      </dgm:t>
    </dgm:pt>
    <dgm:pt modelId="{9EF0F6D5-60F0-44B5-96C9-4F95C8EA092D}" cxnId="{D04B8B13-02D5-4FCB-8787-233B30FE20B7}" type="parTrans">
      <dgm:prSet/>
      <dgm:spPr/>
      <dgm:t>
        <a:bodyPr/>
        <a:lstStyle/>
        <a:p>
          <a:endParaRPr lang="zh-CN" altLang="en-US">
            <a:latin typeface="黑体" panose="02010609060101010101" pitchFamily="2" charset="-122"/>
            <a:ea typeface="黑体" panose="02010609060101010101" pitchFamily="2" charset="-122"/>
          </a:endParaRPr>
        </a:p>
      </dgm:t>
    </dgm:pt>
    <dgm:pt modelId="{6B4ACC4A-AF0D-45E4-80F9-7EA3561B1D31}" cxnId="{D04B8B13-02D5-4FCB-8787-233B30FE20B7}" type="sibTrans">
      <dgm:prSet/>
      <dgm:spPr/>
      <dgm:t>
        <a:bodyPr/>
        <a:lstStyle/>
        <a:p>
          <a:endParaRPr lang="zh-CN" altLang="en-US">
            <a:latin typeface="黑体" panose="02010609060101010101" pitchFamily="2" charset="-122"/>
            <a:ea typeface="黑体" panose="02010609060101010101" pitchFamily="2" charset="-122"/>
          </a:endParaRPr>
        </a:p>
      </dgm:t>
    </dgm:pt>
    <dgm:pt modelId="{B9943B89-0AEB-40C6-BF86-714CBA91E69C}">
      <dgm:prSet phldrT="[文本]" custT="1"/>
      <dgm:spPr/>
      <dgm:t>
        <a:bodyPr/>
        <a:lstStyle/>
        <a:p>
          <a:r>
            <a:rPr lang="zh-CN" altLang="en-US" sz="2400" dirty="0" smtClean="0">
              <a:latin typeface="楷体" panose="02010609060101010101" pitchFamily="49" charset="-122"/>
              <a:ea typeface="楷体" panose="02010609060101010101" pitchFamily="49" charset="-122"/>
            </a:rPr>
            <a:t>初中语文</a:t>
          </a:r>
          <a:r>
            <a:rPr lang="en-US" altLang="zh-CN" sz="2400" dirty="0" smtClean="0">
              <a:latin typeface="楷体" panose="02010609060101010101" pitchFamily="49" charset="-122"/>
              <a:ea typeface="楷体" panose="02010609060101010101" pitchFamily="49" charset="-122"/>
            </a:rPr>
            <a:t>21</a:t>
          </a:r>
          <a:r>
            <a:rPr lang="zh-CN" altLang="en-US" sz="2400" dirty="0" smtClean="0">
              <a:latin typeface="楷体" panose="02010609060101010101" pitchFamily="49" charset="-122"/>
              <a:ea typeface="楷体" panose="02010609060101010101" pitchFamily="49" charset="-122"/>
            </a:rPr>
            <a:t>节</a:t>
          </a:r>
          <a:endParaRPr lang="zh-CN" altLang="en-US" sz="2400" dirty="0">
            <a:latin typeface="楷体" panose="02010609060101010101" pitchFamily="49" charset="-122"/>
            <a:ea typeface="楷体" panose="02010609060101010101" pitchFamily="49" charset="-122"/>
          </a:endParaRPr>
        </a:p>
      </dgm:t>
    </dgm:pt>
    <dgm:pt modelId="{0FC904E7-DD62-47F2-9468-B5985E8D563F}" cxnId="{09EE4BDA-ED53-4FBB-A1C2-7F679F91ABB3}" type="parTrans">
      <dgm:prSet/>
      <dgm:spPr/>
      <dgm:t>
        <a:bodyPr/>
        <a:lstStyle/>
        <a:p>
          <a:endParaRPr lang="zh-CN" altLang="en-US">
            <a:latin typeface="黑体" panose="02010609060101010101" pitchFamily="2" charset="-122"/>
            <a:ea typeface="黑体" panose="02010609060101010101" pitchFamily="2" charset="-122"/>
          </a:endParaRPr>
        </a:p>
      </dgm:t>
    </dgm:pt>
    <dgm:pt modelId="{5582D70D-467C-4646-963C-48D65EDEB979}" cxnId="{09EE4BDA-ED53-4FBB-A1C2-7F679F91ABB3}" type="sibTrans">
      <dgm:prSet/>
      <dgm:spPr/>
      <dgm:t>
        <a:bodyPr/>
        <a:lstStyle/>
        <a:p>
          <a:endParaRPr lang="zh-CN" altLang="en-US">
            <a:latin typeface="黑体" panose="02010609060101010101" pitchFamily="2" charset="-122"/>
            <a:ea typeface="黑体" panose="02010609060101010101" pitchFamily="2" charset="-122"/>
          </a:endParaRPr>
        </a:p>
      </dgm:t>
    </dgm:pt>
    <dgm:pt modelId="{65607A89-2F13-4A00-9D94-0EB01A013BB3}">
      <dgm:prSet phldrT="[文本]" custT="1"/>
      <dgm:spPr/>
      <dgm:t>
        <a:bodyPr/>
        <a:lstStyle/>
        <a:p>
          <a:r>
            <a:rPr lang="zh-CN" altLang="en-US" sz="2400" dirty="0" smtClean="0">
              <a:latin typeface="楷体" panose="02010609060101010101" pitchFamily="49" charset="-122"/>
              <a:ea typeface="楷体" panose="02010609060101010101" pitchFamily="49" charset="-122"/>
            </a:rPr>
            <a:t>初中地理</a:t>
          </a:r>
          <a:r>
            <a:rPr lang="en-US" altLang="zh-CN" sz="2400" dirty="0" smtClean="0">
              <a:latin typeface="楷体" panose="02010609060101010101" pitchFamily="49" charset="-122"/>
              <a:ea typeface="楷体" panose="02010609060101010101" pitchFamily="49" charset="-122"/>
            </a:rPr>
            <a:t>20</a:t>
          </a:r>
          <a:r>
            <a:rPr lang="zh-CN" altLang="en-US" sz="2400" dirty="0" smtClean="0">
              <a:latin typeface="楷体" panose="02010609060101010101" pitchFamily="49" charset="-122"/>
              <a:ea typeface="楷体" panose="02010609060101010101" pitchFamily="49" charset="-122"/>
            </a:rPr>
            <a:t>节</a:t>
          </a:r>
          <a:endParaRPr lang="zh-CN" altLang="en-US" sz="2400" dirty="0">
            <a:latin typeface="楷体" panose="02010609060101010101" pitchFamily="49" charset="-122"/>
            <a:ea typeface="楷体" panose="02010609060101010101" pitchFamily="49" charset="-122"/>
          </a:endParaRPr>
        </a:p>
      </dgm:t>
    </dgm:pt>
    <dgm:pt modelId="{B7511EA5-FE59-442A-9488-82E7E2F07094}" cxnId="{B84CE8EC-60DD-4EE7-A97B-E566A4C5D7DA}" type="parTrans">
      <dgm:prSet/>
      <dgm:spPr/>
      <dgm:t>
        <a:bodyPr/>
        <a:lstStyle/>
        <a:p>
          <a:endParaRPr lang="zh-CN" altLang="en-US">
            <a:latin typeface="黑体" panose="02010609060101010101" pitchFamily="2" charset="-122"/>
            <a:ea typeface="黑体" panose="02010609060101010101" pitchFamily="2" charset="-122"/>
          </a:endParaRPr>
        </a:p>
      </dgm:t>
    </dgm:pt>
    <dgm:pt modelId="{A0AB49F9-4C91-424A-B8B2-ABA2DE5A7713}" cxnId="{B84CE8EC-60DD-4EE7-A97B-E566A4C5D7DA}" type="sibTrans">
      <dgm:prSet/>
      <dgm:spPr/>
      <dgm:t>
        <a:bodyPr/>
        <a:lstStyle/>
        <a:p>
          <a:endParaRPr lang="zh-CN" altLang="en-US">
            <a:latin typeface="黑体" panose="02010609060101010101" pitchFamily="2" charset="-122"/>
            <a:ea typeface="黑体" panose="02010609060101010101" pitchFamily="2" charset="-122"/>
          </a:endParaRPr>
        </a:p>
      </dgm:t>
    </dgm:pt>
    <dgm:pt modelId="{76038B1D-7492-4F15-AD5E-61F1C4D4E7F5}" type="pres">
      <dgm:prSet presAssocID="{D0C9CAE8-5DF3-423D-96F4-9D458214EC07}" presName="Name0" presStyleCnt="0">
        <dgm:presLayoutVars>
          <dgm:dir/>
          <dgm:animLvl val="lvl"/>
          <dgm:resizeHandles val="exact"/>
        </dgm:presLayoutVars>
      </dgm:prSet>
      <dgm:spPr/>
      <dgm:t>
        <a:bodyPr/>
        <a:lstStyle/>
        <a:p>
          <a:endParaRPr lang="zh-CN" altLang="en-US"/>
        </a:p>
      </dgm:t>
    </dgm:pt>
    <dgm:pt modelId="{B6416C89-EA64-4278-875F-A06393C1045F}" type="pres">
      <dgm:prSet presAssocID="{0FBD4C37-B613-4128-968A-7846B75CBEBB}" presName="composite" presStyleCnt="0"/>
      <dgm:spPr/>
    </dgm:pt>
    <dgm:pt modelId="{B8185BFB-B14E-4711-9D10-E5D99B68BF18}" type="pres">
      <dgm:prSet presAssocID="{0FBD4C37-B613-4128-968A-7846B75CBEBB}" presName="parTx" presStyleLbl="alignNode1" presStyleIdx="0" presStyleCnt="3">
        <dgm:presLayoutVars>
          <dgm:chMax val="0"/>
          <dgm:chPref val="0"/>
          <dgm:bulletEnabled val="1"/>
        </dgm:presLayoutVars>
      </dgm:prSet>
      <dgm:spPr/>
      <dgm:t>
        <a:bodyPr/>
        <a:lstStyle/>
        <a:p>
          <a:endParaRPr lang="zh-CN" altLang="en-US"/>
        </a:p>
      </dgm:t>
    </dgm:pt>
    <dgm:pt modelId="{567EA793-8557-4351-8182-5C08F7BD5D0E}" type="pres">
      <dgm:prSet presAssocID="{0FBD4C37-B613-4128-968A-7846B75CBEBB}" presName="desTx" presStyleLbl="alignAccFollowNode1" presStyleIdx="0" presStyleCnt="3">
        <dgm:presLayoutVars>
          <dgm:bulletEnabled val="1"/>
        </dgm:presLayoutVars>
      </dgm:prSet>
      <dgm:spPr/>
      <dgm:t>
        <a:bodyPr/>
        <a:lstStyle/>
        <a:p>
          <a:endParaRPr lang="zh-CN" altLang="en-US"/>
        </a:p>
      </dgm:t>
    </dgm:pt>
    <dgm:pt modelId="{34188C4E-587C-43B2-978D-EC563F0BFEE8}" type="pres">
      <dgm:prSet presAssocID="{4F90BB7B-D758-44E6-8858-BE27EAB3B209}" presName="space" presStyleCnt="0"/>
      <dgm:spPr/>
    </dgm:pt>
    <dgm:pt modelId="{D0D3A97E-A6EC-4BF6-9718-2E3492DB8526}" type="pres">
      <dgm:prSet presAssocID="{CB551DEE-F3F9-471B-9E1F-6904B2F1DD52}" presName="composite" presStyleCnt="0"/>
      <dgm:spPr/>
    </dgm:pt>
    <dgm:pt modelId="{F6F1F343-14FC-43AB-966B-5C29319B139A}" type="pres">
      <dgm:prSet presAssocID="{CB551DEE-F3F9-471B-9E1F-6904B2F1DD52}" presName="parTx" presStyleLbl="alignNode1" presStyleIdx="1" presStyleCnt="3">
        <dgm:presLayoutVars>
          <dgm:chMax val="0"/>
          <dgm:chPref val="0"/>
          <dgm:bulletEnabled val="1"/>
        </dgm:presLayoutVars>
      </dgm:prSet>
      <dgm:spPr/>
      <dgm:t>
        <a:bodyPr/>
        <a:lstStyle/>
        <a:p>
          <a:endParaRPr lang="zh-CN" altLang="en-US"/>
        </a:p>
      </dgm:t>
    </dgm:pt>
    <dgm:pt modelId="{CC33BED8-0B47-488F-B0A6-77C915746EE2}" type="pres">
      <dgm:prSet presAssocID="{CB551DEE-F3F9-471B-9E1F-6904B2F1DD52}" presName="desTx" presStyleLbl="alignAccFollowNode1" presStyleIdx="1" presStyleCnt="3">
        <dgm:presLayoutVars>
          <dgm:bulletEnabled val="1"/>
        </dgm:presLayoutVars>
      </dgm:prSet>
      <dgm:spPr/>
      <dgm:t>
        <a:bodyPr/>
        <a:lstStyle/>
        <a:p>
          <a:endParaRPr lang="zh-CN" altLang="en-US"/>
        </a:p>
      </dgm:t>
    </dgm:pt>
    <dgm:pt modelId="{06987C38-4201-4E6F-B671-5C8453120ADE}" type="pres">
      <dgm:prSet presAssocID="{00B589AF-A772-4450-901E-B9117D3024C6}" presName="space" presStyleCnt="0"/>
      <dgm:spPr/>
    </dgm:pt>
    <dgm:pt modelId="{D2FD625D-D837-4665-B7F2-26DC9218C1FE}" type="pres">
      <dgm:prSet presAssocID="{E96C493C-4701-492D-B54F-329BB66EA128}" presName="composite" presStyleCnt="0"/>
      <dgm:spPr/>
    </dgm:pt>
    <dgm:pt modelId="{69EEFC4F-61C0-4916-B122-A4DB035BF2E1}" type="pres">
      <dgm:prSet presAssocID="{E96C493C-4701-492D-B54F-329BB66EA128}" presName="parTx" presStyleLbl="alignNode1" presStyleIdx="2" presStyleCnt="3">
        <dgm:presLayoutVars>
          <dgm:chMax val="0"/>
          <dgm:chPref val="0"/>
          <dgm:bulletEnabled val="1"/>
        </dgm:presLayoutVars>
      </dgm:prSet>
      <dgm:spPr/>
      <dgm:t>
        <a:bodyPr/>
        <a:lstStyle/>
        <a:p>
          <a:endParaRPr lang="zh-CN" altLang="en-US"/>
        </a:p>
      </dgm:t>
    </dgm:pt>
    <dgm:pt modelId="{D34D9F20-D2EA-4FD0-A00B-E3F0C7840CFB}" type="pres">
      <dgm:prSet presAssocID="{E96C493C-4701-492D-B54F-329BB66EA128}" presName="desTx" presStyleLbl="alignAccFollowNode1" presStyleIdx="2" presStyleCnt="3">
        <dgm:presLayoutVars>
          <dgm:bulletEnabled val="1"/>
        </dgm:presLayoutVars>
      </dgm:prSet>
      <dgm:spPr/>
      <dgm:t>
        <a:bodyPr/>
        <a:lstStyle/>
        <a:p>
          <a:endParaRPr lang="zh-CN" altLang="en-US"/>
        </a:p>
      </dgm:t>
    </dgm:pt>
  </dgm:ptLst>
  <dgm:cxnLst>
    <dgm:cxn modelId="{392F020E-7135-44C3-A5C9-136047B27486}" type="presOf" srcId="{6C9C71C8-BB84-4505-A79E-483F16CD16EF}" destId="{CC33BED8-0B47-488F-B0A6-77C915746EE2}" srcOrd="0" destOrd="1" presId="urn:microsoft.com/office/officeart/2005/8/layout/hList1"/>
    <dgm:cxn modelId="{1B88D711-20F1-4F75-B116-B5150814BD75}" type="presOf" srcId="{1D6B5E44-EA5D-444B-98D8-CAF1D0DC7D0A}" destId="{567EA793-8557-4351-8182-5C08F7BD5D0E}" srcOrd="0" destOrd="3" presId="urn:microsoft.com/office/officeart/2005/8/layout/hList1"/>
    <dgm:cxn modelId="{D2A466C5-1B0E-4DA8-85F2-48CB06F1FE6C}" type="presOf" srcId="{E96C493C-4701-492D-B54F-329BB66EA128}" destId="{69EEFC4F-61C0-4916-B122-A4DB035BF2E1}" srcOrd="0" destOrd="0" presId="urn:microsoft.com/office/officeart/2005/8/layout/hList1"/>
    <dgm:cxn modelId="{09EE4BDA-ED53-4FBB-A1C2-7F679F91ABB3}" srcId="{E96C493C-4701-492D-B54F-329BB66EA128}" destId="{B9943B89-0AEB-40C6-BF86-714CBA91E69C}" srcOrd="1" destOrd="0" parTransId="{0FC904E7-DD62-47F2-9468-B5985E8D563F}" sibTransId="{5582D70D-467C-4646-963C-48D65EDEB979}"/>
    <dgm:cxn modelId="{98BEA15E-7CCA-4661-B19A-FCC66EC734A4}" type="presOf" srcId="{1AD8425D-5C86-42A0-AB6A-2E18768319BC}" destId="{D34D9F20-D2EA-4FD0-A00B-E3F0C7840CFB}" srcOrd="0" destOrd="2" presId="urn:microsoft.com/office/officeart/2005/8/layout/hList1"/>
    <dgm:cxn modelId="{2ED38332-E3F6-4BF7-933D-739114E97A3C}" srcId="{0FBD4C37-B613-4128-968A-7846B75CBEBB}" destId="{DFE7A4B2-26C7-4A44-B36B-2A0393EB07A7}" srcOrd="2" destOrd="0" parTransId="{CAC39D22-699E-4927-943A-FB23774FF0A8}" sibTransId="{F07FFD00-C75A-437B-BB1C-B28BFCBBFC03}"/>
    <dgm:cxn modelId="{9D66509B-58E5-40BE-B6B0-123C4DD33B6D}" srcId="{0FBD4C37-B613-4128-968A-7846B75CBEBB}" destId="{5161EE87-16BB-42BA-83FD-53411C8A0027}" srcOrd="0" destOrd="0" parTransId="{90D41380-093F-4296-9DA3-DA7E10A7F420}" sibTransId="{63C7ECA5-11A8-4E51-984C-6FC799634EF1}"/>
    <dgm:cxn modelId="{B23B8683-AF49-48DF-BA1D-20D19E36BFEA}" srcId="{0FBD4C37-B613-4128-968A-7846B75CBEBB}" destId="{A46E30D4-F365-439D-827A-8E38D93544F2}" srcOrd="4" destOrd="0" parTransId="{1238A80F-FDF0-4272-A92E-3F7DA642F394}" sibTransId="{2C3DB9BF-552D-44B5-9C15-E90AC2E4711D}"/>
    <dgm:cxn modelId="{A2F4EB1A-82A1-404B-8EB9-403B09646705}" type="presOf" srcId="{D0C9CAE8-5DF3-423D-96F4-9D458214EC07}" destId="{76038B1D-7492-4F15-AD5E-61F1C4D4E7F5}" srcOrd="0" destOrd="0" presId="urn:microsoft.com/office/officeart/2005/8/layout/hList1"/>
    <dgm:cxn modelId="{D04B8B13-02D5-4FCB-8787-233B30FE20B7}" srcId="{CB551DEE-F3F9-471B-9E1F-6904B2F1DD52}" destId="{3FB31FC4-C08A-43D0-84D3-F1994656683E}" srcOrd="3" destOrd="0" parTransId="{9EF0F6D5-60F0-44B5-96C9-4F95C8EA092D}" sibTransId="{6B4ACC4A-AF0D-45E4-80F9-7EA3561B1D31}"/>
    <dgm:cxn modelId="{7EE843E3-DD42-4F68-9EBC-AAD065A982D4}" srcId="{D0C9CAE8-5DF3-423D-96F4-9D458214EC07}" destId="{0FBD4C37-B613-4128-968A-7846B75CBEBB}" srcOrd="0" destOrd="0" parTransId="{4417CA05-5784-4927-B2EF-F8655022D524}" sibTransId="{4F90BB7B-D758-44E6-8858-BE27EAB3B209}"/>
    <dgm:cxn modelId="{E6CA24AC-9011-43CB-B336-EE0659CF2DEC}" type="presOf" srcId="{CF2EEB31-238A-49C4-97DB-68AF319295FE}" destId="{CC33BED8-0B47-488F-B0A6-77C915746EE2}" srcOrd="0" destOrd="2" presId="urn:microsoft.com/office/officeart/2005/8/layout/hList1"/>
    <dgm:cxn modelId="{AD252AAF-7098-4CA5-91A4-2E19FC2351E3}" type="presOf" srcId="{7DAFF7E0-016C-4921-B556-2B5C19CE8733}" destId="{567EA793-8557-4351-8182-5C08F7BD5D0E}" srcOrd="0" destOrd="1" presId="urn:microsoft.com/office/officeart/2005/8/layout/hList1"/>
    <dgm:cxn modelId="{F85E7F4A-9107-4940-9AE9-19D9A56528A7}" type="presOf" srcId="{DFE7A4B2-26C7-4A44-B36B-2A0393EB07A7}" destId="{567EA793-8557-4351-8182-5C08F7BD5D0E}" srcOrd="0" destOrd="2" presId="urn:microsoft.com/office/officeart/2005/8/layout/hList1"/>
    <dgm:cxn modelId="{53855513-5012-4D27-BBEA-A4A536B4746D}" srcId="{E96C493C-4701-492D-B54F-329BB66EA128}" destId="{AAEB61E5-881A-463A-9FCC-48E9EBD5EBB9}" srcOrd="0" destOrd="0" parTransId="{48AE74F6-6F2C-4A65-9F56-E9048B68BE12}" sibTransId="{FF2CC9E2-84C3-4672-980F-E5EEB8B25EC1}"/>
    <dgm:cxn modelId="{480F9F4F-44BF-44C2-B4A5-2AB81523205A}" srcId="{0FBD4C37-B613-4128-968A-7846B75CBEBB}" destId="{1D6B5E44-EA5D-444B-98D8-CAF1D0DC7D0A}" srcOrd="3" destOrd="0" parTransId="{BC0E88C9-BB2F-4A67-9DD4-4571B927B9BC}" sibTransId="{45156547-60F7-4ACC-9277-0A32C3B1462F}"/>
    <dgm:cxn modelId="{D916B7BA-DABD-4D3F-837E-CD66AB715584}" srcId="{E96C493C-4701-492D-B54F-329BB66EA128}" destId="{1AD8425D-5C86-42A0-AB6A-2E18768319BC}" srcOrd="2" destOrd="0" parTransId="{8365E736-EB79-44FF-83A2-50A394856DC8}" sibTransId="{6A203E49-1CF9-40F4-BC47-0875BF37063E}"/>
    <dgm:cxn modelId="{9087D216-07B7-43EE-95AA-4FAE3D14085B}" type="presOf" srcId="{FD800656-109F-47CE-8BBA-AB58166D9CFE}" destId="{567EA793-8557-4351-8182-5C08F7BD5D0E}" srcOrd="0" destOrd="5" presId="urn:microsoft.com/office/officeart/2005/8/layout/hList1"/>
    <dgm:cxn modelId="{5337B8BD-6F6E-405D-BEB1-6A293BE27AD2}" type="presOf" srcId="{CC43F1D4-0B90-4E0E-BAED-66C4690484F1}" destId="{CC33BED8-0B47-488F-B0A6-77C915746EE2}" srcOrd="0" destOrd="0" presId="urn:microsoft.com/office/officeart/2005/8/layout/hList1"/>
    <dgm:cxn modelId="{D3B96766-4D39-4CB8-BB7F-0B060DD1620C}" type="presOf" srcId="{0FBD4C37-B613-4128-968A-7846B75CBEBB}" destId="{B8185BFB-B14E-4711-9D10-E5D99B68BF18}" srcOrd="0" destOrd="0" presId="urn:microsoft.com/office/officeart/2005/8/layout/hList1"/>
    <dgm:cxn modelId="{B84CE8EC-60DD-4EE7-A97B-E566A4C5D7DA}" srcId="{E96C493C-4701-492D-B54F-329BB66EA128}" destId="{65607A89-2F13-4A00-9D94-0EB01A013BB3}" srcOrd="3" destOrd="0" parTransId="{B7511EA5-FE59-442A-9488-82E7E2F07094}" sibTransId="{A0AB49F9-4C91-424A-B8B2-ABA2DE5A7713}"/>
    <dgm:cxn modelId="{628A626C-45C6-46E8-B879-1E288EA92C3A}" type="presOf" srcId="{5161EE87-16BB-42BA-83FD-53411C8A0027}" destId="{567EA793-8557-4351-8182-5C08F7BD5D0E}" srcOrd="0" destOrd="0" presId="urn:microsoft.com/office/officeart/2005/8/layout/hList1"/>
    <dgm:cxn modelId="{D5AECCED-AB71-4547-81A8-A1418F1A01C6}" srcId="{D0C9CAE8-5DF3-423D-96F4-9D458214EC07}" destId="{CB551DEE-F3F9-471B-9E1F-6904B2F1DD52}" srcOrd="1" destOrd="0" parTransId="{ED3E7416-5778-42C4-8679-1736EA2D2785}" sibTransId="{00B589AF-A772-4450-901E-B9117D3024C6}"/>
    <dgm:cxn modelId="{E3A40F63-D37D-4FE6-A48B-88C2A2550BD4}" type="presOf" srcId="{B9943B89-0AEB-40C6-BF86-714CBA91E69C}" destId="{D34D9F20-D2EA-4FD0-A00B-E3F0C7840CFB}" srcOrd="0" destOrd="1" presId="urn:microsoft.com/office/officeart/2005/8/layout/hList1"/>
    <dgm:cxn modelId="{187B8D0A-C1E6-4780-B7A3-65904F911827}" type="presOf" srcId="{A46E30D4-F365-439D-827A-8E38D93544F2}" destId="{567EA793-8557-4351-8182-5C08F7BD5D0E}" srcOrd="0" destOrd="4" presId="urn:microsoft.com/office/officeart/2005/8/layout/hList1"/>
    <dgm:cxn modelId="{D1DCD47F-6ADC-46EF-B30B-E5E824C294BC}" srcId="{0FBD4C37-B613-4128-968A-7846B75CBEBB}" destId="{7DAFF7E0-016C-4921-B556-2B5C19CE8733}" srcOrd="1" destOrd="0" parTransId="{18B8E72D-FFA2-4E84-9F60-3C959D689DAB}" sibTransId="{035F0974-A667-4D41-B9B9-34605538F2A5}"/>
    <dgm:cxn modelId="{76CE3CE3-BCA2-4F79-9B63-5C9770A3BC86}" srcId="{CB551DEE-F3F9-471B-9E1F-6904B2F1DD52}" destId="{CF2EEB31-238A-49C4-97DB-68AF319295FE}" srcOrd="2" destOrd="0" parTransId="{C10E31E6-3D9E-4007-900D-B3D03D695C64}" sibTransId="{D5A20E86-7132-4B78-AC70-C716F6C3DB85}"/>
    <dgm:cxn modelId="{601B7164-442C-4E46-BDE9-8E210057ED6B}" srcId="{CB551DEE-F3F9-471B-9E1F-6904B2F1DD52}" destId="{CC43F1D4-0B90-4E0E-BAED-66C4690484F1}" srcOrd="0" destOrd="0" parTransId="{C8CA6C81-F21B-4818-971C-4CE4A14D2B34}" sibTransId="{2C82F3DB-37C1-4456-9CF4-5873BD234A41}"/>
    <dgm:cxn modelId="{AA99020D-CA36-4954-A2C4-E6178A956E55}" type="presOf" srcId="{65607A89-2F13-4A00-9D94-0EB01A013BB3}" destId="{D34D9F20-D2EA-4FD0-A00B-E3F0C7840CFB}" srcOrd="0" destOrd="3" presId="urn:microsoft.com/office/officeart/2005/8/layout/hList1"/>
    <dgm:cxn modelId="{27ED6576-4DB3-4E4C-B38A-61F3CEDC9B41}" type="presOf" srcId="{CB551DEE-F3F9-471B-9E1F-6904B2F1DD52}" destId="{F6F1F343-14FC-43AB-966B-5C29319B139A}" srcOrd="0" destOrd="0" presId="urn:microsoft.com/office/officeart/2005/8/layout/hList1"/>
    <dgm:cxn modelId="{BF4EBA4D-34D5-4DD1-8C82-0C09C1F6F0A0}" srcId="{0FBD4C37-B613-4128-968A-7846B75CBEBB}" destId="{FD800656-109F-47CE-8BBA-AB58166D9CFE}" srcOrd="5" destOrd="0" parTransId="{62E4A117-539F-495E-9FBE-3CB4789826A8}" sibTransId="{4E324412-7C88-44A1-8B83-30B98E157471}"/>
    <dgm:cxn modelId="{AE765866-BC14-4B8D-B3B6-ED554C555C57}" type="presOf" srcId="{3FB31FC4-C08A-43D0-84D3-F1994656683E}" destId="{CC33BED8-0B47-488F-B0A6-77C915746EE2}" srcOrd="0" destOrd="3" presId="urn:microsoft.com/office/officeart/2005/8/layout/hList1"/>
    <dgm:cxn modelId="{B637D56F-7BAC-4854-8CAB-4E17212C3EA2}" srcId="{CB551DEE-F3F9-471B-9E1F-6904B2F1DD52}" destId="{6C9C71C8-BB84-4505-A79E-483F16CD16EF}" srcOrd="1" destOrd="0" parTransId="{4FC9A643-C09C-42DC-9E6A-E94E64F3D5BE}" sibTransId="{480024AC-A76C-42D9-B7C4-3FD8ECFC4930}"/>
    <dgm:cxn modelId="{5D2EC689-363F-44DA-BA37-B68823854F85}" srcId="{D0C9CAE8-5DF3-423D-96F4-9D458214EC07}" destId="{E96C493C-4701-492D-B54F-329BB66EA128}" srcOrd="2" destOrd="0" parTransId="{8BF0ACFD-5602-4201-835B-10A0747A9021}" sibTransId="{D73565D4-2E2D-4FE4-92F6-060D2A988C42}"/>
    <dgm:cxn modelId="{79A77ECF-93C7-48D6-8E9F-2E6E9F951AA0}" type="presOf" srcId="{AAEB61E5-881A-463A-9FCC-48E9EBD5EBB9}" destId="{D34D9F20-D2EA-4FD0-A00B-E3F0C7840CFB}" srcOrd="0" destOrd="0" presId="urn:microsoft.com/office/officeart/2005/8/layout/hList1"/>
    <dgm:cxn modelId="{00268C07-E61A-43DA-85AA-D197E2B9CBBB}" type="presParOf" srcId="{76038B1D-7492-4F15-AD5E-61F1C4D4E7F5}" destId="{B6416C89-EA64-4278-875F-A06393C1045F}" srcOrd="0" destOrd="0" presId="urn:microsoft.com/office/officeart/2005/8/layout/hList1"/>
    <dgm:cxn modelId="{FC37A9A9-BDAD-486A-AFC6-1F0CBA598D2D}" type="presParOf" srcId="{B6416C89-EA64-4278-875F-A06393C1045F}" destId="{B8185BFB-B14E-4711-9D10-E5D99B68BF18}" srcOrd="0" destOrd="0" presId="urn:microsoft.com/office/officeart/2005/8/layout/hList1"/>
    <dgm:cxn modelId="{411E6DEC-F605-428F-923D-AE955D6A1438}" type="presParOf" srcId="{B6416C89-EA64-4278-875F-A06393C1045F}" destId="{567EA793-8557-4351-8182-5C08F7BD5D0E}" srcOrd="1" destOrd="0" presId="urn:microsoft.com/office/officeart/2005/8/layout/hList1"/>
    <dgm:cxn modelId="{75E89B1A-AADB-4182-AD6E-37D39CD542B8}" type="presParOf" srcId="{76038B1D-7492-4F15-AD5E-61F1C4D4E7F5}" destId="{34188C4E-587C-43B2-978D-EC563F0BFEE8}" srcOrd="1" destOrd="0" presId="urn:microsoft.com/office/officeart/2005/8/layout/hList1"/>
    <dgm:cxn modelId="{5A64A939-9C90-48D6-B91E-743AC9C656AC}" type="presParOf" srcId="{76038B1D-7492-4F15-AD5E-61F1C4D4E7F5}" destId="{D0D3A97E-A6EC-4BF6-9718-2E3492DB8526}" srcOrd="2" destOrd="0" presId="urn:microsoft.com/office/officeart/2005/8/layout/hList1"/>
    <dgm:cxn modelId="{3797DFBE-CE5F-454F-B56A-779380AF48F9}" type="presParOf" srcId="{D0D3A97E-A6EC-4BF6-9718-2E3492DB8526}" destId="{F6F1F343-14FC-43AB-966B-5C29319B139A}" srcOrd="0" destOrd="0" presId="urn:microsoft.com/office/officeart/2005/8/layout/hList1"/>
    <dgm:cxn modelId="{B13AB72F-345A-434F-B0F3-3E5CF0EEE853}" type="presParOf" srcId="{D0D3A97E-A6EC-4BF6-9718-2E3492DB8526}" destId="{CC33BED8-0B47-488F-B0A6-77C915746EE2}" srcOrd="1" destOrd="0" presId="urn:microsoft.com/office/officeart/2005/8/layout/hList1"/>
    <dgm:cxn modelId="{8A2F5CD4-0A2A-4B60-A3F5-0EEE44D4E9B6}" type="presParOf" srcId="{76038B1D-7492-4F15-AD5E-61F1C4D4E7F5}" destId="{06987C38-4201-4E6F-B671-5C8453120ADE}" srcOrd="3" destOrd="0" presId="urn:microsoft.com/office/officeart/2005/8/layout/hList1"/>
    <dgm:cxn modelId="{C7561C33-D257-4DA6-926A-23C62141980F}" type="presParOf" srcId="{76038B1D-7492-4F15-AD5E-61F1C4D4E7F5}" destId="{D2FD625D-D837-4665-B7F2-26DC9218C1FE}" srcOrd="4" destOrd="0" presId="urn:microsoft.com/office/officeart/2005/8/layout/hList1"/>
    <dgm:cxn modelId="{6208860C-9696-4EEB-B56B-C6EA98FF101B}" type="presParOf" srcId="{D2FD625D-D837-4665-B7F2-26DC9218C1FE}" destId="{69EEFC4F-61C0-4916-B122-A4DB035BF2E1}" srcOrd="0" destOrd="0" presId="urn:microsoft.com/office/officeart/2005/8/layout/hList1"/>
    <dgm:cxn modelId="{26FE09F0-E574-45FE-871D-65CD5580952E}" type="presParOf" srcId="{D2FD625D-D837-4665-B7F2-26DC9218C1FE}" destId="{D34D9F20-D2EA-4FD0-A00B-E3F0C7840CFB}" srcOrd="1" destOrd="0" presId="urn:microsoft.com/office/officeart/2005/8/layout/h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050B0EE-AAA3-49C9-829B-410720109D9C}" type="doc">
      <dgm:prSet loTypeId="urn:microsoft.com/office/officeart/2005/8/layout/chevron1" loCatId="process" qsTypeId="urn:microsoft.com/office/officeart/2005/8/quickstyle/simple1" qsCatId="simple" csTypeId="urn:microsoft.com/office/officeart/2005/8/colors/accent1_2" csCatId="accent1" phldr="1"/>
      <dgm:spPr/>
    </dgm:pt>
    <dgm:pt modelId="{A0B08A14-ADE5-4212-BAA0-82FC433D47F6}">
      <dgm:prSet phldrT="[文本]"/>
      <dgm:spPr/>
      <dgm:t>
        <a:bodyPr/>
        <a:lstStyle/>
        <a:p>
          <a:r>
            <a:rPr lang="en-US" altLang="zh-CN" dirty="0" smtClean="0">
              <a:latin typeface="黑体" panose="02010609060101010101" pitchFamily="2" charset="-122"/>
              <a:ea typeface="黑体" panose="02010609060101010101" pitchFamily="2" charset="-122"/>
            </a:rPr>
            <a:t>2012</a:t>
          </a:r>
          <a:r>
            <a:rPr lang="zh-CN" altLang="en-US" dirty="0" smtClean="0">
              <a:latin typeface="黑体" panose="02010609060101010101" pitchFamily="2" charset="-122"/>
              <a:ea typeface="黑体" panose="02010609060101010101" pitchFamily="2" charset="-122"/>
            </a:rPr>
            <a:t>年</a:t>
          </a:r>
          <a:endParaRPr lang="zh-CN" altLang="en-US" dirty="0">
            <a:latin typeface="黑体" panose="02010609060101010101" pitchFamily="2" charset="-122"/>
            <a:ea typeface="黑体" panose="02010609060101010101" pitchFamily="2" charset="-122"/>
          </a:endParaRPr>
        </a:p>
      </dgm:t>
    </dgm:pt>
    <dgm:pt modelId="{F22DF19A-7A22-40E0-88D8-711A6057058C}" cxnId="{19E3D455-185E-4142-94B3-8A09DC801DFF}" type="parTrans">
      <dgm:prSet/>
      <dgm:spPr/>
      <dgm:t>
        <a:bodyPr/>
        <a:lstStyle/>
        <a:p>
          <a:endParaRPr lang="zh-CN" altLang="en-US">
            <a:latin typeface="黑体" panose="02010609060101010101" pitchFamily="2" charset="-122"/>
            <a:ea typeface="黑体" panose="02010609060101010101" pitchFamily="2" charset="-122"/>
          </a:endParaRPr>
        </a:p>
      </dgm:t>
    </dgm:pt>
    <dgm:pt modelId="{A4F20CD9-D350-477C-B27C-E321243FA177}" cxnId="{19E3D455-185E-4142-94B3-8A09DC801DFF}" type="sibTrans">
      <dgm:prSet/>
      <dgm:spPr/>
      <dgm:t>
        <a:bodyPr/>
        <a:lstStyle/>
        <a:p>
          <a:endParaRPr lang="zh-CN" altLang="en-US">
            <a:latin typeface="黑体" panose="02010609060101010101" pitchFamily="2" charset="-122"/>
            <a:ea typeface="黑体" panose="02010609060101010101" pitchFamily="2" charset="-122"/>
          </a:endParaRPr>
        </a:p>
      </dgm:t>
    </dgm:pt>
    <dgm:pt modelId="{6F6DFBB7-D8CB-42AF-B32A-23E749770F01}">
      <dgm:prSet phldrT="[文本]"/>
      <dgm:spPr/>
      <dgm:t>
        <a:bodyPr/>
        <a:lstStyle/>
        <a:p>
          <a:r>
            <a:rPr lang="en-US" altLang="zh-CN" dirty="0" smtClean="0">
              <a:latin typeface="黑体" panose="02010609060101010101" pitchFamily="2" charset="-122"/>
              <a:ea typeface="黑体" panose="02010609060101010101" pitchFamily="2" charset="-122"/>
            </a:rPr>
            <a:t>2013</a:t>
          </a:r>
          <a:r>
            <a:rPr lang="zh-CN" altLang="en-US" dirty="0" smtClean="0">
              <a:latin typeface="黑体" panose="02010609060101010101" pitchFamily="2" charset="-122"/>
              <a:ea typeface="黑体" panose="02010609060101010101" pitchFamily="2" charset="-122"/>
            </a:rPr>
            <a:t>年</a:t>
          </a:r>
          <a:endParaRPr lang="zh-CN" altLang="en-US" dirty="0">
            <a:latin typeface="黑体" panose="02010609060101010101" pitchFamily="2" charset="-122"/>
            <a:ea typeface="黑体" panose="02010609060101010101" pitchFamily="2" charset="-122"/>
          </a:endParaRPr>
        </a:p>
      </dgm:t>
    </dgm:pt>
    <dgm:pt modelId="{6E3BF28B-C3F6-4A9B-B731-01D213D9BB2D}" cxnId="{D5F3C01D-550F-463D-B7E6-ECF1EA102EA3}" type="parTrans">
      <dgm:prSet/>
      <dgm:spPr/>
      <dgm:t>
        <a:bodyPr/>
        <a:lstStyle/>
        <a:p>
          <a:endParaRPr lang="zh-CN" altLang="en-US">
            <a:latin typeface="黑体" panose="02010609060101010101" pitchFamily="2" charset="-122"/>
            <a:ea typeface="黑体" panose="02010609060101010101" pitchFamily="2" charset="-122"/>
          </a:endParaRPr>
        </a:p>
      </dgm:t>
    </dgm:pt>
    <dgm:pt modelId="{895AAE42-3ABA-4C8C-A898-724899D22C8A}" cxnId="{D5F3C01D-550F-463D-B7E6-ECF1EA102EA3}" type="sibTrans">
      <dgm:prSet/>
      <dgm:spPr/>
      <dgm:t>
        <a:bodyPr/>
        <a:lstStyle/>
        <a:p>
          <a:endParaRPr lang="zh-CN" altLang="en-US">
            <a:latin typeface="黑体" panose="02010609060101010101" pitchFamily="2" charset="-122"/>
            <a:ea typeface="黑体" panose="02010609060101010101" pitchFamily="2" charset="-122"/>
          </a:endParaRPr>
        </a:p>
      </dgm:t>
    </dgm:pt>
    <dgm:pt modelId="{0EE91184-B59F-43E1-8EB6-66C109FD2508}">
      <dgm:prSet phldrT="[文本]"/>
      <dgm:spPr/>
      <dgm:t>
        <a:bodyPr/>
        <a:lstStyle/>
        <a:p>
          <a:r>
            <a:rPr lang="en-US" altLang="zh-CN" dirty="0" smtClean="0">
              <a:latin typeface="黑体" panose="02010609060101010101" pitchFamily="2" charset="-122"/>
              <a:ea typeface="黑体" panose="02010609060101010101" pitchFamily="2" charset="-122"/>
            </a:rPr>
            <a:t>2014</a:t>
          </a:r>
          <a:r>
            <a:rPr lang="zh-CN" altLang="en-US" dirty="0" smtClean="0">
              <a:latin typeface="黑体" panose="02010609060101010101" pitchFamily="2" charset="-122"/>
              <a:ea typeface="黑体" panose="02010609060101010101" pitchFamily="2" charset="-122"/>
            </a:rPr>
            <a:t>年</a:t>
          </a:r>
          <a:endParaRPr lang="zh-CN" altLang="en-US" dirty="0">
            <a:latin typeface="黑体" panose="02010609060101010101" pitchFamily="2" charset="-122"/>
            <a:ea typeface="黑体" panose="02010609060101010101" pitchFamily="2" charset="-122"/>
          </a:endParaRPr>
        </a:p>
      </dgm:t>
    </dgm:pt>
    <dgm:pt modelId="{8DAB028F-F5C9-4495-9841-0FCDF12DAF6B}" cxnId="{AC2792E2-CCB9-4B39-8A2F-614131AAF58E}" type="parTrans">
      <dgm:prSet/>
      <dgm:spPr/>
      <dgm:t>
        <a:bodyPr/>
        <a:lstStyle/>
        <a:p>
          <a:endParaRPr lang="zh-CN" altLang="en-US">
            <a:latin typeface="黑体" panose="02010609060101010101" pitchFamily="2" charset="-122"/>
            <a:ea typeface="黑体" panose="02010609060101010101" pitchFamily="2" charset="-122"/>
          </a:endParaRPr>
        </a:p>
      </dgm:t>
    </dgm:pt>
    <dgm:pt modelId="{E6193741-10C0-4940-9EFE-D0F205C1F7AD}" cxnId="{AC2792E2-CCB9-4B39-8A2F-614131AAF58E}" type="sibTrans">
      <dgm:prSet/>
      <dgm:spPr/>
      <dgm:t>
        <a:bodyPr/>
        <a:lstStyle/>
        <a:p>
          <a:endParaRPr lang="zh-CN" altLang="en-US">
            <a:latin typeface="黑体" panose="02010609060101010101" pitchFamily="2" charset="-122"/>
            <a:ea typeface="黑体" panose="02010609060101010101" pitchFamily="2" charset="-122"/>
          </a:endParaRPr>
        </a:p>
      </dgm:t>
    </dgm:pt>
    <dgm:pt modelId="{5CDF31D1-62F5-4F58-BE4C-5D7A2A64AD6D}" type="pres">
      <dgm:prSet presAssocID="{1050B0EE-AAA3-49C9-829B-410720109D9C}" presName="Name0" presStyleCnt="0">
        <dgm:presLayoutVars>
          <dgm:dir/>
          <dgm:animLvl val="lvl"/>
          <dgm:resizeHandles val="exact"/>
        </dgm:presLayoutVars>
      </dgm:prSet>
      <dgm:spPr/>
    </dgm:pt>
    <dgm:pt modelId="{EAAFA0D6-2E2A-4B96-85AF-D01E89C4DD6C}" type="pres">
      <dgm:prSet presAssocID="{A0B08A14-ADE5-4212-BAA0-82FC433D47F6}" presName="parTxOnly" presStyleLbl="node1" presStyleIdx="0" presStyleCnt="3">
        <dgm:presLayoutVars>
          <dgm:chMax val="0"/>
          <dgm:chPref val="0"/>
          <dgm:bulletEnabled val="1"/>
        </dgm:presLayoutVars>
      </dgm:prSet>
      <dgm:spPr/>
      <dgm:t>
        <a:bodyPr/>
        <a:lstStyle/>
        <a:p>
          <a:endParaRPr lang="zh-CN" altLang="en-US"/>
        </a:p>
      </dgm:t>
    </dgm:pt>
    <dgm:pt modelId="{B0173320-0292-48B7-BA9F-D885257E0578}" type="pres">
      <dgm:prSet presAssocID="{A4F20CD9-D350-477C-B27C-E321243FA177}" presName="parTxOnlySpace" presStyleCnt="0"/>
      <dgm:spPr/>
    </dgm:pt>
    <dgm:pt modelId="{ABFD3F61-645D-4978-8519-C61EDF00C67B}" type="pres">
      <dgm:prSet presAssocID="{6F6DFBB7-D8CB-42AF-B32A-23E749770F01}" presName="parTxOnly" presStyleLbl="node1" presStyleIdx="1" presStyleCnt="3" custLinFactNeighborY="57053">
        <dgm:presLayoutVars>
          <dgm:chMax val="0"/>
          <dgm:chPref val="0"/>
          <dgm:bulletEnabled val="1"/>
        </dgm:presLayoutVars>
      </dgm:prSet>
      <dgm:spPr/>
      <dgm:t>
        <a:bodyPr/>
        <a:lstStyle/>
        <a:p>
          <a:endParaRPr lang="zh-CN" altLang="en-US"/>
        </a:p>
      </dgm:t>
    </dgm:pt>
    <dgm:pt modelId="{8927A2C0-1DDE-4B5C-88E6-2B2B52FD5E43}" type="pres">
      <dgm:prSet presAssocID="{895AAE42-3ABA-4C8C-A898-724899D22C8A}" presName="parTxOnlySpace" presStyleCnt="0"/>
      <dgm:spPr/>
    </dgm:pt>
    <dgm:pt modelId="{DD584E01-FE91-4DE6-B054-773986A12787}" type="pres">
      <dgm:prSet presAssocID="{0EE91184-B59F-43E1-8EB6-66C109FD2508}" presName="parTxOnly" presStyleLbl="node1" presStyleIdx="2" presStyleCnt="3">
        <dgm:presLayoutVars>
          <dgm:chMax val="0"/>
          <dgm:chPref val="0"/>
          <dgm:bulletEnabled val="1"/>
        </dgm:presLayoutVars>
      </dgm:prSet>
      <dgm:spPr/>
      <dgm:t>
        <a:bodyPr/>
        <a:lstStyle/>
        <a:p>
          <a:endParaRPr lang="zh-CN" altLang="en-US"/>
        </a:p>
      </dgm:t>
    </dgm:pt>
  </dgm:ptLst>
  <dgm:cxnLst>
    <dgm:cxn modelId="{8498624B-C8D9-49C8-B26D-F6D4F5EC5C35}" type="presOf" srcId="{1050B0EE-AAA3-49C9-829B-410720109D9C}" destId="{5CDF31D1-62F5-4F58-BE4C-5D7A2A64AD6D}" srcOrd="0" destOrd="0" presId="urn:microsoft.com/office/officeart/2005/8/layout/chevron1"/>
    <dgm:cxn modelId="{74264F21-E6A2-4163-9433-4F7546235999}" type="presOf" srcId="{6F6DFBB7-D8CB-42AF-B32A-23E749770F01}" destId="{ABFD3F61-645D-4978-8519-C61EDF00C67B}" srcOrd="0" destOrd="0" presId="urn:microsoft.com/office/officeart/2005/8/layout/chevron1"/>
    <dgm:cxn modelId="{AC2792E2-CCB9-4B39-8A2F-614131AAF58E}" srcId="{1050B0EE-AAA3-49C9-829B-410720109D9C}" destId="{0EE91184-B59F-43E1-8EB6-66C109FD2508}" srcOrd="2" destOrd="0" parTransId="{8DAB028F-F5C9-4495-9841-0FCDF12DAF6B}" sibTransId="{E6193741-10C0-4940-9EFE-D0F205C1F7AD}"/>
    <dgm:cxn modelId="{AA542F3C-DAAE-4A90-A0E3-57C2527FB7FF}" type="presOf" srcId="{A0B08A14-ADE5-4212-BAA0-82FC433D47F6}" destId="{EAAFA0D6-2E2A-4B96-85AF-D01E89C4DD6C}" srcOrd="0" destOrd="0" presId="urn:microsoft.com/office/officeart/2005/8/layout/chevron1"/>
    <dgm:cxn modelId="{19E3D455-185E-4142-94B3-8A09DC801DFF}" srcId="{1050B0EE-AAA3-49C9-829B-410720109D9C}" destId="{A0B08A14-ADE5-4212-BAA0-82FC433D47F6}" srcOrd="0" destOrd="0" parTransId="{F22DF19A-7A22-40E0-88D8-711A6057058C}" sibTransId="{A4F20CD9-D350-477C-B27C-E321243FA177}"/>
    <dgm:cxn modelId="{D5F3C01D-550F-463D-B7E6-ECF1EA102EA3}" srcId="{1050B0EE-AAA3-49C9-829B-410720109D9C}" destId="{6F6DFBB7-D8CB-42AF-B32A-23E749770F01}" srcOrd="1" destOrd="0" parTransId="{6E3BF28B-C3F6-4A9B-B731-01D213D9BB2D}" sibTransId="{895AAE42-3ABA-4C8C-A898-724899D22C8A}"/>
    <dgm:cxn modelId="{F7D83BCC-71D5-431B-A432-895E793B9F37}" type="presOf" srcId="{0EE91184-B59F-43E1-8EB6-66C109FD2508}" destId="{DD584E01-FE91-4DE6-B054-773986A12787}" srcOrd="0" destOrd="0" presId="urn:microsoft.com/office/officeart/2005/8/layout/chevron1"/>
    <dgm:cxn modelId="{79B225BC-A408-4ED4-8822-BC093E275861}" type="presParOf" srcId="{5CDF31D1-62F5-4F58-BE4C-5D7A2A64AD6D}" destId="{EAAFA0D6-2E2A-4B96-85AF-D01E89C4DD6C}" srcOrd="0" destOrd="0" presId="urn:microsoft.com/office/officeart/2005/8/layout/chevron1"/>
    <dgm:cxn modelId="{BBC44C2D-9656-4EBB-8E99-3DAF987633FF}" type="presParOf" srcId="{5CDF31D1-62F5-4F58-BE4C-5D7A2A64AD6D}" destId="{B0173320-0292-48B7-BA9F-D885257E0578}" srcOrd="1" destOrd="0" presId="urn:microsoft.com/office/officeart/2005/8/layout/chevron1"/>
    <dgm:cxn modelId="{D3D34516-94AD-40E4-B786-59D4D2CEF7C4}" type="presParOf" srcId="{5CDF31D1-62F5-4F58-BE4C-5D7A2A64AD6D}" destId="{ABFD3F61-645D-4978-8519-C61EDF00C67B}" srcOrd="2" destOrd="0" presId="urn:microsoft.com/office/officeart/2005/8/layout/chevron1"/>
    <dgm:cxn modelId="{8ED043CF-2A7B-4F5B-9897-D7AB47794C3C}" type="presParOf" srcId="{5CDF31D1-62F5-4F58-BE4C-5D7A2A64AD6D}" destId="{8927A2C0-1DDE-4B5C-88E6-2B2B52FD5E43}" srcOrd="3" destOrd="0" presId="urn:microsoft.com/office/officeart/2005/8/layout/chevron1"/>
    <dgm:cxn modelId="{80C6C6A8-B855-474C-94B5-C7AE46754FDB}" type="presParOf" srcId="{5CDF31D1-62F5-4F58-BE4C-5D7A2A64AD6D}" destId="{DD584E01-FE91-4DE6-B054-773986A12787}"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8502AFB-D126-4EF2-972E-E4DA7C04627E}" type="doc">
      <dgm:prSet loTypeId="urn:microsoft.com/office/officeart/2011/layout/TabList" loCatId="list" qsTypeId="urn:microsoft.com/office/officeart/2005/8/quickstyle/simple1" qsCatId="simple" csTypeId="urn:microsoft.com/office/officeart/2005/8/colors/accent3_5" csCatId="accent3" phldr="1"/>
      <dgm:spPr/>
      <dgm:t>
        <a:bodyPr/>
        <a:lstStyle/>
        <a:p>
          <a:endParaRPr lang="zh-CN" altLang="en-US"/>
        </a:p>
      </dgm:t>
    </dgm:pt>
    <dgm:pt modelId="{948C1721-E059-4E42-9B3E-E75EB3F02A61}">
      <dgm:prSet phldrT="[文本]"/>
      <dgm:spPr/>
      <dgm:t>
        <a:bodyPr/>
        <a:lstStyle/>
        <a:p>
          <a:r>
            <a:rPr lang="en-US" altLang="zh-CN" dirty="0" smtClean="0"/>
            <a:t>1</a:t>
          </a:r>
          <a:endParaRPr lang="zh-CN" altLang="en-US" dirty="0"/>
        </a:p>
      </dgm:t>
    </dgm:pt>
    <dgm:pt modelId="{FD7AC64F-7FC5-4D81-A8F4-2790A5CA5198}" cxnId="{3A71A6C3-99BD-4228-859D-B10E27D116F7}" type="parTrans">
      <dgm:prSet/>
      <dgm:spPr/>
      <dgm:t>
        <a:bodyPr/>
        <a:lstStyle/>
        <a:p>
          <a:endParaRPr lang="zh-CN" altLang="en-US"/>
        </a:p>
      </dgm:t>
    </dgm:pt>
    <dgm:pt modelId="{1D9A7137-8FE6-43B3-A259-FB6F93FB83F6}" cxnId="{3A71A6C3-99BD-4228-859D-B10E27D116F7}" type="sibTrans">
      <dgm:prSet/>
      <dgm:spPr/>
      <dgm:t>
        <a:bodyPr/>
        <a:lstStyle/>
        <a:p>
          <a:endParaRPr lang="zh-CN" altLang="en-US"/>
        </a:p>
      </dgm:t>
    </dgm:pt>
    <dgm:pt modelId="{AA78839E-53D0-4DC1-9405-AB2FC14ED6FD}">
      <dgm:prSet phldrT="[文本]" custT="1"/>
      <dgm:spPr/>
      <dgm:t>
        <a:bodyPr/>
        <a:lstStyle/>
        <a:p>
          <a:r>
            <a:rPr lang="zh-CN" altLang="en-US" sz="2400" dirty="0" smtClean="0">
              <a:solidFill>
                <a:schemeClr val="tx1"/>
              </a:solidFill>
            </a:rPr>
            <a:t>学业质量状况</a:t>
          </a:r>
          <a:endParaRPr lang="zh-CN" altLang="en-US" sz="2400" dirty="0">
            <a:solidFill>
              <a:schemeClr val="tx1"/>
            </a:solidFill>
          </a:endParaRPr>
        </a:p>
      </dgm:t>
    </dgm:pt>
    <dgm:pt modelId="{1FA750EB-3738-4F77-B588-4DD1BB08BCC7}" cxnId="{C7B4BC7A-8833-466B-8F42-4B47648B08EF}" type="parTrans">
      <dgm:prSet/>
      <dgm:spPr/>
      <dgm:t>
        <a:bodyPr/>
        <a:lstStyle/>
        <a:p>
          <a:endParaRPr lang="zh-CN" altLang="en-US"/>
        </a:p>
      </dgm:t>
    </dgm:pt>
    <dgm:pt modelId="{9989F704-CC11-4743-93A0-168949333284}" cxnId="{C7B4BC7A-8833-466B-8F42-4B47648B08EF}" type="sibTrans">
      <dgm:prSet/>
      <dgm:spPr/>
      <dgm:t>
        <a:bodyPr/>
        <a:lstStyle/>
        <a:p>
          <a:endParaRPr lang="zh-CN" altLang="en-US"/>
        </a:p>
      </dgm:t>
    </dgm:pt>
    <dgm:pt modelId="{A6619629-8C69-4750-8DCB-02118D667A42}">
      <dgm:prSet phldrT="[文本]"/>
      <dgm:spPr/>
      <dgm:t>
        <a:bodyPr/>
        <a:lstStyle/>
        <a:p>
          <a:r>
            <a:rPr lang="zh-CN" altLang="en-US" dirty="0" smtClean="0">
              <a:solidFill>
                <a:schemeClr val="tx1"/>
              </a:solidFill>
            </a:rPr>
            <a:t>语文、数学结果</a:t>
          </a:r>
          <a:endParaRPr lang="zh-CN" altLang="en-US" dirty="0">
            <a:solidFill>
              <a:schemeClr val="tx1"/>
            </a:solidFill>
          </a:endParaRPr>
        </a:p>
      </dgm:t>
    </dgm:pt>
    <dgm:pt modelId="{62540A8F-4DF6-49AA-A3BE-00B98103B5FE}" cxnId="{4BFFC0EC-0F2E-4F82-860D-CB8E6A3ED139}" type="parTrans">
      <dgm:prSet/>
      <dgm:spPr/>
      <dgm:t>
        <a:bodyPr/>
        <a:lstStyle/>
        <a:p>
          <a:endParaRPr lang="zh-CN" altLang="en-US"/>
        </a:p>
      </dgm:t>
    </dgm:pt>
    <dgm:pt modelId="{34E75B84-1825-4B15-B978-CEE8747FEAA3}" cxnId="{4BFFC0EC-0F2E-4F82-860D-CB8E6A3ED139}" type="sibTrans">
      <dgm:prSet/>
      <dgm:spPr/>
      <dgm:t>
        <a:bodyPr/>
        <a:lstStyle/>
        <a:p>
          <a:endParaRPr lang="zh-CN" altLang="en-US"/>
        </a:p>
      </dgm:t>
    </dgm:pt>
    <dgm:pt modelId="{C6175A70-B8B4-4D75-ABD2-3100DD027682}">
      <dgm:prSet phldrT="[文本]"/>
      <dgm:spPr/>
      <dgm:t>
        <a:bodyPr/>
        <a:lstStyle/>
        <a:p>
          <a:r>
            <a:rPr lang="en-US" altLang="zh-CN" dirty="0" smtClean="0"/>
            <a:t>2</a:t>
          </a:r>
          <a:endParaRPr lang="zh-CN" altLang="en-US" dirty="0"/>
        </a:p>
      </dgm:t>
    </dgm:pt>
    <dgm:pt modelId="{2B0474C8-38E6-49DC-A2EE-DFA301BB198F}" cxnId="{61F130F7-357E-43C2-9231-EB511D14A33D}" type="parTrans">
      <dgm:prSet/>
      <dgm:spPr/>
      <dgm:t>
        <a:bodyPr/>
        <a:lstStyle/>
        <a:p>
          <a:endParaRPr lang="zh-CN" altLang="en-US"/>
        </a:p>
      </dgm:t>
    </dgm:pt>
    <dgm:pt modelId="{6C9F852F-B70F-4D67-A8C5-CCEB7B6A8D33}" cxnId="{61F130F7-357E-43C2-9231-EB511D14A33D}" type="sibTrans">
      <dgm:prSet/>
      <dgm:spPr/>
      <dgm:t>
        <a:bodyPr/>
        <a:lstStyle/>
        <a:p>
          <a:endParaRPr lang="zh-CN" altLang="en-US"/>
        </a:p>
      </dgm:t>
    </dgm:pt>
    <dgm:pt modelId="{A02DA68F-8C57-4BDB-8402-8257D2E7DA6A}">
      <dgm:prSet phldrT="[文本]" custT="1"/>
      <dgm:spPr/>
      <dgm:t>
        <a:bodyPr/>
        <a:lstStyle/>
        <a:p>
          <a:r>
            <a:rPr lang="zh-CN" altLang="en-US" sz="2400" dirty="0" smtClean="0"/>
            <a:t>教育结果公平状况</a:t>
          </a:r>
          <a:endParaRPr lang="zh-CN" altLang="en-US" sz="2400" dirty="0"/>
        </a:p>
      </dgm:t>
    </dgm:pt>
    <dgm:pt modelId="{D8486CE9-662F-430B-A1A3-92CE6ED39D21}" cxnId="{E8C6B4F8-D135-4F2D-A04D-8D8BC32D45F3}" type="parTrans">
      <dgm:prSet/>
      <dgm:spPr/>
      <dgm:t>
        <a:bodyPr/>
        <a:lstStyle/>
        <a:p>
          <a:endParaRPr lang="zh-CN" altLang="en-US"/>
        </a:p>
      </dgm:t>
    </dgm:pt>
    <dgm:pt modelId="{4DBEC258-A92E-44DD-AA96-E586EC75FBD8}" cxnId="{E8C6B4F8-D135-4F2D-A04D-8D8BC32D45F3}" type="sibTrans">
      <dgm:prSet/>
      <dgm:spPr/>
      <dgm:t>
        <a:bodyPr/>
        <a:lstStyle/>
        <a:p>
          <a:endParaRPr lang="zh-CN" altLang="en-US"/>
        </a:p>
      </dgm:t>
    </dgm:pt>
    <dgm:pt modelId="{CBA48959-CB4D-48A4-9F8C-EB7578B3C82D}">
      <dgm:prSet phldrT="[文本]"/>
      <dgm:spPr/>
      <dgm:t>
        <a:bodyPr/>
        <a:lstStyle/>
        <a:p>
          <a:r>
            <a:rPr lang="zh-CN" altLang="en-US" dirty="0" smtClean="0"/>
            <a:t>校间差异</a:t>
          </a:r>
        </a:p>
        <a:p>
          <a:r>
            <a:rPr lang="zh-CN" altLang="en-US" dirty="0" smtClean="0"/>
            <a:t>家庭社会经济地位</a:t>
          </a:r>
        </a:p>
        <a:p>
          <a:r>
            <a:rPr lang="zh-CN" altLang="en-US" dirty="0" smtClean="0"/>
            <a:t>不同户籍、地域、规模等</a:t>
          </a:r>
          <a:endParaRPr lang="zh-CN" altLang="en-US" dirty="0"/>
        </a:p>
      </dgm:t>
    </dgm:pt>
    <dgm:pt modelId="{B5055192-67EA-4836-93FA-2F2A35E69D4A}" cxnId="{B30C2103-C0D7-467B-A278-4D0C2CB12A2A}" type="parTrans">
      <dgm:prSet/>
      <dgm:spPr/>
      <dgm:t>
        <a:bodyPr/>
        <a:lstStyle/>
        <a:p>
          <a:endParaRPr lang="zh-CN" altLang="en-US"/>
        </a:p>
      </dgm:t>
    </dgm:pt>
    <dgm:pt modelId="{630A960A-FE9E-42C2-B9F0-56B928CF8CF9}" cxnId="{B30C2103-C0D7-467B-A278-4D0C2CB12A2A}" type="sibTrans">
      <dgm:prSet/>
      <dgm:spPr/>
      <dgm:t>
        <a:bodyPr/>
        <a:lstStyle/>
        <a:p>
          <a:endParaRPr lang="zh-CN" altLang="en-US"/>
        </a:p>
      </dgm:t>
    </dgm:pt>
    <dgm:pt modelId="{1E443308-CBED-4DAA-BB57-494B056B1D13}">
      <dgm:prSet phldrT="[文本]"/>
      <dgm:spPr/>
      <dgm:t>
        <a:bodyPr/>
        <a:lstStyle/>
        <a:p>
          <a:r>
            <a:rPr lang="en-US" altLang="zh-CN" dirty="0" smtClean="0"/>
            <a:t>3</a:t>
          </a:r>
          <a:endParaRPr lang="zh-CN" altLang="en-US" dirty="0"/>
        </a:p>
      </dgm:t>
    </dgm:pt>
    <dgm:pt modelId="{8B688743-472C-4C9D-8B59-A9DEE54195C0}" cxnId="{4AAF8B76-45CB-471B-BB47-800AC4935096}" type="parTrans">
      <dgm:prSet/>
      <dgm:spPr/>
      <dgm:t>
        <a:bodyPr/>
        <a:lstStyle/>
        <a:p>
          <a:endParaRPr lang="zh-CN" altLang="en-US"/>
        </a:p>
      </dgm:t>
    </dgm:pt>
    <dgm:pt modelId="{ED5C88D7-928D-4A97-B53B-E13B562C7C1A}" cxnId="{4AAF8B76-45CB-471B-BB47-800AC4935096}" type="sibTrans">
      <dgm:prSet/>
      <dgm:spPr/>
      <dgm:t>
        <a:bodyPr/>
        <a:lstStyle/>
        <a:p>
          <a:endParaRPr lang="zh-CN" altLang="en-US"/>
        </a:p>
      </dgm:t>
    </dgm:pt>
    <dgm:pt modelId="{A5A67582-7967-42CE-AE3D-620EDDA96519}">
      <dgm:prSet phldrT="[文本]" custT="1"/>
      <dgm:spPr/>
      <dgm:t>
        <a:bodyPr/>
        <a:lstStyle/>
        <a:p>
          <a:r>
            <a:rPr lang="zh-CN" altLang="en-US" sz="2400" dirty="0" smtClean="0"/>
            <a:t>学生课业负担状况</a:t>
          </a:r>
          <a:endParaRPr lang="zh-CN" altLang="en-US" sz="2400" dirty="0"/>
        </a:p>
      </dgm:t>
    </dgm:pt>
    <dgm:pt modelId="{98728A86-5DB1-4835-B957-73BD72A0DD26}" cxnId="{0DA708B4-0E7E-4D0B-913C-85859F864089}" type="parTrans">
      <dgm:prSet/>
      <dgm:spPr/>
      <dgm:t>
        <a:bodyPr/>
        <a:lstStyle/>
        <a:p>
          <a:endParaRPr lang="zh-CN" altLang="en-US"/>
        </a:p>
      </dgm:t>
    </dgm:pt>
    <dgm:pt modelId="{CC882691-BB80-4051-93EF-E301B5DAB1AB}" cxnId="{0DA708B4-0E7E-4D0B-913C-85859F864089}" type="sibTrans">
      <dgm:prSet/>
      <dgm:spPr/>
      <dgm:t>
        <a:bodyPr/>
        <a:lstStyle/>
        <a:p>
          <a:endParaRPr lang="zh-CN" altLang="en-US"/>
        </a:p>
      </dgm:t>
    </dgm:pt>
    <dgm:pt modelId="{3F2DFE5B-AB3D-4A6A-B329-2E2A0866ABC0}">
      <dgm:prSet phldrT="[文本]"/>
      <dgm:spPr/>
      <dgm:t>
        <a:bodyPr/>
        <a:lstStyle/>
        <a:p>
          <a:r>
            <a:rPr lang="zh-CN" altLang="en-US" dirty="0" smtClean="0"/>
            <a:t>拟合指标</a:t>
          </a:r>
          <a:endParaRPr lang="zh-CN" altLang="en-US" dirty="0"/>
        </a:p>
      </dgm:t>
    </dgm:pt>
    <dgm:pt modelId="{7E44E925-9227-476B-8F78-63CEAB6CB5FE}" cxnId="{B2C70AB2-6F78-43CA-A81A-9189A816DD08}" type="parTrans">
      <dgm:prSet/>
      <dgm:spPr/>
      <dgm:t>
        <a:bodyPr/>
        <a:lstStyle/>
        <a:p>
          <a:endParaRPr lang="zh-CN" altLang="en-US"/>
        </a:p>
      </dgm:t>
    </dgm:pt>
    <dgm:pt modelId="{39E4D528-07B6-4CA5-9495-AD2897ABFEF7}" cxnId="{B2C70AB2-6F78-43CA-A81A-9189A816DD08}" type="sibTrans">
      <dgm:prSet/>
      <dgm:spPr/>
      <dgm:t>
        <a:bodyPr/>
        <a:lstStyle/>
        <a:p>
          <a:endParaRPr lang="zh-CN" altLang="en-US"/>
        </a:p>
      </dgm:t>
    </dgm:pt>
    <dgm:pt modelId="{23472869-600F-4172-82E7-A68DA154A837}">
      <dgm:prSet phldrT="[文本]"/>
      <dgm:spPr/>
      <dgm:t>
        <a:bodyPr/>
        <a:lstStyle/>
        <a:p>
          <a:r>
            <a:rPr lang="zh-CN" altLang="en-US" dirty="0" smtClean="0">
              <a:solidFill>
                <a:schemeClr val="tx1"/>
              </a:solidFill>
            </a:rPr>
            <a:t>学校增值</a:t>
          </a:r>
          <a:endParaRPr lang="zh-CN" altLang="en-US" dirty="0">
            <a:solidFill>
              <a:schemeClr val="tx1"/>
            </a:solidFill>
          </a:endParaRPr>
        </a:p>
      </dgm:t>
    </dgm:pt>
    <dgm:pt modelId="{07987FAB-1308-468B-930A-7EB4F603DBF4}" cxnId="{76151C5D-8803-4D7C-B606-B5D99135BECB}" type="parTrans">
      <dgm:prSet/>
      <dgm:spPr/>
      <dgm:t>
        <a:bodyPr/>
        <a:lstStyle/>
        <a:p>
          <a:endParaRPr lang="zh-CN" altLang="en-US"/>
        </a:p>
      </dgm:t>
    </dgm:pt>
    <dgm:pt modelId="{179DA048-68B1-4518-B555-F7987629465E}" cxnId="{76151C5D-8803-4D7C-B606-B5D99135BECB}" type="sibTrans">
      <dgm:prSet/>
      <dgm:spPr/>
      <dgm:t>
        <a:bodyPr/>
        <a:lstStyle/>
        <a:p>
          <a:endParaRPr lang="zh-CN" altLang="en-US"/>
        </a:p>
      </dgm:t>
    </dgm:pt>
    <dgm:pt modelId="{DDE4CF44-F06D-481E-8A4D-605779B76137}">
      <dgm:prSet phldrT="[文本]"/>
      <dgm:spPr/>
      <dgm:t>
        <a:bodyPr/>
        <a:lstStyle/>
        <a:p>
          <a:r>
            <a:rPr lang="zh-CN" altLang="en-US" dirty="0" smtClean="0"/>
            <a:t>客观情况</a:t>
          </a:r>
          <a:endParaRPr lang="zh-CN" altLang="en-US" dirty="0"/>
        </a:p>
      </dgm:t>
    </dgm:pt>
    <dgm:pt modelId="{6ED8A386-4F9F-4260-AA6F-FD1323FA326A}" cxnId="{3D7B15E3-71BF-4B4E-90D9-6A071743D7CB}" type="parTrans">
      <dgm:prSet/>
      <dgm:spPr/>
      <dgm:t>
        <a:bodyPr/>
        <a:lstStyle/>
        <a:p>
          <a:endParaRPr lang="zh-CN" altLang="en-US"/>
        </a:p>
      </dgm:t>
    </dgm:pt>
    <dgm:pt modelId="{11EE2B94-8179-405E-BDF4-CA1F303DE5D7}" cxnId="{3D7B15E3-71BF-4B4E-90D9-6A071743D7CB}" type="sibTrans">
      <dgm:prSet/>
      <dgm:spPr/>
      <dgm:t>
        <a:bodyPr/>
        <a:lstStyle/>
        <a:p>
          <a:endParaRPr lang="zh-CN" altLang="en-US"/>
        </a:p>
      </dgm:t>
    </dgm:pt>
    <dgm:pt modelId="{A185B256-1D9B-4B5D-963D-574DA35214EF}">
      <dgm:prSet phldrT="[文本]"/>
      <dgm:spPr/>
      <dgm:t>
        <a:bodyPr/>
        <a:lstStyle/>
        <a:p>
          <a:r>
            <a:rPr lang="zh-CN" altLang="en-US" dirty="0" smtClean="0"/>
            <a:t>主观感受</a:t>
          </a:r>
          <a:endParaRPr lang="zh-CN" altLang="en-US" dirty="0"/>
        </a:p>
      </dgm:t>
    </dgm:pt>
    <dgm:pt modelId="{925A0001-C588-466C-9CF3-17EF5B1FC026}" cxnId="{EAF675B0-250C-48D3-A3B1-5D433C890011}" type="parTrans">
      <dgm:prSet/>
      <dgm:spPr/>
      <dgm:t>
        <a:bodyPr/>
        <a:lstStyle/>
        <a:p>
          <a:endParaRPr lang="zh-CN" altLang="en-US"/>
        </a:p>
      </dgm:t>
    </dgm:pt>
    <dgm:pt modelId="{455E9A47-3BBB-4204-91EB-44F710E9FF0F}" cxnId="{EAF675B0-250C-48D3-A3B1-5D433C890011}" type="sibTrans">
      <dgm:prSet/>
      <dgm:spPr/>
      <dgm:t>
        <a:bodyPr/>
        <a:lstStyle/>
        <a:p>
          <a:endParaRPr lang="zh-CN" altLang="en-US"/>
        </a:p>
      </dgm:t>
    </dgm:pt>
    <dgm:pt modelId="{BEAE1201-6B28-4BED-BC7E-DAC3B9FEE76C}">
      <dgm:prSet phldrT="[文本]"/>
      <dgm:spPr/>
      <dgm:t>
        <a:bodyPr/>
        <a:lstStyle/>
        <a:p>
          <a:r>
            <a:rPr lang="zh-CN" altLang="en-US" dirty="0" smtClean="0">
              <a:solidFill>
                <a:schemeClr val="tx1"/>
              </a:solidFill>
            </a:rPr>
            <a:t>体育</a:t>
          </a:r>
          <a:endParaRPr lang="zh-CN" altLang="en-US" dirty="0">
            <a:solidFill>
              <a:schemeClr val="tx1"/>
            </a:solidFill>
          </a:endParaRPr>
        </a:p>
      </dgm:t>
    </dgm:pt>
    <dgm:pt modelId="{68BD99C2-BFFB-4DCA-BA53-D4922F2EC2E4}" cxnId="{F460DCBD-4D6F-4AD1-940B-91FE046AD5A2}" type="parTrans">
      <dgm:prSet/>
      <dgm:spPr/>
      <dgm:t>
        <a:bodyPr/>
        <a:lstStyle/>
        <a:p>
          <a:endParaRPr lang="zh-CN" altLang="en-US"/>
        </a:p>
      </dgm:t>
    </dgm:pt>
    <dgm:pt modelId="{B3866889-68A6-456C-ABB3-D1FE705C8CCC}" cxnId="{F460DCBD-4D6F-4AD1-940B-91FE046AD5A2}" type="sibTrans">
      <dgm:prSet/>
      <dgm:spPr/>
      <dgm:t>
        <a:bodyPr/>
        <a:lstStyle/>
        <a:p>
          <a:endParaRPr lang="zh-CN" altLang="en-US"/>
        </a:p>
      </dgm:t>
    </dgm:pt>
    <dgm:pt modelId="{DA2A668A-4D74-49DC-A463-9FC7C548CD0A}" type="pres">
      <dgm:prSet presAssocID="{D8502AFB-D126-4EF2-972E-E4DA7C04627E}" presName="Name0" presStyleCnt="0">
        <dgm:presLayoutVars>
          <dgm:chMax/>
          <dgm:chPref val="3"/>
          <dgm:dir/>
          <dgm:animOne val="branch"/>
          <dgm:animLvl val="lvl"/>
        </dgm:presLayoutVars>
      </dgm:prSet>
      <dgm:spPr/>
      <dgm:t>
        <a:bodyPr/>
        <a:lstStyle/>
        <a:p>
          <a:endParaRPr lang="zh-CN" altLang="en-US"/>
        </a:p>
      </dgm:t>
    </dgm:pt>
    <dgm:pt modelId="{029DA14B-CFD3-464B-9E6D-E8EF2228BAF6}" type="pres">
      <dgm:prSet presAssocID="{948C1721-E059-4E42-9B3E-E75EB3F02A61}" presName="composite" presStyleCnt="0"/>
      <dgm:spPr/>
    </dgm:pt>
    <dgm:pt modelId="{5959A53E-A85B-4DC5-BDCD-B33563CCD7AD}" type="pres">
      <dgm:prSet presAssocID="{948C1721-E059-4E42-9B3E-E75EB3F02A61}" presName="FirstChild" presStyleLbl="revTx" presStyleIdx="0" presStyleCnt="6">
        <dgm:presLayoutVars>
          <dgm:chMax val="0"/>
          <dgm:chPref val="0"/>
          <dgm:bulletEnabled val="1"/>
        </dgm:presLayoutVars>
      </dgm:prSet>
      <dgm:spPr/>
      <dgm:t>
        <a:bodyPr/>
        <a:lstStyle/>
        <a:p>
          <a:endParaRPr lang="zh-CN" altLang="en-US"/>
        </a:p>
      </dgm:t>
    </dgm:pt>
    <dgm:pt modelId="{35F1DE66-0DFB-4725-A50F-4A0294B54D60}" type="pres">
      <dgm:prSet presAssocID="{948C1721-E059-4E42-9B3E-E75EB3F02A61}" presName="Parent" presStyleLbl="alignNode1" presStyleIdx="0" presStyleCnt="3">
        <dgm:presLayoutVars>
          <dgm:chMax val="3"/>
          <dgm:chPref val="3"/>
          <dgm:bulletEnabled val="1"/>
        </dgm:presLayoutVars>
      </dgm:prSet>
      <dgm:spPr/>
      <dgm:t>
        <a:bodyPr/>
        <a:lstStyle/>
        <a:p>
          <a:endParaRPr lang="zh-CN" altLang="en-US"/>
        </a:p>
      </dgm:t>
    </dgm:pt>
    <dgm:pt modelId="{1BFEDC40-6726-4087-8597-557EF3BEA162}" type="pres">
      <dgm:prSet presAssocID="{948C1721-E059-4E42-9B3E-E75EB3F02A61}" presName="Accent" presStyleLbl="parChTrans1D1" presStyleIdx="0" presStyleCnt="3"/>
      <dgm:spPr/>
    </dgm:pt>
    <dgm:pt modelId="{3726C433-677E-4286-88B4-8AE388D47C6B}" type="pres">
      <dgm:prSet presAssocID="{948C1721-E059-4E42-9B3E-E75EB3F02A61}" presName="Child" presStyleLbl="revTx" presStyleIdx="1" presStyleCnt="6">
        <dgm:presLayoutVars>
          <dgm:chMax val="0"/>
          <dgm:chPref val="0"/>
          <dgm:bulletEnabled val="1"/>
        </dgm:presLayoutVars>
      </dgm:prSet>
      <dgm:spPr/>
      <dgm:t>
        <a:bodyPr/>
        <a:lstStyle/>
        <a:p>
          <a:endParaRPr lang="zh-CN" altLang="en-US"/>
        </a:p>
      </dgm:t>
    </dgm:pt>
    <dgm:pt modelId="{1569DBB0-2DDE-4037-B1B2-865C135C446E}" type="pres">
      <dgm:prSet presAssocID="{1D9A7137-8FE6-43B3-A259-FB6F93FB83F6}" presName="sibTrans" presStyleCnt="0"/>
      <dgm:spPr/>
    </dgm:pt>
    <dgm:pt modelId="{1BF10E5A-80EA-4835-8C4E-864C012E44CE}" type="pres">
      <dgm:prSet presAssocID="{C6175A70-B8B4-4D75-ABD2-3100DD027682}" presName="composite" presStyleCnt="0"/>
      <dgm:spPr/>
    </dgm:pt>
    <dgm:pt modelId="{D75F5159-F481-4E62-ABE2-CBEEA81E3DAD}" type="pres">
      <dgm:prSet presAssocID="{C6175A70-B8B4-4D75-ABD2-3100DD027682}" presName="FirstChild" presStyleLbl="revTx" presStyleIdx="2" presStyleCnt="6">
        <dgm:presLayoutVars>
          <dgm:chMax val="0"/>
          <dgm:chPref val="0"/>
          <dgm:bulletEnabled val="1"/>
        </dgm:presLayoutVars>
      </dgm:prSet>
      <dgm:spPr/>
      <dgm:t>
        <a:bodyPr/>
        <a:lstStyle/>
        <a:p>
          <a:endParaRPr lang="zh-CN" altLang="en-US"/>
        </a:p>
      </dgm:t>
    </dgm:pt>
    <dgm:pt modelId="{AC67DAEF-06D4-4A2A-91D3-C0D66436054E}" type="pres">
      <dgm:prSet presAssocID="{C6175A70-B8B4-4D75-ABD2-3100DD027682}" presName="Parent" presStyleLbl="alignNode1" presStyleIdx="1" presStyleCnt="3">
        <dgm:presLayoutVars>
          <dgm:chMax val="3"/>
          <dgm:chPref val="3"/>
          <dgm:bulletEnabled val="1"/>
        </dgm:presLayoutVars>
      </dgm:prSet>
      <dgm:spPr/>
      <dgm:t>
        <a:bodyPr/>
        <a:lstStyle/>
        <a:p>
          <a:endParaRPr lang="zh-CN" altLang="en-US"/>
        </a:p>
      </dgm:t>
    </dgm:pt>
    <dgm:pt modelId="{FD023DAA-2599-4A15-B489-C5D183D39F8A}" type="pres">
      <dgm:prSet presAssocID="{C6175A70-B8B4-4D75-ABD2-3100DD027682}" presName="Accent" presStyleLbl="parChTrans1D1" presStyleIdx="1" presStyleCnt="3"/>
      <dgm:spPr/>
    </dgm:pt>
    <dgm:pt modelId="{CA8C9C16-DAD8-474D-AC9F-83F2CEEA03CC}" type="pres">
      <dgm:prSet presAssocID="{C6175A70-B8B4-4D75-ABD2-3100DD027682}" presName="Child" presStyleLbl="revTx" presStyleIdx="3" presStyleCnt="6">
        <dgm:presLayoutVars>
          <dgm:chMax val="0"/>
          <dgm:chPref val="0"/>
          <dgm:bulletEnabled val="1"/>
        </dgm:presLayoutVars>
      </dgm:prSet>
      <dgm:spPr/>
      <dgm:t>
        <a:bodyPr/>
        <a:lstStyle/>
        <a:p>
          <a:endParaRPr lang="zh-CN" altLang="en-US"/>
        </a:p>
      </dgm:t>
    </dgm:pt>
    <dgm:pt modelId="{B5CFF033-8142-443C-92BE-A3000DA72CBE}" type="pres">
      <dgm:prSet presAssocID="{6C9F852F-B70F-4D67-A8C5-CCEB7B6A8D33}" presName="sibTrans" presStyleCnt="0"/>
      <dgm:spPr/>
    </dgm:pt>
    <dgm:pt modelId="{6275D746-A67D-410E-824A-AEBB838F326F}" type="pres">
      <dgm:prSet presAssocID="{1E443308-CBED-4DAA-BB57-494B056B1D13}" presName="composite" presStyleCnt="0"/>
      <dgm:spPr/>
    </dgm:pt>
    <dgm:pt modelId="{8FE55CF7-1EF2-47E4-A0D4-4C2DCB103217}" type="pres">
      <dgm:prSet presAssocID="{1E443308-CBED-4DAA-BB57-494B056B1D13}" presName="FirstChild" presStyleLbl="revTx" presStyleIdx="4" presStyleCnt="6">
        <dgm:presLayoutVars>
          <dgm:chMax val="0"/>
          <dgm:chPref val="0"/>
          <dgm:bulletEnabled val="1"/>
        </dgm:presLayoutVars>
      </dgm:prSet>
      <dgm:spPr/>
      <dgm:t>
        <a:bodyPr/>
        <a:lstStyle/>
        <a:p>
          <a:endParaRPr lang="zh-CN" altLang="en-US"/>
        </a:p>
      </dgm:t>
    </dgm:pt>
    <dgm:pt modelId="{248DE5CA-486A-4925-9DA7-F3ABF7507C05}" type="pres">
      <dgm:prSet presAssocID="{1E443308-CBED-4DAA-BB57-494B056B1D13}" presName="Parent" presStyleLbl="alignNode1" presStyleIdx="2" presStyleCnt="3">
        <dgm:presLayoutVars>
          <dgm:chMax val="3"/>
          <dgm:chPref val="3"/>
          <dgm:bulletEnabled val="1"/>
        </dgm:presLayoutVars>
      </dgm:prSet>
      <dgm:spPr/>
      <dgm:t>
        <a:bodyPr/>
        <a:lstStyle/>
        <a:p>
          <a:endParaRPr lang="zh-CN" altLang="en-US"/>
        </a:p>
      </dgm:t>
    </dgm:pt>
    <dgm:pt modelId="{491EA0FB-DE93-4326-895B-5474930BE360}" type="pres">
      <dgm:prSet presAssocID="{1E443308-CBED-4DAA-BB57-494B056B1D13}" presName="Accent" presStyleLbl="parChTrans1D1" presStyleIdx="2" presStyleCnt="3"/>
      <dgm:spPr/>
    </dgm:pt>
    <dgm:pt modelId="{590BB0AF-1DF6-45CE-9C48-6BF67A31706D}" type="pres">
      <dgm:prSet presAssocID="{1E443308-CBED-4DAA-BB57-494B056B1D13}" presName="Child" presStyleLbl="revTx" presStyleIdx="5" presStyleCnt="6">
        <dgm:presLayoutVars>
          <dgm:chMax val="0"/>
          <dgm:chPref val="0"/>
          <dgm:bulletEnabled val="1"/>
        </dgm:presLayoutVars>
      </dgm:prSet>
      <dgm:spPr/>
      <dgm:t>
        <a:bodyPr/>
        <a:lstStyle/>
        <a:p>
          <a:endParaRPr lang="zh-CN" altLang="en-US"/>
        </a:p>
      </dgm:t>
    </dgm:pt>
  </dgm:ptLst>
  <dgm:cxnLst>
    <dgm:cxn modelId="{F5F38FF2-7FA5-452B-81CC-19E12499D142}" type="presOf" srcId="{BEAE1201-6B28-4BED-BC7E-DAC3B9FEE76C}" destId="{3726C433-677E-4286-88B4-8AE388D47C6B}" srcOrd="0" destOrd="2" presId="urn:microsoft.com/office/officeart/2011/layout/TabList"/>
    <dgm:cxn modelId="{EAF675B0-250C-48D3-A3B1-5D433C890011}" srcId="{1E443308-CBED-4DAA-BB57-494B056B1D13}" destId="{A185B256-1D9B-4B5D-963D-574DA35214EF}" srcOrd="3" destOrd="0" parTransId="{925A0001-C588-466C-9CF3-17EF5B1FC026}" sibTransId="{455E9A47-3BBB-4204-91EB-44F710E9FF0F}"/>
    <dgm:cxn modelId="{E0123CFA-3322-4F01-BD21-31F5EBB73A9E}" type="presOf" srcId="{3F2DFE5B-AB3D-4A6A-B329-2E2A0866ABC0}" destId="{590BB0AF-1DF6-45CE-9C48-6BF67A31706D}" srcOrd="0" destOrd="0" presId="urn:microsoft.com/office/officeart/2011/layout/TabList"/>
    <dgm:cxn modelId="{B2C70AB2-6F78-43CA-A81A-9189A816DD08}" srcId="{1E443308-CBED-4DAA-BB57-494B056B1D13}" destId="{3F2DFE5B-AB3D-4A6A-B329-2E2A0866ABC0}" srcOrd="1" destOrd="0" parTransId="{7E44E925-9227-476B-8F78-63CEAB6CB5FE}" sibTransId="{39E4D528-07B6-4CA5-9495-AD2897ABFEF7}"/>
    <dgm:cxn modelId="{F4AF80E0-6259-4F1E-ACE6-81E91A52BBE0}" type="presOf" srcId="{948C1721-E059-4E42-9B3E-E75EB3F02A61}" destId="{35F1DE66-0DFB-4725-A50F-4A0294B54D60}" srcOrd="0" destOrd="0" presId="urn:microsoft.com/office/officeart/2011/layout/TabList"/>
    <dgm:cxn modelId="{F186225C-9682-4C89-9C2C-96685BF59E5F}" type="presOf" srcId="{DDE4CF44-F06D-481E-8A4D-605779B76137}" destId="{590BB0AF-1DF6-45CE-9C48-6BF67A31706D}" srcOrd="0" destOrd="1" presId="urn:microsoft.com/office/officeart/2011/layout/TabList"/>
    <dgm:cxn modelId="{5E36CF62-5CF6-4DD6-B46B-7C5DA4024880}" type="presOf" srcId="{C6175A70-B8B4-4D75-ABD2-3100DD027682}" destId="{AC67DAEF-06D4-4A2A-91D3-C0D66436054E}" srcOrd="0" destOrd="0" presId="urn:microsoft.com/office/officeart/2011/layout/TabList"/>
    <dgm:cxn modelId="{E7D3DDFE-0FA8-40FA-82F6-57A0ABEE2FE4}" type="presOf" srcId="{A5A67582-7967-42CE-AE3D-620EDDA96519}" destId="{8FE55CF7-1EF2-47E4-A0D4-4C2DCB103217}" srcOrd="0" destOrd="0" presId="urn:microsoft.com/office/officeart/2011/layout/TabList"/>
    <dgm:cxn modelId="{AA0A7E50-B48A-44E4-9B37-D1C09046328E}" type="presOf" srcId="{D8502AFB-D126-4EF2-972E-E4DA7C04627E}" destId="{DA2A668A-4D74-49DC-A463-9FC7C548CD0A}" srcOrd="0" destOrd="0" presId="urn:microsoft.com/office/officeart/2011/layout/TabList"/>
    <dgm:cxn modelId="{4BFFC0EC-0F2E-4F82-860D-CB8E6A3ED139}" srcId="{948C1721-E059-4E42-9B3E-E75EB3F02A61}" destId="{A6619629-8C69-4750-8DCB-02118D667A42}" srcOrd="1" destOrd="0" parTransId="{62540A8F-4DF6-49AA-A3BE-00B98103B5FE}" sibTransId="{34E75B84-1825-4B15-B978-CEE8747FEAA3}"/>
    <dgm:cxn modelId="{28593CE3-933F-4D3B-8FB3-17C35407D164}" type="presOf" srcId="{AA78839E-53D0-4DC1-9405-AB2FC14ED6FD}" destId="{5959A53E-A85B-4DC5-BDCD-B33563CCD7AD}" srcOrd="0" destOrd="0" presId="urn:microsoft.com/office/officeart/2011/layout/TabList"/>
    <dgm:cxn modelId="{B2F25EE5-D3C0-44A1-AAE6-CB7B81ABD193}" type="presOf" srcId="{1E443308-CBED-4DAA-BB57-494B056B1D13}" destId="{248DE5CA-486A-4925-9DA7-F3ABF7507C05}" srcOrd="0" destOrd="0" presId="urn:microsoft.com/office/officeart/2011/layout/TabList"/>
    <dgm:cxn modelId="{B30C2103-C0D7-467B-A278-4D0C2CB12A2A}" srcId="{C6175A70-B8B4-4D75-ABD2-3100DD027682}" destId="{CBA48959-CB4D-48A4-9F8C-EB7578B3C82D}" srcOrd="1" destOrd="0" parTransId="{B5055192-67EA-4836-93FA-2F2A35E69D4A}" sibTransId="{630A960A-FE9E-42C2-B9F0-56B928CF8CF9}"/>
    <dgm:cxn modelId="{3D7B15E3-71BF-4B4E-90D9-6A071743D7CB}" srcId="{1E443308-CBED-4DAA-BB57-494B056B1D13}" destId="{DDE4CF44-F06D-481E-8A4D-605779B76137}" srcOrd="2" destOrd="0" parTransId="{6ED8A386-4F9F-4260-AA6F-FD1323FA326A}" sibTransId="{11EE2B94-8179-405E-BDF4-CA1F303DE5D7}"/>
    <dgm:cxn modelId="{963CA05E-9B2D-4920-9D7C-F9ADFC0F6A8C}" type="presOf" srcId="{CBA48959-CB4D-48A4-9F8C-EB7578B3C82D}" destId="{CA8C9C16-DAD8-474D-AC9F-83F2CEEA03CC}" srcOrd="0" destOrd="0" presId="urn:microsoft.com/office/officeart/2011/layout/TabList"/>
    <dgm:cxn modelId="{AD7382AE-AC21-40C6-8000-9A26108CEE4D}" type="presOf" srcId="{23472869-600F-4172-82E7-A68DA154A837}" destId="{3726C433-677E-4286-88B4-8AE388D47C6B}" srcOrd="0" destOrd="1" presId="urn:microsoft.com/office/officeart/2011/layout/TabList"/>
    <dgm:cxn modelId="{3A71A6C3-99BD-4228-859D-B10E27D116F7}" srcId="{D8502AFB-D126-4EF2-972E-E4DA7C04627E}" destId="{948C1721-E059-4E42-9B3E-E75EB3F02A61}" srcOrd="0" destOrd="0" parTransId="{FD7AC64F-7FC5-4D81-A8F4-2790A5CA5198}" sibTransId="{1D9A7137-8FE6-43B3-A259-FB6F93FB83F6}"/>
    <dgm:cxn modelId="{D9C204AF-7AA8-49D9-93E2-BF9C5ABA76A2}" type="presOf" srcId="{A185B256-1D9B-4B5D-963D-574DA35214EF}" destId="{590BB0AF-1DF6-45CE-9C48-6BF67A31706D}" srcOrd="0" destOrd="2" presId="urn:microsoft.com/office/officeart/2011/layout/TabList"/>
    <dgm:cxn modelId="{E8C6B4F8-D135-4F2D-A04D-8D8BC32D45F3}" srcId="{C6175A70-B8B4-4D75-ABD2-3100DD027682}" destId="{A02DA68F-8C57-4BDB-8402-8257D2E7DA6A}" srcOrd="0" destOrd="0" parTransId="{D8486CE9-662F-430B-A1A3-92CE6ED39D21}" sibTransId="{4DBEC258-A92E-44DD-AA96-E586EC75FBD8}"/>
    <dgm:cxn modelId="{F460DCBD-4D6F-4AD1-940B-91FE046AD5A2}" srcId="{948C1721-E059-4E42-9B3E-E75EB3F02A61}" destId="{BEAE1201-6B28-4BED-BC7E-DAC3B9FEE76C}" srcOrd="3" destOrd="0" parTransId="{68BD99C2-BFFB-4DCA-BA53-D4922F2EC2E4}" sibTransId="{B3866889-68A6-456C-ABB3-D1FE705C8CCC}"/>
    <dgm:cxn modelId="{4AAF8B76-45CB-471B-BB47-800AC4935096}" srcId="{D8502AFB-D126-4EF2-972E-E4DA7C04627E}" destId="{1E443308-CBED-4DAA-BB57-494B056B1D13}" srcOrd="2" destOrd="0" parTransId="{8B688743-472C-4C9D-8B59-A9DEE54195C0}" sibTransId="{ED5C88D7-928D-4A97-B53B-E13B562C7C1A}"/>
    <dgm:cxn modelId="{C7B4BC7A-8833-466B-8F42-4B47648B08EF}" srcId="{948C1721-E059-4E42-9B3E-E75EB3F02A61}" destId="{AA78839E-53D0-4DC1-9405-AB2FC14ED6FD}" srcOrd="0" destOrd="0" parTransId="{1FA750EB-3738-4F77-B588-4DD1BB08BCC7}" sibTransId="{9989F704-CC11-4743-93A0-168949333284}"/>
    <dgm:cxn modelId="{76151C5D-8803-4D7C-B606-B5D99135BECB}" srcId="{948C1721-E059-4E42-9B3E-E75EB3F02A61}" destId="{23472869-600F-4172-82E7-A68DA154A837}" srcOrd="2" destOrd="0" parTransId="{07987FAB-1308-468B-930A-7EB4F603DBF4}" sibTransId="{179DA048-68B1-4518-B555-F7987629465E}"/>
    <dgm:cxn modelId="{CDE2AC2B-FFFD-4F25-8BB3-78A41B169ABE}" type="presOf" srcId="{A6619629-8C69-4750-8DCB-02118D667A42}" destId="{3726C433-677E-4286-88B4-8AE388D47C6B}" srcOrd="0" destOrd="0" presId="urn:microsoft.com/office/officeart/2011/layout/TabList"/>
    <dgm:cxn modelId="{61F130F7-357E-43C2-9231-EB511D14A33D}" srcId="{D8502AFB-D126-4EF2-972E-E4DA7C04627E}" destId="{C6175A70-B8B4-4D75-ABD2-3100DD027682}" srcOrd="1" destOrd="0" parTransId="{2B0474C8-38E6-49DC-A2EE-DFA301BB198F}" sibTransId="{6C9F852F-B70F-4D67-A8C5-CCEB7B6A8D33}"/>
    <dgm:cxn modelId="{0DA708B4-0E7E-4D0B-913C-85859F864089}" srcId="{1E443308-CBED-4DAA-BB57-494B056B1D13}" destId="{A5A67582-7967-42CE-AE3D-620EDDA96519}" srcOrd="0" destOrd="0" parTransId="{98728A86-5DB1-4835-B957-73BD72A0DD26}" sibTransId="{CC882691-BB80-4051-93EF-E301B5DAB1AB}"/>
    <dgm:cxn modelId="{E2EF4806-7A60-43BA-9413-662F9A871F1B}" type="presOf" srcId="{A02DA68F-8C57-4BDB-8402-8257D2E7DA6A}" destId="{D75F5159-F481-4E62-ABE2-CBEEA81E3DAD}" srcOrd="0" destOrd="0" presId="urn:microsoft.com/office/officeart/2011/layout/TabList"/>
    <dgm:cxn modelId="{F12CF8CA-344F-4E41-88B1-30AA28F2CDA6}" type="presParOf" srcId="{DA2A668A-4D74-49DC-A463-9FC7C548CD0A}" destId="{029DA14B-CFD3-464B-9E6D-E8EF2228BAF6}" srcOrd="0" destOrd="0" presId="urn:microsoft.com/office/officeart/2011/layout/TabList"/>
    <dgm:cxn modelId="{91315FDE-8CE0-4F9A-9128-3E18BFED5790}" type="presParOf" srcId="{029DA14B-CFD3-464B-9E6D-E8EF2228BAF6}" destId="{5959A53E-A85B-4DC5-BDCD-B33563CCD7AD}" srcOrd="0" destOrd="0" presId="urn:microsoft.com/office/officeart/2011/layout/TabList"/>
    <dgm:cxn modelId="{8B2ECF21-AC6D-48FE-861A-12CF7241EEF2}" type="presParOf" srcId="{029DA14B-CFD3-464B-9E6D-E8EF2228BAF6}" destId="{35F1DE66-0DFB-4725-A50F-4A0294B54D60}" srcOrd="1" destOrd="0" presId="urn:microsoft.com/office/officeart/2011/layout/TabList"/>
    <dgm:cxn modelId="{E056F511-D817-43AA-962B-1024D3136857}" type="presParOf" srcId="{029DA14B-CFD3-464B-9E6D-E8EF2228BAF6}" destId="{1BFEDC40-6726-4087-8597-557EF3BEA162}" srcOrd="2" destOrd="0" presId="urn:microsoft.com/office/officeart/2011/layout/TabList"/>
    <dgm:cxn modelId="{497C580A-E537-4203-972F-3149BEF1C276}" type="presParOf" srcId="{DA2A668A-4D74-49DC-A463-9FC7C548CD0A}" destId="{3726C433-677E-4286-88B4-8AE388D47C6B}" srcOrd="1" destOrd="0" presId="urn:microsoft.com/office/officeart/2011/layout/TabList"/>
    <dgm:cxn modelId="{CAFF831C-071C-4B31-8C01-DCDAB1A1C2AD}" type="presParOf" srcId="{DA2A668A-4D74-49DC-A463-9FC7C548CD0A}" destId="{1569DBB0-2DDE-4037-B1B2-865C135C446E}" srcOrd="2" destOrd="0" presId="urn:microsoft.com/office/officeart/2011/layout/TabList"/>
    <dgm:cxn modelId="{649A1F38-A82E-4541-9A94-4D5E132259A3}" type="presParOf" srcId="{DA2A668A-4D74-49DC-A463-9FC7C548CD0A}" destId="{1BF10E5A-80EA-4835-8C4E-864C012E44CE}" srcOrd="3" destOrd="0" presId="urn:microsoft.com/office/officeart/2011/layout/TabList"/>
    <dgm:cxn modelId="{0B4AA4CD-A241-4863-A9B3-356CEC49CA45}" type="presParOf" srcId="{1BF10E5A-80EA-4835-8C4E-864C012E44CE}" destId="{D75F5159-F481-4E62-ABE2-CBEEA81E3DAD}" srcOrd="0" destOrd="0" presId="urn:microsoft.com/office/officeart/2011/layout/TabList"/>
    <dgm:cxn modelId="{60E84D6C-2B1D-4401-8AF0-37E8C4AFD462}" type="presParOf" srcId="{1BF10E5A-80EA-4835-8C4E-864C012E44CE}" destId="{AC67DAEF-06D4-4A2A-91D3-C0D66436054E}" srcOrd="1" destOrd="0" presId="urn:microsoft.com/office/officeart/2011/layout/TabList"/>
    <dgm:cxn modelId="{E304E05E-3F38-4198-8688-A1FA4340A5F1}" type="presParOf" srcId="{1BF10E5A-80EA-4835-8C4E-864C012E44CE}" destId="{FD023DAA-2599-4A15-B489-C5D183D39F8A}" srcOrd="2" destOrd="0" presId="urn:microsoft.com/office/officeart/2011/layout/TabList"/>
    <dgm:cxn modelId="{669A6861-CA91-4432-8DD1-D844D1E131DC}" type="presParOf" srcId="{DA2A668A-4D74-49DC-A463-9FC7C548CD0A}" destId="{CA8C9C16-DAD8-474D-AC9F-83F2CEEA03CC}" srcOrd="4" destOrd="0" presId="urn:microsoft.com/office/officeart/2011/layout/TabList"/>
    <dgm:cxn modelId="{F297B168-819A-40B4-BF97-0C97292E9B17}" type="presParOf" srcId="{DA2A668A-4D74-49DC-A463-9FC7C548CD0A}" destId="{B5CFF033-8142-443C-92BE-A3000DA72CBE}" srcOrd="5" destOrd="0" presId="urn:microsoft.com/office/officeart/2011/layout/TabList"/>
    <dgm:cxn modelId="{2B589D10-4DEC-4775-B5A3-2765A311DF2F}" type="presParOf" srcId="{DA2A668A-4D74-49DC-A463-9FC7C548CD0A}" destId="{6275D746-A67D-410E-824A-AEBB838F326F}" srcOrd="6" destOrd="0" presId="urn:microsoft.com/office/officeart/2011/layout/TabList"/>
    <dgm:cxn modelId="{56B33580-EADB-42CC-98BD-43E6631F827E}" type="presParOf" srcId="{6275D746-A67D-410E-824A-AEBB838F326F}" destId="{8FE55CF7-1EF2-47E4-A0D4-4C2DCB103217}" srcOrd="0" destOrd="0" presId="urn:microsoft.com/office/officeart/2011/layout/TabList"/>
    <dgm:cxn modelId="{92FAAB0B-8700-4891-84BF-169A388152A3}" type="presParOf" srcId="{6275D746-A67D-410E-824A-AEBB838F326F}" destId="{248DE5CA-486A-4925-9DA7-F3ABF7507C05}" srcOrd="1" destOrd="0" presId="urn:microsoft.com/office/officeart/2011/layout/TabList"/>
    <dgm:cxn modelId="{12717736-397F-49E4-A319-F0C2B76E2C04}" type="presParOf" srcId="{6275D746-A67D-410E-824A-AEBB838F326F}" destId="{491EA0FB-DE93-4326-895B-5474930BE360}" srcOrd="2" destOrd="0" presId="urn:microsoft.com/office/officeart/2011/layout/TabList"/>
    <dgm:cxn modelId="{1558CB06-8CAF-4776-A458-46185EF91308}" type="presParOf" srcId="{DA2A668A-4D74-49DC-A463-9FC7C548CD0A}" destId="{590BB0AF-1DF6-45CE-9C48-6BF67A31706D}" srcOrd="7" destOrd="0" presId="urn:microsoft.com/office/officeart/2011/layout/Tab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8502AFB-D126-4EF2-972E-E4DA7C04627E}" type="doc">
      <dgm:prSet loTypeId="urn:microsoft.com/office/officeart/2011/layout/TabList" loCatId="list" qsTypeId="urn:microsoft.com/office/officeart/2005/8/quickstyle/simple1" qsCatId="simple" csTypeId="urn:microsoft.com/office/officeart/2005/8/colors/accent3_5" csCatId="accent3" phldr="1"/>
      <dgm:spPr/>
      <dgm:t>
        <a:bodyPr/>
        <a:lstStyle/>
        <a:p>
          <a:endParaRPr lang="zh-CN" altLang="en-US"/>
        </a:p>
      </dgm:t>
    </dgm:pt>
    <dgm:pt modelId="{948C1721-E059-4E42-9B3E-E75EB3F02A61}">
      <dgm:prSet phldrT="[文本]"/>
      <dgm:spPr/>
      <dgm:t>
        <a:bodyPr/>
        <a:lstStyle/>
        <a:p>
          <a:r>
            <a:rPr lang="en-US" altLang="zh-CN" dirty="0" smtClean="0"/>
            <a:t>4</a:t>
          </a:r>
          <a:endParaRPr lang="zh-CN" altLang="en-US" dirty="0"/>
        </a:p>
      </dgm:t>
    </dgm:pt>
    <dgm:pt modelId="{FD7AC64F-7FC5-4D81-A8F4-2790A5CA5198}" cxnId="{3A71A6C3-99BD-4228-859D-B10E27D116F7}" type="parTrans">
      <dgm:prSet/>
      <dgm:spPr/>
      <dgm:t>
        <a:bodyPr/>
        <a:lstStyle/>
        <a:p>
          <a:endParaRPr lang="zh-CN" altLang="en-US"/>
        </a:p>
      </dgm:t>
    </dgm:pt>
    <dgm:pt modelId="{1D9A7137-8FE6-43B3-A259-FB6F93FB83F6}" cxnId="{3A71A6C3-99BD-4228-859D-B10E27D116F7}" type="sibTrans">
      <dgm:prSet/>
      <dgm:spPr/>
      <dgm:t>
        <a:bodyPr/>
        <a:lstStyle/>
        <a:p>
          <a:endParaRPr lang="zh-CN" altLang="en-US"/>
        </a:p>
      </dgm:t>
    </dgm:pt>
    <dgm:pt modelId="{AA78839E-53D0-4DC1-9405-AB2FC14ED6FD}">
      <dgm:prSet phldrT="[文本]" custT="1"/>
      <dgm:spPr/>
      <dgm:t>
        <a:bodyPr/>
        <a:lstStyle/>
        <a:p>
          <a:r>
            <a:rPr lang="zh-CN" altLang="en-US" sz="2400" dirty="0" smtClean="0"/>
            <a:t>学业质量影响因素</a:t>
          </a:r>
          <a:endParaRPr lang="zh-CN" altLang="en-US" sz="2400" b="0" dirty="0"/>
        </a:p>
      </dgm:t>
    </dgm:pt>
    <dgm:pt modelId="{1FA750EB-3738-4F77-B588-4DD1BB08BCC7}" cxnId="{C7B4BC7A-8833-466B-8F42-4B47648B08EF}" type="parTrans">
      <dgm:prSet/>
      <dgm:spPr/>
      <dgm:t>
        <a:bodyPr/>
        <a:lstStyle/>
        <a:p>
          <a:endParaRPr lang="zh-CN" altLang="en-US"/>
        </a:p>
      </dgm:t>
    </dgm:pt>
    <dgm:pt modelId="{9989F704-CC11-4743-93A0-168949333284}" cxnId="{C7B4BC7A-8833-466B-8F42-4B47648B08EF}" type="sibTrans">
      <dgm:prSet/>
      <dgm:spPr/>
      <dgm:t>
        <a:bodyPr/>
        <a:lstStyle/>
        <a:p>
          <a:endParaRPr lang="zh-CN" altLang="en-US"/>
        </a:p>
      </dgm:t>
    </dgm:pt>
    <dgm:pt modelId="{A6619629-8C69-4750-8DCB-02118D667A42}">
      <dgm:prSet phldrT="[文本]"/>
      <dgm:spPr/>
      <dgm:t>
        <a:bodyPr/>
        <a:lstStyle/>
        <a:p>
          <a:r>
            <a:rPr lang="zh-CN" altLang="en-US" dirty="0" smtClean="0"/>
            <a:t>学校层面</a:t>
          </a:r>
          <a:endParaRPr lang="zh-CN" altLang="en-US" dirty="0"/>
        </a:p>
      </dgm:t>
    </dgm:pt>
    <dgm:pt modelId="{62540A8F-4DF6-49AA-A3BE-00B98103B5FE}" cxnId="{4BFFC0EC-0F2E-4F82-860D-CB8E6A3ED139}" type="parTrans">
      <dgm:prSet/>
      <dgm:spPr/>
      <dgm:t>
        <a:bodyPr/>
        <a:lstStyle/>
        <a:p>
          <a:endParaRPr lang="zh-CN" altLang="en-US"/>
        </a:p>
      </dgm:t>
    </dgm:pt>
    <dgm:pt modelId="{34E75B84-1825-4B15-B978-CEE8747FEAA3}" cxnId="{4BFFC0EC-0F2E-4F82-860D-CB8E6A3ED139}" type="sibTrans">
      <dgm:prSet/>
      <dgm:spPr/>
      <dgm:t>
        <a:bodyPr/>
        <a:lstStyle/>
        <a:p>
          <a:endParaRPr lang="zh-CN" altLang="en-US"/>
        </a:p>
      </dgm:t>
    </dgm:pt>
    <dgm:pt modelId="{C6175A70-B8B4-4D75-ABD2-3100DD027682}">
      <dgm:prSet phldrT="[文本]"/>
      <dgm:spPr/>
      <dgm:t>
        <a:bodyPr/>
        <a:lstStyle/>
        <a:p>
          <a:r>
            <a:rPr lang="en-US" altLang="zh-CN" dirty="0" smtClean="0"/>
            <a:t>5</a:t>
          </a:r>
          <a:endParaRPr lang="zh-CN" altLang="en-US" dirty="0"/>
        </a:p>
      </dgm:t>
    </dgm:pt>
    <dgm:pt modelId="{2B0474C8-38E6-49DC-A2EE-DFA301BB198F}" cxnId="{61F130F7-357E-43C2-9231-EB511D14A33D}" type="parTrans">
      <dgm:prSet/>
      <dgm:spPr/>
      <dgm:t>
        <a:bodyPr/>
        <a:lstStyle/>
        <a:p>
          <a:endParaRPr lang="zh-CN" altLang="en-US"/>
        </a:p>
      </dgm:t>
    </dgm:pt>
    <dgm:pt modelId="{6C9F852F-B70F-4D67-A8C5-CCEB7B6A8D33}" cxnId="{61F130F7-357E-43C2-9231-EB511D14A33D}" type="sibTrans">
      <dgm:prSet/>
      <dgm:spPr/>
      <dgm:t>
        <a:bodyPr/>
        <a:lstStyle/>
        <a:p>
          <a:endParaRPr lang="zh-CN" altLang="en-US"/>
        </a:p>
      </dgm:t>
    </dgm:pt>
    <dgm:pt modelId="{A02DA68F-8C57-4BDB-8402-8257D2E7DA6A}">
      <dgm:prSet phldrT="[文本]" custT="1"/>
      <dgm:spPr/>
      <dgm:t>
        <a:bodyPr/>
        <a:lstStyle/>
        <a:p>
          <a:r>
            <a:rPr lang="zh-CN" altLang="en-US" sz="2400" dirty="0" smtClean="0"/>
            <a:t>课堂教学现状</a:t>
          </a:r>
          <a:endParaRPr lang="zh-CN" altLang="en-US" sz="2400" dirty="0"/>
        </a:p>
      </dgm:t>
    </dgm:pt>
    <dgm:pt modelId="{D8486CE9-662F-430B-A1A3-92CE6ED39D21}" cxnId="{E8C6B4F8-D135-4F2D-A04D-8D8BC32D45F3}" type="parTrans">
      <dgm:prSet/>
      <dgm:spPr/>
      <dgm:t>
        <a:bodyPr/>
        <a:lstStyle/>
        <a:p>
          <a:endParaRPr lang="zh-CN" altLang="en-US"/>
        </a:p>
      </dgm:t>
    </dgm:pt>
    <dgm:pt modelId="{4DBEC258-A92E-44DD-AA96-E586EC75FBD8}" cxnId="{E8C6B4F8-D135-4F2D-A04D-8D8BC32D45F3}" type="sibTrans">
      <dgm:prSet/>
      <dgm:spPr/>
      <dgm:t>
        <a:bodyPr/>
        <a:lstStyle/>
        <a:p>
          <a:endParaRPr lang="zh-CN" altLang="en-US"/>
        </a:p>
      </dgm:t>
    </dgm:pt>
    <dgm:pt modelId="{CBA48959-CB4D-48A4-9F8C-EB7578B3C82D}">
      <dgm:prSet phldrT="[文本]"/>
      <dgm:spPr/>
      <dgm:t>
        <a:bodyPr/>
        <a:lstStyle/>
        <a:p>
          <a:r>
            <a:rPr lang="zh-CN" altLang="en-US" dirty="0" smtClean="0"/>
            <a:t>指标评价结果</a:t>
          </a:r>
          <a:endParaRPr lang="zh-CN" altLang="en-US" dirty="0"/>
        </a:p>
      </dgm:t>
    </dgm:pt>
    <dgm:pt modelId="{B5055192-67EA-4836-93FA-2F2A35E69D4A}" cxnId="{B30C2103-C0D7-467B-A278-4D0C2CB12A2A}" type="parTrans">
      <dgm:prSet/>
      <dgm:spPr/>
      <dgm:t>
        <a:bodyPr/>
        <a:lstStyle/>
        <a:p>
          <a:endParaRPr lang="zh-CN" altLang="en-US"/>
        </a:p>
      </dgm:t>
    </dgm:pt>
    <dgm:pt modelId="{630A960A-FE9E-42C2-B9F0-56B928CF8CF9}" cxnId="{B30C2103-C0D7-467B-A278-4D0C2CB12A2A}" type="sibTrans">
      <dgm:prSet/>
      <dgm:spPr/>
      <dgm:t>
        <a:bodyPr/>
        <a:lstStyle/>
        <a:p>
          <a:endParaRPr lang="zh-CN" altLang="en-US"/>
        </a:p>
      </dgm:t>
    </dgm:pt>
    <dgm:pt modelId="{1E443308-CBED-4DAA-BB57-494B056B1D13}">
      <dgm:prSet phldrT="[文本]"/>
      <dgm:spPr/>
      <dgm:t>
        <a:bodyPr/>
        <a:lstStyle/>
        <a:p>
          <a:r>
            <a:rPr lang="en-US" altLang="zh-CN" dirty="0" smtClean="0"/>
            <a:t>6</a:t>
          </a:r>
          <a:endParaRPr lang="zh-CN" altLang="en-US" dirty="0"/>
        </a:p>
      </dgm:t>
    </dgm:pt>
    <dgm:pt modelId="{8B688743-472C-4C9D-8B59-A9DEE54195C0}" cxnId="{4AAF8B76-45CB-471B-BB47-800AC4935096}" type="parTrans">
      <dgm:prSet/>
      <dgm:spPr/>
      <dgm:t>
        <a:bodyPr/>
        <a:lstStyle/>
        <a:p>
          <a:endParaRPr lang="zh-CN" altLang="en-US"/>
        </a:p>
      </dgm:t>
    </dgm:pt>
    <dgm:pt modelId="{ED5C88D7-928D-4A97-B53B-E13B562C7C1A}" cxnId="{4AAF8B76-45CB-471B-BB47-800AC4935096}" type="sibTrans">
      <dgm:prSet/>
      <dgm:spPr/>
      <dgm:t>
        <a:bodyPr/>
        <a:lstStyle/>
        <a:p>
          <a:endParaRPr lang="zh-CN" altLang="en-US"/>
        </a:p>
      </dgm:t>
    </dgm:pt>
    <dgm:pt modelId="{A5A67582-7967-42CE-AE3D-620EDDA96519}">
      <dgm:prSet phldrT="[文本]" custT="1"/>
      <dgm:spPr/>
      <dgm:t>
        <a:bodyPr/>
        <a:lstStyle/>
        <a:p>
          <a:r>
            <a:rPr lang="zh-CN" altLang="en-US" sz="2400" dirty="0" smtClean="0">
              <a:solidFill>
                <a:schemeClr val="accent6"/>
              </a:solidFill>
            </a:rPr>
            <a:t>其他结果</a:t>
          </a:r>
          <a:endParaRPr lang="zh-CN" altLang="en-US" sz="2400" dirty="0">
            <a:solidFill>
              <a:schemeClr val="accent6"/>
            </a:solidFill>
          </a:endParaRPr>
        </a:p>
      </dgm:t>
    </dgm:pt>
    <dgm:pt modelId="{98728A86-5DB1-4835-B957-73BD72A0DD26}" cxnId="{0DA708B4-0E7E-4D0B-913C-85859F864089}" type="parTrans">
      <dgm:prSet/>
      <dgm:spPr/>
      <dgm:t>
        <a:bodyPr/>
        <a:lstStyle/>
        <a:p>
          <a:endParaRPr lang="zh-CN" altLang="en-US"/>
        </a:p>
      </dgm:t>
    </dgm:pt>
    <dgm:pt modelId="{CC882691-BB80-4051-93EF-E301B5DAB1AB}" cxnId="{0DA708B4-0E7E-4D0B-913C-85859F864089}" type="sibTrans">
      <dgm:prSet/>
      <dgm:spPr/>
      <dgm:t>
        <a:bodyPr/>
        <a:lstStyle/>
        <a:p>
          <a:endParaRPr lang="zh-CN" altLang="en-US"/>
        </a:p>
      </dgm:t>
    </dgm:pt>
    <dgm:pt modelId="{3F2DFE5B-AB3D-4A6A-B329-2E2A0866ABC0}">
      <dgm:prSet phldrT="[文本]"/>
      <dgm:spPr/>
      <dgm:t>
        <a:bodyPr/>
        <a:lstStyle/>
        <a:p>
          <a:endParaRPr lang="zh-CN" altLang="en-US" dirty="0"/>
        </a:p>
      </dgm:t>
    </dgm:pt>
    <dgm:pt modelId="{7E44E925-9227-476B-8F78-63CEAB6CB5FE}" cxnId="{B2C70AB2-6F78-43CA-A81A-9189A816DD08}" type="parTrans">
      <dgm:prSet/>
      <dgm:spPr/>
      <dgm:t>
        <a:bodyPr/>
        <a:lstStyle/>
        <a:p>
          <a:endParaRPr lang="zh-CN" altLang="en-US"/>
        </a:p>
      </dgm:t>
    </dgm:pt>
    <dgm:pt modelId="{39E4D528-07B6-4CA5-9495-AD2897ABFEF7}" cxnId="{B2C70AB2-6F78-43CA-A81A-9189A816DD08}" type="sibTrans">
      <dgm:prSet/>
      <dgm:spPr/>
      <dgm:t>
        <a:bodyPr/>
        <a:lstStyle/>
        <a:p>
          <a:endParaRPr lang="zh-CN" altLang="en-US"/>
        </a:p>
      </dgm:t>
    </dgm:pt>
    <dgm:pt modelId="{7BBDE5E6-4CE6-408C-B67D-0A3FB6FD4A79}">
      <dgm:prSet phldrT="[文本]"/>
      <dgm:spPr/>
      <dgm:t>
        <a:bodyPr/>
        <a:lstStyle/>
        <a:p>
          <a:r>
            <a:rPr lang="zh-CN" altLang="en-US" dirty="0" smtClean="0"/>
            <a:t>教师层面</a:t>
          </a:r>
          <a:endParaRPr lang="zh-CN" altLang="en-US" dirty="0"/>
        </a:p>
      </dgm:t>
    </dgm:pt>
    <dgm:pt modelId="{AA7957B2-8A21-4041-844F-AD49442472F4}" cxnId="{99D0DEDB-24CA-4E17-8F80-E3134267773E}" type="parTrans">
      <dgm:prSet/>
      <dgm:spPr/>
      <dgm:t>
        <a:bodyPr/>
        <a:lstStyle/>
        <a:p>
          <a:endParaRPr lang="zh-CN" altLang="en-US"/>
        </a:p>
      </dgm:t>
    </dgm:pt>
    <dgm:pt modelId="{ABC0AFD3-0C04-46E6-A9D1-8899A7BFD070}" cxnId="{99D0DEDB-24CA-4E17-8F80-E3134267773E}" type="sibTrans">
      <dgm:prSet/>
      <dgm:spPr/>
      <dgm:t>
        <a:bodyPr/>
        <a:lstStyle/>
        <a:p>
          <a:endParaRPr lang="zh-CN" altLang="en-US"/>
        </a:p>
      </dgm:t>
    </dgm:pt>
    <dgm:pt modelId="{4F90F9BA-ECFF-47F6-AC2E-64F1D06AAD99}">
      <dgm:prSet phldrT="[文本]"/>
      <dgm:spPr/>
      <dgm:t>
        <a:bodyPr/>
        <a:lstStyle/>
        <a:p>
          <a:r>
            <a:rPr lang="zh-CN" altLang="en-US" dirty="0" smtClean="0"/>
            <a:t>学生层面</a:t>
          </a:r>
          <a:endParaRPr lang="zh-CN" altLang="en-US" dirty="0"/>
        </a:p>
      </dgm:t>
    </dgm:pt>
    <dgm:pt modelId="{D1B6949A-E824-4CC7-B735-99F8607ECBD9}" cxnId="{0BDAB44E-6E2F-43D0-B4C0-3CAE4D4A9B74}" type="parTrans">
      <dgm:prSet/>
      <dgm:spPr/>
      <dgm:t>
        <a:bodyPr/>
        <a:lstStyle/>
        <a:p>
          <a:endParaRPr lang="zh-CN" altLang="en-US"/>
        </a:p>
      </dgm:t>
    </dgm:pt>
    <dgm:pt modelId="{F93F7FBD-2179-4138-A4B3-FF67E1033CC1}" cxnId="{0BDAB44E-6E2F-43D0-B4C0-3CAE4D4A9B74}" type="sibTrans">
      <dgm:prSet/>
      <dgm:spPr/>
      <dgm:t>
        <a:bodyPr/>
        <a:lstStyle/>
        <a:p>
          <a:endParaRPr lang="zh-CN" altLang="en-US"/>
        </a:p>
      </dgm:t>
    </dgm:pt>
    <dgm:pt modelId="{0C9A342C-922C-42C1-852E-51894BB018A3}">
      <dgm:prSet phldrT="[文本]"/>
      <dgm:spPr/>
      <dgm:t>
        <a:bodyPr/>
        <a:lstStyle/>
        <a:p>
          <a:r>
            <a:rPr lang="zh-CN" altLang="en-US" dirty="0" smtClean="0"/>
            <a:t>行为评价示例</a:t>
          </a:r>
          <a:endParaRPr lang="zh-CN" altLang="en-US" dirty="0"/>
        </a:p>
      </dgm:t>
    </dgm:pt>
    <dgm:pt modelId="{349D31FA-7ECA-4841-9D60-B21E065A10DA}" cxnId="{A9F3B37A-1EEB-4C82-9EFD-1DCCB86EC17E}" type="parTrans">
      <dgm:prSet/>
      <dgm:spPr/>
      <dgm:t>
        <a:bodyPr/>
        <a:lstStyle/>
        <a:p>
          <a:endParaRPr lang="zh-CN" altLang="en-US"/>
        </a:p>
      </dgm:t>
    </dgm:pt>
    <dgm:pt modelId="{8E0299B4-DD4D-44AE-87A0-57CEEF1B3C64}" cxnId="{A9F3B37A-1EEB-4C82-9EFD-1DCCB86EC17E}" type="sibTrans">
      <dgm:prSet/>
      <dgm:spPr/>
      <dgm:t>
        <a:bodyPr/>
        <a:lstStyle/>
        <a:p>
          <a:endParaRPr lang="zh-CN" altLang="en-US"/>
        </a:p>
      </dgm:t>
    </dgm:pt>
    <dgm:pt modelId="{DA2A668A-4D74-49DC-A463-9FC7C548CD0A}" type="pres">
      <dgm:prSet presAssocID="{D8502AFB-D126-4EF2-972E-E4DA7C04627E}" presName="Name0" presStyleCnt="0">
        <dgm:presLayoutVars>
          <dgm:chMax/>
          <dgm:chPref val="3"/>
          <dgm:dir/>
          <dgm:animOne val="branch"/>
          <dgm:animLvl val="lvl"/>
        </dgm:presLayoutVars>
      </dgm:prSet>
      <dgm:spPr/>
      <dgm:t>
        <a:bodyPr/>
        <a:lstStyle/>
        <a:p>
          <a:endParaRPr lang="zh-CN" altLang="en-US"/>
        </a:p>
      </dgm:t>
    </dgm:pt>
    <dgm:pt modelId="{029DA14B-CFD3-464B-9E6D-E8EF2228BAF6}" type="pres">
      <dgm:prSet presAssocID="{948C1721-E059-4E42-9B3E-E75EB3F02A61}" presName="composite" presStyleCnt="0"/>
      <dgm:spPr/>
    </dgm:pt>
    <dgm:pt modelId="{5959A53E-A85B-4DC5-BDCD-B33563CCD7AD}" type="pres">
      <dgm:prSet presAssocID="{948C1721-E059-4E42-9B3E-E75EB3F02A61}" presName="FirstChild" presStyleLbl="revTx" presStyleIdx="0" presStyleCnt="6">
        <dgm:presLayoutVars>
          <dgm:chMax val="0"/>
          <dgm:chPref val="0"/>
          <dgm:bulletEnabled val="1"/>
        </dgm:presLayoutVars>
      </dgm:prSet>
      <dgm:spPr/>
      <dgm:t>
        <a:bodyPr/>
        <a:lstStyle/>
        <a:p>
          <a:endParaRPr lang="zh-CN" altLang="en-US"/>
        </a:p>
      </dgm:t>
    </dgm:pt>
    <dgm:pt modelId="{35F1DE66-0DFB-4725-A50F-4A0294B54D60}" type="pres">
      <dgm:prSet presAssocID="{948C1721-E059-4E42-9B3E-E75EB3F02A61}" presName="Parent" presStyleLbl="alignNode1" presStyleIdx="0" presStyleCnt="3">
        <dgm:presLayoutVars>
          <dgm:chMax val="3"/>
          <dgm:chPref val="3"/>
          <dgm:bulletEnabled val="1"/>
        </dgm:presLayoutVars>
      </dgm:prSet>
      <dgm:spPr/>
      <dgm:t>
        <a:bodyPr/>
        <a:lstStyle/>
        <a:p>
          <a:endParaRPr lang="zh-CN" altLang="en-US"/>
        </a:p>
      </dgm:t>
    </dgm:pt>
    <dgm:pt modelId="{1BFEDC40-6726-4087-8597-557EF3BEA162}" type="pres">
      <dgm:prSet presAssocID="{948C1721-E059-4E42-9B3E-E75EB3F02A61}" presName="Accent" presStyleLbl="parChTrans1D1" presStyleIdx="0" presStyleCnt="3"/>
      <dgm:spPr/>
    </dgm:pt>
    <dgm:pt modelId="{3726C433-677E-4286-88B4-8AE388D47C6B}" type="pres">
      <dgm:prSet presAssocID="{948C1721-E059-4E42-9B3E-E75EB3F02A61}" presName="Child" presStyleLbl="revTx" presStyleIdx="1" presStyleCnt="6">
        <dgm:presLayoutVars>
          <dgm:chMax val="0"/>
          <dgm:chPref val="0"/>
          <dgm:bulletEnabled val="1"/>
        </dgm:presLayoutVars>
      </dgm:prSet>
      <dgm:spPr/>
      <dgm:t>
        <a:bodyPr/>
        <a:lstStyle/>
        <a:p>
          <a:endParaRPr lang="zh-CN" altLang="en-US"/>
        </a:p>
      </dgm:t>
    </dgm:pt>
    <dgm:pt modelId="{1569DBB0-2DDE-4037-B1B2-865C135C446E}" type="pres">
      <dgm:prSet presAssocID="{1D9A7137-8FE6-43B3-A259-FB6F93FB83F6}" presName="sibTrans" presStyleCnt="0"/>
      <dgm:spPr/>
    </dgm:pt>
    <dgm:pt modelId="{1BF10E5A-80EA-4835-8C4E-864C012E44CE}" type="pres">
      <dgm:prSet presAssocID="{C6175A70-B8B4-4D75-ABD2-3100DD027682}" presName="composite" presStyleCnt="0"/>
      <dgm:spPr/>
    </dgm:pt>
    <dgm:pt modelId="{D75F5159-F481-4E62-ABE2-CBEEA81E3DAD}" type="pres">
      <dgm:prSet presAssocID="{C6175A70-B8B4-4D75-ABD2-3100DD027682}" presName="FirstChild" presStyleLbl="revTx" presStyleIdx="2" presStyleCnt="6">
        <dgm:presLayoutVars>
          <dgm:chMax val="0"/>
          <dgm:chPref val="0"/>
          <dgm:bulletEnabled val="1"/>
        </dgm:presLayoutVars>
      </dgm:prSet>
      <dgm:spPr/>
      <dgm:t>
        <a:bodyPr/>
        <a:lstStyle/>
        <a:p>
          <a:endParaRPr lang="zh-CN" altLang="en-US"/>
        </a:p>
      </dgm:t>
    </dgm:pt>
    <dgm:pt modelId="{AC67DAEF-06D4-4A2A-91D3-C0D66436054E}" type="pres">
      <dgm:prSet presAssocID="{C6175A70-B8B4-4D75-ABD2-3100DD027682}" presName="Parent" presStyleLbl="alignNode1" presStyleIdx="1" presStyleCnt="3">
        <dgm:presLayoutVars>
          <dgm:chMax val="3"/>
          <dgm:chPref val="3"/>
          <dgm:bulletEnabled val="1"/>
        </dgm:presLayoutVars>
      </dgm:prSet>
      <dgm:spPr/>
      <dgm:t>
        <a:bodyPr/>
        <a:lstStyle/>
        <a:p>
          <a:endParaRPr lang="zh-CN" altLang="en-US"/>
        </a:p>
      </dgm:t>
    </dgm:pt>
    <dgm:pt modelId="{FD023DAA-2599-4A15-B489-C5D183D39F8A}" type="pres">
      <dgm:prSet presAssocID="{C6175A70-B8B4-4D75-ABD2-3100DD027682}" presName="Accent" presStyleLbl="parChTrans1D1" presStyleIdx="1" presStyleCnt="3"/>
      <dgm:spPr/>
    </dgm:pt>
    <dgm:pt modelId="{CA8C9C16-DAD8-474D-AC9F-83F2CEEA03CC}" type="pres">
      <dgm:prSet presAssocID="{C6175A70-B8B4-4D75-ABD2-3100DD027682}" presName="Child" presStyleLbl="revTx" presStyleIdx="3" presStyleCnt="6">
        <dgm:presLayoutVars>
          <dgm:chMax val="0"/>
          <dgm:chPref val="0"/>
          <dgm:bulletEnabled val="1"/>
        </dgm:presLayoutVars>
      </dgm:prSet>
      <dgm:spPr/>
      <dgm:t>
        <a:bodyPr/>
        <a:lstStyle/>
        <a:p>
          <a:endParaRPr lang="zh-CN" altLang="en-US"/>
        </a:p>
      </dgm:t>
    </dgm:pt>
    <dgm:pt modelId="{B5CFF033-8142-443C-92BE-A3000DA72CBE}" type="pres">
      <dgm:prSet presAssocID="{6C9F852F-B70F-4D67-A8C5-CCEB7B6A8D33}" presName="sibTrans" presStyleCnt="0"/>
      <dgm:spPr/>
    </dgm:pt>
    <dgm:pt modelId="{6275D746-A67D-410E-824A-AEBB838F326F}" type="pres">
      <dgm:prSet presAssocID="{1E443308-CBED-4DAA-BB57-494B056B1D13}" presName="composite" presStyleCnt="0"/>
      <dgm:spPr/>
    </dgm:pt>
    <dgm:pt modelId="{8FE55CF7-1EF2-47E4-A0D4-4C2DCB103217}" type="pres">
      <dgm:prSet presAssocID="{1E443308-CBED-4DAA-BB57-494B056B1D13}" presName="FirstChild" presStyleLbl="revTx" presStyleIdx="4" presStyleCnt="6">
        <dgm:presLayoutVars>
          <dgm:chMax val="0"/>
          <dgm:chPref val="0"/>
          <dgm:bulletEnabled val="1"/>
        </dgm:presLayoutVars>
      </dgm:prSet>
      <dgm:spPr/>
      <dgm:t>
        <a:bodyPr/>
        <a:lstStyle/>
        <a:p>
          <a:endParaRPr lang="zh-CN" altLang="en-US"/>
        </a:p>
      </dgm:t>
    </dgm:pt>
    <dgm:pt modelId="{248DE5CA-486A-4925-9DA7-F3ABF7507C05}" type="pres">
      <dgm:prSet presAssocID="{1E443308-CBED-4DAA-BB57-494B056B1D13}" presName="Parent" presStyleLbl="alignNode1" presStyleIdx="2" presStyleCnt="3">
        <dgm:presLayoutVars>
          <dgm:chMax val="3"/>
          <dgm:chPref val="3"/>
          <dgm:bulletEnabled val="1"/>
        </dgm:presLayoutVars>
      </dgm:prSet>
      <dgm:spPr/>
      <dgm:t>
        <a:bodyPr/>
        <a:lstStyle/>
        <a:p>
          <a:endParaRPr lang="zh-CN" altLang="en-US"/>
        </a:p>
      </dgm:t>
    </dgm:pt>
    <dgm:pt modelId="{491EA0FB-DE93-4326-895B-5474930BE360}" type="pres">
      <dgm:prSet presAssocID="{1E443308-CBED-4DAA-BB57-494B056B1D13}" presName="Accent" presStyleLbl="parChTrans1D1" presStyleIdx="2" presStyleCnt="3"/>
      <dgm:spPr/>
    </dgm:pt>
    <dgm:pt modelId="{590BB0AF-1DF6-45CE-9C48-6BF67A31706D}" type="pres">
      <dgm:prSet presAssocID="{1E443308-CBED-4DAA-BB57-494B056B1D13}" presName="Child" presStyleLbl="revTx" presStyleIdx="5" presStyleCnt="6">
        <dgm:presLayoutVars>
          <dgm:chMax val="0"/>
          <dgm:chPref val="0"/>
          <dgm:bulletEnabled val="1"/>
        </dgm:presLayoutVars>
      </dgm:prSet>
      <dgm:spPr/>
      <dgm:t>
        <a:bodyPr/>
        <a:lstStyle/>
        <a:p>
          <a:endParaRPr lang="zh-CN" altLang="en-US"/>
        </a:p>
      </dgm:t>
    </dgm:pt>
  </dgm:ptLst>
  <dgm:cxnLst>
    <dgm:cxn modelId="{0DA708B4-0E7E-4D0B-913C-85859F864089}" srcId="{1E443308-CBED-4DAA-BB57-494B056B1D13}" destId="{A5A67582-7967-42CE-AE3D-620EDDA96519}" srcOrd="0" destOrd="0" parTransId="{98728A86-5DB1-4835-B957-73BD72A0DD26}" sibTransId="{CC882691-BB80-4051-93EF-E301B5DAB1AB}"/>
    <dgm:cxn modelId="{EC4DD23E-FDA7-470B-9299-FBA897843EC0}" type="presOf" srcId="{1E443308-CBED-4DAA-BB57-494B056B1D13}" destId="{248DE5CA-486A-4925-9DA7-F3ABF7507C05}" srcOrd="0" destOrd="0" presId="urn:microsoft.com/office/officeart/2011/layout/TabList"/>
    <dgm:cxn modelId="{4A7FB26A-4062-44A5-AC4B-979E0935B1C9}" type="presOf" srcId="{0C9A342C-922C-42C1-852E-51894BB018A3}" destId="{CA8C9C16-DAD8-474D-AC9F-83F2CEEA03CC}" srcOrd="0" destOrd="1" presId="urn:microsoft.com/office/officeart/2011/layout/TabList"/>
    <dgm:cxn modelId="{420D9C18-E191-459B-9D19-A3EBC7B4312C}" type="presOf" srcId="{948C1721-E059-4E42-9B3E-E75EB3F02A61}" destId="{35F1DE66-0DFB-4725-A50F-4A0294B54D60}" srcOrd="0" destOrd="0" presId="urn:microsoft.com/office/officeart/2011/layout/TabList"/>
    <dgm:cxn modelId="{99D0DEDB-24CA-4E17-8F80-E3134267773E}" srcId="{948C1721-E059-4E42-9B3E-E75EB3F02A61}" destId="{7BBDE5E6-4CE6-408C-B67D-0A3FB6FD4A79}" srcOrd="2" destOrd="0" parTransId="{AA7957B2-8A21-4041-844F-AD49442472F4}" sibTransId="{ABC0AFD3-0C04-46E6-A9D1-8899A7BFD070}"/>
    <dgm:cxn modelId="{0BDAB44E-6E2F-43D0-B4C0-3CAE4D4A9B74}" srcId="{948C1721-E059-4E42-9B3E-E75EB3F02A61}" destId="{4F90F9BA-ECFF-47F6-AC2E-64F1D06AAD99}" srcOrd="3" destOrd="0" parTransId="{D1B6949A-E824-4CC7-B735-99F8607ECBD9}" sibTransId="{F93F7FBD-2179-4138-A4B3-FF67E1033CC1}"/>
    <dgm:cxn modelId="{4910058D-027D-4386-A5DD-A742C3916B53}" type="presOf" srcId="{A02DA68F-8C57-4BDB-8402-8257D2E7DA6A}" destId="{D75F5159-F481-4E62-ABE2-CBEEA81E3DAD}" srcOrd="0" destOrd="0" presId="urn:microsoft.com/office/officeart/2011/layout/TabList"/>
    <dgm:cxn modelId="{44598025-21D4-47D6-B2F5-501A8F095C4E}" type="presOf" srcId="{A6619629-8C69-4750-8DCB-02118D667A42}" destId="{3726C433-677E-4286-88B4-8AE388D47C6B}" srcOrd="0" destOrd="0" presId="urn:microsoft.com/office/officeart/2011/layout/TabList"/>
    <dgm:cxn modelId="{B2C70AB2-6F78-43CA-A81A-9189A816DD08}" srcId="{1E443308-CBED-4DAA-BB57-494B056B1D13}" destId="{3F2DFE5B-AB3D-4A6A-B329-2E2A0866ABC0}" srcOrd="1" destOrd="0" parTransId="{7E44E925-9227-476B-8F78-63CEAB6CB5FE}" sibTransId="{39E4D528-07B6-4CA5-9495-AD2897ABFEF7}"/>
    <dgm:cxn modelId="{E8C6B4F8-D135-4F2D-A04D-8D8BC32D45F3}" srcId="{C6175A70-B8B4-4D75-ABD2-3100DD027682}" destId="{A02DA68F-8C57-4BDB-8402-8257D2E7DA6A}" srcOrd="0" destOrd="0" parTransId="{D8486CE9-662F-430B-A1A3-92CE6ED39D21}" sibTransId="{4DBEC258-A92E-44DD-AA96-E586EC75FBD8}"/>
    <dgm:cxn modelId="{E4102D9E-2730-44F3-B932-289DC1E09C94}" type="presOf" srcId="{4F90F9BA-ECFF-47F6-AC2E-64F1D06AAD99}" destId="{3726C433-677E-4286-88B4-8AE388D47C6B}" srcOrd="0" destOrd="2" presId="urn:microsoft.com/office/officeart/2011/layout/TabList"/>
    <dgm:cxn modelId="{3A71A6C3-99BD-4228-859D-B10E27D116F7}" srcId="{D8502AFB-D126-4EF2-972E-E4DA7C04627E}" destId="{948C1721-E059-4E42-9B3E-E75EB3F02A61}" srcOrd="0" destOrd="0" parTransId="{FD7AC64F-7FC5-4D81-A8F4-2790A5CA5198}" sibTransId="{1D9A7137-8FE6-43B3-A259-FB6F93FB83F6}"/>
    <dgm:cxn modelId="{A9F3B37A-1EEB-4C82-9EFD-1DCCB86EC17E}" srcId="{C6175A70-B8B4-4D75-ABD2-3100DD027682}" destId="{0C9A342C-922C-42C1-852E-51894BB018A3}" srcOrd="2" destOrd="0" parTransId="{349D31FA-7ECA-4841-9D60-B21E065A10DA}" sibTransId="{8E0299B4-DD4D-44AE-87A0-57CEEF1B3C64}"/>
    <dgm:cxn modelId="{A85CB802-30D8-465C-A0BF-B49770BEEF71}" type="presOf" srcId="{D8502AFB-D126-4EF2-972E-E4DA7C04627E}" destId="{DA2A668A-4D74-49DC-A463-9FC7C548CD0A}" srcOrd="0" destOrd="0" presId="urn:microsoft.com/office/officeart/2011/layout/TabList"/>
    <dgm:cxn modelId="{4BFFC0EC-0F2E-4F82-860D-CB8E6A3ED139}" srcId="{948C1721-E059-4E42-9B3E-E75EB3F02A61}" destId="{A6619629-8C69-4750-8DCB-02118D667A42}" srcOrd="1" destOrd="0" parTransId="{62540A8F-4DF6-49AA-A3BE-00B98103B5FE}" sibTransId="{34E75B84-1825-4B15-B978-CEE8747FEAA3}"/>
    <dgm:cxn modelId="{794CA078-192D-4B0C-B6CD-CC3E6712D984}" type="presOf" srcId="{A5A67582-7967-42CE-AE3D-620EDDA96519}" destId="{8FE55CF7-1EF2-47E4-A0D4-4C2DCB103217}" srcOrd="0" destOrd="0" presId="urn:microsoft.com/office/officeart/2011/layout/TabList"/>
    <dgm:cxn modelId="{4AAF8B76-45CB-471B-BB47-800AC4935096}" srcId="{D8502AFB-D126-4EF2-972E-E4DA7C04627E}" destId="{1E443308-CBED-4DAA-BB57-494B056B1D13}" srcOrd="2" destOrd="0" parTransId="{8B688743-472C-4C9D-8B59-A9DEE54195C0}" sibTransId="{ED5C88D7-928D-4A97-B53B-E13B562C7C1A}"/>
    <dgm:cxn modelId="{AD92ADAD-FBFC-46D0-B37F-03741DEFAB89}" type="presOf" srcId="{C6175A70-B8B4-4D75-ABD2-3100DD027682}" destId="{AC67DAEF-06D4-4A2A-91D3-C0D66436054E}" srcOrd="0" destOrd="0" presId="urn:microsoft.com/office/officeart/2011/layout/TabList"/>
    <dgm:cxn modelId="{013884FF-A321-4CAE-A8F2-91E06CD4E5B0}" type="presOf" srcId="{AA78839E-53D0-4DC1-9405-AB2FC14ED6FD}" destId="{5959A53E-A85B-4DC5-BDCD-B33563CCD7AD}" srcOrd="0" destOrd="0" presId="urn:microsoft.com/office/officeart/2011/layout/TabList"/>
    <dgm:cxn modelId="{C7B4BC7A-8833-466B-8F42-4B47648B08EF}" srcId="{948C1721-E059-4E42-9B3E-E75EB3F02A61}" destId="{AA78839E-53D0-4DC1-9405-AB2FC14ED6FD}" srcOrd="0" destOrd="0" parTransId="{1FA750EB-3738-4F77-B588-4DD1BB08BCC7}" sibTransId="{9989F704-CC11-4743-93A0-168949333284}"/>
    <dgm:cxn modelId="{CB3C3E82-1D10-480E-8523-0507B73742C5}" type="presOf" srcId="{3F2DFE5B-AB3D-4A6A-B329-2E2A0866ABC0}" destId="{590BB0AF-1DF6-45CE-9C48-6BF67A31706D}" srcOrd="0" destOrd="0" presId="urn:microsoft.com/office/officeart/2011/layout/TabList"/>
    <dgm:cxn modelId="{B30C2103-C0D7-467B-A278-4D0C2CB12A2A}" srcId="{C6175A70-B8B4-4D75-ABD2-3100DD027682}" destId="{CBA48959-CB4D-48A4-9F8C-EB7578B3C82D}" srcOrd="1" destOrd="0" parTransId="{B5055192-67EA-4836-93FA-2F2A35E69D4A}" sibTransId="{630A960A-FE9E-42C2-B9F0-56B928CF8CF9}"/>
    <dgm:cxn modelId="{F52C33D5-1012-4849-8A20-7EC5119EC97C}" type="presOf" srcId="{CBA48959-CB4D-48A4-9F8C-EB7578B3C82D}" destId="{CA8C9C16-DAD8-474D-AC9F-83F2CEEA03CC}" srcOrd="0" destOrd="0" presId="urn:microsoft.com/office/officeart/2011/layout/TabList"/>
    <dgm:cxn modelId="{D6328401-60C2-4B4D-9DCE-26FE09120FDA}" type="presOf" srcId="{7BBDE5E6-4CE6-408C-B67D-0A3FB6FD4A79}" destId="{3726C433-677E-4286-88B4-8AE388D47C6B}" srcOrd="0" destOrd="1" presId="urn:microsoft.com/office/officeart/2011/layout/TabList"/>
    <dgm:cxn modelId="{61F130F7-357E-43C2-9231-EB511D14A33D}" srcId="{D8502AFB-D126-4EF2-972E-E4DA7C04627E}" destId="{C6175A70-B8B4-4D75-ABD2-3100DD027682}" srcOrd="1" destOrd="0" parTransId="{2B0474C8-38E6-49DC-A2EE-DFA301BB198F}" sibTransId="{6C9F852F-B70F-4D67-A8C5-CCEB7B6A8D33}"/>
    <dgm:cxn modelId="{913746F0-476A-4609-8444-F67F289725CE}" type="presParOf" srcId="{DA2A668A-4D74-49DC-A463-9FC7C548CD0A}" destId="{029DA14B-CFD3-464B-9E6D-E8EF2228BAF6}" srcOrd="0" destOrd="0" presId="urn:microsoft.com/office/officeart/2011/layout/TabList"/>
    <dgm:cxn modelId="{CDB5CDB3-D7C6-45AB-B62C-8B95A285628F}" type="presParOf" srcId="{029DA14B-CFD3-464B-9E6D-E8EF2228BAF6}" destId="{5959A53E-A85B-4DC5-BDCD-B33563CCD7AD}" srcOrd="0" destOrd="0" presId="urn:microsoft.com/office/officeart/2011/layout/TabList"/>
    <dgm:cxn modelId="{9BE71D8E-59CE-439A-B561-C04A3441DD93}" type="presParOf" srcId="{029DA14B-CFD3-464B-9E6D-E8EF2228BAF6}" destId="{35F1DE66-0DFB-4725-A50F-4A0294B54D60}" srcOrd="1" destOrd="0" presId="urn:microsoft.com/office/officeart/2011/layout/TabList"/>
    <dgm:cxn modelId="{592B7500-FF64-4E93-B3F2-899816B0E77D}" type="presParOf" srcId="{029DA14B-CFD3-464B-9E6D-E8EF2228BAF6}" destId="{1BFEDC40-6726-4087-8597-557EF3BEA162}" srcOrd="2" destOrd="0" presId="urn:microsoft.com/office/officeart/2011/layout/TabList"/>
    <dgm:cxn modelId="{7D18A8D8-55B5-4D03-A35D-3359D84A81AB}" type="presParOf" srcId="{DA2A668A-4D74-49DC-A463-9FC7C548CD0A}" destId="{3726C433-677E-4286-88B4-8AE388D47C6B}" srcOrd="1" destOrd="0" presId="urn:microsoft.com/office/officeart/2011/layout/TabList"/>
    <dgm:cxn modelId="{0B3530DA-F373-4925-8807-16A51EC261E5}" type="presParOf" srcId="{DA2A668A-4D74-49DC-A463-9FC7C548CD0A}" destId="{1569DBB0-2DDE-4037-B1B2-865C135C446E}" srcOrd="2" destOrd="0" presId="urn:microsoft.com/office/officeart/2011/layout/TabList"/>
    <dgm:cxn modelId="{0480715D-1476-4036-891B-EC41BBD01D05}" type="presParOf" srcId="{DA2A668A-4D74-49DC-A463-9FC7C548CD0A}" destId="{1BF10E5A-80EA-4835-8C4E-864C012E44CE}" srcOrd="3" destOrd="0" presId="urn:microsoft.com/office/officeart/2011/layout/TabList"/>
    <dgm:cxn modelId="{E3147008-2667-4715-841E-A03FA06E071C}" type="presParOf" srcId="{1BF10E5A-80EA-4835-8C4E-864C012E44CE}" destId="{D75F5159-F481-4E62-ABE2-CBEEA81E3DAD}" srcOrd="0" destOrd="0" presId="urn:microsoft.com/office/officeart/2011/layout/TabList"/>
    <dgm:cxn modelId="{993F672C-E1D8-4912-9C8F-BAD3A9BD0AE0}" type="presParOf" srcId="{1BF10E5A-80EA-4835-8C4E-864C012E44CE}" destId="{AC67DAEF-06D4-4A2A-91D3-C0D66436054E}" srcOrd="1" destOrd="0" presId="urn:microsoft.com/office/officeart/2011/layout/TabList"/>
    <dgm:cxn modelId="{707F5009-D559-4B89-AB03-5D3AF85BCCE0}" type="presParOf" srcId="{1BF10E5A-80EA-4835-8C4E-864C012E44CE}" destId="{FD023DAA-2599-4A15-B489-C5D183D39F8A}" srcOrd="2" destOrd="0" presId="urn:microsoft.com/office/officeart/2011/layout/TabList"/>
    <dgm:cxn modelId="{5D245A4D-CCF9-4D83-AAE7-EBB7744098ED}" type="presParOf" srcId="{DA2A668A-4D74-49DC-A463-9FC7C548CD0A}" destId="{CA8C9C16-DAD8-474D-AC9F-83F2CEEA03CC}" srcOrd="4" destOrd="0" presId="urn:microsoft.com/office/officeart/2011/layout/TabList"/>
    <dgm:cxn modelId="{3E5C9105-DABF-4831-AA30-C7E6A76F2205}" type="presParOf" srcId="{DA2A668A-4D74-49DC-A463-9FC7C548CD0A}" destId="{B5CFF033-8142-443C-92BE-A3000DA72CBE}" srcOrd="5" destOrd="0" presId="urn:microsoft.com/office/officeart/2011/layout/TabList"/>
    <dgm:cxn modelId="{FC301593-E466-4FC3-936B-06B18E5F4A6D}" type="presParOf" srcId="{DA2A668A-4D74-49DC-A463-9FC7C548CD0A}" destId="{6275D746-A67D-410E-824A-AEBB838F326F}" srcOrd="6" destOrd="0" presId="urn:microsoft.com/office/officeart/2011/layout/TabList"/>
    <dgm:cxn modelId="{34FF64F4-15C5-46FF-A02D-F25C54672671}" type="presParOf" srcId="{6275D746-A67D-410E-824A-AEBB838F326F}" destId="{8FE55CF7-1EF2-47E4-A0D4-4C2DCB103217}" srcOrd="0" destOrd="0" presId="urn:microsoft.com/office/officeart/2011/layout/TabList"/>
    <dgm:cxn modelId="{B6E3B992-BAA4-46BF-92C6-000EEAFD8534}" type="presParOf" srcId="{6275D746-A67D-410E-824A-AEBB838F326F}" destId="{248DE5CA-486A-4925-9DA7-F3ABF7507C05}" srcOrd="1" destOrd="0" presId="urn:microsoft.com/office/officeart/2011/layout/TabList"/>
    <dgm:cxn modelId="{F9BEA874-55AC-4FCB-B450-0A367F9B9A22}" type="presParOf" srcId="{6275D746-A67D-410E-824A-AEBB838F326F}" destId="{491EA0FB-DE93-4326-895B-5474930BE360}" srcOrd="2" destOrd="0" presId="urn:microsoft.com/office/officeart/2011/layout/TabList"/>
    <dgm:cxn modelId="{87592AB2-78B9-4EFC-A1D0-AD287DECB682}" type="presParOf" srcId="{DA2A668A-4D74-49DC-A463-9FC7C548CD0A}" destId="{590BB0AF-1DF6-45CE-9C48-6BF67A31706D}" srcOrd="7" destOrd="0" presId="urn:microsoft.com/office/officeart/2011/layout/Tab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F4F6E0-C1E5-4DDA-9608-ED4B5956CFC2}" type="doc">
      <dgm:prSet loTypeId="urn:microsoft.com/office/officeart/2011/layout/HexagonRadial" loCatId="cycle" qsTypeId="urn:microsoft.com/office/officeart/2005/8/quickstyle/simple1" qsCatId="simple" csTypeId="urn:microsoft.com/office/officeart/2005/8/colors/accent2_1" csCatId="accent2" phldr="1"/>
      <dgm:spPr/>
      <dgm:t>
        <a:bodyPr/>
        <a:lstStyle/>
        <a:p>
          <a:endParaRPr lang="zh-CN" altLang="en-US"/>
        </a:p>
      </dgm:t>
    </dgm:pt>
    <dgm:pt modelId="{02D180CD-BE2B-4812-829C-C57E500105E9}">
      <dgm:prSet phldrT="[文本]"/>
      <dgm:spPr/>
      <dgm:t>
        <a:bodyPr/>
        <a:lstStyle/>
        <a:p>
          <a:r>
            <a:rPr lang="zh-CN" altLang="en-US" dirty="0" smtClean="0">
              <a:solidFill>
                <a:srgbClr val="C00000"/>
              </a:solidFill>
            </a:rPr>
            <a:t>六大特点</a:t>
          </a:r>
          <a:endParaRPr lang="zh-CN" altLang="en-US" dirty="0">
            <a:solidFill>
              <a:srgbClr val="C00000"/>
            </a:solidFill>
          </a:endParaRPr>
        </a:p>
      </dgm:t>
    </dgm:pt>
    <dgm:pt modelId="{CAAD7929-4504-48B2-BCD1-54CC328D3DC5}" cxnId="{521AC9A2-18A2-4E6C-8A9E-470D9DA0357B}" type="parTrans">
      <dgm:prSet/>
      <dgm:spPr/>
      <dgm:t>
        <a:bodyPr/>
        <a:lstStyle/>
        <a:p>
          <a:endParaRPr lang="zh-CN" altLang="en-US"/>
        </a:p>
      </dgm:t>
    </dgm:pt>
    <dgm:pt modelId="{9670C943-CACF-443D-95E7-AB58EEEB641D}" cxnId="{521AC9A2-18A2-4E6C-8A9E-470D9DA0357B}" type="sibTrans">
      <dgm:prSet/>
      <dgm:spPr/>
      <dgm:t>
        <a:bodyPr/>
        <a:lstStyle/>
        <a:p>
          <a:endParaRPr lang="zh-CN" altLang="en-US"/>
        </a:p>
      </dgm:t>
    </dgm:pt>
    <dgm:pt modelId="{DE70EA14-00A4-4D41-8E29-261ACA6098A4}">
      <dgm:prSet phldrT="[文本]"/>
      <dgm:spPr/>
      <dgm:t>
        <a:bodyPr/>
        <a:lstStyle/>
        <a:p>
          <a:r>
            <a:rPr lang="zh-CN" altLang="en-US" dirty="0" smtClean="0"/>
            <a:t>基于课标评价体系</a:t>
          </a:r>
          <a:endParaRPr lang="zh-CN" altLang="en-US" dirty="0"/>
        </a:p>
      </dgm:t>
    </dgm:pt>
    <dgm:pt modelId="{8544252C-6006-4A03-8029-1BAC9B402CC0}" cxnId="{FE4DC342-0448-4F9E-8112-CCB268F5CEF9}" type="parTrans">
      <dgm:prSet/>
      <dgm:spPr/>
      <dgm:t>
        <a:bodyPr/>
        <a:lstStyle/>
        <a:p>
          <a:endParaRPr lang="zh-CN" altLang="en-US"/>
        </a:p>
      </dgm:t>
    </dgm:pt>
    <dgm:pt modelId="{3EA1FF8B-87F7-4DC5-AE31-A0CC83ADA4C7}" cxnId="{FE4DC342-0448-4F9E-8112-CCB268F5CEF9}" type="sibTrans">
      <dgm:prSet/>
      <dgm:spPr/>
      <dgm:t>
        <a:bodyPr/>
        <a:lstStyle/>
        <a:p>
          <a:endParaRPr lang="zh-CN" altLang="en-US"/>
        </a:p>
      </dgm:t>
    </dgm:pt>
    <dgm:pt modelId="{4D7F34A8-A3DF-45BC-AFD5-2D9CDF237207}">
      <dgm:prSet phldrT="[文本]"/>
      <dgm:spPr/>
      <dgm:t>
        <a:bodyPr/>
        <a:lstStyle/>
        <a:p>
          <a:r>
            <a:rPr lang="zh-CN" altLang="en-US" dirty="0" smtClean="0"/>
            <a:t>定量</a:t>
          </a:r>
          <a:r>
            <a:rPr lang="en-US" altLang="zh-CN" dirty="0" smtClean="0"/>
            <a:t>+</a:t>
          </a:r>
          <a:r>
            <a:rPr lang="zh-CN" altLang="en-US" dirty="0" smtClean="0"/>
            <a:t>质性技术路线</a:t>
          </a:r>
          <a:endParaRPr lang="zh-CN" altLang="en-US" dirty="0"/>
        </a:p>
      </dgm:t>
    </dgm:pt>
    <dgm:pt modelId="{58161A2A-C740-4B30-BAB0-DB3810F14D4F}" cxnId="{C525DFED-F106-483C-9A2C-BD609A8D0778}" type="parTrans">
      <dgm:prSet/>
      <dgm:spPr/>
      <dgm:t>
        <a:bodyPr/>
        <a:lstStyle/>
        <a:p>
          <a:endParaRPr lang="zh-CN" altLang="en-US"/>
        </a:p>
      </dgm:t>
    </dgm:pt>
    <dgm:pt modelId="{38941502-04DE-47CD-966C-0934AD47E40C}" cxnId="{C525DFED-F106-483C-9A2C-BD609A8D0778}" type="sibTrans">
      <dgm:prSet/>
      <dgm:spPr/>
      <dgm:t>
        <a:bodyPr/>
        <a:lstStyle/>
        <a:p>
          <a:endParaRPr lang="zh-CN" altLang="en-US"/>
        </a:p>
      </dgm:t>
    </dgm:pt>
    <dgm:pt modelId="{26C46288-013A-4ED7-986C-FB95D72054AD}">
      <dgm:prSet phldrT="[文本]"/>
      <dgm:spPr/>
      <dgm:t>
        <a:bodyPr/>
        <a:lstStyle/>
        <a:p>
          <a:r>
            <a:rPr lang="zh-CN" altLang="en-US" dirty="0" smtClean="0"/>
            <a:t>科学测验标准化工具</a:t>
          </a:r>
          <a:endParaRPr lang="zh-CN" altLang="en-US" dirty="0"/>
        </a:p>
      </dgm:t>
    </dgm:pt>
    <dgm:pt modelId="{5BAA0CD1-F345-44D5-85F7-B476C8DE5D45}" cxnId="{F033CB1A-B21C-4ECC-9707-EE0433AC0A96}" type="parTrans">
      <dgm:prSet/>
      <dgm:spPr/>
      <dgm:t>
        <a:bodyPr/>
        <a:lstStyle/>
        <a:p>
          <a:endParaRPr lang="zh-CN" altLang="en-US"/>
        </a:p>
      </dgm:t>
    </dgm:pt>
    <dgm:pt modelId="{0E6A8A98-7D7B-435B-8C61-9D1BAA249181}" cxnId="{F033CB1A-B21C-4ECC-9707-EE0433AC0A96}" type="sibTrans">
      <dgm:prSet/>
      <dgm:spPr/>
      <dgm:t>
        <a:bodyPr/>
        <a:lstStyle/>
        <a:p>
          <a:endParaRPr lang="zh-CN" altLang="en-US"/>
        </a:p>
      </dgm:t>
    </dgm:pt>
    <dgm:pt modelId="{CC77FC9E-2B63-44CC-A408-9A21F0D40586}">
      <dgm:prSet phldrT="[文本]"/>
      <dgm:spPr/>
      <dgm:t>
        <a:bodyPr/>
        <a:lstStyle/>
        <a:p>
          <a:r>
            <a:rPr lang="zh-CN" altLang="en-US" dirty="0" smtClean="0"/>
            <a:t>学科特色测试方式</a:t>
          </a:r>
          <a:endParaRPr lang="zh-CN" altLang="en-US" dirty="0"/>
        </a:p>
      </dgm:t>
    </dgm:pt>
    <dgm:pt modelId="{8A48A9DC-C377-4F24-89AD-E8090A06BE25}" cxnId="{BF164DF9-F612-4B0F-B1CB-FD413848DCC5}" type="parTrans">
      <dgm:prSet/>
      <dgm:spPr/>
      <dgm:t>
        <a:bodyPr/>
        <a:lstStyle/>
        <a:p>
          <a:endParaRPr lang="zh-CN" altLang="en-US"/>
        </a:p>
      </dgm:t>
    </dgm:pt>
    <dgm:pt modelId="{08488204-E95F-4746-9373-3D950ADD22FB}" cxnId="{BF164DF9-F612-4B0F-B1CB-FD413848DCC5}" type="sibTrans">
      <dgm:prSet/>
      <dgm:spPr/>
      <dgm:t>
        <a:bodyPr/>
        <a:lstStyle/>
        <a:p>
          <a:endParaRPr lang="zh-CN" altLang="en-US"/>
        </a:p>
      </dgm:t>
    </dgm:pt>
    <dgm:pt modelId="{48CE5ADD-20D5-4CF1-94FC-D32EA2E53514}">
      <dgm:prSet phldrT="[文本]"/>
      <dgm:spPr/>
      <dgm:t>
        <a:bodyPr/>
        <a:lstStyle/>
        <a:p>
          <a:r>
            <a:rPr lang="zh-CN" altLang="en-US" dirty="0" smtClean="0"/>
            <a:t>先进数据分析软件</a:t>
          </a:r>
          <a:endParaRPr lang="zh-CN" altLang="en-US" dirty="0"/>
        </a:p>
      </dgm:t>
    </dgm:pt>
    <dgm:pt modelId="{CE7B065F-41C0-4073-9C0D-F6E41F4A0826}" cxnId="{1A021C3E-54E8-499B-8597-6B087387ADAB}" type="parTrans">
      <dgm:prSet/>
      <dgm:spPr/>
      <dgm:t>
        <a:bodyPr/>
        <a:lstStyle/>
        <a:p>
          <a:endParaRPr lang="zh-CN" altLang="en-US"/>
        </a:p>
      </dgm:t>
    </dgm:pt>
    <dgm:pt modelId="{DAB1ECF4-D019-4CE5-B9CA-73016DFDB7F3}" cxnId="{1A021C3E-54E8-499B-8597-6B087387ADAB}" type="sibTrans">
      <dgm:prSet/>
      <dgm:spPr/>
      <dgm:t>
        <a:bodyPr/>
        <a:lstStyle/>
        <a:p>
          <a:endParaRPr lang="zh-CN" altLang="en-US"/>
        </a:p>
      </dgm:t>
    </dgm:pt>
    <dgm:pt modelId="{D8E1E306-D1EA-4E49-885D-FD32A8CFCA27}">
      <dgm:prSet phldrT="[文本]"/>
      <dgm:spPr/>
      <dgm:t>
        <a:bodyPr/>
        <a:lstStyle/>
        <a:p>
          <a:r>
            <a:rPr lang="zh-CN" altLang="en-US" dirty="0" smtClean="0"/>
            <a:t>立体化全方位评价反馈机制</a:t>
          </a:r>
          <a:endParaRPr lang="zh-CN" altLang="en-US" dirty="0"/>
        </a:p>
      </dgm:t>
    </dgm:pt>
    <dgm:pt modelId="{962AE72F-E1EA-4EE8-BAEB-82DD277A6281}" cxnId="{7C6E9CE8-3211-46D0-B9C9-7D0F59804BBE}" type="parTrans">
      <dgm:prSet/>
      <dgm:spPr/>
      <dgm:t>
        <a:bodyPr/>
        <a:lstStyle/>
        <a:p>
          <a:endParaRPr lang="zh-CN" altLang="en-US"/>
        </a:p>
      </dgm:t>
    </dgm:pt>
    <dgm:pt modelId="{E339F317-2302-40D5-945D-242DFD49FB2E}" cxnId="{7C6E9CE8-3211-46D0-B9C9-7D0F59804BBE}" type="sibTrans">
      <dgm:prSet/>
      <dgm:spPr/>
      <dgm:t>
        <a:bodyPr/>
        <a:lstStyle/>
        <a:p>
          <a:endParaRPr lang="zh-CN" altLang="en-US"/>
        </a:p>
      </dgm:t>
    </dgm:pt>
    <dgm:pt modelId="{A0733730-6AD5-44FC-BE62-6665CE8E0833}" type="pres">
      <dgm:prSet presAssocID="{DCF4F6E0-C1E5-4DDA-9608-ED4B5956CFC2}" presName="Name0" presStyleCnt="0">
        <dgm:presLayoutVars>
          <dgm:chMax val="1"/>
          <dgm:chPref val="1"/>
          <dgm:dir/>
          <dgm:animOne val="branch"/>
          <dgm:animLvl val="lvl"/>
        </dgm:presLayoutVars>
      </dgm:prSet>
      <dgm:spPr/>
      <dgm:t>
        <a:bodyPr/>
        <a:lstStyle/>
        <a:p>
          <a:endParaRPr lang="zh-CN" altLang="en-US"/>
        </a:p>
      </dgm:t>
    </dgm:pt>
    <dgm:pt modelId="{5EBE43A6-9360-4B84-9F63-8D0170DD3D01}" type="pres">
      <dgm:prSet presAssocID="{02D180CD-BE2B-4812-829C-C57E500105E9}" presName="Parent" presStyleLbl="node0" presStyleIdx="0" presStyleCnt="1">
        <dgm:presLayoutVars>
          <dgm:chMax val="6"/>
          <dgm:chPref val="6"/>
        </dgm:presLayoutVars>
      </dgm:prSet>
      <dgm:spPr/>
      <dgm:t>
        <a:bodyPr/>
        <a:lstStyle/>
        <a:p>
          <a:endParaRPr lang="zh-CN" altLang="en-US"/>
        </a:p>
      </dgm:t>
    </dgm:pt>
    <dgm:pt modelId="{2DA29F41-1906-4C82-8406-916B316D296F}" type="pres">
      <dgm:prSet presAssocID="{DE70EA14-00A4-4D41-8E29-261ACA6098A4}" presName="Accent1" presStyleCnt="0"/>
      <dgm:spPr/>
    </dgm:pt>
    <dgm:pt modelId="{19204EEE-7190-4922-B8B1-EEF06DB8589E}" type="pres">
      <dgm:prSet presAssocID="{DE70EA14-00A4-4D41-8E29-261ACA6098A4}" presName="Accent" presStyleLbl="bgShp" presStyleIdx="0" presStyleCnt="6"/>
      <dgm:spPr/>
    </dgm:pt>
    <dgm:pt modelId="{246DFF01-A5D4-476D-9302-5385E2AE8138}" type="pres">
      <dgm:prSet presAssocID="{DE70EA14-00A4-4D41-8E29-261ACA6098A4}" presName="Child1" presStyleLbl="node1" presStyleIdx="0" presStyleCnt="6">
        <dgm:presLayoutVars>
          <dgm:chMax val="0"/>
          <dgm:chPref val="0"/>
          <dgm:bulletEnabled val="1"/>
        </dgm:presLayoutVars>
      </dgm:prSet>
      <dgm:spPr/>
      <dgm:t>
        <a:bodyPr/>
        <a:lstStyle/>
        <a:p>
          <a:endParaRPr lang="zh-CN" altLang="en-US"/>
        </a:p>
      </dgm:t>
    </dgm:pt>
    <dgm:pt modelId="{97835E3D-CBFF-4441-BE5C-973330A79636}" type="pres">
      <dgm:prSet presAssocID="{4D7F34A8-A3DF-45BC-AFD5-2D9CDF237207}" presName="Accent2" presStyleCnt="0"/>
      <dgm:spPr/>
    </dgm:pt>
    <dgm:pt modelId="{F940E973-1D55-46DD-BD71-07DDC0D70ECF}" type="pres">
      <dgm:prSet presAssocID="{4D7F34A8-A3DF-45BC-AFD5-2D9CDF237207}" presName="Accent" presStyleLbl="bgShp" presStyleIdx="1" presStyleCnt="6"/>
      <dgm:spPr/>
    </dgm:pt>
    <dgm:pt modelId="{6680905E-8D26-4B44-96E3-7F1B41F8CBEE}" type="pres">
      <dgm:prSet presAssocID="{4D7F34A8-A3DF-45BC-AFD5-2D9CDF237207}" presName="Child2" presStyleLbl="node1" presStyleIdx="1" presStyleCnt="6">
        <dgm:presLayoutVars>
          <dgm:chMax val="0"/>
          <dgm:chPref val="0"/>
          <dgm:bulletEnabled val="1"/>
        </dgm:presLayoutVars>
      </dgm:prSet>
      <dgm:spPr/>
      <dgm:t>
        <a:bodyPr/>
        <a:lstStyle/>
        <a:p>
          <a:endParaRPr lang="zh-CN" altLang="en-US"/>
        </a:p>
      </dgm:t>
    </dgm:pt>
    <dgm:pt modelId="{18F6FDBB-17C5-4587-9F21-4DC6C97EF70F}" type="pres">
      <dgm:prSet presAssocID="{26C46288-013A-4ED7-986C-FB95D72054AD}" presName="Accent3" presStyleCnt="0"/>
      <dgm:spPr/>
    </dgm:pt>
    <dgm:pt modelId="{AA18E31C-4E57-4C7D-80DD-C7F18F62313E}" type="pres">
      <dgm:prSet presAssocID="{26C46288-013A-4ED7-986C-FB95D72054AD}" presName="Accent" presStyleLbl="bgShp" presStyleIdx="2" presStyleCnt="6"/>
      <dgm:spPr/>
    </dgm:pt>
    <dgm:pt modelId="{23605529-557D-452C-9E2F-6A9D2CA62121}" type="pres">
      <dgm:prSet presAssocID="{26C46288-013A-4ED7-986C-FB95D72054AD}" presName="Child3" presStyleLbl="node1" presStyleIdx="2" presStyleCnt="6">
        <dgm:presLayoutVars>
          <dgm:chMax val="0"/>
          <dgm:chPref val="0"/>
          <dgm:bulletEnabled val="1"/>
        </dgm:presLayoutVars>
      </dgm:prSet>
      <dgm:spPr/>
      <dgm:t>
        <a:bodyPr/>
        <a:lstStyle/>
        <a:p>
          <a:endParaRPr lang="zh-CN" altLang="en-US"/>
        </a:p>
      </dgm:t>
    </dgm:pt>
    <dgm:pt modelId="{DED56EC7-2846-4EBF-A4CC-156F7A35F018}" type="pres">
      <dgm:prSet presAssocID="{CC77FC9E-2B63-44CC-A408-9A21F0D40586}" presName="Accent4" presStyleCnt="0"/>
      <dgm:spPr/>
    </dgm:pt>
    <dgm:pt modelId="{D948CBDE-E954-4730-AFAA-94EE0E2643AD}" type="pres">
      <dgm:prSet presAssocID="{CC77FC9E-2B63-44CC-A408-9A21F0D40586}" presName="Accent" presStyleLbl="bgShp" presStyleIdx="3" presStyleCnt="6"/>
      <dgm:spPr/>
    </dgm:pt>
    <dgm:pt modelId="{D6381765-9C49-4AB7-9319-56F8D019A960}" type="pres">
      <dgm:prSet presAssocID="{CC77FC9E-2B63-44CC-A408-9A21F0D40586}" presName="Child4" presStyleLbl="node1" presStyleIdx="3" presStyleCnt="6">
        <dgm:presLayoutVars>
          <dgm:chMax val="0"/>
          <dgm:chPref val="0"/>
          <dgm:bulletEnabled val="1"/>
        </dgm:presLayoutVars>
      </dgm:prSet>
      <dgm:spPr/>
      <dgm:t>
        <a:bodyPr/>
        <a:lstStyle/>
        <a:p>
          <a:endParaRPr lang="zh-CN" altLang="en-US"/>
        </a:p>
      </dgm:t>
    </dgm:pt>
    <dgm:pt modelId="{40D2D682-61FD-4601-9EEC-792692F570A2}" type="pres">
      <dgm:prSet presAssocID="{48CE5ADD-20D5-4CF1-94FC-D32EA2E53514}" presName="Accent5" presStyleCnt="0"/>
      <dgm:spPr/>
    </dgm:pt>
    <dgm:pt modelId="{C3DD3EE2-66B4-439A-83D6-E410F74B42F7}" type="pres">
      <dgm:prSet presAssocID="{48CE5ADD-20D5-4CF1-94FC-D32EA2E53514}" presName="Accent" presStyleLbl="bgShp" presStyleIdx="4" presStyleCnt="6"/>
      <dgm:spPr/>
    </dgm:pt>
    <dgm:pt modelId="{2EE44660-6919-40B2-96FC-8B4541E7DC41}" type="pres">
      <dgm:prSet presAssocID="{48CE5ADD-20D5-4CF1-94FC-D32EA2E53514}" presName="Child5" presStyleLbl="node1" presStyleIdx="4" presStyleCnt="6">
        <dgm:presLayoutVars>
          <dgm:chMax val="0"/>
          <dgm:chPref val="0"/>
          <dgm:bulletEnabled val="1"/>
        </dgm:presLayoutVars>
      </dgm:prSet>
      <dgm:spPr/>
      <dgm:t>
        <a:bodyPr/>
        <a:lstStyle/>
        <a:p>
          <a:endParaRPr lang="zh-CN" altLang="en-US"/>
        </a:p>
      </dgm:t>
    </dgm:pt>
    <dgm:pt modelId="{6C2AC332-4F2B-4449-A596-E316852A9C59}" type="pres">
      <dgm:prSet presAssocID="{D8E1E306-D1EA-4E49-885D-FD32A8CFCA27}" presName="Accent6" presStyleCnt="0"/>
      <dgm:spPr/>
    </dgm:pt>
    <dgm:pt modelId="{8EC6D1F3-5F03-488B-AF28-75FBFC2AECF7}" type="pres">
      <dgm:prSet presAssocID="{D8E1E306-D1EA-4E49-885D-FD32A8CFCA27}" presName="Accent" presStyleLbl="bgShp" presStyleIdx="5" presStyleCnt="6"/>
      <dgm:spPr/>
    </dgm:pt>
    <dgm:pt modelId="{7F343025-1408-49FF-A8D2-1BA404721A5C}" type="pres">
      <dgm:prSet presAssocID="{D8E1E306-D1EA-4E49-885D-FD32A8CFCA27}" presName="Child6" presStyleLbl="node1" presStyleIdx="5" presStyleCnt="6">
        <dgm:presLayoutVars>
          <dgm:chMax val="0"/>
          <dgm:chPref val="0"/>
          <dgm:bulletEnabled val="1"/>
        </dgm:presLayoutVars>
      </dgm:prSet>
      <dgm:spPr/>
      <dgm:t>
        <a:bodyPr/>
        <a:lstStyle/>
        <a:p>
          <a:endParaRPr lang="zh-CN" altLang="en-US"/>
        </a:p>
      </dgm:t>
    </dgm:pt>
  </dgm:ptLst>
  <dgm:cxnLst>
    <dgm:cxn modelId="{E0A01725-8F1C-4F43-9B91-BCD20EBCC848}" type="presOf" srcId="{02D180CD-BE2B-4812-829C-C57E500105E9}" destId="{5EBE43A6-9360-4B84-9F63-8D0170DD3D01}" srcOrd="0" destOrd="0" presId="urn:microsoft.com/office/officeart/2011/layout/HexagonRadial"/>
    <dgm:cxn modelId="{0C2B558E-C1CE-45DD-BD40-CC9D99CCE752}" type="presOf" srcId="{DE70EA14-00A4-4D41-8E29-261ACA6098A4}" destId="{246DFF01-A5D4-476D-9302-5385E2AE8138}" srcOrd="0" destOrd="0" presId="urn:microsoft.com/office/officeart/2011/layout/HexagonRadial"/>
    <dgm:cxn modelId="{448C73DE-99FA-4BE6-A122-2D5422E32FC2}" type="presOf" srcId="{DCF4F6E0-C1E5-4DDA-9608-ED4B5956CFC2}" destId="{A0733730-6AD5-44FC-BE62-6665CE8E0833}" srcOrd="0" destOrd="0" presId="urn:microsoft.com/office/officeart/2011/layout/HexagonRadial"/>
    <dgm:cxn modelId="{F033CB1A-B21C-4ECC-9707-EE0433AC0A96}" srcId="{02D180CD-BE2B-4812-829C-C57E500105E9}" destId="{26C46288-013A-4ED7-986C-FB95D72054AD}" srcOrd="2" destOrd="0" parTransId="{5BAA0CD1-F345-44D5-85F7-B476C8DE5D45}" sibTransId="{0E6A8A98-7D7B-435B-8C61-9D1BAA249181}"/>
    <dgm:cxn modelId="{7C6E9CE8-3211-46D0-B9C9-7D0F59804BBE}" srcId="{02D180CD-BE2B-4812-829C-C57E500105E9}" destId="{D8E1E306-D1EA-4E49-885D-FD32A8CFCA27}" srcOrd="5" destOrd="0" parTransId="{962AE72F-E1EA-4EE8-BAEB-82DD277A6281}" sibTransId="{E339F317-2302-40D5-945D-242DFD49FB2E}"/>
    <dgm:cxn modelId="{FE4DC342-0448-4F9E-8112-CCB268F5CEF9}" srcId="{02D180CD-BE2B-4812-829C-C57E500105E9}" destId="{DE70EA14-00A4-4D41-8E29-261ACA6098A4}" srcOrd="0" destOrd="0" parTransId="{8544252C-6006-4A03-8029-1BAC9B402CC0}" sibTransId="{3EA1FF8B-87F7-4DC5-AE31-A0CC83ADA4C7}"/>
    <dgm:cxn modelId="{398579E4-61D7-4A88-80C9-0045BBB8F8ED}" type="presOf" srcId="{CC77FC9E-2B63-44CC-A408-9A21F0D40586}" destId="{D6381765-9C49-4AB7-9319-56F8D019A960}" srcOrd="0" destOrd="0" presId="urn:microsoft.com/office/officeart/2011/layout/HexagonRadial"/>
    <dgm:cxn modelId="{1A021C3E-54E8-499B-8597-6B087387ADAB}" srcId="{02D180CD-BE2B-4812-829C-C57E500105E9}" destId="{48CE5ADD-20D5-4CF1-94FC-D32EA2E53514}" srcOrd="4" destOrd="0" parTransId="{CE7B065F-41C0-4073-9C0D-F6E41F4A0826}" sibTransId="{DAB1ECF4-D019-4CE5-B9CA-73016DFDB7F3}"/>
    <dgm:cxn modelId="{A8CE7ABB-330B-4845-9DEB-B173CFDE7732}" type="presOf" srcId="{4D7F34A8-A3DF-45BC-AFD5-2D9CDF237207}" destId="{6680905E-8D26-4B44-96E3-7F1B41F8CBEE}" srcOrd="0" destOrd="0" presId="urn:microsoft.com/office/officeart/2011/layout/HexagonRadial"/>
    <dgm:cxn modelId="{521AC9A2-18A2-4E6C-8A9E-470D9DA0357B}" srcId="{DCF4F6E0-C1E5-4DDA-9608-ED4B5956CFC2}" destId="{02D180CD-BE2B-4812-829C-C57E500105E9}" srcOrd="0" destOrd="0" parTransId="{CAAD7929-4504-48B2-BCD1-54CC328D3DC5}" sibTransId="{9670C943-CACF-443D-95E7-AB58EEEB641D}"/>
    <dgm:cxn modelId="{BF164DF9-F612-4B0F-B1CB-FD413848DCC5}" srcId="{02D180CD-BE2B-4812-829C-C57E500105E9}" destId="{CC77FC9E-2B63-44CC-A408-9A21F0D40586}" srcOrd="3" destOrd="0" parTransId="{8A48A9DC-C377-4F24-89AD-E8090A06BE25}" sibTransId="{08488204-E95F-4746-9373-3D950ADD22FB}"/>
    <dgm:cxn modelId="{CFD6F2C7-9A68-4EE9-B9F5-045B848D3035}" type="presOf" srcId="{D8E1E306-D1EA-4E49-885D-FD32A8CFCA27}" destId="{7F343025-1408-49FF-A8D2-1BA404721A5C}" srcOrd="0" destOrd="0" presId="urn:microsoft.com/office/officeart/2011/layout/HexagonRadial"/>
    <dgm:cxn modelId="{AD2DE595-07CC-42D5-8A47-7E61FC20E540}" type="presOf" srcId="{26C46288-013A-4ED7-986C-FB95D72054AD}" destId="{23605529-557D-452C-9E2F-6A9D2CA62121}" srcOrd="0" destOrd="0" presId="urn:microsoft.com/office/officeart/2011/layout/HexagonRadial"/>
    <dgm:cxn modelId="{C525DFED-F106-483C-9A2C-BD609A8D0778}" srcId="{02D180CD-BE2B-4812-829C-C57E500105E9}" destId="{4D7F34A8-A3DF-45BC-AFD5-2D9CDF237207}" srcOrd="1" destOrd="0" parTransId="{58161A2A-C740-4B30-BAB0-DB3810F14D4F}" sibTransId="{38941502-04DE-47CD-966C-0934AD47E40C}"/>
    <dgm:cxn modelId="{4D06CFBC-850E-47D1-AEDC-926DD413FE2A}" type="presOf" srcId="{48CE5ADD-20D5-4CF1-94FC-D32EA2E53514}" destId="{2EE44660-6919-40B2-96FC-8B4541E7DC41}" srcOrd="0" destOrd="0" presId="urn:microsoft.com/office/officeart/2011/layout/HexagonRadial"/>
    <dgm:cxn modelId="{20B9D81F-121F-4A19-8991-A7C573162A54}" type="presParOf" srcId="{A0733730-6AD5-44FC-BE62-6665CE8E0833}" destId="{5EBE43A6-9360-4B84-9F63-8D0170DD3D01}" srcOrd="0" destOrd="0" presId="urn:microsoft.com/office/officeart/2011/layout/HexagonRadial"/>
    <dgm:cxn modelId="{57B3BD1D-B922-48A6-BD20-F8137C42FBD4}" type="presParOf" srcId="{A0733730-6AD5-44FC-BE62-6665CE8E0833}" destId="{2DA29F41-1906-4C82-8406-916B316D296F}" srcOrd="1" destOrd="0" presId="urn:microsoft.com/office/officeart/2011/layout/HexagonRadial"/>
    <dgm:cxn modelId="{DD450D71-63F1-4B5D-BBFA-A73B6BC62B16}" type="presParOf" srcId="{2DA29F41-1906-4C82-8406-916B316D296F}" destId="{19204EEE-7190-4922-B8B1-EEF06DB8589E}" srcOrd="0" destOrd="0" presId="urn:microsoft.com/office/officeart/2011/layout/HexagonRadial"/>
    <dgm:cxn modelId="{5480C14F-4BE0-4ADB-9A0A-61CF3DE6F383}" type="presParOf" srcId="{A0733730-6AD5-44FC-BE62-6665CE8E0833}" destId="{246DFF01-A5D4-476D-9302-5385E2AE8138}" srcOrd="2" destOrd="0" presId="urn:microsoft.com/office/officeart/2011/layout/HexagonRadial"/>
    <dgm:cxn modelId="{57820DE1-6D8F-4ABE-B7E3-CA84368789F1}" type="presParOf" srcId="{A0733730-6AD5-44FC-BE62-6665CE8E0833}" destId="{97835E3D-CBFF-4441-BE5C-973330A79636}" srcOrd="3" destOrd="0" presId="urn:microsoft.com/office/officeart/2011/layout/HexagonRadial"/>
    <dgm:cxn modelId="{187FEF42-116F-4859-8B8D-347436C73BB3}" type="presParOf" srcId="{97835E3D-CBFF-4441-BE5C-973330A79636}" destId="{F940E973-1D55-46DD-BD71-07DDC0D70ECF}" srcOrd="0" destOrd="0" presId="urn:microsoft.com/office/officeart/2011/layout/HexagonRadial"/>
    <dgm:cxn modelId="{A059F7FB-BB10-4AFE-81E7-AD281C2142E5}" type="presParOf" srcId="{A0733730-6AD5-44FC-BE62-6665CE8E0833}" destId="{6680905E-8D26-4B44-96E3-7F1B41F8CBEE}" srcOrd="4" destOrd="0" presId="urn:microsoft.com/office/officeart/2011/layout/HexagonRadial"/>
    <dgm:cxn modelId="{10B06B4D-6078-40A5-AF3D-5DE6044C47AA}" type="presParOf" srcId="{A0733730-6AD5-44FC-BE62-6665CE8E0833}" destId="{18F6FDBB-17C5-4587-9F21-4DC6C97EF70F}" srcOrd="5" destOrd="0" presId="urn:microsoft.com/office/officeart/2011/layout/HexagonRadial"/>
    <dgm:cxn modelId="{7AFB0CE4-F025-4CF4-AC5B-2BD7C48605E5}" type="presParOf" srcId="{18F6FDBB-17C5-4587-9F21-4DC6C97EF70F}" destId="{AA18E31C-4E57-4C7D-80DD-C7F18F62313E}" srcOrd="0" destOrd="0" presId="urn:microsoft.com/office/officeart/2011/layout/HexagonRadial"/>
    <dgm:cxn modelId="{262C8D30-77C6-4042-A8C1-131F07131B6B}" type="presParOf" srcId="{A0733730-6AD5-44FC-BE62-6665CE8E0833}" destId="{23605529-557D-452C-9E2F-6A9D2CA62121}" srcOrd="6" destOrd="0" presId="urn:microsoft.com/office/officeart/2011/layout/HexagonRadial"/>
    <dgm:cxn modelId="{57E71BBC-72CC-4873-87D3-6A85518E36D1}" type="presParOf" srcId="{A0733730-6AD5-44FC-BE62-6665CE8E0833}" destId="{DED56EC7-2846-4EBF-A4CC-156F7A35F018}" srcOrd="7" destOrd="0" presId="urn:microsoft.com/office/officeart/2011/layout/HexagonRadial"/>
    <dgm:cxn modelId="{7F32F112-DB8F-464F-8131-3491AE91CABB}" type="presParOf" srcId="{DED56EC7-2846-4EBF-A4CC-156F7A35F018}" destId="{D948CBDE-E954-4730-AFAA-94EE0E2643AD}" srcOrd="0" destOrd="0" presId="urn:microsoft.com/office/officeart/2011/layout/HexagonRadial"/>
    <dgm:cxn modelId="{248CAEA6-5DB7-48AD-AE61-920CC872FA6B}" type="presParOf" srcId="{A0733730-6AD5-44FC-BE62-6665CE8E0833}" destId="{D6381765-9C49-4AB7-9319-56F8D019A960}" srcOrd="8" destOrd="0" presId="urn:microsoft.com/office/officeart/2011/layout/HexagonRadial"/>
    <dgm:cxn modelId="{199C2887-4A4E-48D1-B76F-9B7B0B029F00}" type="presParOf" srcId="{A0733730-6AD5-44FC-BE62-6665CE8E0833}" destId="{40D2D682-61FD-4601-9EEC-792692F570A2}" srcOrd="9" destOrd="0" presId="urn:microsoft.com/office/officeart/2011/layout/HexagonRadial"/>
    <dgm:cxn modelId="{F72662D3-7B4F-4DF2-8C0B-8466353ADFCD}" type="presParOf" srcId="{40D2D682-61FD-4601-9EEC-792692F570A2}" destId="{C3DD3EE2-66B4-439A-83D6-E410F74B42F7}" srcOrd="0" destOrd="0" presId="urn:microsoft.com/office/officeart/2011/layout/HexagonRadial"/>
    <dgm:cxn modelId="{14538631-01B4-44EC-9691-CE129346EF01}" type="presParOf" srcId="{A0733730-6AD5-44FC-BE62-6665CE8E0833}" destId="{2EE44660-6919-40B2-96FC-8B4541E7DC41}" srcOrd="10" destOrd="0" presId="urn:microsoft.com/office/officeart/2011/layout/HexagonRadial"/>
    <dgm:cxn modelId="{5A87B672-1DA4-4881-80F5-BE47CE2CCF96}" type="presParOf" srcId="{A0733730-6AD5-44FC-BE62-6665CE8E0833}" destId="{6C2AC332-4F2B-4449-A596-E316852A9C59}" srcOrd="11" destOrd="0" presId="urn:microsoft.com/office/officeart/2011/layout/HexagonRadial"/>
    <dgm:cxn modelId="{589ADDA3-ADDE-4EEF-80F1-186370D48328}" type="presParOf" srcId="{6C2AC332-4F2B-4449-A596-E316852A9C59}" destId="{8EC6D1F3-5F03-488B-AF28-75FBFC2AECF7}" srcOrd="0" destOrd="0" presId="urn:microsoft.com/office/officeart/2011/layout/HexagonRadial"/>
    <dgm:cxn modelId="{C5894035-9CBB-45BC-92A8-EEB6E1350C45}" type="presParOf" srcId="{A0733730-6AD5-44FC-BE62-6665CE8E0833}" destId="{7F343025-1408-49FF-A8D2-1BA404721A5C}" srcOrd="12" destOrd="0" presId="urn:microsoft.com/office/officeart/2011/layout/HexagonRadial"/>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F4F6E0-C1E5-4DDA-9608-ED4B5956CFC2}" type="doc">
      <dgm:prSet loTypeId="urn:microsoft.com/office/officeart/2011/layout/HexagonRadial" loCatId="cycle" qsTypeId="urn:microsoft.com/office/officeart/2005/8/quickstyle/simple1" qsCatId="simple" csTypeId="urn:microsoft.com/office/officeart/2005/8/colors/accent2_1" csCatId="accent2" phldr="1"/>
      <dgm:spPr/>
      <dgm:t>
        <a:bodyPr/>
        <a:lstStyle/>
        <a:p>
          <a:endParaRPr lang="zh-CN" altLang="en-US"/>
        </a:p>
      </dgm:t>
    </dgm:pt>
    <dgm:pt modelId="{02D180CD-BE2B-4812-829C-C57E500105E9}">
      <dgm:prSet phldrT="[文本]"/>
      <dgm:spPr/>
      <dgm:t>
        <a:bodyPr/>
        <a:lstStyle/>
        <a:p>
          <a:r>
            <a:rPr lang="zh-CN" altLang="en-US" dirty="0" smtClean="0">
              <a:solidFill>
                <a:srgbClr val="C00000"/>
              </a:solidFill>
            </a:rPr>
            <a:t>六大特点</a:t>
          </a:r>
          <a:endParaRPr lang="zh-CN" altLang="en-US" dirty="0">
            <a:solidFill>
              <a:srgbClr val="C00000"/>
            </a:solidFill>
          </a:endParaRPr>
        </a:p>
      </dgm:t>
    </dgm:pt>
    <dgm:pt modelId="{CAAD7929-4504-48B2-BCD1-54CC328D3DC5}" cxnId="{521AC9A2-18A2-4E6C-8A9E-470D9DA0357B}" type="parTrans">
      <dgm:prSet/>
      <dgm:spPr/>
      <dgm:t>
        <a:bodyPr/>
        <a:lstStyle/>
        <a:p>
          <a:endParaRPr lang="zh-CN" altLang="en-US"/>
        </a:p>
      </dgm:t>
    </dgm:pt>
    <dgm:pt modelId="{9670C943-CACF-443D-95E7-AB58EEEB641D}" cxnId="{521AC9A2-18A2-4E6C-8A9E-470D9DA0357B}" type="sibTrans">
      <dgm:prSet/>
      <dgm:spPr/>
      <dgm:t>
        <a:bodyPr/>
        <a:lstStyle/>
        <a:p>
          <a:endParaRPr lang="zh-CN" altLang="en-US"/>
        </a:p>
      </dgm:t>
    </dgm:pt>
    <dgm:pt modelId="{DE70EA14-00A4-4D41-8E29-261ACA6098A4}">
      <dgm:prSet phldrT="[文本]"/>
      <dgm:spPr>
        <a:solidFill>
          <a:schemeClr val="accent6">
            <a:lumMod val="20000"/>
            <a:lumOff val="80000"/>
          </a:schemeClr>
        </a:solidFill>
      </dgm:spPr>
      <dgm:t>
        <a:bodyPr/>
        <a:lstStyle/>
        <a:p>
          <a:r>
            <a:rPr lang="zh-CN" altLang="en-US" dirty="0" smtClean="0"/>
            <a:t>基于课标评价体系</a:t>
          </a:r>
          <a:endParaRPr lang="zh-CN" altLang="en-US" dirty="0"/>
        </a:p>
      </dgm:t>
    </dgm:pt>
    <dgm:pt modelId="{8544252C-6006-4A03-8029-1BAC9B402CC0}" cxnId="{FE4DC342-0448-4F9E-8112-CCB268F5CEF9}" type="parTrans">
      <dgm:prSet/>
      <dgm:spPr/>
      <dgm:t>
        <a:bodyPr/>
        <a:lstStyle/>
        <a:p>
          <a:endParaRPr lang="zh-CN" altLang="en-US"/>
        </a:p>
      </dgm:t>
    </dgm:pt>
    <dgm:pt modelId="{3EA1FF8B-87F7-4DC5-AE31-A0CC83ADA4C7}" cxnId="{FE4DC342-0448-4F9E-8112-CCB268F5CEF9}" type="sibTrans">
      <dgm:prSet/>
      <dgm:spPr/>
      <dgm:t>
        <a:bodyPr/>
        <a:lstStyle/>
        <a:p>
          <a:endParaRPr lang="zh-CN" altLang="en-US"/>
        </a:p>
      </dgm:t>
    </dgm:pt>
    <dgm:pt modelId="{4D7F34A8-A3DF-45BC-AFD5-2D9CDF237207}">
      <dgm:prSet phldrT="[文本]"/>
      <dgm:spPr/>
      <dgm:t>
        <a:bodyPr/>
        <a:lstStyle/>
        <a:p>
          <a:r>
            <a:rPr lang="zh-CN" altLang="en-US" dirty="0" smtClean="0"/>
            <a:t>定量</a:t>
          </a:r>
          <a:r>
            <a:rPr lang="en-US" altLang="zh-CN" dirty="0" smtClean="0"/>
            <a:t>+</a:t>
          </a:r>
          <a:r>
            <a:rPr lang="zh-CN" altLang="en-US" dirty="0" smtClean="0"/>
            <a:t>质性技术路线</a:t>
          </a:r>
          <a:endParaRPr lang="zh-CN" altLang="en-US" dirty="0"/>
        </a:p>
      </dgm:t>
    </dgm:pt>
    <dgm:pt modelId="{58161A2A-C740-4B30-BAB0-DB3810F14D4F}" cxnId="{C525DFED-F106-483C-9A2C-BD609A8D0778}" type="parTrans">
      <dgm:prSet/>
      <dgm:spPr/>
      <dgm:t>
        <a:bodyPr/>
        <a:lstStyle/>
        <a:p>
          <a:endParaRPr lang="zh-CN" altLang="en-US"/>
        </a:p>
      </dgm:t>
    </dgm:pt>
    <dgm:pt modelId="{38941502-04DE-47CD-966C-0934AD47E40C}" cxnId="{C525DFED-F106-483C-9A2C-BD609A8D0778}" type="sibTrans">
      <dgm:prSet/>
      <dgm:spPr/>
      <dgm:t>
        <a:bodyPr/>
        <a:lstStyle/>
        <a:p>
          <a:endParaRPr lang="zh-CN" altLang="en-US"/>
        </a:p>
      </dgm:t>
    </dgm:pt>
    <dgm:pt modelId="{26C46288-013A-4ED7-986C-FB95D72054AD}">
      <dgm:prSet phldrT="[文本]"/>
      <dgm:spPr/>
      <dgm:t>
        <a:bodyPr/>
        <a:lstStyle/>
        <a:p>
          <a:r>
            <a:rPr lang="zh-CN" altLang="en-US" dirty="0" smtClean="0"/>
            <a:t>科学测验标准化工具</a:t>
          </a:r>
          <a:endParaRPr lang="zh-CN" altLang="en-US" dirty="0"/>
        </a:p>
      </dgm:t>
    </dgm:pt>
    <dgm:pt modelId="{5BAA0CD1-F345-44D5-85F7-B476C8DE5D45}" cxnId="{F033CB1A-B21C-4ECC-9707-EE0433AC0A96}" type="parTrans">
      <dgm:prSet/>
      <dgm:spPr/>
      <dgm:t>
        <a:bodyPr/>
        <a:lstStyle/>
        <a:p>
          <a:endParaRPr lang="zh-CN" altLang="en-US"/>
        </a:p>
      </dgm:t>
    </dgm:pt>
    <dgm:pt modelId="{0E6A8A98-7D7B-435B-8C61-9D1BAA249181}" cxnId="{F033CB1A-B21C-4ECC-9707-EE0433AC0A96}" type="sibTrans">
      <dgm:prSet/>
      <dgm:spPr/>
      <dgm:t>
        <a:bodyPr/>
        <a:lstStyle/>
        <a:p>
          <a:endParaRPr lang="zh-CN" altLang="en-US"/>
        </a:p>
      </dgm:t>
    </dgm:pt>
    <dgm:pt modelId="{CC77FC9E-2B63-44CC-A408-9A21F0D40586}">
      <dgm:prSet phldrT="[文本]"/>
      <dgm:spPr/>
      <dgm:t>
        <a:bodyPr/>
        <a:lstStyle/>
        <a:p>
          <a:r>
            <a:rPr lang="zh-CN" altLang="en-US" dirty="0" smtClean="0"/>
            <a:t>学科特色测试方式</a:t>
          </a:r>
          <a:endParaRPr lang="zh-CN" altLang="en-US" dirty="0"/>
        </a:p>
      </dgm:t>
    </dgm:pt>
    <dgm:pt modelId="{8A48A9DC-C377-4F24-89AD-E8090A06BE25}" cxnId="{BF164DF9-F612-4B0F-B1CB-FD413848DCC5}" type="parTrans">
      <dgm:prSet/>
      <dgm:spPr/>
      <dgm:t>
        <a:bodyPr/>
        <a:lstStyle/>
        <a:p>
          <a:endParaRPr lang="zh-CN" altLang="en-US"/>
        </a:p>
      </dgm:t>
    </dgm:pt>
    <dgm:pt modelId="{08488204-E95F-4746-9373-3D950ADD22FB}" cxnId="{BF164DF9-F612-4B0F-B1CB-FD413848DCC5}" type="sibTrans">
      <dgm:prSet/>
      <dgm:spPr/>
      <dgm:t>
        <a:bodyPr/>
        <a:lstStyle/>
        <a:p>
          <a:endParaRPr lang="zh-CN" altLang="en-US"/>
        </a:p>
      </dgm:t>
    </dgm:pt>
    <dgm:pt modelId="{48CE5ADD-20D5-4CF1-94FC-D32EA2E53514}">
      <dgm:prSet phldrT="[文本]"/>
      <dgm:spPr/>
      <dgm:t>
        <a:bodyPr/>
        <a:lstStyle/>
        <a:p>
          <a:r>
            <a:rPr lang="zh-CN" altLang="en-US" dirty="0" smtClean="0"/>
            <a:t>先进数据分析软件</a:t>
          </a:r>
          <a:endParaRPr lang="zh-CN" altLang="en-US" dirty="0"/>
        </a:p>
      </dgm:t>
    </dgm:pt>
    <dgm:pt modelId="{CE7B065F-41C0-4073-9C0D-F6E41F4A0826}" cxnId="{1A021C3E-54E8-499B-8597-6B087387ADAB}" type="parTrans">
      <dgm:prSet/>
      <dgm:spPr/>
      <dgm:t>
        <a:bodyPr/>
        <a:lstStyle/>
        <a:p>
          <a:endParaRPr lang="zh-CN" altLang="en-US"/>
        </a:p>
      </dgm:t>
    </dgm:pt>
    <dgm:pt modelId="{DAB1ECF4-D019-4CE5-B9CA-73016DFDB7F3}" cxnId="{1A021C3E-54E8-499B-8597-6B087387ADAB}" type="sibTrans">
      <dgm:prSet/>
      <dgm:spPr/>
      <dgm:t>
        <a:bodyPr/>
        <a:lstStyle/>
        <a:p>
          <a:endParaRPr lang="zh-CN" altLang="en-US"/>
        </a:p>
      </dgm:t>
    </dgm:pt>
    <dgm:pt modelId="{D8E1E306-D1EA-4E49-885D-FD32A8CFCA27}">
      <dgm:prSet phldrT="[文本]"/>
      <dgm:spPr/>
      <dgm:t>
        <a:bodyPr/>
        <a:lstStyle/>
        <a:p>
          <a:r>
            <a:rPr lang="zh-CN" altLang="en-US" dirty="0" smtClean="0"/>
            <a:t>立体化全方位评价反馈机制</a:t>
          </a:r>
          <a:endParaRPr lang="zh-CN" altLang="en-US" dirty="0"/>
        </a:p>
      </dgm:t>
    </dgm:pt>
    <dgm:pt modelId="{962AE72F-E1EA-4EE8-BAEB-82DD277A6281}" cxnId="{7C6E9CE8-3211-46D0-B9C9-7D0F59804BBE}" type="parTrans">
      <dgm:prSet/>
      <dgm:spPr/>
      <dgm:t>
        <a:bodyPr/>
        <a:lstStyle/>
        <a:p>
          <a:endParaRPr lang="zh-CN" altLang="en-US"/>
        </a:p>
      </dgm:t>
    </dgm:pt>
    <dgm:pt modelId="{E339F317-2302-40D5-945D-242DFD49FB2E}" cxnId="{7C6E9CE8-3211-46D0-B9C9-7D0F59804BBE}" type="sibTrans">
      <dgm:prSet/>
      <dgm:spPr/>
      <dgm:t>
        <a:bodyPr/>
        <a:lstStyle/>
        <a:p>
          <a:endParaRPr lang="zh-CN" altLang="en-US"/>
        </a:p>
      </dgm:t>
    </dgm:pt>
    <dgm:pt modelId="{A0733730-6AD5-44FC-BE62-6665CE8E0833}" type="pres">
      <dgm:prSet presAssocID="{DCF4F6E0-C1E5-4DDA-9608-ED4B5956CFC2}" presName="Name0" presStyleCnt="0">
        <dgm:presLayoutVars>
          <dgm:chMax val="1"/>
          <dgm:chPref val="1"/>
          <dgm:dir/>
          <dgm:animOne val="branch"/>
          <dgm:animLvl val="lvl"/>
        </dgm:presLayoutVars>
      </dgm:prSet>
      <dgm:spPr/>
      <dgm:t>
        <a:bodyPr/>
        <a:lstStyle/>
        <a:p>
          <a:endParaRPr lang="zh-CN" altLang="en-US"/>
        </a:p>
      </dgm:t>
    </dgm:pt>
    <dgm:pt modelId="{5EBE43A6-9360-4B84-9F63-8D0170DD3D01}" type="pres">
      <dgm:prSet presAssocID="{02D180CD-BE2B-4812-829C-C57E500105E9}" presName="Parent" presStyleLbl="node0" presStyleIdx="0" presStyleCnt="1">
        <dgm:presLayoutVars>
          <dgm:chMax val="6"/>
          <dgm:chPref val="6"/>
        </dgm:presLayoutVars>
      </dgm:prSet>
      <dgm:spPr/>
      <dgm:t>
        <a:bodyPr/>
        <a:lstStyle/>
        <a:p>
          <a:endParaRPr lang="zh-CN" altLang="en-US"/>
        </a:p>
      </dgm:t>
    </dgm:pt>
    <dgm:pt modelId="{2DA29F41-1906-4C82-8406-916B316D296F}" type="pres">
      <dgm:prSet presAssocID="{DE70EA14-00A4-4D41-8E29-261ACA6098A4}" presName="Accent1" presStyleCnt="0"/>
      <dgm:spPr/>
    </dgm:pt>
    <dgm:pt modelId="{19204EEE-7190-4922-B8B1-EEF06DB8589E}" type="pres">
      <dgm:prSet presAssocID="{DE70EA14-00A4-4D41-8E29-261ACA6098A4}" presName="Accent" presStyleLbl="bgShp" presStyleIdx="0" presStyleCnt="6"/>
      <dgm:spPr/>
    </dgm:pt>
    <dgm:pt modelId="{246DFF01-A5D4-476D-9302-5385E2AE8138}" type="pres">
      <dgm:prSet presAssocID="{DE70EA14-00A4-4D41-8E29-261ACA6098A4}" presName="Child1" presStyleLbl="node1" presStyleIdx="0" presStyleCnt="6">
        <dgm:presLayoutVars>
          <dgm:chMax val="0"/>
          <dgm:chPref val="0"/>
          <dgm:bulletEnabled val="1"/>
        </dgm:presLayoutVars>
      </dgm:prSet>
      <dgm:spPr/>
      <dgm:t>
        <a:bodyPr/>
        <a:lstStyle/>
        <a:p>
          <a:endParaRPr lang="zh-CN" altLang="en-US"/>
        </a:p>
      </dgm:t>
    </dgm:pt>
    <dgm:pt modelId="{97835E3D-CBFF-4441-BE5C-973330A79636}" type="pres">
      <dgm:prSet presAssocID="{4D7F34A8-A3DF-45BC-AFD5-2D9CDF237207}" presName="Accent2" presStyleCnt="0"/>
      <dgm:spPr/>
    </dgm:pt>
    <dgm:pt modelId="{F940E973-1D55-46DD-BD71-07DDC0D70ECF}" type="pres">
      <dgm:prSet presAssocID="{4D7F34A8-A3DF-45BC-AFD5-2D9CDF237207}" presName="Accent" presStyleLbl="bgShp" presStyleIdx="1" presStyleCnt="6"/>
      <dgm:spPr/>
    </dgm:pt>
    <dgm:pt modelId="{6680905E-8D26-4B44-96E3-7F1B41F8CBEE}" type="pres">
      <dgm:prSet presAssocID="{4D7F34A8-A3DF-45BC-AFD5-2D9CDF237207}" presName="Child2" presStyleLbl="node1" presStyleIdx="1" presStyleCnt="6">
        <dgm:presLayoutVars>
          <dgm:chMax val="0"/>
          <dgm:chPref val="0"/>
          <dgm:bulletEnabled val="1"/>
        </dgm:presLayoutVars>
      </dgm:prSet>
      <dgm:spPr/>
      <dgm:t>
        <a:bodyPr/>
        <a:lstStyle/>
        <a:p>
          <a:endParaRPr lang="zh-CN" altLang="en-US"/>
        </a:p>
      </dgm:t>
    </dgm:pt>
    <dgm:pt modelId="{18F6FDBB-17C5-4587-9F21-4DC6C97EF70F}" type="pres">
      <dgm:prSet presAssocID="{26C46288-013A-4ED7-986C-FB95D72054AD}" presName="Accent3" presStyleCnt="0"/>
      <dgm:spPr/>
    </dgm:pt>
    <dgm:pt modelId="{AA18E31C-4E57-4C7D-80DD-C7F18F62313E}" type="pres">
      <dgm:prSet presAssocID="{26C46288-013A-4ED7-986C-FB95D72054AD}" presName="Accent" presStyleLbl="bgShp" presStyleIdx="2" presStyleCnt="6"/>
      <dgm:spPr/>
    </dgm:pt>
    <dgm:pt modelId="{23605529-557D-452C-9E2F-6A9D2CA62121}" type="pres">
      <dgm:prSet presAssocID="{26C46288-013A-4ED7-986C-FB95D72054AD}" presName="Child3" presStyleLbl="node1" presStyleIdx="2" presStyleCnt="6">
        <dgm:presLayoutVars>
          <dgm:chMax val="0"/>
          <dgm:chPref val="0"/>
          <dgm:bulletEnabled val="1"/>
        </dgm:presLayoutVars>
      </dgm:prSet>
      <dgm:spPr/>
      <dgm:t>
        <a:bodyPr/>
        <a:lstStyle/>
        <a:p>
          <a:endParaRPr lang="zh-CN" altLang="en-US"/>
        </a:p>
      </dgm:t>
    </dgm:pt>
    <dgm:pt modelId="{DED56EC7-2846-4EBF-A4CC-156F7A35F018}" type="pres">
      <dgm:prSet presAssocID="{CC77FC9E-2B63-44CC-A408-9A21F0D40586}" presName="Accent4" presStyleCnt="0"/>
      <dgm:spPr/>
    </dgm:pt>
    <dgm:pt modelId="{D948CBDE-E954-4730-AFAA-94EE0E2643AD}" type="pres">
      <dgm:prSet presAssocID="{CC77FC9E-2B63-44CC-A408-9A21F0D40586}" presName="Accent" presStyleLbl="bgShp" presStyleIdx="3" presStyleCnt="6"/>
      <dgm:spPr/>
    </dgm:pt>
    <dgm:pt modelId="{D6381765-9C49-4AB7-9319-56F8D019A960}" type="pres">
      <dgm:prSet presAssocID="{CC77FC9E-2B63-44CC-A408-9A21F0D40586}" presName="Child4" presStyleLbl="node1" presStyleIdx="3" presStyleCnt="6">
        <dgm:presLayoutVars>
          <dgm:chMax val="0"/>
          <dgm:chPref val="0"/>
          <dgm:bulletEnabled val="1"/>
        </dgm:presLayoutVars>
      </dgm:prSet>
      <dgm:spPr/>
      <dgm:t>
        <a:bodyPr/>
        <a:lstStyle/>
        <a:p>
          <a:endParaRPr lang="zh-CN" altLang="en-US"/>
        </a:p>
      </dgm:t>
    </dgm:pt>
    <dgm:pt modelId="{40D2D682-61FD-4601-9EEC-792692F570A2}" type="pres">
      <dgm:prSet presAssocID="{48CE5ADD-20D5-4CF1-94FC-D32EA2E53514}" presName="Accent5" presStyleCnt="0"/>
      <dgm:spPr/>
    </dgm:pt>
    <dgm:pt modelId="{C3DD3EE2-66B4-439A-83D6-E410F74B42F7}" type="pres">
      <dgm:prSet presAssocID="{48CE5ADD-20D5-4CF1-94FC-D32EA2E53514}" presName="Accent" presStyleLbl="bgShp" presStyleIdx="4" presStyleCnt="6"/>
      <dgm:spPr/>
    </dgm:pt>
    <dgm:pt modelId="{2EE44660-6919-40B2-96FC-8B4541E7DC41}" type="pres">
      <dgm:prSet presAssocID="{48CE5ADD-20D5-4CF1-94FC-D32EA2E53514}" presName="Child5" presStyleLbl="node1" presStyleIdx="4" presStyleCnt="6">
        <dgm:presLayoutVars>
          <dgm:chMax val="0"/>
          <dgm:chPref val="0"/>
          <dgm:bulletEnabled val="1"/>
        </dgm:presLayoutVars>
      </dgm:prSet>
      <dgm:spPr/>
      <dgm:t>
        <a:bodyPr/>
        <a:lstStyle/>
        <a:p>
          <a:endParaRPr lang="zh-CN" altLang="en-US"/>
        </a:p>
      </dgm:t>
    </dgm:pt>
    <dgm:pt modelId="{6C2AC332-4F2B-4449-A596-E316852A9C59}" type="pres">
      <dgm:prSet presAssocID="{D8E1E306-D1EA-4E49-885D-FD32A8CFCA27}" presName="Accent6" presStyleCnt="0"/>
      <dgm:spPr/>
    </dgm:pt>
    <dgm:pt modelId="{8EC6D1F3-5F03-488B-AF28-75FBFC2AECF7}" type="pres">
      <dgm:prSet presAssocID="{D8E1E306-D1EA-4E49-885D-FD32A8CFCA27}" presName="Accent" presStyleLbl="bgShp" presStyleIdx="5" presStyleCnt="6"/>
      <dgm:spPr/>
    </dgm:pt>
    <dgm:pt modelId="{7F343025-1408-49FF-A8D2-1BA404721A5C}" type="pres">
      <dgm:prSet presAssocID="{D8E1E306-D1EA-4E49-885D-FD32A8CFCA27}" presName="Child6" presStyleLbl="node1" presStyleIdx="5" presStyleCnt="6">
        <dgm:presLayoutVars>
          <dgm:chMax val="0"/>
          <dgm:chPref val="0"/>
          <dgm:bulletEnabled val="1"/>
        </dgm:presLayoutVars>
      </dgm:prSet>
      <dgm:spPr/>
      <dgm:t>
        <a:bodyPr/>
        <a:lstStyle/>
        <a:p>
          <a:endParaRPr lang="zh-CN" altLang="en-US"/>
        </a:p>
      </dgm:t>
    </dgm:pt>
  </dgm:ptLst>
  <dgm:cxnLst>
    <dgm:cxn modelId="{68719D33-F016-4036-AAD1-B823FAD9D213}" type="presOf" srcId="{48CE5ADD-20D5-4CF1-94FC-D32EA2E53514}" destId="{2EE44660-6919-40B2-96FC-8B4541E7DC41}" srcOrd="0" destOrd="0" presId="urn:microsoft.com/office/officeart/2011/layout/HexagonRadial"/>
    <dgm:cxn modelId="{04C730C3-D80A-4BB2-BF46-CBC3F9E2C727}" type="presOf" srcId="{DE70EA14-00A4-4D41-8E29-261ACA6098A4}" destId="{246DFF01-A5D4-476D-9302-5385E2AE8138}" srcOrd="0" destOrd="0" presId="urn:microsoft.com/office/officeart/2011/layout/HexagonRadial"/>
    <dgm:cxn modelId="{9DCCEF41-E01E-47FF-A632-C071088B4C7C}" type="presOf" srcId="{D8E1E306-D1EA-4E49-885D-FD32A8CFCA27}" destId="{7F343025-1408-49FF-A8D2-1BA404721A5C}" srcOrd="0" destOrd="0" presId="urn:microsoft.com/office/officeart/2011/layout/HexagonRadial"/>
    <dgm:cxn modelId="{858A11D5-B95E-45A6-B1B5-CD9F2561D931}" type="presOf" srcId="{4D7F34A8-A3DF-45BC-AFD5-2D9CDF237207}" destId="{6680905E-8D26-4B44-96E3-7F1B41F8CBEE}" srcOrd="0" destOrd="0" presId="urn:microsoft.com/office/officeart/2011/layout/HexagonRadial"/>
    <dgm:cxn modelId="{F033CB1A-B21C-4ECC-9707-EE0433AC0A96}" srcId="{02D180CD-BE2B-4812-829C-C57E500105E9}" destId="{26C46288-013A-4ED7-986C-FB95D72054AD}" srcOrd="2" destOrd="0" parTransId="{5BAA0CD1-F345-44D5-85F7-B476C8DE5D45}" sibTransId="{0E6A8A98-7D7B-435B-8C61-9D1BAA249181}"/>
    <dgm:cxn modelId="{7C6E9CE8-3211-46D0-B9C9-7D0F59804BBE}" srcId="{02D180CD-BE2B-4812-829C-C57E500105E9}" destId="{D8E1E306-D1EA-4E49-885D-FD32A8CFCA27}" srcOrd="5" destOrd="0" parTransId="{962AE72F-E1EA-4EE8-BAEB-82DD277A6281}" sibTransId="{E339F317-2302-40D5-945D-242DFD49FB2E}"/>
    <dgm:cxn modelId="{594721FB-0CC8-4A01-8388-23ADB518CAFF}" type="presOf" srcId="{CC77FC9E-2B63-44CC-A408-9A21F0D40586}" destId="{D6381765-9C49-4AB7-9319-56F8D019A960}" srcOrd="0" destOrd="0" presId="urn:microsoft.com/office/officeart/2011/layout/HexagonRadial"/>
    <dgm:cxn modelId="{FE4DC342-0448-4F9E-8112-CCB268F5CEF9}" srcId="{02D180CD-BE2B-4812-829C-C57E500105E9}" destId="{DE70EA14-00A4-4D41-8E29-261ACA6098A4}" srcOrd="0" destOrd="0" parTransId="{8544252C-6006-4A03-8029-1BAC9B402CC0}" sibTransId="{3EA1FF8B-87F7-4DC5-AE31-A0CC83ADA4C7}"/>
    <dgm:cxn modelId="{1A021C3E-54E8-499B-8597-6B087387ADAB}" srcId="{02D180CD-BE2B-4812-829C-C57E500105E9}" destId="{48CE5ADD-20D5-4CF1-94FC-D32EA2E53514}" srcOrd="4" destOrd="0" parTransId="{CE7B065F-41C0-4073-9C0D-F6E41F4A0826}" sibTransId="{DAB1ECF4-D019-4CE5-B9CA-73016DFDB7F3}"/>
    <dgm:cxn modelId="{ADD4A574-EBFE-4728-98B9-BF1A002B8834}" type="presOf" srcId="{02D180CD-BE2B-4812-829C-C57E500105E9}" destId="{5EBE43A6-9360-4B84-9F63-8D0170DD3D01}" srcOrd="0" destOrd="0" presId="urn:microsoft.com/office/officeart/2011/layout/HexagonRadial"/>
    <dgm:cxn modelId="{521AC9A2-18A2-4E6C-8A9E-470D9DA0357B}" srcId="{DCF4F6E0-C1E5-4DDA-9608-ED4B5956CFC2}" destId="{02D180CD-BE2B-4812-829C-C57E500105E9}" srcOrd="0" destOrd="0" parTransId="{CAAD7929-4504-48B2-BCD1-54CC328D3DC5}" sibTransId="{9670C943-CACF-443D-95E7-AB58EEEB641D}"/>
    <dgm:cxn modelId="{BF164DF9-F612-4B0F-B1CB-FD413848DCC5}" srcId="{02D180CD-BE2B-4812-829C-C57E500105E9}" destId="{CC77FC9E-2B63-44CC-A408-9A21F0D40586}" srcOrd="3" destOrd="0" parTransId="{8A48A9DC-C377-4F24-89AD-E8090A06BE25}" sibTransId="{08488204-E95F-4746-9373-3D950ADD22FB}"/>
    <dgm:cxn modelId="{5AF1025D-930E-4AAC-B6D7-336376DFBBD0}" type="presOf" srcId="{DCF4F6E0-C1E5-4DDA-9608-ED4B5956CFC2}" destId="{A0733730-6AD5-44FC-BE62-6665CE8E0833}" srcOrd="0" destOrd="0" presId="urn:microsoft.com/office/officeart/2011/layout/HexagonRadial"/>
    <dgm:cxn modelId="{860026C1-70F9-48B2-9F5D-0EC929079D98}" type="presOf" srcId="{26C46288-013A-4ED7-986C-FB95D72054AD}" destId="{23605529-557D-452C-9E2F-6A9D2CA62121}" srcOrd="0" destOrd="0" presId="urn:microsoft.com/office/officeart/2011/layout/HexagonRadial"/>
    <dgm:cxn modelId="{C525DFED-F106-483C-9A2C-BD609A8D0778}" srcId="{02D180CD-BE2B-4812-829C-C57E500105E9}" destId="{4D7F34A8-A3DF-45BC-AFD5-2D9CDF237207}" srcOrd="1" destOrd="0" parTransId="{58161A2A-C740-4B30-BAB0-DB3810F14D4F}" sibTransId="{38941502-04DE-47CD-966C-0934AD47E40C}"/>
    <dgm:cxn modelId="{EC77ECBE-D625-4211-8843-599FF632CB45}" type="presParOf" srcId="{A0733730-6AD5-44FC-BE62-6665CE8E0833}" destId="{5EBE43A6-9360-4B84-9F63-8D0170DD3D01}" srcOrd="0" destOrd="0" presId="urn:microsoft.com/office/officeart/2011/layout/HexagonRadial"/>
    <dgm:cxn modelId="{5BF543AD-E814-4B0F-B64F-F2D2F7F32EDF}" type="presParOf" srcId="{A0733730-6AD5-44FC-BE62-6665CE8E0833}" destId="{2DA29F41-1906-4C82-8406-916B316D296F}" srcOrd="1" destOrd="0" presId="urn:microsoft.com/office/officeart/2011/layout/HexagonRadial"/>
    <dgm:cxn modelId="{B846038F-0FE2-4A6F-849C-CD8152F693B2}" type="presParOf" srcId="{2DA29F41-1906-4C82-8406-916B316D296F}" destId="{19204EEE-7190-4922-B8B1-EEF06DB8589E}" srcOrd="0" destOrd="0" presId="urn:microsoft.com/office/officeart/2011/layout/HexagonRadial"/>
    <dgm:cxn modelId="{E6F3D2D6-2505-423D-ADF9-E6FF0C8F0473}" type="presParOf" srcId="{A0733730-6AD5-44FC-BE62-6665CE8E0833}" destId="{246DFF01-A5D4-476D-9302-5385E2AE8138}" srcOrd="2" destOrd="0" presId="urn:microsoft.com/office/officeart/2011/layout/HexagonRadial"/>
    <dgm:cxn modelId="{9C69EF95-8D7A-4E10-9B2C-B15FADA0DFCB}" type="presParOf" srcId="{A0733730-6AD5-44FC-BE62-6665CE8E0833}" destId="{97835E3D-CBFF-4441-BE5C-973330A79636}" srcOrd="3" destOrd="0" presId="urn:microsoft.com/office/officeart/2011/layout/HexagonRadial"/>
    <dgm:cxn modelId="{B74692F6-CAF1-4520-A1E2-E1DEF32682E0}" type="presParOf" srcId="{97835E3D-CBFF-4441-BE5C-973330A79636}" destId="{F940E973-1D55-46DD-BD71-07DDC0D70ECF}" srcOrd="0" destOrd="0" presId="urn:microsoft.com/office/officeart/2011/layout/HexagonRadial"/>
    <dgm:cxn modelId="{BFAFC7E0-02D1-43B3-ACCD-59C6A269AC91}" type="presParOf" srcId="{A0733730-6AD5-44FC-BE62-6665CE8E0833}" destId="{6680905E-8D26-4B44-96E3-7F1B41F8CBEE}" srcOrd="4" destOrd="0" presId="urn:microsoft.com/office/officeart/2011/layout/HexagonRadial"/>
    <dgm:cxn modelId="{41A726A9-7F50-43B7-AB88-1ED6C4A721E1}" type="presParOf" srcId="{A0733730-6AD5-44FC-BE62-6665CE8E0833}" destId="{18F6FDBB-17C5-4587-9F21-4DC6C97EF70F}" srcOrd="5" destOrd="0" presId="urn:microsoft.com/office/officeart/2011/layout/HexagonRadial"/>
    <dgm:cxn modelId="{24863F47-7046-40A5-AF40-E0FEF38DAE83}" type="presParOf" srcId="{18F6FDBB-17C5-4587-9F21-4DC6C97EF70F}" destId="{AA18E31C-4E57-4C7D-80DD-C7F18F62313E}" srcOrd="0" destOrd="0" presId="urn:microsoft.com/office/officeart/2011/layout/HexagonRadial"/>
    <dgm:cxn modelId="{2B41D07E-C03C-48AA-8F47-9C30327B9703}" type="presParOf" srcId="{A0733730-6AD5-44FC-BE62-6665CE8E0833}" destId="{23605529-557D-452C-9E2F-6A9D2CA62121}" srcOrd="6" destOrd="0" presId="urn:microsoft.com/office/officeart/2011/layout/HexagonRadial"/>
    <dgm:cxn modelId="{C7D0201E-EAB4-450E-BB21-EC037BE1506F}" type="presParOf" srcId="{A0733730-6AD5-44FC-BE62-6665CE8E0833}" destId="{DED56EC7-2846-4EBF-A4CC-156F7A35F018}" srcOrd="7" destOrd="0" presId="urn:microsoft.com/office/officeart/2011/layout/HexagonRadial"/>
    <dgm:cxn modelId="{277D701D-2813-4C20-BACA-45CFE174827C}" type="presParOf" srcId="{DED56EC7-2846-4EBF-A4CC-156F7A35F018}" destId="{D948CBDE-E954-4730-AFAA-94EE0E2643AD}" srcOrd="0" destOrd="0" presId="urn:microsoft.com/office/officeart/2011/layout/HexagonRadial"/>
    <dgm:cxn modelId="{9F792111-D19E-45E1-BBE9-CCA045EDEFE4}" type="presParOf" srcId="{A0733730-6AD5-44FC-BE62-6665CE8E0833}" destId="{D6381765-9C49-4AB7-9319-56F8D019A960}" srcOrd="8" destOrd="0" presId="urn:microsoft.com/office/officeart/2011/layout/HexagonRadial"/>
    <dgm:cxn modelId="{C2C98957-5086-4FEF-86CE-0773EA1CC98F}" type="presParOf" srcId="{A0733730-6AD5-44FC-BE62-6665CE8E0833}" destId="{40D2D682-61FD-4601-9EEC-792692F570A2}" srcOrd="9" destOrd="0" presId="urn:microsoft.com/office/officeart/2011/layout/HexagonRadial"/>
    <dgm:cxn modelId="{812C0AAB-F53D-452C-AFEE-F829321DF52E}" type="presParOf" srcId="{40D2D682-61FD-4601-9EEC-792692F570A2}" destId="{C3DD3EE2-66B4-439A-83D6-E410F74B42F7}" srcOrd="0" destOrd="0" presId="urn:microsoft.com/office/officeart/2011/layout/HexagonRadial"/>
    <dgm:cxn modelId="{58855EB6-4B88-48C5-A2CA-286AF0D9C3B0}" type="presParOf" srcId="{A0733730-6AD5-44FC-BE62-6665CE8E0833}" destId="{2EE44660-6919-40B2-96FC-8B4541E7DC41}" srcOrd="10" destOrd="0" presId="urn:microsoft.com/office/officeart/2011/layout/HexagonRadial"/>
    <dgm:cxn modelId="{0AD79A68-E68E-4A36-A245-7BE369100B77}" type="presParOf" srcId="{A0733730-6AD5-44FC-BE62-6665CE8E0833}" destId="{6C2AC332-4F2B-4449-A596-E316852A9C59}" srcOrd="11" destOrd="0" presId="urn:microsoft.com/office/officeart/2011/layout/HexagonRadial"/>
    <dgm:cxn modelId="{D6530F2F-2DE7-4BB1-8F7E-DAC1DB9F0A76}" type="presParOf" srcId="{6C2AC332-4F2B-4449-A596-E316852A9C59}" destId="{8EC6D1F3-5F03-488B-AF28-75FBFC2AECF7}" srcOrd="0" destOrd="0" presId="urn:microsoft.com/office/officeart/2011/layout/HexagonRadial"/>
    <dgm:cxn modelId="{A648EB6D-3C0F-4AA5-B2D9-41D6BD2A4281}" type="presParOf" srcId="{A0733730-6AD5-44FC-BE62-6665CE8E0833}" destId="{7F343025-1408-49FF-A8D2-1BA404721A5C}" srcOrd="12" destOrd="0" presId="urn:microsoft.com/office/officeart/2011/layout/HexagonRadial"/>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1BC570-8A6C-46D3-A4E5-2CDDD460BD30}" type="doc">
      <dgm:prSet loTypeId="urn:microsoft.com/office/officeart/2005/8/layout/pyramid1" loCatId="pyramid" qsTypeId="urn:microsoft.com/office/officeart/2005/8/quickstyle/3d4" qsCatId="3D" csTypeId="urn:microsoft.com/office/officeart/2005/8/colors/accent2_3" csCatId="accent2" phldr="1"/>
      <dgm:spPr/>
    </dgm:pt>
    <dgm:pt modelId="{9B5512C1-8326-4A62-9476-CC1D4B51CA9C}">
      <dgm:prSet phldrT="[文本]"/>
      <dgm:spPr/>
      <dgm:t>
        <a:bodyPr/>
        <a:lstStyle/>
        <a:p>
          <a:r>
            <a:rPr lang="zh-CN" altLang="en-US" dirty="0" smtClean="0"/>
            <a:t>评价</a:t>
          </a:r>
          <a:endParaRPr lang="zh-CN" altLang="en-US" dirty="0"/>
        </a:p>
      </dgm:t>
    </dgm:pt>
    <dgm:pt modelId="{5C4133A4-6185-41EE-BECD-F8500EA0CB9A}" cxnId="{21F78762-2116-4F2E-993D-FE65A271CAAE}" type="parTrans">
      <dgm:prSet/>
      <dgm:spPr/>
      <dgm:t>
        <a:bodyPr/>
        <a:lstStyle/>
        <a:p>
          <a:endParaRPr lang="zh-CN" altLang="en-US"/>
        </a:p>
      </dgm:t>
    </dgm:pt>
    <dgm:pt modelId="{782D935B-B7BB-4EA9-8AA5-CB3DCD3E2148}" cxnId="{21F78762-2116-4F2E-993D-FE65A271CAAE}" type="sibTrans">
      <dgm:prSet/>
      <dgm:spPr/>
      <dgm:t>
        <a:bodyPr/>
        <a:lstStyle/>
        <a:p>
          <a:endParaRPr lang="zh-CN" altLang="en-US"/>
        </a:p>
      </dgm:t>
    </dgm:pt>
    <dgm:pt modelId="{C553C5B4-C3E1-48E0-AC96-21A8631100E2}">
      <dgm:prSet phldrT="[文本]"/>
      <dgm:spPr/>
      <dgm:t>
        <a:bodyPr/>
        <a:lstStyle/>
        <a:p>
          <a:r>
            <a:rPr lang="zh-CN" altLang="en-US" dirty="0" smtClean="0"/>
            <a:t>综合</a:t>
          </a:r>
          <a:endParaRPr lang="zh-CN" altLang="en-US" dirty="0"/>
        </a:p>
      </dgm:t>
    </dgm:pt>
    <dgm:pt modelId="{5E860678-923C-493B-8E8E-1FF945A2402B}" cxnId="{4C768B31-C6F3-4806-95BC-357E6B37D078}" type="parTrans">
      <dgm:prSet/>
      <dgm:spPr/>
      <dgm:t>
        <a:bodyPr/>
        <a:lstStyle/>
        <a:p>
          <a:endParaRPr lang="zh-CN" altLang="en-US"/>
        </a:p>
      </dgm:t>
    </dgm:pt>
    <dgm:pt modelId="{4184DE0F-4F4F-43DC-9AF5-D0E350466AAC}" cxnId="{4C768B31-C6F3-4806-95BC-357E6B37D078}" type="sibTrans">
      <dgm:prSet/>
      <dgm:spPr/>
      <dgm:t>
        <a:bodyPr/>
        <a:lstStyle/>
        <a:p>
          <a:endParaRPr lang="zh-CN" altLang="en-US"/>
        </a:p>
      </dgm:t>
    </dgm:pt>
    <dgm:pt modelId="{385CE6FE-7ABB-487C-B305-D5AC19BF390E}">
      <dgm:prSet phldrT="[文本]"/>
      <dgm:spPr/>
      <dgm:t>
        <a:bodyPr/>
        <a:lstStyle/>
        <a:p>
          <a:r>
            <a:rPr lang="zh-CN" altLang="en-US" dirty="0" smtClean="0"/>
            <a:t>分析</a:t>
          </a:r>
          <a:endParaRPr lang="zh-CN" altLang="en-US" dirty="0"/>
        </a:p>
      </dgm:t>
    </dgm:pt>
    <dgm:pt modelId="{AF77513C-CC2E-4A80-988D-7C30DD5BE6C0}" cxnId="{68B07F51-B37D-43D9-A22E-5D1F1FC65883}" type="parTrans">
      <dgm:prSet/>
      <dgm:spPr/>
      <dgm:t>
        <a:bodyPr/>
        <a:lstStyle/>
        <a:p>
          <a:endParaRPr lang="zh-CN" altLang="en-US"/>
        </a:p>
      </dgm:t>
    </dgm:pt>
    <dgm:pt modelId="{4D219D96-9B0C-4C25-9457-689770AA0BAF}" cxnId="{68B07F51-B37D-43D9-A22E-5D1F1FC65883}" type="sibTrans">
      <dgm:prSet/>
      <dgm:spPr/>
      <dgm:t>
        <a:bodyPr/>
        <a:lstStyle/>
        <a:p>
          <a:endParaRPr lang="zh-CN" altLang="en-US"/>
        </a:p>
      </dgm:t>
    </dgm:pt>
    <dgm:pt modelId="{4FEBC21A-2130-4C2D-AD2D-1449D842F595}">
      <dgm:prSet phldrT="[文本]"/>
      <dgm:spPr/>
      <dgm:t>
        <a:bodyPr/>
        <a:lstStyle/>
        <a:p>
          <a:r>
            <a:rPr lang="zh-CN" altLang="en-US" dirty="0" smtClean="0"/>
            <a:t>应用</a:t>
          </a:r>
          <a:endParaRPr lang="zh-CN" altLang="en-US" dirty="0"/>
        </a:p>
      </dgm:t>
    </dgm:pt>
    <dgm:pt modelId="{43364905-5751-48D3-A5C7-D69A60980900}" cxnId="{A7673C1E-960B-46AA-B501-5B748C1663D1}" type="parTrans">
      <dgm:prSet/>
      <dgm:spPr/>
      <dgm:t>
        <a:bodyPr/>
        <a:lstStyle/>
        <a:p>
          <a:endParaRPr lang="zh-CN" altLang="en-US"/>
        </a:p>
      </dgm:t>
    </dgm:pt>
    <dgm:pt modelId="{6DF33ACF-00A1-4968-9CD3-A0D13BA864FA}" cxnId="{A7673C1E-960B-46AA-B501-5B748C1663D1}" type="sibTrans">
      <dgm:prSet/>
      <dgm:spPr/>
      <dgm:t>
        <a:bodyPr/>
        <a:lstStyle/>
        <a:p>
          <a:endParaRPr lang="zh-CN" altLang="en-US"/>
        </a:p>
      </dgm:t>
    </dgm:pt>
    <dgm:pt modelId="{B1F0C939-E9C9-4668-9076-3DD735606E37}">
      <dgm:prSet phldrT="[文本]"/>
      <dgm:spPr/>
      <dgm:t>
        <a:bodyPr/>
        <a:lstStyle/>
        <a:p>
          <a:r>
            <a:rPr lang="zh-CN" altLang="en-US" dirty="0" smtClean="0"/>
            <a:t>理解</a:t>
          </a:r>
          <a:endParaRPr lang="zh-CN" altLang="en-US" dirty="0"/>
        </a:p>
      </dgm:t>
    </dgm:pt>
    <dgm:pt modelId="{5147D739-D42E-48B4-90C0-07B51D6DFEEF}" cxnId="{B1247F10-8EAD-45DF-9872-C0413DB98CC2}" type="parTrans">
      <dgm:prSet/>
      <dgm:spPr/>
      <dgm:t>
        <a:bodyPr/>
        <a:lstStyle/>
        <a:p>
          <a:endParaRPr lang="zh-CN" altLang="en-US"/>
        </a:p>
      </dgm:t>
    </dgm:pt>
    <dgm:pt modelId="{74AFCB07-3D0C-4BA4-80E9-E3C336E06688}" cxnId="{B1247F10-8EAD-45DF-9872-C0413DB98CC2}" type="sibTrans">
      <dgm:prSet/>
      <dgm:spPr/>
      <dgm:t>
        <a:bodyPr/>
        <a:lstStyle/>
        <a:p>
          <a:endParaRPr lang="zh-CN" altLang="en-US"/>
        </a:p>
      </dgm:t>
    </dgm:pt>
    <dgm:pt modelId="{44E339E9-F812-4553-A45B-CAD99C2D6576}">
      <dgm:prSet phldrT="[文本]"/>
      <dgm:spPr/>
      <dgm:t>
        <a:bodyPr/>
        <a:lstStyle/>
        <a:p>
          <a:r>
            <a:rPr lang="zh-CN" altLang="en-US" dirty="0" smtClean="0"/>
            <a:t>知识</a:t>
          </a:r>
          <a:endParaRPr lang="zh-CN" altLang="en-US" dirty="0"/>
        </a:p>
      </dgm:t>
    </dgm:pt>
    <dgm:pt modelId="{3F7167C0-77A6-4C00-A98F-AFBF0B254B06}" cxnId="{97B64E59-783B-4D8A-93F4-526AD939FFB7}" type="parTrans">
      <dgm:prSet/>
      <dgm:spPr/>
      <dgm:t>
        <a:bodyPr/>
        <a:lstStyle/>
        <a:p>
          <a:endParaRPr lang="zh-CN" altLang="en-US"/>
        </a:p>
      </dgm:t>
    </dgm:pt>
    <dgm:pt modelId="{F8E74C1B-D05F-48E4-9D54-21FE509FEC98}" cxnId="{97B64E59-783B-4D8A-93F4-526AD939FFB7}" type="sibTrans">
      <dgm:prSet/>
      <dgm:spPr/>
      <dgm:t>
        <a:bodyPr/>
        <a:lstStyle/>
        <a:p>
          <a:endParaRPr lang="zh-CN" altLang="en-US"/>
        </a:p>
      </dgm:t>
    </dgm:pt>
    <dgm:pt modelId="{DA2DEF4B-2223-4B8D-9AE4-A682BEDB7698}" type="pres">
      <dgm:prSet presAssocID="{9E1BC570-8A6C-46D3-A4E5-2CDDD460BD30}" presName="Name0" presStyleCnt="0">
        <dgm:presLayoutVars>
          <dgm:dir/>
          <dgm:animLvl val="lvl"/>
          <dgm:resizeHandles val="exact"/>
        </dgm:presLayoutVars>
      </dgm:prSet>
      <dgm:spPr/>
    </dgm:pt>
    <dgm:pt modelId="{3FA778CC-E773-46EF-8423-6B7B8BA226D9}" type="pres">
      <dgm:prSet presAssocID="{9B5512C1-8326-4A62-9476-CC1D4B51CA9C}" presName="Name8" presStyleCnt="0"/>
      <dgm:spPr/>
    </dgm:pt>
    <dgm:pt modelId="{5E6B6199-A489-4586-AC40-3FAD37EF039B}" type="pres">
      <dgm:prSet presAssocID="{9B5512C1-8326-4A62-9476-CC1D4B51CA9C}" presName="level" presStyleLbl="node1" presStyleIdx="0" presStyleCnt="6">
        <dgm:presLayoutVars>
          <dgm:chMax val="1"/>
          <dgm:bulletEnabled val="1"/>
        </dgm:presLayoutVars>
      </dgm:prSet>
      <dgm:spPr/>
      <dgm:t>
        <a:bodyPr/>
        <a:lstStyle/>
        <a:p>
          <a:endParaRPr lang="zh-CN" altLang="en-US"/>
        </a:p>
      </dgm:t>
    </dgm:pt>
    <dgm:pt modelId="{D48269C7-5E15-434E-9CE7-B2E536D86C3D}" type="pres">
      <dgm:prSet presAssocID="{9B5512C1-8326-4A62-9476-CC1D4B51CA9C}" presName="levelTx" presStyleLbl="revTx" presStyleIdx="0" presStyleCnt="0">
        <dgm:presLayoutVars>
          <dgm:chMax val="1"/>
          <dgm:bulletEnabled val="1"/>
        </dgm:presLayoutVars>
      </dgm:prSet>
      <dgm:spPr/>
      <dgm:t>
        <a:bodyPr/>
        <a:lstStyle/>
        <a:p>
          <a:endParaRPr lang="zh-CN" altLang="en-US"/>
        </a:p>
      </dgm:t>
    </dgm:pt>
    <dgm:pt modelId="{9032AD2F-31DC-4C81-A03C-905FB6624BDA}" type="pres">
      <dgm:prSet presAssocID="{C553C5B4-C3E1-48E0-AC96-21A8631100E2}" presName="Name8" presStyleCnt="0"/>
      <dgm:spPr/>
    </dgm:pt>
    <dgm:pt modelId="{4E40F492-4500-49AF-86E8-6CE71CDB2832}" type="pres">
      <dgm:prSet presAssocID="{C553C5B4-C3E1-48E0-AC96-21A8631100E2}" presName="level" presStyleLbl="node1" presStyleIdx="1" presStyleCnt="6">
        <dgm:presLayoutVars>
          <dgm:chMax val="1"/>
          <dgm:bulletEnabled val="1"/>
        </dgm:presLayoutVars>
      </dgm:prSet>
      <dgm:spPr/>
      <dgm:t>
        <a:bodyPr/>
        <a:lstStyle/>
        <a:p>
          <a:endParaRPr lang="zh-CN" altLang="en-US"/>
        </a:p>
      </dgm:t>
    </dgm:pt>
    <dgm:pt modelId="{D988227D-7677-4741-849F-B0DACF1E1880}" type="pres">
      <dgm:prSet presAssocID="{C553C5B4-C3E1-48E0-AC96-21A8631100E2}" presName="levelTx" presStyleLbl="revTx" presStyleIdx="0" presStyleCnt="0">
        <dgm:presLayoutVars>
          <dgm:chMax val="1"/>
          <dgm:bulletEnabled val="1"/>
        </dgm:presLayoutVars>
      </dgm:prSet>
      <dgm:spPr/>
      <dgm:t>
        <a:bodyPr/>
        <a:lstStyle/>
        <a:p>
          <a:endParaRPr lang="zh-CN" altLang="en-US"/>
        </a:p>
      </dgm:t>
    </dgm:pt>
    <dgm:pt modelId="{439C4D0D-6A51-468F-AF0F-72A8A11B41D1}" type="pres">
      <dgm:prSet presAssocID="{385CE6FE-7ABB-487C-B305-D5AC19BF390E}" presName="Name8" presStyleCnt="0"/>
      <dgm:spPr/>
    </dgm:pt>
    <dgm:pt modelId="{26722245-6E97-495D-AA87-310D8FE0B88A}" type="pres">
      <dgm:prSet presAssocID="{385CE6FE-7ABB-487C-B305-D5AC19BF390E}" presName="level" presStyleLbl="node1" presStyleIdx="2" presStyleCnt="6">
        <dgm:presLayoutVars>
          <dgm:chMax val="1"/>
          <dgm:bulletEnabled val="1"/>
        </dgm:presLayoutVars>
      </dgm:prSet>
      <dgm:spPr/>
      <dgm:t>
        <a:bodyPr/>
        <a:lstStyle/>
        <a:p>
          <a:endParaRPr lang="zh-CN" altLang="en-US"/>
        </a:p>
      </dgm:t>
    </dgm:pt>
    <dgm:pt modelId="{74D1096A-A3C7-4FC9-A5AB-F578FA8A5D3E}" type="pres">
      <dgm:prSet presAssocID="{385CE6FE-7ABB-487C-B305-D5AC19BF390E}" presName="levelTx" presStyleLbl="revTx" presStyleIdx="0" presStyleCnt="0">
        <dgm:presLayoutVars>
          <dgm:chMax val="1"/>
          <dgm:bulletEnabled val="1"/>
        </dgm:presLayoutVars>
      </dgm:prSet>
      <dgm:spPr/>
      <dgm:t>
        <a:bodyPr/>
        <a:lstStyle/>
        <a:p>
          <a:endParaRPr lang="zh-CN" altLang="en-US"/>
        </a:p>
      </dgm:t>
    </dgm:pt>
    <dgm:pt modelId="{B9F0AD41-3774-4EDE-AC3E-F115F8E06E2F}" type="pres">
      <dgm:prSet presAssocID="{4FEBC21A-2130-4C2D-AD2D-1449D842F595}" presName="Name8" presStyleCnt="0"/>
      <dgm:spPr/>
    </dgm:pt>
    <dgm:pt modelId="{0BFE4794-BCE9-4728-8E80-E14394816E23}" type="pres">
      <dgm:prSet presAssocID="{4FEBC21A-2130-4C2D-AD2D-1449D842F595}" presName="level" presStyleLbl="node1" presStyleIdx="3" presStyleCnt="6">
        <dgm:presLayoutVars>
          <dgm:chMax val="1"/>
          <dgm:bulletEnabled val="1"/>
        </dgm:presLayoutVars>
      </dgm:prSet>
      <dgm:spPr/>
      <dgm:t>
        <a:bodyPr/>
        <a:lstStyle/>
        <a:p>
          <a:endParaRPr lang="zh-CN" altLang="en-US"/>
        </a:p>
      </dgm:t>
    </dgm:pt>
    <dgm:pt modelId="{CD39DC14-07DC-4B0C-BFC4-E3A80888D0B0}" type="pres">
      <dgm:prSet presAssocID="{4FEBC21A-2130-4C2D-AD2D-1449D842F595}" presName="levelTx" presStyleLbl="revTx" presStyleIdx="0" presStyleCnt="0">
        <dgm:presLayoutVars>
          <dgm:chMax val="1"/>
          <dgm:bulletEnabled val="1"/>
        </dgm:presLayoutVars>
      </dgm:prSet>
      <dgm:spPr/>
      <dgm:t>
        <a:bodyPr/>
        <a:lstStyle/>
        <a:p>
          <a:endParaRPr lang="zh-CN" altLang="en-US"/>
        </a:p>
      </dgm:t>
    </dgm:pt>
    <dgm:pt modelId="{2F93D23D-6670-49E1-A6AA-01CE7DD45091}" type="pres">
      <dgm:prSet presAssocID="{B1F0C939-E9C9-4668-9076-3DD735606E37}" presName="Name8" presStyleCnt="0"/>
      <dgm:spPr/>
    </dgm:pt>
    <dgm:pt modelId="{D44F95A8-78FC-4336-9A04-68564CCBAA68}" type="pres">
      <dgm:prSet presAssocID="{B1F0C939-E9C9-4668-9076-3DD735606E37}" presName="level" presStyleLbl="node1" presStyleIdx="4" presStyleCnt="6">
        <dgm:presLayoutVars>
          <dgm:chMax val="1"/>
          <dgm:bulletEnabled val="1"/>
        </dgm:presLayoutVars>
      </dgm:prSet>
      <dgm:spPr/>
      <dgm:t>
        <a:bodyPr/>
        <a:lstStyle/>
        <a:p>
          <a:endParaRPr lang="zh-CN" altLang="en-US"/>
        </a:p>
      </dgm:t>
    </dgm:pt>
    <dgm:pt modelId="{29D41EDE-77C1-4E57-ADED-433249753849}" type="pres">
      <dgm:prSet presAssocID="{B1F0C939-E9C9-4668-9076-3DD735606E37}" presName="levelTx" presStyleLbl="revTx" presStyleIdx="0" presStyleCnt="0">
        <dgm:presLayoutVars>
          <dgm:chMax val="1"/>
          <dgm:bulletEnabled val="1"/>
        </dgm:presLayoutVars>
      </dgm:prSet>
      <dgm:spPr/>
      <dgm:t>
        <a:bodyPr/>
        <a:lstStyle/>
        <a:p>
          <a:endParaRPr lang="zh-CN" altLang="en-US"/>
        </a:p>
      </dgm:t>
    </dgm:pt>
    <dgm:pt modelId="{4CA2560B-627C-4DDD-93B5-14414F925017}" type="pres">
      <dgm:prSet presAssocID="{44E339E9-F812-4553-A45B-CAD99C2D6576}" presName="Name8" presStyleCnt="0"/>
      <dgm:spPr/>
    </dgm:pt>
    <dgm:pt modelId="{21FFCE15-66E0-4520-B3F9-068163A918A5}" type="pres">
      <dgm:prSet presAssocID="{44E339E9-F812-4553-A45B-CAD99C2D6576}" presName="level" presStyleLbl="node1" presStyleIdx="5" presStyleCnt="6">
        <dgm:presLayoutVars>
          <dgm:chMax val="1"/>
          <dgm:bulletEnabled val="1"/>
        </dgm:presLayoutVars>
      </dgm:prSet>
      <dgm:spPr/>
      <dgm:t>
        <a:bodyPr/>
        <a:lstStyle/>
        <a:p>
          <a:endParaRPr lang="zh-CN" altLang="en-US"/>
        </a:p>
      </dgm:t>
    </dgm:pt>
    <dgm:pt modelId="{D52F6832-D0BB-48B7-A93B-4DA4DE8422DE}" type="pres">
      <dgm:prSet presAssocID="{44E339E9-F812-4553-A45B-CAD99C2D6576}" presName="levelTx" presStyleLbl="revTx" presStyleIdx="0" presStyleCnt="0">
        <dgm:presLayoutVars>
          <dgm:chMax val="1"/>
          <dgm:bulletEnabled val="1"/>
        </dgm:presLayoutVars>
      </dgm:prSet>
      <dgm:spPr/>
      <dgm:t>
        <a:bodyPr/>
        <a:lstStyle/>
        <a:p>
          <a:endParaRPr lang="zh-CN" altLang="en-US"/>
        </a:p>
      </dgm:t>
    </dgm:pt>
  </dgm:ptLst>
  <dgm:cxnLst>
    <dgm:cxn modelId="{E4FB89FE-ED9B-47B3-A460-6F65634A6731}" type="presOf" srcId="{44E339E9-F812-4553-A45B-CAD99C2D6576}" destId="{21FFCE15-66E0-4520-B3F9-068163A918A5}" srcOrd="0" destOrd="0" presId="urn:microsoft.com/office/officeart/2005/8/layout/pyramid1"/>
    <dgm:cxn modelId="{F8035E5A-00DE-4133-825D-0D8976591486}" type="presOf" srcId="{C553C5B4-C3E1-48E0-AC96-21A8631100E2}" destId="{4E40F492-4500-49AF-86E8-6CE71CDB2832}" srcOrd="0" destOrd="0" presId="urn:microsoft.com/office/officeart/2005/8/layout/pyramid1"/>
    <dgm:cxn modelId="{B1247F10-8EAD-45DF-9872-C0413DB98CC2}" srcId="{9E1BC570-8A6C-46D3-A4E5-2CDDD460BD30}" destId="{B1F0C939-E9C9-4668-9076-3DD735606E37}" srcOrd="4" destOrd="0" parTransId="{5147D739-D42E-48B4-90C0-07B51D6DFEEF}" sibTransId="{74AFCB07-3D0C-4BA4-80E9-E3C336E06688}"/>
    <dgm:cxn modelId="{0711A5BA-73D8-4413-B074-4EAF89F1A5FF}" type="presOf" srcId="{9E1BC570-8A6C-46D3-A4E5-2CDDD460BD30}" destId="{DA2DEF4B-2223-4B8D-9AE4-A682BEDB7698}" srcOrd="0" destOrd="0" presId="urn:microsoft.com/office/officeart/2005/8/layout/pyramid1"/>
    <dgm:cxn modelId="{4C768B31-C6F3-4806-95BC-357E6B37D078}" srcId="{9E1BC570-8A6C-46D3-A4E5-2CDDD460BD30}" destId="{C553C5B4-C3E1-48E0-AC96-21A8631100E2}" srcOrd="1" destOrd="0" parTransId="{5E860678-923C-493B-8E8E-1FF945A2402B}" sibTransId="{4184DE0F-4F4F-43DC-9AF5-D0E350466AAC}"/>
    <dgm:cxn modelId="{A7120243-1BBE-4871-96AF-CC38BCE847F4}" type="presOf" srcId="{B1F0C939-E9C9-4668-9076-3DD735606E37}" destId="{29D41EDE-77C1-4E57-ADED-433249753849}" srcOrd="1" destOrd="0" presId="urn:microsoft.com/office/officeart/2005/8/layout/pyramid1"/>
    <dgm:cxn modelId="{68B07F51-B37D-43D9-A22E-5D1F1FC65883}" srcId="{9E1BC570-8A6C-46D3-A4E5-2CDDD460BD30}" destId="{385CE6FE-7ABB-487C-B305-D5AC19BF390E}" srcOrd="2" destOrd="0" parTransId="{AF77513C-CC2E-4A80-988D-7C30DD5BE6C0}" sibTransId="{4D219D96-9B0C-4C25-9457-689770AA0BAF}"/>
    <dgm:cxn modelId="{D0D6FB6B-3940-4FD1-8EDF-614F07916FA9}" type="presOf" srcId="{9B5512C1-8326-4A62-9476-CC1D4B51CA9C}" destId="{5E6B6199-A489-4586-AC40-3FAD37EF039B}" srcOrd="0" destOrd="0" presId="urn:microsoft.com/office/officeart/2005/8/layout/pyramid1"/>
    <dgm:cxn modelId="{21F78762-2116-4F2E-993D-FE65A271CAAE}" srcId="{9E1BC570-8A6C-46D3-A4E5-2CDDD460BD30}" destId="{9B5512C1-8326-4A62-9476-CC1D4B51CA9C}" srcOrd="0" destOrd="0" parTransId="{5C4133A4-6185-41EE-BECD-F8500EA0CB9A}" sibTransId="{782D935B-B7BB-4EA9-8AA5-CB3DCD3E2148}"/>
    <dgm:cxn modelId="{9661B544-F844-41B9-9367-418816E724DD}" type="presOf" srcId="{385CE6FE-7ABB-487C-B305-D5AC19BF390E}" destId="{74D1096A-A3C7-4FC9-A5AB-F578FA8A5D3E}" srcOrd="1" destOrd="0" presId="urn:microsoft.com/office/officeart/2005/8/layout/pyramid1"/>
    <dgm:cxn modelId="{97B64E59-783B-4D8A-93F4-526AD939FFB7}" srcId="{9E1BC570-8A6C-46D3-A4E5-2CDDD460BD30}" destId="{44E339E9-F812-4553-A45B-CAD99C2D6576}" srcOrd="5" destOrd="0" parTransId="{3F7167C0-77A6-4C00-A98F-AFBF0B254B06}" sibTransId="{F8E74C1B-D05F-48E4-9D54-21FE509FEC98}"/>
    <dgm:cxn modelId="{ADBAEB31-CEFB-401D-9D01-908D4C5191ED}" type="presOf" srcId="{4FEBC21A-2130-4C2D-AD2D-1449D842F595}" destId="{CD39DC14-07DC-4B0C-BFC4-E3A80888D0B0}" srcOrd="1" destOrd="0" presId="urn:microsoft.com/office/officeart/2005/8/layout/pyramid1"/>
    <dgm:cxn modelId="{A7673C1E-960B-46AA-B501-5B748C1663D1}" srcId="{9E1BC570-8A6C-46D3-A4E5-2CDDD460BD30}" destId="{4FEBC21A-2130-4C2D-AD2D-1449D842F595}" srcOrd="3" destOrd="0" parTransId="{43364905-5751-48D3-A5C7-D69A60980900}" sibTransId="{6DF33ACF-00A1-4968-9CD3-A0D13BA864FA}"/>
    <dgm:cxn modelId="{2239106C-B3C1-4295-8908-003C1D52B705}" type="presOf" srcId="{385CE6FE-7ABB-487C-B305-D5AC19BF390E}" destId="{26722245-6E97-495D-AA87-310D8FE0B88A}" srcOrd="0" destOrd="0" presId="urn:microsoft.com/office/officeart/2005/8/layout/pyramid1"/>
    <dgm:cxn modelId="{83E68699-CF20-4135-BDD3-4BB1CE15B47E}" type="presOf" srcId="{C553C5B4-C3E1-48E0-AC96-21A8631100E2}" destId="{D988227D-7677-4741-849F-B0DACF1E1880}" srcOrd="1" destOrd="0" presId="urn:microsoft.com/office/officeart/2005/8/layout/pyramid1"/>
    <dgm:cxn modelId="{519396FD-06D1-423C-A946-4DF4F0A6D482}" type="presOf" srcId="{44E339E9-F812-4553-A45B-CAD99C2D6576}" destId="{D52F6832-D0BB-48B7-A93B-4DA4DE8422DE}" srcOrd="1" destOrd="0" presId="urn:microsoft.com/office/officeart/2005/8/layout/pyramid1"/>
    <dgm:cxn modelId="{2621DB79-FC57-4140-864E-1266FF3FC9DB}" type="presOf" srcId="{4FEBC21A-2130-4C2D-AD2D-1449D842F595}" destId="{0BFE4794-BCE9-4728-8E80-E14394816E23}" srcOrd="0" destOrd="0" presId="urn:microsoft.com/office/officeart/2005/8/layout/pyramid1"/>
    <dgm:cxn modelId="{E97664EB-39C5-4B07-A74B-1433BCF7F35F}" type="presOf" srcId="{9B5512C1-8326-4A62-9476-CC1D4B51CA9C}" destId="{D48269C7-5E15-434E-9CE7-B2E536D86C3D}" srcOrd="1" destOrd="0" presId="urn:microsoft.com/office/officeart/2005/8/layout/pyramid1"/>
    <dgm:cxn modelId="{F1A7443E-C250-46D4-98E1-74704C9C2C5C}" type="presOf" srcId="{B1F0C939-E9C9-4668-9076-3DD735606E37}" destId="{D44F95A8-78FC-4336-9A04-68564CCBAA68}" srcOrd="0" destOrd="0" presId="urn:microsoft.com/office/officeart/2005/8/layout/pyramid1"/>
    <dgm:cxn modelId="{EAA0AB88-929F-407A-88EA-C66D19226570}" type="presParOf" srcId="{DA2DEF4B-2223-4B8D-9AE4-A682BEDB7698}" destId="{3FA778CC-E773-46EF-8423-6B7B8BA226D9}" srcOrd="0" destOrd="0" presId="urn:microsoft.com/office/officeart/2005/8/layout/pyramid1"/>
    <dgm:cxn modelId="{51A649BF-17B4-464E-91DD-AC2E285CD09E}" type="presParOf" srcId="{3FA778CC-E773-46EF-8423-6B7B8BA226D9}" destId="{5E6B6199-A489-4586-AC40-3FAD37EF039B}" srcOrd="0" destOrd="0" presId="urn:microsoft.com/office/officeart/2005/8/layout/pyramid1"/>
    <dgm:cxn modelId="{BD4FB9B5-DB74-4504-8922-CFD98D6EADB9}" type="presParOf" srcId="{3FA778CC-E773-46EF-8423-6B7B8BA226D9}" destId="{D48269C7-5E15-434E-9CE7-B2E536D86C3D}" srcOrd="1" destOrd="0" presId="urn:microsoft.com/office/officeart/2005/8/layout/pyramid1"/>
    <dgm:cxn modelId="{D58720A8-B38F-4CEE-B8E9-4A15793E048B}" type="presParOf" srcId="{DA2DEF4B-2223-4B8D-9AE4-A682BEDB7698}" destId="{9032AD2F-31DC-4C81-A03C-905FB6624BDA}" srcOrd="1" destOrd="0" presId="urn:microsoft.com/office/officeart/2005/8/layout/pyramid1"/>
    <dgm:cxn modelId="{773F4295-36D0-4DB0-B3C2-E2910E5E638C}" type="presParOf" srcId="{9032AD2F-31DC-4C81-A03C-905FB6624BDA}" destId="{4E40F492-4500-49AF-86E8-6CE71CDB2832}" srcOrd="0" destOrd="0" presId="urn:microsoft.com/office/officeart/2005/8/layout/pyramid1"/>
    <dgm:cxn modelId="{89765435-3CD7-4EA3-B3B7-BF70AA9404FB}" type="presParOf" srcId="{9032AD2F-31DC-4C81-A03C-905FB6624BDA}" destId="{D988227D-7677-4741-849F-B0DACF1E1880}" srcOrd="1" destOrd="0" presId="urn:microsoft.com/office/officeart/2005/8/layout/pyramid1"/>
    <dgm:cxn modelId="{4B2760DA-C09E-4764-BD0D-7135CB8DB712}" type="presParOf" srcId="{DA2DEF4B-2223-4B8D-9AE4-A682BEDB7698}" destId="{439C4D0D-6A51-468F-AF0F-72A8A11B41D1}" srcOrd="2" destOrd="0" presId="urn:microsoft.com/office/officeart/2005/8/layout/pyramid1"/>
    <dgm:cxn modelId="{A83205EC-970D-4304-94DB-40D3C6FEEDFD}" type="presParOf" srcId="{439C4D0D-6A51-468F-AF0F-72A8A11B41D1}" destId="{26722245-6E97-495D-AA87-310D8FE0B88A}" srcOrd="0" destOrd="0" presId="urn:microsoft.com/office/officeart/2005/8/layout/pyramid1"/>
    <dgm:cxn modelId="{652DBD86-67FB-4E2B-A1B7-020034738980}" type="presParOf" srcId="{439C4D0D-6A51-468F-AF0F-72A8A11B41D1}" destId="{74D1096A-A3C7-4FC9-A5AB-F578FA8A5D3E}" srcOrd="1" destOrd="0" presId="urn:microsoft.com/office/officeart/2005/8/layout/pyramid1"/>
    <dgm:cxn modelId="{4720E82A-094C-4109-9868-1907C25641A0}" type="presParOf" srcId="{DA2DEF4B-2223-4B8D-9AE4-A682BEDB7698}" destId="{B9F0AD41-3774-4EDE-AC3E-F115F8E06E2F}" srcOrd="3" destOrd="0" presId="urn:microsoft.com/office/officeart/2005/8/layout/pyramid1"/>
    <dgm:cxn modelId="{8EA7BEF8-F2D2-4466-A492-71F38A710271}" type="presParOf" srcId="{B9F0AD41-3774-4EDE-AC3E-F115F8E06E2F}" destId="{0BFE4794-BCE9-4728-8E80-E14394816E23}" srcOrd="0" destOrd="0" presId="urn:microsoft.com/office/officeart/2005/8/layout/pyramid1"/>
    <dgm:cxn modelId="{48044E81-4D7E-4CA4-BAB5-7C5193FD9825}" type="presParOf" srcId="{B9F0AD41-3774-4EDE-AC3E-F115F8E06E2F}" destId="{CD39DC14-07DC-4B0C-BFC4-E3A80888D0B0}" srcOrd="1" destOrd="0" presId="urn:microsoft.com/office/officeart/2005/8/layout/pyramid1"/>
    <dgm:cxn modelId="{7F5AFADC-F323-4D15-9F81-48D258D3E682}" type="presParOf" srcId="{DA2DEF4B-2223-4B8D-9AE4-A682BEDB7698}" destId="{2F93D23D-6670-49E1-A6AA-01CE7DD45091}" srcOrd="4" destOrd="0" presId="urn:microsoft.com/office/officeart/2005/8/layout/pyramid1"/>
    <dgm:cxn modelId="{800A2190-2C46-4597-A4CD-E3F689E8775B}" type="presParOf" srcId="{2F93D23D-6670-49E1-A6AA-01CE7DD45091}" destId="{D44F95A8-78FC-4336-9A04-68564CCBAA68}" srcOrd="0" destOrd="0" presId="urn:microsoft.com/office/officeart/2005/8/layout/pyramid1"/>
    <dgm:cxn modelId="{60341A07-805A-480F-853C-AF36E5885FF8}" type="presParOf" srcId="{2F93D23D-6670-49E1-A6AA-01CE7DD45091}" destId="{29D41EDE-77C1-4E57-ADED-433249753849}" srcOrd="1" destOrd="0" presId="urn:microsoft.com/office/officeart/2005/8/layout/pyramid1"/>
    <dgm:cxn modelId="{5837C202-3DBA-4B88-9598-58B0D6A0896D}" type="presParOf" srcId="{DA2DEF4B-2223-4B8D-9AE4-A682BEDB7698}" destId="{4CA2560B-627C-4DDD-93B5-14414F925017}" srcOrd="5" destOrd="0" presId="urn:microsoft.com/office/officeart/2005/8/layout/pyramid1"/>
    <dgm:cxn modelId="{09B3FC19-ADB2-4AAC-A4D1-AF2655544196}" type="presParOf" srcId="{4CA2560B-627C-4DDD-93B5-14414F925017}" destId="{21FFCE15-66E0-4520-B3F9-068163A918A5}" srcOrd="0" destOrd="0" presId="urn:microsoft.com/office/officeart/2005/8/layout/pyramid1"/>
    <dgm:cxn modelId="{BA02365F-6D85-4ECB-B19E-D2D35BF08486}" type="presParOf" srcId="{4CA2560B-627C-4DDD-93B5-14414F925017}" destId="{D52F6832-D0BB-48B7-A93B-4DA4DE8422DE}" srcOrd="1" destOrd="0" presId="urn:microsoft.com/office/officeart/2005/8/layout/pyramid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F4F6E0-C1E5-4DDA-9608-ED4B5956CFC2}" type="doc">
      <dgm:prSet loTypeId="urn:microsoft.com/office/officeart/2011/layout/HexagonRadial" loCatId="cycle" qsTypeId="urn:microsoft.com/office/officeart/2005/8/quickstyle/simple1" qsCatId="simple" csTypeId="urn:microsoft.com/office/officeart/2005/8/colors/accent2_1" csCatId="accent2" phldr="1"/>
      <dgm:spPr/>
      <dgm:t>
        <a:bodyPr/>
        <a:lstStyle/>
        <a:p>
          <a:endParaRPr lang="zh-CN" altLang="en-US"/>
        </a:p>
      </dgm:t>
    </dgm:pt>
    <dgm:pt modelId="{02D180CD-BE2B-4812-829C-C57E500105E9}">
      <dgm:prSet phldrT="[文本]"/>
      <dgm:spPr/>
      <dgm:t>
        <a:bodyPr/>
        <a:lstStyle/>
        <a:p>
          <a:r>
            <a:rPr lang="zh-CN" altLang="en-US" dirty="0" smtClean="0">
              <a:solidFill>
                <a:srgbClr val="C00000"/>
              </a:solidFill>
            </a:rPr>
            <a:t>六大特点</a:t>
          </a:r>
          <a:endParaRPr lang="zh-CN" altLang="en-US" dirty="0">
            <a:solidFill>
              <a:srgbClr val="C00000"/>
            </a:solidFill>
          </a:endParaRPr>
        </a:p>
      </dgm:t>
    </dgm:pt>
    <dgm:pt modelId="{CAAD7929-4504-48B2-BCD1-54CC328D3DC5}" cxnId="{521AC9A2-18A2-4E6C-8A9E-470D9DA0357B}" type="parTrans">
      <dgm:prSet/>
      <dgm:spPr/>
      <dgm:t>
        <a:bodyPr/>
        <a:lstStyle/>
        <a:p>
          <a:endParaRPr lang="zh-CN" altLang="en-US"/>
        </a:p>
      </dgm:t>
    </dgm:pt>
    <dgm:pt modelId="{9670C943-CACF-443D-95E7-AB58EEEB641D}" cxnId="{521AC9A2-18A2-4E6C-8A9E-470D9DA0357B}" type="sibTrans">
      <dgm:prSet/>
      <dgm:spPr/>
      <dgm:t>
        <a:bodyPr/>
        <a:lstStyle/>
        <a:p>
          <a:endParaRPr lang="zh-CN" altLang="en-US"/>
        </a:p>
      </dgm:t>
    </dgm:pt>
    <dgm:pt modelId="{DE70EA14-00A4-4D41-8E29-261ACA6098A4}">
      <dgm:prSet phldrT="[文本]"/>
      <dgm:spPr/>
      <dgm:t>
        <a:bodyPr/>
        <a:lstStyle/>
        <a:p>
          <a:r>
            <a:rPr lang="zh-CN" altLang="en-US" dirty="0" smtClean="0"/>
            <a:t>基于课标评价体系</a:t>
          </a:r>
          <a:endParaRPr lang="zh-CN" altLang="en-US" dirty="0"/>
        </a:p>
      </dgm:t>
    </dgm:pt>
    <dgm:pt modelId="{8544252C-6006-4A03-8029-1BAC9B402CC0}" cxnId="{FE4DC342-0448-4F9E-8112-CCB268F5CEF9}" type="parTrans">
      <dgm:prSet/>
      <dgm:spPr/>
      <dgm:t>
        <a:bodyPr/>
        <a:lstStyle/>
        <a:p>
          <a:endParaRPr lang="zh-CN" altLang="en-US"/>
        </a:p>
      </dgm:t>
    </dgm:pt>
    <dgm:pt modelId="{3EA1FF8B-87F7-4DC5-AE31-A0CC83ADA4C7}" cxnId="{FE4DC342-0448-4F9E-8112-CCB268F5CEF9}" type="sibTrans">
      <dgm:prSet/>
      <dgm:spPr/>
      <dgm:t>
        <a:bodyPr/>
        <a:lstStyle/>
        <a:p>
          <a:endParaRPr lang="zh-CN" altLang="en-US"/>
        </a:p>
      </dgm:t>
    </dgm:pt>
    <dgm:pt modelId="{4D7F34A8-A3DF-45BC-AFD5-2D9CDF237207}">
      <dgm:prSet phldrT="[文本]"/>
      <dgm:spPr>
        <a:solidFill>
          <a:schemeClr val="accent6">
            <a:lumMod val="20000"/>
            <a:lumOff val="80000"/>
          </a:schemeClr>
        </a:solidFill>
      </dgm:spPr>
      <dgm:t>
        <a:bodyPr/>
        <a:lstStyle/>
        <a:p>
          <a:r>
            <a:rPr lang="zh-CN" altLang="en-US" dirty="0" smtClean="0"/>
            <a:t>定量</a:t>
          </a:r>
          <a:r>
            <a:rPr lang="en-US" altLang="zh-CN" dirty="0" smtClean="0"/>
            <a:t>+</a:t>
          </a:r>
          <a:r>
            <a:rPr lang="zh-CN" altLang="en-US" dirty="0" smtClean="0"/>
            <a:t>质性技术路线</a:t>
          </a:r>
          <a:endParaRPr lang="zh-CN" altLang="en-US" dirty="0"/>
        </a:p>
      </dgm:t>
    </dgm:pt>
    <dgm:pt modelId="{58161A2A-C740-4B30-BAB0-DB3810F14D4F}" cxnId="{C525DFED-F106-483C-9A2C-BD609A8D0778}" type="parTrans">
      <dgm:prSet/>
      <dgm:spPr/>
      <dgm:t>
        <a:bodyPr/>
        <a:lstStyle/>
        <a:p>
          <a:endParaRPr lang="zh-CN" altLang="en-US"/>
        </a:p>
      </dgm:t>
    </dgm:pt>
    <dgm:pt modelId="{38941502-04DE-47CD-966C-0934AD47E40C}" cxnId="{C525DFED-F106-483C-9A2C-BD609A8D0778}" type="sibTrans">
      <dgm:prSet/>
      <dgm:spPr/>
      <dgm:t>
        <a:bodyPr/>
        <a:lstStyle/>
        <a:p>
          <a:endParaRPr lang="zh-CN" altLang="en-US"/>
        </a:p>
      </dgm:t>
    </dgm:pt>
    <dgm:pt modelId="{26C46288-013A-4ED7-986C-FB95D72054AD}">
      <dgm:prSet phldrT="[文本]"/>
      <dgm:spPr/>
      <dgm:t>
        <a:bodyPr/>
        <a:lstStyle/>
        <a:p>
          <a:r>
            <a:rPr lang="zh-CN" altLang="en-US" dirty="0" smtClean="0"/>
            <a:t>科学测验标准化工具</a:t>
          </a:r>
          <a:endParaRPr lang="zh-CN" altLang="en-US" dirty="0"/>
        </a:p>
      </dgm:t>
    </dgm:pt>
    <dgm:pt modelId="{5BAA0CD1-F345-44D5-85F7-B476C8DE5D45}" cxnId="{F033CB1A-B21C-4ECC-9707-EE0433AC0A96}" type="parTrans">
      <dgm:prSet/>
      <dgm:spPr/>
      <dgm:t>
        <a:bodyPr/>
        <a:lstStyle/>
        <a:p>
          <a:endParaRPr lang="zh-CN" altLang="en-US"/>
        </a:p>
      </dgm:t>
    </dgm:pt>
    <dgm:pt modelId="{0E6A8A98-7D7B-435B-8C61-9D1BAA249181}" cxnId="{F033CB1A-B21C-4ECC-9707-EE0433AC0A96}" type="sibTrans">
      <dgm:prSet/>
      <dgm:spPr/>
      <dgm:t>
        <a:bodyPr/>
        <a:lstStyle/>
        <a:p>
          <a:endParaRPr lang="zh-CN" altLang="en-US"/>
        </a:p>
      </dgm:t>
    </dgm:pt>
    <dgm:pt modelId="{CC77FC9E-2B63-44CC-A408-9A21F0D40586}">
      <dgm:prSet phldrT="[文本]"/>
      <dgm:spPr/>
      <dgm:t>
        <a:bodyPr/>
        <a:lstStyle/>
        <a:p>
          <a:r>
            <a:rPr lang="zh-CN" altLang="en-US" dirty="0" smtClean="0"/>
            <a:t>特色测评方式</a:t>
          </a:r>
          <a:endParaRPr lang="zh-CN" altLang="en-US" dirty="0"/>
        </a:p>
      </dgm:t>
    </dgm:pt>
    <dgm:pt modelId="{8A48A9DC-C377-4F24-89AD-E8090A06BE25}" cxnId="{BF164DF9-F612-4B0F-B1CB-FD413848DCC5}" type="parTrans">
      <dgm:prSet/>
      <dgm:spPr/>
      <dgm:t>
        <a:bodyPr/>
        <a:lstStyle/>
        <a:p>
          <a:endParaRPr lang="zh-CN" altLang="en-US"/>
        </a:p>
      </dgm:t>
    </dgm:pt>
    <dgm:pt modelId="{08488204-E95F-4746-9373-3D950ADD22FB}" cxnId="{BF164DF9-F612-4B0F-B1CB-FD413848DCC5}" type="sibTrans">
      <dgm:prSet/>
      <dgm:spPr/>
      <dgm:t>
        <a:bodyPr/>
        <a:lstStyle/>
        <a:p>
          <a:endParaRPr lang="zh-CN" altLang="en-US"/>
        </a:p>
      </dgm:t>
    </dgm:pt>
    <dgm:pt modelId="{48CE5ADD-20D5-4CF1-94FC-D32EA2E53514}">
      <dgm:prSet phldrT="[文本]"/>
      <dgm:spPr/>
      <dgm:t>
        <a:bodyPr/>
        <a:lstStyle/>
        <a:p>
          <a:r>
            <a:rPr lang="zh-CN" altLang="en-US" dirty="0" smtClean="0"/>
            <a:t>数据分析与报告技术</a:t>
          </a:r>
          <a:endParaRPr lang="zh-CN" altLang="en-US" dirty="0"/>
        </a:p>
      </dgm:t>
    </dgm:pt>
    <dgm:pt modelId="{CE7B065F-41C0-4073-9C0D-F6E41F4A0826}" cxnId="{1A021C3E-54E8-499B-8597-6B087387ADAB}" type="parTrans">
      <dgm:prSet/>
      <dgm:spPr/>
      <dgm:t>
        <a:bodyPr/>
        <a:lstStyle/>
        <a:p>
          <a:endParaRPr lang="zh-CN" altLang="en-US"/>
        </a:p>
      </dgm:t>
    </dgm:pt>
    <dgm:pt modelId="{DAB1ECF4-D019-4CE5-B9CA-73016DFDB7F3}" cxnId="{1A021C3E-54E8-499B-8597-6B087387ADAB}" type="sibTrans">
      <dgm:prSet/>
      <dgm:spPr/>
      <dgm:t>
        <a:bodyPr/>
        <a:lstStyle/>
        <a:p>
          <a:endParaRPr lang="zh-CN" altLang="en-US"/>
        </a:p>
      </dgm:t>
    </dgm:pt>
    <dgm:pt modelId="{D8E1E306-D1EA-4E49-885D-FD32A8CFCA27}">
      <dgm:prSet phldrT="[文本]"/>
      <dgm:spPr/>
      <dgm:t>
        <a:bodyPr/>
        <a:lstStyle/>
        <a:p>
          <a:r>
            <a:rPr lang="zh-CN" altLang="en-US" dirty="0" smtClean="0"/>
            <a:t>立体化全方位评价反馈机制</a:t>
          </a:r>
          <a:endParaRPr lang="zh-CN" altLang="en-US" dirty="0"/>
        </a:p>
      </dgm:t>
    </dgm:pt>
    <dgm:pt modelId="{962AE72F-E1EA-4EE8-BAEB-82DD277A6281}" cxnId="{7C6E9CE8-3211-46D0-B9C9-7D0F59804BBE}" type="parTrans">
      <dgm:prSet/>
      <dgm:spPr/>
      <dgm:t>
        <a:bodyPr/>
        <a:lstStyle/>
        <a:p>
          <a:endParaRPr lang="zh-CN" altLang="en-US"/>
        </a:p>
      </dgm:t>
    </dgm:pt>
    <dgm:pt modelId="{E339F317-2302-40D5-945D-242DFD49FB2E}" cxnId="{7C6E9CE8-3211-46D0-B9C9-7D0F59804BBE}" type="sibTrans">
      <dgm:prSet/>
      <dgm:spPr/>
      <dgm:t>
        <a:bodyPr/>
        <a:lstStyle/>
        <a:p>
          <a:endParaRPr lang="zh-CN" altLang="en-US"/>
        </a:p>
      </dgm:t>
    </dgm:pt>
    <dgm:pt modelId="{A0733730-6AD5-44FC-BE62-6665CE8E0833}" type="pres">
      <dgm:prSet presAssocID="{DCF4F6E0-C1E5-4DDA-9608-ED4B5956CFC2}" presName="Name0" presStyleCnt="0">
        <dgm:presLayoutVars>
          <dgm:chMax val="1"/>
          <dgm:chPref val="1"/>
          <dgm:dir/>
          <dgm:animOne val="branch"/>
          <dgm:animLvl val="lvl"/>
        </dgm:presLayoutVars>
      </dgm:prSet>
      <dgm:spPr/>
      <dgm:t>
        <a:bodyPr/>
        <a:lstStyle/>
        <a:p>
          <a:endParaRPr lang="zh-CN" altLang="en-US"/>
        </a:p>
      </dgm:t>
    </dgm:pt>
    <dgm:pt modelId="{5EBE43A6-9360-4B84-9F63-8D0170DD3D01}" type="pres">
      <dgm:prSet presAssocID="{02D180CD-BE2B-4812-829C-C57E500105E9}" presName="Parent" presStyleLbl="node0" presStyleIdx="0" presStyleCnt="1">
        <dgm:presLayoutVars>
          <dgm:chMax val="6"/>
          <dgm:chPref val="6"/>
        </dgm:presLayoutVars>
      </dgm:prSet>
      <dgm:spPr/>
      <dgm:t>
        <a:bodyPr/>
        <a:lstStyle/>
        <a:p>
          <a:endParaRPr lang="zh-CN" altLang="en-US"/>
        </a:p>
      </dgm:t>
    </dgm:pt>
    <dgm:pt modelId="{2DA29F41-1906-4C82-8406-916B316D296F}" type="pres">
      <dgm:prSet presAssocID="{DE70EA14-00A4-4D41-8E29-261ACA6098A4}" presName="Accent1" presStyleCnt="0"/>
      <dgm:spPr/>
    </dgm:pt>
    <dgm:pt modelId="{19204EEE-7190-4922-B8B1-EEF06DB8589E}" type="pres">
      <dgm:prSet presAssocID="{DE70EA14-00A4-4D41-8E29-261ACA6098A4}" presName="Accent" presStyleLbl="bgShp" presStyleIdx="0" presStyleCnt="6"/>
      <dgm:spPr/>
    </dgm:pt>
    <dgm:pt modelId="{246DFF01-A5D4-476D-9302-5385E2AE8138}" type="pres">
      <dgm:prSet presAssocID="{DE70EA14-00A4-4D41-8E29-261ACA6098A4}" presName="Child1" presStyleLbl="node1" presStyleIdx="0" presStyleCnt="6">
        <dgm:presLayoutVars>
          <dgm:chMax val="0"/>
          <dgm:chPref val="0"/>
          <dgm:bulletEnabled val="1"/>
        </dgm:presLayoutVars>
      </dgm:prSet>
      <dgm:spPr/>
      <dgm:t>
        <a:bodyPr/>
        <a:lstStyle/>
        <a:p>
          <a:endParaRPr lang="zh-CN" altLang="en-US"/>
        </a:p>
      </dgm:t>
    </dgm:pt>
    <dgm:pt modelId="{97835E3D-CBFF-4441-BE5C-973330A79636}" type="pres">
      <dgm:prSet presAssocID="{4D7F34A8-A3DF-45BC-AFD5-2D9CDF237207}" presName="Accent2" presStyleCnt="0"/>
      <dgm:spPr/>
    </dgm:pt>
    <dgm:pt modelId="{F940E973-1D55-46DD-BD71-07DDC0D70ECF}" type="pres">
      <dgm:prSet presAssocID="{4D7F34A8-A3DF-45BC-AFD5-2D9CDF237207}" presName="Accent" presStyleLbl="bgShp" presStyleIdx="1" presStyleCnt="6"/>
      <dgm:spPr/>
    </dgm:pt>
    <dgm:pt modelId="{6680905E-8D26-4B44-96E3-7F1B41F8CBEE}" type="pres">
      <dgm:prSet presAssocID="{4D7F34A8-A3DF-45BC-AFD5-2D9CDF237207}" presName="Child2" presStyleLbl="node1" presStyleIdx="1" presStyleCnt="6">
        <dgm:presLayoutVars>
          <dgm:chMax val="0"/>
          <dgm:chPref val="0"/>
          <dgm:bulletEnabled val="1"/>
        </dgm:presLayoutVars>
      </dgm:prSet>
      <dgm:spPr/>
      <dgm:t>
        <a:bodyPr/>
        <a:lstStyle/>
        <a:p>
          <a:endParaRPr lang="zh-CN" altLang="en-US"/>
        </a:p>
      </dgm:t>
    </dgm:pt>
    <dgm:pt modelId="{18F6FDBB-17C5-4587-9F21-4DC6C97EF70F}" type="pres">
      <dgm:prSet presAssocID="{26C46288-013A-4ED7-986C-FB95D72054AD}" presName="Accent3" presStyleCnt="0"/>
      <dgm:spPr/>
    </dgm:pt>
    <dgm:pt modelId="{AA18E31C-4E57-4C7D-80DD-C7F18F62313E}" type="pres">
      <dgm:prSet presAssocID="{26C46288-013A-4ED7-986C-FB95D72054AD}" presName="Accent" presStyleLbl="bgShp" presStyleIdx="2" presStyleCnt="6"/>
      <dgm:spPr/>
    </dgm:pt>
    <dgm:pt modelId="{23605529-557D-452C-9E2F-6A9D2CA62121}" type="pres">
      <dgm:prSet presAssocID="{26C46288-013A-4ED7-986C-FB95D72054AD}" presName="Child3" presStyleLbl="node1" presStyleIdx="2" presStyleCnt="6">
        <dgm:presLayoutVars>
          <dgm:chMax val="0"/>
          <dgm:chPref val="0"/>
          <dgm:bulletEnabled val="1"/>
        </dgm:presLayoutVars>
      </dgm:prSet>
      <dgm:spPr/>
      <dgm:t>
        <a:bodyPr/>
        <a:lstStyle/>
        <a:p>
          <a:endParaRPr lang="zh-CN" altLang="en-US"/>
        </a:p>
      </dgm:t>
    </dgm:pt>
    <dgm:pt modelId="{DED56EC7-2846-4EBF-A4CC-156F7A35F018}" type="pres">
      <dgm:prSet presAssocID="{CC77FC9E-2B63-44CC-A408-9A21F0D40586}" presName="Accent4" presStyleCnt="0"/>
      <dgm:spPr/>
    </dgm:pt>
    <dgm:pt modelId="{D948CBDE-E954-4730-AFAA-94EE0E2643AD}" type="pres">
      <dgm:prSet presAssocID="{CC77FC9E-2B63-44CC-A408-9A21F0D40586}" presName="Accent" presStyleLbl="bgShp" presStyleIdx="3" presStyleCnt="6"/>
      <dgm:spPr/>
    </dgm:pt>
    <dgm:pt modelId="{D6381765-9C49-4AB7-9319-56F8D019A960}" type="pres">
      <dgm:prSet presAssocID="{CC77FC9E-2B63-44CC-A408-9A21F0D40586}" presName="Child4" presStyleLbl="node1" presStyleIdx="3" presStyleCnt="6">
        <dgm:presLayoutVars>
          <dgm:chMax val="0"/>
          <dgm:chPref val="0"/>
          <dgm:bulletEnabled val="1"/>
        </dgm:presLayoutVars>
      </dgm:prSet>
      <dgm:spPr/>
      <dgm:t>
        <a:bodyPr/>
        <a:lstStyle/>
        <a:p>
          <a:endParaRPr lang="zh-CN" altLang="en-US"/>
        </a:p>
      </dgm:t>
    </dgm:pt>
    <dgm:pt modelId="{40D2D682-61FD-4601-9EEC-792692F570A2}" type="pres">
      <dgm:prSet presAssocID="{48CE5ADD-20D5-4CF1-94FC-D32EA2E53514}" presName="Accent5" presStyleCnt="0"/>
      <dgm:spPr/>
    </dgm:pt>
    <dgm:pt modelId="{C3DD3EE2-66B4-439A-83D6-E410F74B42F7}" type="pres">
      <dgm:prSet presAssocID="{48CE5ADD-20D5-4CF1-94FC-D32EA2E53514}" presName="Accent" presStyleLbl="bgShp" presStyleIdx="4" presStyleCnt="6"/>
      <dgm:spPr/>
    </dgm:pt>
    <dgm:pt modelId="{2EE44660-6919-40B2-96FC-8B4541E7DC41}" type="pres">
      <dgm:prSet presAssocID="{48CE5ADD-20D5-4CF1-94FC-D32EA2E53514}" presName="Child5" presStyleLbl="node1" presStyleIdx="4" presStyleCnt="6">
        <dgm:presLayoutVars>
          <dgm:chMax val="0"/>
          <dgm:chPref val="0"/>
          <dgm:bulletEnabled val="1"/>
        </dgm:presLayoutVars>
      </dgm:prSet>
      <dgm:spPr/>
      <dgm:t>
        <a:bodyPr/>
        <a:lstStyle/>
        <a:p>
          <a:endParaRPr lang="zh-CN" altLang="en-US"/>
        </a:p>
      </dgm:t>
    </dgm:pt>
    <dgm:pt modelId="{6C2AC332-4F2B-4449-A596-E316852A9C59}" type="pres">
      <dgm:prSet presAssocID="{D8E1E306-D1EA-4E49-885D-FD32A8CFCA27}" presName="Accent6" presStyleCnt="0"/>
      <dgm:spPr/>
    </dgm:pt>
    <dgm:pt modelId="{8EC6D1F3-5F03-488B-AF28-75FBFC2AECF7}" type="pres">
      <dgm:prSet presAssocID="{D8E1E306-D1EA-4E49-885D-FD32A8CFCA27}" presName="Accent" presStyleLbl="bgShp" presStyleIdx="5" presStyleCnt="6"/>
      <dgm:spPr/>
    </dgm:pt>
    <dgm:pt modelId="{7F343025-1408-49FF-A8D2-1BA404721A5C}" type="pres">
      <dgm:prSet presAssocID="{D8E1E306-D1EA-4E49-885D-FD32A8CFCA27}" presName="Child6" presStyleLbl="node1" presStyleIdx="5" presStyleCnt="6">
        <dgm:presLayoutVars>
          <dgm:chMax val="0"/>
          <dgm:chPref val="0"/>
          <dgm:bulletEnabled val="1"/>
        </dgm:presLayoutVars>
      </dgm:prSet>
      <dgm:spPr/>
      <dgm:t>
        <a:bodyPr/>
        <a:lstStyle/>
        <a:p>
          <a:endParaRPr lang="zh-CN" altLang="en-US"/>
        </a:p>
      </dgm:t>
    </dgm:pt>
  </dgm:ptLst>
  <dgm:cxnLst>
    <dgm:cxn modelId="{96F7445C-47F6-484F-94B5-2FFDE5CD7176}" type="presOf" srcId="{CC77FC9E-2B63-44CC-A408-9A21F0D40586}" destId="{D6381765-9C49-4AB7-9319-56F8D019A960}" srcOrd="0" destOrd="0" presId="urn:microsoft.com/office/officeart/2011/layout/HexagonRadial"/>
    <dgm:cxn modelId="{B39AA0EE-B275-46D6-8368-7F4B2BB5B3AA}" type="presOf" srcId="{02D180CD-BE2B-4812-829C-C57E500105E9}" destId="{5EBE43A6-9360-4B84-9F63-8D0170DD3D01}" srcOrd="0" destOrd="0" presId="urn:microsoft.com/office/officeart/2011/layout/HexagonRadial"/>
    <dgm:cxn modelId="{F033CB1A-B21C-4ECC-9707-EE0433AC0A96}" srcId="{02D180CD-BE2B-4812-829C-C57E500105E9}" destId="{26C46288-013A-4ED7-986C-FB95D72054AD}" srcOrd="2" destOrd="0" parTransId="{5BAA0CD1-F345-44D5-85F7-B476C8DE5D45}" sibTransId="{0E6A8A98-7D7B-435B-8C61-9D1BAA249181}"/>
    <dgm:cxn modelId="{7C6E9CE8-3211-46D0-B9C9-7D0F59804BBE}" srcId="{02D180CD-BE2B-4812-829C-C57E500105E9}" destId="{D8E1E306-D1EA-4E49-885D-FD32A8CFCA27}" srcOrd="5" destOrd="0" parTransId="{962AE72F-E1EA-4EE8-BAEB-82DD277A6281}" sibTransId="{E339F317-2302-40D5-945D-242DFD49FB2E}"/>
    <dgm:cxn modelId="{4D57044D-A974-435E-BCC3-9E4DB6102D71}" type="presOf" srcId="{DE70EA14-00A4-4D41-8E29-261ACA6098A4}" destId="{246DFF01-A5D4-476D-9302-5385E2AE8138}" srcOrd="0" destOrd="0" presId="urn:microsoft.com/office/officeart/2011/layout/HexagonRadial"/>
    <dgm:cxn modelId="{275BFACE-FF44-4F43-AF98-04739EC1A80E}" type="presOf" srcId="{DCF4F6E0-C1E5-4DDA-9608-ED4B5956CFC2}" destId="{A0733730-6AD5-44FC-BE62-6665CE8E0833}" srcOrd="0" destOrd="0" presId="urn:microsoft.com/office/officeart/2011/layout/HexagonRadial"/>
    <dgm:cxn modelId="{FE4DC342-0448-4F9E-8112-CCB268F5CEF9}" srcId="{02D180CD-BE2B-4812-829C-C57E500105E9}" destId="{DE70EA14-00A4-4D41-8E29-261ACA6098A4}" srcOrd="0" destOrd="0" parTransId="{8544252C-6006-4A03-8029-1BAC9B402CC0}" sibTransId="{3EA1FF8B-87F7-4DC5-AE31-A0CC83ADA4C7}"/>
    <dgm:cxn modelId="{F973093E-3177-4980-95D9-C36587540C66}" type="presOf" srcId="{4D7F34A8-A3DF-45BC-AFD5-2D9CDF237207}" destId="{6680905E-8D26-4B44-96E3-7F1B41F8CBEE}" srcOrd="0" destOrd="0" presId="urn:microsoft.com/office/officeart/2011/layout/HexagonRadial"/>
    <dgm:cxn modelId="{1A021C3E-54E8-499B-8597-6B087387ADAB}" srcId="{02D180CD-BE2B-4812-829C-C57E500105E9}" destId="{48CE5ADD-20D5-4CF1-94FC-D32EA2E53514}" srcOrd="4" destOrd="0" parTransId="{CE7B065F-41C0-4073-9C0D-F6E41F4A0826}" sibTransId="{DAB1ECF4-D019-4CE5-B9CA-73016DFDB7F3}"/>
    <dgm:cxn modelId="{521AC9A2-18A2-4E6C-8A9E-470D9DA0357B}" srcId="{DCF4F6E0-C1E5-4DDA-9608-ED4B5956CFC2}" destId="{02D180CD-BE2B-4812-829C-C57E500105E9}" srcOrd="0" destOrd="0" parTransId="{CAAD7929-4504-48B2-BCD1-54CC328D3DC5}" sibTransId="{9670C943-CACF-443D-95E7-AB58EEEB641D}"/>
    <dgm:cxn modelId="{39902296-6E01-48DB-88EA-89B5116EE2D9}" type="presOf" srcId="{26C46288-013A-4ED7-986C-FB95D72054AD}" destId="{23605529-557D-452C-9E2F-6A9D2CA62121}" srcOrd="0" destOrd="0" presId="urn:microsoft.com/office/officeart/2011/layout/HexagonRadial"/>
    <dgm:cxn modelId="{BF164DF9-F612-4B0F-B1CB-FD413848DCC5}" srcId="{02D180CD-BE2B-4812-829C-C57E500105E9}" destId="{CC77FC9E-2B63-44CC-A408-9A21F0D40586}" srcOrd="3" destOrd="0" parTransId="{8A48A9DC-C377-4F24-89AD-E8090A06BE25}" sibTransId="{08488204-E95F-4746-9373-3D950ADD22FB}"/>
    <dgm:cxn modelId="{57CAF444-622D-43B3-ACE0-D2EE070EF61C}" type="presOf" srcId="{48CE5ADD-20D5-4CF1-94FC-D32EA2E53514}" destId="{2EE44660-6919-40B2-96FC-8B4541E7DC41}" srcOrd="0" destOrd="0" presId="urn:microsoft.com/office/officeart/2011/layout/HexagonRadial"/>
    <dgm:cxn modelId="{C525DFED-F106-483C-9A2C-BD609A8D0778}" srcId="{02D180CD-BE2B-4812-829C-C57E500105E9}" destId="{4D7F34A8-A3DF-45BC-AFD5-2D9CDF237207}" srcOrd="1" destOrd="0" parTransId="{58161A2A-C740-4B30-BAB0-DB3810F14D4F}" sibTransId="{38941502-04DE-47CD-966C-0934AD47E40C}"/>
    <dgm:cxn modelId="{35EB8A3C-A3D1-46D0-83DA-CB83F4A486B9}" type="presOf" srcId="{D8E1E306-D1EA-4E49-885D-FD32A8CFCA27}" destId="{7F343025-1408-49FF-A8D2-1BA404721A5C}" srcOrd="0" destOrd="0" presId="urn:microsoft.com/office/officeart/2011/layout/HexagonRadial"/>
    <dgm:cxn modelId="{12568A12-EDD2-4CAE-B931-28528025550E}" type="presParOf" srcId="{A0733730-6AD5-44FC-BE62-6665CE8E0833}" destId="{5EBE43A6-9360-4B84-9F63-8D0170DD3D01}" srcOrd="0" destOrd="0" presId="urn:microsoft.com/office/officeart/2011/layout/HexagonRadial"/>
    <dgm:cxn modelId="{BFE06F38-C8E8-415D-B3D7-5998016DDD01}" type="presParOf" srcId="{A0733730-6AD5-44FC-BE62-6665CE8E0833}" destId="{2DA29F41-1906-4C82-8406-916B316D296F}" srcOrd="1" destOrd="0" presId="urn:microsoft.com/office/officeart/2011/layout/HexagonRadial"/>
    <dgm:cxn modelId="{91E1C2D4-DAFB-4F06-829A-B119FB70541A}" type="presParOf" srcId="{2DA29F41-1906-4C82-8406-916B316D296F}" destId="{19204EEE-7190-4922-B8B1-EEF06DB8589E}" srcOrd="0" destOrd="0" presId="urn:microsoft.com/office/officeart/2011/layout/HexagonRadial"/>
    <dgm:cxn modelId="{C743D203-BAFE-4670-B2B1-08C540907088}" type="presParOf" srcId="{A0733730-6AD5-44FC-BE62-6665CE8E0833}" destId="{246DFF01-A5D4-476D-9302-5385E2AE8138}" srcOrd="2" destOrd="0" presId="urn:microsoft.com/office/officeart/2011/layout/HexagonRadial"/>
    <dgm:cxn modelId="{F797FB2D-F0EC-407E-BD1C-B8D198BDE90B}" type="presParOf" srcId="{A0733730-6AD5-44FC-BE62-6665CE8E0833}" destId="{97835E3D-CBFF-4441-BE5C-973330A79636}" srcOrd="3" destOrd="0" presId="urn:microsoft.com/office/officeart/2011/layout/HexagonRadial"/>
    <dgm:cxn modelId="{B21A825F-BD34-4FE1-B83B-6845779253BA}" type="presParOf" srcId="{97835E3D-CBFF-4441-BE5C-973330A79636}" destId="{F940E973-1D55-46DD-BD71-07DDC0D70ECF}" srcOrd="0" destOrd="0" presId="urn:microsoft.com/office/officeart/2011/layout/HexagonRadial"/>
    <dgm:cxn modelId="{E2A8CB4F-7BF0-4DAB-9D9F-92BB41D59D3F}" type="presParOf" srcId="{A0733730-6AD5-44FC-BE62-6665CE8E0833}" destId="{6680905E-8D26-4B44-96E3-7F1B41F8CBEE}" srcOrd="4" destOrd="0" presId="urn:microsoft.com/office/officeart/2011/layout/HexagonRadial"/>
    <dgm:cxn modelId="{2B02D97D-4C71-470E-B5EE-E7EF704EB2B1}" type="presParOf" srcId="{A0733730-6AD5-44FC-BE62-6665CE8E0833}" destId="{18F6FDBB-17C5-4587-9F21-4DC6C97EF70F}" srcOrd="5" destOrd="0" presId="urn:microsoft.com/office/officeart/2011/layout/HexagonRadial"/>
    <dgm:cxn modelId="{393F98EB-7EC1-46E9-A1D7-2C2D11FFFBEF}" type="presParOf" srcId="{18F6FDBB-17C5-4587-9F21-4DC6C97EF70F}" destId="{AA18E31C-4E57-4C7D-80DD-C7F18F62313E}" srcOrd="0" destOrd="0" presId="urn:microsoft.com/office/officeart/2011/layout/HexagonRadial"/>
    <dgm:cxn modelId="{8D4E4356-24E2-4569-BB7B-EC7684EAE807}" type="presParOf" srcId="{A0733730-6AD5-44FC-BE62-6665CE8E0833}" destId="{23605529-557D-452C-9E2F-6A9D2CA62121}" srcOrd="6" destOrd="0" presId="urn:microsoft.com/office/officeart/2011/layout/HexagonRadial"/>
    <dgm:cxn modelId="{9721EBA6-DFAD-483A-83CC-32285A27CE26}" type="presParOf" srcId="{A0733730-6AD5-44FC-BE62-6665CE8E0833}" destId="{DED56EC7-2846-4EBF-A4CC-156F7A35F018}" srcOrd="7" destOrd="0" presId="urn:microsoft.com/office/officeart/2011/layout/HexagonRadial"/>
    <dgm:cxn modelId="{0B39A76C-69F2-4C2B-928B-DD8B43D072DA}" type="presParOf" srcId="{DED56EC7-2846-4EBF-A4CC-156F7A35F018}" destId="{D948CBDE-E954-4730-AFAA-94EE0E2643AD}" srcOrd="0" destOrd="0" presId="urn:microsoft.com/office/officeart/2011/layout/HexagonRadial"/>
    <dgm:cxn modelId="{F0AA4915-79DE-4AA0-8DCA-825BA66B9ED6}" type="presParOf" srcId="{A0733730-6AD5-44FC-BE62-6665CE8E0833}" destId="{D6381765-9C49-4AB7-9319-56F8D019A960}" srcOrd="8" destOrd="0" presId="urn:microsoft.com/office/officeart/2011/layout/HexagonRadial"/>
    <dgm:cxn modelId="{CE35DED9-9582-43E6-83D6-C9B5978596B0}" type="presParOf" srcId="{A0733730-6AD5-44FC-BE62-6665CE8E0833}" destId="{40D2D682-61FD-4601-9EEC-792692F570A2}" srcOrd="9" destOrd="0" presId="urn:microsoft.com/office/officeart/2011/layout/HexagonRadial"/>
    <dgm:cxn modelId="{6D89A3E7-9CB2-4B00-972D-AEC436B405ED}" type="presParOf" srcId="{40D2D682-61FD-4601-9EEC-792692F570A2}" destId="{C3DD3EE2-66B4-439A-83D6-E410F74B42F7}" srcOrd="0" destOrd="0" presId="urn:microsoft.com/office/officeart/2011/layout/HexagonRadial"/>
    <dgm:cxn modelId="{B0ECB807-E25D-44A8-B046-B21EF419E9E5}" type="presParOf" srcId="{A0733730-6AD5-44FC-BE62-6665CE8E0833}" destId="{2EE44660-6919-40B2-96FC-8B4541E7DC41}" srcOrd="10" destOrd="0" presId="urn:microsoft.com/office/officeart/2011/layout/HexagonRadial"/>
    <dgm:cxn modelId="{07290133-22BA-423A-A490-E6FAC2DCEAA2}" type="presParOf" srcId="{A0733730-6AD5-44FC-BE62-6665CE8E0833}" destId="{6C2AC332-4F2B-4449-A596-E316852A9C59}" srcOrd="11" destOrd="0" presId="urn:microsoft.com/office/officeart/2011/layout/HexagonRadial"/>
    <dgm:cxn modelId="{6936CC22-0C05-4396-9E64-D87485003885}" type="presParOf" srcId="{6C2AC332-4F2B-4449-A596-E316852A9C59}" destId="{8EC6D1F3-5F03-488B-AF28-75FBFC2AECF7}" srcOrd="0" destOrd="0" presId="urn:microsoft.com/office/officeart/2011/layout/HexagonRadial"/>
    <dgm:cxn modelId="{8FA897D1-A26D-4260-A0A3-AA40D962A6F0}" type="presParOf" srcId="{A0733730-6AD5-44FC-BE62-6665CE8E0833}" destId="{7F343025-1408-49FF-A8D2-1BA404721A5C}" srcOrd="12" destOrd="0" presId="urn:microsoft.com/office/officeart/2011/layout/HexagonRadial"/>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EE7F16-2A44-4908-8390-97AE689C12FB}" type="doc">
      <dgm:prSet loTypeId="urn:microsoft.com/office/officeart/2005/8/layout/radial4" loCatId="relationship" qsTypeId="urn:microsoft.com/office/officeart/2005/8/quickstyle/simple2" qsCatId="simple" csTypeId="urn:microsoft.com/office/officeart/2005/8/colors/accent0_2" csCatId="mainScheme" phldr="1"/>
      <dgm:spPr/>
      <dgm:t>
        <a:bodyPr/>
        <a:lstStyle/>
        <a:p>
          <a:endParaRPr lang="zh-CN" altLang="en-US"/>
        </a:p>
      </dgm:t>
    </dgm:pt>
    <dgm:pt modelId="{FC775634-8851-4B4C-A78F-4E613152A4F1}">
      <dgm:prSet phldrT="[文本]" custT="1"/>
      <dgm:spPr>
        <a:xfrm>
          <a:off x="4143040" y="530592"/>
          <a:ext cx="2786445" cy="1225507"/>
        </a:xfrm>
      </dgm:spPr>
      <dgm:t>
        <a:bodyPr/>
        <a:lstStyle/>
        <a:p>
          <a:pPr algn="l"/>
          <a:r>
            <a:rPr lang="zh-CN" altLang="en-US" sz="1800" b="1" dirty="0" smtClean="0">
              <a:solidFill>
                <a:srgbClr val="002060"/>
              </a:solidFill>
              <a:latin typeface="黑体" panose="02010609060101010101" pitchFamily="2" charset="-122"/>
              <a:ea typeface="黑体" panose="02010609060101010101" pitchFamily="2" charset="-122"/>
              <a:cs typeface="+mn-cs"/>
            </a:rPr>
            <a:t>反映教育教学质量</a:t>
          </a:r>
          <a:endParaRPr lang="zh-CN" altLang="en-US" sz="1800" b="1" dirty="0">
            <a:solidFill>
              <a:srgbClr val="002060"/>
            </a:solidFill>
            <a:latin typeface="黑体" panose="02010609060101010101" pitchFamily="2" charset="-122"/>
            <a:ea typeface="黑体" panose="02010609060101010101" pitchFamily="2" charset="-122"/>
            <a:cs typeface="+mn-cs"/>
          </a:endParaRPr>
        </a:p>
      </dgm:t>
    </dgm:pt>
    <dgm:pt modelId="{5F939D6B-25DA-4B7D-B8D3-80E2678FB792}" cxnId="{B8E8C4DC-595D-4761-A34C-6D9F73C7D74E}" type="parTrans">
      <dgm:prSet/>
      <dgm:spPr/>
      <dgm:t>
        <a:bodyPr/>
        <a:lstStyle/>
        <a:p>
          <a:endParaRPr lang="zh-CN" altLang="en-US"/>
        </a:p>
      </dgm:t>
    </dgm:pt>
    <dgm:pt modelId="{3DE52199-21AC-4DE1-903F-DAE71E430082}" cxnId="{B8E8C4DC-595D-4761-A34C-6D9F73C7D74E}" type="sibTrans">
      <dgm:prSet/>
      <dgm:spPr/>
      <dgm:t>
        <a:bodyPr/>
        <a:lstStyle/>
        <a:p>
          <a:endParaRPr lang="zh-CN" altLang="en-US"/>
        </a:p>
      </dgm:t>
    </dgm:pt>
    <dgm:pt modelId="{28099741-8CE8-49B1-9F78-6C51BF5108D2}">
      <dgm:prSet phldrT="[文本]" custT="1"/>
      <dgm:spPr>
        <a:xfrm>
          <a:off x="355230" y="61586"/>
          <a:ext cx="3229981" cy="1227043"/>
        </a:xfrm>
      </dgm:spPr>
      <dgm:t>
        <a:bodyPr/>
        <a:lstStyle/>
        <a:p>
          <a:pPr algn="l"/>
          <a:r>
            <a:rPr lang="zh-CN" altLang="en-US" sz="1600" b="1" dirty="0" smtClean="0">
              <a:solidFill>
                <a:srgbClr val="002060"/>
              </a:solidFill>
              <a:latin typeface="黑体" panose="02010609060101010101" pitchFamily="2" charset="-122"/>
              <a:ea typeface="黑体" panose="02010609060101010101" pitchFamily="2" charset="-122"/>
              <a:cs typeface="+mn-cs"/>
            </a:rPr>
            <a:t>定量研究：</a:t>
          </a:r>
          <a:endParaRPr lang="en-US" altLang="zh-CN" sz="1600" b="1" dirty="0" smtClean="0">
            <a:solidFill>
              <a:srgbClr val="002060"/>
            </a:solidFill>
            <a:latin typeface="黑体" panose="02010609060101010101" pitchFamily="2" charset="-122"/>
            <a:ea typeface="黑体" panose="02010609060101010101" pitchFamily="2" charset="-122"/>
            <a:cs typeface="+mn-cs"/>
          </a:endParaRPr>
        </a:p>
        <a:p>
          <a:pPr algn="l"/>
          <a:r>
            <a:rPr lang="en-US" altLang="zh-CN" sz="1600" b="1" dirty="0" smtClean="0">
              <a:solidFill>
                <a:srgbClr val="002060"/>
              </a:solidFill>
              <a:latin typeface="黑体" panose="02010609060101010101" pitchFamily="2" charset="-122"/>
              <a:ea typeface="黑体" panose="02010609060101010101" pitchFamily="2" charset="-122"/>
              <a:cs typeface="+mn-cs"/>
            </a:rPr>
            <a:t>1. </a:t>
          </a:r>
          <a:r>
            <a:rPr lang="zh-CN" altLang="en-US" sz="1600" b="1" dirty="0" smtClean="0">
              <a:solidFill>
                <a:srgbClr val="002060"/>
              </a:solidFill>
              <a:latin typeface="黑体" panose="02010609060101010101" pitchFamily="2" charset="-122"/>
              <a:ea typeface="黑体" panose="02010609060101010101" pitchFamily="2" charset="-122"/>
              <a:cs typeface="+mn-cs"/>
            </a:rPr>
            <a:t>学业水平测验：标准参照测验</a:t>
          </a:r>
          <a:endParaRPr lang="en-US" altLang="zh-CN" sz="1600" b="1" dirty="0" smtClean="0">
            <a:solidFill>
              <a:srgbClr val="002060"/>
            </a:solidFill>
            <a:latin typeface="黑体" panose="02010609060101010101" pitchFamily="2" charset="-122"/>
            <a:ea typeface="黑体" panose="02010609060101010101" pitchFamily="2" charset="-122"/>
            <a:cs typeface="+mn-cs"/>
          </a:endParaRPr>
        </a:p>
        <a:p>
          <a:pPr algn="l"/>
          <a:r>
            <a:rPr lang="en-US" altLang="zh-CN" sz="1600" b="1" dirty="0" smtClean="0">
              <a:solidFill>
                <a:srgbClr val="002060"/>
              </a:solidFill>
              <a:latin typeface="黑体" panose="02010609060101010101" pitchFamily="2" charset="-122"/>
              <a:ea typeface="黑体" panose="02010609060101010101" pitchFamily="2" charset="-122"/>
              <a:cs typeface="+mn-cs"/>
            </a:rPr>
            <a:t>2. </a:t>
          </a:r>
          <a:r>
            <a:rPr lang="zh-CN" altLang="en-US" sz="1600" b="1" dirty="0" smtClean="0">
              <a:solidFill>
                <a:srgbClr val="002060"/>
              </a:solidFill>
              <a:latin typeface="黑体" panose="02010609060101010101" pitchFamily="2" charset="-122"/>
              <a:ea typeface="黑体" panose="02010609060101010101" pitchFamily="2" charset="-122"/>
              <a:cs typeface="+mn-cs"/>
            </a:rPr>
            <a:t>问卷调查</a:t>
          </a:r>
          <a:r>
            <a:rPr lang="en-US" altLang="zh-CN" sz="1600" b="1" dirty="0" smtClean="0">
              <a:solidFill>
                <a:srgbClr val="002060"/>
              </a:solidFill>
              <a:latin typeface="黑体" panose="02010609060101010101" pitchFamily="2" charset="-122"/>
              <a:ea typeface="黑体" panose="02010609060101010101" pitchFamily="2" charset="-122"/>
              <a:cs typeface="+mn-cs"/>
            </a:rPr>
            <a:t>(</a:t>
          </a:r>
          <a:r>
            <a:rPr lang="en-US" altLang="zh-CN" sz="1600" b="1" dirty="0" err="1" smtClean="0">
              <a:solidFill>
                <a:srgbClr val="002060"/>
              </a:solidFill>
              <a:latin typeface="黑体" panose="02010609060101010101" pitchFamily="2" charset="-122"/>
              <a:ea typeface="黑体" panose="02010609060101010101" pitchFamily="2" charset="-122"/>
              <a:cs typeface="+mn-cs"/>
            </a:rPr>
            <a:t>学生、教师、学校</a:t>
          </a:r>
          <a:r>
            <a:rPr lang="en-US" altLang="zh-CN" sz="1600" b="1" dirty="0" smtClean="0">
              <a:solidFill>
                <a:srgbClr val="002060"/>
              </a:solidFill>
              <a:latin typeface="黑体" panose="02010609060101010101" pitchFamily="2" charset="-122"/>
              <a:ea typeface="黑体" panose="02010609060101010101" pitchFamily="2" charset="-122"/>
              <a:cs typeface="+mn-cs"/>
            </a:rPr>
            <a:t>)</a:t>
          </a:r>
          <a:endParaRPr lang="zh-CN" altLang="en-US" sz="1600" b="1" dirty="0">
            <a:solidFill>
              <a:srgbClr val="002060"/>
            </a:solidFill>
            <a:latin typeface="黑体" panose="02010609060101010101" pitchFamily="2" charset="-122"/>
            <a:ea typeface="黑体" panose="02010609060101010101" pitchFamily="2" charset="-122"/>
            <a:cs typeface="+mn-cs"/>
          </a:endParaRPr>
        </a:p>
      </dgm:t>
    </dgm:pt>
    <dgm:pt modelId="{498AF801-2E02-45D7-ACC4-8A7351230DC5}" cxnId="{EB1979E1-58E5-40FC-B253-11AF90120B73}" type="parTrans">
      <dgm:prSet>
        <dgm:style>
          <a:lnRef idx="1">
            <a:schemeClr val="accent2"/>
          </a:lnRef>
          <a:fillRef idx="2">
            <a:schemeClr val="accent2"/>
          </a:fillRef>
          <a:effectRef idx="1">
            <a:schemeClr val="accent2"/>
          </a:effectRef>
          <a:fontRef idx="minor">
            <a:schemeClr val="dk1"/>
          </a:fontRef>
        </dgm:style>
      </dgm:prSet>
      <dgm:spPr>
        <a:xfrm rot="11766326">
          <a:off x="2853275" y="546542"/>
          <a:ext cx="1371082" cy="511353"/>
        </a:xfrm>
      </dgm:spPr>
      <dgm:t>
        <a:bodyPr/>
        <a:lstStyle/>
        <a:p>
          <a:endParaRPr lang="zh-CN" altLang="en-US"/>
        </a:p>
      </dgm:t>
    </dgm:pt>
    <dgm:pt modelId="{934BCF1F-94AD-432B-8D33-8FB91BF30463}" cxnId="{EB1979E1-58E5-40FC-B253-11AF90120B73}" type="sibTrans">
      <dgm:prSet/>
      <dgm:spPr/>
      <dgm:t>
        <a:bodyPr/>
        <a:lstStyle/>
        <a:p>
          <a:endParaRPr lang="zh-CN" altLang="en-US"/>
        </a:p>
      </dgm:t>
    </dgm:pt>
    <dgm:pt modelId="{55AA1E8F-AD3C-4720-9AEC-B2546F0CD537}">
      <dgm:prSet phldrT="[文本]" custT="1"/>
      <dgm:spPr>
        <a:xfrm>
          <a:off x="335484" y="1521822"/>
          <a:ext cx="3339683" cy="1407135"/>
        </a:xfrm>
      </dgm:spPr>
      <dgm:t>
        <a:bodyPr/>
        <a:lstStyle/>
        <a:p>
          <a:pPr algn="l"/>
          <a:r>
            <a:rPr lang="zh-CN" altLang="en-US" sz="1600" b="1" dirty="0" smtClean="0">
              <a:solidFill>
                <a:srgbClr val="002060"/>
              </a:solidFill>
              <a:latin typeface="黑体" panose="02010609060101010101" pitchFamily="2" charset="-122"/>
              <a:ea typeface="黑体" panose="02010609060101010101" pitchFamily="2" charset="-122"/>
              <a:cs typeface="+mn-cs"/>
            </a:rPr>
            <a:t>质性研究：</a:t>
          </a:r>
          <a:endParaRPr lang="en-US" altLang="zh-CN" sz="1600" b="1" dirty="0" smtClean="0">
            <a:solidFill>
              <a:srgbClr val="002060"/>
            </a:solidFill>
            <a:latin typeface="黑体" panose="02010609060101010101" pitchFamily="2" charset="-122"/>
            <a:ea typeface="黑体" panose="02010609060101010101" pitchFamily="2" charset="-122"/>
            <a:cs typeface="+mn-cs"/>
          </a:endParaRPr>
        </a:p>
        <a:p>
          <a:pPr algn="l"/>
          <a:r>
            <a:rPr lang="en-US" altLang="zh-CN" sz="1600" b="1" dirty="0" smtClean="0">
              <a:solidFill>
                <a:srgbClr val="002060"/>
              </a:solidFill>
              <a:latin typeface="黑体" panose="02010609060101010101" pitchFamily="2" charset="-122"/>
              <a:ea typeface="黑体" panose="02010609060101010101" pitchFamily="2" charset="-122"/>
              <a:cs typeface="+mn-cs"/>
            </a:rPr>
            <a:t>1. </a:t>
          </a:r>
          <a:r>
            <a:rPr lang="zh-CN" altLang="en-US" sz="1600" b="1" dirty="0" smtClean="0">
              <a:solidFill>
                <a:srgbClr val="002060"/>
              </a:solidFill>
              <a:latin typeface="黑体" panose="02010609060101010101" pitchFamily="2" charset="-122"/>
              <a:ea typeface="黑体" panose="02010609060101010101" pitchFamily="2" charset="-122"/>
              <a:cs typeface="+mn-cs"/>
            </a:rPr>
            <a:t>建立录像课编码系统</a:t>
          </a:r>
          <a:endParaRPr lang="en-US" altLang="zh-CN" sz="1600" b="1" dirty="0" smtClean="0">
            <a:solidFill>
              <a:srgbClr val="002060"/>
            </a:solidFill>
          </a:endParaRPr>
        </a:p>
        <a:p>
          <a:pPr algn="l"/>
          <a:r>
            <a:rPr lang="en-US" altLang="zh-CN" sz="1600" b="1" dirty="0" smtClean="0">
              <a:solidFill>
                <a:srgbClr val="002060"/>
              </a:solidFill>
              <a:latin typeface="黑体" panose="02010609060101010101" pitchFamily="2" charset="-122"/>
              <a:ea typeface="黑体" panose="02010609060101010101" pitchFamily="2" charset="-122"/>
              <a:cs typeface="+mn-cs"/>
            </a:rPr>
            <a:t>2. </a:t>
          </a:r>
          <a:r>
            <a:rPr lang="zh-CN" altLang="en-US" sz="1600" b="1" dirty="0" smtClean="0">
              <a:solidFill>
                <a:srgbClr val="002060"/>
              </a:solidFill>
              <a:latin typeface="黑体" panose="02010609060101010101" pitchFamily="2" charset="-122"/>
              <a:ea typeface="黑体" panose="02010609060101010101" pitchFamily="2" charset="-122"/>
              <a:cs typeface="+mn-cs"/>
            </a:rPr>
            <a:t>个案研究</a:t>
          </a:r>
          <a:endParaRPr lang="en-US" altLang="zh-CN" sz="1600" b="1" dirty="0" smtClean="0">
            <a:solidFill>
              <a:srgbClr val="002060"/>
            </a:solidFill>
            <a:latin typeface="黑体" panose="02010609060101010101" pitchFamily="2" charset="-122"/>
            <a:ea typeface="黑体" panose="02010609060101010101" pitchFamily="2" charset="-122"/>
            <a:cs typeface="+mn-cs"/>
          </a:endParaRPr>
        </a:p>
        <a:p>
          <a:pPr algn="l"/>
          <a:r>
            <a:rPr lang="en-US" altLang="zh-CN" sz="1600" b="1" dirty="0" smtClean="0">
              <a:solidFill>
                <a:srgbClr val="002060"/>
              </a:solidFill>
              <a:latin typeface="黑体" panose="02010609060101010101" pitchFamily="2" charset="-122"/>
              <a:ea typeface="黑体" panose="02010609060101010101" pitchFamily="2" charset="-122"/>
              <a:cs typeface="+mn-cs"/>
            </a:rPr>
            <a:t>3. </a:t>
          </a:r>
          <a:r>
            <a:rPr lang="zh-CN" altLang="en-US" sz="1600" b="1" dirty="0" smtClean="0">
              <a:solidFill>
                <a:srgbClr val="002060"/>
              </a:solidFill>
              <a:latin typeface="黑体" panose="02010609060101010101" pitchFamily="2" charset="-122"/>
              <a:ea typeface="黑体" panose="02010609060101010101" pitchFamily="2" charset="-122"/>
              <a:cs typeface="+mn-cs"/>
            </a:rPr>
            <a:t>教学叙事研究</a:t>
          </a:r>
          <a:endParaRPr lang="zh-CN" altLang="en-US" sz="1600" b="1" dirty="0">
            <a:solidFill>
              <a:srgbClr val="002060"/>
            </a:solidFill>
            <a:latin typeface="黑体" panose="02010609060101010101" pitchFamily="2" charset="-122"/>
            <a:ea typeface="黑体" panose="02010609060101010101" pitchFamily="2" charset="-122"/>
            <a:cs typeface="+mn-cs"/>
          </a:endParaRPr>
        </a:p>
      </dgm:t>
    </dgm:pt>
    <dgm:pt modelId="{7B792EA1-5CC5-4625-8572-C1DBCC88F638}" cxnId="{51FAC881-C626-452C-B31C-4ABE99C2AC87}" type="parTrans">
      <dgm:prSet>
        <dgm:style>
          <a:lnRef idx="1">
            <a:schemeClr val="accent2"/>
          </a:lnRef>
          <a:fillRef idx="2">
            <a:schemeClr val="accent2"/>
          </a:fillRef>
          <a:effectRef idx="1">
            <a:schemeClr val="accent2"/>
          </a:effectRef>
          <a:fontRef idx="minor">
            <a:schemeClr val="dk1"/>
          </a:fontRef>
        </dgm:style>
      </dgm:prSet>
      <dgm:spPr>
        <a:xfrm rot="9383327">
          <a:off x="2563912" y="1529589"/>
          <a:ext cx="1687290" cy="511353"/>
        </a:xfrm>
      </dgm:spPr>
      <dgm:t>
        <a:bodyPr/>
        <a:lstStyle/>
        <a:p>
          <a:endParaRPr lang="zh-CN" altLang="en-US"/>
        </a:p>
      </dgm:t>
    </dgm:pt>
    <dgm:pt modelId="{2FC715C3-03C8-4943-8055-60AF40C85EA4}" cxnId="{51FAC881-C626-452C-B31C-4ABE99C2AC87}" type="sibTrans">
      <dgm:prSet/>
      <dgm:spPr/>
      <dgm:t>
        <a:bodyPr/>
        <a:lstStyle/>
        <a:p>
          <a:endParaRPr lang="zh-CN" altLang="en-US"/>
        </a:p>
      </dgm:t>
    </dgm:pt>
    <dgm:pt modelId="{EE026ECD-E37F-45AD-9F8E-8901D28857AD}">
      <dgm:prSet custScaleX="144723" custScaleY="107930" custRadScaleRad="69904" custRadScaleInc="-38863"/>
      <dgm:spPr/>
      <dgm:t>
        <a:bodyPr/>
        <a:lstStyle/>
        <a:p>
          <a:endParaRPr lang="zh-CN" altLang="en-US" dirty="0"/>
        </a:p>
      </dgm:t>
    </dgm:pt>
    <dgm:pt modelId="{BF8EDA30-4CEC-47BD-A51A-C33E70E4555F}" cxnId="{BF9977D4-49B0-4715-A7CA-928758D514DE}" type="parTrans">
      <dgm:prSet custAng="20755316" custScaleX="60288" custLinFactNeighborX="26116" custLinFactNeighborY="-45931"/>
      <dgm:spPr/>
      <dgm:t>
        <a:bodyPr/>
        <a:lstStyle/>
        <a:p>
          <a:endParaRPr lang="zh-CN" altLang="en-US"/>
        </a:p>
      </dgm:t>
    </dgm:pt>
    <dgm:pt modelId="{B7644065-2A5D-403F-9BC5-07C19EBFA2AB}" cxnId="{BF9977D4-49B0-4715-A7CA-928758D514DE}" type="sibTrans">
      <dgm:prSet/>
      <dgm:spPr/>
      <dgm:t>
        <a:bodyPr/>
        <a:lstStyle/>
        <a:p>
          <a:endParaRPr lang="zh-CN" altLang="en-US"/>
        </a:p>
      </dgm:t>
    </dgm:pt>
    <dgm:pt modelId="{D70404C4-E37E-4149-9A4F-CE5421228404}">
      <dgm:prSet custScaleX="144723" custScaleY="107930" custRadScaleRad="69904" custRadScaleInc="-38863"/>
      <dgm:spPr/>
      <dgm:t>
        <a:bodyPr/>
        <a:lstStyle/>
        <a:p>
          <a:endParaRPr lang="zh-CN" altLang="en-US" dirty="0"/>
        </a:p>
      </dgm:t>
    </dgm:pt>
    <dgm:pt modelId="{92E9F956-FA8C-4B96-9105-D953096E04BA}" cxnId="{5A89946E-16A9-45BA-A1F5-5886570F9A6B}" type="parTrans">
      <dgm:prSet custAng="20755316" custScaleX="60288" custLinFactNeighborX="26116" custLinFactNeighborY="-45931"/>
      <dgm:spPr/>
      <dgm:t>
        <a:bodyPr/>
        <a:lstStyle/>
        <a:p>
          <a:endParaRPr lang="zh-CN" altLang="en-US"/>
        </a:p>
      </dgm:t>
    </dgm:pt>
    <dgm:pt modelId="{2827F0D1-EC5F-457A-A33F-09C25B997856}" cxnId="{5A89946E-16A9-45BA-A1F5-5886570F9A6B}" type="sibTrans">
      <dgm:prSet/>
      <dgm:spPr/>
      <dgm:t>
        <a:bodyPr/>
        <a:lstStyle/>
        <a:p>
          <a:endParaRPr lang="zh-CN" altLang="en-US"/>
        </a:p>
      </dgm:t>
    </dgm:pt>
    <dgm:pt modelId="{B1CD32C2-581D-44A5-AE4E-D99F196D6FB7}" type="pres">
      <dgm:prSet presAssocID="{3DEE7F16-2A44-4908-8390-97AE689C12FB}" presName="cycle" presStyleCnt="0">
        <dgm:presLayoutVars>
          <dgm:chMax val="1"/>
          <dgm:dir/>
          <dgm:animLvl val="ctr"/>
          <dgm:resizeHandles val="exact"/>
        </dgm:presLayoutVars>
      </dgm:prSet>
      <dgm:spPr/>
      <dgm:t>
        <a:bodyPr/>
        <a:lstStyle/>
        <a:p>
          <a:endParaRPr lang="zh-CN" altLang="en-US"/>
        </a:p>
      </dgm:t>
    </dgm:pt>
    <dgm:pt modelId="{89F3B200-2529-4A7C-A16A-75CAB85FA96A}" type="pres">
      <dgm:prSet presAssocID="{FC775634-8851-4B4C-A78F-4E613152A4F1}" presName="centerShape" presStyleLbl="node0" presStyleIdx="0" presStyleCnt="1" custScaleX="155301" custScaleY="68303" custLinFactNeighborX="41514" custLinFactNeighborY="-17936"/>
      <dgm:spPr>
        <a:prstGeom prst="ellipse">
          <a:avLst/>
        </a:prstGeom>
      </dgm:spPr>
      <dgm:t>
        <a:bodyPr/>
        <a:lstStyle/>
        <a:p>
          <a:endParaRPr lang="zh-CN" altLang="en-US"/>
        </a:p>
      </dgm:t>
    </dgm:pt>
    <dgm:pt modelId="{875F957F-9E85-486D-A8F4-88848B9B3B97}" type="pres">
      <dgm:prSet presAssocID="{498AF801-2E02-45D7-ACC4-8A7351230DC5}" presName="parTrans" presStyleLbl="bgSibTrans2D1" presStyleIdx="0" presStyleCnt="2" custAng="517501" custScaleX="64478" custLinFactNeighborX="24192" custLinFactNeighborY="-2211"/>
      <dgm:spPr>
        <a:prstGeom prst="leftArrow">
          <a:avLst>
            <a:gd name="adj1" fmla="val 60000"/>
            <a:gd name="adj2" fmla="val 50000"/>
          </a:avLst>
        </a:prstGeom>
      </dgm:spPr>
      <dgm:t>
        <a:bodyPr/>
        <a:lstStyle/>
        <a:p>
          <a:endParaRPr lang="zh-CN" altLang="en-US"/>
        </a:p>
      </dgm:t>
    </dgm:pt>
    <dgm:pt modelId="{02FF80B1-F880-4CE3-8B5E-1ED8EF276DB7}" type="pres">
      <dgm:prSet presAssocID="{28099741-8CE8-49B1-9F78-6C51BF5108D2}" presName="node" presStyleLbl="node1" presStyleIdx="0" presStyleCnt="2" custScaleX="189496" custScaleY="89985" custRadScaleRad="91799" custRadScaleInc="12961">
        <dgm:presLayoutVars>
          <dgm:bulletEnabled val="1"/>
        </dgm:presLayoutVars>
      </dgm:prSet>
      <dgm:spPr>
        <a:prstGeom prst="roundRect">
          <a:avLst>
            <a:gd name="adj" fmla="val 10000"/>
          </a:avLst>
        </a:prstGeom>
      </dgm:spPr>
      <dgm:t>
        <a:bodyPr/>
        <a:lstStyle/>
        <a:p>
          <a:endParaRPr lang="zh-CN" altLang="en-US"/>
        </a:p>
      </dgm:t>
    </dgm:pt>
    <dgm:pt modelId="{E8D85F2A-241C-4277-AF14-B679342111A5}" type="pres">
      <dgm:prSet presAssocID="{7B792EA1-5CC5-4625-8572-C1DBCC88F638}" presName="parTrans" presStyleLbl="bgSibTrans2D1" presStyleIdx="1" presStyleCnt="2" custAng="21205577" custScaleX="71493" custLinFactNeighborX="17956" custLinFactNeighborY="-14384"/>
      <dgm:spPr>
        <a:prstGeom prst="leftArrow">
          <a:avLst>
            <a:gd name="adj1" fmla="val 60000"/>
            <a:gd name="adj2" fmla="val 50000"/>
          </a:avLst>
        </a:prstGeom>
      </dgm:spPr>
      <dgm:t>
        <a:bodyPr/>
        <a:lstStyle/>
        <a:p>
          <a:endParaRPr lang="zh-CN" altLang="en-US"/>
        </a:p>
      </dgm:t>
    </dgm:pt>
    <dgm:pt modelId="{A1E48CA3-D210-4D8A-AD93-582075F08AD6}" type="pres">
      <dgm:prSet presAssocID="{55AA1E8F-AD3C-4720-9AEC-B2546F0CD537}" presName="node" presStyleLbl="node1" presStyleIdx="1" presStyleCnt="2" custScaleX="195932" custScaleY="103192" custRadScaleRad="60876" custRadScaleInc="-163009">
        <dgm:presLayoutVars>
          <dgm:bulletEnabled val="1"/>
        </dgm:presLayoutVars>
      </dgm:prSet>
      <dgm:spPr>
        <a:prstGeom prst="roundRect">
          <a:avLst>
            <a:gd name="adj" fmla="val 10000"/>
          </a:avLst>
        </a:prstGeom>
      </dgm:spPr>
      <dgm:t>
        <a:bodyPr/>
        <a:lstStyle/>
        <a:p>
          <a:endParaRPr lang="zh-CN" altLang="en-US"/>
        </a:p>
      </dgm:t>
    </dgm:pt>
  </dgm:ptLst>
  <dgm:cxnLst>
    <dgm:cxn modelId="{AFF9330E-67F6-4183-AEE4-BB5ED23D9C7D}" type="presOf" srcId="{7B792EA1-5CC5-4625-8572-C1DBCC88F638}" destId="{E8D85F2A-241C-4277-AF14-B679342111A5}" srcOrd="0" destOrd="0" presId="urn:microsoft.com/office/officeart/2005/8/layout/radial4"/>
    <dgm:cxn modelId="{E968D93D-C9D8-48AB-90DF-A7568FE63303}" type="presOf" srcId="{FC775634-8851-4B4C-A78F-4E613152A4F1}" destId="{89F3B200-2529-4A7C-A16A-75CAB85FA96A}" srcOrd="0" destOrd="0" presId="urn:microsoft.com/office/officeart/2005/8/layout/radial4"/>
    <dgm:cxn modelId="{BC7F132A-7DFE-47D9-A614-B0FFE8252A85}" type="presOf" srcId="{3DEE7F16-2A44-4908-8390-97AE689C12FB}" destId="{B1CD32C2-581D-44A5-AE4E-D99F196D6FB7}" srcOrd="0" destOrd="0" presId="urn:microsoft.com/office/officeart/2005/8/layout/radial4"/>
    <dgm:cxn modelId="{51FAC881-C626-452C-B31C-4ABE99C2AC87}" srcId="{FC775634-8851-4B4C-A78F-4E613152A4F1}" destId="{55AA1E8F-AD3C-4720-9AEC-B2546F0CD537}" srcOrd="1" destOrd="0" parTransId="{7B792EA1-5CC5-4625-8572-C1DBCC88F638}" sibTransId="{2FC715C3-03C8-4943-8055-60AF40C85EA4}"/>
    <dgm:cxn modelId="{82F20D43-1C66-4BAE-A013-B9D57D70FC9C}" type="presOf" srcId="{498AF801-2E02-45D7-ACC4-8A7351230DC5}" destId="{875F957F-9E85-486D-A8F4-88848B9B3B97}" srcOrd="0" destOrd="0" presId="urn:microsoft.com/office/officeart/2005/8/layout/radial4"/>
    <dgm:cxn modelId="{BF9977D4-49B0-4715-A7CA-928758D514DE}" srcId="{3DEE7F16-2A44-4908-8390-97AE689C12FB}" destId="{EE026ECD-E37F-45AD-9F8E-8901D28857AD}" srcOrd="1" destOrd="0" parTransId="{BF8EDA30-4CEC-47BD-A51A-C33E70E4555F}" sibTransId="{B7644065-2A5D-403F-9BC5-07C19EBFA2AB}"/>
    <dgm:cxn modelId="{5A89946E-16A9-45BA-A1F5-5886570F9A6B}" srcId="{3DEE7F16-2A44-4908-8390-97AE689C12FB}" destId="{D70404C4-E37E-4149-9A4F-CE5421228404}" srcOrd="2" destOrd="0" parTransId="{92E9F956-FA8C-4B96-9105-D953096E04BA}" sibTransId="{2827F0D1-EC5F-457A-A33F-09C25B997856}"/>
    <dgm:cxn modelId="{EB1979E1-58E5-40FC-B253-11AF90120B73}" srcId="{FC775634-8851-4B4C-A78F-4E613152A4F1}" destId="{28099741-8CE8-49B1-9F78-6C51BF5108D2}" srcOrd="0" destOrd="0" parTransId="{498AF801-2E02-45D7-ACC4-8A7351230DC5}" sibTransId="{934BCF1F-94AD-432B-8D33-8FB91BF30463}"/>
    <dgm:cxn modelId="{DA022382-00D9-4A9E-8CB0-3C5E66D274FD}" type="presOf" srcId="{55AA1E8F-AD3C-4720-9AEC-B2546F0CD537}" destId="{A1E48CA3-D210-4D8A-AD93-582075F08AD6}" srcOrd="0" destOrd="0" presId="urn:microsoft.com/office/officeart/2005/8/layout/radial4"/>
    <dgm:cxn modelId="{B8E8C4DC-595D-4761-A34C-6D9F73C7D74E}" srcId="{3DEE7F16-2A44-4908-8390-97AE689C12FB}" destId="{FC775634-8851-4B4C-A78F-4E613152A4F1}" srcOrd="0" destOrd="0" parTransId="{5F939D6B-25DA-4B7D-B8D3-80E2678FB792}" sibTransId="{3DE52199-21AC-4DE1-903F-DAE71E430082}"/>
    <dgm:cxn modelId="{CD570A22-6BDD-4126-A3F8-0A49A210DC80}" type="presOf" srcId="{28099741-8CE8-49B1-9F78-6C51BF5108D2}" destId="{02FF80B1-F880-4CE3-8B5E-1ED8EF276DB7}" srcOrd="0" destOrd="0" presId="urn:microsoft.com/office/officeart/2005/8/layout/radial4"/>
    <dgm:cxn modelId="{A7D5A232-721A-4A84-A7BC-305D846AB166}" type="presParOf" srcId="{B1CD32C2-581D-44A5-AE4E-D99F196D6FB7}" destId="{89F3B200-2529-4A7C-A16A-75CAB85FA96A}" srcOrd="0" destOrd="0" presId="urn:microsoft.com/office/officeart/2005/8/layout/radial4"/>
    <dgm:cxn modelId="{6B791C73-E3FE-4CA8-A855-92F4AC8014C2}" type="presParOf" srcId="{B1CD32C2-581D-44A5-AE4E-D99F196D6FB7}" destId="{875F957F-9E85-486D-A8F4-88848B9B3B97}" srcOrd="1" destOrd="0" presId="urn:microsoft.com/office/officeart/2005/8/layout/radial4"/>
    <dgm:cxn modelId="{7D2EA3C0-DD8F-4AB3-827F-27AC0CCB3A4E}" type="presParOf" srcId="{B1CD32C2-581D-44A5-AE4E-D99F196D6FB7}" destId="{02FF80B1-F880-4CE3-8B5E-1ED8EF276DB7}" srcOrd="2" destOrd="0" presId="urn:microsoft.com/office/officeart/2005/8/layout/radial4"/>
    <dgm:cxn modelId="{4EBC30DB-5265-4ABD-8AA6-62461EA9ACC8}" type="presParOf" srcId="{B1CD32C2-581D-44A5-AE4E-D99F196D6FB7}" destId="{E8D85F2A-241C-4277-AF14-B679342111A5}" srcOrd="3" destOrd="0" presId="urn:microsoft.com/office/officeart/2005/8/layout/radial4"/>
    <dgm:cxn modelId="{F1F26662-AC89-4627-9F2D-8EE1AEA56BF2}" type="presParOf" srcId="{B1CD32C2-581D-44A5-AE4E-D99F196D6FB7}" destId="{A1E48CA3-D210-4D8A-AD93-582075F08AD6}" srcOrd="4" destOrd="0" presId="urn:microsoft.com/office/officeart/2005/8/layout/radial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F4F6E0-C1E5-4DDA-9608-ED4B5956CFC2}" type="doc">
      <dgm:prSet loTypeId="urn:microsoft.com/office/officeart/2011/layout/HexagonRadial" loCatId="cycle" qsTypeId="urn:microsoft.com/office/officeart/2005/8/quickstyle/simple1" qsCatId="simple" csTypeId="urn:microsoft.com/office/officeart/2005/8/colors/accent2_1" csCatId="accent2" phldr="1"/>
      <dgm:spPr/>
      <dgm:t>
        <a:bodyPr/>
        <a:lstStyle/>
        <a:p>
          <a:endParaRPr lang="zh-CN" altLang="en-US"/>
        </a:p>
      </dgm:t>
    </dgm:pt>
    <dgm:pt modelId="{02D180CD-BE2B-4812-829C-C57E500105E9}">
      <dgm:prSet phldrT="[文本]"/>
      <dgm:spPr/>
      <dgm:t>
        <a:bodyPr/>
        <a:lstStyle/>
        <a:p>
          <a:r>
            <a:rPr lang="zh-CN" altLang="en-US" dirty="0" smtClean="0">
              <a:solidFill>
                <a:srgbClr val="C00000"/>
              </a:solidFill>
            </a:rPr>
            <a:t>六大特点</a:t>
          </a:r>
          <a:endParaRPr lang="zh-CN" altLang="en-US" dirty="0">
            <a:solidFill>
              <a:srgbClr val="C00000"/>
            </a:solidFill>
          </a:endParaRPr>
        </a:p>
      </dgm:t>
    </dgm:pt>
    <dgm:pt modelId="{CAAD7929-4504-48B2-BCD1-54CC328D3DC5}" cxnId="{521AC9A2-18A2-4E6C-8A9E-470D9DA0357B}" type="parTrans">
      <dgm:prSet/>
      <dgm:spPr/>
      <dgm:t>
        <a:bodyPr/>
        <a:lstStyle/>
        <a:p>
          <a:endParaRPr lang="zh-CN" altLang="en-US"/>
        </a:p>
      </dgm:t>
    </dgm:pt>
    <dgm:pt modelId="{9670C943-CACF-443D-95E7-AB58EEEB641D}" cxnId="{521AC9A2-18A2-4E6C-8A9E-470D9DA0357B}" type="sibTrans">
      <dgm:prSet/>
      <dgm:spPr/>
      <dgm:t>
        <a:bodyPr/>
        <a:lstStyle/>
        <a:p>
          <a:endParaRPr lang="zh-CN" altLang="en-US"/>
        </a:p>
      </dgm:t>
    </dgm:pt>
    <dgm:pt modelId="{DE70EA14-00A4-4D41-8E29-261ACA6098A4}">
      <dgm:prSet phldrT="[文本]"/>
      <dgm:spPr/>
      <dgm:t>
        <a:bodyPr/>
        <a:lstStyle/>
        <a:p>
          <a:r>
            <a:rPr lang="zh-CN" altLang="en-US" dirty="0" smtClean="0"/>
            <a:t>基于课标评价体系</a:t>
          </a:r>
          <a:endParaRPr lang="zh-CN" altLang="en-US" dirty="0"/>
        </a:p>
      </dgm:t>
    </dgm:pt>
    <dgm:pt modelId="{8544252C-6006-4A03-8029-1BAC9B402CC0}" cxnId="{FE4DC342-0448-4F9E-8112-CCB268F5CEF9}" type="parTrans">
      <dgm:prSet/>
      <dgm:spPr/>
      <dgm:t>
        <a:bodyPr/>
        <a:lstStyle/>
        <a:p>
          <a:endParaRPr lang="zh-CN" altLang="en-US"/>
        </a:p>
      </dgm:t>
    </dgm:pt>
    <dgm:pt modelId="{3EA1FF8B-87F7-4DC5-AE31-A0CC83ADA4C7}" cxnId="{FE4DC342-0448-4F9E-8112-CCB268F5CEF9}" type="sibTrans">
      <dgm:prSet/>
      <dgm:spPr/>
      <dgm:t>
        <a:bodyPr/>
        <a:lstStyle/>
        <a:p>
          <a:endParaRPr lang="zh-CN" altLang="en-US"/>
        </a:p>
      </dgm:t>
    </dgm:pt>
    <dgm:pt modelId="{4D7F34A8-A3DF-45BC-AFD5-2D9CDF237207}">
      <dgm:prSet phldrT="[文本]"/>
      <dgm:spPr/>
      <dgm:t>
        <a:bodyPr/>
        <a:lstStyle/>
        <a:p>
          <a:r>
            <a:rPr lang="zh-CN" altLang="en-US" dirty="0" smtClean="0"/>
            <a:t>定量</a:t>
          </a:r>
          <a:r>
            <a:rPr lang="en-US" altLang="zh-CN" dirty="0" smtClean="0"/>
            <a:t>+</a:t>
          </a:r>
          <a:r>
            <a:rPr lang="zh-CN" altLang="en-US" dirty="0" smtClean="0"/>
            <a:t>质性技术路线</a:t>
          </a:r>
          <a:endParaRPr lang="zh-CN" altLang="en-US" dirty="0"/>
        </a:p>
      </dgm:t>
    </dgm:pt>
    <dgm:pt modelId="{58161A2A-C740-4B30-BAB0-DB3810F14D4F}" cxnId="{C525DFED-F106-483C-9A2C-BD609A8D0778}" type="parTrans">
      <dgm:prSet/>
      <dgm:spPr/>
      <dgm:t>
        <a:bodyPr/>
        <a:lstStyle/>
        <a:p>
          <a:endParaRPr lang="zh-CN" altLang="en-US"/>
        </a:p>
      </dgm:t>
    </dgm:pt>
    <dgm:pt modelId="{38941502-04DE-47CD-966C-0934AD47E40C}" cxnId="{C525DFED-F106-483C-9A2C-BD609A8D0778}" type="sibTrans">
      <dgm:prSet/>
      <dgm:spPr/>
      <dgm:t>
        <a:bodyPr/>
        <a:lstStyle/>
        <a:p>
          <a:endParaRPr lang="zh-CN" altLang="en-US"/>
        </a:p>
      </dgm:t>
    </dgm:pt>
    <dgm:pt modelId="{26C46288-013A-4ED7-986C-FB95D72054AD}">
      <dgm:prSet phldrT="[文本]"/>
      <dgm:spPr/>
      <dgm:t>
        <a:bodyPr/>
        <a:lstStyle/>
        <a:p>
          <a:r>
            <a:rPr lang="zh-CN" altLang="en-US" dirty="0" smtClean="0"/>
            <a:t>科学测验标准化工具</a:t>
          </a:r>
          <a:endParaRPr lang="zh-CN" altLang="en-US" dirty="0"/>
        </a:p>
      </dgm:t>
    </dgm:pt>
    <dgm:pt modelId="{5BAA0CD1-F345-44D5-85F7-B476C8DE5D45}" cxnId="{F033CB1A-B21C-4ECC-9707-EE0433AC0A96}" type="parTrans">
      <dgm:prSet/>
      <dgm:spPr/>
      <dgm:t>
        <a:bodyPr/>
        <a:lstStyle/>
        <a:p>
          <a:endParaRPr lang="zh-CN" altLang="en-US"/>
        </a:p>
      </dgm:t>
    </dgm:pt>
    <dgm:pt modelId="{0E6A8A98-7D7B-435B-8C61-9D1BAA249181}" cxnId="{F033CB1A-B21C-4ECC-9707-EE0433AC0A96}" type="sibTrans">
      <dgm:prSet/>
      <dgm:spPr/>
      <dgm:t>
        <a:bodyPr/>
        <a:lstStyle/>
        <a:p>
          <a:endParaRPr lang="zh-CN" altLang="en-US"/>
        </a:p>
      </dgm:t>
    </dgm:pt>
    <dgm:pt modelId="{CC77FC9E-2B63-44CC-A408-9A21F0D40586}">
      <dgm:prSet phldrT="[文本]"/>
      <dgm:spPr>
        <a:solidFill>
          <a:schemeClr val="accent6">
            <a:lumMod val="20000"/>
            <a:lumOff val="80000"/>
          </a:schemeClr>
        </a:solidFill>
      </dgm:spPr>
      <dgm:t>
        <a:bodyPr/>
        <a:lstStyle/>
        <a:p>
          <a:r>
            <a:rPr lang="zh-CN" altLang="en-US" dirty="0" smtClean="0"/>
            <a:t>学科特色测试方式</a:t>
          </a:r>
          <a:endParaRPr lang="zh-CN" altLang="en-US" dirty="0"/>
        </a:p>
      </dgm:t>
    </dgm:pt>
    <dgm:pt modelId="{8A48A9DC-C377-4F24-89AD-E8090A06BE25}" cxnId="{BF164DF9-F612-4B0F-B1CB-FD413848DCC5}" type="parTrans">
      <dgm:prSet/>
      <dgm:spPr/>
      <dgm:t>
        <a:bodyPr/>
        <a:lstStyle/>
        <a:p>
          <a:endParaRPr lang="zh-CN" altLang="en-US"/>
        </a:p>
      </dgm:t>
    </dgm:pt>
    <dgm:pt modelId="{08488204-E95F-4746-9373-3D950ADD22FB}" cxnId="{BF164DF9-F612-4B0F-B1CB-FD413848DCC5}" type="sibTrans">
      <dgm:prSet/>
      <dgm:spPr/>
      <dgm:t>
        <a:bodyPr/>
        <a:lstStyle/>
        <a:p>
          <a:endParaRPr lang="zh-CN" altLang="en-US"/>
        </a:p>
      </dgm:t>
    </dgm:pt>
    <dgm:pt modelId="{48CE5ADD-20D5-4CF1-94FC-D32EA2E53514}">
      <dgm:prSet phldrT="[文本]"/>
      <dgm:spPr/>
      <dgm:t>
        <a:bodyPr/>
        <a:lstStyle/>
        <a:p>
          <a:r>
            <a:rPr lang="zh-CN" altLang="en-US" dirty="0" smtClean="0"/>
            <a:t>先进数据分析软件</a:t>
          </a:r>
          <a:endParaRPr lang="zh-CN" altLang="en-US" dirty="0"/>
        </a:p>
      </dgm:t>
    </dgm:pt>
    <dgm:pt modelId="{CE7B065F-41C0-4073-9C0D-F6E41F4A0826}" cxnId="{1A021C3E-54E8-499B-8597-6B087387ADAB}" type="parTrans">
      <dgm:prSet/>
      <dgm:spPr/>
      <dgm:t>
        <a:bodyPr/>
        <a:lstStyle/>
        <a:p>
          <a:endParaRPr lang="zh-CN" altLang="en-US"/>
        </a:p>
      </dgm:t>
    </dgm:pt>
    <dgm:pt modelId="{DAB1ECF4-D019-4CE5-B9CA-73016DFDB7F3}" cxnId="{1A021C3E-54E8-499B-8597-6B087387ADAB}" type="sibTrans">
      <dgm:prSet/>
      <dgm:spPr/>
      <dgm:t>
        <a:bodyPr/>
        <a:lstStyle/>
        <a:p>
          <a:endParaRPr lang="zh-CN" altLang="en-US"/>
        </a:p>
      </dgm:t>
    </dgm:pt>
    <dgm:pt modelId="{D8E1E306-D1EA-4E49-885D-FD32A8CFCA27}">
      <dgm:prSet phldrT="[文本]"/>
      <dgm:spPr/>
      <dgm:t>
        <a:bodyPr/>
        <a:lstStyle/>
        <a:p>
          <a:r>
            <a:rPr lang="zh-CN" altLang="en-US" dirty="0" smtClean="0"/>
            <a:t>立体化全方位评价反馈机制</a:t>
          </a:r>
          <a:endParaRPr lang="zh-CN" altLang="en-US" dirty="0"/>
        </a:p>
      </dgm:t>
    </dgm:pt>
    <dgm:pt modelId="{962AE72F-E1EA-4EE8-BAEB-82DD277A6281}" cxnId="{7C6E9CE8-3211-46D0-B9C9-7D0F59804BBE}" type="parTrans">
      <dgm:prSet/>
      <dgm:spPr/>
      <dgm:t>
        <a:bodyPr/>
        <a:lstStyle/>
        <a:p>
          <a:endParaRPr lang="zh-CN" altLang="en-US"/>
        </a:p>
      </dgm:t>
    </dgm:pt>
    <dgm:pt modelId="{E339F317-2302-40D5-945D-242DFD49FB2E}" cxnId="{7C6E9CE8-3211-46D0-B9C9-7D0F59804BBE}" type="sibTrans">
      <dgm:prSet/>
      <dgm:spPr/>
      <dgm:t>
        <a:bodyPr/>
        <a:lstStyle/>
        <a:p>
          <a:endParaRPr lang="zh-CN" altLang="en-US"/>
        </a:p>
      </dgm:t>
    </dgm:pt>
    <dgm:pt modelId="{A0733730-6AD5-44FC-BE62-6665CE8E0833}" type="pres">
      <dgm:prSet presAssocID="{DCF4F6E0-C1E5-4DDA-9608-ED4B5956CFC2}" presName="Name0" presStyleCnt="0">
        <dgm:presLayoutVars>
          <dgm:chMax val="1"/>
          <dgm:chPref val="1"/>
          <dgm:dir/>
          <dgm:animOne val="branch"/>
          <dgm:animLvl val="lvl"/>
        </dgm:presLayoutVars>
      </dgm:prSet>
      <dgm:spPr/>
      <dgm:t>
        <a:bodyPr/>
        <a:lstStyle/>
        <a:p>
          <a:endParaRPr lang="zh-CN" altLang="en-US"/>
        </a:p>
      </dgm:t>
    </dgm:pt>
    <dgm:pt modelId="{5EBE43A6-9360-4B84-9F63-8D0170DD3D01}" type="pres">
      <dgm:prSet presAssocID="{02D180CD-BE2B-4812-829C-C57E500105E9}" presName="Parent" presStyleLbl="node0" presStyleIdx="0" presStyleCnt="1">
        <dgm:presLayoutVars>
          <dgm:chMax val="6"/>
          <dgm:chPref val="6"/>
        </dgm:presLayoutVars>
      </dgm:prSet>
      <dgm:spPr/>
      <dgm:t>
        <a:bodyPr/>
        <a:lstStyle/>
        <a:p>
          <a:endParaRPr lang="zh-CN" altLang="en-US"/>
        </a:p>
      </dgm:t>
    </dgm:pt>
    <dgm:pt modelId="{2DA29F41-1906-4C82-8406-916B316D296F}" type="pres">
      <dgm:prSet presAssocID="{DE70EA14-00A4-4D41-8E29-261ACA6098A4}" presName="Accent1" presStyleCnt="0"/>
      <dgm:spPr/>
    </dgm:pt>
    <dgm:pt modelId="{19204EEE-7190-4922-B8B1-EEF06DB8589E}" type="pres">
      <dgm:prSet presAssocID="{DE70EA14-00A4-4D41-8E29-261ACA6098A4}" presName="Accent" presStyleLbl="bgShp" presStyleIdx="0" presStyleCnt="6"/>
      <dgm:spPr/>
    </dgm:pt>
    <dgm:pt modelId="{246DFF01-A5D4-476D-9302-5385E2AE8138}" type="pres">
      <dgm:prSet presAssocID="{DE70EA14-00A4-4D41-8E29-261ACA6098A4}" presName="Child1" presStyleLbl="node1" presStyleIdx="0" presStyleCnt="6">
        <dgm:presLayoutVars>
          <dgm:chMax val="0"/>
          <dgm:chPref val="0"/>
          <dgm:bulletEnabled val="1"/>
        </dgm:presLayoutVars>
      </dgm:prSet>
      <dgm:spPr/>
      <dgm:t>
        <a:bodyPr/>
        <a:lstStyle/>
        <a:p>
          <a:endParaRPr lang="zh-CN" altLang="en-US"/>
        </a:p>
      </dgm:t>
    </dgm:pt>
    <dgm:pt modelId="{97835E3D-CBFF-4441-BE5C-973330A79636}" type="pres">
      <dgm:prSet presAssocID="{4D7F34A8-A3DF-45BC-AFD5-2D9CDF237207}" presName="Accent2" presStyleCnt="0"/>
      <dgm:spPr/>
    </dgm:pt>
    <dgm:pt modelId="{F940E973-1D55-46DD-BD71-07DDC0D70ECF}" type="pres">
      <dgm:prSet presAssocID="{4D7F34A8-A3DF-45BC-AFD5-2D9CDF237207}" presName="Accent" presStyleLbl="bgShp" presStyleIdx="1" presStyleCnt="6"/>
      <dgm:spPr/>
    </dgm:pt>
    <dgm:pt modelId="{6680905E-8D26-4B44-96E3-7F1B41F8CBEE}" type="pres">
      <dgm:prSet presAssocID="{4D7F34A8-A3DF-45BC-AFD5-2D9CDF237207}" presName="Child2" presStyleLbl="node1" presStyleIdx="1" presStyleCnt="6">
        <dgm:presLayoutVars>
          <dgm:chMax val="0"/>
          <dgm:chPref val="0"/>
          <dgm:bulletEnabled val="1"/>
        </dgm:presLayoutVars>
      </dgm:prSet>
      <dgm:spPr/>
      <dgm:t>
        <a:bodyPr/>
        <a:lstStyle/>
        <a:p>
          <a:endParaRPr lang="zh-CN" altLang="en-US"/>
        </a:p>
      </dgm:t>
    </dgm:pt>
    <dgm:pt modelId="{18F6FDBB-17C5-4587-9F21-4DC6C97EF70F}" type="pres">
      <dgm:prSet presAssocID="{26C46288-013A-4ED7-986C-FB95D72054AD}" presName="Accent3" presStyleCnt="0"/>
      <dgm:spPr/>
    </dgm:pt>
    <dgm:pt modelId="{AA18E31C-4E57-4C7D-80DD-C7F18F62313E}" type="pres">
      <dgm:prSet presAssocID="{26C46288-013A-4ED7-986C-FB95D72054AD}" presName="Accent" presStyleLbl="bgShp" presStyleIdx="2" presStyleCnt="6"/>
      <dgm:spPr/>
    </dgm:pt>
    <dgm:pt modelId="{23605529-557D-452C-9E2F-6A9D2CA62121}" type="pres">
      <dgm:prSet presAssocID="{26C46288-013A-4ED7-986C-FB95D72054AD}" presName="Child3" presStyleLbl="node1" presStyleIdx="2" presStyleCnt="6">
        <dgm:presLayoutVars>
          <dgm:chMax val="0"/>
          <dgm:chPref val="0"/>
          <dgm:bulletEnabled val="1"/>
        </dgm:presLayoutVars>
      </dgm:prSet>
      <dgm:spPr/>
      <dgm:t>
        <a:bodyPr/>
        <a:lstStyle/>
        <a:p>
          <a:endParaRPr lang="zh-CN" altLang="en-US"/>
        </a:p>
      </dgm:t>
    </dgm:pt>
    <dgm:pt modelId="{DED56EC7-2846-4EBF-A4CC-156F7A35F018}" type="pres">
      <dgm:prSet presAssocID="{CC77FC9E-2B63-44CC-A408-9A21F0D40586}" presName="Accent4" presStyleCnt="0"/>
      <dgm:spPr/>
    </dgm:pt>
    <dgm:pt modelId="{D948CBDE-E954-4730-AFAA-94EE0E2643AD}" type="pres">
      <dgm:prSet presAssocID="{CC77FC9E-2B63-44CC-A408-9A21F0D40586}" presName="Accent" presStyleLbl="bgShp" presStyleIdx="3" presStyleCnt="6"/>
      <dgm:spPr/>
    </dgm:pt>
    <dgm:pt modelId="{D6381765-9C49-4AB7-9319-56F8D019A960}" type="pres">
      <dgm:prSet presAssocID="{CC77FC9E-2B63-44CC-A408-9A21F0D40586}" presName="Child4" presStyleLbl="node1" presStyleIdx="3" presStyleCnt="6">
        <dgm:presLayoutVars>
          <dgm:chMax val="0"/>
          <dgm:chPref val="0"/>
          <dgm:bulletEnabled val="1"/>
        </dgm:presLayoutVars>
      </dgm:prSet>
      <dgm:spPr/>
      <dgm:t>
        <a:bodyPr/>
        <a:lstStyle/>
        <a:p>
          <a:endParaRPr lang="zh-CN" altLang="en-US"/>
        </a:p>
      </dgm:t>
    </dgm:pt>
    <dgm:pt modelId="{40D2D682-61FD-4601-9EEC-792692F570A2}" type="pres">
      <dgm:prSet presAssocID="{48CE5ADD-20D5-4CF1-94FC-D32EA2E53514}" presName="Accent5" presStyleCnt="0"/>
      <dgm:spPr/>
    </dgm:pt>
    <dgm:pt modelId="{C3DD3EE2-66B4-439A-83D6-E410F74B42F7}" type="pres">
      <dgm:prSet presAssocID="{48CE5ADD-20D5-4CF1-94FC-D32EA2E53514}" presName="Accent" presStyleLbl="bgShp" presStyleIdx="4" presStyleCnt="6"/>
      <dgm:spPr/>
    </dgm:pt>
    <dgm:pt modelId="{2EE44660-6919-40B2-96FC-8B4541E7DC41}" type="pres">
      <dgm:prSet presAssocID="{48CE5ADD-20D5-4CF1-94FC-D32EA2E53514}" presName="Child5" presStyleLbl="node1" presStyleIdx="4" presStyleCnt="6">
        <dgm:presLayoutVars>
          <dgm:chMax val="0"/>
          <dgm:chPref val="0"/>
          <dgm:bulletEnabled val="1"/>
        </dgm:presLayoutVars>
      </dgm:prSet>
      <dgm:spPr/>
      <dgm:t>
        <a:bodyPr/>
        <a:lstStyle/>
        <a:p>
          <a:endParaRPr lang="zh-CN" altLang="en-US"/>
        </a:p>
      </dgm:t>
    </dgm:pt>
    <dgm:pt modelId="{6C2AC332-4F2B-4449-A596-E316852A9C59}" type="pres">
      <dgm:prSet presAssocID="{D8E1E306-D1EA-4E49-885D-FD32A8CFCA27}" presName="Accent6" presStyleCnt="0"/>
      <dgm:spPr/>
    </dgm:pt>
    <dgm:pt modelId="{8EC6D1F3-5F03-488B-AF28-75FBFC2AECF7}" type="pres">
      <dgm:prSet presAssocID="{D8E1E306-D1EA-4E49-885D-FD32A8CFCA27}" presName="Accent" presStyleLbl="bgShp" presStyleIdx="5" presStyleCnt="6"/>
      <dgm:spPr/>
    </dgm:pt>
    <dgm:pt modelId="{7F343025-1408-49FF-A8D2-1BA404721A5C}" type="pres">
      <dgm:prSet presAssocID="{D8E1E306-D1EA-4E49-885D-FD32A8CFCA27}" presName="Child6" presStyleLbl="node1" presStyleIdx="5" presStyleCnt="6">
        <dgm:presLayoutVars>
          <dgm:chMax val="0"/>
          <dgm:chPref val="0"/>
          <dgm:bulletEnabled val="1"/>
        </dgm:presLayoutVars>
      </dgm:prSet>
      <dgm:spPr/>
      <dgm:t>
        <a:bodyPr/>
        <a:lstStyle/>
        <a:p>
          <a:endParaRPr lang="zh-CN" altLang="en-US"/>
        </a:p>
      </dgm:t>
    </dgm:pt>
  </dgm:ptLst>
  <dgm:cxnLst>
    <dgm:cxn modelId="{2E133919-8273-4A46-8C39-261AB1EB2730}" type="presOf" srcId="{4D7F34A8-A3DF-45BC-AFD5-2D9CDF237207}" destId="{6680905E-8D26-4B44-96E3-7F1B41F8CBEE}" srcOrd="0" destOrd="0" presId="urn:microsoft.com/office/officeart/2011/layout/HexagonRadial"/>
    <dgm:cxn modelId="{80FAE695-5B2A-4FF3-B8C4-0A9D815C37ED}" type="presOf" srcId="{48CE5ADD-20D5-4CF1-94FC-D32EA2E53514}" destId="{2EE44660-6919-40B2-96FC-8B4541E7DC41}" srcOrd="0" destOrd="0" presId="urn:microsoft.com/office/officeart/2011/layout/HexagonRadial"/>
    <dgm:cxn modelId="{4685A496-8656-407A-9EC4-2F0675B4B78E}" type="presOf" srcId="{DE70EA14-00A4-4D41-8E29-261ACA6098A4}" destId="{246DFF01-A5D4-476D-9302-5385E2AE8138}" srcOrd="0" destOrd="0" presId="urn:microsoft.com/office/officeart/2011/layout/HexagonRadial"/>
    <dgm:cxn modelId="{F033CB1A-B21C-4ECC-9707-EE0433AC0A96}" srcId="{02D180CD-BE2B-4812-829C-C57E500105E9}" destId="{26C46288-013A-4ED7-986C-FB95D72054AD}" srcOrd="2" destOrd="0" parTransId="{5BAA0CD1-F345-44D5-85F7-B476C8DE5D45}" sibTransId="{0E6A8A98-7D7B-435B-8C61-9D1BAA249181}"/>
    <dgm:cxn modelId="{B1694296-0B1A-4C47-85C6-BA5E2769E2E5}" type="presOf" srcId="{CC77FC9E-2B63-44CC-A408-9A21F0D40586}" destId="{D6381765-9C49-4AB7-9319-56F8D019A960}" srcOrd="0" destOrd="0" presId="urn:microsoft.com/office/officeart/2011/layout/HexagonRadial"/>
    <dgm:cxn modelId="{7C6E9CE8-3211-46D0-B9C9-7D0F59804BBE}" srcId="{02D180CD-BE2B-4812-829C-C57E500105E9}" destId="{D8E1E306-D1EA-4E49-885D-FD32A8CFCA27}" srcOrd="5" destOrd="0" parTransId="{962AE72F-E1EA-4EE8-BAEB-82DD277A6281}" sibTransId="{E339F317-2302-40D5-945D-242DFD49FB2E}"/>
    <dgm:cxn modelId="{FE4DC342-0448-4F9E-8112-CCB268F5CEF9}" srcId="{02D180CD-BE2B-4812-829C-C57E500105E9}" destId="{DE70EA14-00A4-4D41-8E29-261ACA6098A4}" srcOrd="0" destOrd="0" parTransId="{8544252C-6006-4A03-8029-1BAC9B402CC0}" sibTransId="{3EA1FF8B-87F7-4DC5-AE31-A0CC83ADA4C7}"/>
    <dgm:cxn modelId="{1A021C3E-54E8-499B-8597-6B087387ADAB}" srcId="{02D180CD-BE2B-4812-829C-C57E500105E9}" destId="{48CE5ADD-20D5-4CF1-94FC-D32EA2E53514}" srcOrd="4" destOrd="0" parTransId="{CE7B065F-41C0-4073-9C0D-F6E41F4A0826}" sibTransId="{DAB1ECF4-D019-4CE5-B9CA-73016DFDB7F3}"/>
    <dgm:cxn modelId="{521AC9A2-18A2-4E6C-8A9E-470D9DA0357B}" srcId="{DCF4F6E0-C1E5-4DDA-9608-ED4B5956CFC2}" destId="{02D180CD-BE2B-4812-829C-C57E500105E9}" srcOrd="0" destOrd="0" parTransId="{CAAD7929-4504-48B2-BCD1-54CC328D3DC5}" sibTransId="{9670C943-CACF-443D-95E7-AB58EEEB641D}"/>
    <dgm:cxn modelId="{97B2C563-F1B6-4C67-9965-D8C90E3C7532}" type="presOf" srcId="{DCF4F6E0-C1E5-4DDA-9608-ED4B5956CFC2}" destId="{A0733730-6AD5-44FC-BE62-6665CE8E0833}" srcOrd="0" destOrd="0" presId="urn:microsoft.com/office/officeart/2011/layout/HexagonRadial"/>
    <dgm:cxn modelId="{446A9FFA-3688-4FEE-97CB-2004F2E942EA}" type="presOf" srcId="{D8E1E306-D1EA-4E49-885D-FD32A8CFCA27}" destId="{7F343025-1408-49FF-A8D2-1BA404721A5C}" srcOrd="0" destOrd="0" presId="urn:microsoft.com/office/officeart/2011/layout/HexagonRadial"/>
    <dgm:cxn modelId="{BF164DF9-F612-4B0F-B1CB-FD413848DCC5}" srcId="{02D180CD-BE2B-4812-829C-C57E500105E9}" destId="{CC77FC9E-2B63-44CC-A408-9A21F0D40586}" srcOrd="3" destOrd="0" parTransId="{8A48A9DC-C377-4F24-89AD-E8090A06BE25}" sibTransId="{08488204-E95F-4746-9373-3D950ADD22FB}"/>
    <dgm:cxn modelId="{73E4F18A-A8C8-404A-9DBA-2C6645A83021}" type="presOf" srcId="{02D180CD-BE2B-4812-829C-C57E500105E9}" destId="{5EBE43A6-9360-4B84-9F63-8D0170DD3D01}" srcOrd="0" destOrd="0" presId="urn:microsoft.com/office/officeart/2011/layout/HexagonRadial"/>
    <dgm:cxn modelId="{608062BB-96DB-48CB-A5FE-1B83A33D70F6}" type="presOf" srcId="{26C46288-013A-4ED7-986C-FB95D72054AD}" destId="{23605529-557D-452C-9E2F-6A9D2CA62121}" srcOrd="0" destOrd="0" presId="urn:microsoft.com/office/officeart/2011/layout/HexagonRadial"/>
    <dgm:cxn modelId="{C525DFED-F106-483C-9A2C-BD609A8D0778}" srcId="{02D180CD-BE2B-4812-829C-C57E500105E9}" destId="{4D7F34A8-A3DF-45BC-AFD5-2D9CDF237207}" srcOrd="1" destOrd="0" parTransId="{58161A2A-C740-4B30-BAB0-DB3810F14D4F}" sibTransId="{38941502-04DE-47CD-966C-0934AD47E40C}"/>
    <dgm:cxn modelId="{7367853E-089D-4F66-B710-EB3E1B56EACC}" type="presParOf" srcId="{A0733730-6AD5-44FC-BE62-6665CE8E0833}" destId="{5EBE43A6-9360-4B84-9F63-8D0170DD3D01}" srcOrd="0" destOrd="0" presId="urn:microsoft.com/office/officeart/2011/layout/HexagonRadial"/>
    <dgm:cxn modelId="{6E27FE2F-20F0-4EA0-916B-5FB5C07F5CCC}" type="presParOf" srcId="{A0733730-6AD5-44FC-BE62-6665CE8E0833}" destId="{2DA29F41-1906-4C82-8406-916B316D296F}" srcOrd="1" destOrd="0" presId="urn:microsoft.com/office/officeart/2011/layout/HexagonRadial"/>
    <dgm:cxn modelId="{F9E1078E-E9DA-4532-BEF4-3AADA09E052A}" type="presParOf" srcId="{2DA29F41-1906-4C82-8406-916B316D296F}" destId="{19204EEE-7190-4922-B8B1-EEF06DB8589E}" srcOrd="0" destOrd="0" presId="urn:microsoft.com/office/officeart/2011/layout/HexagonRadial"/>
    <dgm:cxn modelId="{C17E7280-45B6-474F-8EAC-D5083AA59D46}" type="presParOf" srcId="{A0733730-6AD5-44FC-BE62-6665CE8E0833}" destId="{246DFF01-A5D4-476D-9302-5385E2AE8138}" srcOrd="2" destOrd="0" presId="urn:microsoft.com/office/officeart/2011/layout/HexagonRadial"/>
    <dgm:cxn modelId="{EC62C999-18EC-4FE5-A12B-AB4CCEFC1A3B}" type="presParOf" srcId="{A0733730-6AD5-44FC-BE62-6665CE8E0833}" destId="{97835E3D-CBFF-4441-BE5C-973330A79636}" srcOrd="3" destOrd="0" presId="urn:microsoft.com/office/officeart/2011/layout/HexagonRadial"/>
    <dgm:cxn modelId="{FF381EB2-EB9F-4EE1-8304-C017B1795C40}" type="presParOf" srcId="{97835E3D-CBFF-4441-BE5C-973330A79636}" destId="{F940E973-1D55-46DD-BD71-07DDC0D70ECF}" srcOrd="0" destOrd="0" presId="urn:microsoft.com/office/officeart/2011/layout/HexagonRadial"/>
    <dgm:cxn modelId="{EC864339-E40E-4E15-AA8F-E6673E53DC64}" type="presParOf" srcId="{A0733730-6AD5-44FC-BE62-6665CE8E0833}" destId="{6680905E-8D26-4B44-96E3-7F1B41F8CBEE}" srcOrd="4" destOrd="0" presId="urn:microsoft.com/office/officeart/2011/layout/HexagonRadial"/>
    <dgm:cxn modelId="{BFFF03FF-3930-4F5A-A5D6-F1315A770251}" type="presParOf" srcId="{A0733730-6AD5-44FC-BE62-6665CE8E0833}" destId="{18F6FDBB-17C5-4587-9F21-4DC6C97EF70F}" srcOrd="5" destOrd="0" presId="urn:microsoft.com/office/officeart/2011/layout/HexagonRadial"/>
    <dgm:cxn modelId="{B9233379-87C9-4277-A85F-CA1F6B3E7A6C}" type="presParOf" srcId="{18F6FDBB-17C5-4587-9F21-4DC6C97EF70F}" destId="{AA18E31C-4E57-4C7D-80DD-C7F18F62313E}" srcOrd="0" destOrd="0" presId="urn:microsoft.com/office/officeart/2011/layout/HexagonRadial"/>
    <dgm:cxn modelId="{EECF9338-F817-42B9-B5EC-8217EB44BFD9}" type="presParOf" srcId="{A0733730-6AD5-44FC-BE62-6665CE8E0833}" destId="{23605529-557D-452C-9E2F-6A9D2CA62121}" srcOrd="6" destOrd="0" presId="urn:microsoft.com/office/officeart/2011/layout/HexagonRadial"/>
    <dgm:cxn modelId="{46A1431A-1332-43B5-BDC5-3086DAA9AAFE}" type="presParOf" srcId="{A0733730-6AD5-44FC-BE62-6665CE8E0833}" destId="{DED56EC7-2846-4EBF-A4CC-156F7A35F018}" srcOrd="7" destOrd="0" presId="urn:microsoft.com/office/officeart/2011/layout/HexagonRadial"/>
    <dgm:cxn modelId="{3A84B057-AE1F-4A9A-995D-6FBD0583E338}" type="presParOf" srcId="{DED56EC7-2846-4EBF-A4CC-156F7A35F018}" destId="{D948CBDE-E954-4730-AFAA-94EE0E2643AD}" srcOrd="0" destOrd="0" presId="urn:microsoft.com/office/officeart/2011/layout/HexagonRadial"/>
    <dgm:cxn modelId="{3794CE61-AB08-4E02-928D-D73E3380E7E0}" type="presParOf" srcId="{A0733730-6AD5-44FC-BE62-6665CE8E0833}" destId="{D6381765-9C49-4AB7-9319-56F8D019A960}" srcOrd="8" destOrd="0" presId="urn:microsoft.com/office/officeart/2011/layout/HexagonRadial"/>
    <dgm:cxn modelId="{2A6A6D55-B08D-44CC-A761-DEC2994CC914}" type="presParOf" srcId="{A0733730-6AD5-44FC-BE62-6665CE8E0833}" destId="{40D2D682-61FD-4601-9EEC-792692F570A2}" srcOrd="9" destOrd="0" presId="urn:microsoft.com/office/officeart/2011/layout/HexagonRadial"/>
    <dgm:cxn modelId="{49CCA32A-81E0-4ABB-A96C-1FAF8074829D}" type="presParOf" srcId="{40D2D682-61FD-4601-9EEC-792692F570A2}" destId="{C3DD3EE2-66B4-439A-83D6-E410F74B42F7}" srcOrd="0" destOrd="0" presId="urn:microsoft.com/office/officeart/2011/layout/HexagonRadial"/>
    <dgm:cxn modelId="{3C9AD6EF-7BEB-429A-BE6F-D8DEF1182B79}" type="presParOf" srcId="{A0733730-6AD5-44FC-BE62-6665CE8E0833}" destId="{2EE44660-6919-40B2-96FC-8B4541E7DC41}" srcOrd="10" destOrd="0" presId="urn:microsoft.com/office/officeart/2011/layout/HexagonRadial"/>
    <dgm:cxn modelId="{3F8C5B3A-7E6C-48EA-BB11-6DC5367335B2}" type="presParOf" srcId="{A0733730-6AD5-44FC-BE62-6665CE8E0833}" destId="{6C2AC332-4F2B-4449-A596-E316852A9C59}" srcOrd="11" destOrd="0" presId="urn:microsoft.com/office/officeart/2011/layout/HexagonRadial"/>
    <dgm:cxn modelId="{7D873EB3-3987-46BF-91EC-FD72B1A5A4EC}" type="presParOf" srcId="{6C2AC332-4F2B-4449-A596-E316852A9C59}" destId="{8EC6D1F3-5F03-488B-AF28-75FBFC2AECF7}" srcOrd="0" destOrd="0" presId="urn:microsoft.com/office/officeart/2011/layout/HexagonRadial"/>
    <dgm:cxn modelId="{2348D545-B242-4209-B56E-22239AF6F6DC}" type="presParOf" srcId="{A0733730-6AD5-44FC-BE62-6665CE8E0833}" destId="{7F343025-1408-49FF-A8D2-1BA404721A5C}" srcOrd="12" destOrd="0" presId="urn:microsoft.com/office/officeart/2011/layout/HexagonRadial"/>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CF4F6E0-C1E5-4DDA-9608-ED4B5956CFC2}" type="doc">
      <dgm:prSet loTypeId="urn:microsoft.com/office/officeart/2011/layout/HexagonRadial" loCatId="cycle" qsTypeId="urn:microsoft.com/office/officeart/2005/8/quickstyle/simple1" qsCatId="simple" csTypeId="urn:microsoft.com/office/officeart/2005/8/colors/accent2_1" csCatId="accent2" phldr="1"/>
      <dgm:spPr/>
      <dgm:t>
        <a:bodyPr/>
        <a:lstStyle/>
        <a:p>
          <a:endParaRPr lang="zh-CN" altLang="en-US"/>
        </a:p>
      </dgm:t>
    </dgm:pt>
    <dgm:pt modelId="{02D180CD-BE2B-4812-829C-C57E500105E9}">
      <dgm:prSet phldrT="[文本]"/>
      <dgm:spPr/>
      <dgm:t>
        <a:bodyPr/>
        <a:lstStyle/>
        <a:p>
          <a:r>
            <a:rPr lang="zh-CN" altLang="en-US" dirty="0" smtClean="0">
              <a:solidFill>
                <a:srgbClr val="C00000"/>
              </a:solidFill>
            </a:rPr>
            <a:t>六大特点</a:t>
          </a:r>
          <a:endParaRPr lang="zh-CN" altLang="en-US" dirty="0">
            <a:solidFill>
              <a:srgbClr val="C00000"/>
            </a:solidFill>
          </a:endParaRPr>
        </a:p>
      </dgm:t>
    </dgm:pt>
    <dgm:pt modelId="{CAAD7929-4504-48B2-BCD1-54CC328D3DC5}" cxnId="{521AC9A2-18A2-4E6C-8A9E-470D9DA0357B}" type="parTrans">
      <dgm:prSet/>
      <dgm:spPr/>
      <dgm:t>
        <a:bodyPr/>
        <a:lstStyle/>
        <a:p>
          <a:endParaRPr lang="zh-CN" altLang="en-US"/>
        </a:p>
      </dgm:t>
    </dgm:pt>
    <dgm:pt modelId="{9670C943-CACF-443D-95E7-AB58EEEB641D}" cxnId="{521AC9A2-18A2-4E6C-8A9E-470D9DA0357B}" type="sibTrans">
      <dgm:prSet/>
      <dgm:spPr/>
      <dgm:t>
        <a:bodyPr/>
        <a:lstStyle/>
        <a:p>
          <a:endParaRPr lang="zh-CN" altLang="en-US"/>
        </a:p>
      </dgm:t>
    </dgm:pt>
    <dgm:pt modelId="{DE70EA14-00A4-4D41-8E29-261ACA6098A4}">
      <dgm:prSet phldrT="[文本]"/>
      <dgm:spPr/>
      <dgm:t>
        <a:bodyPr/>
        <a:lstStyle/>
        <a:p>
          <a:r>
            <a:rPr lang="zh-CN" altLang="en-US" dirty="0" smtClean="0"/>
            <a:t>基于课标评价体系</a:t>
          </a:r>
          <a:endParaRPr lang="zh-CN" altLang="en-US" dirty="0"/>
        </a:p>
      </dgm:t>
    </dgm:pt>
    <dgm:pt modelId="{8544252C-6006-4A03-8029-1BAC9B402CC0}" cxnId="{FE4DC342-0448-4F9E-8112-CCB268F5CEF9}" type="parTrans">
      <dgm:prSet/>
      <dgm:spPr/>
      <dgm:t>
        <a:bodyPr/>
        <a:lstStyle/>
        <a:p>
          <a:endParaRPr lang="zh-CN" altLang="en-US"/>
        </a:p>
      </dgm:t>
    </dgm:pt>
    <dgm:pt modelId="{3EA1FF8B-87F7-4DC5-AE31-A0CC83ADA4C7}" cxnId="{FE4DC342-0448-4F9E-8112-CCB268F5CEF9}" type="sibTrans">
      <dgm:prSet/>
      <dgm:spPr/>
      <dgm:t>
        <a:bodyPr/>
        <a:lstStyle/>
        <a:p>
          <a:endParaRPr lang="zh-CN" altLang="en-US"/>
        </a:p>
      </dgm:t>
    </dgm:pt>
    <dgm:pt modelId="{4D7F34A8-A3DF-45BC-AFD5-2D9CDF237207}">
      <dgm:prSet phldrT="[文本]"/>
      <dgm:spPr/>
      <dgm:t>
        <a:bodyPr/>
        <a:lstStyle/>
        <a:p>
          <a:r>
            <a:rPr lang="zh-CN" altLang="en-US" dirty="0" smtClean="0"/>
            <a:t>定量</a:t>
          </a:r>
          <a:r>
            <a:rPr lang="en-US" altLang="zh-CN" dirty="0" smtClean="0"/>
            <a:t>+</a:t>
          </a:r>
          <a:r>
            <a:rPr lang="zh-CN" altLang="en-US" dirty="0" smtClean="0"/>
            <a:t>质性技术路线</a:t>
          </a:r>
          <a:endParaRPr lang="zh-CN" altLang="en-US" dirty="0"/>
        </a:p>
      </dgm:t>
    </dgm:pt>
    <dgm:pt modelId="{58161A2A-C740-4B30-BAB0-DB3810F14D4F}" cxnId="{C525DFED-F106-483C-9A2C-BD609A8D0778}" type="parTrans">
      <dgm:prSet/>
      <dgm:spPr/>
      <dgm:t>
        <a:bodyPr/>
        <a:lstStyle/>
        <a:p>
          <a:endParaRPr lang="zh-CN" altLang="en-US"/>
        </a:p>
      </dgm:t>
    </dgm:pt>
    <dgm:pt modelId="{38941502-04DE-47CD-966C-0934AD47E40C}" cxnId="{C525DFED-F106-483C-9A2C-BD609A8D0778}" type="sibTrans">
      <dgm:prSet/>
      <dgm:spPr/>
      <dgm:t>
        <a:bodyPr/>
        <a:lstStyle/>
        <a:p>
          <a:endParaRPr lang="zh-CN" altLang="en-US"/>
        </a:p>
      </dgm:t>
    </dgm:pt>
    <dgm:pt modelId="{26C46288-013A-4ED7-986C-FB95D72054AD}">
      <dgm:prSet phldrT="[文本]"/>
      <dgm:spPr/>
      <dgm:t>
        <a:bodyPr/>
        <a:lstStyle/>
        <a:p>
          <a:r>
            <a:rPr lang="zh-CN" altLang="en-US" dirty="0" smtClean="0"/>
            <a:t>科学测验标准化工具</a:t>
          </a:r>
          <a:endParaRPr lang="zh-CN" altLang="en-US" dirty="0"/>
        </a:p>
      </dgm:t>
    </dgm:pt>
    <dgm:pt modelId="{5BAA0CD1-F345-44D5-85F7-B476C8DE5D45}" cxnId="{F033CB1A-B21C-4ECC-9707-EE0433AC0A96}" type="parTrans">
      <dgm:prSet/>
      <dgm:spPr/>
      <dgm:t>
        <a:bodyPr/>
        <a:lstStyle/>
        <a:p>
          <a:endParaRPr lang="zh-CN" altLang="en-US"/>
        </a:p>
      </dgm:t>
    </dgm:pt>
    <dgm:pt modelId="{0E6A8A98-7D7B-435B-8C61-9D1BAA249181}" cxnId="{F033CB1A-B21C-4ECC-9707-EE0433AC0A96}" type="sibTrans">
      <dgm:prSet/>
      <dgm:spPr/>
      <dgm:t>
        <a:bodyPr/>
        <a:lstStyle/>
        <a:p>
          <a:endParaRPr lang="zh-CN" altLang="en-US"/>
        </a:p>
      </dgm:t>
    </dgm:pt>
    <dgm:pt modelId="{CC77FC9E-2B63-44CC-A408-9A21F0D40586}">
      <dgm:prSet phldrT="[文本]"/>
      <dgm:spPr/>
      <dgm:t>
        <a:bodyPr/>
        <a:lstStyle/>
        <a:p>
          <a:r>
            <a:rPr lang="zh-CN" altLang="en-US" dirty="0" smtClean="0"/>
            <a:t>学科特色测试方式</a:t>
          </a:r>
          <a:endParaRPr lang="zh-CN" altLang="en-US" dirty="0"/>
        </a:p>
      </dgm:t>
    </dgm:pt>
    <dgm:pt modelId="{8A48A9DC-C377-4F24-89AD-E8090A06BE25}" cxnId="{BF164DF9-F612-4B0F-B1CB-FD413848DCC5}" type="parTrans">
      <dgm:prSet/>
      <dgm:spPr/>
      <dgm:t>
        <a:bodyPr/>
        <a:lstStyle/>
        <a:p>
          <a:endParaRPr lang="zh-CN" altLang="en-US"/>
        </a:p>
      </dgm:t>
    </dgm:pt>
    <dgm:pt modelId="{08488204-E95F-4746-9373-3D950ADD22FB}" cxnId="{BF164DF9-F612-4B0F-B1CB-FD413848DCC5}" type="sibTrans">
      <dgm:prSet/>
      <dgm:spPr/>
      <dgm:t>
        <a:bodyPr/>
        <a:lstStyle/>
        <a:p>
          <a:endParaRPr lang="zh-CN" altLang="en-US"/>
        </a:p>
      </dgm:t>
    </dgm:pt>
    <dgm:pt modelId="{48CE5ADD-20D5-4CF1-94FC-D32EA2E53514}">
      <dgm:prSet phldrT="[文本]"/>
      <dgm:spPr>
        <a:solidFill>
          <a:schemeClr val="accent6">
            <a:lumMod val="20000"/>
            <a:lumOff val="80000"/>
          </a:schemeClr>
        </a:solidFill>
      </dgm:spPr>
      <dgm:t>
        <a:bodyPr/>
        <a:lstStyle/>
        <a:p>
          <a:r>
            <a:rPr lang="zh-CN" altLang="en-US" dirty="0" smtClean="0"/>
            <a:t>先进数据分析软件</a:t>
          </a:r>
          <a:endParaRPr lang="zh-CN" altLang="en-US" dirty="0"/>
        </a:p>
      </dgm:t>
    </dgm:pt>
    <dgm:pt modelId="{CE7B065F-41C0-4073-9C0D-F6E41F4A0826}" cxnId="{1A021C3E-54E8-499B-8597-6B087387ADAB}" type="parTrans">
      <dgm:prSet/>
      <dgm:spPr/>
      <dgm:t>
        <a:bodyPr/>
        <a:lstStyle/>
        <a:p>
          <a:endParaRPr lang="zh-CN" altLang="en-US"/>
        </a:p>
      </dgm:t>
    </dgm:pt>
    <dgm:pt modelId="{DAB1ECF4-D019-4CE5-B9CA-73016DFDB7F3}" cxnId="{1A021C3E-54E8-499B-8597-6B087387ADAB}" type="sibTrans">
      <dgm:prSet/>
      <dgm:spPr/>
      <dgm:t>
        <a:bodyPr/>
        <a:lstStyle/>
        <a:p>
          <a:endParaRPr lang="zh-CN" altLang="en-US"/>
        </a:p>
      </dgm:t>
    </dgm:pt>
    <dgm:pt modelId="{D8E1E306-D1EA-4E49-885D-FD32A8CFCA27}">
      <dgm:prSet phldrT="[文本]"/>
      <dgm:spPr/>
      <dgm:t>
        <a:bodyPr/>
        <a:lstStyle/>
        <a:p>
          <a:r>
            <a:rPr lang="zh-CN" altLang="en-US" dirty="0" smtClean="0"/>
            <a:t>立体化全方位评价反馈机制</a:t>
          </a:r>
          <a:endParaRPr lang="zh-CN" altLang="en-US" dirty="0"/>
        </a:p>
      </dgm:t>
    </dgm:pt>
    <dgm:pt modelId="{962AE72F-E1EA-4EE8-BAEB-82DD277A6281}" cxnId="{7C6E9CE8-3211-46D0-B9C9-7D0F59804BBE}" type="parTrans">
      <dgm:prSet/>
      <dgm:spPr/>
      <dgm:t>
        <a:bodyPr/>
        <a:lstStyle/>
        <a:p>
          <a:endParaRPr lang="zh-CN" altLang="en-US"/>
        </a:p>
      </dgm:t>
    </dgm:pt>
    <dgm:pt modelId="{E339F317-2302-40D5-945D-242DFD49FB2E}" cxnId="{7C6E9CE8-3211-46D0-B9C9-7D0F59804BBE}" type="sibTrans">
      <dgm:prSet/>
      <dgm:spPr/>
      <dgm:t>
        <a:bodyPr/>
        <a:lstStyle/>
        <a:p>
          <a:endParaRPr lang="zh-CN" altLang="en-US"/>
        </a:p>
      </dgm:t>
    </dgm:pt>
    <dgm:pt modelId="{A0733730-6AD5-44FC-BE62-6665CE8E0833}" type="pres">
      <dgm:prSet presAssocID="{DCF4F6E0-C1E5-4DDA-9608-ED4B5956CFC2}" presName="Name0" presStyleCnt="0">
        <dgm:presLayoutVars>
          <dgm:chMax val="1"/>
          <dgm:chPref val="1"/>
          <dgm:dir/>
          <dgm:animOne val="branch"/>
          <dgm:animLvl val="lvl"/>
        </dgm:presLayoutVars>
      </dgm:prSet>
      <dgm:spPr/>
      <dgm:t>
        <a:bodyPr/>
        <a:lstStyle/>
        <a:p>
          <a:endParaRPr lang="zh-CN" altLang="en-US"/>
        </a:p>
      </dgm:t>
    </dgm:pt>
    <dgm:pt modelId="{5EBE43A6-9360-4B84-9F63-8D0170DD3D01}" type="pres">
      <dgm:prSet presAssocID="{02D180CD-BE2B-4812-829C-C57E500105E9}" presName="Parent" presStyleLbl="node0" presStyleIdx="0" presStyleCnt="1">
        <dgm:presLayoutVars>
          <dgm:chMax val="6"/>
          <dgm:chPref val="6"/>
        </dgm:presLayoutVars>
      </dgm:prSet>
      <dgm:spPr/>
      <dgm:t>
        <a:bodyPr/>
        <a:lstStyle/>
        <a:p>
          <a:endParaRPr lang="zh-CN" altLang="en-US"/>
        </a:p>
      </dgm:t>
    </dgm:pt>
    <dgm:pt modelId="{2DA29F41-1906-4C82-8406-916B316D296F}" type="pres">
      <dgm:prSet presAssocID="{DE70EA14-00A4-4D41-8E29-261ACA6098A4}" presName="Accent1" presStyleCnt="0"/>
      <dgm:spPr/>
    </dgm:pt>
    <dgm:pt modelId="{19204EEE-7190-4922-B8B1-EEF06DB8589E}" type="pres">
      <dgm:prSet presAssocID="{DE70EA14-00A4-4D41-8E29-261ACA6098A4}" presName="Accent" presStyleLbl="bgShp" presStyleIdx="0" presStyleCnt="6"/>
      <dgm:spPr/>
    </dgm:pt>
    <dgm:pt modelId="{246DFF01-A5D4-476D-9302-5385E2AE8138}" type="pres">
      <dgm:prSet presAssocID="{DE70EA14-00A4-4D41-8E29-261ACA6098A4}" presName="Child1" presStyleLbl="node1" presStyleIdx="0" presStyleCnt="6">
        <dgm:presLayoutVars>
          <dgm:chMax val="0"/>
          <dgm:chPref val="0"/>
          <dgm:bulletEnabled val="1"/>
        </dgm:presLayoutVars>
      </dgm:prSet>
      <dgm:spPr/>
      <dgm:t>
        <a:bodyPr/>
        <a:lstStyle/>
        <a:p>
          <a:endParaRPr lang="zh-CN" altLang="en-US"/>
        </a:p>
      </dgm:t>
    </dgm:pt>
    <dgm:pt modelId="{97835E3D-CBFF-4441-BE5C-973330A79636}" type="pres">
      <dgm:prSet presAssocID="{4D7F34A8-A3DF-45BC-AFD5-2D9CDF237207}" presName="Accent2" presStyleCnt="0"/>
      <dgm:spPr/>
    </dgm:pt>
    <dgm:pt modelId="{F940E973-1D55-46DD-BD71-07DDC0D70ECF}" type="pres">
      <dgm:prSet presAssocID="{4D7F34A8-A3DF-45BC-AFD5-2D9CDF237207}" presName="Accent" presStyleLbl="bgShp" presStyleIdx="1" presStyleCnt="6"/>
      <dgm:spPr/>
    </dgm:pt>
    <dgm:pt modelId="{6680905E-8D26-4B44-96E3-7F1B41F8CBEE}" type="pres">
      <dgm:prSet presAssocID="{4D7F34A8-A3DF-45BC-AFD5-2D9CDF237207}" presName="Child2" presStyleLbl="node1" presStyleIdx="1" presStyleCnt="6">
        <dgm:presLayoutVars>
          <dgm:chMax val="0"/>
          <dgm:chPref val="0"/>
          <dgm:bulletEnabled val="1"/>
        </dgm:presLayoutVars>
      </dgm:prSet>
      <dgm:spPr/>
      <dgm:t>
        <a:bodyPr/>
        <a:lstStyle/>
        <a:p>
          <a:endParaRPr lang="zh-CN" altLang="en-US"/>
        </a:p>
      </dgm:t>
    </dgm:pt>
    <dgm:pt modelId="{18F6FDBB-17C5-4587-9F21-4DC6C97EF70F}" type="pres">
      <dgm:prSet presAssocID="{26C46288-013A-4ED7-986C-FB95D72054AD}" presName="Accent3" presStyleCnt="0"/>
      <dgm:spPr/>
    </dgm:pt>
    <dgm:pt modelId="{AA18E31C-4E57-4C7D-80DD-C7F18F62313E}" type="pres">
      <dgm:prSet presAssocID="{26C46288-013A-4ED7-986C-FB95D72054AD}" presName="Accent" presStyleLbl="bgShp" presStyleIdx="2" presStyleCnt="6"/>
      <dgm:spPr/>
    </dgm:pt>
    <dgm:pt modelId="{23605529-557D-452C-9E2F-6A9D2CA62121}" type="pres">
      <dgm:prSet presAssocID="{26C46288-013A-4ED7-986C-FB95D72054AD}" presName="Child3" presStyleLbl="node1" presStyleIdx="2" presStyleCnt="6">
        <dgm:presLayoutVars>
          <dgm:chMax val="0"/>
          <dgm:chPref val="0"/>
          <dgm:bulletEnabled val="1"/>
        </dgm:presLayoutVars>
      </dgm:prSet>
      <dgm:spPr/>
      <dgm:t>
        <a:bodyPr/>
        <a:lstStyle/>
        <a:p>
          <a:endParaRPr lang="zh-CN" altLang="en-US"/>
        </a:p>
      </dgm:t>
    </dgm:pt>
    <dgm:pt modelId="{DED56EC7-2846-4EBF-A4CC-156F7A35F018}" type="pres">
      <dgm:prSet presAssocID="{CC77FC9E-2B63-44CC-A408-9A21F0D40586}" presName="Accent4" presStyleCnt="0"/>
      <dgm:spPr/>
    </dgm:pt>
    <dgm:pt modelId="{D948CBDE-E954-4730-AFAA-94EE0E2643AD}" type="pres">
      <dgm:prSet presAssocID="{CC77FC9E-2B63-44CC-A408-9A21F0D40586}" presName="Accent" presStyleLbl="bgShp" presStyleIdx="3" presStyleCnt="6"/>
      <dgm:spPr/>
    </dgm:pt>
    <dgm:pt modelId="{D6381765-9C49-4AB7-9319-56F8D019A960}" type="pres">
      <dgm:prSet presAssocID="{CC77FC9E-2B63-44CC-A408-9A21F0D40586}" presName="Child4" presStyleLbl="node1" presStyleIdx="3" presStyleCnt="6">
        <dgm:presLayoutVars>
          <dgm:chMax val="0"/>
          <dgm:chPref val="0"/>
          <dgm:bulletEnabled val="1"/>
        </dgm:presLayoutVars>
      </dgm:prSet>
      <dgm:spPr/>
      <dgm:t>
        <a:bodyPr/>
        <a:lstStyle/>
        <a:p>
          <a:endParaRPr lang="zh-CN" altLang="en-US"/>
        </a:p>
      </dgm:t>
    </dgm:pt>
    <dgm:pt modelId="{40D2D682-61FD-4601-9EEC-792692F570A2}" type="pres">
      <dgm:prSet presAssocID="{48CE5ADD-20D5-4CF1-94FC-D32EA2E53514}" presName="Accent5" presStyleCnt="0"/>
      <dgm:spPr/>
    </dgm:pt>
    <dgm:pt modelId="{C3DD3EE2-66B4-439A-83D6-E410F74B42F7}" type="pres">
      <dgm:prSet presAssocID="{48CE5ADD-20D5-4CF1-94FC-D32EA2E53514}" presName="Accent" presStyleLbl="bgShp" presStyleIdx="4" presStyleCnt="6"/>
      <dgm:spPr/>
    </dgm:pt>
    <dgm:pt modelId="{2EE44660-6919-40B2-96FC-8B4541E7DC41}" type="pres">
      <dgm:prSet presAssocID="{48CE5ADD-20D5-4CF1-94FC-D32EA2E53514}" presName="Child5" presStyleLbl="node1" presStyleIdx="4" presStyleCnt="6">
        <dgm:presLayoutVars>
          <dgm:chMax val="0"/>
          <dgm:chPref val="0"/>
          <dgm:bulletEnabled val="1"/>
        </dgm:presLayoutVars>
      </dgm:prSet>
      <dgm:spPr/>
      <dgm:t>
        <a:bodyPr/>
        <a:lstStyle/>
        <a:p>
          <a:endParaRPr lang="zh-CN" altLang="en-US"/>
        </a:p>
      </dgm:t>
    </dgm:pt>
    <dgm:pt modelId="{6C2AC332-4F2B-4449-A596-E316852A9C59}" type="pres">
      <dgm:prSet presAssocID="{D8E1E306-D1EA-4E49-885D-FD32A8CFCA27}" presName="Accent6" presStyleCnt="0"/>
      <dgm:spPr/>
    </dgm:pt>
    <dgm:pt modelId="{8EC6D1F3-5F03-488B-AF28-75FBFC2AECF7}" type="pres">
      <dgm:prSet presAssocID="{D8E1E306-D1EA-4E49-885D-FD32A8CFCA27}" presName="Accent" presStyleLbl="bgShp" presStyleIdx="5" presStyleCnt="6"/>
      <dgm:spPr/>
    </dgm:pt>
    <dgm:pt modelId="{7F343025-1408-49FF-A8D2-1BA404721A5C}" type="pres">
      <dgm:prSet presAssocID="{D8E1E306-D1EA-4E49-885D-FD32A8CFCA27}" presName="Child6" presStyleLbl="node1" presStyleIdx="5" presStyleCnt="6">
        <dgm:presLayoutVars>
          <dgm:chMax val="0"/>
          <dgm:chPref val="0"/>
          <dgm:bulletEnabled val="1"/>
        </dgm:presLayoutVars>
      </dgm:prSet>
      <dgm:spPr/>
      <dgm:t>
        <a:bodyPr/>
        <a:lstStyle/>
        <a:p>
          <a:endParaRPr lang="zh-CN" altLang="en-US"/>
        </a:p>
      </dgm:t>
    </dgm:pt>
  </dgm:ptLst>
  <dgm:cxnLst>
    <dgm:cxn modelId="{9637F15A-58C2-4C82-A6CC-B26DADD61EDD}" type="presOf" srcId="{02D180CD-BE2B-4812-829C-C57E500105E9}" destId="{5EBE43A6-9360-4B84-9F63-8D0170DD3D01}" srcOrd="0" destOrd="0" presId="urn:microsoft.com/office/officeart/2011/layout/HexagonRadial"/>
    <dgm:cxn modelId="{8D3C1520-36B4-4FE5-A55F-CD077F9CF42A}" type="presOf" srcId="{D8E1E306-D1EA-4E49-885D-FD32A8CFCA27}" destId="{7F343025-1408-49FF-A8D2-1BA404721A5C}" srcOrd="0" destOrd="0" presId="urn:microsoft.com/office/officeart/2011/layout/HexagonRadial"/>
    <dgm:cxn modelId="{F033CB1A-B21C-4ECC-9707-EE0433AC0A96}" srcId="{02D180CD-BE2B-4812-829C-C57E500105E9}" destId="{26C46288-013A-4ED7-986C-FB95D72054AD}" srcOrd="2" destOrd="0" parTransId="{5BAA0CD1-F345-44D5-85F7-B476C8DE5D45}" sibTransId="{0E6A8A98-7D7B-435B-8C61-9D1BAA249181}"/>
    <dgm:cxn modelId="{7C6E9CE8-3211-46D0-B9C9-7D0F59804BBE}" srcId="{02D180CD-BE2B-4812-829C-C57E500105E9}" destId="{D8E1E306-D1EA-4E49-885D-FD32A8CFCA27}" srcOrd="5" destOrd="0" parTransId="{962AE72F-E1EA-4EE8-BAEB-82DD277A6281}" sibTransId="{E339F317-2302-40D5-945D-242DFD49FB2E}"/>
    <dgm:cxn modelId="{8019E494-79DF-4146-9DBA-8DE6CE29D528}" type="presOf" srcId="{26C46288-013A-4ED7-986C-FB95D72054AD}" destId="{23605529-557D-452C-9E2F-6A9D2CA62121}" srcOrd="0" destOrd="0" presId="urn:microsoft.com/office/officeart/2011/layout/HexagonRadial"/>
    <dgm:cxn modelId="{FE4DC342-0448-4F9E-8112-CCB268F5CEF9}" srcId="{02D180CD-BE2B-4812-829C-C57E500105E9}" destId="{DE70EA14-00A4-4D41-8E29-261ACA6098A4}" srcOrd="0" destOrd="0" parTransId="{8544252C-6006-4A03-8029-1BAC9B402CC0}" sibTransId="{3EA1FF8B-87F7-4DC5-AE31-A0CC83ADA4C7}"/>
    <dgm:cxn modelId="{1A021C3E-54E8-499B-8597-6B087387ADAB}" srcId="{02D180CD-BE2B-4812-829C-C57E500105E9}" destId="{48CE5ADD-20D5-4CF1-94FC-D32EA2E53514}" srcOrd="4" destOrd="0" parTransId="{CE7B065F-41C0-4073-9C0D-F6E41F4A0826}" sibTransId="{DAB1ECF4-D019-4CE5-B9CA-73016DFDB7F3}"/>
    <dgm:cxn modelId="{CECF8F61-B305-47D7-A279-87AE4ABE9528}" type="presOf" srcId="{48CE5ADD-20D5-4CF1-94FC-D32EA2E53514}" destId="{2EE44660-6919-40B2-96FC-8B4541E7DC41}" srcOrd="0" destOrd="0" presId="urn:microsoft.com/office/officeart/2011/layout/HexagonRadial"/>
    <dgm:cxn modelId="{521AC9A2-18A2-4E6C-8A9E-470D9DA0357B}" srcId="{DCF4F6E0-C1E5-4DDA-9608-ED4B5956CFC2}" destId="{02D180CD-BE2B-4812-829C-C57E500105E9}" srcOrd="0" destOrd="0" parTransId="{CAAD7929-4504-48B2-BCD1-54CC328D3DC5}" sibTransId="{9670C943-CACF-443D-95E7-AB58EEEB641D}"/>
    <dgm:cxn modelId="{9FAEB9F2-ECB4-4EBE-8B25-1B625D662E90}" type="presOf" srcId="{4D7F34A8-A3DF-45BC-AFD5-2D9CDF237207}" destId="{6680905E-8D26-4B44-96E3-7F1B41F8CBEE}" srcOrd="0" destOrd="0" presId="urn:microsoft.com/office/officeart/2011/layout/HexagonRadial"/>
    <dgm:cxn modelId="{D37C1916-1D95-4AD6-B94B-3FB7CF6D6610}" type="presOf" srcId="{DCF4F6E0-C1E5-4DDA-9608-ED4B5956CFC2}" destId="{A0733730-6AD5-44FC-BE62-6665CE8E0833}" srcOrd="0" destOrd="0" presId="urn:microsoft.com/office/officeart/2011/layout/HexagonRadial"/>
    <dgm:cxn modelId="{CA7EB428-8F78-4E7E-925E-BCB91A39BDAD}" type="presOf" srcId="{DE70EA14-00A4-4D41-8E29-261ACA6098A4}" destId="{246DFF01-A5D4-476D-9302-5385E2AE8138}" srcOrd="0" destOrd="0" presId="urn:microsoft.com/office/officeart/2011/layout/HexagonRadial"/>
    <dgm:cxn modelId="{BF164DF9-F612-4B0F-B1CB-FD413848DCC5}" srcId="{02D180CD-BE2B-4812-829C-C57E500105E9}" destId="{CC77FC9E-2B63-44CC-A408-9A21F0D40586}" srcOrd="3" destOrd="0" parTransId="{8A48A9DC-C377-4F24-89AD-E8090A06BE25}" sibTransId="{08488204-E95F-4746-9373-3D950ADD22FB}"/>
    <dgm:cxn modelId="{DC38CD04-556F-46B8-B5C0-9E8A9F3F4345}" type="presOf" srcId="{CC77FC9E-2B63-44CC-A408-9A21F0D40586}" destId="{D6381765-9C49-4AB7-9319-56F8D019A960}" srcOrd="0" destOrd="0" presId="urn:microsoft.com/office/officeart/2011/layout/HexagonRadial"/>
    <dgm:cxn modelId="{C525DFED-F106-483C-9A2C-BD609A8D0778}" srcId="{02D180CD-BE2B-4812-829C-C57E500105E9}" destId="{4D7F34A8-A3DF-45BC-AFD5-2D9CDF237207}" srcOrd="1" destOrd="0" parTransId="{58161A2A-C740-4B30-BAB0-DB3810F14D4F}" sibTransId="{38941502-04DE-47CD-966C-0934AD47E40C}"/>
    <dgm:cxn modelId="{A5A3DF69-403D-4F30-9105-B99DC2871B73}" type="presParOf" srcId="{A0733730-6AD5-44FC-BE62-6665CE8E0833}" destId="{5EBE43A6-9360-4B84-9F63-8D0170DD3D01}" srcOrd="0" destOrd="0" presId="urn:microsoft.com/office/officeart/2011/layout/HexagonRadial"/>
    <dgm:cxn modelId="{0C3185A1-B224-42C1-AE8B-CC39FCDD35F8}" type="presParOf" srcId="{A0733730-6AD5-44FC-BE62-6665CE8E0833}" destId="{2DA29F41-1906-4C82-8406-916B316D296F}" srcOrd="1" destOrd="0" presId="urn:microsoft.com/office/officeart/2011/layout/HexagonRadial"/>
    <dgm:cxn modelId="{28C5170F-49E0-4177-B627-3682C183492A}" type="presParOf" srcId="{2DA29F41-1906-4C82-8406-916B316D296F}" destId="{19204EEE-7190-4922-B8B1-EEF06DB8589E}" srcOrd="0" destOrd="0" presId="urn:microsoft.com/office/officeart/2011/layout/HexagonRadial"/>
    <dgm:cxn modelId="{ABBC17B0-74EA-436B-AC49-C797AF6A7085}" type="presParOf" srcId="{A0733730-6AD5-44FC-BE62-6665CE8E0833}" destId="{246DFF01-A5D4-476D-9302-5385E2AE8138}" srcOrd="2" destOrd="0" presId="urn:microsoft.com/office/officeart/2011/layout/HexagonRadial"/>
    <dgm:cxn modelId="{D2C31F21-B697-4B9C-B2AA-3C75EE008581}" type="presParOf" srcId="{A0733730-6AD5-44FC-BE62-6665CE8E0833}" destId="{97835E3D-CBFF-4441-BE5C-973330A79636}" srcOrd="3" destOrd="0" presId="urn:microsoft.com/office/officeart/2011/layout/HexagonRadial"/>
    <dgm:cxn modelId="{E85BD46D-131E-4451-9365-66D49B38CD8E}" type="presParOf" srcId="{97835E3D-CBFF-4441-BE5C-973330A79636}" destId="{F940E973-1D55-46DD-BD71-07DDC0D70ECF}" srcOrd="0" destOrd="0" presId="urn:microsoft.com/office/officeart/2011/layout/HexagonRadial"/>
    <dgm:cxn modelId="{AAAB9DFD-4FB0-4169-887E-157E8A8FA28C}" type="presParOf" srcId="{A0733730-6AD5-44FC-BE62-6665CE8E0833}" destId="{6680905E-8D26-4B44-96E3-7F1B41F8CBEE}" srcOrd="4" destOrd="0" presId="urn:microsoft.com/office/officeart/2011/layout/HexagonRadial"/>
    <dgm:cxn modelId="{6DBFD96B-0AB6-4A56-80CF-AE0C7940B559}" type="presParOf" srcId="{A0733730-6AD5-44FC-BE62-6665CE8E0833}" destId="{18F6FDBB-17C5-4587-9F21-4DC6C97EF70F}" srcOrd="5" destOrd="0" presId="urn:microsoft.com/office/officeart/2011/layout/HexagonRadial"/>
    <dgm:cxn modelId="{CBDDE4E7-35DA-4BE9-920D-9F440A6EDE90}" type="presParOf" srcId="{18F6FDBB-17C5-4587-9F21-4DC6C97EF70F}" destId="{AA18E31C-4E57-4C7D-80DD-C7F18F62313E}" srcOrd="0" destOrd="0" presId="urn:microsoft.com/office/officeart/2011/layout/HexagonRadial"/>
    <dgm:cxn modelId="{BF8692CD-D432-4D81-8BA0-AB0F20613DAF}" type="presParOf" srcId="{A0733730-6AD5-44FC-BE62-6665CE8E0833}" destId="{23605529-557D-452C-9E2F-6A9D2CA62121}" srcOrd="6" destOrd="0" presId="urn:microsoft.com/office/officeart/2011/layout/HexagonRadial"/>
    <dgm:cxn modelId="{094839D9-E065-4BC5-837A-98B709851258}" type="presParOf" srcId="{A0733730-6AD5-44FC-BE62-6665CE8E0833}" destId="{DED56EC7-2846-4EBF-A4CC-156F7A35F018}" srcOrd="7" destOrd="0" presId="urn:microsoft.com/office/officeart/2011/layout/HexagonRadial"/>
    <dgm:cxn modelId="{BB143053-44E5-413A-9DB7-7724CA62B197}" type="presParOf" srcId="{DED56EC7-2846-4EBF-A4CC-156F7A35F018}" destId="{D948CBDE-E954-4730-AFAA-94EE0E2643AD}" srcOrd="0" destOrd="0" presId="urn:microsoft.com/office/officeart/2011/layout/HexagonRadial"/>
    <dgm:cxn modelId="{1B204EDD-A6C7-4FAA-BA87-F5E7502F74FE}" type="presParOf" srcId="{A0733730-6AD5-44FC-BE62-6665CE8E0833}" destId="{D6381765-9C49-4AB7-9319-56F8D019A960}" srcOrd="8" destOrd="0" presId="urn:microsoft.com/office/officeart/2011/layout/HexagonRadial"/>
    <dgm:cxn modelId="{6AF2E40B-2EA9-4C11-AEF4-8DCC4C0B9273}" type="presParOf" srcId="{A0733730-6AD5-44FC-BE62-6665CE8E0833}" destId="{40D2D682-61FD-4601-9EEC-792692F570A2}" srcOrd="9" destOrd="0" presId="urn:microsoft.com/office/officeart/2011/layout/HexagonRadial"/>
    <dgm:cxn modelId="{F336D234-E7CD-4EDE-8714-91FD2489EF8F}" type="presParOf" srcId="{40D2D682-61FD-4601-9EEC-792692F570A2}" destId="{C3DD3EE2-66B4-439A-83D6-E410F74B42F7}" srcOrd="0" destOrd="0" presId="urn:microsoft.com/office/officeart/2011/layout/HexagonRadial"/>
    <dgm:cxn modelId="{394C908D-AD87-452B-B795-36EFBB62BA1E}" type="presParOf" srcId="{A0733730-6AD5-44FC-BE62-6665CE8E0833}" destId="{2EE44660-6919-40B2-96FC-8B4541E7DC41}" srcOrd="10" destOrd="0" presId="urn:microsoft.com/office/officeart/2011/layout/HexagonRadial"/>
    <dgm:cxn modelId="{28DCB7C1-3FCA-4013-9EA1-61ED49087C64}" type="presParOf" srcId="{A0733730-6AD5-44FC-BE62-6665CE8E0833}" destId="{6C2AC332-4F2B-4449-A596-E316852A9C59}" srcOrd="11" destOrd="0" presId="urn:microsoft.com/office/officeart/2011/layout/HexagonRadial"/>
    <dgm:cxn modelId="{3324EF76-D002-4A9D-B7CF-D4F6C59823F6}" type="presParOf" srcId="{6C2AC332-4F2B-4449-A596-E316852A9C59}" destId="{8EC6D1F3-5F03-488B-AF28-75FBFC2AECF7}" srcOrd="0" destOrd="0" presId="urn:microsoft.com/office/officeart/2011/layout/HexagonRadial"/>
    <dgm:cxn modelId="{D3B1325F-D366-4C15-A4F8-7150F961D365}" type="presParOf" srcId="{A0733730-6AD5-44FC-BE62-6665CE8E0833}" destId="{7F343025-1408-49FF-A8D2-1BA404721A5C}" srcOrd="12" destOrd="0" presId="urn:microsoft.com/office/officeart/2011/layout/HexagonRadial"/>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CFE99-8A56-4BA9-8099-CFFFB9C95598}">
      <dsp:nvSpPr>
        <dsp:cNvPr id="0" name=""/>
        <dsp:cNvSpPr/>
      </dsp:nvSpPr>
      <dsp:spPr>
        <a:xfrm>
          <a:off x="2089108" y="678"/>
          <a:ext cx="1182699" cy="768754"/>
        </a:xfrm>
        <a:prstGeom prst="roundRect">
          <a:avLst/>
        </a:prstGeom>
        <a:solidFill>
          <a:schemeClr val="accent4">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solidFill>
                <a:schemeClr val="tx1"/>
              </a:solidFill>
              <a:latin typeface="黑体" panose="02010609060101010101" pitchFamily="49" charset="-122"/>
              <a:ea typeface="黑体" panose="02010609060101010101" pitchFamily="49" charset="-122"/>
            </a:rPr>
            <a:t>品德发展水平</a:t>
          </a:r>
          <a:endParaRPr lang="zh-CN" altLang="en-US" sz="1800" kern="1200" dirty="0"/>
        </a:p>
      </dsp:txBody>
      <dsp:txXfrm>
        <a:off x="2126635" y="38205"/>
        <a:ext cx="1107645" cy="693700"/>
      </dsp:txXfrm>
    </dsp:sp>
    <dsp:sp modelId="{79CC1144-84CE-4683-966E-2391FACD4C93}">
      <dsp:nvSpPr>
        <dsp:cNvPr id="0" name=""/>
        <dsp:cNvSpPr/>
      </dsp:nvSpPr>
      <dsp:spPr>
        <a:xfrm>
          <a:off x="1163808" y="384187"/>
          <a:ext cx="3069898" cy="3069898"/>
        </a:xfrm>
        <a:custGeom>
          <a:avLst/>
          <a:gdLst/>
          <a:ahLst/>
          <a:cxnLst/>
          <a:rect l="0" t="0" r="0" b="0"/>
          <a:pathLst>
            <a:path>
              <a:moveTo>
                <a:pt x="2116355" y="114373"/>
              </a:moveTo>
              <a:arcTo wR="1534949" hR="1534949" stAng="17535484" swAng="2009503"/>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27C8F10-7744-4F4A-983D-6BA7C7071F40}">
      <dsp:nvSpPr>
        <dsp:cNvPr id="0" name=""/>
        <dsp:cNvSpPr/>
      </dsp:nvSpPr>
      <dsp:spPr>
        <a:xfrm>
          <a:off x="3568773" y="1062723"/>
          <a:ext cx="1182699" cy="768754"/>
        </a:xfrm>
        <a:prstGeom prst="roundRect">
          <a:avLst/>
        </a:prstGeom>
        <a:solidFill>
          <a:schemeClr val="accent4">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solidFill>
                <a:schemeClr val="tx1"/>
              </a:solidFill>
              <a:latin typeface="黑体" panose="02010609060101010101" pitchFamily="49" charset="-122"/>
              <a:ea typeface="黑体" panose="02010609060101010101" pitchFamily="49" charset="-122"/>
            </a:rPr>
            <a:t>学业发展水平</a:t>
          </a:r>
          <a:endParaRPr lang="zh-CN" altLang="en-US" sz="1800" kern="1200" dirty="0"/>
        </a:p>
      </dsp:txBody>
      <dsp:txXfrm>
        <a:off x="3606300" y="1100250"/>
        <a:ext cx="1107645" cy="693700"/>
      </dsp:txXfrm>
    </dsp:sp>
    <dsp:sp modelId="{4F09A1D0-688F-47D9-BA78-933EF22D1750}">
      <dsp:nvSpPr>
        <dsp:cNvPr id="0" name=""/>
        <dsp:cNvSpPr/>
      </dsp:nvSpPr>
      <dsp:spPr>
        <a:xfrm>
          <a:off x="1165350" y="386477"/>
          <a:ext cx="3069898" cy="3069898"/>
        </a:xfrm>
        <a:custGeom>
          <a:avLst/>
          <a:gdLst/>
          <a:ahLst/>
          <a:cxnLst/>
          <a:rect l="0" t="0" r="0" b="0"/>
          <a:pathLst>
            <a:path>
              <a:moveTo>
                <a:pt x="3067804" y="1454807"/>
              </a:moveTo>
              <a:arcTo wR="1534949" hR="1534949" stAng="21420430" swAng="2195114"/>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52B4FBD-34D4-4F5D-BE72-18F4DFB3AB9F}">
      <dsp:nvSpPr>
        <dsp:cNvPr id="0" name=""/>
        <dsp:cNvSpPr/>
      </dsp:nvSpPr>
      <dsp:spPr>
        <a:xfrm>
          <a:off x="3011170" y="2778849"/>
          <a:ext cx="1182699" cy="768754"/>
        </a:xfrm>
        <a:prstGeom prst="roundRect">
          <a:avLst/>
        </a:prstGeom>
        <a:solidFill>
          <a:schemeClr val="accent4">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solidFill>
                <a:schemeClr val="tx1"/>
              </a:solidFill>
              <a:latin typeface="黑体" panose="02010609060101010101" pitchFamily="49" charset="-122"/>
              <a:ea typeface="黑体" panose="02010609060101010101" pitchFamily="49" charset="-122"/>
            </a:rPr>
            <a:t>身心发展水平</a:t>
          </a:r>
          <a:endParaRPr lang="zh-CN" altLang="en-US" sz="1800" kern="1200" dirty="0">
            <a:solidFill>
              <a:schemeClr val="tx1"/>
            </a:solidFill>
          </a:endParaRPr>
        </a:p>
      </dsp:txBody>
      <dsp:txXfrm>
        <a:off x="3048697" y="2816376"/>
        <a:ext cx="1107645" cy="693700"/>
      </dsp:txXfrm>
    </dsp:sp>
    <dsp:sp modelId="{1D220CB1-C443-4EE1-BA7E-E29DEEFCD774}">
      <dsp:nvSpPr>
        <dsp:cNvPr id="0" name=""/>
        <dsp:cNvSpPr/>
      </dsp:nvSpPr>
      <dsp:spPr>
        <a:xfrm>
          <a:off x="1165350" y="386477"/>
          <a:ext cx="3069898" cy="3069898"/>
        </a:xfrm>
        <a:custGeom>
          <a:avLst/>
          <a:gdLst/>
          <a:ahLst/>
          <a:cxnLst/>
          <a:rect l="0" t="0" r="0" b="0"/>
          <a:pathLst>
            <a:path>
              <a:moveTo>
                <a:pt x="1839728" y="3039335"/>
              </a:moveTo>
              <a:arcTo wR="1534949" hR="1534949" stAng="4712834" swAng="1374332"/>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AF7B9F-94E5-49EB-B3BD-9C029E81BC31}">
      <dsp:nvSpPr>
        <dsp:cNvPr id="0" name=""/>
        <dsp:cNvSpPr/>
      </dsp:nvSpPr>
      <dsp:spPr>
        <a:xfrm>
          <a:off x="1206729" y="2778849"/>
          <a:ext cx="1182699" cy="768754"/>
        </a:xfrm>
        <a:prstGeom prst="roundRect">
          <a:avLst/>
        </a:prstGeom>
        <a:solidFill>
          <a:schemeClr val="accent4">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solidFill>
                <a:schemeClr val="tx1"/>
              </a:solidFill>
              <a:latin typeface="黑体" panose="02010609060101010101" pitchFamily="49" charset="-122"/>
              <a:ea typeface="黑体" panose="02010609060101010101" pitchFamily="49" charset="-122"/>
            </a:rPr>
            <a:t>兴趣特长养成</a:t>
          </a:r>
          <a:endParaRPr lang="zh-CN" altLang="en-US" sz="1800" kern="1200" dirty="0">
            <a:solidFill>
              <a:schemeClr val="tx1"/>
            </a:solidFill>
            <a:latin typeface="黑体" panose="02010609060101010101" pitchFamily="49" charset="-122"/>
            <a:ea typeface="黑体" panose="02010609060101010101" pitchFamily="49" charset="-122"/>
          </a:endParaRPr>
        </a:p>
      </dsp:txBody>
      <dsp:txXfrm>
        <a:off x="1244256" y="2816376"/>
        <a:ext cx="1107645" cy="693700"/>
      </dsp:txXfrm>
    </dsp:sp>
    <dsp:sp modelId="{B877866E-9F3E-4602-B7F7-06EEC0E34C9B}">
      <dsp:nvSpPr>
        <dsp:cNvPr id="0" name=""/>
        <dsp:cNvSpPr/>
      </dsp:nvSpPr>
      <dsp:spPr>
        <a:xfrm>
          <a:off x="1165350" y="386477"/>
          <a:ext cx="3069898" cy="3069898"/>
        </a:xfrm>
        <a:custGeom>
          <a:avLst/>
          <a:gdLst/>
          <a:ahLst/>
          <a:cxnLst/>
          <a:rect l="0" t="0" r="0" b="0"/>
          <a:pathLst>
            <a:path>
              <a:moveTo>
                <a:pt x="256344" y="2384207"/>
              </a:moveTo>
              <a:arcTo wR="1534949" hR="1534949" stAng="8784456" swAng="2195114"/>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8B6110-49F1-4FC7-B13B-06A29D67F5D4}">
      <dsp:nvSpPr>
        <dsp:cNvPr id="0" name=""/>
        <dsp:cNvSpPr/>
      </dsp:nvSpPr>
      <dsp:spPr>
        <a:xfrm>
          <a:off x="649126" y="1062723"/>
          <a:ext cx="1182699" cy="768754"/>
        </a:xfrm>
        <a:prstGeom prst="roundRect">
          <a:avLst/>
        </a:prstGeom>
        <a:solidFill>
          <a:schemeClr val="accent4">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solidFill>
                <a:schemeClr val="tx1"/>
              </a:solidFill>
              <a:latin typeface="黑体" panose="02010609060101010101" pitchFamily="49" charset="-122"/>
              <a:ea typeface="黑体" panose="02010609060101010101" pitchFamily="49" charset="-122"/>
            </a:rPr>
            <a:t>学业负担状况</a:t>
          </a:r>
          <a:endParaRPr lang="zh-CN" altLang="en-US" sz="1800" kern="1200" dirty="0">
            <a:solidFill>
              <a:schemeClr val="tx1"/>
            </a:solidFill>
            <a:latin typeface="黑体" panose="02010609060101010101" pitchFamily="49" charset="-122"/>
            <a:ea typeface="黑体" panose="02010609060101010101" pitchFamily="49" charset="-122"/>
          </a:endParaRPr>
        </a:p>
      </dsp:txBody>
      <dsp:txXfrm>
        <a:off x="686653" y="1100250"/>
        <a:ext cx="1107645" cy="693700"/>
      </dsp:txXfrm>
    </dsp:sp>
    <dsp:sp modelId="{7C641D1B-40C3-4F5C-96DB-F564AD17DE7F}">
      <dsp:nvSpPr>
        <dsp:cNvPr id="0" name=""/>
        <dsp:cNvSpPr/>
      </dsp:nvSpPr>
      <dsp:spPr>
        <a:xfrm>
          <a:off x="1166960" y="384087"/>
          <a:ext cx="3069898" cy="3069898"/>
        </a:xfrm>
        <a:custGeom>
          <a:avLst/>
          <a:gdLst/>
          <a:ahLst/>
          <a:cxnLst/>
          <a:rect l="0" t="0" r="0" b="0"/>
          <a:pathLst>
            <a:path>
              <a:moveTo>
                <a:pt x="265879" y="671507"/>
              </a:moveTo>
              <a:arcTo wR="1534949" hR="1534949" stAng="12853822" swAng="1915092"/>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DB9FB-6275-49D4-95F4-F4A5FBFEDAD8}">
      <dsp:nvSpPr>
        <dsp:cNvPr id="0" name=""/>
        <dsp:cNvSpPr/>
      </dsp:nvSpPr>
      <dsp:spPr>
        <a:xfrm>
          <a:off x="576925" y="0"/>
          <a:ext cx="8096491" cy="5060307"/>
        </a:xfrm>
        <a:prstGeom prst="swooshArrow">
          <a:avLst>
            <a:gd name="adj1" fmla="val 25000"/>
            <a:gd name="adj2" fmla="val 25000"/>
          </a:avLst>
        </a:prstGeom>
        <a:solidFill>
          <a:srgbClr val="5B9BD5">
            <a:tint val="55000"/>
            <a:hueOff val="0"/>
            <a:satOff val="0"/>
            <a:lumOff val="0"/>
            <a:alphaOff val="0"/>
          </a:srgbClr>
        </a:solidFill>
        <a:ln>
          <a:noFill/>
        </a:ln>
        <a:effectLst/>
        <a:sp3d z="-400500" extrusionH="63500" contourW="12700" prstMaterial="matte">
          <a:contourClr>
            <a:sysClr val="window" lastClr="FFFFFF">
              <a:tint val="50000"/>
            </a:sysClr>
          </a:contourClr>
        </a:sp3d>
      </dsp:spPr>
      <dsp:style>
        <a:lnRef idx="0">
          <a:scrgbClr r="0" g="0" b="0"/>
        </a:lnRef>
        <a:fillRef idx="1">
          <a:scrgbClr r="0" g="0" b="0"/>
        </a:fillRef>
        <a:effectRef idx="0">
          <a:scrgbClr r="0" g="0" b="0"/>
        </a:effectRef>
        <a:fontRef idx="minor"/>
      </dsp:style>
    </dsp:sp>
    <dsp:sp modelId="{D6D857DE-F9E4-4A81-811C-EF77FB1436F1}">
      <dsp:nvSpPr>
        <dsp:cNvPr id="0" name=""/>
        <dsp:cNvSpPr/>
      </dsp:nvSpPr>
      <dsp:spPr>
        <a:xfrm>
          <a:off x="1442920" y="3658991"/>
          <a:ext cx="210508" cy="210508"/>
        </a:xfrm>
        <a:prstGeom prst="ellipse">
          <a:avLst/>
        </a:prstGeom>
        <a:solidFill>
          <a:srgbClr val="5B9BD5">
            <a:shade val="50000"/>
            <a:hueOff val="0"/>
            <a:satOff val="0"/>
            <a:lumOff val="0"/>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43546397-DA79-4CAD-B35C-F63355D1A030}">
      <dsp:nvSpPr>
        <dsp:cNvPr id="0" name=""/>
        <dsp:cNvSpPr/>
      </dsp:nvSpPr>
      <dsp:spPr>
        <a:xfrm>
          <a:off x="-104465" y="2573914"/>
          <a:ext cx="5516282" cy="929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544" tIns="0" rIns="0" bIns="0" numCol="1" spcCol="1270" anchor="t" anchorCtr="0">
          <a:noAutofit/>
        </a:bodyPr>
        <a:lstStyle/>
        <a:p>
          <a:pPr lvl="0" algn="l" defTabSz="1066800">
            <a:lnSpc>
              <a:spcPct val="90000"/>
            </a:lnSpc>
            <a:spcBef>
              <a:spcPct val="0"/>
            </a:spcBef>
            <a:spcAft>
              <a:spcPct val="35000"/>
            </a:spcAft>
          </a:pPr>
          <a:r>
            <a:rPr lang="en-US" altLang="zh-CN" sz="2400" kern="1200" dirty="0" smtClean="0">
              <a:solidFill>
                <a:sysClr val="windowText" lastClr="000000">
                  <a:hueOff val="0"/>
                  <a:satOff val="0"/>
                  <a:lumOff val="0"/>
                  <a:alphaOff val="0"/>
                </a:sysClr>
              </a:solidFill>
              <a:latin typeface="Arial Black" pitchFamily="34" charset="0"/>
              <a:ea typeface="宋体" panose="02010600030101010101" pitchFamily="2" charset="-122"/>
              <a:cs typeface="+mn-cs"/>
            </a:rPr>
            <a:t>Assessment  of  Learning</a:t>
          </a:r>
        </a:p>
        <a:p>
          <a:pPr lvl="0" algn="l" defTabSz="1066800">
            <a:lnSpc>
              <a:spcPct val="90000"/>
            </a:lnSpc>
            <a:spcBef>
              <a:spcPct val="0"/>
            </a:spcBef>
            <a:spcAft>
              <a:spcPct val="35000"/>
            </a:spcAft>
          </a:pPr>
          <a:r>
            <a:rPr lang="zh-CN" altLang="en-US" sz="2800" kern="1200" dirty="0" smtClean="0">
              <a:solidFill>
                <a:sysClr val="windowText" lastClr="000000">
                  <a:hueOff val="0"/>
                  <a:satOff val="0"/>
                  <a:lumOff val="0"/>
                  <a:alphaOff val="0"/>
                </a:sysClr>
              </a:solidFill>
              <a:latin typeface="隶书" pitchFamily="49" charset="-122"/>
              <a:ea typeface="隶书" pitchFamily="49" charset="-122"/>
              <a:cs typeface="+mn-cs"/>
            </a:rPr>
            <a:t>对于学习的评价</a:t>
          </a:r>
          <a:endParaRPr lang="zh-CN" altLang="en-US" sz="2800" kern="1200" dirty="0">
            <a:solidFill>
              <a:sysClr val="windowText" lastClr="000000">
                <a:hueOff val="0"/>
                <a:satOff val="0"/>
                <a:lumOff val="0"/>
                <a:alphaOff val="0"/>
              </a:sysClr>
            </a:solidFill>
            <a:latin typeface="隶书" pitchFamily="49" charset="-122"/>
            <a:ea typeface="隶书" pitchFamily="49" charset="-122"/>
            <a:cs typeface="+mn-cs"/>
          </a:endParaRPr>
        </a:p>
      </dsp:txBody>
      <dsp:txXfrm>
        <a:off x="-104465" y="2573914"/>
        <a:ext cx="5516282" cy="929373"/>
      </dsp:txXfrm>
    </dsp:sp>
    <dsp:sp modelId="{FBDD9D9A-F4F3-4394-A48A-A68812CC7A64}">
      <dsp:nvSpPr>
        <dsp:cNvPr id="0" name=""/>
        <dsp:cNvSpPr/>
      </dsp:nvSpPr>
      <dsp:spPr>
        <a:xfrm>
          <a:off x="4431162" y="1739479"/>
          <a:ext cx="380535" cy="380535"/>
        </a:xfrm>
        <a:prstGeom prst="ellipse">
          <a:avLst/>
        </a:prstGeom>
        <a:solidFill>
          <a:srgbClr val="5B9BD5">
            <a:shade val="50000"/>
            <a:hueOff val="222839"/>
            <a:satOff val="5970"/>
            <a:lumOff val="26302"/>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7F395EC0-DC02-4603-B536-90C2BB6048C4}">
      <dsp:nvSpPr>
        <dsp:cNvPr id="0" name=""/>
        <dsp:cNvSpPr/>
      </dsp:nvSpPr>
      <dsp:spPr>
        <a:xfrm>
          <a:off x="1365077" y="77863"/>
          <a:ext cx="5892976" cy="1174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638" tIns="0" rIns="0" bIns="0" numCol="1" spcCol="1270" anchor="t" anchorCtr="0">
          <a:noAutofit/>
        </a:bodyPr>
        <a:lstStyle/>
        <a:p>
          <a:pPr lvl="0" algn="l" defTabSz="1066800">
            <a:lnSpc>
              <a:spcPct val="90000"/>
            </a:lnSpc>
            <a:spcBef>
              <a:spcPct val="0"/>
            </a:spcBef>
            <a:spcAft>
              <a:spcPct val="35000"/>
            </a:spcAft>
          </a:pPr>
          <a:r>
            <a:rPr lang="en-US" altLang="zh-CN" sz="2400" kern="1200" dirty="0" smtClean="0">
              <a:solidFill>
                <a:sysClr val="windowText" lastClr="000000">
                  <a:hueOff val="0"/>
                  <a:satOff val="0"/>
                  <a:lumOff val="0"/>
                  <a:alphaOff val="0"/>
                </a:sysClr>
              </a:solidFill>
              <a:latin typeface="Arial Black" pitchFamily="34" charset="0"/>
              <a:ea typeface="宋体" panose="02010600030101010101" pitchFamily="2" charset="-122"/>
              <a:cs typeface="+mn-cs"/>
            </a:rPr>
            <a:t>Assessment for/as Learning</a:t>
          </a:r>
        </a:p>
        <a:p>
          <a:pPr lvl="0" algn="l" defTabSz="1066800">
            <a:lnSpc>
              <a:spcPct val="90000"/>
            </a:lnSpc>
            <a:spcBef>
              <a:spcPct val="0"/>
            </a:spcBef>
            <a:spcAft>
              <a:spcPct val="35000"/>
            </a:spcAft>
          </a:pPr>
          <a:r>
            <a:rPr lang="zh-CN" altLang="en-US" sz="2800" kern="1200" dirty="0" smtClean="0">
              <a:solidFill>
                <a:sysClr val="windowText" lastClr="000000">
                  <a:hueOff val="0"/>
                  <a:satOff val="0"/>
                  <a:lumOff val="0"/>
                  <a:alphaOff val="0"/>
                </a:sysClr>
              </a:solidFill>
              <a:latin typeface="隶书" pitchFamily="49" charset="-122"/>
              <a:ea typeface="隶书" pitchFamily="49" charset="-122"/>
              <a:cs typeface="+mn-cs"/>
            </a:rPr>
            <a:t>为了学习的评价、作为学习的评价</a:t>
          </a:r>
          <a:endParaRPr lang="en-US" altLang="zh-CN" sz="2800" kern="1200" dirty="0" smtClean="0">
            <a:solidFill>
              <a:sysClr val="windowText" lastClr="000000">
                <a:hueOff val="0"/>
                <a:satOff val="0"/>
                <a:lumOff val="0"/>
                <a:alphaOff val="0"/>
              </a:sysClr>
            </a:solidFill>
            <a:latin typeface="隶书" pitchFamily="49" charset="-122"/>
            <a:ea typeface="隶书" pitchFamily="49" charset="-122"/>
            <a:cs typeface="+mn-cs"/>
          </a:endParaRPr>
        </a:p>
        <a:p>
          <a:pPr lvl="0" algn="l" defTabSz="1066800">
            <a:lnSpc>
              <a:spcPct val="90000"/>
            </a:lnSpc>
            <a:spcBef>
              <a:spcPct val="0"/>
            </a:spcBef>
            <a:spcAft>
              <a:spcPct val="35000"/>
            </a:spcAft>
          </a:pPr>
          <a:r>
            <a:rPr lang="zh-CN" altLang="en-US" sz="2800" kern="1200" dirty="0" smtClean="0">
              <a:solidFill>
                <a:sysClr val="windowText" lastClr="000000">
                  <a:hueOff val="0"/>
                  <a:satOff val="0"/>
                  <a:lumOff val="0"/>
                  <a:alphaOff val="0"/>
                </a:sysClr>
              </a:solidFill>
              <a:latin typeface="隶书" pitchFamily="49" charset="-122"/>
              <a:ea typeface="隶书" pitchFamily="49" charset="-122"/>
              <a:cs typeface="+mn-cs"/>
            </a:rPr>
            <a:t>强调对于学习的改进与促进</a:t>
          </a:r>
        </a:p>
      </dsp:txBody>
      <dsp:txXfrm>
        <a:off x="1365077" y="77863"/>
        <a:ext cx="5892976" cy="1174732"/>
      </dsp:txXfrm>
    </dsp:sp>
    <dsp:sp modelId="{1EF7162B-9459-431E-9C4C-55B0DADA385E}">
      <dsp:nvSpPr>
        <dsp:cNvPr id="0" name=""/>
        <dsp:cNvSpPr/>
      </dsp:nvSpPr>
      <dsp:spPr>
        <a:xfrm>
          <a:off x="6949210" y="1146642"/>
          <a:ext cx="410376" cy="410376"/>
        </a:xfrm>
        <a:prstGeom prst="ellipse">
          <a:avLst/>
        </a:prstGeom>
        <a:solidFill>
          <a:srgbClr val="5B9BD5">
            <a:shade val="50000"/>
            <a:hueOff val="222839"/>
            <a:satOff val="5970"/>
            <a:lumOff val="26302"/>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sp>
    <dsp:sp modelId="{DE537802-AF01-480A-9D4C-C05A7270799B}">
      <dsp:nvSpPr>
        <dsp:cNvPr id="0" name=""/>
        <dsp:cNvSpPr/>
      </dsp:nvSpPr>
      <dsp:spPr>
        <a:xfrm>
          <a:off x="6814634" y="622806"/>
          <a:ext cx="1527924" cy="506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861" tIns="0" rIns="0" bIns="0" numCol="1" spcCol="1270" anchor="t" anchorCtr="0">
          <a:noAutofit/>
        </a:bodyPr>
        <a:lstStyle/>
        <a:p>
          <a:pPr lvl="0" algn="l" defTabSz="1600200">
            <a:lnSpc>
              <a:spcPct val="90000"/>
            </a:lnSpc>
            <a:spcBef>
              <a:spcPct val="0"/>
            </a:spcBef>
            <a:spcAft>
              <a:spcPct val="35000"/>
            </a:spcAft>
          </a:pPr>
          <a:r>
            <a:rPr lang="en-US" altLang="zh-CN" sz="3600" kern="1200" smtClean="0">
              <a:solidFill>
                <a:sysClr val="windowText" lastClr="000000">
                  <a:hueOff val="0"/>
                  <a:satOff val="0"/>
                  <a:lumOff val="0"/>
                  <a:alphaOff val="0"/>
                </a:sysClr>
              </a:solidFill>
              <a:latin typeface="Calibri" panose="020F0502020204030204"/>
              <a:ea typeface="宋体" panose="02010600030101010101" pitchFamily="2" charset="-122"/>
              <a:cs typeface="+mn-cs"/>
            </a:rPr>
            <a:t>……</a:t>
          </a:r>
          <a:endParaRPr lang="zh-CN" altLang="en-US" sz="3600" kern="1200" dirty="0">
            <a:solidFill>
              <a:sysClr val="windowText" lastClr="000000">
                <a:hueOff val="0"/>
                <a:satOff val="0"/>
                <a:lumOff val="0"/>
                <a:alphaOff val="0"/>
              </a:sysClr>
            </a:solidFill>
            <a:latin typeface="Calibri" panose="020F0502020204030204"/>
            <a:ea typeface="宋体" panose="02010600030101010101" pitchFamily="2" charset="-122"/>
            <a:cs typeface="+mn-cs"/>
          </a:endParaRPr>
        </a:p>
      </dsp:txBody>
      <dsp:txXfrm>
        <a:off x="6814634" y="622806"/>
        <a:ext cx="1527924" cy="5067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E43A6-9360-4B84-9F63-8D0170DD3D01}">
      <dsp:nvSpPr>
        <dsp:cNvPr id="0" name=""/>
        <dsp:cNvSpPr/>
      </dsp:nvSpPr>
      <dsp:spPr>
        <a:xfrm>
          <a:off x="3324957" y="1594020"/>
          <a:ext cx="2026069" cy="1752632"/>
        </a:xfrm>
        <a:prstGeom prst="hexagon">
          <a:avLst>
            <a:gd name="adj" fmla="val 28570"/>
            <a:gd name="vf" fmla="val 11547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solidFill>
                <a:srgbClr val="C00000"/>
              </a:solidFill>
            </a:rPr>
            <a:t>六大特点</a:t>
          </a:r>
          <a:endParaRPr lang="zh-CN" altLang="en-US" sz="2000" kern="1200" dirty="0">
            <a:solidFill>
              <a:srgbClr val="C00000"/>
            </a:solidFill>
          </a:endParaRPr>
        </a:p>
      </dsp:txBody>
      <dsp:txXfrm>
        <a:off x="3660705" y="1884456"/>
        <a:ext cx="1354573" cy="1171760"/>
      </dsp:txXfrm>
    </dsp:sp>
    <dsp:sp modelId="{F940E973-1D55-46DD-BD71-07DDC0D70ECF}">
      <dsp:nvSpPr>
        <dsp:cNvPr id="0" name=""/>
        <dsp:cNvSpPr/>
      </dsp:nvSpPr>
      <dsp:spPr>
        <a:xfrm>
          <a:off x="4593666" y="755504"/>
          <a:ext cx="764430" cy="65865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6DFF01-A5D4-476D-9302-5385E2AE8138}">
      <dsp:nvSpPr>
        <dsp:cNvPr id="0" name=""/>
        <dsp:cNvSpPr/>
      </dsp:nvSpPr>
      <dsp:spPr>
        <a:xfrm>
          <a:off x="3511587" y="0"/>
          <a:ext cx="1660349" cy="1436397"/>
        </a:xfrm>
        <a:prstGeom prst="hexagon">
          <a:avLst>
            <a:gd name="adj" fmla="val 28570"/>
            <a:gd name="vf" fmla="val 11547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基于课标评价体系</a:t>
          </a:r>
          <a:endParaRPr lang="zh-CN" altLang="en-US" sz="2000" kern="1200" dirty="0"/>
        </a:p>
      </dsp:txBody>
      <dsp:txXfrm>
        <a:off x="3786742" y="238042"/>
        <a:ext cx="1110039" cy="960313"/>
      </dsp:txXfrm>
    </dsp:sp>
    <dsp:sp modelId="{AA18E31C-4E57-4C7D-80DD-C7F18F62313E}">
      <dsp:nvSpPr>
        <dsp:cNvPr id="0" name=""/>
        <dsp:cNvSpPr/>
      </dsp:nvSpPr>
      <dsp:spPr>
        <a:xfrm>
          <a:off x="5485815" y="1986843"/>
          <a:ext cx="764430" cy="65865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80905E-8D26-4B44-96E3-7F1B41F8CBEE}">
      <dsp:nvSpPr>
        <dsp:cNvPr id="0" name=""/>
        <dsp:cNvSpPr/>
      </dsp:nvSpPr>
      <dsp:spPr>
        <a:xfrm>
          <a:off x="5034321" y="883480"/>
          <a:ext cx="1660349" cy="1436397"/>
        </a:xfrm>
        <a:prstGeom prst="hexagon">
          <a:avLst>
            <a:gd name="adj" fmla="val 28570"/>
            <a:gd name="vf" fmla="val 11547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定量</a:t>
          </a:r>
          <a:r>
            <a:rPr lang="en-US" altLang="zh-CN" sz="2000" kern="1200" dirty="0" smtClean="0"/>
            <a:t>+</a:t>
          </a:r>
          <a:r>
            <a:rPr lang="zh-CN" altLang="en-US" sz="2000" kern="1200" dirty="0" smtClean="0"/>
            <a:t>质性技术路线</a:t>
          </a:r>
          <a:endParaRPr lang="zh-CN" altLang="en-US" sz="2000" kern="1200" dirty="0"/>
        </a:p>
      </dsp:txBody>
      <dsp:txXfrm>
        <a:off x="5309476" y="1121522"/>
        <a:ext cx="1110039" cy="960313"/>
      </dsp:txXfrm>
    </dsp:sp>
    <dsp:sp modelId="{D948CBDE-E954-4730-AFAA-94EE0E2643AD}">
      <dsp:nvSpPr>
        <dsp:cNvPr id="0" name=""/>
        <dsp:cNvSpPr/>
      </dsp:nvSpPr>
      <dsp:spPr>
        <a:xfrm>
          <a:off x="4866071" y="3376794"/>
          <a:ext cx="764430" cy="65865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605529-557D-452C-9E2F-6A9D2CA62121}">
      <dsp:nvSpPr>
        <dsp:cNvPr id="0" name=""/>
        <dsp:cNvSpPr/>
      </dsp:nvSpPr>
      <dsp:spPr>
        <a:xfrm>
          <a:off x="5034321" y="2620301"/>
          <a:ext cx="1660349" cy="1436397"/>
        </a:xfrm>
        <a:prstGeom prst="hexagon">
          <a:avLst>
            <a:gd name="adj" fmla="val 28570"/>
            <a:gd name="vf" fmla="val 11547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科学测验标准化工具</a:t>
          </a:r>
          <a:endParaRPr lang="zh-CN" altLang="en-US" sz="2000" kern="1200" dirty="0"/>
        </a:p>
      </dsp:txBody>
      <dsp:txXfrm>
        <a:off x="5309476" y="2858343"/>
        <a:ext cx="1110039" cy="960313"/>
      </dsp:txXfrm>
    </dsp:sp>
    <dsp:sp modelId="{C3DD3EE2-66B4-439A-83D6-E410F74B42F7}">
      <dsp:nvSpPr>
        <dsp:cNvPr id="0" name=""/>
        <dsp:cNvSpPr/>
      </dsp:nvSpPr>
      <dsp:spPr>
        <a:xfrm>
          <a:off x="3328727" y="3521076"/>
          <a:ext cx="764430" cy="65865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381765-9C49-4AB7-9319-56F8D019A960}">
      <dsp:nvSpPr>
        <dsp:cNvPr id="0" name=""/>
        <dsp:cNvSpPr/>
      </dsp:nvSpPr>
      <dsp:spPr>
        <a:xfrm>
          <a:off x="3511587" y="3504770"/>
          <a:ext cx="1660349" cy="1436397"/>
        </a:xfrm>
        <a:prstGeom prst="hexagon">
          <a:avLst>
            <a:gd name="adj" fmla="val 28570"/>
            <a:gd name="vf" fmla="val 11547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学科特色测试方式</a:t>
          </a:r>
          <a:endParaRPr lang="zh-CN" altLang="en-US" sz="2000" kern="1200" dirty="0"/>
        </a:p>
      </dsp:txBody>
      <dsp:txXfrm>
        <a:off x="3786742" y="3742812"/>
        <a:ext cx="1110039" cy="960313"/>
      </dsp:txXfrm>
    </dsp:sp>
    <dsp:sp modelId="{8EC6D1F3-5F03-488B-AF28-75FBFC2AECF7}">
      <dsp:nvSpPr>
        <dsp:cNvPr id="0" name=""/>
        <dsp:cNvSpPr/>
      </dsp:nvSpPr>
      <dsp:spPr>
        <a:xfrm>
          <a:off x="2421968" y="2290231"/>
          <a:ext cx="764430" cy="65865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E44660-6919-40B2-96FC-8B4541E7DC41}">
      <dsp:nvSpPr>
        <dsp:cNvPr id="0" name=""/>
        <dsp:cNvSpPr/>
      </dsp:nvSpPr>
      <dsp:spPr>
        <a:xfrm>
          <a:off x="1981784" y="2621289"/>
          <a:ext cx="1660349" cy="1436397"/>
        </a:xfrm>
        <a:prstGeom prst="hexagon">
          <a:avLst>
            <a:gd name="adj" fmla="val 28570"/>
            <a:gd name="vf" fmla="val 11547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先进数据分析软件</a:t>
          </a:r>
          <a:endParaRPr lang="zh-CN" altLang="en-US" sz="2000" kern="1200" dirty="0"/>
        </a:p>
      </dsp:txBody>
      <dsp:txXfrm>
        <a:off x="2256939" y="2859331"/>
        <a:ext cx="1110039" cy="960313"/>
      </dsp:txXfrm>
    </dsp:sp>
    <dsp:sp modelId="{7F343025-1408-49FF-A8D2-1BA404721A5C}">
      <dsp:nvSpPr>
        <dsp:cNvPr id="0" name=""/>
        <dsp:cNvSpPr/>
      </dsp:nvSpPr>
      <dsp:spPr>
        <a:xfrm>
          <a:off x="1981784" y="881504"/>
          <a:ext cx="1660349" cy="1436397"/>
        </a:xfrm>
        <a:prstGeom prst="hexagon">
          <a:avLst>
            <a:gd name="adj" fmla="val 28570"/>
            <a:gd name="vf" fmla="val 11547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立体化全方位评价反馈机制</a:t>
          </a:r>
          <a:endParaRPr lang="zh-CN" altLang="en-US" sz="2000" kern="1200" dirty="0"/>
        </a:p>
      </dsp:txBody>
      <dsp:txXfrm>
        <a:off x="2256939" y="1119546"/>
        <a:ext cx="1110039" cy="9603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E43A6-9360-4B84-9F63-8D0170DD3D01}">
      <dsp:nvSpPr>
        <dsp:cNvPr id="0" name=""/>
        <dsp:cNvSpPr/>
      </dsp:nvSpPr>
      <dsp:spPr>
        <a:xfrm>
          <a:off x="3324957" y="1594020"/>
          <a:ext cx="2026069" cy="1752632"/>
        </a:xfrm>
        <a:prstGeom prst="hexagon">
          <a:avLst>
            <a:gd name="adj" fmla="val 28570"/>
            <a:gd name="vf" fmla="val 11547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solidFill>
                <a:srgbClr val="C00000"/>
              </a:solidFill>
            </a:rPr>
            <a:t>六大特点</a:t>
          </a:r>
          <a:endParaRPr lang="zh-CN" altLang="en-US" sz="2000" kern="1200" dirty="0">
            <a:solidFill>
              <a:srgbClr val="C00000"/>
            </a:solidFill>
          </a:endParaRPr>
        </a:p>
      </dsp:txBody>
      <dsp:txXfrm>
        <a:off x="3660705" y="1884456"/>
        <a:ext cx="1354573" cy="1171760"/>
      </dsp:txXfrm>
    </dsp:sp>
    <dsp:sp modelId="{F940E973-1D55-46DD-BD71-07DDC0D70ECF}">
      <dsp:nvSpPr>
        <dsp:cNvPr id="0" name=""/>
        <dsp:cNvSpPr/>
      </dsp:nvSpPr>
      <dsp:spPr>
        <a:xfrm>
          <a:off x="4593666" y="755504"/>
          <a:ext cx="764430" cy="65865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6DFF01-A5D4-476D-9302-5385E2AE8138}">
      <dsp:nvSpPr>
        <dsp:cNvPr id="0" name=""/>
        <dsp:cNvSpPr/>
      </dsp:nvSpPr>
      <dsp:spPr>
        <a:xfrm>
          <a:off x="3511587" y="0"/>
          <a:ext cx="1660349" cy="1436397"/>
        </a:xfrm>
        <a:prstGeom prst="hexagon">
          <a:avLst>
            <a:gd name="adj" fmla="val 28570"/>
            <a:gd name="vf" fmla="val 115470"/>
          </a:avLst>
        </a:prstGeom>
        <a:solidFill>
          <a:schemeClr val="accent6">
            <a:lumMod val="20000"/>
            <a:lumOff val="8000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基于课标评价体系</a:t>
          </a:r>
          <a:endParaRPr lang="zh-CN" altLang="en-US" sz="2000" kern="1200" dirty="0"/>
        </a:p>
      </dsp:txBody>
      <dsp:txXfrm>
        <a:off x="3786742" y="238042"/>
        <a:ext cx="1110039" cy="960313"/>
      </dsp:txXfrm>
    </dsp:sp>
    <dsp:sp modelId="{AA18E31C-4E57-4C7D-80DD-C7F18F62313E}">
      <dsp:nvSpPr>
        <dsp:cNvPr id="0" name=""/>
        <dsp:cNvSpPr/>
      </dsp:nvSpPr>
      <dsp:spPr>
        <a:xfrm>
          <a:off x="5485815" y="1986843"/>
          <a:ext cx="764430" cy="65865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80905E-8D26-4B44-96E3-7F1B41F8CBEE}">
      <dsp:nvSpPr>
        <dsp:cNvPr id="0" name=""/>
        <dsp:cNvSpPr/>
      </dsp:nvSpPr>
      <dsp:spPr>
        <a:xfrm>
          <a:off x="5034321" y="883480"/>
          <a:ext cx="1660349" cy="1436397"/>
        </a:xfrm>
        <a:prstGeom prst="hexagon">
          <a:avLst>
            <a:gd name="adj" fmla="val 28570"/>
            <a:gd name="vf" fmla="val 11547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定量</a:t>
          </a:r>
          <a:r>
            <a:rPr lang="en-US" altLang="zh-CN" sz="2000" kern="1200" dirty="0" smtClean="0"/>
            <a:t>+</a:t>
          </a:r>
          <a:r>
            <a:rPr lang="zh-CN" altLang="en-US" sz="2000" kern="1200" dirty="0" smtClean="0"/>
            <a:t>质性技术路线</a:t>
          </a:r>
          <a:endParaRPr lang="zh-CN" altLang="en-US" sz="2000" kern="1200" dirty="0"/>
        </a:p>
      </dsp:txBody>
      <dsp:txXfrm>
        <a:off x="5309476" y="1121522"/>
        <a:ext cx="1110039" cy="960313"/>
      </dsp:txXfrm>
    </dsp:sp>
    <dsp:sp modelId="{D948CBDE-E954-4730-AFAA-94EE0E2643AD}">
      <dsp:nvSpPr>
        <dsp:cNvPr id="0" name=""/>
        <dsp:cNvSpPr/>
      </dsp:nvSpPr>
      <dsp:spPr>
        <a:xfrm>
          <a:off x="4866071" y="3376794"/>
          <a:ext cx="764430" cy="65865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605529-557D-452C-9E2F-6A9D2CA62121}">
      <dsp:nvSpPr>
        <dsp:cNvPr id="0" name=""/>
        <dsp:cNvSpPr/>
      </dsp:nvSpPr>
      <dsp:spPr>
        <a:xfrm>
          <a:off x="5034321" y="2620301"/>
          <a:ext cx="1660349" cy="1436397"/>
        </a:xfrm>
        <a:prstGeom prst="hexagon">
          <a:avLst>
            <a:gd name="adj" fmla="val 28570"/>
            <a:gd name="vf" fmla="val 11547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科学测验标准化工具</a:t>
          </a:r>
          <a:endParaRPr lang="zh-CN" altLang="en-US" sz="2000" kern="1200" dirty="0"/>
        </a:p>
      </dsp:txBody>
      <dsp:txXfrm>
        <a:off x="5309476" y="2858343"/>
        <a:ext cx="1110039" cy="960313"/>
      </dsp:txXfrm>
    </dsp:sp>
    <dsp:sp modelId="{C3DD3EE2-66B4-439A-83D6-E410F74B42F7}">
      <dsp:nvSpPr>
        <dsp:cNvPr id="0" name=""/>
        <dsp:cNvSpPr/>
      </dsp:nvSpPr>
      <dsp:spPr>
        <a:xfrm>
          <a:off x="3328727" y="3521076"/>
          <a:ext cx="764430" cy="65865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381765-9C49-4AB7-9319-56F8D019A960}">
      <dsp:nvSpPr>
        <dsp:cNvPr id="0" name=""/>
        <dsp:cNvSpPr/>
      </dsp:nvSpPr>
      <dsp:spPr>
        <a:xfrm>
          <a:off x="3511587" y="3504770"/>
          <a:ext cx="1660349" cy="1436397"/>
        </a:xfrm>
        <a:prstGeom prst="hexagon">
          <a:avLst>
            <a:gd name="adj" fmla="val 28570"/>
            <a:gd name="vf" fmla="val 11547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学科特色测试方式</a:t>
          </a:r>
          <a:endParaRPr lang="zh-CN" altLang="en-US" sz="2000" kern="1200" dirty="0"/>
        </a:p>
      </dsp:txBody>
      <dsp:txXfrm>
        <a:off x="3786742" y="3742812"/>
        <a:ext cx="1110039" cy="960313"/>
      </dsp:txXfrm>
    </dsp:sp>
    <dsp:sp modelId="{8EC6D1F3-5F03-488B-AF28-75FBFC2AECF7}">
      <dsp:nvSpPr>
        <dsp:cNvPr id="0" name=""/>
        <dsp:cNvSpPr/>
      </dsp:nvSpPr>
      <dsp:spPr>
        <a:xfrm>
          <a:off x="2421968" y="2290231"/>
          <a:ext cx="764430" cy="65865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E44660-6919-40B2-96FC-8B4541E7DC41}">
      <dsp:nvSpPr>
        <dsp:cNvPr id="0" name=""/>
        <dsp:cNvSpPr/>
      </dsp:nvSpPr>
      <dsp:spPr>
        <a:xfrm>
          <a:off x="1981784" y="2621289"/>
          <a:ext cx="1660349" cy="1436397"/>
        </a:xfrm>
        <a:prstGeom prst="hexagon">
          <a:avLst>
            <a:gd name="adj" fmla="val 28570"/>
            <a:gd name="vf" fmla="val 11547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先进数据分析软件</a:t>
          </a:r>
          <a:endParaRPr lang="zh-CN" altLang="en-US" sz="2000" kern="1200" dirty="0"/>
        </a:p>
      </dsp:txBody>
      <dsp:txXfrm>
        <a:off x="2256939" y="2859331"/>
        <a:ext cx="1110039" cy="960313"/>
      </dsp:txXfrm>
    </dsp:sp>
    <dsp:sp modelId="{7F343025-1408-49FF-A8D2-1BA404721A5C}">
      <dsp:nvSpPr>
        <dsp:cNvPr id="0" name=""/>
        <dsp:cNvSpPr/>
      </dsp:nvSpPr>
      <dsp:spPr>
        <a:xfrm>
          <a:off x="1981784" y="881504"/>
          <a:ext cx="1660349" cy="1436397"/>
        </a:xfrm>
        <a:prstGeom prst="hexagon">
          <a:avLst>
            <a:gd name="adj" fmla="val 28570"/>
            <a:gd name="vf" fmla="val 11547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立体化全方位评价反馈机制</a:t>
          </a:r>
          <a:endParaRPr lang="zh-CN" altLang="en-US" sz="2000" kern="1200" dirty="0"/>
        </a:p>
      </dsp:txBody>
      <dsp:txXfrm>
        <a:off x="2256939" y="1119546"/>
        <a:ext cx="1110039" cy="9603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B6199-A489-4586-AC40-3FAD37EF039B}">
      <dsp:nvSpPr>
        <dsp:cNvPr id="0" name=""/>
        <dsp:cNvSpPr/>
      </dsp:nvSpPr>
      <dsp:spPr>
        <a:xfrm>
          <a:off x="1594486" y="0"/>
          <a:ext cx="637794" cy="797454"/>
        </a:xfrm>
        <a:prstGeom prst="trapezoid">
          <a:avLst>
            <a:gd name="adj" fmla="val 50000"/>
          </a:avLst>
        </a:prstGeom>
        <a:solidFill>
          <a:schemeClr val="accent2">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t>评价</a:t>
          </a:r>
          <a:endParaRPr lang="zh-CN" altLang="en-US" sz="2400" kern="1200" dirty="0"/>
        </a:p>
      </dsp:txBody>
      <dsp:txXfrm>
        <a:off x="1594486" y="0"/>
        <a:ext cx="637794" cy="797454"/>
      </dsp:txXfrm>
    </dsp:sp>
    <dsp:sp modelId="{4E40F492-4500-49AF-86E8-6CE71CDB2832}">
      <dsp:nvSpPr>
        <dsp:cNvPr id="0" name=""/>
        <dsp:cNvSpPr/>
      </dsp:nvSpPr>
      <dsp:spPr>
        <a:xfrm>
          <a:off x="1275589" y="797454"/>
          <a:ext cx="1275589" cy="797454"/>
        </a:xfrm>
        <a:prstGeom prst="trapezoid">
          <a:avLst>
            <a:gd name="adj" fmla="val 39989"/>
          </a:avLst>
        </a:prstGeom>
        <a:solidFill>
          <a:schemeClr val="accent2">
            <a:shade val="80000"/>
            <a:hueOff val="89673"/>
            <a:satOff val="-1978"/>
            <a:lumOff val="614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t>综合</a:t>
          </a:r>
          <a:endParaRPr lang="zh-CN" altLang="en-US" sz="2400" kern="1200" dirty="0"/>
        </a:p>
      </dsp:txBody>
      <dsp:txXfrm>
        <a:off x="1498817" y="797454"/>
        <a:ext cx="829133" cy="797454"/>
      </dsp:txXfrm>
    </dsp:sp>
    <dsp:sp modelId="{26722245-6E97-495D-AA87-310D8FE0B88A}">
      <dsp:nvSpPr>
        <dsp:cNvPr id="0" name=""/>
        <dsp:cNvSpPr/>
      </dsp:nvSpPr>
      <dsp:spPr>
        <a:xfrm>
          <a:off x="956692" y="1594908"/>
          <a:ext cx="1913384" cy="797454"/>
        </a:xfrm>
        <a:prstGeom prst="trapezoid">
          <a:avLst>
            <a:gd name="adj" fmla="val 39989"/>
          </a:avLst>
        </a:prstGeom>
        <a:solidFill>
          <a:schemeClr val="accent2">
            <a:shade val="80000"/>
            <a:hueOff val="179346"/>
            <a:satOff val="-3956"/>
            <a:lumOff val="1229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t>分析</a:t>
          </a:r>
          <a:endParaRPr lang="zh-CN" altLang="en-US" sz="2400" kern="1200" dirty="0"/>
        </a:p>
      </dsp:txBody>
      <dsp:txXfrm>
        <a:off x="1291534" y="1594908"/>
        <a:ext cx="1243699" cy="797454"/>
      </dsp:txXfrm>
    </dsp:sp>
    <dsp:sp modelId="{0BFE4794-BCE9-4728-8E80-E14394816E23}">
      <dsp:nvSpPr>
        <dsp:cNvPr id="0" name=""/>
        <dsp:cNvSpPr/>
      </dsp:nvSpPr>
      <dsp:spPr>
        <a:xfrm>
          <a:off x="637794" y="2392362"/>
          <a:ext cx="2551178" cy="797454"/>
        </a:xfrm>
        <a:prstGeom prst="trapezoid">
          <a:avLst>
            <a:gd name="adj" fmla="val 39989"/>
          </a:avLst>
        </a:prstGeom>
        <a:solidFill>
          <a:schemeClr val="accent2">
            <a:shade val="80000"/>
            <a:hueOff val="269018"/>
            <a:satOff val="-5935"/>
            <a:lumOff val="1843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t>应用</a:t>
          </a:r>
          <a:endParaRPr lang="zh-CN" altLang="en-US" sz="2400" kern="1200" dirty="0"/>
        </a:p>
      </dsp:txBody>
      <dsp:txXfrm>
        <a:off x="1084250" y="2392362"/>
        <a:ext cx="1658266" cy="797454"/>
      </dsp:txXfrm>
    </dsp:sp>
    <dsp:sp modelId="{D44F95A8-78FC-4336-9A04-68564CCBAA68}">
      <dsp:nvSpPr>
        <dsp:cNvPr id="0" name=""/>
        <dsp:cNvSpPr/>
      </dsp:nvSpPr>
      <dsp:spPr>
        <a:xfrm>
          <a:off x="318897" y="3189816"/>
          <a:ext cx="3188973" cy="797454"/>
        </a:xfrm>
        <a:prstGeom prst="trapezoid">
          <a:avLst>
            <a:gd name="adj" fmla="val 39989"/>
          </a:avLst>
        </a:prstGeom>
        <a:solidFill>
          <a:schemeClr val="accent2">
            <a:shade val="80000"/>
            <a:hueOff val="358691"/>
            <a:satOff val="-7913"/>
            <a:lumOff val="2458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t>理解</a:t>
          </a:r>
          <a:endParaRPr lang="zh-CN" altLang="en-US" sz="2400" kern="1200" dirty="0"/>
        </a:p>
      </dsp:txBody>
      <dsp:txXfrm>
        <a:off x="876967" y="3189816"/>
        <a:ext cx="2072832" cy="797454"/>
      </dsp:txXfrm>
    </dsp:sp>
    <dsp:sp modelId="{21FFCE15-66E0-4520-B3F9-068163A918A5}">
      <dsp:nvSpPr>
        <dsp:cNvPr id="0" name=""/>
        <dsp:cNvSpPr/>
      </dsp:nvSpPr>
      <dsp:spPr>
        <a:xfrm>
          <a:off x="0" y="3987270"/>
          <a:ext cx="3826768" cy="797454"/>
        </a:xfrm>
        <a:prstGeom prst="trapezoid">
          <a:avLst>
            <a:gd name="adj" fmla="val 39989"/>
          </a:avLst>
        </a:prstGeom>
        <a:solidFill>
          <a:schemeClr val="accent2">
            <a:shade val="80000"/>
            <a:hueOff val="448364"/>
            <a:satOff val="-9891"/>
            <a:lumOff val="3072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t>知识</a:t>
          </a:r>
          <a:endParaRPr lang="zh-CN" altLang="en-US" sz="2400" kern="1200" dirty="0"/>
        </a:p>
      </dsp:txBody>
      <dsp:txXfrm>
        <a:off x="669684" y="3987270"/>
        <a:ext cx="2487399" cy="797454"/>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11/layout/HexagonRadial">
  <dgm:title val="放射状排列的六边形"/>
  <dgm:desc val="用于显示与中心思想或主题相关的顺序流程。级别 2 形状限于 6 个。最适合少量文字。未使用的图片不显示，但在切换布局时仍可用。"/>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11/layout/TabList">
  <dgm:title val="标签列表"/>
  <dgm:desc val="用来显示无序或分组信息块。非常适合带有少量级别 1 文字的列表。第一行级别 2 文字显示在级别 1 文字旁边，其余的级别 2 文字出现在级别 1 文字下面。"/>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1/layout/TabList">
  <dgm:title val="标签列表"/>
  <dgm:desc val="用来显示无序或分组信息块。非常适合带有少量级别 1 文字的列表。第一行级别 2 文字显示在级别 1 文字旁边，其余的级别 2 文字出现在级别 1 文字下面。"/>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1/layout/TabList">
  <dgm:title val="标签列表"/>
  <dgm:desc val="用来显示无序或分组信息块。非常适合带有少量级别 1 文字的列表。第一行级别 2 文字显示在级别 1 文字旁边，其余的级别 2 文字出现在级别 1 文字下面。"/>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1/layout/TabList">
  <dgm:title val="标签列表"/>
  <dgm:desc val="用来显示无序或分组信息块。非常适合带有少量级别 1 文字的列表。第一行级别 2 文字显示在级别 1 文字旁边，其余的级别 2 文字出现在级别 1 文字下面。"/>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1/layout/TabList">
  <dgm:title val="标签列表"/>
  <dgm:desc val="用来显示无序或分组信息块。非常适合带有少量级别 1 文字的列表。第一行级别 2 文字显示在级别 1 文字旁边，其余的级别 2 文字出现在级别 1 文字下面。"/>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1/layout/TabList">
  <dgm:title val="标签列表"/>
  <dgm:desc val="用来显示无序或分组信息块。非常适合带有少量级别 1 文字的列表。第一行级别 2 文字显示在级别 1 文字旁边，其余的级别 2 文字出现在级别 1 文字下面。"/>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1/layout/TabList">
  <dgm:title val="标签列表"/>
  <dgm:desc val="用来显示无序或分组信息块。非常适合带有少量级别 1 文字的列表。第一行级别 2 文字显示在级别 1 文字旁边，其余的级别 2 文字出现在级别 1 文字下面。"/>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1/layout/TabList">
  <dgm:title val="标签列表"/>
  <dgm:desc val="用来显示无序或分组信息块。非常适合带有少量级别 1 文字的列表。第一行级别 2 文字显示在级别 1 文字旁边，其余的级别 2 文字出现在级别 1 文字下面。"/>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1/layout/TabList">
  <dgm:title val="标签列表"/>
  <dgm:desc val="用来显示无序或分组信息块。非常适合带有少量级别 1 文字的列表。第一行级别 2 文字显示在级别 1 文字旁边，其余的级别 2 文字出现在级别 1 文字下面。"/>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parTxLTRAlign" val="r"/>
                    <dgm:param type="parTxRTLAlign" val="r"/>
                    <dgm:param type="txAnchorVert" val="t"/>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parTxLTRAlign" val="l"/>
                            <dgm:param type="parTxRTLAlign" val="r"/>
                            <dgm:param type="txAnchorVert" val="t"/>
                          </dgm:alg>
                        </dgm:if>
                        <dgm:else name="Name15">
                          <dgm:alg type="tx">
                            <dgm:param type="parTxLTRAlign" val="l"/>
                            <dgm:param type="parTxRTLAlign" val="l"/>
                            <dgm:param type="txAnchorVert" val="t"/>
                          </dgm:alg>
                        </dgm:else>
                      </dgm:choose>
                    </dgm:if>
                    <dgm:else name="Name16">
                      <dgm:choose name="Name17">
                        <dgm:if name="Name18" axis="root des" ptType="all node" func="maxDepth" op="gt" val="1">
                          <dgm:alg type="tx">
                            <dgm:param type="parTxLTRAlign" val="l"/>
                            <dgm:param type="parTxRTLAlign" val="r"/>
                            <dgm:param type="txAnchorVertCh" val="b"/>
                            <dgm:param type="txAnchorVert" val="b"/>
                          </dgm:alg>
                        </dgm:if>
                        <dgm:else name="Name1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parTxLTRAlign" val="l"/>
                            <dgm:param type="parTxRTLAlign" val="r"/>
                            <dgm:param type="txAnchorVert" val="t"/>
                          </dgm:alg>
                        </dgm:if>
                        <dgm:else name="Name28">
                          <dgm:alg type="tx">
                            <dgm:param type="parTxLTRAlign" val="l"/>
                            <dgm:param type="parTxRTLAlign" val="l"/>
                            <dgm:param type="txAnchorVert" val="t"/>
                          </dgm:alg>
                        </dgm:else>
                      </dgm:choose>
                    </dgm:if>
                    <dgm:else name="Name29">
                      <dgm:choose name="Name30">
                        <dgm:if name="Name31" axis="root des" ptType="all node" func="maxDepth" op="gt" val="1">
                          <dgm:alg type="tx">
                            <dgm:param type="parTxLTRAlign" val="l"/>
                            <dgm:param type="parTxRTLAlign" val="r"/>
                            <dgm:param type="txAnchorVertCh" val="b"/>
                            <dgm:param type="txAnchorVert" val="b"/>
                          </dgm:alg>
                        </dgm:if>
                        <dgm:else name="Name3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parTxLTRAlign" val="l"/>
                            <dgm:param type="parTxRTLAlign" val="r"/>
                            <dgm:param type="txAnchorVert" val="t"/>
                          </dgm:alg>
                        </dgm:if>
                        <dgm:else name="Name45">
                          <dgm:alg type="tx">
                            <dgm:param type="parTxLTRAlign" val="l"/>
                            <dgm:param type="parTxRTLAlign" val="l"/>
                            <dgm:param type="txAnchorVert" val="t"/>
                          </dgm:alg>
                        </dgm:else>
                      </dgm:choose>
                    </dgm:if>
                    <dgm:else name="Name46">
                      <dgm:choose name="Name47">
                        <dgm:if name="Name48" axis="root des" ptType="all node" func="maxDepth" op="gt" val="1">
                          <dgm:alg type="tx">
                            <dgm:param type="parTxLTRAlign" val="l"/>
                            <dgm:param type="parTxRTLAlign" val="r"/>
                            <dgm:param type="txAnchorVertCh" val="b"/>
                            <dgm:param type="txAnchorVert" val="b"/>
                          </dgm:alg>
                        </dgm:if>
                        <dgm:else name="Name4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parTxLTRAlign" val="l"/>
                            <dgm:param type="parTxRTLAlign" val="r"/>
                            <dgm:param type="txAnchorVert" val="t"/>
                          </dgm:alg>
                        </dgm:if>
                        <dgm:else name="Name58">
                          <dgm:alg type="tx">
                            <dgm:param type="parTxLTRAlign" val="l"/>
                            <dgm:param type="parTxRTLAlign" val="l"/>
                            <dgm:param type="txAnchorVert" val="t"/>
                          </dgm:alg>
                        </dgm:else>
                      </dgm:choose>
                    </dgm:if>
                    <dgm:else name="Name59">
                      <dgm:choose name="Name60">
                        <dgm:if name="Name61" axis="root des" ptType="all node" func="maxDepth" op="gt" val="1">
                          <dgm:alg type="tx">
                            <dgm:param type="parTxLTRAlign" val="l"/>
                            <dgm:param type="parTxRTLAlign" val="r"/>
                            <dgm:param type="txAnchorVertCh" val="b"/>
                            <dgm:param type="txAnchorVert" val="b"/>
                          </dgm:alg>
                        </dgm:if>
                        <dgm:else name="Name6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parTxLTRAlign" val="l"/>
                            <dgm:param type="parTxRTLAlign" val="r"/>
                            <dgm:param type="txAnchorVert" val="t"/>
                          </dgm:alg>
                        </dgm:if>
                        <dgm:else name="Name71">
                          <dgm:alg type="tx">
                            <dgm:param type="parTxLTRAlign" val="l"/>
                            <dgm:param type="parTxRTLAlign" val="l"/>
                            <dgm:param type="txAnchorVert" val="t"/>
                          </dgm:alg>
                        </dgm:else>
                      </dgm:choose>
                    </dgm:if>
                    <dgm:else name="Name72">
                      <dgm:choose name="Name73">
                        <dgm:if name="Name74" axis="root des" ptType="all node" func="maxDepth" op="gt" val="1">
                          <dgm:alg type="tx">
                            <dgm:param type="parTxLTRAlign" val="l"/>
                            <dgm:param type="parTxRTLAlign" val="r"/>
                            <dgm:param type="txAnchorVertCh" val="b"/>
                            <dgm:param type="txAnchorVert" val="b"/>
                          </dgm:alg>
                        </dgm:if>
                        <dgm:else name="Name7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param type="txAnchorVert" val="t"/>
                          </dgm:alg>
                        </dgm:if>
                        <dgm:else name="Name88">
                          <dgm:alg type="tx">
                            <dgm:param type="parTxLTRAlign" val="l"/>
                            <dgm:param type="parTxRTLAlign" val="l"/>
                            <dgm:param type="txAnchorVert" val="t"/>
                          </dgm:alg>
                        </dgm:else>
                      </dgm:choose>
                    </dgm:if>
                    <dgm:else name="Name89">
                      <dgm:choose name="Name90">
                        <dgm:if name="Name91" axis="root des" ptType="all node" func="maxDepth" op="gt" val="1">
                          <dgm:alg type="tx">
                            <dgm:param type="parTxLTRAlign" val="l"/>
                            <dgm:param type="parTxRTLAlign" val="r"/>
                            <dgm:param type="txAnchorVertCh" val="b"/>
                            <dgm:param type="txAnchorVert" val="b"/>
                          </dgm:alg>
                        </dgm:if>
                        <dgm:else name="Name9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parTxLTRAlign" val="l"/>
                            <dgm:param type="parTxRTLAlign" val="r"/>
                            <dgm:param type="txAnchorVert" val="t"/>
                          </dgm:alg>
                        </dgm:if>
                        <dgm:else name="Name101">
                          <dgm:alg type="tx">
                            <dgm:param type="parTxLTRAlign" val="l"/>
                            <dgm:param type="parTxRTLAlign" val="l"/>
                            <dgm:param type="txAnchorVert" val="t"/>
                          </dgm:alg>
                        </dgm:else>
                      </dgm:choose>
                    </dgm:if>
                    <dgm:else name="Name102">
                      <dgm:choose name="Name103">
                        <dgm:if name="Name104" axis="root des" ptType="all node" func="maxDepth" op="gt" val="1">
                          <dgm:alg type="tx">
                            <dgm:param type="parTxLTRAlign" val="l"/>
                            <dgm:param type="parTxRTLAlign" val="r"/>
                            <dgm:param type="txAnchorVertCh" val="b"/>
                            <dgm:param type="txAnchorVert" val="b"/>
                          </dgm:alg>
                        </dgm:if>
                        <dgm:else name="Name10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parTxLTRAlign" val="l"/>
                            <dgm:param type="parTxRTLAlign" val="r"/>
                            <dgm:param type="txAnchorVert" val="t"/>
                          </dgm:alg>
                        </dgm:if>
                        <dgm:else name="Name114">
                          <dgm:alg type="tx">
                            <dgm:param type="parTxLTRAlign" val="l"/>
                            <dgm:param type="parTxRTLAlign" val="l"/>
                            <dgm:param type="txAnchorVert" val="t"/>
                          </dgm:alg>
                        </dgm:else>
                      </dgm:choose>
                    </dgm:if>
                    <dgm:else name="Name115">
                      <dgm:choose name="Name116">
                        <dgm:if name="Name117" axis="root des" ptType="all node" func="maxDepth" op="gt" val="1">
                          <dgm:alg type="tx">
                            <dgm:param type="parTxLTRAlign" val="l"/>
                            <dgm:param type="parTxRTLAlign" val="r"/>
                            <dgm:param type="txAnchorVertCh" val="b"/>
                            <dgm:param type="txAnchorVert" val="b"/>
                          </dgm:alg>
                        </dgm:if>
                        <dgm:else name="Name11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parTxLTRAlign" val="l"/>
                            <dgm:param type="parTxRTLAlign" val="r"/>
                            <dgm:param type="txAnchorVert" val="t"/>
                          </dgm:alg>
                        </dgm:if>
                        <dgm:else name="Name127">
                          <dgm:alg type="tx">
                            <dgm:param type="parTxLTRAlign" val="l"/>
                            <dgm:param type="parTxRTLAlign" val="l"/>
                            <dgm:param type="txAnchorVert" val="t"/>
                          </dgm:alg>
                        </dgm:else>
                      </dgm:choose>
                    </dgm:if>
                    <dgm:else name="Name128">
                      <dgm:choose name="Name129">
                        <dgm:if name="Name130" axis="root des" ptType="all node" func="maxDepth" op="gt" val="1">
                          <dgm:alg type="tx">
                            <dgm:param type="parTxLTRAlign" val="l"/>
                            <dgm:param type="parTxRTLAlign" val="r"/>
                            <dgm:param type="txAnchorVertCh" val="b"/>
                            <dgm:param type="txAnchorVert" val="b"/>
                          </dgm:alg>
                        </dgm:if>
                        <dgm:else name="Name13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parTxLTRAlign" val="l"/>
                            <dgm:param type="parTxRTLAlign" val="r"/>
                            <dgm:param type="txAnchorVert" val="t"/>
                          </dgm:alg>
                        </dgm:if>
                        <dgm:else name="Name144">
                          <dgm:alg type="tx">
                            <dgm:param type="parTxLTRAlign" val="l"/>
                            <dgm:param type="parTxRTLAlign" val="l"/>
                            <dgm:param type="txAnchorVert" val="t"/>
                          </dgm:alg>
                        </dgm:else>
                      </dgm:choose>
                    </dgm:if>
                    <dgm:else name="Name145">
                      <dgm:choose name="Name146">
                        <dgm:if name="Name147" axis="root des" ptType="all node" func="maxDepth" op="gt" val="1">
                          <dgm:alg type="tx">
                            <dgm:param type="parTxLTRAlign" val="l"/>
                            <dgm:param type="parTxRTLAlign" val="r"/>
                            <dgm:param type="txAnchorVertCh" val="b"/>
                            <dgm:param type="txAnchorVert" val="b"/>
                          </dgm:alg>
                        </dgm:if>
                        <dgm:else name="Name14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parTxLTRAlign" val="l"/>
                            <dgm:param type="parTxRTLAlign" val="r"/>
                            <dgm:param type="txAnchorVert" val="t"/>
                          </dgm:alg>
                        </dgm:if>
                        <dgm:else name="Name157">
                          <dgm:alg type="tx">
                            <dgm:param type="parTxLTRAlign" val="l"/>
                            <dgm:param type="parTxRTLAlign" val="l"/>
                            <dgm:param type="txAnchorVert" val="t"/>
                          </dgm:alg>
                        </dgm:else>
                      </dgm:choose>
                    </dgm:if>
                    <dgm:else name="Name158">
                      <dgm:choose name="Name159">
                        <dgm:if name="Name160" axis="root des" ptType="all node" func="maxDepth" op="gt" val="1">
                          <dgm:alg type="tx">
                            <dgm:param type="parTxLTRAlign" val="l"/>
                            <dgm:param type="parTxRTLAlign" val="r"/>
                            <dgm:param type="txAnchorVertCh" val="b"/>
                            <dgm:param type="txAnchorVert" val="b"/>
                          </dgm:alg>
                        </dgm:if>
                        <dgm:else name="Name16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parTxLTRAlign" val="l"/>
                            <dgm:param type="parTxRTLAlign" val="r"/>
                            <dgm:param type="txAnchorVert" val="t"/>
                          </dgm:alg>
                        </dgm:if>
                        <dgm:else name="Name170">
                          <dgm:alg type="tx">
                            <dgm:param type="parTxLTRAlign" val="l"/>
                            <dgm:param type="parTxRTLAlign" val="l"/>
                            <dgm:param type="txAnchorVert" val="t"/>
                          </dgm:alg>
                        </dgm:else>
                      </dgm:choose>
                    </dgm:if>
                    <dgm:else name="Name171">
                      <dgm:choose name="Name172">
                        <dgm:if name="Name173" axis="root des" ptType="all node" func="maxDepth" op="gt" val="1">
                          <dgm:alg type="tx">
                            <dgm:param type="parTxLTRAlign" val="l"/>
                            <dgm:param type="parTxRTLAlign" val="r"/>
                            <dgm:param type="txAnchorVertCh" val="b"/>
                            <dgm:param type="txAnchorVert" val="b"/>
                          </dgm:alg>
                        </dgm:if>
                        <dgm:else name="Name174">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parTxLTRAlign" val="l"/>
                            <dgm:param type="parTxRTLAlign" val="r"/>
                            <dgm:param type="txAnchorVert" val="t"/>
                          </dgm:alg>
                        </dgm:if>
                        <dgm:else name="Name183">
                          <dgm:alg type="tx">
                            <dgm:param type="parTxLTRAlign" val="l"/>
                            <dgm:param type="parTxRTLAlign" val="l"/>
                            <dgm:param type="txAnchorVert" val="t"/>
                          </dgm:alg>
                        </dgm:else>
                      </dgm:choose>
                    </dgm:if>
                    <dgm:else name="Name184">
                      <dgm:choose name="Name185">
                        <dgm:if name="Name186" axis="root des" ptType="all node" func="maxDepth" op="gt" val="1">
                          <dgm:alg type="tx">
                            <dgm:param type="parTxLTRAlign" val="l"/>
                            <dgm:param type="parTxRTLAlign" val="r"/>
                            <dgm:param type="txAnchorVertCh" val="b"/>
                            <dgm:param type="txAnchorVert" val="b"/>
                          </dgm:alg>
                        </dgm:if>
                        <dgm:else name="Name187">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parTxLTRAlign" val="l"/>
                            <dgm:param type="parTxRTLAlign" val="r"/>
                            <dgm:param type="txAnchorVert" val="t"/>
                          </dgm:alg>
                        </dgm:if>
                        <dgm:else name="Name196">
                          <dgm:alg type="tx">
                            <dgm:param type="parTxLTRAlign" val="l"/>
                            <dgm:param type="parTxRTLAlign" val="l"/>
                            <dgm:param type="txAnchorVert" val="t"/>
                          </dgm:alg>
                        </dgm:else>
                      </dgm:choose>
                    </dgm:if>
                    <dgm:else name="Name197">
                      <dgm:choose name="Name198">
                        <dgm:if name="Name199" axis="root des" ptType="all node" func="maxDepth" op="gt" val="1">
                          <dgm:alg type="tx">
                            <dgm:param type="parTxLTRAlign" val="l"/>
                            <dgm:param type="parTxRTLAlign" val="r"/>
                            <dgm:param type="txAnchorVertCh" val="b"/>
                            <dgm:param type="txAnchorVert" val="b"/>
                          </dgm:alg>
                        </dgm:if>
                        <dgm:else name="Name200">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0.xml><?xml version="1.0" encoding="utf-8"?>
<dgm:layoutDef xmlns:dgm="http://schemas.openxmlformats.org/drawingml/2006/diagram" xmlns:a="http://schemas.openxmlformats.org/drawingml/2006/main" uniqueId="urn:microsoft.com/office/officeart/2011/layout/TabList">
  <dgm:title val="标签列表"/>
  <dgm:desc val="用来显示无序或分组信息块。非常适合带有少量级别 1 文字的列表。第一行级别 2 文字显示在级别 1 文字旁边，其余的级别 2 文字出现在级别 1 文字下面。"/>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1/layout/TabList">
  <dgm:title val="标签列表"/>
  <dgm:desc val="用来显示无序或分组信息块。非常适合带有少量级别 1 文字的列表。第一行级别 2 文字显示在级别 1 文字旁边，其余的级别 2 文字出现在级别 1 文字下面。"/>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11/layout/TabList">
  <dgm:title val="标签列表"/>
  <dgm:desc val="用来显示无序或分组信息块。非常适合带有少量级别 1 文字的列表。第一行级别 2 文字显示在级别 1 文字旁边，其余的级别 2 文字出现在级别 1 文字下面。"/>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11/layout/TabList">
  <dgm:title val="标签列表"/>
  <dgm:desc val="用来显示无序或分组信息块。非常适合带有少量级别 1 文字的列表。第一行级别 2 文字显示在级别 1 文字旁边，其余的级别 2 文字出现在级别 1 文字下面。"/>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11/layout/TabList">
  <dgm:title val="标签列表"/>
  <dgm:desc val="用来显示无序或分组信息块。非常适合带有少量级别 1 文字的列表。第一行级别 2 文字显示在级别 1 文字旁边，其余的级别 2 文字出现在级别 1 文字下面。"/>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放射状排列的六边形"/>
  <dgm:desc val="用于显示与中心思想或主题相关的顺序流程。级别 2 形状限于 6 个。最适合少量文字。未使用的图片不显示，但在切换布局时仍可用。"/>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放射状排列的六边形"/>
  <dgm:desc val="用于显示与中心思想或主题相关的顺序流程。级别 2 形状限于 6 个。最适合少量文字。未使用的图片不显示，但在切换布局时仍可用。"/>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HexagonRadial">
  <dgm:title val="放射状排列的六边形"/>
  <dgm:desc val="用于显示与中心思想或主题相关的顺序流程。级别 2 形状限于 6 个。最适合少量文字。未使用的图片不显示，但在切换布局时仍可用。"/>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11/layout/HexagonRadial">
  <dgm:title val="放射状排列的六边形"/>
  <dgm:desc val="用于显示与中心思想或主题相关的顺序流程。级别 2 形状限于 6 个。最适合少量文字。未使用的图片不显示，但在切换布局时仍可用。"/>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11/layout/HexagonRadial">
  <dgm:title val="放射状排列的六边形"/>
  <dgm:desc val="用于显示与中心思想或主题相关的顺序流程。级别 2 形状限于 6 个。最适合少量文字。未使用的图片不显示，但在切换布局时仍可用。"/>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071DB6-6AA0-4DCB-82AB-798C54DC19F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51F158-8FF3-40EF-A7BB-FB146AA0167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bwMode="auto">
          <a:noFill/>
          <a:ln>
            <a:solidFill>
              <a:srgbClr val="000000"/>
            </a:solidFill>
            <a:miter lim="800000"/>
          </a:ln>
        </p:spPr>
      </p:sp>
      <p:sp>
        <p:nvSpPr>
          <p:cNvPr id="38915" name="Rectangle 3"/>
          <p:cNvSpPr>
            <a:spLocks noGrp="1"/>
          </p:cNvSpPr>
          <p:nvPr>
            <p:ph type="body" idx="1"/>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小学阶段自</a:t>
            </a:r>
            <a:r>
              <a:rPr lang="en-US" altLang="zh-CN" dirty="0" smtClean="0"/>
              <a:t>2009</a:t>
            </a:r>
            <a:r>
              <a:rPr lang="zh-CN" altLang="en-US" dirty="0" smtClean="0"/>
              <a:t>年始，测试规模开始扩大，</a:t>
            </a:r>
            <a:r>
              <a:rPr lang="en-US" altLang="zh-CN" dirty="0" smtClean="0"/>
              <a:t>2010</a:t>
            </a:r>
            <a:r>
              <a:rPr lang="zh-CN" altLang="en-US" dirty="0" smtClean="0"/>
              <a:t>年测试规模达到近</a:t>
            </a:r>
            <a:r>
              <a:rPr lang="en-US" altLang="zh-CN" dirty="0" smtClean="0"/>
              <a:t>10</a:t>
            </a:r>
            <a:r>
              <a:rPr lang="zh-CN" altLang="en-US" dirty="0" smtClean="0"/>
              <a:t>万人，基本上全员测试。</a:t>
            </a:r>
            <a:endParaRPr lang="en-US" altLang="zh-CN" dirty="0" smtClean="0"/>
          </a:p>
          <a:p>
            <a:r>
              <a:rPr lang="zh-CN" altLang="en-US" dirty="0" smtClean="0"/>
              <a:t>中学阶段自</a:t>
            </a:r>
            <a:r>
              <a:rPr lang="en-US" altLang="zh-CN" dirty="0" smtClean="0"/>
              <a:t>2011</a:t>
            </a:r>
            <a:r>
              <a:rPr lang="zh-CN" altLang="en-US" dirty="0" smtClean="0"/>
              <a:t>年始，稳定在</a:t>
            </a:r>
            <a:r>
              <a:rPr lang="en-US" altLang="zh-CN" dirty="0" smtClean="0"/>
              <a:t>6000</a:t>
            </a:r>
            <a:r>
              <a:rPr lang="zh-CN" altLang="en-US" dirty="0" smtClean="0"/>
              <a:t>人左右，每个学校抽测</a:t>
            </a:r>
            <a:r>
              <a:rPr lang="en-US" altLang="zh-CN" dirty="0" smtClean="0"/>
              <a:t>2</a:t>
            </a:r>
            <a:r>
              <a:rPr lang="zh-CN" altLang="en-US" dirty="0" smtClean="0"/>
              <a:t>个班级，加大抽测力度。</a:t>
            </a:r>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结果反馈报告由</a:t>
            </a:r>
            <a:r>
              <a:rPr lang="en-US" altLang="zh-CN" dirty="0" smtClean="0"/>
              <a:t>2003</a:t>
            </a:r>
            <a:r>
              <a:rPr lang="zh-CN" altLang="en-US" dirty="0" smtClean="0"/>
              <a:t>年的</a:t>
            </a:r>
            <a:r>
              <a:rPr lang="en-US" altLang="zh-CN" dirty="0" smtClean="0"/>
              <a:t>3</a:t>
            </a:r>
            <a:r>
              <a:rPr lang="zh-CN" altLang="en-US" dirty="0" smtClean="0"/>
              <a:t>种，增加到</a:t>
            </a:r>
            <a:r>
              <a:rPr lang="en-US" altLang="zh-CN" dirty="0" smtClean="0"/>
              <a:t>2013</a:t>
            </a:r>
            <a:r>
              <a:rPr lang="zh-CN" altLang="en-US" dirty="0" smtClean="0"/>
              <a:t>年的</a:t>
            </a:r>
            <a:r>
              <a:rPr lang="en-US" altLang="zh-CN" dirty="0" smtClean="0"/>
              <a:t>13</a:t>
            </a:r>
            <a:r>
              <a:rPr lang="zh-CN" altLang="en-US" dirty="0" smtClean="0"/>
              <a:t>种，反馈方式内容多样化</a:t>
            </a:r>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书面报告反馈市级和区县；</a:t>
            </a:r>
            <a:endParaRPr lang="en-US" altLang="zh-CN" dirty="0" smtClean="0"/>
          </a:p>
          <a:p>
            <a:r>
              <a:rPr lang="zh-CN" altLang="en-US" dirty="0" smtClean="0"/>
              <a:t>现场报告反馈市级、区县和学校；</a:t>
            </a:r>
            <a:endParaRPr lang="en-US" altLang="zh-CN" dirty="0" smtClean="0"/>
          </a:p>
          <a:p>
            <a:r>
              <a:rPr lang="zh-CN" altLang="en-US" dirty="0" smtClean="0"/>
              <a:t>网络报告反馈区县、学校、班级和学生；</a:t>
            </a:r>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课程标准的广泛适用性，且以学段来呈现</a:t>
            </a:r>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defRPr/>
            </a:pPr>
            <a:r>
              <a:rPr lang="en-US" altLang="zh-CN" dirty="0" smtClean="0">
                <a:latin typeface="黑体" panose="02010609060101010101" pitchFamily="2" charset="-122"/>
                <a:ea typeface="黑体" panose="02010609060101010101" pitchFamily="2" charset="-122"/>
              </a:rPr>
              <a:t>《</a:t>
            </a:r>
            <a:r>
              <a:rPr lang="zh-CN" altLang="en-US" dirty="0" smtClean="0">
                <a:latin typeface="黑体" panose="02010609060101010101" pitchFamily="2" charset="-122"/>
                <a:ea typeface="黑体" panose="02010609060101010101" pitchFamily="2" charset="-122"/>
              </a:rPr>
              <a:t>国家“十二五”时期教育改革和发展规划</a:t>
            </a:r>
            <a:r>
              <a:rPr lang="en-US" altLang="zh-CN" dirty="0" smtClean="0">
                <a:latin typeface="黑体" panose="02010609060101010101" pitchFamily="2" charset="-122"/>
                <a:ea typeface="黑体" panose="02010609060101010101" pitchFamily="2" charset="-122"/>
              </a:rPr>
              <a:t>》</a:t>
            </a:r>
            <a:r>
              <a:rPr lang="en-US" altLang="zh-CN" sz="1200" dirty="0" smtClean="0">
                <a:solidFill>
                  <a:schemeClr val="tx1"/>
                </a:solidFill>
              </a:rPr>
              <a:t>/</a:t>
            </a:r>
            <a:r>
              <a:rPr lang="zh-CN" altLang="zh-CN" sz="1200" dirty="0" smtClean="0">
                <a:solidFill>
                  <a:schemeClr val="tx1"/>
                </a:solidFill>
              </a:rPr>
              <a:t>《北京市“十二五”时期教育改革和发展规划》（</a:t>
            </a:r>
            <a:r>
              <a:rPr lang="en-US" altLang="zh-CN" sz="1200" dirty="0" smtClean="0">
                <a:solidFill>
                  <a:schemeClr val="tx1"/>
                </a:solidFill>
              </a:rPr>
              <a:t>2011</a:t>
            </a:r>
            <a:r>
              <a:rPr lang="zh-CN" altLang="zh-CN" sz="1200" dirty="0" smtClean="0">
                <a:solidFill>
                  <a:schemeClr val="tx1"/>
                </a:solidFill>
              </a:rPr>
              <a:t>年）均明确要求，“要健全学业质量监测评估机制。构建义务教育学校学生综合素质评价指标体系和评价机制，逐步建立对学生个体、学校、区县不同层次的评价反馈机制。完善义务教育学生课堂教学质量、学业质量标准，建立各个学段的学业水平考试制度和质量评价体系及教学反馈系统，促进教育教学质量不断提高。</a:t>
            </a:r>
            <a:r>
              <a:rPr lang="en-US" altLang="zh-CN" sz="1200" dirty="0" smtClean="0">
                <a:solidFill>
                  <a:schemeClr val="tx1"/>
                </a:solidFill>
              </a:rPr>
              <a:t>”</a:t>
            </a:r>
            <a:endParaRPr lang="zh-CN" altLang="en-US" sz="1200" dirty="0" smtClean="0">
              <a:solidFill>
                <a:schemeClr val="tx1"/>
              </a:solidFill>
            </a:endParaRPr>
          </a:p>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p:sp>
      <p:sp>
        <p:nvSpPr>
          <p:cNvPr id="25603" name="备注占位符 2"/>
          <p:cNvSpPr>
            <a:spLocks noGrp="1"/>
          </p:cNvSpPr>
          <p:nvPr>
            <p:ph type="body" idx="1"/>
          </p:nvPr>
        </p:nvSpPr>
        <p:spPr>
          <a:noFill/>
        </p:spPr>
        <p:txBody>
          <a:bodyPr/>
          <a:lstStyle/>
          <a:p>
            <a:pPr marL="171450" indent="-171450">
              <a:buFontTx/>
              <a:buChar char="•"/>
            </a:pPr>
            <a:r>
              <a:rPr lang="en-US" altLang="zh-CN" smtClean="0">
                <a:latin typeface="Arial" panose="020B0604020202020204" pitchFamily="34" charset="0"/>
                <a:cs typeface="Arial" panose="020B0604020202020204" pitchFamily="34" charset="0"/>
              </a:rPr>
              <a:t>2008</a:t>
            </a:r>
            <a:r>
              <a:rPr lang="zh-CN" altLang="en-US" smtClean="0">
                <a:latin typeface="Arial" panose="020B0604020202020204" pitchFamily="34" charset="0"/>
                <a:cs typeface="Arial" panose="020B0604020202020204" pitchFamily="34" charset="0"/>
              </a:rPr>
              <a:t>年建立标准卷；</a:t>
            </a:r>
            <a:endParaRPr lang="en-US" altLang="zh-CN" smtClean="0">
              <a:latin typeface="Arial" panose="020B0604020202020204" pitchFamily="34" charset="0"/>
              <a:cs typeface="Arial" panose="020B0604020202020204" pitchFamily="34" charset="0"/>
            </a:endParaRPr>
          </a:p>
          <a:p>
            <a:pPr marL="171450" indent="-171450">
              <a:buFontTx/>
              <a:buChar char="•"/>
            </a:pPr>
            <a:r>
              <a:rPr lang="en-US" altLang="zh-CN" smtClean="0">
                <a:latin typeface="Arial" panose="020B0604020202020204" pitchFamily="34" charset="0"/>
                <a:cs typeface="Arial" panose="020B0604020202020204" pitchFamily="34" charset="0"/>
              </a:rPr>
              <a:t>2012</a:t>
            </a:r>
            <a:r>
              <a:rPr lang="zh-CN" altLang="en-US" smtClean="0">
                <a:latin typeface="Arial" panose="020B0604020202020204" pitchFamily="34" charset="0"/>
                <a:cs typeface="Arial" panose="020B0604020202020204" pitchFamily="34" charset="0"/>
              </a:rPr>
              <a:t>年采用共同组（同一学生样本做链接）等值设计方案，将</a:t>
            </a:r>
            <a:r>
              <a:rPr lang="en-US" altLang="zh-CN" smtClean="0">
                <a:latin typeface="Arial" panose="020B0604020202020204" pitchFamily="34" charset="0"/>
                <a:cs typeface="Arial" panose="020B0604020202020204" pitchFamily="34" charset="0"/>
              </a:rPr>
              <a:t>2011</a:t>
            </a:r>
            <a:r>
              <a:rPr lang="zh-CN" altLang="en-US" smtClean="0">
                <a:latin typeface="Arial" panose="020B0604020202020204" pitchFamily="34" charset="0"/>
                <a:cs typeface="Arial" panose="020B0604020202020204" pitchFamily="34" charset="0"/>
              </a:rPr>
              <a:t>年的分数等值到</a:t>
            </a:r>
            <a:r>
              <a:rPr lang="en-US" altLang="zh-CN" smtClean="0">
                <a:latin typeface="Arial" panose="020B0604020202020204" pitchFamily="34" charset="0"/>
                <a:cs typeface="Arial" panose="020B0604020202020204" pitchFamily="34" charset="0"/>
              </a:rPr>
              <a:t>2008</a:t>
            </a:r>
            <a:r>
              <a:rPr lang="zh-CN" altLang="en-US" smtClean="0">
                <a:latin typeface="Arial" panose="020B0604020202020204" pitchFamily="34" charset="0"/>
                <a:cs typeface="Arial" panose="020B0604020202020204" pitchFamily="34" charset="0"/>
              </a:rPr>
              <a:t>年上，建立经典测量理论为基础的等值分数报告体系；</a:t>
            </a:r>
            <a:endParaRPr lang="en-US" altLang="zh-CN" smtClean="0">
              <a:latin typeface="Arial" panose="020B0604020202020204" pitchFamily="34" charset="0"/>
              <a:cs typeface="Arial" panose="020B0604020202020204" pitchFamily="34" charset="0"/>
            </a:endParaRPr>
          </a:p>
          <a:p>
            <a:pPr marL="171450" indent="-171450">
              <a:buFontTx/>
              <a:buChar char="•"/>
            </a:pPr>
            <a:r>
              <a:rPr lang="en-US" altLang="zh-CN" smtClean="0">
                <a:latin typeface="Arial" panose="020B0604020202020204" pitchFamily="34" charset="0"/>
                <a:cs typeface="Arial" panose="020B0604020202020204" pitchFamily="34" charset="0"/>
              </a:rPr>
              <a:t>2014</a:t>
            </a:r>
            <a:r>
              <a:rPr lang="zh-CN" altLang="en-US" smtClean="0">
                <a:latin typeface="Arial" panose="020B0604020202020204" pitchFamily="34" charset="0"/>
                <a:cs typeface="Arial" panose="020B0604020202020204" pitchFamily="34" charset="0"/>
              </a:rPr>
              <a:t>年前期命题采用矩阵设计，增加测试知识点覆盖面，增强测量精准度；</a:t>
            </a:r>
            <a:endParaRPr lang="en-US" altLang="zh-CN" smtClean="0">
              <a:latin typeface="Arial" panose="020B0604020202020204" pitchFamily="34" charset="0"/>
              <a:cs typeface="Arial" panose="020B0604020202020204" pitchFamily="34" charset="0"/>
            </a:endParaRPr>
          </a:p>
          <a:p>
            <a:pPr marL="171450" indent="-171450">
              <a:buFontTx/>
              <a:buChar char="•"/>
            </a:pPr>
            <a:r>
              <a:rPr lang="zh-CN" altLang="en-US" smtClean="0">
                <a:latin typeface="Arial" panose="020B0604020202020204" pitchFamily="34" charset="0"/>
                <a:cs typeface="Arial" panose="020B0604020202020204" pitchFamily="34" charset="0"/>
              </a:rPr>
              <a:t>           后期测验等值方面，增加共同题设计方案，使多套试卷通过相同的题目进行链接等值到测试卷</a:t>
            </a:r>
            <a:r>
              <a:rPr lang="en-US" altLang="zh-CN" smtClean="0">
                <a:latin typeface="Arial" panose="020B0604020202020204" pitchFamily="34" charset="0"/>
                <a:cs typeface="Arial" panose="020B0604020202020204" pitchFamily="34" charset="0"/>
              </a:rPr>
              <a:t>1</a:t>
            </a:r>
            <a:r>
              <a:rPr lang="zh-CN" altLang="en-US" smtClean="0">
                <a:latin typeface="Arial" panose="020B0604020202020204" pitchFamily="34" charset="0"/>
                <a:cs typeface="Arial" panose="020B0604020202020204" pitchFamily="34" charset="0"/>
              </a:rPr>
              <a:t>上，然后将测试卷</a:t>
            </a:r>
            <a:r>
              <a:rPr lang="en-US" altLang="zh-CN" smtClean="0">
                <a:latin typeface="Arial" panose="020B0604020202020204" pitchFamily="34" charset="0"/>
                <a:cs typeface="Arial" panose="020B0604020202020204" pitchFamily="34" charset="0"/>
              </a:rPr>
              <a:t>1</a:t>
            </a:r>
            <a:r>
              <a:rPr lang="zh-CN" altLang="en-US" smtClean="0">
                <a:latin typeface="Arial" panose="020B0604020202020204" pitchFamily="34" charset="0"/>
                <a:cs typeface="Arial" panose="020B0604020202020204" pitchFamily="34" charset="0"/>
              </a:rPr>
              <a:t>通过相同的学生链接等值到</a:t>
            </a:r>
            <a:r>
              <a:rPr lang="en-US" altLang="zh-CN" smtClean="0">
                <a:latin typeface="Arial" panose="020B0604020202020204" pitchFamily="34" charset="0"/>
                <a:cs typeface="Arial" panose="020B0604020202020204" pitchFamily="34" charset="0"/>
              </a:rPr>
              <a:t>2008</a:t>
            </a:r>
            <a:r>
              <a:rPr lang="zh-CN" altLang="en-US" smtClean="0">
                <a:latin typeface="Arial" panose="020B0604020202020204" pitchFamily="34" charset="0"/>
                <a:cs typeface="Arial" panose="020B0604020202020204" pitchFamily="34" charset="0"/>
              </a:rPr>
              <a:t>年上，首次建立多维项目反应理论为基础的等值量尺分数报告体系。</a:t>
            </a:r>
            <a:endParaRPr lang="zh-CN" altLang="en-US" smtClean="0">
              <a:latin typeface="Arial" panose="020B0604020202020204" pitchFamily="34" charset="0"/>
              <a:cs typeface="Arial" panose="020B0604020202020204" pitchFamily="34" charset="0"/>
            </a:endParaRPr>
          </a:p>
        </p:txBody>
      </p:sp>
      <p:sp>
        <p:nvSpPr>
          <p:cNvPr id="25604" name="灯片编号占位符 3"/>
          <p:cNvSpPr>
            <a:spLocks noGrp="1"/>
          </p:cNvSpPr>
          <p:nvPr>
            <p:ph type="sldNum" sz="quarter" idx="5"/>
          </p:nvPr>
        </p:nvSpPr>
        <p:spPr>
          <a:noFill/>
        </p:spPr>
        <p:txBody>
          <a:bodyPr/>
          <a:lstStyle/>
          <a:p>
            <a:fld id="{E56924A4-DCD0-459F-8DA3-462FEBFBE086}" type="slidenum">
              <a:rPr lang="zh-CN" altLang="en-US"/>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274A82F-6D87-4230-9235-A0C065119510}"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dirty="0" smtClean="0">
                <a:solidFill>
                  <a:schemeClr val="tx1"/>
                </a:solidFill>
                <a:latin typeface="黑体" panose="02010609060101010101" pitchFamily="2" charset="-122"/>
                <a:ea typeface="黑体" panose="02010609060101010101" pitchFamily="2" charset="-122"/>
              </a:rPr>
              <a:t>弗兰德斯语言互动分析，将课堂教学语言分成了</a:t>
            </a:r>
            <a:r>
              <a:rPr lang="en-US" altLang="zh-CN" sz="1200" dirty="0" smtClean="0">
                <a:solidFill>
                  <a:schemeClr val="tx1"/>
                </a:solidFill>
                <a:latin typeface="黑体" panose="02010609060101010101" pitchFamily="2" charset="-122"/>
                <a:ea typeface="黑体" panose="02010609060101010101" pitchFamily="2" charset="-122"/>
              </a:rPr>
              <a:t>10</a:t>
            </a:r>
            <a:r>
              <a:rPr lang="zh-CN" altLang="en-US" sz="1200" dirty="0" smtClean="0">
                <a:solidFill>
                  <a:schemeClr val="tx1"/>
                </a:solidFill>
                <a:latin typeface="黑体" panose="02010609060101010101" pitchFamily="2" charset="-122"/>
                <a:ea typeface="黑体" panose="02010609060101010101" pitchFamily="2" charset="-122"/>
              </a:rPr>
              <a:t>类。</a:t>
            </a:r>
            <a:r>
              <a:rPr lang="en-US" altLang="zh-CN" dirty="0" smtClean="0">
                <a:latin typeface="黑体" panose="02010609060101010101" pitchFamily="2" charset="-122"/>
              </a:rPr>
              <a:t>1</a:t>
            </a:r>
            <a:r>
              <a:rPr lang="zh-CN" altLang="en-US" dirty="0" smtClean="0">
                <a:latin typeface="黑体" panose="02010609060101010101" pitchFamily="2" charset="-122"/>
              </a:rPr>
              <a:t>：接纳学生情感；</a:t>
            </a:r>
            <a:r>
              <a:rPr lang="en-US" altLang="zh-CN" dirty="0" smtClean="0">
                <a:latin typeface="黑体" panose="02010609060101010101" pitchFamily="2" charset="-122"/>
              </a:rPr>
              <a:t>2</a:t>
            </a:r>
            <a:r>
              <a:rPr lang="zh-CN" altLang="en-US" dirty="0" smtClean="0">
                <a:latin typeface="黑体" panose="02010609060101010101" pitchFamily="2" charset="-122"/>
              </a:rPr>
              <a:t>：称赞或鼓励；</a:t>
            </a:r>
            <a:r>
              <a:rPr lang="en-US" altLang="zh-CN" dirty="0" smtClean="0">
                <a:latin typeface="黑体" panose="02010609060101010101" pitchFamily="2" charset="-122"/>
              </a:rPr>
              <a:t>3</a:t>
            </a:r>
            <a:r>
              <a:rPr lang="zh-CN" altLang="en-US" dirty="0" smtClean="0">
                <a:latin typeface="黑体" panose="02010609060101010101" pitchFamily="2" charset="-122"/>
              </a:rPr>
              <a:t>：接纳或利用学生的观点；</a:t>
            </a:r>
            <a:r>
              <a:rPr lang="en-US" altLang="zh-CN" dirty="0" smtClean="0">
                <a:latin typeface="黑体" panose="02010609060101010101" pitchFamily="2" charset="-122"/>
              </a:rPr>
              <a:t>4</a:t>
            </a:r>
            <a:r>
              <a:rPr lang="zh-CN" altLang="en-US" dirty="0" smtClean="0">
                <a:latin typeface="黑体" panose="02010609060101010101" pitchFamily="2" charset="-122"/>
              </a:rPr>
              <a:t>：</a:t>
            </a:r>
            <a:r>
              <a:rPr lang="zh-CN" altLang="en-US" dirty="0" smtClean="0">
                <a:latin typeface="黑体" panose="02010609060101010101" pitchFamily="2" charset="-122"/>
              </a:rPr>
              <a:t>提问；</a:t>
            </a:r>
            <a:r>
              <a:rPr lang="en-US" altLang="zh-CN" dirty="0" smtClean="0">
                <a:latin typeface="黑体" panose="02010609060101010101" pitchFamily="2" charset="-122"/>
              </a:rPr>
              <a:t>5</a:t>
            </a:r>
            <a:r>
              <a:rPr lang="zh-CN" altLang="en-US" dirty="0" smtClean="0">
                <a:latin typeface="黑体" panose="02010609060101010101" pitchFamily="2" charset="-122"/>
              </a:rPr>
              <a:t>：讲授；</a:t>
            </a:r>
            <a:r>
              <a:rPr lang="en-US" altLang="zh-CN" dirty="0" smtClean="0">
                <a:latin typeface="黑体" panose="02010609060101010101" pitchFamily="2" charset="-122"/>
              </a:rPr>
              <a:t>6</a:t>
            </a:r>
            <a:r>
              <a:rPr lang="zh-CN" altLang="en-US" dirty="0" smtClean="0">
                <a:latin typeface="黑体" panose="02010609060101010101" pitchFamily="2" charset="-122"/>
              </a:rPr>
              <a:t>：发出指示和命令：批评或维护权威；</a:t>
            </a:r>
            <a:r>
              <a:rPr lang="en-US" altLang="zh-CN" dirty="0" smtClean="0">
                <a:latin typeface="黑体" panose="02010609060101010101" pitchFamily="2" charset="-122"/>
              </a:rPr>
              <a:t>8</a:t>
            </a:r>
            <a:r>
              <a:rPr lang="zh-CN" altLang="en-US" dirty="0" smtClean="0">
                <a:latin typeface="黑体" panose="02010609060101010101" pitchFamily="2" charset="-122"/>
              </a:rPr>
              <a:t>：</a:t>
            </a:r>
            <a:r>
              <a:rPr lang="zh-CN" altLang="en-US" dirty="0" smtClean="0">
                <a:latin typeface="黑体" panose="02010609060101010101" pitchFamily="2" charset="-122"/>
              </a:rPr>
              <a:t>学生被动反应；</a:t>
            </a:r>
            <a:r>
              <a:rPr lang="en-US" altLang="zh-CN" dirty="0" smtClean="0">
                <a:latin typeface="黑体" panose="02010609060101010101" pitchFamily="2" charset="-122"/>
              </a:rPr>
              <a:t>9</a:t>
            </a:r>
            <a:r>
              <a:rPr lang="zh-CN" altLang="en-US" dirty="0" smtClean="0">
                <a:latin typeface="黑体" panose="02010609060101010101" pitchFamily="2" charset="-122"/>
              </a:rPr>
              <a:t>：学生主动讲；</a:t>
            </a:r>
            <a:r>
              <a:rPr lang="en-US" altLang="zh-CN" dirty="0" smtClean="0">
                <a:latin typeface="黑体" panose="02010609060101010101" pitchFamily="2" charset="-122"/>
              </a:rPr>
              <a:t>10</a:t>
            </a:r>
            <a:r>
              <a:rPr lang="zh-CN" altLang="en-US" dirty="0" smtClean="0">
                <a:latin typeface="黑体" panose="02010609060101010101" pitchFamily="2" charset="-122"/>
              </a:rPr>
              <a:t>：</a:t>
            </a:r>
            <a:r>
              <a:rPr lang="zh-CN" altLang="en-US" dirty="0" smtClean="0">
                <a:solidFill>
                  <a:srgbClr val="000066"/>
                </a:solidFill>
                <a:latin typeface="黑体" panose="02010609060101010101" pitchFamily="2" charset="-122"/>
              </a:rPr>
              <a:t>沉默或混乱。</a:t>
            </a:r>
            <a:endParaRPr lang="en-US" altLang="zh-CN" sz="1200" dirty="0" smtClean="0">
              <a:solidFill>
                <a:schemeClr val="tx1"/>
              </a:solidFill>
              <a:latin typeface="黑体" panose="02010609060101010101" pitchFamily="2" charset="-122"/>
              <a:ea typeface="黑体" panose="02010609060101010101" pitchFamily="2" charset="-122"/>
            </a:endParaRPr>
          </a:p>
          <a:p>
            <a:r>
              <a:rPr lang="zh-CN" altLang="en-US" dirty="0" smtClean="0"/>
              <a:t>合计：</a:t>
            </a:r>
            <a:r>
              <a:rPr lang="en-US" altLang="zh-CN" dirty="0" smtClean="0"/>
              <a:t>14</a:t>
            </a:r>
            <a:r>
              <a:rPr lang="zh-CN" altLang="en-US" dirty="0" smtClean="0"/>
              <a:t>次：意味着接纳或利用学生观点的次数为</a:t>
            </a:r>
            <a:r>
              <a:rPr lang="en-US" altLang="zh-CN" dirty="0" smtClean="0"/>
              <a:t>14</a:t>
            </a:r>
            <a:r>
              <a:rPr lang="zh-CN" altLang="en-US" dirty="0" smtClean="0"/>
              <a:t>次（合计</a:t>
            </a:r>
            <a:r>
              <a:rPr lang="en-US" altLang="zh-CN" dirty="0" smtClean="0"/>
              <a:t>906</a:t>
            </a:r>
            <a:r>
              <a:rPr lang="zh-CN" altLang="en-US" dirty="0" smtClean="0"/>
              <a:t>次行为中发生比率极低）。</a:t>
            </a:r>
            <a:r>
              <a:rPr lang="en-US" altLang="zh-CN" dirty="0" smtClean="0"/>
              <a:t>45</a:t>
            </a:r>
            <a:r>
              <a:rPr lang="zh-CN" altLang="en-US" dirty="0" smtClean="0"/>
              <a:t>次，意味着学生主动讲话为</a:t>
            </a:r>
            <a:r>
              <a:rPr lang="en-US" altLang="zh-CN" dirty="0" smtClean="0"/>
              <a:t>45</a:t>
            </a:r>
            <a:r>
              <a:rPr lang="zh-CN" altLang="en-US" dirty="0" smtClean="0"/>
              <a:t>次（在合计行为中发生比例数极低）。</a:t>
            </a:r>
            <a:r>
              <a:rPr lang="en-US" altLang="zh-CN" dirty="0" smtClean="0"/>
              <a:t>131</a:t>
            </a:r>
            <a:r>
              <a:rPr lang="zh-CN" altLang="en-US" dirty="0" smtClean="0"/>
              <a:t>次：意味着学生被动反应次数为</a:t>
            </a:r>
            <a:r>
              <a:rPr lang="en-US" altLang="zh-CN" dirty="0" smtClean="0"/>
              <a:t>131</a:t>
            </a:r>
            <a:r>
              <a:rPr lang="zh-CN" altLang="en-US" dirty="0" smtClean="0"/>
              <a:t>次（在合计行为中发生比例数较高）。</a:t>
            </a:r>
            <a:endParaRPr lang="en-US" altLang="zh-CN" dirty="0" smtClean="0"/>
          </a:p>
          <a:p>
            <a:r>
              <a:rPr lang="zh-CN" altLang="en-US" dirty="0" smtClean="0"/>
              <a:t>其中，</a:t>
            </a:r>
            <a:r>
              <a:rPr lang="en-US" altLang="zh-CN" dirty="0" smtClean="0"/>
              <a:t>9-9</a:t>
            </a:r>
            <a:r>
              <a:rPr lang="zh-CN" altLang="en-US" dirty="0" smtClean="0"/>
              <a:t>：为</a:t>
            </a:r>
            <a:r>
              <a:rPr lang="en-US" altLang="zh-CN" dirty="0" smtClean="0"/>
              <a:t>40</a:t>
            </a:r>
            <a:r>
              <a:rPr lang="zh-CN" altLang="en-US" dirty="0" smtClean="0"/>
              <a:t>次，意味着学生主动讲话后再接着主动讲话的次数为</a:t>
            </a:r>
            <a:r>
              <a:rPr lang="en-US" altLang="zh-CN" dirty="0" smtClean="0"/>
              <a:t>40</a:t>
            </a:r>
            <a:r>
              <a:rPr lang="zh-CN" altLang="en-US" dirty="0" smtClean="0"/>
              <a:t>；</a:t>
            </a:r>
            <a:r>
              <a:rPr lang="en-US" altLang="zh-CN" dirty="0" smtClean="0"/>
              <a:t>9-3</a:t>
            </a:r>
            <a:r>
              <a:rPr lang="zh-CN" altLang="en-US" dirty="0" smtClean="0"/>
              <a:t>：为</a:t>
            </a:r>
            <a:r>
              <a:rPr lang="en-US" altLang="zh-CN" dirty="0" smtClean="0"/>
              <a:t>0</a:t>
            </a:r>
            <a:r>
              <a:rPr lang="zh-CN" altLang="en-US" dirty="0" smtClean="0"/>
              <a:t>次，意味着学生主动讲话后，接纳或利用学生观点的次数为零；</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smtClean="0">
                <a:solidFill>
                  <a:schemeClr val="tx1"/>
                </a:solidFill>
                <a:latin typeface="黑体" panose="02010609060101010101" pitchFamily="2" charset="-122"/>
                <a:ea typeface="黑体" panose="02010609060101010101" pitchFamily="2" charset="-122"/>
              </a:rPr>
              <a:t>中小学教育质量综合评价建立综合评价</a:t>
            </a:r>
            <a:r>
              <a:rPr lang="zh-CN" altLang="en-US" sz="1200" dirty="0" smtClean="0">
                <a:latin typeface="黑体" panose="02010609060101010101" pitchFamily="2" charset="-122"/>
                <a:ea typeface="黑体" panose="02010609060101010101" pitchFamily="2" charset="-122"/>
              </a:rPr>
              <a:t>指标框架</a:t>
            </a:r>
            <a:endParaRPr lang="en-US" altLang="zh-CN" sz="1200" dirty="0" smtClean="0">
              <a:latin typeface="+mn-lt"/>
              <a:ea typeface="+mn-ea"/>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smtClean="0">
                <a:latin typeface="+mn-lt"/>
                <a:ea typeface="+mn-ea"/>
              </a:rPr>
              <a:t>包括品德发展水平、学业发展水平、身心发展水平、兴趣特长养成、学业负担状况</a:t>
            </a:r>
            <a:endParaRPr lang="en-US" altLang="zh-CN" sz="1200" dirty="0" smtClean="0">
              <a:latin typeface="黑体" panose="02010609060101010101" pitchFamily="2" charset="-122"/>
              <a:ea typeface="黑体" panose="02010609060101010101" pitchFamily="2" charset="-122"/>
            </a:endParaRPr>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书面报告反馈市级和区县；</a:t>
            </a:r>
            <a:endParaRPr lang="en-US" altLang="zh-CN" dirty="0" smtClean="0"/>
          </a:p>
          <a:p>
            <a:r>
              <a:rPr lang="zh-CN" altLang="en-US" dirty="0" smtClean="0"/>
              <a:t>现场报告反馈市级、区县和学校；</a:t>
            </a:r>
            <a:endParaRPr lang="en-US" altLang="zh-CN" dirty="0" smtClean="0"/>
          </a:p>
          <a:p>
            <a:r>
              <a:rPr lang="zh-CN" altLang="en-US" dirty="0" smtClean="0"/>
              <a:t>网络报告反馈区县、学校、班级和学生；</a:t>
            </a:r>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此处要有动画，节节攀升的意思</a:t>
            </a:r>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685800" lvl="2">
              <a:lnSpc>
                <a:spcPct val="150000"/>
              </a:lnSpc>
              <a:buFont typeface="Arial" panose="020B0604020202020204" pitchFamily="34" charset="0"/>
              <a:buChar char="•"/>
            </a:pPr>
            <a:r>
              <a:rPr lang="en-US" altLang="zh-CN" sz="1600" dirty="0" smtClean="0">
                <a:latin typeface="黑体" panose="02010609060101010101" pitchFamily="2" charset="-122"/>
                <a:ea typeface="黑体" panose="02010609060101010101" pitchFamily="2" charset="-122"/>
              </a:rPr>
              <a:t>2009</a:t>
            </a:r>
            <a:r>
              <a:rPr lang="zh-CN" altLang="en-US" sz="1600" dirty="0" smtClean="0">
                <a:latin typeface="黑体" panose="02010609060101010101" pitchFamily="2" charset="-122"/>
                <a:ea typeface="黑体" panose="02010609060101010101" pitchFamily="2" charset="-122"/>
              </a:rPr>
              <a:t>年，三年级数学，有效测试人数</a:t>
            </a:r>
            <a:r>
              <a:rPr lang="en-US" altLang="zh-CN" sz="1600" dirty="0" smtClean="0">
                <a:latin typeface="黑体" panose="02010609060101010101" pitchFamily="2" charset="-122"/>
                <a:ea typeface="黑体" panose="02010609060101010101" pitchFamily="2" charset="-122"/>
              </a:rPr>
              <a:t>64982</a:t>
            </a:r>
            <a:r>
              <a:rPr lang="zh-CN" altLang="en-US" sz="1600" dirty="0" smtClean="0">
                <a:latin typeface="黑体" panose="02010609060101010101" pitchFamily="2" charset="-122"/>
                <a:ea typeface="黑体" panose="02010609060101010101" pitchFamily="2" charset="-122"/>
              </a:rPr>
              <a:t>人，占北京市三年级学生的</a:t>
            </a:r>
            <a:r>
              <a:rPr lang="en-US" altLang="zh-CN" sz="1600" dirty="0" smtClean="0">
                <a:latin typeface="黑体" panose="02010609060101010101" pitchFamily="2" charset="-122"/>
                <a:ea typeface="黑体" panose="02010609060101010101" pitchFamily="2" charset="-122"/>
              </a:rPr>
              <a:t>58.0%</a:t>
            </a:r>
            <a:endParaRPr lang="en-US" altLang="zh-CN" sz="1600" dirty="0" smtClean="0">
              <a:latin typeface="黑体" panose="02010609060101010101" pitchFamily="2" charset="-122"/>
              <a:ea typeface="黑体" panose="02010609060101010101" pitchFamily="2" charset="-122"/>
            </a:endParaRPr>
          </a:p>
          <a:p>
            <a:pPr marL="685800" lvl="2">
              <a:lnSpc>
                <a:spcPct val="150000"/>
              </a:lnSpc>
              <a:buFont typeface="Arial" panose="020B0604020202020204" pitchFamily="34" charset="0"/>
              <a:buChar char="•"/>
            </a:pPr>
            <a:r>
              <a:rPr lang="en-US" altLang="zh-CN" sz="1600" dirty="0" smtClean="0">
                <a:latin typeface="黑体" panose="02010609060101010101" pitchFamily="2" charset="-122"/>
                <a:ea typeface="黑体" panose="02010609060101010101" pitchFamily="2" charset="-122"/>
              </a:rPr>
              <a:t>2011</a:t>
            </a:r>
            <a:r>
              <a:rPr lang="zh-CN" altLang="en-US" sz="1600" dirty="0" smtClean="0">
                <a:latin typeface="黑体" panose="02010609060101010101" pitchFamily="2" charset="-122"/>
                <a:ea typeface="黑体" panose="02010609060101010101" pitchFamily="2" charset="-122"/>
              </a:rPr>
              <a:t>年，五年级数学，有效测试人数</a:t>
            </a:r>
            <a:r>
              <a:rPr lang="en-US" altLang="zh-CN" sz="1600" dirty="0" smtClean="0">
                <a:latin typeface="黑体" panose="02010609060101010101" pitchFamily="2" charset="-122"/>
                <a:ea typeface="黑体" panose="02010609060101010101" pitchFamily="2" charset="-122"/>
              </a:rPr>
              <a:t>19525</a:t>
            </a:r>
            <a:r>
              <a:rPr lang="zh-CN" altLang="en-US" sz="1600" dirty="0" smtClean="0">
                <a:latin typeface="黑体" panose="02010609060101010101" pitchFamily="2" charset="-122"/>
                <a:ea typeface="黑体" panose="02010609060101010101" pitchFamily="2" charset="-122"/>
              </a:rPr>
              <a:t>人，占北京市三年级学生的</a:t>
            </a:r>
            <a:r>
              <a:rPr lang="en-US" altLang="zh-CN" sz="1600" dirty="0" smtClean="0">
                <a:latin typeface="黑体" panose="02010609060101010101" pitchFamily="2" charset="-122"/>
                <a:ea typeface="黑体" panose="02010609060101010101" pitchFamily="2" charset="-122"/>
              </a:rPr>
              <a:t>17.4% </a:t>
            </a:r>
            <a:endParaRPr lang="en-US" altLang="zh-CN" sz="1600" dirty="0" smtClean="0">
              <a:latin typeface="黑体" panose="02010609060101010101" pitchFamily="2" charset="-122"/>
              <a:ea typeface="黑体" panose="02010609060101010101" pitchFamily="2" charset="-122"/>
            </a:endParaRPr>
          </a:p>
          <a:p>
            <a:pPr marL="685800" lvl="2">
              <a:lnSpc>
                <a:spcPct val="150000"/>
              </a:lnSpc>
              <a:buFont typeface="Arial" panose="020B0604020202020204" pitchFamily="34" charset="0"/>
              <a:buChar char="•"/>
            </a:pPr>
            <a:r>
              <a:rPr lang="en-US" altLang="zh-CN" sz="1600" dirty="0" smtClean="0">
                <a:latin typeface="黑体" panose="02010609060101010101" pitchFamily="2" charset="-122"/>
                <a:ea typeface="黑体" panose="02010609060101010101" pitchFamily="2" charset="-122"/>
              </a:rPr>
              <a:t>2009</a:t>
            </a:r>
            <a:r>
              <a:rPr lang="zh-CN" altLang="en-US" sz="1600" dirty="0" smtClean="0">
                <a:latin typeface="黑体" panose="02010609060101010101" pitchFamily="2" charset="-122"/>
                <a:ea typeface="黑体" panose="02010609060101010101" pitchFamily="2" charset="-122"/>
              </a:rPr>
              <a:t>及</a:t>
            </a:r>
            <a:r>
              <a:rPr lang="en-US" altLang="zh-CN" sz="1600" dirty="0" smtClean="0">
                <a:latin typeface="黑体" panose="02010609060101010101" pitchFamily="2" charset="-122"/>
                <a:ea typeface="黑体" panose="02010609060101010101" pitchFamily="2" charset="-122"/>
              </a:rPr>
              <a:t>2011</a:t>
            </a:r>
            <a:r>
              <a:rPr lang="zh-CN" altLang="en-US" sz="1600" dirty="0" smtClean="0">
                <a:latin typeface="黑体" panose="02010609060101010101" pitchFamily="2" charset="-122"/>
                <a:ea typeface="黑体" panose="02010609060101010101" pitchFamily="2" charset="-122"/>
              </a:rPr>
              <a:t>年度累计重复共同测试</a:t>
            </a:r>
            <a:r>
              <a:rPr lang="en-US" altLang="zh-CN" sz="1600" b="1" dirty="0" smtClean="0">
                <a:solidFill>
                  <a:srgbClr val="C00000"/>
                </a:solidFill>
                <a:latin typeface="黑体" panose="02010609060101010101" pitchFamily="2" charset="-122"/>
                <a:ea typeface="黑体" panose="02010609060101010101" pitchFamily="2" charset="-122"/>
              </a:rPr>
              <a:t>223</a:t>
            </a:r>
            <a:r>
              <a:rPr lang="zh-CN" altLang="en-US" sz="1600" dirty="0" smtClean="0">
                <a:latin typeface="黑体" panose="02010609060101010101" pitchFamily="2" charset="-122"/>
                <a:ea typeface="黑体" panose="02010609060101010101" pitchFamily="2" charset="-122"/>
              </a:rPr>
              <a:t>所学校的</a:t>
            </a:r>
            <a:r>
              <a:rPr lang="en-US" altLang="zh-CN" sz="1600" dirty="0" smtClean="0">
                <a:latin typeface="黑体" panose="02010609060101010101" pitchFamily="2" charset="-122"/>
                <a:ea typeface="黑体" panose="02010609060101010101" pitchFamily="2" charset="-122"/>
              </a:rPr>
              <a:t>19411</a:t>
            </a:r>
            <a:r>
              <a:rPr lang="zh-CN" altLang="en-US" sz="1600" dirty="0" smtClean="0">
                <a:latin typeface="黑体" panose="02010609060101010101" pitchFamily="2" charset="-122"/>
                <a:ea typeface="黑体" panose="02010609060101010101" pitchFamily="2" charset="-122"/>
              </a:rPr>
              <a:t>人。</a:t>
            </a:r>
            <a:endParaRPr lang="en-US" altLang="zh-CN" sz="1600" dirty="0" smtClean="0">
              <a:solidFill>
                <a:srgbClr val="FF0000"/>
              </a:solidFill>
              <a:latin typeface="黑体" panose="02010609060101010101" pitchFamily="2" charset="-122"/>
              <a:ea typeface="黑体" panose="02010609060101010101" pitchFamily="2" charset="-122"/>
            </a:endParaRPr>
          </a:p>
        </p:txBody>
      </p:sp>
      <p:sp>
        <p:nvSpPr>
          <p:cNvPr id="4" name="灯片编号占位符 3"/>
          <p:cNvSpPr>
            <a:spLocks noGrp="1"/>
          </p:cNvSpPr>
          <p:nvPr>
            <p:ph type="sldNum" sz="quarter" idx="10"/>
          </p:nvPr>
        </p:nvSpPr>
        <p:spPr/>
        <p:txBody>
          <a:bodyPr/>
          <a:lstStyle/>
          <a:p>
            <a:pPr>
              <a:defRPr/>
            </a:pPr>
            <a:fld id="{7F6BD98E-22C2-4796-9899-683BE1B09CFA}" type="slidenum">
              <a:rPr lang="zh-CN" altLang="en-US" smtClean="0"/>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smtClean="0"/>
          </a:p>
          <a:p>
            <a:endParaRPr lang="en-US" altLang="zh-CN" dirty="0" smtClean="0"/>
          </a:p>
        </p:txBody>
      </p:sp>
      <p:sp>
        <p:nvSpPr>
          <p:cNvPr id="4" name="灯片编号占位符 3"/>
          <p:cNvSpPr>
            <a:spLocks noGrp="1"/>
          </p:cNvSpPr>
          <p:nvPr>
            <p:ph type="sldNum" sz="quarter" idx="10"/>
          </p:nvPr>
        </p:nvSpPr>
        <p:spPr/>
        <p:txBody>
          <a:bodyPr/>
          <a:lstStyle/>
          <a:p>
            <a:pPr>
              <a:defRPr/>
            </a:pPr>
            <a:fld id="{7F6BD98E-22C2-4796-9899-683BE1B09CFA}" type="slidenum">
              <a:rPr lang="zh-CN" altLang="en-US" smtClean="0"/>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7F6BD98E-22C2-4796-9899-683BE1B09CFA}" type="slidenum">
              <a:rPr lang="zh-CN" altLang="en-US" smtClean="0"/>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b="1" i="1" dirty="0" smtClean="0">
                <a:solidFill>
                  <a:srgbClr val="C00000"/>
                </a:solidFill>
                <a:latin typeface="黑体" panose="02010609060101010101" pitchFamily="2" charset="-122"/>
                <a:ea typeface="黑体" panose="02010609060101010101" pitchFamily="2" charset="-122"/>
              </a:rPr>
              <a:t>小学阶段面临的情况更严峻，</a:t>
            </a:r>
            <a:r>
              <a:rPr lang="zh-CN" altLang="en-US" b="1" i="1" dirty="0" smtClean="0">
                <a:solidFill>
                  <a:srgbClr val="C00000"/>
                </a:solidFill>
              </a:rPr>
              <a:t>场地器材情况迫切需要大幅度改善</a:t>
            </a:r>
            <a:endParaRPr lang="en-US" altLang="zh-CN" b="1" i="1" dirty="0" smtClean="0">
              <a:solidFill>
                <a:srgbClr val="C00000"/>
              </a:solidFill>
            </a:endParaRPr>
          </a:p>
          <a:p>
            <a:endParaRPr lang="en-US" altLang="zh-CN" b="1" i="1" dirty="0" smtClean="0">
              <a:solidFill>
                <a:srgbClr val="C00000"/>
              </a:solidFill>
            </a:endParaRPr>
          </a:p>
          <a:p>
            <a:endParaRPr lang="en-US" altLang="zh-CN" b="1" i="1" dirty="0" smtClean="0">
              <a:solidFill>
                <a:srgbClr val="C00000"/>
              </a:solidFill>
            </a:endParaRPr>
          </a:p>
          <a:p>
            <a:r>
              <a:rPr lang="zh-CN" altLang="en-US" b="1" i="1" smtClean="0">
                <a:solidFill>
                  <a:srgbClr val="C00000"/>
                </a:solidFill>
              </a:rPr>
              <a:t>体育的这部分结果应该作为一个特色环节放在例子里讲解。而且前面这么多数据结果，个人感觉只要在每个点上找一个例子就足够了，太多了，把整个主题都冲淡了。而且结果部分的目的是什么？应该是让别人知道测试结果如何有效利用的。</a:t>
            </a:r>
            <a:endParaRPr lang="zh-CN" altLang="en-US" dirty="0"/>
          </a:p>
        </p:txBody>
      </p:sp>
      <p:sp>
        <p:nvSpPr>
          <p:cNvPr id="4" name="灯片编号占位符 3"/>
          <p:cNvSpPr>
            <a:spLocks noGrp="1"/>
          </p:cNvSpPr>
          <p:nvPr>
            <p:ph type="sldNum" sz="quarter" idx="10"/>
          </p:nvPr>
        </p:nvSpPr>
        <p:spPr/>
        <p:txBody>
          <a:bodyPr/>
          <a:lstStyle/>
          <a:p>
            <a:pPr>
              <a:defRPr/>
            </a:pPr>
            <a:fld id="{7F6BD98E-22C2-4796-9899-683BE1B09CFA}" type="slidenum">
              <a:rPr lang="zh-CN" altLang="en-US" smtClean="0"/>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再加一个</a:t>
            </a:r>
            <a:r>
              <a:rPr lang="en-US" altLang="zh-CN" dirty="0" smtClean="0"/>
              <a:t>2012</a:t>
            </a:r>
            <a:r>
              <a:rPr lang="zh-CN" altLang="en-US" dirty="0" smtClean="0"/>
              <a:t>年的校间差异</a:t>
            </a:r>
            <a:endParaRPr lang="zh-CN" altLang="en-US" dirty="0"/>
          </a:p>
        </p:txBody>
      </p:sp>
      <p:sp>
        <p:nvSpPr>
          <p:cNvPr id="4" name="灯片编号占位符 3"/>
          <p:cNvSpPr>
            <a:spLocks noGrp="1"/>
          </p:cNvSpPr>
          <p:nvPr>
            <p:ph type="sldNum" sz="quarter" idx="10"/>
          </p:nvPr>
        </p:nvSpPr>
        <p:spPr/>
        <p:txBody>
          <a:bodyPr/>
          <a:lstStyle/>
          <a:p>
            <a:pPr>
              <a:defRPr/>
            </a:pPr>
            <a:fld id="{7F6BD98E-22C2-4796-9899-683BE1B09CFA}" type="slidenum">
              <a:rPr lang="zh-CN" altLang="en-US" smtClean="0"/>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7F6BD98E-22C2-4796-9899-683BE1B09CFA}" type="slidenum">
              <a:rPr lang="zh-CN" altLang="en-US" smtClean="0"/>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总体来看，不同户籍类别学生的合格率和优秀率均处于较高水平；但是合格率分布比较集中在</a:t>
            </a:r>
            <a:r>
              <a:rPr lang="en-US" altLang="zh-CN" dirty="0" smtClean="0"/>
              <a:t>80%-99%</a:t>
            </a:r>
            <a:r>
              <a:rPr lang="zh-CN" altLang="en-US" dirty="0" smtClean="0"/>
              <a:t>之间，优秀率分布比较分散，相差较大；</a:t>
            </a:r>
            <a:endParaRPr lang="en-US" altLang="zh-CN" dirty="0" smtClean="0"/>
          </a:p>
          <a:p>
            <a:r>
              <a:rPr lang="zh-CN" altLang="en-US" dirty="0" smtClean="0"/>
              <a:t>从合格率来看，在五八年级学科中，本市城镇户口合格率最高，本市农业户口合格率最低；非本市农业户口次低；</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从优秀率来看，在五八年级学科中，本市城镇户口优秀率最高，本市农业户口优秀率最低；非本市农业户口次低。</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因此需要重点关注本市农业户口和非本市农业户口学生。</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家庭作业时间图可以反着做</a:t>
            </a:r>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ts val="2400"/>
              </a:lnSpc>
            </a:pPr>
            <a:r>
              <a:rPr lang="zh-CN" altLang="en-US" sz="1200" dirty="0" smtClean="0">
                <a:latin typeface="黑体" panose="02010609060101010101" pitchFamily="2" charset="-122"/>
                <a:ea typeface="黑体" panose="02010609060101010101" pitchFamily="2" charset="-122"/>
              </a:rPr>
              <a:t>北京市监测结果：</a:t>
            </a:r>
            <a:endParaRPr lang="en-US" altLang="zh-CN" sz="1200" dirty="0" smtClean="0">
              <a:latin typeface="黑体" panose="02010609060101010101" pitchFamily="2" charset="-122"/>
              <a:ea typeface="黑体" panose="02010609060101010101" pitchFamily="2" charset="-122"/>
            </a:endParaRPr>
          </a:p>
          <a:p>
            <a:pPr>
              <a:lnSpc>
                <a:spcPts val="2400"/>
              </a:lnSpc>
            </a:pPr>
            <a:r>
              <a:rPr lang="en-US" altLang="zh-CN" sz="1200" dirty="0" smtClean="0">
                <a:latin typeface="华文楷体" panose="02010600040101010101" pitchFamily="2" charset="-122"/>
                <a:ea typeface="华文楷体" panose="02010600040101010101" pitchFamily="2" charset="-122"/>
              </a:rPr>
              <a:t>    2006-2013</a:t>
            </a:r>
            <a:r>
              <a:rPr lang="zh-CN" altLang="en-US" sz="1200" dirty="0" smtClean="0">
                <a:latin typeface="华文楷体" panose="02010600040101010101" pitchFamily="2" charset="-122"/>
                <a:ea typeface="华文楷体" panose="02010600040101010101" pitchFamily="2" charset="-122"/>
              </a:rPr>
              <a:t>年北京市五年级学生每天完成学校布置的家庭作业时间不超过</a:t>
            </a:r>
            <a:r>
              <a:rPr lang="en-US" altLang="zh-CN" sz="1200" dirty="0" smtClean="0">
                <a:latin typeface="华文楷体" panose="02010600040101010101" pitchFamily="2" charset="-122"/>
                <a:ea typeface="华文楷体" panose="02010600040101010101" pitchFamily="2" charset="-122"/>
              </a:rPr>
              <a:t>1</a:t>
            </a:r>
            <a:r>
              <a:rPr lang="zh-CN" altLang="en-US" sz="1200" dirty="0" smtClean="0">
                <a:latin typeface="华文楷体" panose="02010600040101010101" pitchFamily="2" charset="-122"/>
                <a:ea typeface="华文楷体" panose="02010600040101010101" pitchFamily="2" charset="-122"/>
              </a:rPr>
              <a:t>小时的学生比例至</a:t>
            </a:r>
            <a:r>
              <a:rPr lang="en-US" altLang="zh-CN" sz="1200" dirty="0" smtClean="0">
                <a:latin typeface="华文楷体" panose="02010600040101010101" pitchFamily="2" charset="-122"/>
                <a:ea typeface="华文楷体" panose="02010600040101010101" pitchFamily="2" charset="-122"/>
              </a:rPr>
              <a:t>2013</a:t>
            </a:r>
            <a:r>
              <a:rPr lang="zh-CN" altLang="en-US" sz="1200" dirty="0" smtClean="0">
                <a:latin typeface="华文楷体" panose="02010600040101010101" pitchFamily="2" charset="-122"/>
                <a:ea typeface="华文楷体" panose="02010600040101010101" pitchFamily="2" charset="-122"/>
              </a:rPr>
              <a:t>年达到</a:t>
            </a:r>
            <a:r>
              <a:rPr lang="en-US" altLang="zh-CN" sz="1200" dirty="0" smtClean="0">
                <a:latin typeface="华文楷体" panose="02010600040101010101" pitchFamily="2" charset="-122"/>
                <a:ea typeface="华文楷体" panose="02010600040101010101" pitchFamily="2" charset="-122"/>
              </a:rPr>
              <a:t>68.1%</a:t>
            </a:r>
            <a:r>
              <a:rPr lang="zh-CN" altLang="en-US" sz="1200" dirty="0" smtClean="0">
                <a:latin typeface="华文楷体" panose="02010600040101010101" pitchFamily="2" charset="-122"/>
                <a:ea typeface="华文楷体" panose="02010600040101010101" pitchFamily="2" charset="-122"/>
              </a:rPr>
              <a:t>；八年级学生不超过</a:t>
            </a:r>
            <a:r>
              <a:rPr lang="en-US" altLang="zh-CN" sz="1200" dirty="0" smtClean="0">
                <a:latin typeface="华文楷体" panose="02010600040101010101" pitchFamily="2" charset="-122"/>
                <a:ea typeface="华文楷体" panose="02010600040101010101" pitchFamily="2" charset="-122"/>
              </a:rPr>
              <a:t>1.5</a:t>
            </a:r>
            <a:r>
              <a:rPr lang="zh-CN" altLang="en-US" sz="1200" dirty="0" smtClean="0">
                <a:latin typeface="华文楷体" panose="02010600040101010101" pitchFamily="2" charset="-122"/>
                <a:ea typeface="华文楷体" panose="02010600040101010101" pitchFamily="2" charset="-122"/>
              </a:rPr>
              <a:t>小时的学生比例至</a:t>
            </a:r>
            <a:r>
              <a:rPr lang="en-US" altLang="zh-CN" sz="1200" dirty="0" smtClean="0">
                <a:latin typeface="华文楷体" panose="02010600040101010101" pitchFamily="2" charset="-122"/>
                <a:ea typeface="华文楷体" panose="02010600040101010101" pitchFamily="2" charset="-122"/>
              </a:rPr>
              <a:t>2013</a:t>
            </a:r>
            <a:r>
              <a:rPr lang="zh-CN" altLang="en-US" sz="1200" dirty="0" smtClean="0">
                <a:latin typeface="华文楷体" panose="02010600040101010101" pitchFamily="2" charset="-122"/>
                <a:ea typeface="华文楷体" panose="02010600040101010101" pitchFamily="2" charset="-122"/>
              </a:rPr>
              <a:t>年达到</a:t>
            </a:r>
            <a:r>
              <a:rPr lang="en-US" altLang="zh-CN" sz="1200" dirty="0" smtClean="0">
                <a:latin typeface="华文楷体" panose="02010600040101010101" pitchFamily="2" charset="-122"/>
                <a:ea typeface="华文楷体" panose="02010600040101010101" pitchFamily="2" charset="-122"/>
              </a:rPr>
              <a:t>56.6%</a:t>
            </a:r>
            <a:r>
              <a:rPr lang="zh-CN" altLang="en-US" sz="1200" dirty="0" smtClean="0">
                <a:latin typeface="华文楷体" panose="02010600040101010101" pitchFamily="2" charset="-122"/>
                <a:ea typeface="华文楷体" panose="02010600040101010101" pitchFamily="2" charset="-122"/>
              </a:rPr>
              <a:t>。表明学生课业负担有所减轻。</a:t>
            </a:r>
            <a:endParaRPr lang="en-US" altLang="zh-CN" sz="1200" dirty="0" smtClean="0">
              <a:latin typeface="华文楷体" panose="02010600040101010101" pitchFamily="2" charset="-122"/>
              <a:ea typeface="华文楷体" panose="02010600040101010101" pitchFamily="2" charset="-122"/>
            </a:endParaRPr>
          </a:p>
          <a:p>
            <a:pPr>
              <a:lnSpc>
                <a:spcPts val="2400"/>
              </a:lnSpc>
            </a:pPr>
            <a:endParaRPr lang="en-US" altLang="zh-CN" sz="1200" b="1" dirty="0" smtClean="0">
              <a:latin typeface="华文楷体" panose="02010600040101010101" pitchFamily="2" charset="-122"/>
              <a:ea typeface="华文楷体" panose="02010600040101010101" pitchFamily="2" charset="-122"/>
            </a:endParaRPr>
          </a:p>
          <a:p>
            <a:pPr>
              <a:lnSpc>
                <a:spcPts val="2400"/>
              </a:lnSpc>
            </a:pPr>
            <a:r>
              <a:rPr lang="zh-CN" altLang="en-US" sz="1200" dirty="0" smtClean="0">
                <a:solidFill>
                  <a:srgbClr val="C00000"/>
                </a:solidFill>
                <a:latin typeface="黑体" panose="02010609060101010101" pitchFamily="2" charset="-122"/>
                <a:ea typeface="黑体" panose="02010609060101010101" pitchFamily="2" charset="-122"/>
              </a:rPr>
              <a:t>国家监测结果：</a:t>
            </a:r>
            <a:endParaRPr lang="en-US" altLang="zh-CN" sz="1200" dirty="0" smtClean="0">
              <a:solidFill>
                <a:srgbClr val="C00000"/>
              </a:solidFill>
              <a:latin typeface="黑体" panose="02010609060101010101" pitchFamily="2" charset="-122"/>
              <a:ea typeface="黑体" panose="02010609060101010101" pitchFamily="2" charset="-122"/>
            </a:endParaRPr>
          </a:p>
          <a:p>
            <a:pPr>
              <a:lnSpc>
                <a:spcPts val="2400"/>
              </a:lnSpc>
            </a:pPr>
            <a:r>
              <a:rPr lang="en-US" altLang="zh-CN" sz="1200" dirty="0" smtClean="0">
                <a:solidFill>
                  <a:srgbClr val="C00000"/>
                </a:solidFill>
                <a:latin typeface="华文楷体" panose="02010600040101010101" pitchFamily="2" charset="-122"/>
                <a:ea typeface="华文楷体" panose="02010600040101010101" pitchFamily="2" charset="-122"/>
              </a:rPr>
              <a:t>    2011</a:t>
            </a:r>
            <a:r>
              <a:rPr lang="zh-CN" altLang="en-US" sz="1200" dirty="0" smtClean="0">
                <a:solidFill>
                  <a:srgbClr val="C00000"/>
                </a:solidFill>
                <a:latin typeface="华文楷体" panose="02010600040101010101" pitchFamily="2" charset="-122"/>
                <a:ea typeface="华文楷体" panose="02010600040101010101" pitchFamily="2" charset="-122"/>
              </a:rPr>
              <a:t>年四年级作业量不超过</a:t>
            </a:r>
            <a:r>
              <a:rPr lang="en-US" altLang="zh-CN" sz="1200" dirty="0" smtClean="0">
                <a:solidFill>
                  <a:srgbClr val="C00000"/>
                </a:solidFill>
                <a:latin typeface="华文楷体" panose="02010600040101010101" pitchFamily="2" charset="-122"/>
                <a:ea typeface="华文楷体" panose="02010600040101010101" pitchFamily="2" charset="-122"/>
              </a:rPr>
              <a:t>1</a:t>
            </a:r>
            <a:r>
              <a:rPr lang="zh-CN" altLang="en-US" sz="1200" dirty="0" smtClean="0">
                <a:solidFill>
                  <a:srgbClr val="C00000"/>
                </a:solidFill>
                <a:latin typeface="华文楷体" panose="02010600040101010101" pitchFamily="2" charset="-122"/>
                <a:ea typeface="华文楷体" panose="02010600040101010101" pitchFamily="2" charset="-122"/>
              </a:rPr>
              <a:t>小时的学生比例为</a:t>
            </a:r>
            <a:r>
              <a:rPr lang="en-US" altLang="zh-CN" sz="1200" dirty="0" smtClean="0">
                <a:solidFill>
                  <a:srgbClr val="C00000"/>
                </a:solidFill>
                <a:latin typeface="华文楷体" panose="02010600040101010101" pitchFamily="2" charset="-122"/>
                <a:ea typeface="华文楷体" panose="02010600040101010101" pitchFamily="2" charset="-122"/>
              </a:rPr>
              <a:t>47.5%</a:t>
            </a:r>
            <a:r>
              <a:rPr lang="zh-CN" altLang="en-US" sz="1200" dirty="0" smtClean="0">
                <a:solidFill>
                  <a:srgbClr val="C00000"/>
                </a:solidFill>
                <a:latin typeface="华文楷体" panose="02010600040101010101" pitchFamily="2" charset="-122"/>
                <a:ea typeface="华文楷体" panose="02010600040101010101" pitchFamily="2" charset="-122"/>
              </a:rPr>
              <a:t>；八年级作业量不超过</a:t>
            </a:r>
            <a:r>
              <a:rPr lang="en-US" altLang="zh-CN" sz="1200" dirty="0" smtClean="0">
                <a:solidFill>
                  <a:srgbClr val="C00000"/>
                </a:solidFill>
                <a:latin typeface="华文楷体" panose="02010600040101010101" pitchFamily="2" charset="-122"/>
                <a:ea typeface="华文楷体" panose="02010600040101010101" pitchFamily="2" charset="-122"/>
              </a:rPr>
              <a:t>1.5</a:t>
            </a:r>
            <a:r>
              <a:rPr lang="zh-CN" altLang="en-US" sz="1200" dirty="0" smtClean="0">
                <a:solidFill>
                  <a:srgbClr val="C00000"/>
                </a:solidFill>
                <a:latin typeface="华文楷体" panose="02010600040101010101" pitchFamily="2" charset="-122"/>
                <a:ea typeface="华文楷体" panose="02010600040101010101" pitchFamily="2" charset="-122"/>
              </a:rPr>
              <a:t>小时的学生比例为</a:t>
            </a:r>
            <a:r>
              <a:rPr lang="en-US" altLang="zh-CN" sz="1200" dirty="0" smtClean="0">
                <a:solidFill>
                  <a:srgbClr val="C00000"/>
                </a:solidFill>
                <a:latin typeface="华文楷体" panose="02010600040101010101" pitchFamily="2" charset="-122"/>
                <a:ea typeface="华文楷体" panose="02010600040101010101" pitchFamily="2" charset="-122"/>
              </a:rPr>
              <a:t>24.7%</a:t>
            </a:r>
            <a:r>
              <a:rPr lang="zh-CN" altLang="en-US" sz="1200" dirty="0" smtClean="0">
                <a:solidFill>
                  <a:srgbClr val="C00000"/>
                </a:solidFill>
                <a:latin typeface="华文楷体" panose="02010600040101010101" pitchFamily="2" charset="-122"/>
                <a:ea typeface="华文楷体" panose="02010600040101010101" pitchFamily="2" charset="-122"/>
              </a:rPr>
              <a:t>。</a:t>
            </a:r>
            <a:endParaRPr lang="en-US" altLang="zh-CN" sz="1200" dirty="0" smtClean="0">
              <a:solidFill>
                <a:srgbClr val="C00000"/>
              </a:solidFill>
              <a:latin typeface="华文楷体" panose="02010600040101010101" pitchFamily="2" charset="-122"/>
              <a:ea typeface="华文楷体" panose="0201060004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ln>
        </p:spPr>
      </p:sp>
      <p:sp>
        <p:nvSpPr>
          <p:cNvPr id="64515" name="备注占位符 2"/>
          <p:cNvSpPr>
            <a:spLocks noGrp="1"/>
          </p:cNvSpPr>
          <p:nvPr>
            <p:ph type="body" idx="1"/>
          </p:nvPr>
        </p:nvSpPr>
        <p:spPr bwMode="auto">
          <a:noFill/>
        </p:spPr>
        <p:txBody>
          <a:bodyPr wrap="square" numCol="1" anchor="t" anchorCtr="0" compatLnSpc="1"/>
          <a:lstStyle/>
          <a:p>
            <a:r>
              <a:rPr lang="zh-CN" altLang="en-US" smtClean="0"/>
              <a:t>以上组图可以看出，对于八年级学生的语文学习而言：</a:t>
            </a:r>
            <a:endParaRPr lang="en-US" altLang="zh-CN" smtClean="0"/>
          </a:p>
          <a:p>
            <a:r>
              <a:rPr lang="zh-CN" altLang="en-US" smtClean="0"/>
              <a:t>对于“抄写字词”这类简单重复性作业，布置的频率越高，学生的学业成绩越差，因此，此类作业不宜布置太多</a:t>
            </a:r>
            <a:endParaRPr lang="en-US" altLang="zh-CN" smtClean="0"/>
          </a:p>
          <a:p>
            <a:r>
              <a:rPr lang="zh-CN" altLang="en-US" smtClean="0"/>
              <a:t>对于“完成不同文体的阅读题”这类作业，每周布置的学生学业成绩最高，每天布置和每月布置的学生得分率也较高，因此，此类作业每周布置所起到的效果最好</a:t>
            </a:r>
            <a:endParaRPr lang="en-US" altLang="zh-CN" smtClean="0"/>
          </a:p>
          <a:p>
            <a:r>
              <a:rPr lang="zh-CN" altLang="en-US" smtClean="0"/>
              <a:t>对于“写随笔、作业”这类作业，每周布置的成绩最好，其次是每月布置，再次是每天布置，因此，此类作业也适宜每周布置</a:t>
            </a:r>
            <a:endParaRPr lang="en-US" altLang="zh-CN" smtClean="0"/>
          </a:p>
          <a:p>
            <a:r>
              <a:rPr lang="zh-CN" altLang="en-US" smtClean="0"/>
              <a:t>对于“手抄报、研究性学习等实践性作业”，每月布置的学生学业成绩最好，其次是极少布置的学生，因此，此类作业的布置频率不宜超过每月</a:t>
            </a:r>
            <a:r>
              <a:rPr lang="en-US" altLang="zh-CN" smtClean="0"/>
              <a:t>1</a:t>
            </a:r>
            <a:r>
              <a:rPr lang="zh-CN" altLang="en-US" smtClean="0"/>
              <a:t>次。</a:t>
            </a:r>
            <a:endParaRPr lang="en-US" altLang="zh-CN" smtClean="0"/>
          </a:p>
          <a:p>
            <a:r>
              <a:rPr lang="zh-CN" altLang="en-US" smtClean="0"/>
              <a:t>上述结果可以看出，各类型作业以何种频率布置给学生能够起到最好的效果，了解这些有助于老师在学期初设计好本学期的大致作业类型及其布置频率，以发挥其最好的效果。</a:t>
            </a:r>
            <a:endParaRPr lang="zh-CN" altLang="en-US" smtClean="0"/>
          </a:p>
        </p:txBody>
      </p:sp>
      <p:sp>
        <p:nvSpPr>
          <p:cNvPr id="64516" name="灯片编号占位符 3"/>
          <p:cNvSpPr>
            <a:spLocks noGrp="1"/>
          </p:cNvSpPr>
          <p:nvPr>
            <p:ph type="sldNum" sz="quarter" idx="5"/>
          </p:nvPr>
        </p:nvSpPr>
        <p:spPr bwMode="auto">
          <a:noFill/>
          <a:ln>
            <a:miter lim="800000"/>
          </a:ln>
        </p:spPr>
        <p:txBody>
          <a:bodyPr/>
          <a:lstStyle/>
          <a:p>
            <a:fld id="{1C8323D0-95FD-4E4A-9C0C-29D906EB54D1}" type="slidenum">
              <a:rPr lang="zh-CN" altLang="en-US"/>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bwMode="auto">
          <a:noFill/>
          <a:ln>
            <a:solidFill>
              <a:srgbClr val="000000"/>
            </a:solidFill>
            <a:miter lim="800000"/>
          </a:ln>
        </p:spPr>
      </p:sp>
      <p:sp>
        <p:nvSpPr>
          <p:cNvPr id="89091"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89092" name="灯片编号占位符 3"/>
          <p:cNvSpPr>
            <a:spLocks noGrp="1"/>
          </p:cNvSpPr>
          <p:nvPr>
            <p:ph type="sldNum" sz="quarter" idx="5"/>
          </p:nvPr>
        </p:nvSpPr>
        <p:spPr bwMode="auto">
          <a:noFill/>
          <a:ln>
            <a:miter lim="800000"/>
          </a:ln>
        </p:spPr>
        <p:txBody>
          <a:bodyPr/>
          <a:lstStyle/>
          <a:p>
            <a:fld id="{ED081EB1-2CF6-4B08-9520-E8DE9AE8FA85}" type="slidenum">
              <a:rPr lang="zh-CN" altLang="en-US"/>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r>
              <a:rPr lang="zh-CN" altLang="en-US" smtClean="0"/>
              <a:t>从三年的数据可以看出，教师行为百分比占据较大的比例。</a:t>
            </a:r>
            <a:r>
              <a:rPr lang="en-US" altLang="zh-CN" smtClean="0"/>
              <a:t>2012</a:t>
            </a:r>
            <a:r>
              <a:rPr lang="zh-CN" altLang="en-US" smtClean="0"/>
              <a:t>年学科有小学音乐、初中音乐，这两个学科，学生行为比例都较高，所以导致</a:t>
            </a:r>
            <a:r>
              <a:rPr lang="en-US" altLang="zh-CN" smtClean="0"/>
              <a:t>2012</a:t>
            </a:r>
            <a:r>
              <a:rPr lang="zh-CN" altLang="en-US" smtClean="0"/>
              <a:t>年的数据学生行为比例较高。</a:t>
            </a:r>
            <a:endParaRPr lang="en-US" altLang="zh-CN" smtClean="0"/>
          </a:p>
          <a:p>
            <a:pPr eaLnBrk="1" hangingPunct="1">
              <a:spcBef>
                <a:spcPct val="0"/>
              </a:spcBef>
            </a:pPr>
            <a:r>
              <a:rPr lang="en-US" altLang="zh-CN" smtClean="0"/>
              <a:t>2013</a:t>
            </a:r>
            <a:r>
              <a:rPr lang="zh-CN" altLang="en-US" smtClean="0"/>
              <a:t>年的学科包括了数学、英语和历史，这三个学科的教师行为比例都较高；</a:t>
            </a:r>
            <a:r>
              <a:rPr lang="en-US" altLang="zh-CN" smtClean="0"/>
              <a:t>2014</a:t>
            </a:r>
            <a:r>
              <a:rPr lang="zh-CN" altLang="en-US" smtClean="0"/>
              <a:t>年的学科为语文、地理和社会，这三个学科的教师行为比例也较高，所以总体来看，教师行为比例高于学生行为比例。</a:t>
            </a:r>
            <a:endParaRPr lang="zh-CN" altLang="en-US" smtClean="0"/>
          </a:p>
        </p:txBody>
      </p:sp>
      <p:sp>
        <p:nvSpPr>
          <p:cNvPr id="91140" name="灯片编号占位符 3"/>
          <p:cNvSpPr>
            <a:spLocks noGrp="1"/>
          </p:cNvSpPr>
          <p:nvPr>
            <p:ph type="sldNum" sz="quarter" idx="5"/>
          </p:nvPr>
        </p:nvSpPr>
        <p:spPr bwMode="auto">
          <a:noFill/>
          <a:ln>
            <a:miter lim="800000"/>
          </a:ln>
        </p:spPr>
        <p:txBody>
          <a:bodyPr/>
          <a:lstStyle/>
          <a:p>
            <a:fld id="{AA2FA87C-3C98-48C7-BB97-9555A7FC2253}" type="slidenum">
              <a:rPr lang="zh-CN" altLang="en-US">
                <a:solidFill>
                  <a:srgbClr val="000000"/>
                </a:solidFill>
              </a:rPr>
            </a:fld>
            <a:endParaRPr lang="zh-CN" altLang="en-US">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bwMode="auto">
          <a:noFill/>
          <a:ln>
            <a:solidFill>
              <a:srgbClr val="000000"/>
            </a:solidFill>
            <a:miter lim="800000"/>
          </a:ln>
        </p:spPr>
      </p:sp>
      <p:sp>
        <p:nvSpPr>
          <p:cNvPr id="93187" name="备注占位符 2"/>
          <p:cNvSpPr>
            <a:spLocks noGrp="1"/>
          </p:cNvSpPr>
          <p:nvPr>
            <p:ph type="body" idx="1"/>
          </p:nvPr>
        </p:nvSpPr>
        <p:spPr bwMode="auto">
          <a:noFill/>
        </p:spPr>
        <p:txBody>
          <a:bodyPr wrap="square" numCol="1" anchor="t" anchorCtr="0" compatLnSpc="1"/>
          <a:lstStyle/>
          <a:p>
            <a:pPr eaLnBrk="1" hangingPunct="1">
              <a:spcBef>
                <a:spcPct val="0"/>
              </a:spcBef>
            </a:pPr>
            <a:r>
              <a:rPr lang="zh-CN" altLang="en-US" smtClean="0"/>
              <a:t>红色图框代表教师讲授，绿色图框代表学生被动发言；</a:t>
            </a:r>
            <a:endParaRPr lang="en-US" altLang="zh-CN" smtClean="0"/>
          </a:p>
          <a:p>
            <a:pPr eaLnBrk="1" hangingPunct="1">
              <a:spcBef>
                <a:spcPct val="0"/>
              </a:spcBef>
            </a:pPr>
            <a:r>
              <a:rPr lang="zh-CN" altLang="en-US" smtClean="0"/>
              <a:t>从图中可以看出，</a:t>
            </a:r>
            <a:r>
              <a:rPr lang="en-US" altLang="zh-CN" smtClean="0"/>
              <a:t>2012-2014</a:t>
            </a:r>
            <a:r>
              <a:rPr lang="zh-CN" altLang="en-US" smtClean="0"/>
              <a:t>年教师讲授比例一直居高，而且有增高趋势；学生被动发言次数较多，且有增高趋势。</a:t>
            </a:r>
            <a:endParaRPr lang="zh-CN" altLang="en-US" smtClean="0"/>
          </a:p>
        </p:txBody>
      </p:sp>
      <p:sp>
        <p:nvSpPr>
          <p:cNvPr id="93188" name="灯片编号占位符 3"/>
          <p:cNvSpPr>
            <a:spLocks noGrp="1"/>
          </p:cNvSpPr>
          <p:nvPr>
            <p:ph type="sldNum" sz="quarter" idx="5"/>
          </p:nvPr>
        </p:nvSpPr>
        <p:spPr bwMode="auto">
          <a:noFill/>
          <a:ln>
            <a:miter lim="800000"/>
          </a:ln>
        </p:spPr>
        <p:txBody>
          <a:bodyPr/>
          <a:lstStyle/>
          <a:p>
            <a:fld id="{92961730-B352-43A2-96F7-2057704CAC30}" type="slidenum">
              <a:rPr lang="zh-CN" altLang="en-US">
                <a:solidFill>
                  <a:srgbClr val="000000"/>
                </a:solidFill>
              </a:rPr>
            </a:fld>
            <a:endParaRPr lang="zh-CN" altLang="en-US">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幻灯片图像占位符 1"/>
          <p:cNvSpPr>
            <a:spLocks noGrp="1" noRot="1" noChangeAspect="1" noTextEdit="1"/>
          </p:cNvSpPr>
          <p:nvPr>
            <p:ph type="sldImg"/>
          </p:nvPr>
        </p:nvSpPr>
        <p:spPr bwMode="auto">
          <a:noFill/>
          <a:ln>
            <a:solidFill>
              <a:srgbClr val="000000"/>
            </a:solidFill>
            <a:miter lim="800000"/>
          </a:ln>
        </p:spPr>
      </p:sp>
      <p:sp>
        <p:nvSpPr>
          <p:cNvPr id="95235" name="备注占位符 2"/>
          <p:cNvSpPr>
            <a:spLocks noGrp="1"/>
          </p:cNvSpPr>
          <p:nvPr>
            <p:ph type="body" idx="1"/>
          </p:nvPr>
        </p:nvSpPr>
        <p:spPr bwMode="auto">
          <a:noFill/>
        </p:spPr>
        <p:txBody>
          <a:bodyPr wrap="square" numCol="1" anchor="t" anchorCtr="0" compatLnSpc="1"/>
          <a:lstStyle/>
          <a:p>
            <a:pPr eaLnBrk="1" hangingPunct="1">
              <a:spcBef>
                <a:spcPct val="0"/>
              </a:spcBef>
            </a:pPr>
            <a:r>
              <a:rPr lang="en-US" altLang="zh-CN" smtClean="0"/>
              <a:t>1</a:t>
            </a:r>
            <a:r>
              <a:rPr lang="zh-CN" altLang="zh-CN" smtClean="0"/>
              <a:t>、以教师语言为主，教师语言一讲授和提问为主，数据分别为</a:t>
            </a:r>
            <a:r>
              <a:rPr lang="en-US" altLang="zh-CN" smtClean="0"/>
              <a:t>208</a:t>
            </a:r>
            <a:r>
              <a:rPr lang="zh-CN" altLang="zh-CN" smtClean="0"/>
              <a:t>次、</a:t>
            </a:r>
            <a:r>
              <a:rPr lang="en-US" altLang="zh-CN" smtClean="0"/>
              <a:t>150</a:t>
            </a:r>
            <a:r>
              <a:rPr lang="zh-CN" altLang="zh-CN" smtClean="0"/>
              <a:t>次；</a:t>
            </a:r>
            <a:endParaRPr lang="zh-CN" altLang="zh-CN" smtClean="0"/>
          </a:p>
          <a:p>
            <a:pPr eaLnBrk="1" hangingPunct="1">
              <a:spcBef>
                <a:spcPct val="0"/>
              </a:spcBef>
            </a:pPr>
            <a:r>
              <a:rPr lang="en-US" altLang="zh-CN" smtClean="0"/>
              <a:t>2</a:t>
            </a:r>
            <a:r>
              <a:rPr lang="zh-CN" altLang="zh-CN" smtClean="0"/>
              <a:t>、学生发言以被动发言为主，主动发言极少；数据分别为</a:t>
            </a:r>
            <a:r>
              <a:rPr lang="en-US" altLang="zh-CN" smtClean="0"/>
              <a:t>185</a:t>
            </a:r>
            <a:r>
              <a:rPr lang="zh-CN" altLang="zh-CN" smtClean="0"/>
              <a:t>次和</a:t>
            </a:r>
            <a:r>
              <a:rPr lang="en-US" altLang="zh-CN" smtClean="0"/>
              <a:t>23</a:t>
            </a:r>
            <a:r>
              <a:rPr lang="zh-CN" altLang="zh-CN" smtClean="0"/>
              <a:t>次</a:t>
            </a:r>
            <a:endParaRPr lang="zh-CN" altLang="zh-CN" smtClean="0"/>
          </a:p>
          <a:p>
            <a:pPr eaLnBrk="1" hangingPunct="1">
              <a:spcBef>
                <a:spcPct val="0"/>
              </a:spcBef>
            </a:pPr>
            <a:r>
              <a:rPr lang="en-US" altLang="zh-CN" smtClean="0"/>
              <a:t>3</a:t>
            </a:r>
            <a:r>
              <a:rPr lang="zh-CN" altLang="zh-CN" smtClean="0"/>
              <a:t>、教师接纳和利用学生的观点较少（</a:t>
            </a:r>
            <a:r>
              <a:rPr lang="en-US" altLang="zh-CN" smtClean="0"/>
              <a:t>53</a:t>
            </a:r>
            <a:r>
              <a:rPr lang="zh-CN" altLang="zh-CN" smtClean="0"/>
              <a:t>次）。</a:t>
            </a:r>
            <a:endParaRPr lang="zh-CN" altLang="zh-CN" smtClean="0"/>
          </a:p>
          <a:p>
            <a:pPr eaLnBrk="1" hangingPunct="1">
              <a:spcBef>
                <a:spcPct val="0"/>
              </a:spcBef>
            </a:pPr>
            <a:r>
              <a:rPr lang="en-US" altLang="zh-CN" smtClean="0"/>
              <a:t>4</a:t>
            </a:r>
            <a:r>
              <a:rPr lang="zh-CN" altLang="zh-CN" smtClean="0"/>
              <a:t>、从语言互动方式来说，（见深蓝色小方格）师生互动的方式是教师提问——学生回答问题为主要的互动方式，是一种教师驱动的互动方式。（教师连续提问语言出现</a:t>
            </a:r>
            <a:r>
              <a:rPr lang="en-US" altLang="zh-CN" smtClean="0"/>
              <a:t>101</a:t>
            </a:r>
            <a:r>
              <a:rPr lang="zh-CN" altLang="zh-CN" smtClean="0"/>
              <a:t>次，提问与回答的语言序对出现</a:t>
            </a:r>
            <a:r>
              <a:rPr lang="en-US" altLang="zh-CN" smtClean="0"/>
              <a:t>25</a:t>
            </a:r>
            <a:r>
              <a:rPr lang="zh-CN" altLang="zh-CN" smtClean="0"/>
              <a:t>次，学生连续发言的序对</a:t>
            </a:r>
            <a:r>
              <a:rPr lang="en-US" altLang="zh-CN" smtClean="0"/>
              <a:t>139</a:t>
            </a:r>
            <a:r>
              <a:rPr lang="zh-CN" altLang="zh-CN" smtClean="0"/>
              <a:t>次，学生发言与教师提问的序对出现</a:t>
            </a:r>
            <a:r>
              <a:rPr lang="en-US" altLang="zh-CN" smtClean="0"/>
              <a:t>12</a:t>
            </a:r>
            <a:r>
              <a:rPr lang="zh-CN" altLang="zh-CN" smtClean="0"/>
              <a:t>次。这</a:t>
            </a:r>
            <a:r>
              <a:rPr lang="en-US" altLang="zh-CN" smtClean="0"/>
              <a:t>4</a:t>
            </a:r>
            <a:r>
              <a:rPr lang="zh-CN" altLang="zh-CN" smtClean="0"/>
              <a:t>个方格在整个课堂语言中出现的次数较高。</a:t>
            </a:r>
            <a:endParaRPr lang="zh-CN" altLang="zh-CN" smtClean="0"/>
          </a:p>
          <a:p>
            <a:pPr eaLnBrk="1" hangingPunct="1">
              <a:spcBef>
                <a:spcPct val="0"/>
              </a:spcBef>
            </a:pPr>
            <a:r>
              <a:rPr lang="en-US" altLang="zh-CN" smtClean="0"/>
              <a:t>  </a:t>
            </a:r>
            <a:r>
              <a:rPr lang="zh-CN" altLang="zh-CN" smtClean="0"/>
              <a:t>而主动发言后，教师的学生观点的接纳和利用次数只有</a:t>
            </a:r>
            <a:r>
              <a:rPr lang="en-US" altLang="zh-CN" smtClean="0"/>
              <a:t>1</a:t>
            </a:r>
            <a:r>
              <a:rPr lang="zh-CN" altLang="zh-CN" smtClean="0"/>
              <a:t>次（第</a:t>
            </a:r>
            <a:r>
              <a:rPr lang="en-US" altLang="zh-CN" smtClean="0"/>
              <a:t>9</a:t>
            </a:r>
            <a:r>
              <a:rPr lang="zh-CN" altLang="zh-CN" smtClean="0"/>
              <a:t>行，第</a:t>
            </a:r>
            <a:r>
              <a:rPr lang="en-US" altLang="zh-CN" smtClean="0"/>
              <a:t>3</a:t>
            </a:r>
            <a:r>
              <a:rPr lang="zh-CN" altLang="zh-CN" smtClean="0"/>
              <a:t>列），可以看出，一方面主动发言较少，另一方面，教师对学生主动发言接纳和利用的也不够。还没有形成以学生为驱动的互动方式。</a:t>
            </a:r>
            <a:endParaRPr lang="zh-CN" altLang="zh-CN" smtClean="0"/>
          </a:p>
          <a:p>
            <a:pPr eaLnBrk="1" hangingPunct="1">
              <a:spcBef>
                <a:spcPct val="0"/>
              </a:spcBef>
            </a:pPr>
            <a:endParaRPr lang="zh-CN" altLang="en-US" smtClean="0"/>
          </a:p>
        </p:txBody>
      </p:sp>
      <p:sp>
        <p:nvSpPr>
          <p:cNvPr id="95236" name="灯片编号占位符 3"/>
          <p:cNvSpPr>
            <a:spLocks noGrp="1"/>
          </p:cNvSpPr>
          <p:nvPr>
            <p:ph type="sldNum" sz="quarter" idx="5"/>
          </p:nvPr>
        </p:nvSpPr>
        <p:spPr bwMode="auto">
          <a:noFill/>
          <a:ln>
            <a:miter lim="800000"/>
          </a:ln>
        </p:spPr>
        <p:txBody>
          <a:bodyPr/>
          <a:lstStyle/>
          <a:p>
            <a:fld id="{907E0B45-CD35-4406-BA07-DC31EA101499}" type="slidenum">
              <a:rPr lang="zh-CN" altLang="en-US">
                <a:solidFill>
                  <a:srgbClr val="000000"/>
                </a:solidFill>
              </a:rPr>
            </a:fld>
            <a:endParaRPr lang="zh-CN"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基于师生行为分析法，得到物理七节课的</a:t>
            </a:r>
            <a:r>
              <a:rPr lang="en-US" altLang="zh-CN" dirty="0" smtClean="0"/>
              <a:t>ST</a:t>
            </a:r>
            <a:r>
              <a:rPr lang="zh-CN" altLang="en-US" dirty="0" smtClean="0"/>
              <a:t>分布图，然后基于</a:t>
            </a:r>
            <a:r>
              <a:rPr lang="en-US" altLang="zh-CN" dirty="0" smtClean="0"/>
              <a:t>ST</a:t>
            </a:r>
            <a:r>
              <a:rPr lang="zh-CN" altLang="en-US" dirty="0" smtClean="0"/>
              <a:t>图的时间分布可以得出右上角的课堂类型图。</a:t>
            </a:r>
            <a:endParaRPr lang="en-US" altLang="zh-CN" dirty="0" smtClean="0"/>
          </a:p>
          <a:p>
            <a:endParaRPr lang="en-US" altLang="zh-CN" dirty="0" smtClean="0"/>
          </a:p>
          <a:p>
            <a:r>
              <a:rPr lang="zh-CN" altLang="en-US" dirty="0" smtClean="0"/>
              <a:t>左下角图的意思，横坐标</a:t>
            </a:r>
            <a:r>
              <a:rPr lang="en-US" altLang="zh-CN" dirty="0" smtClean="0"/>
              <a:t>T</a:t>
            </a:r>
            <a:r>
              <a:rPr lang="zh-CN" altLang="en-US" dirty="0" smtClean="0"/>
              <a:t>轴表示教师行为时间和次数（每</a:t>
            </a:r>
            <a:r>
              <a:rPr lang="en-US" altLang="zh-CN" dirty="0" smtClean="0"/>
              <a:t>5</a:t>
            </a:r>
            <a:r>
              <a:rPr lang="zh-CN" altLang="en-US" dirty="0" smtClean="0"/>
              <a:t>秒钟计数一次）；</a:t>
            </a:r>
            <a:endParaRPr lang="en-US" altLang="zh-CN" dirty="0" smtClean="0"/>
          </a:p>
          <a:p>
            <a:r>
              <a:rPr lang="en-US" altLang="zh-CN" dirty="0" smtClean="0"/>
              <a:t>                           </a:t>
            </a:r>
            <a:r>
              <a:rPr lang="zh-CN" altLang="en-US" dirty="0" smtClean="0"/>
              <a:t>纵坐标</a:t>
            </a:r>
            <a:r>
              <a:rPr lang="en-US" altLang="zh-CN" dirty="0" smtClean="0"/>
              <a:t>S</a:t>
            </a:r>
            <a:r>
              <a:rPr lang="zh-CN" altLang="en-US" dirty="0" smtClean="0"/>
              <a:t>轴表示学生行为时间和次数（每</a:t>
            </a:r>
            <a:r>
              <a:rPr lang="en-US" altLang="zh-CN" dirty="0" smtClean="0"/>
              <a:t>5</a:t>
            </a:r>
            <a:r>
              <a:rPr lang="zh-CN" altLang="en-US" dirty="0" smtClean="0"/>
              <a:t>秒钟计数一次）；</a:t>
            </a:r>
            <a:endParaRPr lang="en-US" altLang="zh-CN" dirty="0" smtClean="0"/>
          </a:p>
          <a:p>
            <a:r>
              <a:rPr lang="en-US" altLang="zh-CN" dirty="0" smtClean="0"/>
              <a:t>                           </a:t>
            </a:r>
            <a:r>
              <a:rPr lang="zh-CN" altLang="en-US" dirty="0" smtClean="0"/>
              <a:t>横坐标和纵坐标时间加起来是一堂课</a:t>
            </a:r>
            <a:r>
              <a:rPr lang="en-US" altLang="zh-CN" dirty="0" smtClean="0"/>
              <a:t>45</a:t>
            </a:r>
            <a:r>
              <a:rPr lang="zh-CN" altLang="en-US" dirty="0" smtClean="0"/>
              <a:t>分钟。</a:t>
            </a:r>
            <a:endParaRPr lang="en-US" altLang="zh-CN" dirty="0" smtClean="0"/>
          </a:p>
          <a:p>
            <a:r>
              <a:rPr lang="zh-CN" altLang="en-US" dirty="0" smtClean="0"/>
              <a:t>右上角图的意思，横坐标</a:t>
            </a:r>
            <a:r>
              <a:rPr lang="en-US" altLang="zh-CN" dirty="0" err="1" smtClean="0"/>
              <a:t>Rt</a:t>
            </a:r>
            <a:r>
              <a:rPr lang="zh-CN" altLang="en-US" dirty="0" smtClean="0"/>
              <a:t>表示</a:t>
            </a:r>
            <a:r>
              <a:rPr lang="en-US" altLang="zh-CN" dirty="0" smtClean="0"/>
              <a:t>Rate</a:t>
            </a:r>
            <a:r>
              <a:rPr lang="en-US" altLang="zh-CN" baseline="0" dirty="0" smtClean="0"/>
              <a:t> of teacher,</a:t>
            </a:r>
            <a:r>
              <a:rPr lang="zh-CN" altLang="en-US" baseline="0" dirty="0" smtClean="0"/>
              <a:t>教师行为比例，计算公式是：教师行为次数</a:t>
            </a:r>
            <a:r>
              <a:rPr lang="en-US" altLang="zh-CN" baseline="0" dirty="0" smtClean="0"/>
              <a:t>/</a:t>
            </a:r>
            <a:r>
              <a:rPr lang="zh-CN" altLang="en-US" baseline="0" dirty="0" smtClean="0"/>
              <a:t>观察总次数；</a:t>
            </a:r>
            <a:endParaRPr lang="en-US" altLang="zh-CN" baseline="0" dirty="0" smtClean="0"/>
          </a:p>
          <a:p>
            <a:r>
              <a:rPr lang="en-US" altLang="zh-CN" baseline="0" dirty="0" smtClean="0"/>
              <a:t>                           </a:t>
            </a:r>
            <a:r>
              <a:rPr lang="zh-CN" altLang="en-US" baseline="0" dirty="0" smtClean="0"/>
              <a:t>纵坐标</a:t>
            </a:r>
            <a:r>
              <a:rPr lang="en-US" altLang="zh-CN" baseline="0" dirty="0" err="1" smtClean="0"/>
              <a:t>Ch</a:t>
            </a:r>
            <a:r>
              <a:rPr lang="zh-CN" altLang="en-US" baseline="0" dirty="0" smtClean="0"/>
              <a:t>表示</a:t>
            </a:r>
            <a:r>
              <a:rPr lang="en-US" altLang="zh-CN" baseline="0" dirty="0" smtClean="0"/>
              <a:t>Change</a:t>
            </a:r>
            <a:r>
              <a:rPr lang="zh-CN" altLang="en-US" baseline="0" dirty="0" smtClean="0"/>
              <a:t>，师生行为转换率</a:t>
            </a:r>
            <a:r>
              <a:rPr lang="en-US" altLang="zh-CN" baseline="0" dirty="0" smtClean="0"/>
              <a:t>(</a:t>
            </a:r>
            <a:r>
              <a:rPr lang="zh-CN" altLang="en-US" baseline="0" dirty="0" smtClean="0"/>
              <a:t>体现了对话程度</a:t>
            </a:r>
            <a:r>
              <a:rPr lang="en-US" altLang="zh-CN" baseline="0" dirty="0" smtClean="0"/>
              <a:t>)</a:t>
            </a:r>
            <a:r>
              <a:rPr lang="zh-CN" altLang="en-US" baseline="0" dirty="0" smtClean="0"/>
              <a:t>，计算公式是：师生行为转换次数（即</a:t>
            </a:r>
            <a:r>
              <a:rPr lang="en-US" altLang="zh-CN" baseline="0" dirty="0" smtClean="0"/>
              <a:t>ST</a:t>
            </a:r>
            <a:r>
              <a:rPr lang="zh-CN" altLang="en-US" baseline="0" dirty="0" smtClean="0"/>
              <a:t>图的拐点）</a:t>
            </a:r>
            <a:r>
              <a:rPr lang="en-US" altLang="zh-CN" baseline="0" dirty="0" smtClean="0"/>
              <a:t>/</a:t>
            </a:r>
            <a:r>
              <a:rPr lang="zh-CN" altLang="en-US" baseline="0" dirty="0" smtClean="0"/>
              <a:t>观察总次数</a:t>
            </a:r>
            <a:endParaRPr lang="en-US" altLang="zh-CN" baseline="0" dirty="0" smtClean="0"/>
          </a:p>
          <a:p>
            <a:r>
              <a:rPr lang="en-US" altLang="zh-CN" baseline="0" dirty="0" smtClean="0"/>
              <a:t>                           </a:t>
            </a:r>
            <a:r>
              <a:rPr lang="zh-CN" altLang="en-US" baseline="0" dirty="0" smtClean="0"/>
              <a:t>其中观察总次数</a:t>
            </a:r>
            <a:r>
              <a:rPr lang="en-US" altLang="zh-CN" baseline="0" dirty="0" smtClean="0"/>
              <a:t>=45X60</a:t>
            </a:r>
            <a:r>
              <a:rPr lang="zh-CN" altLang="en-US" baseline="0" dirty="0" smtClean="0"/>
              <a:t>秒</a:t>
            </a:r>
            <a:r>
              <a:rPr lang="en-US" altLang="zh-CN" baseline="0" dirty="0" smtClean="0"/>
              <a:t>/5</a:t>
            </a:r>
            <a:r>
              <a:rPr lang="zh-CN" altLang="en-US" baseline="0" dirty="0" smtClean="0"/>
              <a:t>秒</a:t>
            </a:r>
            <a:r>
              <a:rPr lang="en-US" altLang="zh-CN" baseline="0" dirty="0" smtClean="0"/>
              <a:t>=540</a:t>
            </a:r>
            <a:r>
              <a:rPr lang="zh-CN" altLang="en-US" baseline="0" dirty="0" smtClean="0"/>
              <a:t>次。</a:t>
            </a:r>
            <a:endParaRPr lang="en-US" altLang="zh-CN" baseline="0" dirty="0" smtClean="0"/>
          </a:p>
          <a:p>
            <a:r>
              <a:rPr lang="zh-CN" altLang="en-US" baseline="0" dirty="0" smtClean="0"/>
              <a:t>如果属于混合型课堂，则操作定义即为，教师行为比例在</a:t>
            </a:r>
            <a:r>
              <a:rPr lang="en-US" altLang="zh-CN" baseline="0" dirty="0" smtClean="0"/>
              <a:t>0.3-0.7</a:t>
            </a:r>
            <a:r>
              <a:rPr lang="zh-CN" altLang="en-US" baseline="0" dirty="0" smtClean="0"/>
              <a:t>之间，师生行为转换率在</a:t>
            </a:r>
            <a:r>
              <a:rPr lang="en-US" altLang="zh-CN" baseline="0" dirty="0" smtClean="0"/>
              <a:t>0.4</a:t>
            </a:r>
            <a:r>
              <a:rPr lang="zh-CN" altLang="en-US" baseline="0" dirty="0" smtClean="0"/>
              <a:t>以下的课堂。</a:t>
            </a:r>
            <a:endParaRPr lang="en-US" altLang="zh-CN" baseline="0" dirty="0" smtClean="0"/>
          </a:p>
          <a:p>
            <a:endParaRPr lang="en-US" altLang="zh-CN" baseline="0" dirty="0" smtClean="0"/>
          </a:p>
          <a:p>
            <a:endParaRPr lang="en-US" altLang="zh-CN" baseline="0" dirty="0" smtClean="0"/>
          </a:p>
          <a:p>
            <a:r>
              <a:rPr lang="zh-CN" altLang="en-US" baseline="0" dirty="0" smtClean="0"/>
              <a:t>例如：第</a:t>
            </a:r>
            <a:r>
              <a:rPr lang="en-US" altLang="zh-CN" baseline="0" dirty="0" smtClean="0"/>
              <a:t>7</a:t>
            </a:r>
            <a:r>
              <a:rPr lang="zh-CN" altLang="en-US" baseline="0" dirty="0" smtClean="0"/>
              <a:t>节课滑轮，从</a:t>
            </a:r>
            <a:r>
              <a:rPr lang="en-US" altLang="zh-CN" baseline="0" dirty="0" smtClean="0"/>
              <a:t>ST</a:t>
            </a:r>
            <a:r>
              <a:rPr lang="zh-CN" altLang="en-US" baseline="0" dirty="0" smtClean="0"/>
              <a:t>图上来看，有约</a:t>
            </a:r>
            <a:r>
              <a:rPr lang="en-US" altLang="zh-CN" baseline="0" dirty="0" smtClean="0"/>
              <a:t>33</a:t>
            </a:r>
            <a:r>
              <a:rPr lang="zh-CN" altLang="en-US" baseline="0" dirty="0" smtClean="0"/>
              <a:t>分钟都是教师行为时间，次数即为</a:t>
            </a:r>
            <a:r>
              <a:rPr lang="en-US" altLang="zh-CN" baseline="0" dirty="0" smtClean="0"/>
              <a:t>396</a:t>
            </a:r>
            <a:r>
              <a:rPr lang="zh-CN" altLang="en-US" baseline="0" dirty="0" smtClean="0"/>
              <a:t>次；有约</a:t>
            </a:r>
            <a:r>
              <a:rPr lang="en-US" altLang="zh-CN" baseline="0" dirty="0" smtClean="0"/>
              <a:t>12</a:t>
            </a:r>
            <a:r>
              <a:rPr lang="zh-CN" altLang="en-US" baseline="0" dirty="0" smtClean="0"/>
              <a:t>分钟是学生行为，次数为</a:t>
            </a:r>
            <a:r>
              <a:rPr lang="en-US" altLang="zh-CN" baseline="0" dirty="0" smtClean="0"/>
              <a:t>144</a:t>
            </a:r>
            <a:r>
              <a:rPr lang="zh-CN" altLang="en-US" baseline="0" dirty="0" smtClean="0"/>
              <a:t>次；师生转换的次数（即拐点）约为</a:t>
            </a:r>
            <a:r>
              <a:rPr lang="en-US" altLang="zh-CN" baseline="0" dirty="0" smtClean="0"/>
              <a:t>10</a:t>
            </a:r>
            <a:r>
              <a:rPr lang="zh-CN" altLang="en-US" baseline="0" dirty="0" smtClean="0"/>
              <a:t>次；</a:t>
            </a:r>
            <a:endParaRPr lang="en-US" altLang="zh-CN" baseline="0" dirty="0" smtClean="0"/>
          </a:p>
          <a:p>
            <a:r>
              <a:rPr lang="zh-CN" altLang="en-US" baseline="0" dirty="0" smtClean="0"/>
              <a:t>那么放到</a:t>
            </a:r>
            <a:r>
              <a:rPr lang="en-US" altLang="zh-CN" baseline="0" dirty="0" err="1" smtClean="0"/>
              <a:t>Rt-Ch</a:t>
            </a:r>
            <a:r>
              <a:rPr lang="zh-CN" altLang="en-US" baseline="0" dirty="0" smtClean="0"/>
              <a:t>图上来看，则教师行为比例为</a:t>
            </a:r>
            <a:r>
              <a:rPr lang="en-US" altLang="zh-CN" baseline="0" dirty="0" smtClean="0"/>
              <a:t>396/540=0.73</a:t>
            </a:r>
            <a:r>
              <a:rPr lang="zh-CN" altLang="en-US" baseline="0" dirty="0" smtClean="0"/>
              <a:t>；师生转换比例为</a:t>
            </a:r>
            <a:r>
              <a:rPr lang="en-US" altLang="zh-CN" baseline="0" dirty="0" smtClean="0"/>
              <a:t>10/540=0.02.</a:t>
            </a:r>
            <a:r>
              <a:rPr lang="zh-CN" altLang="en-US" baseline="0" dirty="0" smtClean="0"/>
              <a:t>即图中的最右边的点。</a:t>
            </a:r>
            <a:endParaRPr lang="en-US" altLang="zh-CN" baseline="0" dirty="0" smtClean="0"/>
          </a:p>
          <a:p>
            <a:r>
              <a:rPr lang="zh-CN" altLang="en-US" baseline="0" dirty="0" smtClean="0"/>
              <a:t>所以第</a:t>
            </a:r>
            <a:r>
              <a:rPr lang="en-US" altLang="zh-CN" baseline="0" dirty="0" smtClean="0"/>
              <a:t>7</a:t>
            </a:r>
            <a:r>
              <a:rPr lang="zh-CN" altLang="en-US" baseline="0" dirty="0" smtClean="0"/>
              <a:t>节课为授课型，主要都是教师在讲解，学生在听。</a:t>
            </a:r>
            <a:endParaRPr lang="en-US" altLang="zh-CN" baseline="0" dirty="0" smtClean="0"/>
          </a:p>
          <a:p>
            <a:endParaRPr lang="en-US" altLang="zh-CN" baseline="0" dirty="0" smtClean="0"/>
          </a:p>
          <a:p>
            <a:r>
              <a:rPr lang="en-US" altLang="zh-CN" baseline="0" dirty="0" smtClean="0"/>
              <a:t>                          </a:t>
            </a:r>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F6BD98E-22C2-4796-9899-683BE1B09CFA}" type="slidenum">
              <a:rPr lang="zh-CN" altLang="en-US" smtClean="0"/>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zh-CN" altLang="zh-CN" sz="1200" b="1" kern="1200" dirty="0" smtClean="0">
                <a:solidFill>
                  <a:schemeClr val="tx1"/>
                </a:solidFill>
                <a:effectLst/>
                <a:latin typeface="+mn-lt"/>
                <a:ea typeface="+mn-ea"/>
                <a:cs typeface="+mn-cs"/>
              </a:rPr>
              <a:t>多层次：</a:t>
            </a:r>
            <a:r>
              <a:rPr lang="zh-CN" altLang="zh-CN" sz="1200" kern="1200" dirty="0" smtClean="0">
                <a:solidFill>
                  <a:schemeClr val="tx1"/>
                </a:solidFill>
                <a:effectLst/>
                <a:latin typeface="+mn-lt"/>
                <a:ea typeface="+mn-ea"/>
                <a:cs typeface="+mn-cs"/>
              </a:rPr>
              <a:t>即能够为学生、班级、学校、区县、全市等</a:t>
            </a:r>
            <a:r>
              <a:rPr lang="zh-CN" altLang="zh-CN" sz="1200" b="1" kern="1200" dirty="0" smtClean="0">
                <a:solidFill>
                  <a:schemeClr val="tx1"/>
                </a:solidFill>
                <a:effectLst/>
                <a:latin typeface="+mn-lt"/>
                <a:ea typeface="+mn-ea"/>
                <a:cs typeface="+mn-cs"/>
              </a:rPr>
              <a:t>不同层次</a:t>
            </a:r>
            <a:r>
              <a:rPr lang="zh-CN" altLang="zh-CN" sz="1200" kern="1200" dirty="0" smtClean="0">
                <a:solidFill>
                  <a:schemeClr val="tx1"/>
                </a:solidFill>
                <a:effectLst/>
                <a:latin typeface="+mn-lt"/>
                <a:ea typeface="+mn-ea"/>
                <a:cs typeface="+mn-cs"/>
              </a:rPr>
              <a:t>教学质量评价提供评价指标。</a:t>
            </a:r>
            <a:endParaRPr lang="en-US" altLang="zh-CN" sz="1200" kern="1200" dirty="0" smtClean="0">
              <a:solidFill>
                <a:schemeClr val="tx1"/>
              </a:solidFill>
              <a:effectLst/>
              <a:latin typeface="+mn-lt"/>
              <a:ea typeface="+mn-ea"/>
              <a:cs typeface="+mn-cs"/>
            </a:endParaRPr>
          </a:p>
          <a:p>
            <a:pPr marL="0" indent="0">
              <a:buFont typeface="Arial" panose="020B0604020202020204" pitchFamily="34" charset="0"/>
              <a:buNone/>
            </a:pP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各层次指标间的关系可能不是孤立的，而是建立在对下一层指标拟合分析的基础之上。</a:t>
            </a:r>
            <a:endParaRPr lang="en-US" altLang="zh-CN"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zh-CN" altLang="zh-CN" sz="1200" b="1" kern="1200" dirty="0" smtClean="0">
                <a:solidFill>
                  <a:schemeClr val="tx1"/>
                </a:solidFill>
                <a:effectLst/>
                <a:latin typeface="+mn-lt"/>
                <a:ea typeface="+mn-ea"/>
                <a:cs typeface="+mn-cs"/>
              </a:rPr>
              <a:t>多元化</a:t>
            </a:r>
            <a:r>
              <a:rPr lang="zh-CN" altLang="zh-CN" sz="1200" kern="1200" dirty="0" smtClean="0">
                <a:solidFill>
                  <a:schemeClr val="tx1"/>
                </a:solidFill>
                <a:effectLst/>
                <a:latin typeface="+mn-lt"/>
                <a:ea typeface="+mn-ea"/>
                <a:cs typeface="+mn-cs"/>
              </a:rPr>
              <a:t>：即在各层次的教学质量评价中采用</a:t>
            </a:r>
            <a:r>
              <a:rPr lang="zh-CN" altLang="zh-CN" sz="1200" b="1" kern="1200" dirty="0" smtClean="0">
                <a:solidFill>
                  <a:schemeClr val="tx1"/>
                </a:solidFill>
                <a:effectLst/>
                <a:latin typeface="+mn-lt"/>
                <a:ea typeface="+mn-ea"/>
                <a:cs typeface="+mn-cs"/>
              </a:rPr>
              <a:t>多种指标</a:t>
            </a:r>
            <a:r>
              <a:rPr lang="zh-CN" altLang="zh-CN" sz="1200" kern="1200" dirty="0" smtClean="0">
                <a:solidFill>
                  <a:schemeClr val="tx1"/>
                </a:solidFill>
                <a:effectLst/>
                <a:latin typeface="+mn-lt"/>
                <a:ea typeface="+mn-ea"/>
                <a:cs typeface="+mn-cs"/>
              </a:rPr>
              <a:t>对教与学的过程和结果进行评价。</a:t>
            </a:r>
            <a:endParaRPr lang="en-US" altLang="zh-CN"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zh-CN" altLang="zh-CN" sz="1200" b="1" kern="1200" dirty="0" smtClean="0">
                <a:solidFill>
                  <a:schemeClr val="tx1"/>
                </a:solidFill>
                <a:effectLst/>
                <a:latin typeface="+mn-lt"/>
                <a:ea typeface="+mn-ea"/>
                <a:cs typeface="+mn-cs"/>
              </a:rPr>
              <a:t>开放性：</a:t>
            </a:r>
            <a:r>
              <a:rPr lang="zh-CN" altLang="zh-CN" sz="1200" kern="1200" dirty="0" smtClean="0">
                <a:solidFill>
                  <a:schemeClr val="tx1"/>
                </a:solidFill>
                <a:effectLst/>
                <a:latin typeface="+mn-lt"/>
                <a:ea typeface="+mn-ea"/>
                <a:cs typeface="+mn-cs"/>
              </a:rPr>
              <a:t>即可以根据国家和区域教育政策的指向而调整相应指标，处于</a:t>
            </a:r>
            <a:r>
              <a:rPr lang="zh-CN" altLang="zh-CN" sz="1200" b="1" kern="1200" dirty="0" smtClean="0">
                <a:solidFill>
                  <a:schemeClr val="tx1"/>
                </a:solidFill>
                <a:effectLst/>
                <a:latin typeface="+mn-lt"/>
                <a:ea typeface="+mn-ea"/>
                <a:cs typeface="+mn-cs"/>
              </a:rPr>
              <a:t>相对动态变化</a:t>
            </a:r>
            <a:r>
              <a:rPr lang="zh-CN" altLang="zh-CN" sz="1200" kern="1200" dirty="0" smtClean="0">
                <a:solidFill>
                  <a:schemeClr val="tx1"/>
                </a:solidFill>
                <a:effectLst/>
                <a:latin typeface="+mn-lt"/>
                <a:ea typeface="+mn-ea"/>
                <a:cs typeface="+mn-cs"/>
              </a:rPr>
              <a:t>过程中。</a:t>
            </a:r>
            <a:endParaRPr lang="zh-CN"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1F158-8FF3-40EF-A7BB-FB146AA0167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zh-CN" altLang="en-US" dirty="0" smtClean="0"/>
              <a:t>单击此处编辑母版标题样式</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508D6B3A-FA56-4679-B100-EE76568FB4C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Line 13"/>
          <p:cNvSpPr>
            <a:spLocks noChangeShapeType="1"/>
          </p:cNvSpPr>
          <p:nvPr userDrawn="1"/>
        </p:nvSpPr>
        <p:spPr bwMode="gray">
          <a:xfrm>
            <a:off x="3657600" y="5257800"/>
            <a:ext cx="5029200" cy="0"/>
          </a:xfrm>
          <a:prstGeom prst="line">
            <a:avLst/>
          </a:prstGeom>
          <a:noFill/>
          <a:ln w="9525">
            <a:solidFill>
              <a:schemeClr val="bg1"/>
            </a:solidFill>
            <a:round/>
          </a:ln>
        </p:spPr>
        <p:txBody>
          <a:bodyPr/>
          <a:lstStyle/>
          <a:p>
            <a:pPr fontAlgn="base">
              <a:spcBef>
                <a:spcPct val="0"/>
              </a:spcBef>
              <a:spcAft>
                <a:spcPct val="0"/>
              </a:spcAft>
              <a:defRPr/>
            </a:pPr>
            <a:endParaRPr lang="zh-CN" altLang="en-US">
              <a:solidFill>
                <a:srgbClr val="000000"/>
              </a:solidFill>
              <a:ea typeface="宋体" panose="02010600030101010101" pitchFamily="2" charset="-122"/>
            </a:endParaRPr>
          </a:p>
        </p:txBody>
      </p:sp>
      <p:sp>
        <p:nvSpPr>
          <p:cNvPr id="10" name="Line 14"/>
          <p:cNvSpPr>
            <a:spLocks noChangeShapeType="1"/>
          </p:cNvSpPr>
          <p:nvPr userDrawn="1"/>
        </p:nvSpPr>
        <p:spPr bwMode="gray">
          <a:xfrm>
            <a:off x="3657600" y="5486400"/>
            <a:ext cx="5029200" cy="0"/>
          </a:xfrm>
          <a:prstGeom prst="line">
            <a:avLst/>
          </a:prstGeom>
          <a:noFill/>
          <a:ln w="9525">
            <a:solidFill>
              <a:schemeClr val="bg1"/>
            </a:solidFill>
            <a:round/>
          </a:ln>
        </p:spPr>
        <p:txBody>
          <a:bodyPr/>
          <a:lstStyle/>
          <a:p>
            <a:pPr fontAlgn="base">
              <a:spcBef>
                <a:spcPct val="0"/>
              </a:spcBef>
              <a:spcAft>
                <a:spcPct val="0"/>
              </a:spcAft>
              <a:defRPr/>
            </a:pPr>
            <a:endParaRPr lang="zh-CN" altLang="en-US">
              <a:solidFill>
                <a:srgbClr val="000000"/>
              </a:solidFill>
              <a:ea typeface="宋体" panose="02010600030101010101" pitchFamily="2" charset="-122"/>
            </a:endParaRPr>
          </a:p>
        </p:txBody>
      </p:sp>
      <p:sp>
        <p:nvSpPr>
          <p:cNvPr id="11" name="Line 15"/>
          <p:cNvSpPr>
            <a:spLocks noChangeShapeType="1"/>
          </p:cNvSpPr>
          <p:nvPr userDrawn="1"/>
        </p:nvSpPr>
        <p:spPr bwMode="gray">
          <a:xfrm>
            <a:off x="3657600" y="5715000"/>
            <a:ext cx="5029200" cy="0"/>
          </a:xfrm>
          <a:prstGeom prst="line">
            <a:avLst/>
          </a:prstGeom>
          <a:noFill/>
          <a:ln w="9525">
            <a:solidFill>
              <a:schemeClr val="bg1"/>
            </a:solidFill>
            <a:round/>
          </a:ln>
        </p:spPr>
        <p:txBody>
          <a:bodyPr/>
          <a:lstStyle/>
          <a:p>
            <a:pPr fontAlgn="base">
              <a:spcBef>
                <a:spcPct val="0"/>
              </a:spcBef>
              <a:spcAft>
                <a:spcPct val="0"/>
              </a:spcAft>
              <a:defRPr/>
            </a:pPr>
            <a:endParaRPr lang="zh-CN" altLang="en-US">
              <a:solidFill>
                <a:srgbClr val="000000"/>
              </a:solidFill>
              <a:ea typeface="宋体" panose="02010600030101010101" pitchFamily="2" charset="-122"/>
            </a:endParaRPr>
          </a:p>
        </p:txBody>
      </p:sp>
      <p:sp>
        <p:nvSpPr>
          <p:cNvPr id="12" name="Line 16"/>
          <p:cNvSpPr>
            <a:spLocks noChangeShapeType="1"/>
          </p:cNvSpPr>
          <p:nvPr userDrawn="1"/>
        </p:nvSpPr>
        <p:spPr bwMode="gray">
          <a:xfrm>
            <a:off x="3657600" y="5943600"/>
            <a:ext cx="5029200" cy="0"/>
          </a:xfrm>
          <a:prstGeom prst="line">
            <a:avLst/>
          </a:prstGeom>
          <a:noFill/>
          <a:ln w="9525">
            <a:solidFill>
              <a:schemeClr val="bg1"/>
            </a:solidFill>
            <a:round/>
          </a:ln>
        </p:spPr>
        <p:txBody>
          <a:bodyPr/>
          <a:lstStyle/>
          <a:p>
            <a:pPr fontAlgn="base">
              <a:spcBef>
                <a:spcPct val="0"/>
              </a:spcBef>
              <a:spcAft>
                <a:spcPct val="0"/>
              </a:spcAft>
              <a:defRPr/>
            </a:pPr>
            <a:endParaRPr lang="zh-CN" altLang="en-US">
              <a:solidFill>
                <a:srgbClr val="000000"/>
              </a:solidFill>
              <a:ea typeface="宋体" panose="02010600030101010101" pitchFamily="2" charset="-122"/>
            </a:endParaRPr>
          </a:p>
        </p:txBody>
      </p:sp>
      <p:sp>
        <p:nvSpPr>
          <p:cNvPr id="17" name="Freeform 11"/>
          <p:cNvSpPr/>
          <p:nvPr userDrawn="1"/>
        </p:nvSpPr>
        <p:spPr bwMode="auto">
          <a:xfrm flipV="1">
            <a:off x="0" y="4419050"/>
            <a:ext cx="1475598" cy="716659"/>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p:spPr>
        <p:style>
          <a:lnRef idx="1">
            <a:schemeClr val="accent3"/>
          </a:lnRef>
          <a:fillRef idx="3">
            <a:schemeClr val="accent3"/>
          </a:fillRef>
          <a:effectRef idx="2">
            <a:schemeClr val="accent3"/>
          </a:effectRef>
          <a:fontRef idx="minor">
            <a:schemeClr val="lt1"/>
          </a:fontRef>
        </p:style>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ndParaRP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5A1DE0B6-F852-45E5-8AAC-7E564E8F96D9}" type="slidenum">
              <a:rPr lang="zh-CN" altLang="en-US" smtClean="0"/>
            </a:fld>
            <a:endParaRPr lang="zh-CN" alt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zh-CN" altLang="en-US" smtClean="0"/>
              <a:t>单击此处编辑母版标题样式</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endParaRPr lang="zh-CN" altLang="en-US" smtClean="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ndParaRP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5A1DE0B6-F852-45E5-8AAC-7E564E8F96D9}" type="slidenum">
              <a:rPr lang="zh-CN" altLang="en-US" smtClean="0"/>
            </a:fld>
            <a:endParaRPr lang="zh-CN" alt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ndParaRP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A1DE0B6-F852-45E5-8AAC-7E564E8F96D9}" type="slidenum">
              <a:rPr lang="zh-CN" altLang="en-US" smtClean="0"/>
            </a:fld>
            <a:endParaRPr lang="zh-CN" altLang="en-US"/>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zh-CN" altLang="en-US" smtClean="0"/>
              <a:t>单击此处编辑母版标题样式</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endParaRPr lang="zh-CN" altLang="en-US" smtClean="0"/>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ndParaRP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A1DE0B6-F852-45E5-8AAC-7E564E8F96D9}" type="slidenum">
              <a:rPr lang="zh-CN" altLang="en-US" smtClean="0"/>
            </a:fld>
            <a:endParaRPr lang="zh-CN" alt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zh-CN" altLang="en-US" smtClean="0"/>
              <a:t>单击此处编辑母版标题样式</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endParaRPr lang="zh-CN" altLang="en-US" smtClean="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A1DE0B6-F852-45E5-8AAC-7E564E8F96D9}" type="slidenum">
              <a:rPr lang="zh-CN" altLang="en-US" smtClean="0"/>
            </a:fld>
            <a:endParaRPr lang="zh-CN" altLang="en-US"/>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endParaRPr lang="en-US" altLang="zh-CN">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zh-CN">
              <a:solidFill>
                <a:srgbClr val="000000"/>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fontAlgn="base">
              <a:spcBef>
                <a:spcPct val="0"/>
              </a:spcBef>
              <a:spcAft>
                <a:spcPct val="0"/>
              </a:spcAft>
              <a:defRPr/>
            </a:pPr>
            <a:fld id="{D6C8A3AA-5061-43E9-B3F3-2AEEB0D91279}" type="slidenum">
              <a:rPr lang="zh-CN" altLang="en-US" smtClean="0">
                <a:solidFill>
                  <a:srgbClr val="000000"/>
                </a:solidFill>
              </a:rPr>
            </a:fld>
            <a:endParaRPr lang="en-US" altLang="zh-CN">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A1DE0B6-F852-45E5-8AAC-7E564E8F96D9}" type="slidenum">
              <a:rPr lang="zh-CN" altLang="en-US" smtClean="0"/>
            </a:fld>
            <a:endParaRPr lang="zh-CN" altLang="en-US"/>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57AEC99-523E-4B50-AAC5-B27DE91A9E68}" type="datetimeFigureOut">
              <a:rPr lang="zh-CN" altLang="en-US">
                <a:solidFill>
                  <a:prstClr val="black">
                    <a:tint val="75000"/>
                  </a:prstClr>
                </a:solidFill>
              </a:rPr>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fld id="{7F1EAB59-66A9-4019-899C-83EE0F51AAF9}" type="slidenum">
              <a:rPr lang="zh-CN" altLang="en-US"/>
            </a:fld>
            <a:endParaRPr lang="zh-CN" alt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8B01AB63-4C21-46A2-B86B-4892F39976B8}"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1F053CC0-F69D-4180-A04D-797EFE17EDA8}" type="slidenum">
              <a:rPr lang="zh-CN" altLang="en-US"/>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4" name="矩形 3"/>
          <p:cNvSpPr/>
          <p:nvPr userDrawn="1"/>
        </p:nvSpPr>
        <p:spPr>
          <a:xfrm>
            <a:off x="0" y="0"/>
            <a:ext cx="9144000" cy="10493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Content Placeholder 2"/>
          <p:cNvSpPr>
            <a:spLocks noGrp="1"/>
          </p:cNvSpPr>
          <p:nvPr>
            <p:ph idx="1"/>
          </p:nvPr>
        </p:nvSpPr>
        <p:spPr/>
        <p:txBody>
          <a:bodyPr/>
          <a:lstStyle>
            <a:lvl1pPr marL="228600" indent="-228600">
              <a:lnSpc>
                <a:spcPct val="120000"/>
              </a:lnSpc>
              <a:buFont typeface="Arial" panose="020B0604020202020204" pitchFamily="34" charset="0"/>
              <a:buChar char="•"/>
              <a:defRPr/>
            </a:lvl1pPr>
            <a:lvl2pPr marL="685800" indent="-228600">
              <a:lnSpc>
                <a:spcPct val="120000"/>
              </a:lnSpc>
              <a:buFont typeface="Wingdings" panose="05000000000000000000" pitchFamily="2" charset="2"/>
              <a:buChar char="Ø"/>
              <a:defRPr>
                <a:latin typeface="微软雅黑" panose="020B0503020204020204" pitchFamily="34" charset="-122"/>
                <a:ea typeface="微软雅黑" panose="020B0503020204020204" pitchFamily="34" charset="-122"/>
              </a:defRPr>
            </a:lvl2pPr>
            <a:lvl3pPr marL="1143000" indent="-228600">
              <a:lnSpc>
                <a:spcPct val="120000"/>
              </a:lnSpc>
              <a:buFont typeface="Wingdings" panose="05000000000000000000" pitchFamily="2" charset="2"/>
              <a:buChar char="p"/>
              <a:defRPr>
                <a:latin typeface="微软雅黑" panose="020B0503020204020204" pitchFamily="34" charset="-122"/>
                <a:ea typeface="微软雅黑" panose="020B0503020204020204" pitchFamily="34" charset="-122"/>
              </a:defRPr>
            </a:lvl3pPr>
            <a:lvl4pPr>
              <a:lnSpc>
                <a:spcPct val="120000"/>
              </a:lnSpc>
              <a:defRPr>
                <a:latin typeface="微软雅黑" panose="020B0503020204020204" pitchFamily="34" charset="-122"/>
                <a:ea typeface="微软雅黑" panose="020B0503020204020204" pitchFamily="34" charset="-122"/>
              </a:defRPr>
            </a:lvl4pPr>
            <a:lvl5pPr>
              <a:lnSpc>
                <a:spcPct val="120000"/>
              </a:lnSpc>
              <a:defRPr>
                <a:latin typeface="微软雅黑" panose="020B0503020204020204" pitchFamily="34" charset="-122"/>
                <a:ea typeface="微软雅黑" panose="020B0503020204020204" pitchFamily="34"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Date Placeholder 3"/>
          <p:cNvSpPr>
            <a:spLocks noGrp="1"/>
          </p:cNvSpPr>
          <p:nvPr>
            <p:ph type="dt" sz="half" idx="10"/>
          </p:nvPr>
        </p:nvSpPr>
        <p:spPr/>
        <p:txBody>
          <a:bodyPr/>
          <a:lstStyle>
            <a:lvl1pPr>
              <a:defRPr/>
            </a:lvl1pPr>
          </a:lstStyle>
          <a:p>
            <a:pPr>
              <a:defRPr/>
            </a:pPr>
            <a:fld id="{FFAE9B31-CC5D-4E52-82B4-3782AC16C825}" type="datetimeFigureOut">
              <a:rPr lang="zh-CN" altLang="en-US"/>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fld id="{3D37E5C5-6CD8-43DC-AED9-647606715237}"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endParaRPr lang="en-US" altLang="zh-CN">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zh-CN">
              <a:solidFill>
                <a:srgbClr val="000000"/>
              </a:solidFill>
            </a:endParaRPr>
          </a:p>
        </p:txBody>
      </p:sp>
      <p:sp>
        <p:nvSpPr>
          <p:cNvPr id="10" name="Freeform 11"/>
          <p:cNvSpPr/>
          <p:nvPr/>
        </p:nvSpPr>
        <p:spPr bwMode="auto">
          <a:xfrm flipV="1">
            <a:off x="58" y="624107"/>
            <a:ext cx="1475598" cy="716659"/>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p:spPr>
        <p:style>
          <a:lnRef idx="1">
            <a:schemeClr val="accent3"/>
          </a:lnRef>
          <a:fillRef idx="3">
            <a:schemeClr val="accent3"/>
          </a:fillRef>
          <a:effectRef idx="2">
            <a:schemeClr val="accent3"/>
          </a:effectRef>
          <a:fontRef idx="minor">
            <a:schemeClr val="lt1"/>
          </a:fontRef>
        </p:style>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pPr>
              <a:defRPr/>
            </a:pPr>
            <a:endParaRPr lang="en-US" altLang="zh-CN">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zh-CN">
              <a:solidFill>
                <a:srgbClr val="000000"/>
              </a:solidFill>
            </a:endParaRP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p:spPr>
        <p:style>
          <a:lnRef idx="1">
            <a:schemeClr val="accent3"/>
          </a:lnRef>
          <a:fillRef idx="3">
            <a:schemeClr val="accent3"/>
          </a:fillRef>
          <a:effectRef idx="2">
            <a:schemeClr val="accent3"/>
          </a:effectRef>
          <a:fontRef idx="minor">
            <a:schemeClr val="lt1"/>
          </a:fontRef>
        </p:style>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endParaRPr lang="en-US" altLang="zh-CN">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zh-CN">
              <a:solidFill>
                <a:srgbClr val="000000"/>
              </a:solidFill>
            </a:endParaRP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p:spPr>
        <p:style>
          <a:lnRef idx="1">
            <a:schemeClr val="accent3"/>
          </a:lnRef>
          <a:fillRef idx="3">
            <a:schemeClr val="accent3"/>
          </a:fillRef>
          <a:effectRef idx="2">
            <a:schemeClr val="accent3"/>
          </a:effectRef>
          <a:fontRef idx="minor">
            <a:schemeClr val="lt1"/>
          </a:fontRef>
        </p:style>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1942415" y="2802888"/>
            <a:ext cx="3197532" cy="3105703"/>
          </a:xfrm>
        </p:spPr>
        <p:txBody>
          <a:bodyPr>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endParaRPr lang="en-US" altLang="zh-CN">
              <a:solidFill>
                <a:srgbClr val="000000"/>
              </a:solidFill>
            </a:endParaRPr>
          </a:p>
        </p:txBody>
      </p:sp>
      <p:sp>
        <p:nvSpPr>
          <p:cNvPr id="8" name="Footer Placeholder 7"/>
          <p:cNvSpPr>
            <a:spLocks noGrp="1"/>
          </p:cNvSpPr>
          <p:nvPr>
            <p:ph type="ftr" sz="quarter" idx="11"/>
          </p:nvPr>
        </p:nvSpPr>
        <p:spPr/>
        <p:txBody>
          <a:bodyPr/>
          <a:lstStyle/>
          <a:p>
            <a:pPr>
              <a:defRPr/>
            </a:pPr>
            <a:endParaRPr lang="en-US" altLang="zh-CN">
              <a:solidFill>
                <a:srgbClr val="000000"/>
              </a:solidFill>
            </a:endParaRP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fontAlgn="base">
              <a:spcBef>
                <a:spcPct val="0"/>
              </a:spcBef>
              <a:spcAft>
                <a:spcPct val="0"/>
              </a:spcAft>
              <a:defRPr/>
            </a:pPr>
            <a:fld id="{12896F3D-9997-4677-AF8D-13BFE84B2B90}" type="slidenum">
              <a:rPr lang="zh-CN" altLang="en-US" smtClean="0">
                <a:solidFill>
                  <a:srgbClr val="000000"/>
                </a:solidFill>
              </a:rPr>
            </a:fld>
            <a:endParaRPr lang="en-US" altLang="zh-CN">
              <a:solidFill>
                <a:srgbClr val="000000"/>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en-US" altLang="zh-CN">
              <a:solidFill>
                <a:srgbClr val="000000"/>
              </a:solidFill>
            </a:endParaRPr>
          </a:p>
        </p:txBody>
      </p:sp>
      <p:sp>
        <p:nvSpPr>
          <p:cNvPr id="4" name="Footer Placeholder 3"/>
          <p:cNvSpPr>
            <a:spLocks noGrp="1"/>
          </p:cNvSpPr>
          <p:nvPr>
            <p:ph type="ftr" sz="quarter" idx="11"/>
          </p:nvPr>
        </p:nvSpPr>
        <p:spPr/>
        <p:txBody>
          <a:bodyPr/>
          <a:lstStyle/>
          <a:p>
            <a:pPr>
              <a:defRPr/>
            </a:pPr>
            <a:endParaRPr lang="en-US" altLang="zh-CN">
              <a:solidFill>
                <a:srgbClr val="000000"/>
              </a:solidFill>
            </a:endParaRP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fontAlgn="base">
              <a:spcBef>
                <a:spcPct val="0"/>
              </a:spcBef>
              <a:spcAft>
                <a:spcPct val="0"/>
              </a:spcAft>
              <a:defRPr/>
            </a:pPr>
            <a:fld id="{E2D4225C-E944-49C7-89E2-19F5637CD676}" type="slidenum">
              <a:rPr lang="zh-CN" altLang="en-US" smtClean="0">
                <a:solidFill>
                  <a:srgbClr val="000000"/>
                </a:solidFill>
              </a:rPr>
            </a:fld>
            <a:endParaRPr lang="en-US" altLang="zh-CN">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CN">
              <a:solidFill>
                <a:srgbClr val="000000"/>
              </a:solidFill>
            </a:endParaRPr>
          </a:p>
        </p:txBody>
      </p:sp>
      <p:sp>
        <p:nvSpPr>
          <p:cNvPr id="3" name="Footer Placeholder 2"/>
          <p:cNvSpPr>
            <a:spLocks noGrp="1"/>
          </p:cNvSpPr>
          <p:nvPr>
            <p:ph type="ftr" sz="quarter" idx="11"/>
          </p:nvPr>
        </p:nvSpPr>
        <p:spPr/>
        <p:txBody>
          <a:bodyPr/>
          <a:lstStyle/>
          <a:p>
            <a:pPr>
              <a:defRPr/>
            </a:pPr>
            <a:endParaRPr lang="en-US" altLang="zh-CN">
              <a:solidFill>
                <a:srgbClr val="000000"/>
              </a:solidFill>
            </a:endParaRP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fontAlgn="base">
              <a:spcBef>
                <a:spcPct val="0"/>
              </a:spcBef>
              <a:spcAft>
                <a:spcPct val="0"/>
              </a:spcAft>
              <a:defRPr/>
            </a:pPr>
            <a:fld id="{62067640-7946-4609-83FC-7ADA6C42C0AA}" type="slidenum">
              <a:rPr lang="zh-CN" altLang="en-US" smtClean="0">
                <a:solidFill>
                  <a:srgbClr val="000000"/>
                </a:solidFill>
              </a:rPr>
            </a:fld>
            <a:endParaRPr lang="en-US" altLang="zh-CN">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endParaRPr lang="en-US" altLang="zh-CN">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zh-CN">
              <a:solidFill>
                <a:srgbClr val="000000"/>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fontAlgn="base">
              <a:spcBef>
                <a:spcPct val="0"/>
              </a:spcBef>
              <a:spcAft>
                <a:spcPct val="0"/>
              </a:spcAft>
              <a:defRPr/>
            </a:pPr>
            <a:fld id="{664DD793-2953-4016-96DB-7B102C076AED}" type="slidenum">
              <a:rPr lang="zh-CN" altLang="en-US" smtClean="0">
                <a:solidFill>
                  <a:srgbClr val="000000"/>
                </a:solidFill>
              </a:rPr>
            </a:fld>
            <a:endParaRPr lang="en-US" altLang="zh-CN">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endParaRPr lang="en-US" altLang="zh-CN">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zh-CN">
              <a:solidFill>
                <a:srgbClr val="000000"/>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fontAlgn="base">
              <a:spcBef>
                <a:spcPct val="0"/>
              </a:spcBef>
              <a:spcAft>
                <a:spcPct val="0"/>
              </a:spcAft>
              <a:defRPr/>
            </a:pPr>
            <a:fld id="{2580A2A9-0CB6-4F38-A64C-5AFB54EEC126}" type="slidenum">
              <a:rPr lang="zh-CN" altLang="en-US" smtClean="0">
                <a:solidFill>
                  <a:srgbClr val="000000"/>
                </a:solidFill>
              </a:rPr>
            </a:fld>
            <a:endParaRPr lang="en-US" altLang="zh-CN">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endParaRPr lang="en-US" altLang="zh-CN">
              <a:solidFill>
                <a:srgbClr val="000000"/>
              </a:solidFill>
            </a:endParaRP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endParaRPr lang="en-US" altLang="zh-CN">
              <a:solidFill>
                <a:srgbClr val="000000"/>
              </a:solidFill>
            </a:endParaRP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5A1DE0B6-F852-45E5-8AAC-7E564E8F96D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iming>
    <p:tnLst>
      <p:par>
        <p:cTn id="1" dur="indefinite" restart="never" nodeType="tmRoot"/>
      </p:par>
    </p:tnLst>
  </p:timing>
  <p:hf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3.png"/><Relationship Id="rId1" Type="http://schemas.openxmlformats.org/officeDocument/2006/relationships/image" Target="../media/image142.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5.png"/><Relationship Id="rId1" Type="http://schemas.openxmlformats.org/officeDocument/2006/relationships/image" Target="../media/image144.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7.png"/><Relationship Id="rId1" Type="http://schemas.openxmlformats.org/officeDocument/2006/relationships/image" Target="../media/image146.png"/></Relationships>
</file>

<file path=ppt/slides/_rels/slide103.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18.xml"/><Relationship Id="rId4" Type="http://schemas.openxmlformats.org/officeDocument/2006/relationships/image" Target="../media/image151.png"/><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image" Target="../media/image148.pn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2.png"/></Relationships>
</file>

<file path=ppt/slides/_rels/slide105.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2.xml"/><Relationship Id="rId2" Type="http://schemas.openxmlformats.org/officeDocument/2006/relationships/image" Target="../media/image154.png"/><Relationship Id="rId1" Type="http://schemas.openxmlformats.org/officeDocument/2006/relationships/image" Target="../media/image153.png"/></Relationships>
</file>

<file path=ppt/slides/_rels/slide106.xml.rels><?xml version="1.0" encoding="UTF-8" standalone="yes"?>
<Relationships xmlns="http://schemas.openxmlformats.org/package/2006/relationships"><Relationship Id="rId9" Type="http://schemas.openxmlformats.org/officeDocument/2006/relationships/diagramColors" Target="../diagrams/colors22.xml"/><Relationship Id="rId8" Type="http://schemas.openxmlformats.org/officeDocument/2006/relationships/diagramQuickStyle" Target="../diagrams/quickStyle22.xml"/><Relationship Id="rId7" Type="http://schemas.openxmlformats.org/officeDocument/2006/relationships/diagramLayout" Target="../diagrams/layout22.xml"/><Relationship Id="rId6" Type="http://schemas.openxmlformats.org/officeDocument/2006/relationships/diagramData" Target="../diagrams/data22.xml"/><Relationship Id="rId5" Type="http://schemas.microsoft.com/office/2007/relationships/diagramDrawing" Target="../diagrams/drawing21.xml"/><Relationship Id="rId4" Type="http://schemas.openxmlformats.org/officeDocument/2006/relationships/diagramColors" Target="../diagrams/colors21.xml"/><Relationship Id="rId3" Type="http://schemas.openxmlformats.org/officeDocument/2006/relationships/diagramQuickStyle" Target="../diagrams/quickStyle21.xml"/><Relationship Id="rId2" Type="http://schemas.openxmlformats.org/officeDocument/2006/relationships/diagramLayout" Target="../diagrams/layout21.xml"/><Relationship Id="rId11" Type="http://schemas.openxmlformats.org/officeDocument/2006/relationships/slideLayout" Target="../slideLayouts/slideLayout2.xml"/><Relationship Id="rId10" Type="http://schemas.microsoft.com/office/2007/relationships/diagramDrawing" Target="../diagrams/drawing22.xml"/><Relationship Id="rId1" Type="http://schemas.openxmlformats.org/officeDocument/2006/relationships/diagramData" Target="../diagrams/data21.xml"/></Relationships>
</file>

<file path=ppt/slides/_rels/slide107.xml.rels><?xml version="1.0" encoding="UTF-8" standalone="yes"?>
<Relationships xmlns="http://schemas.openxmlformats.org/package/2006/relationships"><Relationship Id="rId7" Type="http://schemas.openxmlformats.org/officeDocument/2006/relationships/notesSlide" Target="../notesSlides/notesSlide46.xml"/><Relationship Id="rId6" Type="http://schemas.openxmlformats.org/officeDocument/2006/relationships/slideLayout" Target="../slideLayouts/slideLayout19.xml"/><Relationship Id="rId5" Type="http://schemas.microsoft.com/office/2007/relationships/diagramDrawing" Target="../diagrams/drawing23.xml"/><Relationship Id="rId4" Type="http://schemas.openxmlformats.org/officeDocument/2006/relationships/diagramColors" Target="../diagrams/colors23.xml"/><Relationship Id="rId3" Type="http://schemas.openxmlformats.org/officeDocument/2006/relationships/diagramQuickStyle" Target="../diagrams/quickStyle23.xml"/><Relationship Id="rId2" Type="http://schemas.openxmlformats.org/officeDocument/2006/relationships/diagramLayout" Target="../diagrams/layout23.xml"/><Relationship Id="rId1" Type="http://schemas.openxmlformats.org/officeDocument/2006/relationships/diagramData" Target="../diagrams/data23.xml"/></Relationships>
</file>

<file path=ppt/slides/_rels/slide108.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vmlDrawing" Target="../drawings/vmlDrawing2.vml"/><Relationship Id="rId3" Type="http://schemas.openxmlformats.org/officeDocument/2006/relationships/slideLayout" Target="../slideLayouts/slideLayout2.xml"/><Relationship Id="rId2" Type="http://schemas.openxmlformats.org/officeDocument/2006/relationships/image" Target="../media/image155.png"/><Relationship Id="rId1" Type="http://schemas.openxmlformats.org/officeDocument/2006/relationships/oleObject" Target="../embeddings/Workbook3.xls"/></Relationships>
</file>

<file path=ppt/slides/_rels/slide10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diagramDrawing" Target="../diagrams/drawing24.xml"/><Relationship Id="rId7" Type="http://schemas.openxmlformats.org/officeDocument/2006/relationships/diagramColors" Target="../diagrams/colors24.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3" Type="http://schemas.openxmlformats.org/officeDocument/2006/relationships/image" Target="../media/image158.jpeg"/><Relationship Id="rId2" Type="http://schemas.openxmlformats.org/officeDocument/2006/relationships/image" Target="../media/image157.jpeg"/><Relationship Id="rId10" Type="http://schemas.openxmlformats.org/officeDocument/2006/relationships/notesSlide" Target="../notesSlides/notesSlide48.xml"/><Relationship Id="rId1" Type="http://schemas.openxmlformats.org/officeDocument/2006/relationships/image" Target="../media/image156.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image" Target="../media/image159.jpeg"/></Relationships>
</file>

<file path=ppt/slides/_rels/slide111.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2.xml"/><Relationship Id="rId2" Type="http://schemas.openxmlformats.org/officeDocument/2006/relationships/image" Target="../media/image161.png"/><Relationship Id="rId1" Type="http://schemas.openxmlformats.org/officeDocument/2006/relationships/image" Target="../media/image160.png"/></Relationships>
</file>

<file path=ppt/slides/_rels/slide112.xml.rels><?xml version="1.0" encoding="UTF-8" standalone="yes"?>
<Relationships xmlns="http://schemas.openxmlformats.org/package/2006/relationships"><Relationship Id="rId9" Type="http://schemas.openxmlformats.org/officeDocument/2006/relationships/diagramColors" Target="../diagrams/colors26.xml"/><Relationship Id="rId8" Type="http://schemas.openxmlformats.org/officeDocument/2006/relationships/diagramQuickStyle" Target="../diagrams/quickStyle26.xml"/><Relationship Id="rId7" Type="http://schemas.openxmlformats.org/officeDocument/2006/relationships/diagramLayout" Target="../diagrams/layout26.xml"/><Relationship Id="rId6" Type="http://schemas.openxmlformats.org/officeDocument/2006/relationships/diagramData" Target="../diagrams/data26.xml"/><Relationship Id="rId5" Type="http://schemas.microsoft.com/office/2007/relationships/diagramDrawing" Target="../diagrams/drawing25.xml"/><Relationship Id="rId4" Type="http://schemas.openxmlformats.org/officeDocument/2006/relationships/diagramColors" Target="../diagrams/colors25.xml"/><Relationship Id="rId3" Type="http://schemas.openxmlformats.org/officeDocument/2006/relationships/diagramQuickStyle" Target="../diagrams/quickStyle25.xml"/><Relationship Id="rId2" Type="http://schemas.openxmlformats.org/officeDocument/2006/relationships/diagramLayout" Target="../diagrams/layout25.xml"/><Relationship Id="rId11" Type="http://schemas.openxmlformats.org/officeDocument/2006/relationships/slideLayout" Target="../slideLayouts/slideLayout2.xml"/><Relationship Id="rId10" Type="http://schemas.microsoft.com/office/2007/relationships/diagramDrawing" Target="../diagrams/drawing26.xml"/><Relationship Id="rId1" Type="http://schemas.openxmlformats.org/officeDocument/2006/relationships/diagramData" Target="../diagrams/data2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image" Target="../media/image16.jpeg"/><Relationship Id="rId6" Type="http://schemas.openxmlformats.org/officeDocument/2006/relationships/image" Target="../media/image15.jpeg"/><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7.png"/><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0" Type="http://schemas.openxmlformats.org/officeDocument/2006/relationships/notesSlide" Target="../notesSlides/notesSlide12.xml"/><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5.xml"/><Relationship Id="rId2" Type="http://schemas.openxmlformats.org/officeDocument/2006/relationships/image" Target="../media/image30.png"/><Relationship Id="rId1"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jpeg"/><Relationship Id="rId1" Type="http://schemas.openxmlformats.org/officeDocument/2006/relationships/image" Target="../media/image2.jpeg"/></Relationships>
</file>

<file path=ppt/slides/_rels/slide4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41.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2.xml"/><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4.pn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9.jpe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image" Target="../media/image42.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54.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2.xml"/><Relationship Id="rId5" Type="http://schemas.microsoft.com/office/2007/relationships/diagramDrawing" Target="../diagrams/drawing8.xml"/><Relationship Id="rId4" Type="http://schemas.openxmlformats.org/officeDocument/2006/relationships/diagramColors" Target="../diagrams/colors8.xml"/><Relationship Id="rId3" Type="http://schemas.openxmlformats.org/officeDocument/2006/relationships/diagramQuickStyle" Target="../diagrams/quickStyle8.xml"/><Relationship Id="rId2" Type="http://schemas.openxmlformats.org/officeDocument/2006/relationships/diagramLayout" Target="../diagrams/layout8.xml"/><Relationship Id="rId1" Type="http://schemas.openxmlformats.org/officeDocument/2006/relationships/diagramData" Target="../diagrams/data8.xml"/></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9.jpeg"/><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3.png"/><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image" Target="../media/image50.jpeg"/></Relationships>
</file>

<file path=ppt/slides/_rels/slide57.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2.xml"/><Relationship Id="rId5" Type="http://schemas.microsoft.com/office/2007/relationships/diagramDrawing" Target="../diagrams/drawing9.xml"/><Relationship Id="rId4" Type="http://schemas.openxmlformats.org/officeDocument/2006/relationships/diagramColors" Target="../diagrams/colors9.xml"/><Relationship Id="rId3" Type="http://schemas.openxmlformats.org/officeDocument/2006/relationships/diagramQuickStyle" Target="../diagrams/quickStyle9.xml"/><Relationship Id="rId2" Type="http://schemas.openxmlformats.org/officeDocument/2006/relationships/diagramLayout" Target="../diagrams/layout9.xml"/><Relationship Id="rId1" Type="http://schemas.openxmlformats.org/officeDocument/2006/relationships/diagramData" Target="../diagrams/data9.xml"/></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image" Target="../media/image60.jpeg"/></Relationships>
</file>

<file path=ppt/slides/_rels/slide61.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2.xml"/><Relationship Id="rId5" Type="http://schemas.microsoft.com/office/2007/relationships/diagramDrawing" Target="../diagrams/drawing10.xml"/><Relationship Id="rId4" Type="http://schemas.openxmlformats.org/officeDocument/2006/relationships/diagramColors" Target="../diagrams/colors10.xml"/><Relationship Id="rId3" Type="http://schemas.openxmlformats.org/officeDocument/2006/relationships/diagramQuickStyle" Target="../diagrams/quickStyle10.xml"/><Relationship Id="rId2" Type="http://schemas.openxmlformats.org/officeDocument/2006/relationships/diagramLayout" Target="../diagrams/layout10.xml"/><Relationship Id="rId1" Type="http://schemas.openxmlformats.org/officeDocument/2006/relationships/diagramData" Target="../diagrams/data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7.jpeg"/><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eg"/></Relationships>
</file>

<file path=ppt/slides/_rels/slide6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4.png"/><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jpe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image" Target="../media/image75.jpeg"/></Relationships>
</file>

<file path=ppt/slides/_rels/slide6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1.jpeg"/><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s>
</file>

<file path=ppt/slides/_rels/slide67.xml.rels><?xml version="1.0" encoding="UTF-8" standalone="yes"?>
<Relationships xmlns="http://schemas.openxmlformats.org/package/2006/relationships"><Relationship Id="rId9" Type="http://schemas.openxmlformats.org/officeDocument/2006/relationships/image" Target="../media/image90.jpeg"/><Relationship Id="rId8" Type="http://schemas.openxmlformats.org/officeDocument/2006/relationships/image" Target="../media/image89.jpeg"/><Relationship Id="rId7" Type="http://schemas.openxmlformats.org/officeDocument/2006/relationships/image" Target="../media/image88.jpeg"/><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3" Type="http://schemas.openxmlformats.org/officeDocument/2006/relationships/image" Target="../media/image84.jpeg"/><Relationship Id="rId2" Type="http://schemas.openxmlformats.org/officeDocument/2006/relationships/image" Target="../media/image83.png"/><Relationship Id="rId13" Type="http://schemas.openxmlformats.org/officeDocument/2006/relationships/slideLayout" Target="../slideLayouts/slideLayout2.xml"/><Relationship Id="rId12" Type="http://schemas.openxmlformats.org/officeDocument/2006/relationships/image" Target="../media/image93.png"/><Relationship Id="rId11" Type="http://schemas.openxmlformats.org/officeDocument/2006/relationships/image" Target="../media/image92.jpeg"/><Relationship Id="rId10" Type="http://schemas.openxmlformats.org/officeDocument/2006/relationships/image" Target="../media/image91.jpeg"/><Relationship Id="rId1" Type="http://schemas.openxmlformats.org/officeDocument/2006/relationships/image" Target="../media/image82.jpeg"/></Relationships>
</file>

<file path=ppt/slides/_rels/slide6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2.jpeg"/><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6.png"/><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9" Type="http://schemas.openxmlformats.org/officeDocument/2006/relationships/diagramColors" Target="../diagrams/colors12.xml"/><Relationship Id="rId8" Type="http://schemas.openxmlformats.org/officeDocument/2006/relationships/diagramQuickStyle" Target="../diagrams/quickStyle12.xml"/><Relationship Id="rId7" Type="http://schemas.openxmlformats.org/officeDocument/2006/relationships/diagramLayout" Target="../diagrams/layout12.xml"/><Relationship Id="rId6" Type="http://schemas.openxmlformats.org/officeDocument/2006/relationships/diagramData" Target="../diagrams/data12.xml"/><Relationship Id="rId5" Type="http://schemas.microsoft.com/office/2007/relationships/diagramDrawing" Target="../diagrams/drawing11.xml"/><Relationship Id="rId4" Type="http://schemas.openxmlformats.org/officeDocument/2006/relationships/diagramColors" Target="../diagrams/colors11.xml"/><Relationship Id="rId3" Type="http://schemas.openxmlformats.org/officeDocument/2006/relationships/diagramQuickStyle" Target="../diagrams/quickStyle11.xml"/><Relationship Id="rId2" Type="http://schemas.openxmlformats.org/officeDocument/2006/relationships/diagramLayout" Target="../diagrams/layout11.xml"/><Relationship Id="rId11" Type="http://schemas.openxmlformats.org/officeDocument/2006/relationships/slideLayout" Target="../slideLayouts/slideLayout2.xml"/><Relationship Id="rId10" Type="http://schemas.microsoft.com/office/2007/relationships/diagramDrawing" Target="../diagrams/drawing12.xml"/><Relationship Id="rId1" Type="http://schemas.openxmlformats.org/officeDocument/2006/relationships/diagramData" Target="../diagrams/data11.xml"/></Relationships>
</file>

<file path=ppt/slides/_rels/slide76.xml.rels><?xml version="1.0" encoding="UTF-8" standalone="yes"?>
<Relationships xmlns="http://schemas.openxmlformats.org/package/2006/relationships"><Relationship Id="rId9" Type="http://schemas.openxmlformats.org/officeDocument/2006/relationships/diagramColors" Target="../diagrams/colors14.xml"/><Relationship Id="rId8" Type="http://schemas.openxmlformats.org/officeDocument/2006/relationships/diagramQuickStyle" Target="../diagrams/quickStyle14.xml"/><Relationship Id="rId7" Type="http://schemas.openxmlformats.org/officeDocument/2006/relationships/diagramLayout" Target="../diagrams/layout14.xml"/><Relationship Id="rId6" Type="http://schemas.openxmlformats.org/officeDocument/2006/relationships/diagramData" Target="../diagrams/data14.xml"/><Relationship Id="rId5" Type="http://schemas.microsoft.com/office/2007/relationships/diagramDrawing" Target="../diagrams/drawing13.xml"/><Relationship Id="rId4" Type="http://schemas.openxmlformats.org/officeDocument/2006/relationships/diagramColors" Target="../diagrams/colors13.xml"/><Relationship Id="rId3" Type="http://schemas.openxmlformats.org/officeDocument/2006/relationships/diagramQuickStyle" Target="../diagrams/quickStyle13.xml"/><Relationship Id="rId2" Type="http://schemas.openxmlformats.org/officeDocument/2006/relationships/diagramLayout" Target="../diagrams/layout13.xml"/><Relationship Id="rId11" Type="http://schemas.openxmlformats.org/officeDocument/2006/relationships/slideLayout" Target="../slideLayouts/slideLayout2.xml"/><Relationship Id="rId10" Type="http://schemas.microsoft.com/office/2007/relationships/diagramDrawing" Target="../diagrams/drawing14.xml"/><Relationship Id="rId1" Type="http://schemas.openxmlformats.org/officeDocument/2006/relationships/diagramData" Target="../diagrams/data13.xml"/></Relationships>
</file>

<file path=ppt/slides/_rels/slide77.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110.png"/><Relationship Id="rId1" Type="http://schemas.openxmlformats.org/officeDocument/2006/relationships/oleObject" Target="../embeddings/Workbook1.xls"/></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chart" Target="../charts/chart1.xml"/></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2.xml"/><Relationship Id="rId2" Type="http://schemas.openxmlformats.org/officeDocument/2006/relationships/image" Target="../media/image112.jpeg"/><Relationship Id="rId1" Type="http://schemas.openxmlformats.org/officeDocument/2006/relationships/image" Target="../media/image1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image" Target="../media/image113.png"/></Relationships>
</file>

<file path=ppt/slides/_rels/slide81.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2.xml"/><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image" Target="../media/image114.png"/></Relationships>
</file>

<file path=ppt/slides/_rels/slide82.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2.xml"/><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image" Target="../media/image117.png"/></Relationships>
</file>

<file path=ppt/slides/_rels/slide83.xml.rels><?xml version="1.0" encoding="UTF-8" standalone="yes"?>
<Relationships xmlns="http://schemas.openxmlformats.org/package/2006/relationships"><Relationship Id="rId7" Type="http://schemas.openxmlformats.org/officeDocument/2006/relationships/notesSlide" Target="../notesSlides/notesSlide38.xml"/><Relationship Id="rId6"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png"/><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image" Target="../media/image120.png"/></Relationships>
</file>

<file path=ppt/slides/_rels/slide84.xml.rels><?xml version="1.0" encoding="UTF-8" standalone="yes"?>
<Relationships xmlns="http://schemas.openxmlformats.org/package/2006/relationships"><Relationship Id="rId9" Type="http://schemas.openxmlformats.org/officeDocument/2006/relationships/diagramColors" Target="../diagrams/colors16.xml"/><Relationship Id="rId8" Type="http://schemas.openxmlformats.org/officeDocument/2006/relationships/diagramQuickStyle" Target="../diagrams/quickStyle16.xml"/><Relationship Id="rId7" Type="http://schemas.openxmlformats.org/officeDocument/2006/relationships/diagramLayout" Target="../diagrams/layout16.xml"/><Relationship Id="rId6" Type="http://schemas.openxmlformats.org/officeDocument/2006/relationships/diagramData" Target="../diagrams/data16.xml"/><Relationship Id="rId5" Type="http://schemas.microsoft.com/office/2007/relationships/diagramDrawing" Target="../diagrams/drawing15.xml"/><Relationship Id="rId4" Type="http://schemas.openxmlformats.org/officeDocument/2006/relationships/diagramColors" Target="../diagrams/colors15.xml"/><Relationship Id="rId3" Type="http://schemas.openxmlformats.org/officeDocument/2006/relationships/diagramQuickStyle" Target="../diagrams/quickStyle15.xml"/><Relationship Id="rId2" Type="http://schemas.openxmlformats.org/officeDocument/2006/relationships/diagramLayout" Target="../diagrams/layout15.xml"/><Relationship Id="rId11" Type="http://schemas.openxmlformats.org/officeDocument/2006/relationships/slideLayout" Target="../slideLayouts/slideLayout2.xml"/><Relationship Id="rId10" Type="http://schemas.microsoft.com/office/2007/relationships/diagramDrawing" Target="../diagrams/drawing16.xml"/><Relationship Id="rId1" Type="http://schemas.openxmlformats.org/officeDocument/2006/relationships/diagramData" Target="../diagrams/data15.xml"/></Relationships>
</file>

<file path=ppt/slides/_rels/slide85.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2.xml"/><Relationship Id="rId2" Type="http://schemas.openxmlformats.org/officeDocument/2006/relationships/image" Target="../media/image126.png"/><Relationship Id="rId1" Type="http://schemas.openxmlformats.org/officeDocument/2006/relationships/image" Target="../media/image125.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8.png"/><Relationship Id="rId1" Type="http://schemas.openxmlformats.org/officeDocument/2006/relationships/image" Target="../media/image127.png"/></Relationships>
</file>

<file path=ppt/slides/_rels/slide87.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2.xml"/><Relationship Id="rId2" Type="http://schemas.openxmlformats.org/officeDocument/2006/relationships/image" Target="../media/image130.png"/><Relationship Id="rId1" Type="http://schemas.openxmlformats.org/officeDocument/2006/relationships/image" Target="../media/image129.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image" Target="../media/image131.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3.png"/><Relationship Id="rId1" Type="http://schemas.openxmlformats.org/officeDocument/2006/relationships/image" Target="../media/image1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9" Type="http://schemas.openxmlformats.org/officeDocument/2006/relationships/diagramColors" Target="../diagrams/colors18.xml"/><Relationship Id="rId8" Type="http://schemas.openxmlformats.org/officeDocument/2006/relationships/diagramQuickStyle" Target="../diagrams/quickStyle18.xml"/><Relationship Id="rId7" Type="http://schemas.openxmlformats.org/officeDocument/2006/relationships/diagramLayout" Target="../diagrams/layout18.xml"/><Relationship Id="rId6" Type="http://schemas.openxmlformats.org/officeDocument/2006/relationships/diagramData" Target="../diagrams/data18.xml"/><Relationship Id="rId5" Type="http://schemas.microsoft.com/office/2007/relationships/diagramDrawing" Target="../diagrams/drawing17.xml"/><Relationship Id="rId4" Type="http://schemas.openxmlformats.org/officeDocument/2006/relationships/diagramColors" Target="../diagrams/colors17.xml"/><Relationship Id="rId3" Type="http://schemas.openxmlformats.org/officeDocument/2006/relationships/diagramQuickStyle" Target="../diagrams/quickStyle17.xml"/><Relationship Id="rId2" Type="http://schemas.openxmlformats.org/officeDocument/2006/relationships/diagramLayout" Target="../diagrams/layout17.xml"/><Relationship Id="rId11" Type="http://schemas.openxmlformats.org/officeDocument/2006/relationships/slideLayout" Target="../slideLayouts/slideLayout2.xml"/><Relationship Id="rId10" Type="http://schemas.microsoft.com/office/2007/relationships/diagramDrawing" Target="../diagrams/drawing18.xml"/><Relationship Id="rId1" Type="http://schemas.openxmlformats.org/officeDocument/2006/relationships/diagramData" Target="../diagrams/data1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4.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5.emf"/></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hart" Target="../charts/chart2.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hart" Target="../charts/chart3.xml"/></Relationships>
</file>

<file path=ppt/slides/_rels/slide97.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2.xml"/><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image" Target="../media/image137.jpeg"/></Relationships>
</file>

<file path=ppt/slides/_rels/slide98.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2.xml"/><Relationship Id="rId3" Type="http://schemas.openxmlformats.org/officeDocument/2006/relationships/image" Target="../media/image141.png"/><Relationship Id="rId2" Type="http://schemas.openxmlformats.org/officeDocument/2006/relationships/image" Target="../media/image137.jpeg"/><Relationship Id="rId1" Type="http://schemas.openxmlformats.org/officeDocument/2006/relationships/image" Target="../media/image140.png"/></Relationships>
</file>

<file path=ppt/slides/_rels/slide99.xml.rels><?xml version="1.0" encoding="UTF-8" standalone="yes"?>
<Relationships xmlns="http://schemas.openxmlformats.org/package/2006/relationships"><Relationship Id="rId9" Type="http://schemas.openxmlformats.org/officeDocument/2006/relationships/diagramColors" Target="../diagrams/colors20.xml"/><Relationship Id="rId8" Type="http://schemas.openxmlformats.org/officeDocument/2006/relationships/diagramQuickStyle" Target="../diagrams/quickStyle20.xml"/><Relationship Id="rId7" Type="http://schemas.openxmlformats.org/officeDocument/2006/relationships/diagramLayout" Target="../diagrams/layout20.xml"/><Relationship Id="rId6" Type="http://schemas.openxmlformats.org/officeDocument/2006/relationships/diagramData" Target="../diagrams/data20.xml"/><Relationship Id="rId5" Type="http://schemas.microsoft.com/office/2007/relationships/diagramDrawing" Target="../diagrams/drawing19.xml"/><Relationship Id="rId4" Type="http://schemas.openxmlformats.org/officeDocument/2006/relationships/diagramColors" Target="../diagrams/colors19.xml"/><Relationship Id="rId3" Type="http://schemas.openxmlformats.org/officeDocument/2006/relationships/diagramQuickStyle" Target="../diagrams/quickStyle19.xml"/><Relationship Id="rId2" Type="http://schemas.openxmlformats.org/officeDocument/2006/relationships/diagramLayout" Target="../diagrams/layout19.xml"/><Relationship Id="rId11" Type="http://schemas.openxmlformats.org/officeDocument/2006/relationships/slideLayout" Target="../slideLayouts/slideLayout2.xml"/><Relationship Id="rId10" Type="http://schemas.microsoft.com/office/2007/relationships/diagramDrawing" Target="../diagrams/drawing20.xml"/><Relationship Id="rId1" Type="http://schemas.openxmlformats.org/officeDocument/2006/relationships/diagramData" Target="../diagrams/data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gray">
          <a:xfrm>
            <a:off x="2051720" y="1484784"/>
            <a:ext cx="6908492" cy="2717477"/>
          </a:xfrm>
          <a:prstGeom prst="rect">
            <a:avLst/>
          </a:prstGeom>
          <a:noFill/>
          <a:ln w="9525">
            <a:noFill/>
            <a:miter lim="800000"/>
          </a:ln>
          <a:effectLst>
            <a:outerShdw dist="17961" dir="2700000" algn="ctr" rotWithShape="0">
              <a:schemeClr val="bg2"/>
            </a:outerShdw>
          </a:effectLst>
        </p:spPr>
        <p:txBody>
          <a:bodyPr anchor="ctr"/>
          <a:lstStyle/>
          <a:p>
            <a:pPr algn="r" fontAlgn="base">
              <a:spcBef>
                <a:spcPct val="0"/>
              </a:spcBef>
              <a:spcAft>
                <a:spcPct val="0"/>
              </a:spcAft>
              <a:defRPr/>
            </a:pPr>
            <a:r>
              <a:rPr lang="zh-CN" altLang="en-US" sz="3600" dirty="0" smtClean="0">
                <a:solidFill>
                  <a:srgbClr val="002060"/>
                </a:solidFill>
                <a:latin typeface="微软雅黑" panose="020B0503020204020204" pitchFamily="34" charset="-122"/>
                <a:ea typeface="微软雅黑" panose="020B0503020204020204" pitchFamily="34" charset="-122"/>
              </a:rPr>
              <a:t>建设促进学生发展的</a:t>
            </a:r>
            <a:endParaRPr lang="en-US" altLang="zh-CN" sz="3600" dirty="0" smtClean="0">
              <a:solidFill>
                <a:srgbClr val="002060"/>
              </a:solidFill>
              <a:latin typeface="微软雅黑" panose="020B0503020204020204" pitchFamily="34" charset="-122"/>
              <a:ea typeface="微软雅黑" panose="020B0503020204020204" pitchFamily="34" charset="-122"/>
            </a:endParaRPr>
          </a:p>
          <a:p>
            <a:pPr algn="r" fontAlgn="base">
              <a:spcBef>
                <a:spcPct val="0"/>
              </a:spcBef>
              <a:spcAft>
                <a:spcPct val="0"/>
              </a:spcAft>
              <a:defRPr/>
            </a:pPr>
            <a:r>
              <a:rPr lang="zh-CN" altLang="en-US" sz="3600" dirty="0" smtClean="0">
                <a:solidFill>
                  <a:srgbClr val="002060"/>
                </a:solidFill>
                <a:latin typeface="微软雅黑" panose="020B0503020204020204" pitchFamily="34" charset="-122"/>
                <a:ea typeface="微软雅黑" panose="020B0503020204020204" pitchFamily="34" charset="-122"/>
              </a:rPr>
              <a:t>专业化教学质量评价体系</a:t>
            </a:r>
            <a:endParaRPr lang="en-US" altLang="zh-CN" sz="3600" dirty="0" smtClean="0">
              <a:solidFill>
                <a:srgbClr val="002060"/>
              </a:solidFill>
              <a:latin typeface="微软雅黑" panose="020B0503020204020204" pitchFamily="34" charset="-122"/>
              <a:ea typeface="微软雅黑" panose="020B0503020204020204" pitchFamily="34" charset="-122"/>
            </a:endParaRPr>
          </a:p>
          <a:p>
            <a:pPr algn="r" fontAlgn="base">
              <a:spcBef>
                <a:spcPct val="0"/>
              </a:spcBef>
              <a:spcAft>
                <a:spcPct val="0"/>
              </a:spcAft>
              <a:defRPr/>
            </a:pPr>
            <a:endParaRPr lang="en-US" altLang="zh-CN" sz="2400" dirty="0" smtClean="0">
              <a:solidFill>
                <a:srgbClr val="002060"/>
              </a:solidFill>
              <a:latin typeface="黑体" panose="02010609060101010101" pitchFamily="2" charset="-122"/>
              <a:ea typeface="黑体" panose="02010609060101010101" pitchFamily="2" charset="-122"/>
            </a:endParaRPr>
          </a:p>
          <a:p>
            <a:pPr algn="r" fontAlgn="base">
              <a:spcBef>
                <a:spcPct val="0"/>
              </a:spcBef>
              <a:spcAft>
                <a:spcPct val="0"/>
              </a:spcAft>
              <a:defRPr/>
            </a:pPr>
            <a:r>
              <a:rPr lang="en-US" altLang="zh-CN" sz="2400" dirty="0" smtClean="0">
                <a:solidFill>
                  <a:srgbClr val="002060"/>
                </a:solidFill>
                <a:latin typeface="华文隶书" panose="02010800040101010101" pitchFamily="2" charset="-122"/>
                <a:ea typeface="华文隶书" panose="02010800040101010101" pitchFamily="2" charset="-122"/>
              </a:rPr>
              <a:t>-</a:t>
            </a:r>
            <a:r>
              <a:rPr lang="zh-CN" altLang="en-US" sz="2400" dirty="0" smtClean="0">
                <a:solidFill>
                  <a:srgbClr val="002060"/>
                </a:solidFill>
                <a:latin typeface="华文隶书" panose="02010800040101010101" pitchFamily="2" charset="-122"/>
                <a:ea typeface="华文隶书" panose="02010800040101010101" pitchFamily="2" charset="-122"/>
              </a:rPr>
              <a:t>以北京市义务教育教学质量分析与评价反馈系统为例</a:t>
            </a:r>
            <a:endParaRPr lang="zh-CN" altLang="en-US" kern="0" dirty="0">
              <a:solidFill>
                <a:srgbClr val="002060"/>
              </a:solidFill>
              <a:latin typeface="华文隶书" panose="02010800040101010101" pitchFamily="2" charset="-122"/>
              <a:ea typeface="华文隶书" panose="02010800040101010101" pitchFamily="2" charset="-122"/>
            </a:endParaRPr>
          </a:p>
        </p:txBody>
      </p:sp>
      <p:sp>
        <p:nvSpPr>
          <p:cNvPr id="10" name="矩形 9"/>
          <p:cNvSpPr/>
          <p:nvPr/>
        </p:nvSpPr>
        <p:spPr>
          <a:xfrm>
            <a:off x="2191458" y="785794"/>
            <a:ext cx="6768754" cy="503984"/>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spAutoFit/>
          </a:bodyPr>
          <a:lstStyle/>
          <a:p>
            <a:pPr lvl="0" algn="ctr">
              <a:lnSpc>
                <a:spcPts val="3000"/>
              </a:lnSpc>
            </a:pPr>
            <a:r>
              <a:rPr lang="en-US" altLang="zh-CN" sz="3200" dirty="0">
                <a:solidFill>
                  <a:srgbClr val="C00000"/>
                </a:solidFill>
                <a:latin typeface="华文隶书" panose="02010800040101010101" pitchFamily="2" charset="-122"/>
                <a:ea typeface="华文隶书" panose="02010800040101010101" pitchFamily="2" charset="-122"/>
              </a:rPr>
              <a:t>B</a:t>
            </a:r>
            <a:r>
              <a:rPr lang="en-US" altLang="zh-CN" sz="3200" dirty="0">
                <a:solidFill>
                  <a:prstClr val="black"/>
                </a:solidFill>
                <a:latin typeface="华文隶书" panose="02010800040101010101" pitchFamily="2" charset="-122"/>
                <a:ea typeface="华文隶书" panose="02010800040101010101" pitchFamily="2" charset="-122"/>
              </a:rPr>
              <a:t>eijing </a:t>
            </a:r>
            <a:r>
              <a:rPr lang="en-US" altLang="zh-CN" sz="3200" dirty="0">
                <a:solidFill>
                  <a:srgbClr val="C00000"/>
                </a:solidFill>
                <a:latin typeface="华文隶书" panose="02010800040101010101" pitchFamily="2" charset="-122"/>
                <a:ea typeface="华文隶书" panose="02010800040101010101" pitchFamily="2" charset="-122"/>
              </a:rPr>
              <a:t>A</a:t>
            </a:r>
            <a:r>
              <a:rPr lang="en-US" altLang="zh-CN" sz="3200" dirty="0">
                <a:solidFill>
                  <a:prstClr val="black"/>
                </a:solidFill>
                <a:latin typeface="华文隶书" panose="02010800040101010101" pitchFamily="2" charset="-122"/>
                <a:ea typeface="华文隶书" panose="02010800040101010101" pitchFamily="2" charset="-122"/>
              </a:rPr>
              <a:t>ssessment of  </a:t>
            </a:r>
            <a:r>
              <a:rPr lang="en-US" altLang="zh-CN" sz="3200" dirty="0">
                <a:solidFill>
                  <a:srgbClr val="C00000"/>
                </a:solidFill>
                <a:latin typeface="华文隶书" panose="02010800040101010101" pitchFamily="2" charset="-122"/>
                <a:ea typeface="华文隶书" panose="02010800040101010101" pitchFamily="2" charset="-122"/>
              </a:rPr>
              <a:t>E</a:t>
            </a:r>
            <a:r>
              <a:rPr lang="en-US" altLang="zh-CN" sz="3200" dirty="0">
                <a:solidFill>
                  <a:prstClr val="black"/>
                </a:solidFill>
                <a:latin typeface="华文隶书" panose="02010800040101010101" pitchFamily="2" charset="-122"/>
                <a:ea typeface="华文隶书" panose="02010800040101010101" pitchFamily="2" charset="-122"/>
              </a:rPr>
              <a:t>ducational </a:t>
            </a:r>
            <a:r>
              <a:rPr lang="en-US" altLang="zh-CN" sz="3200" dirty="0">
                <a:solidFill>
                  <a:srgbClr val="C00000"/>
                </a:solidFill>
                <a:latin typeface="华文隶书" panose="02010800040101010101" pitchFamily="2" charset="-122"/>
                <a:ea typeface="华文隶书" panose="02010800040101010101" pitchFamily="2" charset="-122"/>
              </a:rPr>
              <a:t>Q</a:t>
            </a:r>
            <a:r>
              <a:rPr lang="en-US" altLang="zh-CN" sz="3200" dirty="0">
                <a:solidFill>
                  <a:prstClr val="black"/>
                </a:solidFill>
                <a:latin typeface="华文隶书" panose="02010800040101010101" pitchFamily="2" charset="-122"/>
                <a:ea typeface="华文隶书" panose="02010800040101010101" pitchFamily="2" charset="-122"/>
              </a:rPr>
              <a:t>uality</a:t>
            </a:r>
            <a:endParaRPr lang="en-US" altLang="zh-CN" sz="3600" dirty="0">
              <a:solidFill>
                <a:srgbClr val="C00000"/>
              </a:solidFill>
              <a:latin typeface="华文隶书" panose="02010800040101010101" pitchFamily="2" charset="-122"/>
              <a:ea typeface="华文隶书" panose="02010800040101010101" pitchFamily="2" charset="-122"/>
            </a:endParaRPr>
          </a:p>
        </p:txBody>
      </p:sp>
      <p:pic>
        <p:nvPicPr>
          <p:cNvPr id="11" name="图片 10"/>
          <p:cNvPicPr>
            <a:picLocks noChangeAspect="1"/>
          </p:cNvPicPr>
          <p:nvPr/>
        </p:nvPicPr>
        <p:blipFill>
          <a:blip r:embed="rId1"/>
          <a:stretch>
            <a:fillRect/>
          </a:stretch>
        </p:blipFill>
        <p:spPr>
          <a:xfrm>
            <a:off x="475095" y="388731"/>
            <a:ext cx="1648631" cy="167269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7" name="直接连接符 6"/>
          <p:cNvCxnSpPr/>
          <p:nvPr/>
        </p:nvCxnSpPr>
        <p:spPr>
          <a:xfrm>
            <a:off x="2123726" y="1292812"/>
            <a:ext cx="7020274"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8520" y="4561964"/>
            <a:ext cx="1584176" cy="523220"/>
          </a:xfrm>
          <a:prstGeom prst="rect">
            <a:avLst/>
          </a:prstGeom>
          <a:noFill/>
        </p:spPr>
        <p:txBody>
          <a:bodyPr wrap="square" rtlCol="0">
            <a:spAutoFit/>
          </a:bodyPr>
          <a:lstStyle/>
          <a:p>
            <a:pPr algn="ctr"/>
            <a:r>
              <a:rPr lang="en-US" altLang="zh-CN" sz="2800" dirty="0">
                <a:ln w="0"/>
                <a:solidFill>
                  <a:schemeClr val="bg1"/>
                </a:solidFill>
                <a:effectLst/>
                <a:latin typeface="Arial Black" panose="020B0A04020102020204" pitchFamily="34" charset="0"/>
                <a:ea typeface="黑体" panose="02010609060101010101" pitchFamily="2" charset="-122"/>
              </a:rPr>
              <a:t>BAEQ</a:t>
            </a:r>
            <a:endParaRPr lang="zh-CN" altLang="en-US" sz="2800" dirty="0">
              <a:ln w="0"/>
              <a:solidFill>
                <a:schemeClr val="bg1"/>
              </a:solidFill>
              <a:effectLst/>
              <a:latin typeface="Arial Black" panose="020B0A04020102020204" pitchFamily="34" charset="0"/>
              <a:ea typeface="黑体" panose="02010609060101010101" pitchFamily="2" charset="-122"/>
            </a:endParaRPr>
          </a:p>
        </p:txBody>
      </p:sp>
      <p:sp>
        <p:nvSpPr>
          <p:cNvPr id="3" name="副标题 2"/>
          <p:cNvSpPr>
            <a:spLocks noGrp="1"/>
          </p:cNvSpPr>
          <p:nvPr>
            <p:ph type="subTitle" idx="1"/>
          </p:nvPr>
        </p:nvSpPr>
        <p:spPr/>
        <p:txBody>
          <a:bodyPr/>
          <a:lstStyle/>
          <a:p>
            <a:endParaRPr lang="zh-CN" altLang="en-US"/>
          </a:p>
        </p:txBody>
      </p:sp>
    </p:spTree>
  </p:cSld>
  <p:clrMapOvr>
    <a:masterClrMapping/>
  </p:clrMapOvr>
  <p:transition spd="slow">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7664" y="764704"/>
            <a:ext cx="7305993" cy="720080"/>
          </a:xfrm>
        </p:spPr>
        <p:txBody>
          <a:bodyPr>
            <a:normAutofit/>
          </a:bodyPr>
          <a:lstStyle/>
          <a:p>
            <a:pPr lvl="1">
              <a:defRPr/>
            </a:pPr>
            <a:r>
              <a:rPr lang="zh-CN" altLang="en-US" sz="2400" kern="1200" dirty="0" smtClean="0">
                <a:latin typeface="黑体" panose="02010609060101010101" pitchFamily="2" charset="-122"/>
                <a:ea typeface="黑体" panose="02010609060101010101" pitchFamily="2" charset="-122"/>
                <a:cs typeface="+mj-cs"/>
              </a:rPr>
              <a:t>国内外大规模</a:t>
            </a:r>
            <a:r>
              <a:rPr lang="zh-CN" altLang="en-US" sz="2400" kern="1200" dirty="0">
                <a:latin typeface="黑体" panose="02010609060101010101" pitchFamily="2" charset="-122"/>
                <a:ea typeface="黑体" panose="02010609060101010101" pitchFamily="2" charset="-122"/>
                <a:cs typeface="+mj-cs"/>
              </a:rPr>
              <a:t>学业测试项目研究启示</a:t>
            </a:r>
            <a:r>
              <a:rPr lang="zh-CN" altLang="en-US" sz="2400" kern="1200" dirty="0" smtClean="0">
                <a:latin typeface="黑体" panose="02010609060101010101" pitchFamily="2" charset="-122"/>
                <a:ea typeface="黑体" panose="02010609060101010101" pitchFamily="2" charset="-122"/>
                <a:cs typeface="+mj-cs"/>
              </a:rPr>
              <a:t>：</a:t>
            </a:r>
            <a:r>
              <a:rPr lang="en-US" altLang="zh-CN" sz="2400" kern="1200" dirty="0" smtClean="0">
                <a:solidFill>
                  <a:srgbClr val="C00000"/>
                </a:solidFill>
                <a:latin typeface="+mn-lt"/>
                <a:ea typeface="黑体" panose="02010609060101010101" pitchFamily="2" charset="-122"/>
                <a:cs typeface="+mj-cs"/>
              </a:rPr>
              <a:t>TIMSS</a:t>
            </a:r>
            <a:endParaRPr lang="zh-CN" altLang="en-US" sz="2400" kern="1200" dirty="0">
              <a:solidFill>
                <a:srgbClr val="C00000"/>
              </a:solidFill>
              <a:latin typeface="+mn-lt"/>
              <a:ea typeface="黑体" panose="02010609060101010101" pitchFamily="2" charset="-122"/>
              <a:cs typeface="+mj-cs"/>
            </a:endParaRPr>
          </a:p>
        </p:txBody>
      </p:sp>
      <p:sp>
        <p:nvSpPr>
          <p:cNvPr id="24579" name="内容占位符 2"/>
          <p:cNvSpPr>
            <a:spLocks noGrp="1"/>
          </p:cNvSpPr>
          <p:nvPr>
            <p:ph idx="1"/>
          </p:nvPr>
        </p:nvSpPr>
        <p:spPr>
          <a:xfrm>
            <a:off x="683569" y="2133600"/>
            <a:ext cx="7850832" cy="3777622"/>
          </a:xfrm>
        </p:spPr>
        <p:txBody>
          <a:bodyPr>
            <a:normAutofit fontScale="92500" lnSpcReduction="10000"/>
          </a:bodyPr>
          <a:lstStyle/>
          <a:p>
            <a:pPr>
              <a:lnSpc>
                <a:spcPct val="150000"/>
              </a:lnSpc>
            </a:pPr>
            <a:r>
              <a:rPr lang="zh-CN" altLang="en-US" sz="1800" b="1" dirty="0" smtClean="0">
                <a:solidFill>
                  <a:srgbClr val="C00000"/>
                </a:solidFill>
                <a:latin typeface="黑体" panose="02010609060101010101" pitchFamily="2" charset="-122"/>
                <a:ea typeface="黑体" panose="02010609060101010101" pitchFamily="2" charset="-122"/>
              </a:rPr>
              <a:t>发起机构：</a:t>
            </a:r>
            <a:r>
              <a:rPr lang="zh-CN" altLang="en-US" sz="1800" b="1" dirty="0" smtClean="0">
                <a:solidFill>
                  <a:srgbClr val="000000"/>
                </a:solidFill>
                <a:latin typeface="黑体" panose="02010609060101010101" pitchFamily="2" charset="-122"/>
                <a:ea typeface="黑体" panose="02010609060101010101" pitchFamily="2" charset="-122"/>
              </a:rPr>
              <a:t>国际教育成就评价协会，</a:t>
            </a:r>
            <a:r>
              <a:rPr lang="en-US" altLang="zh-CN" sz="1800" b="1" dirty="0" smtClean="0">
                <a:solidFill>
                  <a:srgbClr val="000000"/>
                </a:solidFill>
                <a:latin typeface="黑体" panose="02010609060101010101" pitchFamily="2" charset="-122"/>
                <a:ea typeface="黑体" panose="02010609060101010101" pitchFamily="2" charset="-122"/>
              </a:rPr>
              <a:t>IEA</a:t>
            </a:r>
            <a:endParaRPr lang="en-US" altLang="zh-CN" sz="1800" b="1" dirty="0" smtClean="0">
              <a:solidFill>
                <a:srgbClr val="000000"/>
              </a:solidFill>
              <a:latin typeface="黑体" panose="02010609060101010101" pitchFamily="2" charset="-122"/>
              <a:ea typeface="黑体" panose="02010609060101010101" pitchFamily="2" charset="-122"/>
            </a:endParaRPr>
          </a:p>
          <a:p>
            <a:pPr>
              <a:lnSpc>
                <a:spcPct val="150000"/>
              </a:lnSpc>
            </a:pPr>
            <a:r>
              <a:rPr lang="zh-CN" altLang="en-US" sz="1800" b="1" dirty="0" smtClean="0">
                <a:solidFill>
                  <a:srgbClr val="C00000"/>
                </a:solidFill>
                <a:latin typeface="黑体" panose="02010609060101010101" pitchFamily="2" charset="-122"/>
                <a:ea typeface="黑体" panose="02010609060101010101" pitchFamily="2" charset="-122"/>
              </a:rPr>
              <a:t>起始年份与评价周期：</a:t>
            </a:r>
            <a:r>
              <a:rPr lang="en-US" altLang="zh-CN" sz="1800" b="1" dirty="0" smtClean="0">
                <a:solidFill>
                  <a:srgbClr val="000000"/>
                </a:solidFill>
                <a:latin typeface="黑体" panose="02010609060101010101" pitchFamily="2" charset="-122"/>
                <a:ea typeface="黑体" panose="02010609060101010101" pitchFamily="2" charset="-122"/>
              </a:rPr>
              <a:t>1995</a:t>
            </a:r>
            <a:r>
              <a:rPr lang="zh-CN" altLang="en-US" sz="1800" b="1" dirty="0" smtClean="0">
                <a:solidFill>
                  <a:srgbClr val="000000"/>
                </a:solidFill>
                <a:latin typeface="黑体" panose="02010609060101010101" pitchFamily="2" charset="-122"/>
                <a:ea typeface="黑体" panose="02010609060101010101" pitchFamily="2" charset="-122"/>
              </a:rPr>
              <a:t>年；</a:t>
            </a:r>
            <a:r>
              <a:rPr lang="en-US" altLang="zh-CN" sz="1800" b="1" dirty="0" smtClean="0">
                <a:solidFill>
                  <a:srgbClr val="000000"/>
                </a:solidFill>
                <a:latin typeface="黑体" panose="02010609060101010101" pitchFamily="2" charset="-122"/>
                <a:ea typeface="黑体" panose="02010609060101010101" pitchFamily="2" charset="-122"/>
              </a:rPr>
              <a:t>4</a:t>
            </a:r>
            <a:r>
              <a:rPr lang="zh-CN" altLang="en-US" sz="1800" b="1" dirty="0" smtClean="0">
                <a:solidFill>
                  <a:srgbClr val="000000"/>
                </a:solidFill>
                <a:latin typeface="黑体" panose="02010609060101010101" pitchFamily="2" charset="-122"/>
                <a:ea typeface="黑体" panose="02010609060101010101" pitchFamily="2" charset="-122"/>
              </a:rPr>
              <a:t>年</a:t>
            </a:r>
            <a:endParaRPr lang="en-US" altLang="zh-CN" sz="1800" b="1" dirty="0" smtClean="0">
              <a:solidFill>
                <a:srgbClr val="000000"/>
              </a:solidFill>
              <a:latin typeface="黑体" panose="02010609060101010101" pitchFamily="2" charset="-122"/>
              <a:ea typeface="黑体" panose="02010609060101010101" pitchFamily="2" charset="-122"/>
            </a:endParaRPr>
          </a:p>
          <a:p>
            <a:pPr>
              <a:lnSpc>
                <a:spcPct val="150000"/>
              </a:lnSpc>
            </a:pPr>
            <a:r>
              <a:rPr lang="zh-CN" altLang="en-US" sz="1800" b="1" dirty="0" smtClean="0">
                <a:solidFill>
                  <a:srgbClr val="C00000"/>
                </a:solidFill>
                <a:latin typeface="黑体" panose="02010609060101010101" pitchFamily="2" charset="-122"/>
                <a:ea typeface="黑体" panose="02010609060101010101" pitchFamily="2" charset="-122"/>
              </a:rPr>
              <a:t>评价内容</a:t>
            </a:r>
            <a:r>
              <a:rPr lang="en-US" altLang="zh-CN" sz="1800" b="1" dirty="0" smtClean="0">
                <a:solidFill>
                  <a:srgbClr val="C00000"/>
                </a:solidFill>
                <a:latin typeface="黑体" panose="02010609060101010101" pitchFamily="2" charset="-122"/>
                <a:ea typeface="黑体" panose="02010609060101010101" pitchFamily="2" charset="-122"/>
              </a:rPr>
              <a:t>/</a:t>
            </a:r>
            <a:r>
              <a:rPr lang="zh-CN" altLang="en-US" sz="1800" b="1" dirty="0" smtClean="0">
                <a:solidFill>
                  <a:srgbClr val="C00000"/>
                </a:solidFill>
                <a:latin typeface="黑体" panose="02010609060101010101" pitchFamily="2" charset="-122"/>
                <a:ea typeface="黑体" panose="02010609060101010101" pitchFamily="2" charset="-122"/>
              </a:rPr>
              <a:t>目标：</a:t>
            </a:r>
            <a:r>
              <a:rPr lang="zh-CN" altLang="en-US" sz="1800" b="1" dirty="0" smtClean="0">
                <a:solidFill>
                  <a:srgbClr val="000000"/>
                </a:solidFill>
                <a:latin typeface="黑体" panose="02010609060101010101" pitchFamily="2" charset="-122"/>
                <a:ea typeface="黑体" panose="02010609060101010101" pitchFamily="2" charset="-122"/>
              </a:rPr>
              <a:t>了解各国学生对于</a:t>
            </a:r>
            <a:r>
              <a:rPr lang="zh-CN" altLang="en-US" sz="1800" b="1" dirty="0" smtClean="0">
                <a:solidFill>
                  <a:srgbClr val="C00000"/>
                </a:solidFill>
                <a:latin typeface="黑体" panose="02010609060101010101" pitchFamily="2" charset="-122"/>
                <a:ea typeface="黑体" panose="02010609060101010101" pitchFamily="2" charset="-122"/>
              </a:rPr>
              <a:t>各国数学、科学课程计划</a:t>
            </a:r>
            <a:r>
              <a:rPr lang="zh-CN" altLang="en-US" sz="1800" b="1" dirty="0" smtClean="0">
                <a:solidFill>
                  <a:srgbClr val="000000"/>
                </a:solidFill>
                <a:latin typeface="黑体" panose="02010609060101010101" pitchFamily="2" charset="-122"/>
                <a:ea typeface="黑体" panose="02010609060101010101" pitchFamily="2" charset="-122"/>
              </a:rPr>
              <a:t>的实现程度和掌握情况，与课程紧密相关。</a:t>
            </a:r>
            <a:endParaRPr lang="en-US" altLang="zh-CN" sz="1800" b="1" dirty="0" smtClean="0">
              <a:solidFill>
                <a:srgbClr val="000000"/>
              </a:solidFill>
              <a:latin typeface="黑体" panose="02010609060101010101" pitchFamily="2" charset="-122"/>
              <a:ea typeface="黑体" panose="02010609060101010101" pitchFamily="2" charset="-122"/>
            </a:endParaRPr>
          </a:p>
          <a:p>
            <a:pPr>
              <a:lnSpc>
                <a:spcPct val="150000"/>
              </a:lnSpc>
            </a:pPr>
            <a:r>
              <a:rPr lang="zh-CN" altLang="en-US" sz="1800" b="1" dirty="0" smtClean="0">
                <a:solidFill>
                  <a:srgbClr val="C00000"/>
                </a:solidFill>
                <a:latin typeface="黑体" panose="02010609060101010101" pitchFamily="2" charset="-122"/>
                <a:ea typeface="黑体" panose="02010609060101010101" pitchFamily="2" charset="-122"/>
              </a:rPr>
              <a:t>评价对象：</a:t>
            </a:r>
            <a:r>
              <a:rPr lang="zh-CN" altLang="en-US" sz="1800" b="1" dirty="0" smtClean="0">
                <a:solidFill>
                  <a:srgbClr val="000000"/>
                </a:solidFill>
                <a:latin typeface="黑体" panose="02010609060101010101" pitchFamily="2" charset="-122"/>
                <a:ea typeface="黑体" panose="02010609060101010101" pitchFamily="2" charset="-122"/>
              </a:rPr>
              <a:t>三、四、七、八年级学生</a:t>
            </a:r>
            <a:endParaRPr lang="en-US" altLang="zh-CN" sz="1800" b="1" dirty="0" smtClean="0">
              <a:solidFill>
                <a:srgbClr val="000000"/>
              </a:solidFill>
              <a:latin typeface="黑体" panose="02010609060101010101" pitchFamily="2" charset="-122"/>
              <a:ea typeface="黑体" panose="02010609060101010101" pitchFamily="2" charset="-122"/>
            </a:endParaRPr>
          </a:p>
          <a:p>
            <a:pPr>
              <a:lnSpc>
                <a:spcPct val="150000"/>
              </a:lnSpc>
            </a:pPr>
            <a:r>
              <a:rPr lang="zh-CN" altLang="zh-CN" sz="1800" b="1" dirty="0" smtClean="0">
                <a:solidFill>
                  <a:srgbClr val="C00000"/>
                </a:solidFill>
                <a:latin typeface="黑体" panose="02010609060101010101" pitchFamily="2" charset="-122"/>
                <a:ea typeface="黑体" panose="02010609060101010101" pitchFamily="2" charset="-122"/>
              </a:rPr>
              <a:t>评价</a:t>
            </a:r>
            <a:r>
              <a:rPr lang="zh-CN" altLang="en-US" sz="1800" b="1" dirty="0" smtClean="0">
                <a:solidFill>
                  <a:srgbClr val="C00000"/>
                </a:solidFill>
                <a:latin typeface="黑体" panose="02010609060101010101" pitchFamily="2" charset="-122"/>
                <a:ea typeface="黑体" panose="02010609060101010101" pitchFamily="2" charset="-122"/>
              </a:rPr>
              <a:t>科</a:t>
            </a:r>
            <a:r>
              <a:rPr lang="zh-CN" altLang="zh-CN" sz="1800" b="1" dirty="0" smtClean="0">
                <a:solidFill>
                  <a:srgbClr val="C00000"/>
                </a:solidFill>
                <a:latin typeface="黑体" panose="02010609060101010101" pitchFamily="2" charset="-122"/>
                <a:ea typeface="黑体" panose="02010609060101010101" pitchFamily="2" charset="-122"/>
              </a:rPr>
              <a:t>目</a:t>
            </a:r>
            <a:r>
              <a:rPr lang="zh-CN" altLang="en-US" sz="1800" b="1" dirty="0" smtClean="0">
                <a:solidFill>
                  <a:srgbClr val="C00000"/>
                </a:solidFill>
                <a:latin typeface="黑体" panose="02010609060101010101" pitchFamily="2" charset="-122"/>
                <a:ea typeface="黑体" panose="02010609060101010101" pitchFamily="2" charset="-122"/>
              </a:rPr>
              <a:t>：</a:t>
            </a:r>
            <a:r>
              <a:rPr lang="zh-CN" altLang="en-US" sz="1800" b="1" dirty="0" smtClean="0">
                <a:solidFill>
                  <a:srgbClr val="000000"/>
                </a:solidFill>
                <a:latin typeface="黑体" panose="02010609060101010101" pitchFamily="2" charset="-122"/>
                <a:ea typeface="黑体" panose="02010609060101010101" pitchFamily="2" charset="-122"/>
              </a:rPr>
              <a:t>数学、科学</a:t>
            </a:r>
            <a:endParaRPr lang="en-US" altLang="zh-CN" sz="1800" b="1" dirty="0" smtClean="0">
              <a:solidFill>
                <a:srgbClr val="000000"/>
              </a:solidFill>
              <a:latin typeface="黑体" panose="02010609060101010101" pitchFamily="2" charset="-122"/>
              <a:ea typeface="黑体" panose="02010609060101010101" pitchFamily="2" charset="-122"/>
            </a:endParaRPr>
          </a:p>
          <a:p>
            <a:pPr>
              <a:lnSpc>
                <a:spcPct val="150000"/>
              </a:lnSpc>
            </a:pPr>
            <a:r>
              <a:rPr lang="zh-CN" altLang="en-US" sz="1800" b="1" dirty="0" smtClean="0">
                <a:solidFill>
                  <a:srgbClr val="C00000"/>
                </a:solidFill>
                <a:latin typeface="黑体" panose="02010609060101010101" pitchFamily="2" charset="-122"/>
                <a:ea typeface="黑体" panose="02010609060101010101" pitchFamily="2" charset="-122"/>
              </a:rPr>
              <a:t>评价方法：</a:t>
            </a:r>
            <a:r>
              <a:rPr lang="zh-CN" altLang="en-US" sz="1800" b="1" dirty="0" smtClean="0">
                <a:solidFill>
                  <a:srgbClr val="000000"/>
                </a:solidFill>
                <a:latin typeface="黑体" panose="02010609060101010101" pitchFamily="2" charset="-122"/>
                <a:ea typeface="黑体" panose="02010609060101010101" pitchFamily="2" charset="-122"/>
              </a:rPr>
              <a:t>学科测验、背景问卷、课堂录像分析、深入访谈</a:t>
            </a:r>
            <a:endParaRPr lang="en-US" altLang="zh-CN" sz="1800" b="1" dirty="0" smtClean="0">
              <a:solidFill>
                <a:srgbClr val="000000"/>
              </a:solidFill>
              <a:latin typeface="黑体" panose="02010609060101010101" pitchFamily="2" charset="-122"/>
              <a:ea typeface="黑体" panose="02010609060101010101" pitchFamily="2" charset="-122"/>
            </a:endParaRPr>
          </a:p>
          <a:p>
            <a:pPr>
              <a:lnSpc>
                <a:spcPct val="150000"/>
              </a:lnSpc>
            </a:pPr>
            <a:r>
              <a:rPr lang="zh-CN" altLang="en-US" sz="1800" b="1" dirty="0" smtClean="0">
                <a:solidFill>
                  <a:srgbClr val="C00000"/>
                </a:solidFill>
                <a:latin typeface="黑体" panose="02010609060101010101" pitchFamily="2" charset="-122"/>
                <a:ea typeface="黑体" panose="02010609060101010101" pitchFamily="2" charset="-122"/>
              </a:rPr>
              <a:t>反馈形式：</a:t>
            </a:r>
            <a:r>
              <a:rPr lang="zh-CN" altLang="en-US" sz="1800" b="1" dirty="0" smtClean="0">
                <a:solidFill>
                  <a:srgbClr val="000000"/>
                </a:solidFill>
                <a:latin typeface="黑体" panose="02010609060101010101" pitchFamily="2" charset="-122"/>
                <a:ea typeface="黑体" panose="02010609060101010101" pitchFamily="2" charset="-122"/>
              </a:rPr>
              <a:t>全球报告与各国国家水平报告</a:t>
            </a:r>
            <a:endParaRPr lang="en-US" altLang="zh-CN" sz="1800" b="1" dirty="0" smtClean="0">
              <a:solidFill>
                <a:srgbClr val="000000"/>
              </a:solidFill>
              <a:latin typeface="黑体" panose="02010609060101010101" pitchFamily="2" charset="-122"/>
              <a:ea typeface="黑体" panose="02010609060101010101" pitchFamily="2" charset="-122"/>
            </a:endParaRPr>
          </a:p>
          <a:p>
            <a:pPr>
              <a:lnSpc>
                <a:spcPct val="90000"/>
              </a:lnSpc>
            </a:pPr>
            <a:endParaRPr lang="zh-CN" altLang="en-US" sz="3000" dirty="0" smtClean="0">
              <a:ea typeface="宋体" panose="02010600030101010101" pitchFamily="2" charset="-122"/>
            </a:endParaRPr>
          </a:p>
        </p:txBody>
      </p:sp>
      <p:sp>
        <p:nvSpPr>
          <p:cNvPr id="4" name="矩形 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背景依据</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cstate="print"/>
          <a:stretch>
            <a:fillRect/>
          </a:stretch>
        </p:blipFill>
        <p:spPr>
          <a:xfrm>
            <a:off x="467544" y="3501008"/>
            <a:ext cx="8348042" cy="3229659"/>
          </a:xfrm>
          <a:prstGeom prst="rect">
            <a:avLst/>
          </a:prstGeom>
        </p:spPr>
      </p:pic>
      <p:pic>
        <p:nvPicPr>
          <p:cNvPr id="1026" name="Picture 2"/>
          <p:cNvPicPr>
            <a:picLocks noChangeAspect="1" noChangeArrowheads="1"/>
          </p:cNvPicPr>
          <p:nvPr/>
        </p:nvPicPr>
        <p:blipFill>
          <a:blip r:embed="rId2" cstate="print"/>
          <a:srcRect/>
          <a:stretch>
            <a:fillRect/>
          </a:stretch>
        </p:blipFill>
        <p:spPr bwMode="auto">
          <a:xfrm>
            <a:off x="467544" y="548680"/>
            <a:ext cx="8352928" cy="2924175"/>
          </a:xfrm>
          <a:prstGeom prst="rect">
            <a:avLst/>
          </a:prstGeom>
          <a:noFill/>
          <a:ln w="9525">
            <a:noFill/>
            <a:miter lim="800000"/>
            <a:headEnd/>
            <a:tailEnd/>
          </a:ln>
        </p:spPr>
      </p:pic>
      <p:sp>
        <p:nvSpPr>
          <p:cNvPr id="7" name="六角星 6"/>
          <p:cNvSpPr/>
          <p:nvPr/>
        </p:nvSpPr>
        <p:spPr>
          <a:xfrm>
            <a:off x="1475656" y="692696"/>
            <a:ext cx="288032" cy="288032"/>
          </a:xfrm>
          <a:prstGeom prst="star6">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六角星 8"/>
          <p:cNvSpPr/>
          <p:nvPr/>
        </p:nvSpPr>
        <p:spPr>
          <a:xfrm>
            <a:off x="1187624" y="1340768"/>
            <a:ext cx="288032" cy="288032"/>
          </a:xfrm>
          <a:prstGeom prst="star6">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六角星 9"/>
          <p:cNvSpPr/>
          <p:nvPr/>
        </p:nvSpPr>
        <p:spPr>
          <a:xfrm>
            <a:off x="1475656" y="1340768"/>
            <a:ext cx="288032" cy="288032"/>
          </a:xfrm>
          <a:prstGeom prst="star6">
            <a:avLst/>
          </a:prstGeom>
          <a:solidFill>
            <a:schemeClr val="accent2">
              <a:lumMod val="40000"/>
              <a:lumOff val="60000"/>
            </a:schemeClr>
          </a:solidFill>
          <a:ln>
            <a:solidFill>
              <a:srgbClr val="93A9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六角星 10"/>
          <p:cNvSpPr/>
          <p:nvPr/>
        </p:nvSpPr>
        <p:spPr>
          <a:xfrm>
            <a:off x="1475656" y="1988840"/>
            <a:ext cx="288032" cy="288032"/>
          </a:xfrm>
          <a:prstGeom prst="star6">
            <a:avLst/>
          </a:prstGeom>
          <a:solidFill>
            <a:schemeClr val="accent2">
              <a:lumMod val="40000"/>
              <a:lumOff val="60000"/>
            </a:schemeClr>
          </a:solidFill>
          <a:ln>
            <a:solidFill>
              <a:srgbClr val="93A9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六角星 11"/>
          <p:cNvSpPr/>
          <p:nvPr/>
        </p:nvSpPr>
        <p:spPr>
          <a:xfrm>
            <a:off x="1475656" y="2492896"/>
            <a:ext cx="288032" cy="288032"/>
          </a:xfrm>
          <a:prstGeom prst="star6">
            <a:avLst/>
          </a:prstGeom>
          <a:solidFill>
            <a:schemeClr val="accent2">
              <a:lumMod val="40000"/>
              <a:lumOff val="60000"/>
            </a:schemeClr>
          </a:solidFill>
          <a:ln>
            <a:solidFill>
              <a:srgbClr val="93A9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六角星 12"/>
          <p:cNvSpPr/>
          <p:nvPr/>
        </p:nvSpPr>
        <p:spPr>
          <a:xfrm>
            <a:off x="1187624" y="2492896"/>
            <a:ext cx="288032" cy="288032"/>
          </a:xfrm>
          <a:prstGeom prst="star6">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1043608" y="0"/>
            <a:ext cx="1008112" cy="369332"/>
          </a:xfrm>
          <a:prstGeom prst="rect">
            <a:avLst/>
          </a:prstGeom>
          <a:noFill/>
        </p:spPr>
        <p:txBody>
          <a:bodyPr wrap="square" rtlCol="0">
            <a:spAutoFit/>
          </a:bodyPr>
          <a:lstStyle/>
          <a:p>
            <a:r>
              <a:rPr lang="zh-CN" altLang="en-US" dirty="0" smtClean="0"/>
              <a:t>例</a:t>
            </a:r>
            <a:r>
              <a:rPr lang="en-US" altLang="zh-CN" dirty="0" smtClean="0"/>
              <a:t>1</a:t>
            </a:r>
            <a:r>
              <a:rPr lang="zh-CN" altLang="en-US" dirty="0" smtClean="0"/>
              <a:t>：</a:t>
            </a:r>
            <a:endParaRPr lang="zh-CN" alt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050" name="Picture 2"/>
          <p:cNvPicPr>
            <a:picLocks noChangeAspect="1" noChangeArrowheads="1"/>
          </p:cNvPicPr>
          <p:nvPr/>
        </p:nvPicPr>
        <p:blipFill>
          <a:blip r:embed="rId1" cstate="print"/>
          <a:srcRect/>
          <a:stretch>
            <a:fillRect/>
          </a:stretch>
        </p:blipFill>
        <p:spPr bwMode="auto">
          <a:xfrm>
            <a:off x="323528" y="332657"/>
            <a:ext cx="8352928" cy="3096344"/>
          </a:xfrm>
          <a:prstGeom prst="rect">
            <a:avLst/>
          </a:prstGeom>
          <a:noFill/>
          <a:ln w="9525">
            <a:noFill/>
            <a:miter lim="800000"/>
            <a:headEnd/>
            <a:tailEnd/>
          </a:ln>
        </p:spPr>
      </p:pic>
      <p:pic>
        <p:nvPicPr>
          <p:cNvPr id="5" name="图片 4"/>
          <p:cNvPicPr>
            <a:picLocks noChangeAspect="1"/>
          </p:cNvPicPr>
          <p:nvPr/>
        </p:nvPicPr>
        <p:blipFill>
          <a:blip r:embed="rId2" cstate="print"/>
          <a:stretch>
            <a:fillRect/>
          </a:stretch>
        </p:blipFill>
        <p:spPr>
          <a:xfrm>
            <a:off x="323528" y="3501008"/>
            <a:ext cx="8352928" cy="3138562"/>
          </a:xfrm>
          <a:prstGeom prst="rect">
            <a:avLst/>
          </a:prstGeom>
        </p:spPr>
      </p:pic>
      <p:sp>
        <p:nvSpPr>
          <p:cNvPr id="6" name="六角星 5"/>
          <p:cNvSpPr/>
          <p:nvPr/>
        </p:nvSpPr>
        <p:spPr>
          <a:xfrm>
            <a:off x="1259632" y="2636912"/>
            <a:ext cx="288032" cy="288032"/>
          </a:xfrm>
          <a:prstGeom prst="star6">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角星 6"/>
          <p:cNvSpPr/>
          <p:nvPr/>
        </p:nvSpPr>
        <p:spPr>
          <a:xfrm>
            <a:off x="1259632" y="1772816"/>
            <a:ext cx="288032" cy="288032"/>
          </a:xfrm>
          <a:prstGeom prst="star6">
            <a:avLst/>
          </a:prstGeom>
          <a:solidFill>
            <a:schemeClr val="accent2">
              <a:lumMod val="40000"/>
              <a:lumOff val="60000"/>
            </a:schemeClr>
          </a:solidFill>
          <a:ln>
            <a:solidFill>
              <a:srgbClr val="93A9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3074" name="Picture 2"/>
          <p:cNvPicPr>
            <a:picLocks noChangeAspect="1" noChangeArrowheads="1"/>
          </p:cNvPicPr>
          <p:nvPr/>
        </p:nvPicPr>
        <p:blipFill>
          <a:blip r:embed="rId1" cstate="print"/>
          <a:srcRect/>
          <a:stretch>
            <a:fillRect/>
          </a:stretch>
        </p:blipFill>
        <p:spPr bwMode="auto">
          <a:xfrm>
            <a:off x="395536" y="260649"/>
            <a:ext cx="8280920" cy="3168352"/>
          </a:xfrm>
          <a:prstGeom prst="rect">
            <a:avLst/>
          </a:prstGeom>
          <a:noFill/>
          <a:ln w="9525">
            <a:noFill/>
            <a:miter lim="800000"/>
            <a:headEnd/>
            <a:tailEnd/>
          </a:ln>
        </p:spPr>
      </p:pic>
      <p:pic>
        <p:nvPicPr>
          <p:cNvPr id="5" name="图片 4"/>
          <p:cNvPicPr>
            <a:picLocks noChangeAspect="1"/>
          </p:cNvPicPr>
          <p:nvPr/>
        </p:nvPicPr>
        <p:blipFill>
          <a:blip r:embed="rId2" cstate="print"/>
          <a:stretch>
            <a:fillRect/>
          </a:stretch>
        </p:blipFill>
        <p:spPr>
          <a:xfrm>
            <a:off x="395536" y="3561281"/>
            <a:ext cx="8280920" cy="3036071"/>
          </a:xfrm>
          <a:prstGeom prst="rect">
            <a:avLst/>
          </a:prstGeom>
        </p:spPr>
      </p:pic>
      <p:sp>
        <p:nvSpPr>
          <p:cNvPr id="6" name="六角星 5"/>
          <p:cNvSpPr/>
          <p:nvPr/>
        </p:nvSpPr>
        <p:spPr>
          <a:xfrm>
            <a:off x="1691680" y="908720"/>
            <a:ext cx="288032" cy="288032"/>
          </a:xfrm>
          <a:prstGeom prst="star6">
            <a:avLst/>
          </a:prstGeom>
          <a:solidFill>
            <a:schemeClr val="accent2">
              <a:lumMod val="40000"/>
              <a:lumOff val="60000"/>
            </a:schemeClr>
          </a:solidFill>
          <a:ln>
            <a:solidFill>
              <a:srgbClr val="93A9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角星 6"/>
          <p:cNvSpPr/>
          <p:nvPr/>
        </p:nvSpPr>
        <p:spPr>
          <a:xfrm>
            <a:off x="1403648" y="908720"/>
            <a:ext cx="288032" cy="288032"/>
          </a:xfrm>
          <a:prstGeom prst="star6">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角星 7"/>
          <p:cNvSpPr/>
          <p:nvPr/>
        </p:nvSpPr>
        <p:spPr>
          <a:xfrm>
            <a:off x="1691680" y="1268760"/>
            <a:ext cx="288032" cy="288032"/>
          </a:xfrm>
          <a:prstGeom prst="star6">
            <a:avLst/>
          </a:prstGeom>
          <a:solidFill>
            <a:schemeClr val="accent2">
              <a:lumMod val="40000"/>
              <a:lumOff val="60000"/>
            </a:schemeClr>
          </a:solidFill>
          <a:ln>
            <a:solidFill>
              <a:srgbClr val="93A9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六角星 8"/>
          <p:cNvSpPr/>
          <p:nvPr/>
        </p:nvSpPr>
        <p:spPr>
          <a:xfrm>
            <a:off x="1403648" y="1268760"/>
            <a:ext cx="288032" cy="288032"/>
          </a:xfrm>
          <a:prstGeom prst="star6">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9552" y="1377950"/>
            <a:ext cx="8337748" cy="461665"/>
          </a:xfrm>
          <a:prstGeom prst="rect">
            <a:avLst/>
          </a:prstGeom>
          <a:solidFill>
            <a:schemeClr val="bg2">
              <a:lumMod val="75000"/>
            </a:schemeClr>
          </a:solidFill>
        </p:spPr>
        <p:txBody>
          <a:bodyPr wrap="square">
            <a:spAutoFit/>
          </a:bodyPr>
          <a:lstStyle/>
          <a:p>
            <a:pPr>
              <a:defRPr/>
            </a:pPr>
            <a:r>
              <a:rPr lang="zh-CN" altLang="en-US" sz="2400" dirty="0" smtClean="0">
                <a:solidFill>
                  <a:schemeClr val="bg1"/>
                </a:solidFill>
                <a:latin typeface="华文细黑" panose="02010600040101010101" pitchFamily="2" charset="-122"/>
                <a:ea typeface="华文细黑" panose="02010600040101010101" pitchFamily="2" charset="-122"/>
              </a:rPr>
              <a:t>作业布置，</a:t>
            </a:r>
            <a:r>
              <a:rPr lang="zh-CN" altLang="en-US" sz="2400" dirty="0">
                <a:solidFill>
                  <a:schemeClr val="bg1"/>
                </a:solidFill>
                <a:latin typeface="华文细黑" panose="02010600040101010101" pitchFamily="2" charset="-122"/>
                <a:ea typeface="华文细黑" panose="02010600040101010101" pitchFamily="2" charset="-122"/>
              </a:rPr>
              <a:t>对于学生学习状况产生一定影响。</a:t>
            </a: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6" name="文本占位符 2"/>
          <p:cNvSpPr txBox="1"/>
          <p:nvPr/>
        </p:nvSpPr>
        <p:spPr>
          <a:xfrm flipH="1">
            <a:off x="155575" y="2860675"/>
            <a:ext cx="484188" cy="3644900"/>
          </a:xfrm>
          <a:prstGeom prst="rect">
            <a:avLst/>
          </a:prstGeom>
        </p:spPr>
        <p:txBody>
          <a:bodyPr>
            <a:normAutofit fontScale="92500" lnSpcReduction="10000"/>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defRPr/>
            </a:pPr>
            <a:r>
              <a:rPr lang="zh-CN" altLang="en-US" dirty="0" smtClean="0">
                <a:latin typeface="黑体" panose="02010609060101010101" pitchFamily="2" charset="-122"/>
                <a:ea typeface="黑体" panose="02010609060101010101" pitchFamily="2" charset="-122"/>
              </a:rPr>
              <a:t>老师布置以下各类型作业的情况</a:t>
            </a:r>
            <a:endParaRPr lang="zh-CN" altLang="en-US" dirty="0">
              <a:latin typeface="黑体" panose="02010609060101010101" pitchFamily="2" charset="-122"/>
              <a:ea typeface="黑体" panose="02010609060101010101" pitchFamily="2" charset="-122"/>
            </a:endParaRPr>
          </a:p>
        </p:txBody>
      </p:sp>
      <p:sp>
        <p:nvSpPr>
          <p:cNvPr id="63494" name="内容占位符 3"/>
          <p:cNvSpPr txBox="1"/>
          <p:nvPr/>
        </p:nvSpPr>
        <p:spPr bwMode="auto">
          <a:xfrm>
            <a:off x="625475" y="2454275"/>
            <a:ext cx="4040188" cy="396875"/>
          </a:xfrm>
          <a:prstGeom prst="rect">
            <a:avLst/>
          </a:prstGeom>
          <a:noFill/>
          <a:ln w="9525">
            <a:noFill/>
            <a:miter lim="800000"/>
          </a:ln>
        </p:spPr>
        <p:txBody>
          <a:bodyPr/>
          <a:lstStyle/>
          <a:p>
            <a:pPr marL="171450" indent="-171450" defTabSz="685800">
              <a:lnSpc>
                <a:spcPct val="90000"/>
              </a:lnSpc>
              <a:spcBef>
                <a:spcPts val="750"/>
              </a:spcBef>
              <a:buFont typeface="Arial" panose="020B0604020202020204" pitchFamily="34" charset="0"/>
              <a:buChar char="•"/>
            </a:pPr>
            <a:r>
              <a:rPr lang="zh-CN" altLang="en-US" sz="1600">
                <a:latin typeface="华文楷体" panose="02010600040101010101" pitchFamily="2" charset="-122"/>
                <a:ea typeface="华文楷体" panose="02010600040101010101" pitchFamily="2" charset="-122"/>
              </a:rPr>
              <a:t>抄写字词</a:t>
            </a:r>
            <a:endParaRPr lang="zh-CN" altLang="en-US" sz="1600">
              <a:latin typeface="华文楷体" panose="02010600040101010101" pitchFamily="2" charset="-122"/>
              <a:ea typeface="华文楷体" panose="02010600040101010101" pitchFamily="2" charset="-122"/>
            </a:endParaRPr>
          </a:p>
        </p:txBody>
      </p:sp>
      <p:sp>
        <p:nvSpPr>
          <p:cNvPr id="63495" name="内容占位符 3"/>
          <p:cNvSpPr txBox="1"/>
          <p:nvPr/>
        </p:nvSpPr>
        <p:spPr bwMode="auto">
          <a:xfrm>
            <a:off x="3411538" y="2463800"/>
            <a:ext cx="3271837" cy="396875"/>
          </a:xfrm>
          <a:prstGeom prst="rect">
            <a:avLst/>
          </a:prstGeom>
          <a:noFill/>
          <a:ln w="9525">
            <a:noFill/>
            <a:miter lim="800000"/>
          </a:ln>
        </p:spPr>
        <p:txBody>
          <a:bodyPr/>
          <a:lstStyle/>
          <a:p>
            <a:pPr marL="171450" indent="-171450" defTabSz="685800">
              <a:lnSpc>
                <a:spcPct val="90000"/>
              </a:lnSpc>
              <a:spcBef>
                <a:spcPts val="750"/>
              </a:spcBef>
              <a:buFont typeface="Arial" panose="020B0604020202020204" pitchFamily="34" charset="0"/>
              <a:buChar char="•"/>
            </a:pPr>
            <a:r>
              <a:rPr lang="zh-CN" altLang="en-US" sz="1600">
                <a:latin typeface="华文楷体" panose="02010600040101010101" pitchFamily="2" charset="-122"/>
                <a:ea typeface="华文楷体" panose="02010600040101010101" pitchFamily="2" charset="-122"/>
              </a:rPr>
              <a:t>完成不同文体的阅读题</a:t>
            </a:r>
            <a:endParaRPr lang="zh-CN" altLang="en-US" sz="1600">
              <a:latin typeface="华文楷体" panose="02010600040101010101" pitchFamily="2" charset="-122"/>
              <a:ea typeface="华文楷体" panose="02010600040101010101" pitchFamily="2" charset="-122"/>
            </a:endParaRPr>
          </a:p>
        </p:txBody>
      </p:sp>
      <p:sp>
        <p:nvSpPr>
          <p:cNvPr id="63496" name="内容占位符 3"/>
          <p:cNvSpPr txBox="1"/>
          <p:nvPr/>
        </p:nvSpPr>
        <p:spPr bwMode="auto">
          <a:xfrm>
            <a:off x="696913" y="4597400"/>
            <a:ext cx="4040187" cy="396875"/>
          </a:xfrm>
          <a:prstGeom prst="rect">
            <a:avLst/>
          </a:prstGeom>
          <a:noFill/>
          <a:ln w="9525">
            <a:noFill/>
            <a:miter lim="800000"/>
          </a:ln>
        </p:spPr>
        <p:txBody>
          <a:bodyPr/>
          <a:lstStyle/>
          <a:p>
            <a:pPr marL="171450" indent="-171450" defTabSz="685800">
              <a:lnSpc>
                <a:spcPct val="90000"/>
              </a:lnSpc>
              <a:spcBef>
                <a:spcPts val="750"/>
              </a:spcBef>
              <a:buFont typeface="Arial" panose="020B0604020202020204" pitchFamily="34" charset="0"/>
              <a:buChar char="•"/>
            </a:pPr>
            <a:r>
              <a:rPr lang="zh-CN" altLang="en-US" sz="1600">
                <a:latin typeface="华文楷体" panose="02010600040101010101" pitchFamily="2" charset="-122"/>
                <a:ea typeface="华文楷体" panose="02010600040101010101" pitchFamily="2" charset="-122"/>
              </a:rPr>
              <a:t>写随笔、作文</a:t>
            </a:r>
            <a:endParaRPr lang="zh-CN" altLang="en-US" sz="1600">
              <a:latin typeface="华文楷体" panose="02010600040101010101" pitchFamily="2" charset="-122"/>
              <a:ea typeface="华文楷体" panose="02010600040101010101" pitchFamily="2" charset="-122"/>
            </a:endParaRPr>
          </a:p>
        </p:txBody>
      </p:sp>
      <p:sp>
        <p:nvSpPr>
          <p:cNvPr id="63497" name="内容占位符 3"/>
          <p:cNvSpPr txBox="1"/>
          <p:nvPr/>
        </p:nvSpPr>
        <p:spPr bwMode="auto">
          <a:xfrm>
            <a:off x="3411538" y="4606925"/>
            <a:ext cx="3786187" cy="396875"/>
          </a:xfrm>
          <a:prstGeom prst="rect">
            <a:avLst/>
          </a:prstGeom>
          <a:noFill/>
          <a:ln w="9525">
            <a:noFill/>
            <a:miter lim="800000"/>
          </a:ln>
        </p:spPr>
        <p:txBody>
          <a:bodyPr/>
          <a:lstStyle/>
          <a:p>
            <a:pPr marL="171450" indent="-171450" defTabSz="685800">
              <a:lnSpc>
                <a:spcPct val="90000"/>
              </a:lnSpc>
              <a:spcBef>
                <a:spcPts val="750"/>
              </a:spcBef>
              <a:buFont typeface="Arial" panose="020B0604020202020204" pitchFamily="34" charset="0"/>
              <a:buChar char="•"/>
            </a:pPr>
            <a:r>
              <a:rPr lang="zh-CN" altLang="en-US" sz="1600">
                <a:latin typeface="华文楷体" panose="02010600040101010101" pitchFamily="2" charset="-122"/>
                <a:ea typeface="华文楷体" panose="02010600040101010101" pitchFamily="2" charset="-122"/>
              </a:rPr>
              <a:t>手抄报、研究性学习等实践性作业</a:t>
            </a:r>
            <a:endParaRPr lang="zh-CN" altLang="en-US" sz="1600">
              <a:latin typeface="华文楷体" panose="02010600040101010101" pitchFamily="2" charset="-122"/>
              <a:ea typeface="华文楷体" panose="02010600040101010101" pitchFamily="2" charset="-122"/>
            </a:endParaRPr>
          </a:p>
        </p:txBody>
      </p:sp>
      <p:pic>
        <p:nvPicPr>
          <p:cNvPr id="63498" name="图表 242"/>
          <p:cNvPicPr>
            <a:picLocks noChangeArrowheads="1"/>
          </p:cNvPicPr>
          <p:nvPr/>
        </p:nvPicPr>
        <p:blipFill>
          <a:blip r:embed="rId1" cstate="print"/>
          <a:srcRect/>
          <a:stretch>
            <a:fillRect/>
          </a:stretch>
        </p:blipFill>
        <p:spPr bwMode="auto">
          <a:xfrm>
            <a:off x="768350" y="2811463"/>
            <a:ext cx="2571750" cy="1785937"/>
          </a:xfrm>
          <a:prstGeom prst="rect">
            <a:avLst/>
          </a:prstGeom>
          <a:noFill/>
          <a:ln w="9525">
            <a:noFill/>
            <a:miter lim="800000"/>
            <a:headEnd/>
            <a:tailEnd/>
          </a:ln>
        </p:spPr>
      </p:pic>
      <p:pic>
        <p:nvPicPr>
          <p:cNvPr id="63499" name="图表 243"/>
          <p:cNvPicPr>
            <a:picLocks noChangeArrowheads="1"/>
          </p:cNvPicPr>
          <p:nvPr/>
        </p:nvPicPr>
        <p:blipFill>
          <a:blip r:embed="rId2" cstate="print"/>
          <a:srcRect/>
          <a:stretch>
            <a:fillRect/>
          </a:stretch>
        </p:blipFill>
        <p:spPr bwMode="auto">
          <a:xfrm>
            <a:off x="3697288" y="2811463"/>
            <a:ext cx="2517775" cy="1793875"/>
          </a:xfrm>
          <a:prstGeom prst="rect">
            <a:avLst/>
          </a:prstGeom>
          <a:noFill/>
          <a:ln w="9525">
            <a:noFill/>
            <a:miter lim="800000"/>
            <a:headEnd/>
            <a:tailEnd/>
          </a:ln>
        </p:spPr>
      </p:pic>
      <p:pic>
        <p:nvPicPr>
          <p:cNvPr id="63500" name="图表 244"/>
          <p:cNvPicPr>
            <a:picLocks noChangeArrowheads="1"/>
          </p:cNvPicPr>
          <p:nvPr/>
        </p:nvPicPr>
        <p:blipFill>
          <a:blip r:embed="rId3" cstate="print"/>
          <a:srcRect/>
          <a:stretch>
            <a:fillRect/>
          </a:stretch>
        </p:blipFill>
        <p:spPr bwMode="auto">
          <a:xfrm>
            <a:off x="768350" y="5026025"/>
            <a:ext cx="2517775" cy="1325563"/>
          </a:xfrm>
          <a:prstGeom prst="rect">
            <a:avLst/>
          </a:prstGeom>
          <a:noFill/>
          <a:ln w="9525">
            <a:noFill/>
            <a:miter lim="800000"/>
            <a:headEnd/>
            <a:tailEnd/>
          </a:ln>
        </p:spPr>
      </p:pic>
      <p:pic>
        <p:nvPicPr>
          <p:cNvPr id="63501" name="图表 246"/>
          <p:cNvPicPr>
            <a:picLocks noChangeArrowheads="1"/>
          </p:cNvPicPr>
          <p:nvPr/>
        </p:nvPicPr>
        <p:blipFill>
          <a:blip r:embed="rId4" cstate="print"/>
          <a:srcRect/>
          <a:stretch>
            <a:fillRect/>
          </a:stretch>
        </p:blipFill>
        <p:spPr bwMode="auto">
          <a:xfrm>
            <a:off x="3768725" y="5026025"/>
            <a:ext cx="2517775" cy="1325563"/>
          </a:xfrm>
          <a:prstGeom prst="rect">
            <a:avLst/>
          </a:prstGeom>
          <a:noFill/>
          <a:ln w="9525">
            <a:noFill/>
            <a:miter lim="800000"/>
            <a:headEnd/>
            <a:tailEnd/>
          </a:ln>
        </p:spPr>
      </p:pic>
      <p:sp>
        <p:nvSpPr>
          <p:cNvPr id="63502" name="内容占位符 3"/>
          <p:cNvSpPr txBox="1"/>
          <p:nvPr/>
        </p:nvSpPr>
        <p:spPr bwMode="auto">
          <a:xfrm>
            <a:off x="6683375" y="2681288"/>
            <a:ext cx="2286000" cy="4000500"/>
          </a:xfrm>
          <a:prstGeom prst="rect">
            <a:avLst/>
          </a:prstGeom>
          <a:noFill/>
          <a:ln w="9525">
            <a:noFill/>
            <a:miter lim="800000"/>
          </a:ln>
        </p:spPr>
        <p:txBody>
          <a:bodyPr/>
          <a:lstStyle/>
          <a:p>
            <a:pPr marL="171450" indent="-171450" defTabSz="685800">
              <a:lnSpc>
                <a:spcPct val="90000"/>
              </a:lnSpc>
              <a:spcBef>
                <a:spcPts val="750"/>
              </a:spcBef>
              <a:buFont typeface="Arial" panose="020B0604020202020204" pitchFamily="34" charset="0"/>
              <a:buChar char="•"/>
            </a:pPr>
            <a:r>
              <a:rPr lang="zh-CN" altLang="en-US" sz="2000">
                <a:latin typeface="华文细黑" panose="02010600040101010101" pitchFamily="2" charset="-122"/>
                <a:ea typeface="华文细黑" panose="02010600040101010101" pitchFamily="2" charset="-122"/>
              </a:rPr>
              <a:t>不同类型的作业的布置频率，对学业成绩有明显不同的影响</a:t>
            </a:r>
            <a:endParaRPr lang="en-US" altLang="zh-CN" sz="2000">
              <a:latin typeface="华文细黑" panose="02010600040101010101" pitchFamily="2" charset="-122"/>
              <a:ea typeface="华文细黑" panose="02010600040101010101" pitchFamily="2" charset="-122"/>
            </a:endParaRPr>
          </a:p>
          <a:p>
            <a:pPr marL="171450" indent="-171450" defTabSz="685800">
              <a:lnSpc>
                <a:spcPct val="90000"/>
              </a:lnSpc>
              <a:spcBef>
                <a:spcPts val="750"/>
              </a:spcBef>
              <a:buFont typeface="Arial" panose="020B0604020202020204" pitchFamily="34" charset="0"/>
              <a:buChar char="•"/>
            </a:pPr>
            <a:endParaRPr lang="en-US" altLang="zh-CN" sz="2000">
              <a:latin typeface="华文细黑" panose="02010600040101010101" pitchFamily="2" charset="-122"/>
              <a:ea typeface="华文细黑" panose="02010600040101010101" pitchFamily="2" charset="-122"/>
            </a:endParaRPr>
          </a:p>
          <a:p>
            <a:pPr marL="171450" indent="-171450" defTabSz="685800">
              <a:lnSpc>
                <a:spcPct val="90000"/>
              </a:lnSpc>
              <a:spcBef>
                <a:spcPts val="750"/>
              </a:spcBef>
              <a:buFont typeface="Arial" panose="020B0604020202020204" pitchFamily="34" charset="0"/>
              <a:buChar char="•"/>
            </a:pPr>
            <a:r>
              <a:rPr lang="zh-CN" altLang="en-US" sz="2000">
                <a:latin typeface="华文细黑" panose="02010600040101010101" pitchFamily="2" charset="-122"/>
                <a:ea typeface="华文细黑" panose="02010600040101010101" pitchFamily="2" charset="-122"/>
              </a:rPr>
              <a:t>这一结果提示教师，合理的设计作业结构，发挥不同类型作业的作用，有效促进学生学业成绩的提高。</a:t>
            </a:r>
            <a:endParaRPr lang="zh-CN" altLang="en-US" sz="2000">
              <a:latin typeface="华文细黑" panose="02010600040101010101" pitchFamily="2" charset="-122"/>
              <a:ea typeface="华文细黑" panose="02010600040101010101" pitchFamily="2" charset="-122"/>
            </a:endParaRPr>
          </a:p>
        </p:txBody>
      </p:sp>
      <p:sp>
        <p:nvSpPr>
          <p:cNvPr id="63503" name="标题 2"/>
          <p:cNvSpPr txBox="1"/>
          <p:nvPr/>
        </p:nvSpPr>
        <p:spPr bwMode="auto">
          <a:xfrm>
            <a:off x="395288" y="476250"/>
            <a:ext cx="7416800" cy="787400"/>
          </a:xfrm>
          <a:prstGeom prst="rect">
            <a:avLst/>
          </a:prstGeom>
          <a:noFill/>
          <a:ln w="9525">
            <a:noFill/>
            <a:miter lim="800000"/>
          </a:ln>
        </p:spPr>
        <p:txBody>
          <a:bodyPr/>
          <a:lstStyle/>
          <a:p>
            <a:r>
              <a:rPr lang="en-US" altLang="zh-CN" sz="3200" dirty="0" smtClean="0">
                <a:solidFill>
                  <a:schemeClr val="bg1"/>
                </a:solidFill>
                <a:latin typeface="黑体" panose="02010609060101010101" pitchFamily="2" charset="-122"/>
                <a:ea typeface="黑体" panose="02010609060101010101" pitchFamily="2" charset="-122"/>
                <a:cs typeface="Arial" panose="020B0604020202020204" pitchFamily="34" charset="0"/>
              </a:rPr>
              <a:t>2</a:t>
            </a:r>
            <a:r>
              <a:rPr lang="zh-CN" altLang="en-US" sz="3200" dirty="0" smtClean="0">
                <a:solidFill>
                  <a:schemeClr val="bg1"/>
                </a:solidFill>
                <a:latin typeface="黑体" panose="02010609060101010101" pitchFamily="2" charset="-122"/>
                <a:ea typeface="黑体" panose="02010609060101010101" pitchFamily="2" charset="-122"/>
                <a:cs typeface="Arial" panose="020B0604020202020204" pitchFamily="34" charset="0"/>
              </a:rPr>
              <a:t>例</a:t>
            </a:r>
            <a:r>
              <a:rPr lang="zh-CN" altLang="en-US" sz="3200" dirty="0" smtClean="0"/>
              <a:t>例</a:t>
            </a:r>
            <a:r>
              <a:rPr lang="en-US" altLang="zh-CN" sz="3200" dirty="0" smtClean="0"/>
              <a:t>2</a:t>
            </a:r>
            <a:endParaRPr lang="zh-CN" altLang="en-US" sz="32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内容占位符 2"/>
          <p:cNvSpPr>
            <a:spLocks noGrp="1"/>
          </p:cNvSpPr>
          <p:nvPr>
            <p:ph idx="1"/>
          </p:nvPr>
        </p:nvSpPr>
        <p:spPr>
          <a:xfrm>
            <a:off x="457200" y="1125538"/>
            <a:ext cx="8229600" cy="2232025"/>
          </a:xfrm>
        </p:spPr>
        <p:txBody>
          <a:bodyPr>
            <a:normAutofit fontScale="85000" lnSpcReduction="20000"/>
          </a:bodyPr>
          <a:lstStyle/>
          <a:p>
            <a:pPr>
              <a:buFontTx/>
              <a:buNone/>
            </a:pPr>
            <a:r>
              <a:rPr lang="zh-CN" altLang="en-US" sz="2000" dirty="0" smtClean="0">
                <a:solidFill>
                  <a:srgbClr val="002060"/>
                </a:solidFill>
                <a:latin typeface="黑体" panose="02010609060101010101" pitchFamily="2" charset="-122"/>
                <a:ea typeface="黑体" panose="02010609060101010101" pitchFamily="2" charset="-122"/>
              </a:rPr>
              <a:t>         某年度某年级科学学科测试结果</a:t>
            </a:r>
            <a:endParaRPr lang="en-US" altLang="zh-CN" sz="2000" dirty="0" smtClean="0">
              <a:solidFill>
                <a:srgbClr val="002060"/>
              </a:solidFill>
              <a:latin typeface="黑体" panose="02010609060101010101" pitchFamily="2" charset="-122"/>
              <a:ea typeface="黑体" panose="02010609060101010101" pitchFamily="2" charset="-122"/>
            </a:endParaRPr>
          </a:p>
          <a:p>
            <a:endParaRPr lang="en-US" altLang="zh-CN" sz="2000" dirty="0" smtClean="0">
              <a:solidFill>
                <a:srgbClr val="002060"/>
              </a:solidFill>
              <a:latin typeface="黑体" panose="02010609060101010101" pitchFamily="2" charset="-122"/>
              <a:ea typeface="黑体" panose="02010609060101010101" pitchFamily="2" charset="-122"/>
            </a:endParaRPr>
          </a:p>
          <a:p>
            <a:endParaRPr lang="en-US" altLang="zh-CN" sz="2000" dirty="0" smtClean="0">
              <a:solidFill>
                <a:srgbClr val="002060"/>
              </a:solidFill>
              <a:latin typeface="黑体" panose="02010609060101010101" pitchFamily="2" charset="-122"/>
              <a:ea typeface="黑体" panose="02010609060101010101" pitchFamily="2" charset="-122"/>
            </a:endParaRPr>
          </a:p>
          <a:p>
            <a:endParaRPr lang="en-US" altLang="zh-CN" sz="2000" dirty="0" smtClean="0">
              <a:solidFill>
                <a:srgbClr val="002060"/>
              </a:solidFill>
              <a:latin typeface="黑体" panose="02010609060101010101" pitchFamily="2" charset="-122"/>
              <a:ea typeface="黑体" panose="02010609060101010101" pitchFamily="2" charset="-122"/>
            </a:endParaRPr>
          </a:p>
          <a:p>
            <a:endParaRPr lang="en-US" altLang="zh-CN" sz="500" dirty="0" smtClean="0">
              <a:solidFill>
                <a:srgbClr val="002060"/>
              </a:solidFill>
              <a:latin typeface="黑体" panose="02010609060101010101" pitchFamily="2" charset="-122"/>
              <a:ea typeface="黑体" panose="02010609060101010101" pitchFamily="2" charset="-122"/>
            </a:endParaRPr>
          </a:p>
          <a:p>
            <a:endParaRPr lang="en-US" altLang="zh-CN" sz="1800" dirty="0" smtClean="0">
              <a:solidFill>
                <a:srgbClr val="002060"/>
              </a:solidFill>
              <a:latin typeface="黑体" panose="02010609060101010101" pitchFamily="2" charset="-122"/>
              <a:ea typeface="黑体" panose="02010609060101010101" pitchFamily="2" charset="-122"/>
            </a:endParaRPr>
          </a:p>
          <a:p>
            <a:r>
              <a:rPr lang="zh-CN" altLang="en-US" sz="1800" dirty="0" smtClean="0">
                <a:solidFill>
                  <a:srgbClr val="002060"/>
                </a:solidFill>
                <a:latin typeface="黑体" panose="02010609060101010101" pitchFamily="2" charset="-122"/>
                <a:ea typeface="黑体" panose="02010609060101010101" pitchFamily="2" charset="-122"/>
              </a:rPr>
              <a:t>改进方式</a:t>
            </a:r>
            <a:r>
              <a:rPr lang="en-US" altLang="zh-CN" sz="1800" dirty="0" smtClean="0">
                <a:solidFill>
                  <a:srgbClr val="002060"/>
                </a:solidFill>
                <a:latin typeface="黑体" panose="02010609060101010101" pitchFamily="2" charset="-122"/>
                <a:ea typeface="黑体" panose="02010609060101010101" pitchFamily="2" charset="-122"/>
              </a:rPr>
              <a:t>I</a:t>
            </a:r>
            <a:r>
              <a:rPr lang="zh-CN" altLang="en-US" sz="1800" dirty="0" smtClean="0">
                <a:solidFill>
                  <a:srgbClr val="002060"/>
                </a:solidFill>
                <a:latin typeface="黑体" panose="02010609060101010101" pitchFamily="2" charset="-122"/>
                <a:ea typeface="黑体" panose="02010609060101010101" pitchFamily="2" charset="-122"/>
              </a:rPr>
              <a:t>：从学科内容领域相对薄弱的分领域入手</a:t>
            </a:r>
            <a:endParaRPr lang="zh-CN" altLang="en-US" sz="1800" dirty="0" smtClean="0">
              <a:solidFill>
                <a:srgbClr val="002060"/>
              </a:solidFill>
              <a:latin typeface="黑体" panose="02010609060101010101" pitchFamily="2" charset="-122"/>
              <a:ea typeface="黑体" panose="02010609060101010101" pitchFamily="2" charset="-122"/>
            </a:endParaRPr>
          </a:p>
        </p:txBody>
      </p:sp>
      <p:graphicFrame>
        <p:nvGraphicFramePr>
          <p:cNvPr id="6" name="表格 5"/>
          <p:cNvGraphicFramePr>
            <a:graphicFrameLocks noGrp="1"/>
          </p:cNvGraphicFramePr>
          <p:nvPr/>
        </p:nvGraphicFramePr>
        <p:xfrm>
          <a:off x="827088" y="1557338"/>
          <a:ext cx="7489824" cy="1079500"/>
        </p:xfrm>
        <a:graphic>
          <a:graphicData uri="http://schemas.openxmlformats.org/drawingml/2006/table">
            <a:tbl>
              <a:tblPr/>
              <a:tblGrid>
                <a:gridCol w="1581184"/>
                <a:gridCol w="1729668"/>
                <a:gridCol w="1044743"/>
                <a:gridCol w="1044743"/>
                <a:gridCol w="841180"/>
                <a:gridCol w="1248306"/>
              </a:tblGrid>
              <a:tr h="269875">
                <a:tc>
                  <a:txBody>
                    <a:bodyPr/>
                    <a:lstStyle/>
                    <a:p>
                      <a:pPr algn="just">
                        <a:spcAft>
                          <a:spcPts val="0"/>
                        </a:spcAft>
                      </a:pPr>
                      <a:endParaRPr lang="en-US" sz="1600" kern="0" dirty="0">
                        <a:latin typeface="黑体" panose="02010609060101010101" pitchFamily="2" charset="-122"/>
                        <a:ea typeface="黑体" panose="02010609060101010101" pitchFamily="2" charset="-122"/>
                        <a:cs typeface="宋体" panose="02010600030101010101" pitchFamily="2" charset="-122"/>
                      </a:endParaRPr>
                    </a:p>
                  </a:txBody>
                  <a:tcPr marL="68589" marR="6858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600" kern="0" dirty="0" smtClean="0">
                          <a:solidFill>
                            <a:schemeClr val="tx1"/>
                          </a:solidFill>
                          <a:latin typeface="黑体" panose="02010609060101010101" pitchFamily="2" charset="-122"/>
                          <a:ea typeface="黑体" panose="02010609060101010101" pitchFamily="2" charset="-122"/>
                          <a:cs typeface="宋体" panose="02010600030101010101" pitchFamily="2" charset="-122"/>
                        </a:rPr>
                        <a:t>平均学业水平</a:t>
                      </a:r>
                      <a:endParaRPr lang="zh-CN" altLang="en-US" sz="1600" kern="0" dirty="0">
                        <a:solidFill>
                          <a:schemeClr val="tx1"/>
                        </a:solidFill>
                        <a:latin typeface="黑体" panose="02010609060101010101" pitchFamily="2" charset="-122"/>
                        <a:ea typeface="黑体" panose="02010609060101010101" pitchFamily="2" charset="-122"/>
                        <a:cs typeface="宋体" panose="02010600030101010101" pitchFamily="2" charset="-122"/>
                      </a:endParaRPr>
                    </a:p>
                  </a:txBody>
                  <a:tcPr marL="68589" marR="685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zh-CN" sz="1600" kern="0" dirty="0">
                          <a:latin typeface="黑体" panose="02010609060101010101" pitchFamily="2" charset="-122"/>
                          <a:ea typeface="黑体" panose="02010609060101010101" pitchFamily="2" charset="-122"/>
                          <a:cs typeface="宋体" panose="02010600030101010101" pitchFamily="2" charset="-122"/>
                        </a:rPr>
                        <a:t>平均分</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zh-CN" sz="1600" kern="0">
                          <a:latin typeface="黑体" panose="02010609060101010101" pitchFamily="2" charset="-122"/>
                          <a:ea typeface="黑体" panose="02010609060101010101" pitchFamily="2" charset="-122"/>
                          <a:cs typeface="宋体" panose="02010600030101010101" pitchFamily="2" charset="-122"/>
                        </a:rPr>
                        <a:t>标准差</a:t>
                      </a:r>
                      <a:endParaRPr lang="zh-CN" sz="1600" kern="10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zh-CN" sz="1600" kern="0" dirty="0">
                          <a:latin typeface="黑体" panose="02010609060101010101" pitchFamily="2" charset="-122"/>
                          <a:ea typeface="黑体" panose="02010609060101010101" pitchFamily="2" charset="-122"/>
                          <a:cs typeface="宋体" panose="02010600030101010101" pitchFamily="2" charset="-122"/>
                        </a:rPr>
                        <a:t>最高分</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zh-CN" sz="1600" kern="0">
                          <a:latin typeface="黑体" panose="02010609060101010101" pitchFamily="2" charset="-122"/>
                          <a:ea typeface="黑体" panose="02010609060101010101" pitchFamily="2" charset="-122"/>
                          <a:cs typeface="宋体" panose="02010600030101010101" pitchFamily="2" charset="-122"/>
                        </a:rPr>
                        <a:t>最低分</a:t>
                      </a:r>
                      <a:endParaRPr lang="zh-CN" sz="1600" kern="10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69875">
                <a:tc>
                  <a:txBody>
                    <a:bodyPr/>
                    <a:lstStyle/>
                    <a:p>
                      <a:pPr algn="just">
                        <a:spcAft>
                          <a:spcPts val="0"/>
                        </a:spcAft>
                      </a:pPr>
                      <a:r>
                        <a:rPr lang="zh-CN" sz="1600" kern="0" dirty="0">
                          <a:latin typeface="黑体" panose="02010609060101010101" pitchFamily="2" charset="-122"/>
                          <a:ea typeface="黑体" panose="02010609060101010101" pitchFamily="2" charset="-122"/>
                          <a:cs typeface="宋体" panose="02010600030101010101" pitchFamily="2" charset="-122"/>
                        </a:rPr>
                        <a:t>北京市</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altLang="en-US" sz="1600" b="1" dirty="0" smtClean="0">
                          <a:solidFill>
                            <a:srgbClr val="C00000"/>
                          </a:solidFill>
                          <a:latin typeface="黑体" panose="02010609060101010101" pitchFamily="2" charset="-122"/>
                          <a:ea typeface="黑体" panose="02010609060101010101" pitchFamily="2" charset="-122"/>
                        </a:rPr>
                        <a:t>合格</a:t>
                      </a:r>
                      <a:endParaRPr lang="zh-CN" altLang="en-US" sz="1600" b="1" dirty="0">
                        <a:solidFill>
                          <a:srgbClr val="C00000"/>
                        </a:solidFill>
                        <a:latin typeface="黑体" panose="02010609060101010101" pitchFamily="2" charset="-122"/>
                        <a:ea typeface="黑体" panose="02010609060101010101" pitchFamily="2" charset="-122"/>
                      </a:endParaRPr>
                    </a:p>
                  </a:txBody>
                  <a:tcPr marL="68589" marR="685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rgbClr val="C00000"/>
                          </a:solidFill>
                          <a:latin typeface="黑体" panose="02010609060101010101" pitchFamily="2" charset="-122"/>
                          <a:ea typeface="黑体" panose="02010609060101010101" pitchFamily="2" charset="-122"/>
                          <a:cs typeface="Times New Roman" panose="02020603050405020304"/>
                        </a:rPr>
                        <a:t>84.4</a:t>
                      </a:r>
                      <a:endParaRPr lang="zh-CN" sz="1600" b="1" kern="100" dirty="0">
                        <a:solidFill>
                          <a:srgbClr val="C00000"/>
                        </a:solidFill>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latin typeface="黑体" panose="02010609060101010101" pitchFamily="2" charset="-122"/>
                          <a:ea typeface="黑体" panose="02010609060101010101" pitchFamily="2" charset="-122"/>
                          <a:cs typeface="Times New Roman" panose="02020603050405020304"/>
                        </a:rPr>
                        <a:t>10.8</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latin typeface="黑体" panose="02010609060101010101" pitchFamily="2" charset="-122"/>
                          <a:ea typeface="黑体" panose="02010609060101010101" pitchFamily="2" charset="-122"/>
                          <a:cs typeface="Times New Roman" panose="02020603050405020304"/>
                        </a:rPr>
                        <a:t>100.0</a:t>
                      </a:r>
                      <a:endParaRPr lang="zh-CN" sz="1600" kern="10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latin typeface="黑体" panose="02010609060101010101" pitchFamily="2" charset="-122"/>
                          <a:ea typeface="黑体" panose="02010609060101010101" pitchFamily="2" charset="-122"/>
                          <a:cs typeface="Times New Roman" panose="02020603050405020304"/>
                        </a:rPr>
                        <a:t>27.0</a:t>
                      </a:r>
                      <a:endParaRPr lang="zh-CN" sz="1600" kern="10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875">
                <a:tc>
                  <a:txBody>
                    <a:bodyPr/>
                    <a:lstStyle/>
                    <a:p>
                      <a:pPr algn="just">
                        <a:spcAft>
                          <a:spcPts val="0"/>
                        </a:spcAft>
                      </a:pPr>
                      <a:r>
                        <a:rPr lang="en-US" altLang="zh-CN" sz="1600" kern="0" dirty="0" smtClean="0">
                          <a:latin typeface="黑体" panose="02010609060101010101" pitchFamily="2" charset="-122"/>
                          <a:ea typeface="黑体" panose="02010609060101010101" pitchFamily="2" charset="-122"/>
                          <a:cs typeface="宋体" panose="02010600030101010101" pitchFamily="2" charset="-122"/>
                        </a:rPr>
                        <a:t>XX</a:t>
                      </a:r>
                      <a:r>
                        <a:rPr lang="zh-CN" sz="1600" kern="0" dirty="0" smtClean="0">
                          <a:latin typeface="黑体" panose="02010609060101010101" pitchFamily="2" charset="-122"/>
                          <a:ea typeface="黑体" panose="02010609060101010101" pitchFamily="2" charset="-122"/>
                          <a:cs typeface="宋体" panose="02010600030101010101" pitchFamily="2" charset="-122"/>
                        </a:rPr>
                        <a:t>区</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altLang="en-US" sz="1600" b="1" dirty="0" smtClean="0">
                          <a:solidFill>
                            <a:srgbClr val="C00000"/>
                          </a:solidFill>
                          <a:latin typeface="黑体" panose="02010609060101010101" pitchFamily="2" charset="-122"/>
                          <a:ea typeface="黑体" panose="02010609060101010101" pitchFamily="2" charset="-122"/>
                        </a:rPr>
                        <a:t>合格</a:t>
                      </a:r>
                      <a:endParaRPr lang="zh-CN" altLang="en-US" sz="1600" b="1" dirty="0">
                        <a:solidFill>
                          <a:srgbClr val="C00000"/>
                        </a:solidFill>
                        <a:latin typeface="黑体" panose="02010609060101010101" pitchFamily="2" charset="-122"/>
                        <a:ea typeface="黑体" panose="02010609060101010101" pitchFamily="2" charset="-122"/>
                      </a:endParaRPr>
                    </a:p>
                  </a:txBody>
                  <a:tcPr marL="68589" marR="685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rgbClr val="C00000"/>
                          </a:solidFill>
                          <a:latin typeface="黑体" panose="02010609060101010101" pitchFamily="2" charset="-122"/>
                          <a:ea typeface="黑体" panose="02010609060101010101" pitchFamily="2" charset="-122"/>
                          <a:cs typeface="Times New Roman" panose="02020603050405020304"/>
                        </a:rPr>
                        <a:t>83.1</a:t>
                      </a:r>
                      <a:endParaRPr lang="zh-CN" sz="1600" b="1" kern="100" dirty="0">
                        <a:solidFill>
                          <a:srgbClr val="C00000"/>
                        </a:solidFill>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latin typeface="黑体" panose="02010609060101010101" pitchFamily="2" charset="-122"/>
                          <a:ea typeface="黑体" panose="02010609060101010101" pitchFamily="2" charset="-122"/>
                          <a:cs typeface="Times New Roman" panose="02020603050405020304"/>
                        </a:rPr>
                        <a:t>10.1</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latin typeface="黑体" panose="02010609060101010101" pitchFamily="2" charset="-122"/>
                          <a:ea typeface="黑体" panose="02010609060101010101" pitchFamily="2" charset="-122"/>
                          <a:cs typeface="Times New Roman" panose="02020603050405020304"/>
                        </a:rPr>
                        <a:t>100.0</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latin typeface="黑体" panose="02010609060101010101" pitchFamily="2" charset="-122"/>
                          <a:ea typeface="黑体" panose="02010609060101010101" pitchFamily="2" charset="-122"/>
                          <a:cs typeface="Times New Roman" panose="02020603050405020304"/>
                        </a:rPr>
                        <a:t>27.0</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875">
                <a:tc>
                  <a:txBody>
                    <a:bodyPr/>
                    <a:lstStyle/>
                    <a:p>
                      <a:pPr algn="just">
                        <a:spcAft>
                          <a:spcPts val="0"/>
                        </a:spcAft>
                      </a:pPr>
                      <a:r>
                        <a:rPr lang="zh-CN" sz="1600" kern="0" dirty="0">
                          <a:latin typeface="黑体" panose="02010609060101010101" pitchFamily="2" charset="-122"/>
                          <a:ea typeface="黑体" panose="02010609060101010101" pitchFamily="2" charset="-122"/>
                          <a:cs typeface="宋体" panose="02010600030101010101" pitchFamily="2" charset="-122"/>
                        </a:rPr>
                        <a:t>差异检验结果</a:t>
                      </a:r>
                      <a:r>
                        <a:rPr lang="en-US" sz="1600" kern="0" dirty="0">
                          <a:latin typeface="黑体" panose="02010609060101010101" pitchFamily="2" charset="-122"/>
                          <a:ea typeface="黑体" panose="02010609060101010101" pitchFamily="2" charset="-122"/>
                          <a:cs typeface="宋体" panose="02010600030101010101" pitchFamily="2" charset="-122"/>
                        </a:rPr>
                        <a:t>t</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5">
                  <a:txBody>
                    <a:bodyPr/>
                    <a:lstStyle/>
                    <a:p>
                      <a:pPr algn="ctr">
                        <a:spcAft>
                          <a:spcPts val="0"/>
                        </a:spcAft>
                      </a:pPr>
                      <a:r>
                        <a:rPr lang="en-US" sz="1600" kern="0" dirty="0">
                          <a:latin typeface="黑体" panose="02010609060101010101" pitchFamily="2" charset="-122"/>
                          <a:ea typeface="黑体" panose="02010609060101010101" pitchFamily="2" charset="-122"/>
                          <a:cs typeface="Times New Roman" panose="02020603050405020304"/>
                        </a:rPr>
                        <a:t>-2.80*</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cPr/>
                </a:tc>
                <a:tc hMerge="1">
                  <a:tcPr/>
                </a:tc>
                <a:tc hMerge="1">
                  <a:tcPr/>
                </a:tc>
                <a:tc hMerge="1">
                  <a:tcPr/>
                </a:tc>
              </a:tr>
            </a:tbl>
          </a:graphicData>
        </a:graphic>
      </p:graphicFrame>
      <p:sp>
        <p:nvSpPr>
          <p:cNvPr id="8" name="内容占位符 2"/>
          <p:cNvSpPr txBox="1"/>
          <p:nvPr/>
        </p:nvSpPr>
        <p:spPr bwMode="gray">
          <a:xfrm>
            <a:off x="755650" y="5013325"/>
            <a:ext cx="4464050" cy="1655763"/>
          </a:xfrm>
          <a:prstGeom prst="rect">
            <a:avLst/>
          </a:prstGeom>
          <a:noFill/>
          <a:ln w="9525">
            <a:noFill/>
            <a:miter lim="800000"/>
          </a:ln>
        </p:spPr>
        <p:txBody>
          <a:bodyPr/>
          <a:lstStyle/>
          <a:p>
            <a:pPr>
              <a:defRPr/>
            </a:pPr>
            <a:r>
              <a:rPr lang="zh-CN" altLang="en-US" sz="1600" b="1" dirty="0">
                <a:solidFill>
                  <a:srgbClr val="002060"/>
                </a:solidFill>
                <a:latin typeface="华文楷体" panose="02010600040101010101" pitchFamily="2" charset="-122"/>
                <a:ea typeface="华文楷体" panose="02010600040101010101" pitchFamily="2" charset="-122"/>
              </a:rPr>
              <a:t>从小题看，</a:t>
            </a:r>
            <a:r>
              <a:rPr lang="en-US" altLang="zh-CN" sz="1600" b="1" dirty="0">
                <a:solidFill>
                  <a:srgbClr val="002060"/>
                </a:solidFill>
                <a:latin typeface="华文楷体" panose="02010600040101010101" pitchFamily="2" charset="-122"/>
                <a:ea typeface="华文楷体" panose="02010600040101010101" pitchFamily="2" charset="-122"/>
              </a:rPr>
              <a:t>XX</a:t>
            </a:r>
            <a:r>
              <a:rPr lang="zh-CN" altLang="zh-CN" sz="1600" b="1" dirty="0">
                <a:solidFill>
                  <a:srgbClr val="002060"/>
                </a:solidFill>
                <a:latin typeface="华文楷体" panose="02010600040101010101" pitchFamily="2" charset="-122"/>
                <a:ea typeface="华文楷体" panose="02010600040101010101" pitchFamily="2" charset="-122"/>
              </a:rPr>
              <a:t>区</a:t>
            </a:r>
            <a:r>
              <a:rPr lang="zh-CN" altLang="en-US" sz="1600" b="1" dirty="0">
                <a:solidFill>
                  <a:srgbClr val="002060"/>
                </a:solidFill>
                <a:latin typeface="华文楷体" panose="02010600040101010101" pitchFamily="2" charset="-122"/>
                <a:ea typeface="华文楷体" panose="02010600040101010101" pitchFamily="2" charset="-122"/>
              </a:rPr>
              <a:t>显著低于北京市平均水平的小题，亦集中在“物质世界”领域。题目的考查点主要包括：</a:t>
            </a:r>
            <a:r>
              <a:rPr lang="zh-CN" altLang="zh-CN" sz="1600" b="1" dirty="0">
                <a:solidFill>
                  <a:srgbClr val="002060"/>
                </a:solidFill>
                <a:latin typeface="华文楷体" panose="02010600040101010101" pitchFamily="2" charset="-122"/>
                <a:ea typeface="华文楷体" panose="02010600040101010101" pitchFamily="2" charset="-122"/>
              </a:rPr>
              <a:t>“物质的三种状态”，“光的直线传播现象”“简单电路的组成”，“金属的热传导”，“声音的高低”，“证明空气的存在”，“声音是由物体振动产生的”。</a:t>
            </a:r>
            <a:endParaRPr lang="zh-CN" altLang="en-US" b="1" kern="0" dirty="0">
              <a:solidFill>
                <a:srgbClr val="002060"/>
              </a:solidFill>
              <a:latin typeface="华文楷体" panose="02010600040101010101" pitchFamily="2" charset="-122"/>
              <a:ea typeface="华文楷体" panose="02010600040101010101" pitchFamily="2" charset="-122"/>
            </a:endParaRPr>
          </a:p>
        </p:txBody>
      </p:sp>
      <p:graphicFrame>
        <p:nvGraphicFramePr>
          <p:cNvPr id="9" name="表格 8"/>
          <p:cNvGraphicFramePr>
            <a:graphicFrameLocks noGrp="1"/>
          </p:cNvGraphicFramePr>
          <p:nvPr/>
        </p:nvGraphicFramePr>
        <p:xfrm>
          <a:off x="827088" y="3429000"/>
          <a:ext cx="4392612" cy="1346516"/>
        </p:xfrm>
        <a:graphic>
          <a:graphicData uri="http://schemas.openxmlformats.org/drawingml/2006/table">
            <a:tbl>
              <a:tblPr/>
              <a:tblGrid>
                <a:gridCol w="576262"/>
                <a:gridCol w="1223963"/>
                <a:gridCol w="865187"/>
                <a:gridCol w="863600"/>
                <a:gridCol w="863600"/>
              </a:tblGrid>
              <a:tr h="415729">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US" altLang="zh-CN" sz="1100" b="0" i="0" u="none" strike="noStrike" cap="none" normalizeH="0" baseline="0" dirty="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宋体" panose="02010600030101010101" pitchFamily="2" charset="-122"/>
                        </a:rPr>
                        <a:t>生命世界</a:t>
                      </a:r>
                      <a:endPar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100" b="1" i="0" u="none" strike="noStrike" cap="none" normalizeH="0" baseline="0" smtClean="0">
                          <a:ln>
                            <a:noFill/>
                          </a:ln>
                          <a:solidFill>
                            <a:srgbClr val="C00000"/>
                          </a:solidFill>
                          <a:effectLst/>
                          <a:latin typeface="黑体" panose="02010609060101010101" pitchFamily="2" charset="-122"/>
                          <a:ea typeface="黑体" panose="02010609060101010101" pitchFamily="2" charset="-122"/>
                          <a:cs typeface="宋体" panose="02010600030101010101" pitchFamily="2" charset="-122"/>
                        </a:rPr>
                        <a:t>物质世界</a:t>
                      </a:r>
                      <a:endParaRPr kumimoji="0" lang="zh-CN" sz="1100" b="1" i="0" u="none" strike="noStrike" cap="none" normalizeH="0" baseline="0" smtClean="0">
                        <a:ln>
                          <a:noFill/>
                        </a:ln>
                        <a:solidFill>
                          <a:srgbClr val="C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宋体" panose="02010600030101010101" pitchFamily="2" charset="-122"/>
                        </a:rPr>
                        <a:t>地球与宇宙</a:t>
                      </a:r>
                      <a:endPar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167561">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宋体" panose="02010600030101010101" pitchFamily="2" charset="-122"/>
                        </a:rPr>
                        <a:t>北京市</a:t>
                      </a:r>
                      <a:endPar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宋体" panose="02010600030101010101" pitchFamily="2" charset="-122"/>
                        </a:rPr>
                        <a:t>得分率（</a:t>
                      </a:r>
                      <a:r>
                        <a:rPr kumimoji="0" lang="en-US" alt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宋体" panose="02010600030101010101" pitchFamily="2" charset="-122"/>
                        </a:rPr>
                        <a:t>%</a:t>
                      </a:r>
                      <a:r>
                        <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宋体" panose="02010600030101010101" pitchFamily="2" charset="-122"/>
                        </a:rPr>
                        <a:t>）</a:t>
                      </a:r>
                      <a:endPar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rPr>
                        <a:t>89.5</a:t>
                      </a:r>
                      <a:endParaRPr kumimoji="0" lang="zh-CN" alt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smtClean="0">
                          <a:ln>
                            <a:noFill/>
                          </a:ln>
                          <a:solidFill>
                            <a:srgbClr val="C00000"/>
                          </a:solidFill>
                          <a:effectLst/>
                          <a:latin typeface="黑体" panose="02010609060101010101" pitchFamily="2" charset="-122"/>
                          <a:ea typeface="黑体" panose="02010609060101010101" pitchFamily="2" charset="-122"/>
                          <a:cs typeface="Times New Roman" panose="02020603050405020304" pitchFamily="18" charset="0"/>
                        </a:rPr>
                        <a:t>84.0</a:t>
                      </a:r>
                      <a:endParaRPr kumimoji="0" lang="zh-CN" altLang="zh-CN" sz="1100" b="1" i="0" u="none" strike="noStrike" cap="none" normalizeH="0" baseline="0" smtClean="0">
                        <a:ln>
                          <a:noFill/>
                        </a:ln>
                        <a:solidFill>
                          <a:srgbClr val="C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rPr>
                        <a:t>76.5</a:t>
                      </a:r>
                      <a:endParaRPr kumimoji="0" lang="zh-CN" alt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7561">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宋体" panose="02010600030101010101" pitchFamily="2" charset="-122"/>
                        </a:rPr>
                        <a:t>平均学业水平</a:t>
                      </a:r>
                      <a:endPar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rPr>
                        <a:t>良好</a:t>
                      </a:r>
                      <a:endPar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000" b="1" i="0" u="none" strike="noStrike" cap="none" normalizeH="0" baseline="0" smtClean="0">
                          <a:ln>
                            <a:noFill/>
                          </a:ln>
                          <a:solidFill>
                            <a:srgbClr val="C00000"/>
                          </a:solidFill>
                          <a:effectLst/>
                          <a:latin typeface="黑体" panose="02010609060101010101" pitchFamily="2" charset="-122"/>
                          <a:ea typeface="黑体" panose="02010609060101010101" pitchFamily="2" charset="-122"/>
                          <a:cs typeface="Times New Roman" panose="02020603050405020304" pitchFamily="18" charset="0"/>
                        </a:rPr>
                        <a:t>合格</a:t>
                      </a:r>
                      <a:endParaRPr kumimoji="0" lang="zh-CN" sz="1100" b="1" i="0" u="none" strike="noStrike" cap="none" normalizeH="0" baseline="0" smtClean="0">
                        <a:ln>
                          <a:noFill/>
                        </a:ln>
                        <a:solidFill>
                          <a:srgbClr val="C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rPr>
                        <a:t>合格</a:t>
                      </a:r>
                      <a:endPar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7561">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100" b="0" i="0" u="none" strike="noStrike" cap="none" normalizeH="0" baseline="0" dirty="0" smtClean="0">
                          <a:ln>
                            <a:noFill/>
                          </a:ln>
                          <a:solidFill>
                            <a:schemeClr val="tx1"/>
                          </a:solidFill>
                          <a:effectLst/>
                          <a:latin typeface="黑体" panose="02010609060101010101" pitchFamily="2" charset="-122"/>
                          <a:ea typeface="黑体" panose="02010609060101010101" pitchFamily="2" charset="-122"/>
                          <a:cs typeface="宋体" panose="02010600030101010101" pitchFamily="2" charset="-122"/>
                        </a:rPr>
                        <a:t>XX</a:t>
                      </a:r>
                      <a:r>
                        <a:rPr kumimoji="0" lang="zh-CN" sz="1100" b="0" i="0" u="none" strike="noStrike" cap="none" normalizeH="0" baseline="0" dirty="0" smtClean="0">
                          <a:ln>
                            <a:noFill/>
                          </a:ln>
                          <a:solidFill>
                            <a:schemeClr val="tx1"/>
                          </a:solidFill>
                          <a:effectLst/>
                          <a:latin typeface="黑体" panose="02010609060101010101" pitchFamily="2" charset="-122"/>
                          <a:ea typeface="黑体" panose="02010609060101010101" pitchFamily="2" charset="-122"/>
                          <a:cs typeface="宋体" panose="02010600030101010101" pitchFamily="2" charset="-122"/>
                        </a:rPr>
                        <a:t>区</a:t>
                      </a:r>
                      <a:endParaRPr kumimoji="0" lang="zh-CN" sz="1100" b="0" i="0" u="none" strike="noStrike" cap="none" normalizeH="0" baseline="0" dirty="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宋体" panose="02010600030101010101" pitchFamily="2" charset="-122"/>
                        </a:rPr>
                        <a:t>得分率（</a:t>
                      </a:r>
                      <a:r>
                        <a:rPr kumimoji="0" lang="en-US" alt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宋体" panose="02010600030101010101" pitchFamily="2" charset="-122"/>
                        </a:rPr>
                        <a:t>%</a:t>
                      </a:r>
                      <a:r>
                        <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宋体" panose="02010600030101010101" pitchFamily="2" charset="-122"/>
                        </a:rPr>
                        <a:t>）</a:t>
                      </a:r>
                      <a:endPar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rPr>
                        <a:t>89.6</a:t>
                      </a:r>
                      <a:endParaRPr kumimoji="0" lang="zh-CN" alt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smtClean="0">
                          <a:ln>
                            <a:noFill/>
                          </a:ln>
                          <a:solidFill>
                            <a:srgbClr val="C00000"/>
                          </a:solidFill>
                          <a:effectLst/>
                          <a:latin typeface="黑体" panose="02010609060101010101" pitchFamily="2" charset="-122"/>
                          <a:ea typeface="黑体" panose="02010609060101010101" pitchFamily="2" charset="-122"/>
                          <a:cs typeface="Times New Roman" panose="02020603050405020304" pitchFamily="18" charset="0"/>
                        </a:rPr>
                        <a:t>81.2</a:t>
                      </a:r>
                      <a:endParaRPr kumimoji="0" lang="zh-CN" altLang="zh-CN" sz="1100" b="1" i="0" u="none" strike="noStrike" cap="none" normalizeH="0" baseline="0" smtClean="0">
                        <a:ln>
                          <a:noFill/>
                        </a:ln>
                        <a:solidFill>
                          <a:srgbClr val="C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rPr>
                        <a:t>77.3</a:t>
                      </a:r>
                      <a:endParaRPr kumimoji="0" lang="zh-CN" alt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7561">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宋体" panose="02010600030101010101" pitchFamily="2" charset="-122"/>
                        </a:rPr>
                        <a:t>平均学业水平</a:t>
                      </a:r>
                      <a:endPar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rPr>
                        <a:t>良好</a:t>
                      </a:r>
                      <a:endPar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000" b="1" i="0" u="none" strike="noStrike" cap="none" normalizeH="0" baseline="0" smtClean="0">
                          <a:ln>
                            <a:noFill/>
                          </a:ln>
                          <a:solidFill>
                            <a:srgbClr val="C00000"/>
                          </a:solidFill>
                          <a:effectLst/>
                          <a:latin typeface="黑体" panose="02010609060101010101" pitchFamily="2" charset="-122"/>
                          <a:ea typeface="黑体" panose="02010609060101010101" pitchFamily="2" charset="-122"/>
                          <a:cs typeface="Times New Roman" panose="02020603050405020304" pitchFamily="18" charset="0"/>
                        </a:rPr>
                        <a:t>合格</a:t>
                      </a:r>
                      <a:endParaRPr kumimoji="0" lang="zh-CN" sz="1100" b="1" i="0" u="none" strike="noStrike" cap="none" normalizeH="0" baseline="0" smtClean="0">
                        <a:ln>
                          <a:noFill/>
                        </a:ln>
                        <a:solidFill>
                          <a:srgbClr val="C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rPr>
                        <a:t>合格</a:t>
                      </a:r>
                      <a:endPar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227">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宋体" panose="02010600030101010101" pitchFamily="2" charset="-122"/>
                        </a:rPr>
                        <a:t>差异检验结果</a:t>
                      </a:r>
                      <a:r>
                        <a:rPr kumimoji="0" lang="en-US" alt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宋体" panose="02010600030101010101" pitchFamily="2" charset="-122"/>
                        </a:rPr>
                        <a:t>t</a:t>
                      </a:r>
                      <a:endParaRPr kumimoji="0" lang="zh-CN" alt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rPr>
                        <a:t>0.29</a:t>
                      </a:r>
                      <a:endParaRPr kumimoji="0" lang="zh-CN" alt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smtClean="0">
                          <a:ln>
                            <a:noFill/>
                          </a:ln>
                          <a:solidFill>
                            <a:srgbClr val="C00000"/>
                          </a:solidFill>
                          <a:effectLst/>
                          <a:latin typeface="黑体" panose="02010609060101010101" pitchFamily="2" charset="-122"/>
                          <a:ea typeface="黑体" panose="02010609060101010101" pitchFamily="2" charset="-122"/>
                          <a:cs typeface="Times New Roman" panose="02020603050405020304" pitchFamily="18" charset="0"/>
                        </a:rPr>
                        <a:t>-4.51**</a:t>
                      </a:r>
                      <a:endParaRPr kumimoji="0" lang="zh-CN" altLang="zh-CN" sz="1100" b="1" i="0" u="none" strike="noStrike" cap="none" normalizeH="0" baseline="0" dirty="0" smtClean="0">
                        <a:ln>
                          <a:noFill/>
                        </a:ln>
                        <a:solidFill>
                          <a:srgbClr val="C00000"/>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rPr>
                        <a:t>0.86</a:t>
                      </a:r>
                      <a:endParaRPr kumimoji="0" lang="zh-CN" altLang="zh-CN" sz="1100" b="0" i="0" u="none" strike="noStrike" cap="none" normalizeH="0" baseline="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 name="矩形 10"/>
          <p:cNvSpPr/>
          <p:nvPr/>
        </p:nvSpPr>
        <p:spPr>
          <a:xfrm>
            <a:off x="6732588" y="3644900"/>
            <a:ext cx="719137" cy="2952750"/>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416" name="标题 1"/>
          <p:cNvSpPr>
            <a:spLocks noGrp="1"/>
          </p:cNvSpPr>
          <p:nvPr>
            <p:ph type="title"/>
          </p:nvPr>
        </p:nvSpPr>
        <p:spPr>
          <a:xfrm>
            <a:off x="1835696" y="260648"/>
            <a:ext cx="7920037" cy="914400"/>
          </a:xfrm>
        </p:spPr>
        <p:txBody>
          <a:bodyPr>
            <a:normAutofit/>
          </a:bodyPr>
          <a:lstStyle/>
          <a:p>
            <a:pPr>
              <a:defRPr/>
            </a:pPr>
            <a:r>
              <a:rPr lang="zh-CN" altLang="en-US" sz="3200" b="1" dirty="0" smtClean="0">
                <a:latin typeface="黑体" panose="02010609060101010101" pitchFamily="2" charset="-122"/>
                <a:ea typeface="黑体" panose="02010609060101010101" pitchFamily="2" charset="-122"/>
              </a:rPr>
              <a:t>例</a:t>
            </a:r>
            <a:r>
              <a:rPr lang="en-US" altLang="zh-CN" sz="3200" b="1" dirty="0" smtClean="0">
                <a:latin typeface="黑体" panose="02010609060101010101" pitchFamily="2" charset="-122"/>
                <a:ea typeface="黑体" panose="02010609060101010101" pitchFamily="2" charset="-122"/>
              </a:rPr>
              <a:t>3</a:t>
            </a:r>
            <a:r>
              <a:rPr lang="zh-CN" altLang="en-US" sz="3200" b="1" dirty="0" smtClean="0">
                <a:latin typeface="黑体" panose="02010609060101010101" pitchFamily="2" charset="-122"/>
                <a:ea typeface="黑体" panose="02010609060101010101" pitchFamily="2" charset="-122"/>
              </a:rPr>
              <a:t>：</a:t>
            </a:r>
            <a:endParaRPr lang="zh-CN" altLang="en-US" sz="3200" b="1" kern="1200" dirty="0" smtClean="0">
              <a:latin typeface="黑体" panose="02010609060101010101" pitchFamily="2" charset="-122"/>
              <a:ea typeface="黑体" panose="02010609060101010101" pitchFamily="2" charset="-122"/>
            </a:endParaRPr>
          </a:p>
        </p:txBody>
      </p:sp>
      <p:grpSp>
        <p:nvGrpSpPr>
          <p:cNvPr id="3" name="组合 1"/>
          <p:cNvGrpSpPr/>
          <p:nvPr/>
        </p:nvGrpSpPr>
        <p:grpSpPr bwMode="auto">
          <a:xfrm>
            <a:off x="5435600" y="3429000"/>
            <a:ext cx="3536950" cy="3240088"/>
            <a:chOff x="5435600" y="3429000"/>
            <a:chExt cx="3536950" cy="3240088"/>
          </a:xfrm>
        </p:grpSpPr>
        <p:pic>
          <p:nvPicPr>
            <p:cNvPr id="60498" name="图表 50"/>
            <p:cNvPicPr>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435600" y="3429000"/>
              <a:ext cx="35369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6237288" y="5949950"/>
              <a:ext cx="481012" cy="171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000" dirty="0">
                  <a:solidFill>
                    <a:schemeClr val="tx1"/>
                  </a:solidFill>
                </a:rPr>
                <a:t>XX</a:t>
              </a:r>
              <a:r>
                <a:rPr lang="zh-CN" altLang="en-US" sz="1000" dirty="0">
                  <a:solidFill>
                    <a:schemeClr val="tx1"/>
                  </a:solidFill>
                </a:rPr>
                <a:t>区</a:t>
              </a:r>
              <a:endParaRPr lang="zh-CN" altLang="en-US" sz="1000" dirty="0">
                <a:solidFill>
                  <a:schemeClr val="tx1"/>
                </a:solidFill>
              </a:endParaRPr>
            </a:p>
          </p:txBody>
        </p:sp>
        <p:sp>
          <p:nvSpPr>
            <p:cNvPr id="12" name="矩形 11"/>
            <p:cNvSpPr/>
            <p:nvPr/>
          </p:nvSpPr>
          <p:spPr>
            <a:xfrm>
              <a:off x="7100888" y="5938838"/>
              <a:ext cx="481012" cy="1730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000" dirty="0">
                  <a:solidFill>
                    <a:schemeClr val="tx1"/>
                  </a:solidFill>
                </a:rPr>
                <a:t>XX</a:t>
              </a:r>
              <a:r>
                <a:rPr lang="zh-CN" altLang="en-US" sz="1000" dirty="0">
                  <a:solidFill>
                    <a:schemeClr val="tx1"/>
                  </a:solidFill>
                </a:rPr>
                <a:t>区</a:t>
              </a:r>
              <a:endParaRPr lang="zh-CN" altLang="en-US" sz="1000" dirty="0">
                <a:solidFill>
                  <a:schemeClr val="tx1"/>
                </a:solidFill>
              </a:endParaRPr>
            </a:p>
          </p:txBody>
        </p:sp>
        <p:sp>
          <p:nvSpPr>
            <p:cNvPr id="13" name="矩形 12"/>
            <p:cNvSpPr/>
            <p:nvPr/>
          </p:nvSpPr>
          <p:spPr>
            <a:xfrm>
              <a:off x="7940675" y="5943600"/>
              <a:ext cx="481013" cy="173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000" dirty="0">
                  <a:solidFill>
                    <a:schemeClr val="tx1"/>
                  </a:solidFill>
                </a:rPr>
                <a:t>XX</a:t>
              </a:r>
              <a:r>
                <a:rPr lang="zh-CN" altLang="en-US" sz="1000" dirty="0">
                  <a:solidFill>
                    <a:schemeClr val="tx1"/>
                  </a:solidFill>
                </a:rPr>
                <a:t>区</a:t>
              </a:r>
              <a:endParaRPr lang="zh-CN" altLang="en-US" sz="1000" dirty="0">
                <a:solidFill>
                  <a:schemeClr val="tx1"/>
                </a:solidFill>
              </a:endParaRPr>
            </a:p>
          </p:txBody>
        </p:sp>
      </p:grpSp>
      <p:sp>
        <p:nvSpPr>
          <p:cNvPr id="2" name="椭圆 1"/>
          <p:cNvSpPr/>
          <p:nvPr/>
        </p:nvSpPr>
        <p:spPr>
          <a:xfrm>
            <a:off x="6732588" y="2808362"/>
            <a:ext cx="719137" cy="33130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内容占位符 2"/>
          <p:cNvSpPr>
            <a:spLocks noGrp="1"/>
          </p:cNvSpPr>
          <p:nvPr>
            <p:ph idx="1"/>
          </p:nvPr>
        </p:nvSpPr>
        <p:spPr>
          <a:xfrm>
            <a:off x="457200" y="1125538"/>
            <a:ext cx="8229600" cy="2303462"/>
          </a:xfrm>
        </p:spPr>
        <p:txBody>
          <a:bodyPr>
            <a:normAutofit fontScale="92500" lnSpcReduction="20000"/>
          </a:bodyPr>
          <a:lstStyle/>
          <a:p>
            <a:r>
              <a:rPr lang="en-US" altLang="zh-CN" sz="2000" dirty="0" smtClean="0">
                <a:solidFill>
                  <a:srgbClr val="002060"/>
                </a:solidFill>
                <a:latin typeface="黑体" panose="02010609060101010101" pitchFamily="2" charset="-122"/>
                <a:ea typeface="黑体" panose="02010609060101010101" pitchFamily="2" charset="-122"/>
              </a:rPr>
              <a:t>     2010</a:t>
            </a:r>
            <a:r>
              <a:rPr lang="zh-CN" altLang="en-US" sz="2000" dirty="0" smtClean="0">
                <a:solidFill>
                  <a:srgbClr val="002060"/>
                </a:solidFill>
                <a:latin typeface="黑体" panose="02010609060101010101" pitchFamily="2" charset="-122"/>
                <a:ea typeface="黑体" panose="02010609060101010101" pitchFamily="2" charset="-122"/>
              </a:rPr>
              <a:t>年五年级科学学科测试结果</a:t>
            </a:r>
            <a:endParaRPr lang="en-US" altLang="zh-CN" sz="2000" dirty="0" smtClean="0">
              <a:solidFill>
                <a:srgbClr val="002060"/>
              </a:solidFill>
              <a:latin typeface="黑体" panose="02010609060101010101" pitchFamily="2" charset="-122"/>
              <a:ea typeface="黑体" panose="02010609060101010101" pitchFamily="2" charset="-122"/>
            </a:endParaRPr>
          </a:p>
          <a:p>
            <a:endParaRPr lang="en-US" altLang="zh-CN" sz="2000" dirty="0" smtClean="0">
              <a:solidFill>
                <a:srgbClr val="002060"/>
              </a:solidFill>
              <a:latin typeface="黑体" panose="02010609060101010101" pitchFamily="2" charset="-122"/>
              <a:ea typeface="黑体" panose="02010609060101010101" pitchFamily="2" charset="-122"/>
            </a:endParaRPr>
          </a:p>
          <a:p>
            <a:endParaRPr lang="en-US" altLang="zh-CN" sz="2000" dirty="0" smtClean="0">
              <a:solidFill>
                <a:srgbClr val="002060"/>
              </a:solidFill>
              <a:latin typeface="黑体" panose="02010609060101010101" pitchFamily="2" charset="-122"/>
              <a:ea typeface="黑体" panose="02010609060101010101" pitchFamily="2" charset="-122"/>
            </a:endParaRPr>
          </a:p>
          <a:p>
            <a:endParaRPr lang="en-US" altLang="zh-CN" sz="2000" dirty="0" smtClean="0">
              <a:solidFill>
                <a:srgbClr val="002060"/>
              </a:solidFill>
              <a:latin typeface="黑体" panose="02010609060101010101" pitchFamily="2" charset="-122"/>
              <a:ea typeface="黑体" panose="02010609060101010101" pitchFamily="2" charset="-122"/>
            </a:endParaRPr>
          </a:p>
          <a:p>
            <a:endParaRPr lang="en-US" altLang="zh-CN" sz="2000" dirty="0" smtClean="0">
              <a:solidFill>
                <a:srgbClr val="002060"/>
              </a:solidFill>
              <a:latin typeface="黑体" panose="02010609060101010101" pitchFamily="2" charset="-122"/>
              <a:ea typeface="黑体" panose="02010609060101010101" pitchFamily="2" charset="-122"/>
            </a:endParaRPr>
          </a:p>
          <a:p>
            <a:endParaRPr lang="en-US" altLang="zh-CN" sz="600" dirty="0" smtClean="0">
              <a:solidFill>
                <a:srgbClr val="002060"/>
              </a:solidFill>
              <a:latin typeface="黑体" panose="02010609060101010101" pitchFamily="2" charset="-122"/>
              <a:ea typeface="黑体" panose="02010609060101010101" pitchFamily="2" charset="-122"/>
            </a:endParaRPr>
          </a:p>
          <a:p>
            <a:r>
              <a:rPr lang="zh-CN" altLang="en-US" sz="1800" dirty="0" smtClean="0">
                <a:solidFill>
                  <a:srgbClr val="002060"/>
                </a:solidFill>
                <a:latin typeface="黑体" panose="02010609060101010101" pitchFamily="2" charset="-122"/>
                <a:ea typeface="黑体" panose="02010609060101010101" pitchFamily="2" charset="-122"/>
              </a:rPr>
              <a:t>改进方式</a:t>
            </a:r>
            <a:r>
              <a:rPr lang="en-US" altLang="zh-CN" sz="1800" dirty="0" smtClean="0">
                <a:solidFill>
                  <a:srgbClr val="002060"/>
                </a:solidFill>
                <a:latin typeface="黑体" panose="02010609060101010101" pitchFamily="2" charset="-122"/>
                <a:ea typeface="黑体" panose="02010609060101010101" pitchFamily="2" charset="-122"/>
              </a:rPr>
              <a:t>II</a:t>
            </a:r>
            <a:r>
              <a:rPr lang="zh-CN" altLang="en-US" sz="1800" dirty="0" smtClean="0">
                <a:solidFill>
                  <a:srgbClr val="002060"/>
                </a:solidFill>
                <a:latin typeface="黑体" panose="02010609060101010101" pitchFamily="2" charset="-122"/>
                <a:ea typeface="黑体" panose="02010609060101010101" pitchFamily="2" charset="-122"/>
              </a:rPr>
              <a:t>：从课时、教学硬件条件等方面分析原因</a:t>
            </a:r>
            <a:endParaRPr lang="zh-CN" altLang="en-US" sz="1800" dirty="0" smtClean="0">
              <a:solidFill>
                <a:srgbClr val="002060"/>
              </a:solidFill>
              <a:latin typeface="黑体" panose="02010609060101010101" pitchFamily="2" charset="-122"/>
              <a:ea typeface="黑体" panose="02010609060101010101" pitchFamily="2" charset="-122"/>
            </a:endParaRPr>
          </a:p>
        </p:txBody>
      </p:sp>
      <p:graphicFrame>
        <p:nvGraphicFramePr>
          <p:cNvPr id="6" name="表格 5"/>
          <p:cNvGraphicFramePr>
            <a:graphicFrameLocks noGrp="1"/>
          </p:cNvGraphicFramePr>
          <p:nvPr/>
        </p:nvGraphicFramePr>
        <p:xfrm>
          <a:off x="827088" y="1533525"/>
          <a:ext cx="7489824" cy="1174749"/>
        </p:xfrm>
        <a:graphic>
          <a:graphicData uri="http://schemas.openxmlformats.org/drawingml/2006/table">
            <a:tbl>
              <a:tblPr/>
              <a:tblGrid>
                <a:gridCol w="1581184"/>
                <a:gridCol w="1729668"/>
                <a:gridCol w="1044743"/>
                <a:gridCol w="1044743"/>
                <a:gridCol w="841180"/>
                <a:gridCol w="1248306"/>
              </a:tblGrid>
              <a:tr h="310303">
                <a:tc>
                  <a:txBody>
                    <a:bodyPr/>
                    <a:lstStyle/>
                    <a:p>
                      <a:pPr algn="just">
                        <a:spcAft>
                          <a:spcPts val="0"/>
                        </a:spcAft>
                      </a:pPr>
                      <a:endParaRPr lang="en-US" sz="1600" kern="0" dirty="0">
                        <a:latin typeface="黑体" panose="02010609060101010101" pitchFamily="2" charset="-122"/>
                        <a:ea typeface="黑体" panose="02010609060101010101" pitchFamily="2" charset="-122"/>
                        <a:cs typeface="宋体" panose="02010600030101010101" pitchFamily="2" charset="-122"/>
                      </a:endParaRPr>
                    </a:p>
                  </a:txBody>
                  <a:tcPr marL="68589" marR="6858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600" kern="0" dirty="0" smtClean="0">
                          <a:solidFill>
                            <a:schemeClr val="tx1"/>
                          </a:solidFill>
                          <a:latin typeface="黑体" panose="02010609060101010101" pitchFamily="2" charset="-122"/>
                          <a:ea typeface="黑体" panose="02010609060101010101" pitchFamily="2" charset="-122"/>
                          <a:cs typeface="宋体" panose="02010600030101010101" pitchFamily="2" charset="-122"/>
                        </a:rPr>
                        <a:t>平均学业水平</a:t>
                      </a:r>
                      <a:endParaRPr lang="zh-CN" altLang="en-US" sz="1600" kern="0" dirty="0">
                        <a:solidFill>
                          <a:schemeClr val="tx1"/>
                        </a:solidFill>
                        <a:latin typeface="黑体" panose="02010609060101010101" pitchFamily="2" charset="-122"/>
                        <a:ea typeface="黑体" panose="02010609060101010101" pitchFamily="2" charset="-122"/>
                        <a:cs typeface="宋体" panose="02010600030101010101" pitchFamily="2" charset="-122"/>
                      </a:endParaRPr>
                    </a:p>
                  </a:txBody>
                  <a:tcPr marL="68589" marR="685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zh-CN" sz="1600" kern="0" dirty="0">
                          <a:latin typeface="黑体" panose="02010609060101010101" pitchFamily="2" charset="-122"/>
                          <a:ea typeface="黑体" panose="02010609060101010101" pitchFamily="2" charset="-122"/>
                          <a:cs typeface="宋体" panose="02010600030101010101" pitchFamily="2" charset="-122"/>
                        </a:rPr>
                        <a:t>平均分</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zh-CN" sz="1600" kern="0">
                          <a:latin typeface="黑体" panose="02010609060101010101" pitchFamily="2" charset="-122"/>
                          <a:ea typeface="黑体" panose="02010609060101010101" pitchFamily="2" charset="-122"/>
                          <a:cs typeface="宋体" panose="02010600030101010101" pitchFamily="2" charset="-122"/>
                        </a:rPr>
                        <a:t>标准差</a:t>
                      </a:r>
                      <a:endParaRPr lang="zh-CN" sz="1600" kern="10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zh-CN" sz="1600" kern="0" dirty="0">
                          <a:latin typeface="黑体" panose="02010609060101010101" pitchFamily="2" charset="-122"/>
                          <a:ea typeface="黑体" panose="02010609060101010101" pitchFamily="2" charset="-122"/>
                          <a:cs typeface="宋体" panose="02010600030101010101" pitchFamily="2" charset="-122"/>
                        </a:rPr>
                        <a:t>最高分</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zh-CN" sz="1600" kern="0">
                          <a:latin typeface="黑体" panose="02010609060101010101" pitchFamily="2" charset="-122"/>
                          <a:ea typeface="黑体" panose="02010609060101010101" pitchFamily="2" charset="-122"/>
                          <a:cs typeface="宋体" panose="02010600030101010101" pitchFamily="2" charset="-122"/>
                        </a:rPr>
                        <a:t>最低分</a:t>
                      </a:r>
                      <a:endParaRPr lang="zh-CN" sz="1600" kern="10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310303">
                <a:tc>
                  <a:txBody>
                    <a:bodyPr/>
                    <a:lstStyle/>
                    <a:p>
                      <a:pPr algn="just">
                        <a:spcAft>
                          <a:spcPts val="0"/>
                        </a:spcAft>
                      </a:pPr>
                      <a:r>
                        <a:rPr lang="zh-CN" sz="1600" kern="0" dirty="0">
                          <a:latin typeface="黑体" panose="02010609060101010101" pitchFamily="2" charset="-122"/>
                          <a:ea typeface="黑体" panose="02010609060101010101" pitchFamily="2" charset="-122"/>
                          <a:cs typeface="宋体" panose="02010600030101010101" pitchFamily="2" charset="-122"/>
                        </a:rPr>
                        <a:t>北京市</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altLang="en-US" sz="1600" b="1" dirty="0" smtClean="0">
                          <a:solidFill>
                            <a:srgbClr val="C00000"/>
                          </a:solidFill>
                          <a:latin typeface="黑体" panose="02010609060101010101" pitchFamily="2" charset="-122"/>
                          <a:ea typeface="黑体" panose="02010609060101010101" pitchFamily="2" charset="-122"/>
                        </a:rPr>
                        <a:t>合格</a:t>
                      </a:r>
                      <a:endParaRPr lang="zh-CN" altLang="en-US" sz="1600" b="1" dirty="0">
                        <a:solidFill>
                          <a:srgbClr val="C00000"/>
                        </a:solidFill>
                        <a:latin typeface="黑体" panose="02010609060101010101" pitchFamily="2" charset="-122"/>
                        <a:ea typeface="黑体" panose="02010609060101010101" pitchFamily="2" charset="-122"/>
                      </a:endParaRPr>
                    </a:p>
                  </a:txBody>
                  <a:tcPr marL="68589" marR="685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rgbClr val="C00000"/>
                          </a:solidFill>
                          <a:latin typeface="黑体" panose="02010609060101010101" pitchFamily="2" charset="-122"/>
                          <a:ea typeface="黑体" panose="02010609060101010101" pitchFamily="2" charset="-122"/>
                          <a:cs typeface="Times New Roman" panose="02020603050405020304"/>
                        </a:rPr>
                        <a:t>84.4</a:t>
                      </a:r>
                      <a:endParaRPr lang="zh-CN" sz="1600" b="1" kern="100" dirty="0">
                        <a:solidFill>
                          <a:srgbClr val="C00000"/>
                        </a:solidFill>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latin typeface="黑体" panose="02010609060101010101" pitchFamily="2" charset="-122"/>
                          <a:ea typeface="黑体" panose="02010609060101010101" pitchFamily="2" charset="-122"/>
                          <a:cs typeface="Times New Roman" panose="02020603050405020304"/>
                        </a:rPr>
                        <a:t>10.8</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latin typeface="黑体" panose="02010609060101010101" pitchFamily="2" charset="-122"/>
                          <a:ea typeface="黑体" panose="02010609060101010101" pitchFamily="2" charset="-122"/>
                          <a:cs typeface="Times New Roman" panose="02020603050405020304"/>
                        </a:rPr>
                        <a:t>100.0</a:t>
                      </a:r>
                      <a:endParaRPr lang="zh-CN" sz="1600" kern="10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latin typeface="黑体" panose="02010609060101010101" pitchFamily="2" charset="-122"/>
                          <a:ea typeface="黑体" panose="02010609060101010101" pitchFamily="2" charset="-122"/>
                          <a:cs typeface="Times New Roman" panose="02020603050405020304"/>
                        </a:rPr>
                        <a:t>27.0</a:t>
                      </a:r>
                      <a:endParaRPr lang="zh-CN" sz="1600" kern="10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0303">
                <a:tc>
                  <a:txBody>
                    <a:bodyPr/>
                    <a:lstStyle/>
                    <a:p>
                      <a:pPr algn="just">
                        <a:spcAft>
                          <a:spcPts val="0"/>
                        </a:spcAft>
                      </a:pPr>
                      <a:r>
                        <a:rPr lang="en-US" altLang="zh-CN" sz="1600" kern="0" dirty="0" smtClean="0">
                          <a:latin typeface="黑体" panose="02010609060101010101" pitchFamily="2" charset="-122"/>
                          <a:ea typeface="黑体" panose="02010609060101010101" pitchFamily="2" charset="-122"/>
                          <a:cs typeface="宋体" panose="02010600030101010101" pitchFamily="2" charset="-122"/>
                        </a:rPr>
                        <a:t>XX</a:t>
                      </a:r>
                      <a:r>
                        <a:rPr lang="zh-CN" sz="1600" kern="0" dirty="0" smtClean="0">
                          <a:latin typeface="黑体" panose="02010609060101010101" pitchFamily="2" charset="-122"/>
                          <a:ea typeface="黑体" panose="02010609060101010101" pitchFamily="2" charset="-122"/>
                          <a:cs typeface="宋体" panose="02010600030101010101" pitchFamily="2" charset="-122"/>
                        </a:rPr>
                        <a:t>区</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altLang="en-US" sz="1600" b="1" dirty="0" smtClean="0">
                          <a:solidFill>
                            <a:srgbClr val="C00000"/>
                          </a:solidFill>
                          <a:latin typeface="黑体" panose="02010609060101010101" pitchFamily="2" charset="-122"/>
                          <a:ea typeface="黑体" panose="02010609060101010101" pitchFamily="2" charset="-122"/>
                        </a:rPr>
                        <a:t>合格</a:t>
                      </a:r>
                      <a:endParaRPr lang="zh-CN" altLang="en-US" sz="1600" b="1" dirty="0">
                        <a:solidFill>
                          <a:srgbClr val="C00000"/>
                        </a:solidFill>
                        <a:latin typeface="黑体" panose="02010609060101010101" pitchFamily="2" charset="-122"/>
                        <a:ea typeface="黑体" panose="02010609060101010101" pitchFamily="2" charset="-122"/>
                      </a:endParaRPr>
                    </a:p>
                  </a:txBody>
                  <a:tcPr marL="68589" marR="685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rgbClr val="C00000"/>
                          </a:solidFill>
                          <a:latin typeface="黑体" panose="02010609060101010101" pitchFamily="2" charset="-122"/>
                          <a:ea typeface="黑体" panose="02010609060101010101" pitchFamily="2" charset="-122"/>
                          <a:cs typeface="Times New Roman" panose="02020603050405020304"/>
                        </a:rPr>
                        <a:t>83.1</a:t>
                      </a:r>
                      <a:endParaRPr lang="zh-CN" sz="1600" b="1" kern="100" dirty="0">
                        <a:solidFill>
                          <a:srgbClr val="C00000"/>
                        </a:solidFill>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latin typeface="黑体" panose="02010609060101010101" pitchFamily="2" charset="-122"/>
                          <a:ea typeface="黑体" panose="02010609060101010101" pitchFamily="2" charset="-122"/>
                          <a:cs typeface="Times New Roman" panose="02020603050405020304"/>
                        </a:rPr>
                        <a:t>10.1</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latin typeface="黑体" panose="02010609060101010101" pitchFamily="2" charset="-122"/>
                          <a:ea typeface="黑体" panose="02010609060101010101" pitchFamily="2" charset="-122"/>
                          <a:cs typeface="Times New Roman" panose="02020603050405020304"/>
                        </a:rPr>
                        <a:t>100.0</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latin typeface="黑体" panose="02010609060101010101" pitchFamily="2" charset="-122"/>
                          <a:ea typeface="黑体" panose="02010609060101010101" pitchFamily="2" charset="-122"/>
                          <a:cs typeface="Times New Roman" panose="02020603050405020304"/>
                        </a:rPr>
                        <a:t>27.0</a:t>
                      </a:r>
                      <a:endParaRPr lang="zh-CN" sz="1600" kern="100" dirty="0">
                        <a:latin typeface="黑体" panose="02010609060101010101" pitchFamily="2" charset="-122"/>
                        <a:ea typeface="黑体" panose="02010609060101010101" pitchFamily="2" charset="-122"/>
                        <a:cs typeface="Times New Roman" panose="02020603050405020304"/>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3840">
                <a:tc>
                  <a:txBody>
                    <a:bodyPr/>
                    <a:lstStyle/>
                    <a:p>
                      <a:pPr algn="just">
                        <a:spcAft>
                          <a:spcPts val="0"/>
                        </a:spcAft>
                      </a:pPr>
                      <a:r>
                        <a:rPr lang="zh-CN" sz="1600" kern="0">
                          <a:latin typeface="黑体" panose="02010609060101010101" pitchFamily="2" charset="-122"/>
                          <a:ea typeface="黑体" panose="02010609060101010101" pitchFamily="2" charset="-122"/>
                          <a:cs typeface="宋体" panose="02010600030101010101" pitchFamily="2" charset="-122"/>
                        </a:rPr>
                        <a:t>差异检验结果</a:t>
                      </a:r>
                      <a:r>
                        <a:rPr lang="en-US" sz="1600" kern="0">
                          <a:latin typeface="黑体" panose="02010609060101010101" pitchFamily="2" charset="-122"/>
                          <a:ea typeface="黑体" panose="02010609060101010101" pitchFamily="2" charset="-122"/>
                          <a:cs typeface="宋体" panose="02010600030101010101" pitchFamily="2" charset="-122"/>
                        </a:rPr>
                        <a:t>t</a:t>
                      </a:r>
                      <a:endParaRPr lang="zh-CN" sz="1600" kern="100">
                        <a:latin typeface="黑体" panose="02010609060101010101" pitchFamily="2" charset="-122"/>
                        <a:ea typeface="黑体" panose="02010609060101010101" pitchFamily="2" charset="-122"/>
                        <a:cs typeface="Times New Roman" panose="02020603050405020304"/>
                      </a:endParaRPr>
                    </a:p>
                  </a:txBody>
                  <a:tcPr marL="68589" marR="6858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5">
                  <a:txBody>
                    <a:bodyPr/>
                    <a:lstStyle/>
                    <a:p>
                      <a:pPr algn="ctr">
                        <a:spcAft>
                          <a:spcPts val="0"/>
                        </a:spcAft>
                      </a:pPr>
                      <a:r>
                        <a:rPr lang="en-US" sz="1600" b="1" kern="0" dirty="0">
                          <a:solidFill>
                            <a:srgbClr val="C00000"/>
                          </a:solidFill>
                          <a:latin typeface="黑体" panose="02010609060101010101" pitchFamily="2" charset="-122"/>
                          <a:ea typeface="黑体" panose="02010609060101010101" pitchFamily="2" charset="-122"/>
                          <a:cs typeface="Times New Roman" panose="02020603050405020304"/>
                        </a:rPr>
                        <a:t>-2.80</a:t>
                      </a:r>
                      <a:r>
                        <a:rPr lang="en-US" sz="1600" b="1" kern="0" baseline="30000" dirty="0">
                          <a:solidFill>
                            <a:srgbClr val="C00000"/>
                          </a:solidFill>
                          <a:latin typeface="黑体" panose="02010609060101010101" pitchFamily="2" charset="-122"/>
                          <a:ea typeface="黑体" panose="02010609060101010101" pitchFamily="2" charset="-122"/>
                          <a:cs typeface="Times New Roman" panose="02020603050405020304"/>
                        </a:rPr>
                        <a:t>*</a:t>
                      </a:r>
                      <a:endParaRPr lang="zh-CN" sz="1600" b="1" kern="100" baseline="30000" dirty="0">
                        <a:solidFill>
                          <a:srgbClr val="C00000"/>
                        </a:solidFill>
                        <a:latin typeface="黑体" panose="02010609060101010101" pitchFamily="2" charset="-122"/>
                        <a:ea typeface="黑体" panose="02010609060101010101" pitchFamily="2" charset="-122"/>
                        <a:cs typeface="Times New Roman" panose="02020603050405020304"/>
                      </a:endParaRPr>
                    </a:p>
                  </a:txBody>
                  <a:tcPr marL="68589" marR="685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cPr/>
                </a:tc>
                <a:tc hMerge="1">
                  <a:tcPr/>
                </a:tc>
                <a:tc hMerge="1">
                  <a:tcPr/>
                </a:tc>
                <a:tc hMerge="1">
                  <a:tcPr/>
                </a:tc>
              </a:tr>
            </a:tbl>
          </a:graphicData>
        </a:graphic>
      </p:graphicFrame>
      <p:sp>
        <p:nvSpPr>
          <p:cNvPr id="7" name="内容占位符 2"/>
          <p:cNvSpPr txBox="1"/>
          <p:nvPr/>
        </p:nvSpPr>
        <p:spPr bwMode="gray">
          <a:xfrm>
            <a:off x="250825" y="5805488"/>
            <a:ext cx="3673475" cy="431800"/>
          </a:xfrm>
          <a:prstGeom prst="rect">
            <a:avLst/>
          </a:prstGeom>
          <a:noFill/>
          <a:ln w="9525">
            <a:noFill/>
            <a:miter lim="800000"/>
          </a:ln>
        </p:spPr>
        <p:txBody>
          <a:bodyPr/>
          <a:lstStyle/>
          <a:p>
            <a:pPr marL="342900" indent="-342900" eaLnBrk="0" hangingPunct="0">
              <a:spcBef>
                <a:spcPct val="20000"/>
              </a:spcBef>
              <a:defRPr/>
            </a:pPr>
            <a:r>
              <a:rPr lang="zh-CN" altLang="en-US" sz="1400" kern="0" dirty="0">
                <a:solidFill>
                  <a:srgbClr val="002060"/>
                </a:solidFill>
                <a:latin typeface="黑体" panose="02010609060101010101" pitchFamily="2" charset="-122"/>
                <a:ea typeface="黑体" panose="02010609060101010101" pitchFamily="2" charset="-122"/>
              </a:rPr>
              <a:t>学生问卷调查结果中反映出的：</a:t>
            </a:r>
            <a:endParaRPr lang="en-US" altLang="zh-CN" sz="1400" kern="0" dirty="0">
              <a:solidFill>
                <a:srgbClr val="002060"/>
              </a:solidFill>
              <a:latin typeface="黑体" panose="02010609060101010101" pitchFamily="2" charset="-122"/>
              <a:ea typeface="黑体" panose="02010609060101010101" pitchFamily="2" charset="-122"/>
            </a:endParaRPr>
          </a:p>
          <a:p>
            <a:pPr marL="342900" indent="-342900" eaLnBrk="0" hangingPunct="0">
              <a:spcBef>
                <a:spcPct val="20000"/>
              </a:spcBef>
              <a:defRPr/>
            </a:pPr>
            <a:r>
              <a:rPr lang="en-US" altLang="zh-CN" sz="1400" kern="0" dirty="0">
                <a:solidFill>
                  <a:srgbClr val="002060"/>
                </a:solidFill>
                <a:latin typeface="黑体" panose="02010609060101010101" pitchFamily="2" charset="-122"/>
                <a:ea typeface="黑体" panose="02010609060101010101" pitchFamily="2" charset="-122"/>
              </a:rPr>
              <a:t>2009</a:t>
            </a:r>
            <a:r>
              <a:rPr lang="zh-CN" altLang="en-US" sz="1400" kern="0" dirty="0">
                <a:solidFill>
                  <a:srgbClr val="002060"/>
                </a:solidFill>
                <a:latin typeface="黑体" panose="02010609060101010101" pitchFamily="2" charset="-122"/>
                <a:ea typeface="黑体" panose="02010609060101010101" pitchFamily="2" charset="-122"/>
              </a:rPr>
              <a:t>年</a:t>
            </a:r>
            <a:r>
              <a:rPr lang="en-US" altLang="zh-CN" sz="1400" kern="0" dirty="0">
                <a:solidFill>
                  <a:srgbClr val="002060"/>
                </a:solidFill>
                <a:latin typeface="黑体" panose="02010609060101010101" pitchFamily="2" charset="-122"/>
                <a:ea typeface="黑体" panose="02010609060101010101" pitchFamily="2" charset="-122"/>
              </a:rPr>
              <a:t>9</a:t>
            </a:r>
            <a:r>
              <a:rPr lang="zh-CN" altLang="en-US" sz="1400" kern="0" dirty="0">
                <a:solidFill>
                  <a:srgbClr val="002060"/>
                </a:solidFill>
                <a:latin typeface="黑体" panose="02010609060101010101" pitchFamily="2" charset="-122"/>
                <a:ea typeface="黑体" panose="02010609060101010101" pitchFamily="2" charset="-122"/>
              </a:rPr>
              <a:t>月～</a:t>
            </a:r>
            <a:r>
              <a:rPr lang="en-US" altLang="zh-CN" sz="1400" kern="0" dirty="0">
                <a:solidFill>
                  <a:srgbClr val="002060"/>
                </a:solidFill>
                <a:latin typeface="黑体" panose="02010609060101010101" pitchFamily="2" charset="-122"/>
                <a:ea typeface="黑体" panose="02010609060101010101" pitchFamily="2" charset="-122"/>
              </a:rPr>
              <a:t>2010</a:t>
            </a:r>
            <a:r>
              <a:rPr lang="zh-CN" altLang="en-US" sz="1400" kern="0" dirty="0">
                <a:solidFill>
                  <a:srgbClr val="002060"/>
                </a:solidFill>
                <a:latin typeface="黑体" panose="02010609060101010101" pitchFamily="2" charset="-122"/>
                <a:ea typeface="黑体" panose="02010609060101010101" pitchFamily="2" charset="-122"/>
              </a:rPr>
              <a:t>年</a:t>
            </a:r>
            <a:r>
              <a:rPr lang="en-US" altLang="zh-CN" sz="1400" kern="0" dirty="0">
                <a:solidFill>
                  <a:srgbClr val="002060"/>
                </a:solidFill>
                <a:latin typeface="黑体" panose="02010609060101010101" pitchFamily="2" charset="-122"/>
                <a:ea typeface="黑体" panose="02010609060101010101" pitchFamily="2" charset="-122"/>
              </a:rPr>
              <a:t>6</a:t>
            </a:r>
            <a:r>
              <a:rPr lang="zh-CN" altLang="en-US" sz="1400" kern="0" dirty="0">
                <a:solidFill>
                  <a:srgbClr val="002060"/>
                </a:solidFill>
                <a:latin typeface="黑体" panose="02010609060101010101" pitchFamily="2" charset="-122"/>
                <a:ea typeface="黑体" panose="02010609060101010101" pitchFamily="2" charset="-122"/>
              </a:rPr>
              <a:t>月，课时占用情况</a:t>
            </a:r>
            <a:endParaRPr lang="zh-CN" altLang="en-US" sz="1400" kern="0" dirty="0">
              <a:solidFill>
                <a:srgbClr val="002060"/>
              </a:solidFill>
              <a:latin typeface="黑体" panose="02010609060101010101" pitchFamily="2" charset="-122"/>
              <a:ea typeface="黑体" panose="02010609060101010101" pitchFamily="2" charset="-122"/>
            </a:endParaRPr>
          </a:p>
        </p:txBody>
      </p:sp>
      <p:sp>
        <p:nvSpPr>
          <p:cNvPr id="8" name="内容占位符 2"/>
          <p:cNvSpPr txBox="1"/>
          <p:nvPr/>
        </p:nvSpPr>
        <p:spPr bwMode="gray">
          <a:xfrm>
            <a:off x="3643313" y="5805488"/>
            <a:ext cx="5249862" cy="792162"/>
          </a:xfrm>
          <a:prstGeom prst="rect">
            <a:avLst/>
          </a:prstGeom>
          <a:noFill/>
          <a:ln w="9525">
            <a:noFill/>
            <a:miter lim="800000"/>
          </a:ln>
        </p:spPr>
        <p:txBody>
          <a:bodyPr/>
          <a:lstStyle/>
          <a:p>
            <a:pPr>
              <a:defRPr/>
            </a:pPr>
            <a:r>
              <a:rPr lang="zh-CN" altLang="en-US" sz="1200" dirty="0">
                <a:solidFill>
                  <a:srgbClr val="002060"/>
                </a:solidFill>
                <a:latin typeface="黑体" panose="02010609060101010101" pitchFamily="2" charset="-122"/>
                <a:ea typeface="黑体" panose="02010609060101010101" pitchFamily="2" charset="-122"/>
              </a:rPr>
              <a:t> </a:t>
            </a:r>
            <a:r>
              <a:rPr lang="zh-CN" altLang="en-US" sz="1400" dirty="0">
                <a:solidFill>
                  <a:srgbClr val="002060"/>
                </a:solidFill>
                <a:latin typeface="黑体" panose="02010609060101010101" pitchFamily="2" charset="-122"/>
                <a:ea typeface="黑体" panose="02010609060101010101" pitchFamily="2" charset="-122"/>
              </a:rPr>
              <a:t>教师</a:t>
            </a:r>
            <a:r>
              <a:rPr lang="zh-CN" altLang="zh-CN" sz="1400" dirty="0">
                <a:solidFill>
                  <a:srgbClr val="002060"/>
                </a:solidFill>
                <a:latin typeface="黑体" panose="02010609060101010101" pitchFamily="2" charset="-122"/>
                <a:ea typeface="黑体" panose="02010609060101010101" pitchFamily="2" charset="-122"/>
              </a:rPr>
              <a:t>认为影响</a:t>
            </a:r>
            <a:r>
              <a:rPr lang="zh-CN" altLang="en-US" sz="1400" dirty="0">
                <a:solidFill>
                  <a:srgbClr val="002060"/>
                </a:solidFill>
                <a:latin typeface="黑体" panose="02010609060101010101" pitchFamily="2" charset="-122"/>
                <a:ea typeface="黑体" panose="02010609060101010101" pitchFamily="2" charset="-122"/>
              </a:rPr>
              <a:t>当前其</a:t>
            </a:r>
            <a:r>
              <a:rPr lang="zh-CN" altLang="zh-CN" sz="1400" dirty="0">
                <a:solidFill>
                  <a:srgbClr val="002060"/>
                </a:solidFill>
                <a:latin typeface="黑体" panose="02010609060101010101" pitchFamily="2" charset="-122"/>
                <a:ea typeface="黑体" panose="02010609060101010101" pitchFamily="2" charset="-122"/>
              </a:rPr>
              <a:t>观察实验教学效果的最主要的一个因素是</a:t>
            </a:r>
            <a:r>
              <a:rPr lang="zh-CN" altLang="en-US" sz="1400" dirty="0">
                <a:solidFill>
                  <a:srgbClr val="002060"/>
                </a:solidFill>
                <a:latin typeface="黑体" panose="02010609060101010101" pitchFamily="2" charset="-122"/>
                <a:ea typeface="黑体" panose="02010609060101010101" pitchFamily="2" charset="-122"/>
              </a:rPr>
              <a:t>：</a:t>
            </a:r>
            <a:endParaRPr lang="en-US" altLang="zh-CN" sz="1400" dirty="0">
              <a:solidFill>
                <a:srgbClr val="002060"/>
              </a:solidFill>
              <a:latin typeface="黑体" panose="02010609060101010101" pitchFamily="2" charset="-122"/>
              <a:ea typeface="黑体" panose="02010609060101010101" pitchFamily="2" charset="-122"/>
            </a:endParaRPr>
          </a:p>
          <a:p>
            <a:pPr>
              <a:defRPr/>
            </a:pPr>
            <a:r>
              <a:rPr lang="en-US" altLang="zh-CN" sz="1400" dirty="0">
                <a:solidFill>
                  <a:srgbClr val="002060"/>
                </a:solidFill>
                <a:latin typeface="黑体" panose="02010609060101010101" pitchFamily="2" charset="-122"/>
                <a:ea typeface="黑体" panose="02010609060101010101" pitchFamily="2" charset="-122"/>
              </a:rPr>
              <a:t> </a:t>
            </a:r>
            <a:r>
              <a:rPr lang="zh-CN" altLang="zh-CN" sz="1400" dirty="0">
                <a:solidFill>
                  <a:srgbClr val="002060"/>
                </a:solidFill>
                <a:latin typeface="黑体" panose="02010609060101010101" pitchFamily="2" charset="-122"/>
                <a:ea typeface="黑体" panose="02010609060101010101" pitchFamily="2" charset="-122"/>
              </a:rPr>
              <a:t>①配备的器材与观察实验内容不匹配</a:t>
            </a:r>
            <a:r>
              <a:rPr lang="en-US" altLang="zh-CN" sz="1400" dirty="0">
                <a:solidFill>
                  <a:srgbClr val="002060"/>
                </a:solidFill>
                <a:latin typeface="黑体" panose="02010609060101010101" pitchFamily="2" charset="-122"/>
                <a:ea typeface="黑体" panose="02010609060101010101" pitchFamily="2" charset="-122"/>
              </a:rPr>
              <a:t>     ②</a:t>
            </a:r>
            <a:r>
              <a:rPr lang="zh-CN" altLang="zh-CN" sz="1400" dirty="0">
                <a:solidFill>
                  <a:srgbClr val="002060"/>
                </a:solidFill>
                <a:latin typeface="黑体" panose="02010609060101010101" pitchFamily="2" charset="-122"/>
                <a:ea typeface="黑体" panose="02010609060101010101" pitchFamily="2" charset="-122"/>
              </a:rPr>
              <a:t>没有专用教室</a:t>
            </a:r>
            <a:r>
              <a:rPr lang="en-US" altLang="zh-CN" sz="1400" dirty="0">
                <a:solidFill>
                  <a:srgbClr val="002060"/>
                </a:solidFill>
                <a:latin typeface="黑体" panose="02010609060101010101" pitchFamily="2" charset="-122"/>
                <a:ea typeface="黑体" panose="02010609060101010101" pitchFamily="2" charset="-122"/>
              </a:rPr>
              <a:t>   </a:t>
            </a:r>
            <a:endParaRPr lang="zh-CN" altLang="zh-CN" sz="1400" dirty="0">
              <a:solidFill>
                <a:srgbClr val="002060"/>
              </a:solidFill>
              <a:latin typeface="黑体" panose="02010609060101010101" pitchFamily="2" charset="-122"/>
              <a:ea typeface="黑体" panose="02010609060101010101" pitchFamily="2" charset="-122"/>
            </a:endParaRPr>
          </a:p>
          <a:p>
            <a:pPr>
              <a:defRPr/>
            </a:pPr>
            <a:r>
              <a:rPr lang="en-US" altLang="zh-CN" sz="1400" dirty="0">
                <a:solidFill>
                  <a:srgbClr val="002060"/>
                </a:solidFill>
                <a:latin typeface="黑体" panose="02010609060101010101" pitchFamily="2" charset="-122"/>
                <a:ea typeface="黑体" panose="02010609060101010101" pitchFamily="2" charset="-122"/>
              </a:rPr>
              <a:t> ③</a:t>
            </a:r>
            <a:r>
              <a:rPr lang="zh-CN" altLang="zh-CN" sz="1400" dirty="0">
                <a:solidFill>
                  <a:srgbClr val="002060"/>
                </a:solidFill>
                <a:latin typeface="黑体" panose="02010609060101010101" pitchFamily="2" charset="-122"/>
                <a:ea typeface="黑体" panose="02010609060101010101" pitchFamily="2" charset="-122"/>
              </a:rPr>
              <a:t>学生人数太多，教师无法指导</a:t>
            </a:r>
            <a:r>
              <a:rPr lang="en-US" altLang="zh-CN" sz="1400" dirty="0">
                <a:solidFill>
                  <a:srgbClr val="002060"/>
                </a:solidFill>
                <a:latin typeface="黑体" panose="02010609060101010101" pitchFamily="2" charset="-122"/>
                <a:ea typeface="黑体" panose="02010609060101010101" pitchFamily="2" charset="-122"/>
              </a:rPr>
              <a:t>     ④</a:t>
            </a:r>
            <a:r>
              <a:rPr lang="zh-CN" altLang="zh-CN" sz="1400" dirty="0">
                <a:solidFill>
                  <a:srgbClr val="002060"/>
                </a:solidFill>
                <a:latin typeface="黑体" panose="02010609060101010101" pitchFamily="2" charset="-122"/>
                <a:ea typeface="黑体" panose="02010609060101010101" pitchFamily="2" charset="-122"/>
              </a:rPr>
              <a:t>学生缺乏学习兴趣</a:t>
            </a:r>
            <a:endParaRPr lang="zh-CN" altLang="en-US" sz="1600" kern="0" dirty="0">
              <a:solidFill>
                <a:srgbClr val="002060"/>
              </a:solidFill>
              <a:latin typeface="黑体" panose="02010609060101010101" pitchFamily="2" charset="-122"/>
              <a:ea typeface="黑体" panose="02010609060101010101" pitchFamily="2" charset="-122"/>
            </a:endParaRPr>
          </a:p>
        </p:txBody>
      </p:sp>
      <p:sp>
        <p:nvSpPr>
          <p:cNvPr id="15399" name="标题 1"/>
          <p:cNvSpPr>
            <a:spLocks noGrp="1"/>
          </p:cNvSpPr>
          <p:nvPr>
            <p:ph type="title"/>
          </p:nvPr>
        </p:nvSpPr>
        <p:spPr>
          <a:xfrm>
            <a:off x="1223962" y="260648"/>
            <a:ext cx="7920038" cy="914400"/>
          </a:xfrm>
        </p:spPr>
        <p:txBody>
          <a:bodyPr/>
          <a:lstStyle/>
          <a:p>
            <a:pPr>
              <a:defRPr/>
            </a:pPr>
            <a:r>
              <a:rPr lang="zh-CN" altLang="en-US" sz="3200" dirty="0" smtClean="0">
                <a:latin typeface="黑体" panose="02010609060101010101" pitchFamily="2" charset="-122"/>
                <a:ea typeface="黑体" panose="02010609060101010101" pitchFamily="2" charset="-122"/>
              </a:rPr>
              <a:t>          </a:t>
            </a:r>
            <a:r>
              <a:rPr lang="zh-CN" altLang="en-US" sz="3200" b="1" dirty="0" smtClean="0">
                <a:latin typeface="黑体" panose="02010609060101010101" pitchFamily="2" charset="-122"/>
                <a:ea typeface="黑体" panose="02010609060101010101" pitchFamily="2" charset="-122"/>
              </a:rPr>
              <a:t>教学质量诊断情况</a:t>
            </a:r>
            <a:endParaRPr lang="zh-CN" altLang="en-US" sz="3200" b="1" dirty="0" smtClean="0">
              <a:latin typeface="黑体" panose="02010609060101010101" pitchFamily="2" charset="-122"/>
              <a:ea typeface="黑体" panose="02010609060101010101" pitchFamily="2" charset="-122"/>
            </a:endParaRPr>
          </a:p>
        </p:txBody>
      </p:sp>
      <p:grpSp>
        <p:nvGrpSpPr>
          <p:cNvPr id="2" name="组合 2"/>
          <p:cNvGrpSpPr/>
          <p:nvPr/>
        </p:nvGrpSpPr>
        <p:grpSpPr bwMode="auto">
          <a:xfrm>
            <a:off x="250825" y="3429000"/>
            <a:ext cx="3673475" cy="2232025"/>
            <a:chOff x="250825" y="3429000"/>
            <a:chExt cx="3673475" cy="2232025"/>
          </a:xfrm>
        </p:grpSpPr>
        <p:pic>
          <p:nvPicPr>
            <p:cNvPr id="61484" name="图表 3"/>
            <p:cNvPicPr>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50825" y="3429000"/>
              <a:ext cx="36734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1647825" y="4941888"/>
              <a:ext cx="481013" cy="171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000" dirty="0">
                  <a:solidFill>
                    <a:schemeClr val="tx1"/>
                  </a:solidFill>
                </a:rPr>
                <a:t>XX</a:t>
              </a:r>
              <a:r>
                <a:rPr lang="zh-CN" altLang="en-US" sz="1000" dirty="0">
                  <a:solidFill>
                    <a:schemeClr val="tx1"/>
                  </a:solidFill>
                </a:rPr>
                <a:t>区</a:t>
              </a:r>
              <a:endParaRPr lang="zh-CN" altLang="en-US" sz="1000" dirty="0">
                <a:solidFill>
                  <a:schemeClr val="tx1"/>
                </a:solidFill>
              </a:endParaRPr>
            </a:p>
          </p:txBody>
        </p:sp>
        <p:sp>
          <p:nvSpPr>
            <p:cNvPr id="10" name="矩形 9"/>
            <p:cNvSpPr/>
            <p:nvPr/>
          </p:nvSpPr>
          <p:spPr>
            <a:xfrm>
              <a:off x="2522538" y="4926013"/>
              <a:ext cx="481012" cy="1730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000" dirty="0">
                  <a:solidFill>
                    <a:schemeClr val="tx1"/>
                  </a:solidFill>
                </a:rPr>
                <a:t>XX</a:t>
              </a:r>
              <a:r>
                <a:rPr lang="zh-CN" altLang="en-US" sz="1000" dirty="0">
                  <a:solidFill>
                    <a:schemeClr val="tx1"/>
                  </a:solidFill>
                </a:rPr>
                <a:t>区</a:t>
              </a:r>
              <a:endParaRPr lang="zh-CN" altLang="en-US" sz="1000" dirty="0">
                <a:solidFill>
                  <a:schemeClr val="tx1"/>
                </a:solidFill>
              </a:endParaRPr>
            </a:p>
          </p:txBody>
        </p:sp>
        <p:sp>
          <p:nvSpPr>
            <p:cNvPr id="11" name="矩形 10"/>
            <p:cNvSpPr/>
            <p:nvPr/>
          </p:nvSpPr>
          <p:spPr>
            <a:xfrm>
              <a:off x="3341688" y="4941888"/>
              <a:ext cx="481012" cy="171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000" dirty="0">
                  <a:solidFill>
                    <a:schemeClr val="tx1"/>
                  </a:solidFill>
                </a:rPr>
                <a:t>XX</a:t>
              </a:r>
              <a:r>
                <a:rPr lang="zh-CN" altLang="en-US" sz="1000" dirty="0">
                  <a:solidFill>
                    <a:schemeClr val="tx1"/>
                  </a:solidFill>
                </a:rPr>
                <a:t>区</a:t>
              </a:r>
              <a:endParaRPr lang="zh-CN" altLang="en-US" sz="1000" dirty="0">
                <a:solidFill>
                  <a:schemeClr val="tx1"/>
                </a:solidFill>
              </a:endParaRPr>
            </a:p>
          </p:txBody>
        </p:sp>
      </p:grpSp>
      <p:grpSp>
        <p:nvGrpSpPr>
          <p:cNvPr id="3" name="组合 1"/>
          <p:cNvGrpSpPr/>
          <p:nvPr/>
        </p:nvGrpSpPr>
        <p:grpSpPr bwMode="auto">
          <a:xfrm>
            <a:off x="4140200" y="3429000"/>
            <a:ext cx="4759325" cy="2232025"/>
            <a:chOff x="4140200" y="3429000"/>
            <a:chExt cx="4759325" cy="2232025"/>
          </a:xfrm>
        </p:grpSpPr>
        <p:pic>
          <p:nvPicPr>
            <p:cNvPr id="61482" name="图表 3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0200" y="3429000"/>
              <a:ext cx="47593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8412163" y="4551363"/>
              <a:ext cx="481012" cy="1730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000" dirty="0">
                  <a:solidFill>
                    <a:schemeClr val="tx1"/>
                  </a:solidFill>
                </a:rPr>
                <a:t>XX</a:t>
              </a:r>
              <a:r>
                <a:rPr lang="zh-CN" altLang="en-US" sz="1000" dirty="0">
                  <a:solidFill>
                    <a:schemeClr val="tx1"/>
                  </a:solidFill>
                </a:rPr>
                <a:t>区</a:t>
              </a:r>
              <a:endParaRPr lang="zh-CN" altLang="en-US" sz="1000" dirty="0">
                <a:solidFill>
                  <a:schemeClr val="tx1"/>
                </a:solidFill>
              </a:endParaRPr>
            </a:p>
          </p:txBody>
        </p:sp>
      </p:grpSp>
      <p:sp>
        <p:nvSpPr>
          <p:cNvPr id="15" name="椭圆 14"/>
          <p:cNvSpPr/>
          <p:nvPr/>
        </p:nvSpPr>
        <p:spPr>
          <a:xfrm>
            <a:off x="2087562" y="2969072"/>
            <a:ext cx="805344" cy="283641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4860032" y="2969072"/>
            <a:ext cx="719137" cy="283641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583201" y="692696"/>
            <a:ext cx="6589199" cy="576723"/>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smtClean="0">
                <a:solidFill>
                  <a:schemeClr val="tx1"/>
                </a:solidFill>
                <a:latin typeface="黑体" panose="02010609060101010101" pitchFamily="2" charset="-122"/>
                <a:ea typeface="黑体" panose="02010609060101010101" pitchFamily="2" charset="-122"/>
              </a:rPr>
              <a:t>主要结果</a:t>
            </a:r>
            <a:endParaRPr lang="zh-CN" altLang="en-US" dirty="0">
              <a:solidFill>
                <a:schemeClr val="tx1"/>
              </a:solidFill>
              <a:latin typeface="黑体" panose="02010609060101010101" pitchFamily="2" charset="-122"/>
              <a:ea typeface="黑体" panose="02010609060101010101" pitchFamily="2" charset="-122"/>
            </a:endParaRPr>
          </a:p>
        </p:txBody>
      </p:sp>
      <p:sp>
        <p:nvSpPr>
          <p:cNvPr id="5" name="矩形 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研究结果</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aphicFrame>
        <p:nvGraphicFramePr>
          <p:cNvPr id="7" name="内容占位符 5"/>
          <p:cNvGraphicFramePr>
            <a:graphicFrameLocks noGrp="1"/>
          </p:cNvGraphicFramePr>
          <p:nvPr>
            <p:ph idx="1"/>
          </p:nvPr>
        </p:nvGraphicFramePr>
        <p:xfrm>
          <a:off x="661460" y="1772816"/>
          <a:ext cx="3779912" cy="460851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8" name="内容占位符 5"/>
          <p:cNvGraphicFramePr/>
          <p:nvPr/>
        </p:nvGraphicFramePr>
        <p:xfrm>
          <a:off x="4716016" y="1772816"/>
          <a:ext cx="4104456" cy="46085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 name="组合 11"/>
          <p:cNvGrpSpPr/>
          <p:nvPr/>
        </p:nvGrpSpPr>
        <p:grpSpPr>
          <a:xfrm>
            <a:off x="4716016" y="5373216"/>
            <a:ext cx="4104456" cy="1012663"/>
            <a:chOff x="0" y="2051052"/>
            <a:chExt cx="4104456" cy="1012663"/>
          </a:xfrm>
        </p:grpSpPr>
        <p:sp>
          <p:nvSpPr>
            <p:cNvPr id="13" name="矩形 12"/>
            <p:cNvSpPr/>
            <p:nvPr/>
          </p:nvSpPr>
          <p:spPr>
            <a:xfrm>
              <a:off x="0" y="2051052"/>
              <a:ext cx="4104456" cy="10126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矩形 13"/>
            <p:cNvSpPr/>
            <p:nvPr/>
          </p:nvSpPr>
          <p:spPr>
            <a:xfrm>
              <a:off x="0" y="2051052"/>
              <a:ext cx="4104456" cy="10126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3815" tIns="43815" rIns="43815" bIns="43815"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t>报告单的解读</a:t>
              </a:r>
              <a:endParaRPr lang="zh-CN" altLang="en-US" sz="1800"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3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3"/>
          <p:cNvSpPr txBox="1"/>
          <p:nvPr/>
        </p:nvSpPr>
        <p:spPr>
          <a:xfrm>
            <a:off x="542925" y="0"/>
            <a:ext cx="7613650" cy="116363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0"/>
              </a:spcBef>
              <a:spcAft>
                <a:spcPts val="0"/>
              </a:spcAft>
              <a:defRPr/>
            </a:pPr>
            <a:r>
              <a:rPr lang="zh-CN" altLang="en-US" sz="3200" dirty="0" smtClean="0">
                <a:solidFill>
                  <a:prstClr val="black"/>
                </a:solidFill>
                <a:latin typeface="黑体" panose="02010609060101010101" pitchFamily="2" charset="-122"/>
                <a:ea typeface="黑体" panose="02010609060101010101" pitchFamily="2" charset="-122"/>
                <a:cs typeface="+mn-cs"/>
              </a:rPr>
              <a:t>录像课纵向分析结果（</a:t>
            </a:r>
            <a:r>
              <a:rPr lang="en-US" altLang="zh-CN" sz="3200" dirty="0" smtClean="0">
                <a:solidFill>
                  <a:prstClr val="black"/>
                </a:solidFill>
                <a:latin typeface="黑体" panose="02010609060101010101" pitchFamily="2" charset="-122"/>
                <a:ea typeface="黑体" panose="02010609060101010101" pitchFamily="2" charset="-122"/>
                <a:cs typeface="+mn-cs"/>
              </a:rPr>
              <a:t>2012-2014</a:t>
            </a:r>
            <a:r>
              <a:rPr lang="zh-CN" altLang="en-US" sz="3200" dirty="0" smtClean="0">
                <a:solidFill>
                  <a:prstClr val="black"/>
                </a:solidFill>
                <a:latin typeface="黑体" panose="02010609060101010101" pitchFamily="2" charset="-122"/>
                <a:ea typeface="黑体" panose="02010609060101010101" pitchFamily="2" charset="-122"/>
                <a:cs typeface="+mn-cs"/>
              </a:rPr>
              <a:t>）</a:t>
            </a:r>
            <a:endParaRPr lang="zh-CN" altLang="en-US" sz="3600" dirty="0">
              <a:solidFill>
                <a:prstClr val="black"/>
              </a:solidFill>
              <a:latin typeface="黑体" panose="02010609060101010101" pitchFamily="2" charset="-122"/>
              <a:ea typeface="黑体" panose="02010609060101010101" pitchFamily="2" charset="-122"/>
              <a:cs typeface="+mn-cs"/>
            </a:endParaRPr>
          </a:p>
        </p:txBody>
      </p:sp>
      <p:sp>
        <p:nvSpPr>
          <p:cNvPr id="15" name="矩形 14"/>
          <p:cNvSpPr/>
          <p:nvPr/>
        </p:nvSpPr>
        <p:spPr>
          <a:xfrm>
            <a:off x="8156575" y="0"/>
            <a:ext cx="979488" cy="106203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dirty="0">
                <a:latin typeface="黑体" panose="02010609060101010101" pitchFamily="2" charset="-122"/>
                <a:ea typeface="黑体" panose="02010609060101010101" pitchFamily="2" charset="-122"/>
              </a:rPr>
              <a:t>课堂教学</a:t>
            </a:r>
            <a:endParaRPr lang="zh-CN" altLang="en-US" sz="2400" dirty="0">
              <a:latin typeface="黑体" panose="02010609060101010101" pitchFamily="2" charset="-122"/>
              <a:ea typeface="黑体" panose="02010609060101010101" pitchFamily="2" charset="-122"/>
            </a:endParaRPr>
          </a:p>
        </p:txBody>
      </p:sp>
      <p:graphicFrame>
        <p:nvGraphicFramePr>
          <p:cNvPr id="2" name="图示 1"/>
          <p:cNvGraphicFramePr/>
          <p:nvPr/>
        </p:nvGraphicFramePr>
        <p:xfrm>
          <a:off x="542357" y="1163228"/>
          <a:ext cx="7958175" cy="518677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3" name="椭圆 12"/>
          <p:cNvSpPr/>
          <p:nvPr/>
        </p:nvSpPr>
        <p:spPr>
          <a:xfrm>
            <a:off x="947738" y="5249863"/>
            <a:ext cx="1660525" cy="86360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altLang="zh-CN" sz="2800" dirty="0">
                <a:latin typeface="黑体" panose="02010609060101010101" pitchFamily="2" charset="-122"/>
                <a:ea typeface="黑体" panose="02010609060101010101" pitchFamily="2" charset="-122"/>
              </a:rPr>
              <a:t>48</a:t>
            </a:r>
            <a:r>
              <a:rPr lang="zh-CN" altLang="en-US" sz="2800" dirty="0">
                <a:latin typeface="黑体" panose="02010609060101010101" pitchFamily="2" charset="-122"/>
                <a:ea typeface="黑体" panose="02010609060101010101" pitchFamily="2" charset="-122"/>
              </a:rPr>
              <a:t>节</a:t>
            </a:r>
            <a:endParaRPr lang="zh-CN" altLang="en-US" sz="2800" dirty="0">
              <a:latin typeface="黑体" panose="02010609060101010101" pitchFamily="2" charset="-122"/>
              <a:ea typeface="黑体" panose="02010609060101010101" pitchFamily="2" charset="-122"/>
            </a:endParaRPr>
          </a:p>
        </p:txBody>
      </p:sp>
      <p:sp>
        <p:nvSpPr>
          <p:cNvPr id="16" name="椭圆 15"/>
          <p:cNvSpPr/>
          <p:nvPr/>
        </p:nvSpPr>
        <p:spPr>
          <a:xfrm>
            <a:off x="3690938" y="5249863"/>
            <a:ext cx="1660525" cy="86360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altLang="zh-CN" sz="2800" dirty="0">
                <a:latin typeface="黑体" panose="02010609060101010101" pitchFamily="2" charset="-122"/>
                <a:ea typeface="黑体" panose="02010609060101010101" pitchFamily="2" charset="-122"/>
              </a:rPr>
              <a:t>85</a:t>
            </a:r>
            <a:r>
              <a:rPr lang="zh-CN" altLang="en-US" sz="2800" dirty="0">
                <a:latin typeface="黑体" panose="02010609060101010101" pitchFamily="2" charset="-122"/>
                <a:ea typeface="黑体" panose="02010609060101010101" pitchFamily="2" charset="-122"/>
              </a:rPr>
              <a:t>节</a:t>
            </a:r>
            <a:endParaRPr lang="zh-CN" altLang="en-US" sz="2800" dirty="0">
              <a:latin typeface="黑体" panose="02010609060101010101" pitchFamily="2" charset="-122"/>
              <a:ea typeface="黑体" panose="02010609060101010101" pitchFamily="2" charset="-122"/>
            </a:endParaRPr>
          </a:p>
        </p:txBody>
      </p:sp>
      <p:sp>
        <p:nvSpPr>
          <p:cNvPr id="17" name="椭圆 16"/>
          <p:cNvSpPr/>
          <p:nvPr/>
        </p:nvSpPr>
        <p:spPr>
          <a:xfrm>
            <a:off x="6553200" y="5214938"/>
            <a:ext cx="1658938" cy="86360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altLang="zh-CN" sz="2800" dirty="0">
                <a:latin typeface="黑体" panose="02010609060101010101" pitchFamily="2" charset="-122"/>
                <a:ea typeface="黑体" panose="02010609060101010101" pitchFamily="2" charset="-122"/>
              </a:rPr>
              <a:t>80</a:t>
            </a:r>
            <a:r>
              <a:rPr lang="zh-CN" altLang="en-US" sz="2800" dirty="0">
                <a:latin typeface="黑体" panose="02010609060101010101" pitchFamily="2" charset="-122"/>
                <a:ea typeface="黑体" panose="02010609060101010101" pitchFamily="2" charset="-122"/>
              </a:rPr>
              <a:t>节</a:t>
            </a:r>
            <a:endParaRPr lang="zh-CN" altLang="en-US" sz="2800" dirty="0">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10493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aphicFrame>
        <p:nvGraphicFramePr>
          <p:cNvPr id="90115" name="图表 9"/>
          <p:cNvGraphicFramePr/>
          <p:nvPr/>
        </p:nvGraphicFramePr>
        <p:xfrm>
          <a:off x="184150" y="1363663"/>
          <a:ext cx="5765800" cy="4797425"/>
        </p:xfrm>
        <a:graphic>
          <a:graphicData uri="http://schemas.openxmlformats.org/presentationml/2006/ole">
            <mc:AlternateContent xmlns:mc="http://schemas.openxmlformats.org/markup-compatibility/2006">
              <mc:Choice xmlns:v="urn:schemas-microsoft-com:vml" Requires="v">
                <p:oleObj spid="_x0000_s141315" name="图表" r:id="rId1" imgW="5767070" imgH="4803775" progId="Excel.Sheet.8">
                  <p:embed/>
                </p:oleObj>
              </mc:Choice>
              <mc:Fallback>
                <p:oleObj name="图表" r:id="rId1" imgW="5767070" imgH="4803775" progId="Excel.Sheet.8">
                  <p:embed/>
                  <p:pic>
                    <p:nvPicPr>
                      <p:cNvPr id="0" name="图表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1363663"/>
                        <a:ext cx="5765800" cy="479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矩形 1"/>
          <p:cNvSpPr/>
          <p:nvPr/>
        </p:nvSpPr>
        <p:spPr>
          <a:xfrm>
            <a:off x="5899150" y="1312863"/>
            <a:ext cx="3113088" cy="4432300"/>
          </a:xfrm>
          <a:prstGeom prst="rect">
            <a:avLst/>
          </a:prstGeom>
        </p:spPr>
        <p:txBody>
          <a:bodyPr>
            <a:spAutoFit/>
          </a:bodyPr>
          <a:lstStyle/>
          <a:p>
            <a:pPr eaLnBrk="1" fontAlgn="auto" hangingPunct="1">
              <a:lnSpc>
                <a:spcPct val="150000"/>
              </a:lnSpc>
              <a:spcBef>
                <a:spcPts val="0"/>
              </a:spcBef>
              <a:spcAft>
                <a:spcPts val="0"/>
              </a:spcAft>
              <a:defRPr/>
            </a:pPr>
            <a:r>
              <a:rPr lang="zh-CN" altLang="en-US" sz="1400" dirty="0">
                <a:solidFill>
                  <a:srgbClr val="C00000"/>
                </a:solidFill>
                <a:latin typeface="黑体" panose="02010609060101010101" pitchFamily="2" charset="-122"/>
                <a:ea typeface="黑体" panose="02010609060101010101" pitchFamily="2" charset="-122"/>
              </a:rPr>
              <a:t>    从三年的数据可以看出，教师行为百分比占据较大的比例。</a:t>
            </a:r>
            <a:endParaRPr lang="en-US" altLang="zh-CN" sz="1400" dirty="0">
              <a:solidFill>
                <a:srgbClr val="C00000"/>
              </a:solidFill>
              <a:latin typeface="黑体" panose="02010609060101010101" pitchFamily="2" charset="-122"/>
              <a:ea typeface="黑体" panose="02010609060101010101" pitchFamily="2" charset="-122"/>
            </a:endParaRPr>
          </a:p>
          <a:p>
            <a:pPr marL="257175" indent="-257175" eaLnBrk="1" fontAlgn="auto" hangingPunct="1">
              <a:lnSpc>
                <a:spcPct val="150000"/>
              </a:lnSpc>
              <a:spcBef>
                <a:spcPts val="0"/>
              </a:spcBef>
              <a:spcAft>
                <a:spcPts val="0"/>
              </a:spcAft>
              <a:buFont typeface="Arial" panose="020B0604020202020204" pitchFamily="34" charset="0"/>
              <a:buChar char="•"/>
              <a:defRPr/>
            </a:pPr>
            <a:r>
              <a:rPr lang="en-US" altLang="zh-CN" sz="1600" dirty="0">
                <a:solidFill>
                  <a:prstClr val="black"/>
                </a:solidFill>
                <a:latin typeface="楷体" panose="02010609060101010101" pitchFamily="49" charset="-122"/>
                <a:ea typeface="楷体" panose="02010609060101010101" pitchFamily="49" charset="-122"/>
              </a:rPr>
              <a:t>2012</a:t>
            </a:r>
            <a:r>
              <a:rPr lang="zh-CN" altLang="en-US" sz="1600" dirty="0">
                <a:solidFill>
                  <a:prstClr val="black"/>
                </a:solidFill>
                <a:latin typeface="楷体" panose="02010609060101010101" pitchFamily="49" charset="-122"/>
                <a:ea typeface="楷体" panose="02010609060101010101" pitchFamily="49" charset="-122"/>
              </a:rPr>
              <a:t>年学科有小学音乐、初中音乐，学生行为比例都较高。</a:t>
            </a:r>
            <a:endParaRPr lang="en-US" altLang="zh-CN" sz="1600" dirty="0">
              <a:solidFill>
                <a:prstClr val="black"/>
              </a:solidFill>
              <a:latin typeface="楷体" panose="02010609060101010101" pitchFamily="49" charset="-122"/>
              <a:ea typeface="楷体" panose="02010609060101010101" pitchFamily="49" charset="-122"/>
            </a:endParaRPr>
          </a:p>
          <a:p>
            <a:pPr marL="257175" indent="-257175" eaLnBrk="1" fontAlgn="auto" hangingPunct="1">
              <a:lnSpc>
                <a:spcPct val="150000"/>
              </a:lnSpc>
              <a:spcBef>
                <a:spcPts val="0"/>
              </a:spcBef>
              <a:spcAft>
                <a:spcPts val="0"/>
              </a:spcAft>
              <a:buFont typeface="Arial" panose="020B0604020202020204" pitchFamily="34" charset="0"/>
              <a:buChar char="•"/>
              <a:defRPr/>
            </a:pPr>
            <a:r>
              <a:rPr lang="en-US" altLang="zh-CN" sz="1600" dirty="0">
                <a:solidFill>
                  <a:prstClr val="black"/>
                </a:solidFill>
                <a:latin typeface="楷体" panose="02010609060101010101" pitchFamily="49" charset="-122"/>
                <a:ea typeface="楷体" panose="02010609060101010101" pitchFamily="49" charset="-122"/>
              </a:rPr>
              <a:t>2013</a:t>
            </a:r>
            <a:r>
              <a:rPr lang="zh-CN" altLang="en-US" sz="1600" dirty="0">
                <a:solidFill>
                  <a:prstClr val="black"/>
                </a:solidFill>
                <a:latin typeface="楷体" panose="02010609060101010101" pitchFamily="49" charset="-122"/>
                <a:ea typeface="楷体" panose="02010609060101010101" pitchFamily="49" charset="-122"/>
              </a:rPr>
              <a:t>年的学科包括了数学、英语和历史，这三个学科的教师行为比例都较高；</a:t>
            </a:r>
            <a:endParaRPr lang="en-US" altLang="zh-CN" sz="1600" dirty="0">
              <a:solidFill>
                <a:prstClr val="black"/>
              </a:solidFill>
              <a:latin typeface="楷体" panose="02010609060101010101" pitchFamily="49" charset="-122"/>
              <a:ea typeface="楷体" panose="02010609060101010101" pitchFamily="49" charset="-122"/>
            </a:endParaRPr>
          </a:p>
          <a:p>
            <a:pPr marL="257175" indent="-257175" eaLnBrk="1" fontAlgn="auto" hangingPunct="1">
              <a:lnSpc>
                <a:spcPct val="150000"/>
              </a:lnSpc>
              <a:spcBef>
                <a:spcPts val="0"/>
              </a:spcBef>
              <a:spcAft>
                <a:spcPts val="0"/>
              </a:spcAft>
              <a:buFont typeface="Arial" panose="020B0604020202020204" pitchFamily="34" charset="0"/>
              <a:buChar char="•"/>
              <a:defRPr/>
            </a:pPr>
            <a:r>
              <a:rPr lang="en-US" altLang="zh-CN" sz="1600" dirty="0">
                <a:solidFill>
                  <a:prstClr val="black"/>
                </a:solidFill>
                <a:latin typeface="楷体" panose="02010609060101010101" pitchFamily="49" charset="-122"/>
                <a:ea typeface="楷体" panose="02010609060101010101" pitchFamily="49" charset="-122"/>
              </a:rPr>
              <a:t>2014</a:t>
            </a:r>
            <a:r>
              <a:rPr lang="zh-CN" altLang="en-US" sz="1600" dirty="0">
                <a:solidFill>
                  <a:prstClr val="black"/>
                </a:solidFill>
                <a:latin typeface="楷体" panose="02010609060101010101" pitchFamily="49" charset="-122"/>
                <a:ea typeface="楷体" panose="02010609060101010101" pitchFamily="49" charset="-122"/>
              </a:rPr>
              <a:t>年的学科为语文、地理和社会，这三个学科的教师行为比例也较高。</a:t>
            </a:r>
            <a:endParaRPr lang="en-US" altLang="zh-CN" sz="1600" dirty="0">
              <a:solidFill>
                <a:prstClr val="black"/>
              </a:solidFill>
              <a:latin typeface="楷体" panose="02010609060101010101" pitchFamily="49" charset="-122"/>
              <a:ea typeface="楷体" panose="02010609060101010101" pitchFamily="49" charset="-122"/>
            </a:endParaRPr>
          </a:p>
          <a:p>
            <a:pPr marL="257175" indent="-257175" eaLnBrk="1" fontAlgn="auto" hangingPunct="1">
              <a:lnSpc>
                <a:spcPct val="150000"/>
              </a:lnSpc>
              <a:spcBef>
                <a:spcPts val="0"/>
              </a:spcBef>
              <a:spcAft>
                <a:spcPts val="0"/>
              </a:spcAft>
              <a:buFont typeface="Arial" panose="020B0604020202020204" pitchFamily="34" charset="0"/>
              <a:buChar char="•"/>
              <a:defRPr/>
            </a:pPr>
            <a:r>
              <a:rPr lang="zh-CN" altLang="en-US" sz="1600" dirty="0">
                <a:solidFill>
                  <a:prstClr val="black"/>
                </a:solidFill>
                <a:latin typeface="楷体" panose="02010609060101010101" pitchFamily="49" charset="-122"/>
                <a:ea typeface="楷体" panose="02010609060101010101" pitchFamily="49" charset="-122"/>
              </a:rPr>
              <a:t>对</a:t>
            </a:r>
            <a:r>
              <a:rPr lang="en-US" altLang="zh-CN" sz="1600" dirty="0">
                <a:solidFill>
                  <a:prstClr val="black"/>
                </a:solidFill>
                <a:latin typeface="楷体" panose="02010609060101010101" pitchFamily="49" charset="-122"/>
                <a:ea typeface="楷体" panose="02010609060101010101" pitchFamily="49" charset="-122"/>
              </a:rPr>
              <a:t>2012-2014</a:t>
            </a:r>
            <a:r>
              <a:rPr lang="zh-CN" altLang="en-US" sz="1600" dirty="0">
                <a:solidFill>
                  <a:prstClr val="black"/>
                </a:solidFill>
                <a:latin typeface="楷体" panose="02010609060101010101" pitchFamily="49" charset="-122"/>
                <a:ea typeface="楷体" panose="02010609060101010101" pitchFamily="49" charset="-122"/>
              </a:rPr>
              <a:t>语文学科纵向比较，教师行为比例有所升高。</a:t>
            </a:r>
            <a:endParaRPr lang="zh-CN" altLang="en-US" sz="1600" dirty="0">
              <a:solidFill>
                <a:prstClr val="black"/>
              </a:solidFill>
              <a:latin typeface="楷体" panose="02010609060101010101" pitchFamily="49" charset="-122"/>
              <a:ea typeface="楷体" panose="02010609060101010101" pitchFamily="49" charset="-122"/>
            </a:endParaRPr>
          </a:p>
        </p:txBody>
      </p:sp>
      <p:sp>
        <p:nvSpPr>
          <p:cNvPr id="4" name="标题 3"/>
          <p:cNvSpPr txBox="1"/>
          <p:nvPr/>
        </p:nvSpPr>
        <p:spPr>
          <a:xfrm>
            <a:off x="542925" y="0"/>
            <a:ext cx="7613650" cy="116363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0"/>
              </a:spcBef>
              <a:spcAft>
                <a:spcPts val="0"/>
              </a:spcAft>
              <a:defRPr/>
            </a:pPr>
            <a:r>
              <a:rPr lang="zh-CN" altLang="en-US" sz="3200" dirty="0" smtClean="0">
                <a:solidFill>
                  <a:prstClr val="black"/>
                </a:solidFill>
                <a:latin typeface="黑体" panose="02010609060101010101" pitchFamily="2" charset="-122"/>
                <a:ea typeface="黑体" panose="02010609060101010101" pitchFamily="2" charset="-122"/>
                <a:cs typeface="+mn-cs"/>
              </a:rPr>
              <a:t>录像课纵向分析结果</a:t>
            </a:r>
            <a:r>
              <a:rPr lang="zh-CN" altLang="en-US" sz="2800" dirty="0" smtClean="0">
                <a:solidFill>
                  <a:prstClr val="black"/>
                </a:solidFill>
                <a:latin typeface="楷体" panose="02010609060101010101" pitchFamily="49" charset="-122"/>
                <a:ea typeface="楷体" panose="02010609060101010101" pitchFamily="49" charset="-122"/>
                <a:cs typeface="+mn-cs"/>
              </a:rPr>
              <a:t>（</a:t>
            </a:r>
            <a:r>
              <a:rPr lang="en-US" altLang="zh-CN" sz="2800" dirty="0" smtClean="0">
                <a:solidFill>
                  <a:prstClr val="black"/>
                </a:solidFill>
                <a:latin typeface="楷体" panose="02010609060101010101" pitchFamily="49" charset="-122"/>
                <a:ea typeface="楷体" panose="02010609060101010101" pitchFamily="49" charset="-122"/>
                <a:cs typeface="+mn-cs"/>
              </a:rPr>
              <a:t>ST</a:t>
            </a:r>
            <a:r>
              <a:rPr lang="zh-CN" altLang="en-US" sz="2800" dirty="0" smtClean="0">
                <a:solidFill>
                  <a:prstClr val="black"/>
                </a:solidFill>
                <a:latin typeface="楷体" panose="02010609060101010101" pitchFamily="49" charset="-122"/>
                <a:ea typeface="楷体" panose="02010609060101010101" pitchFamily="49" charset="-122"/>
                <a:cs typeface="+mn-cs"/>
              </a:rPr>
              <a:t>分析）</a:t>
            </a:r>
            <a:endParaRPr lang="zh-CN" altLang="en-US" sz="3200" dirty="0">
              <a:solidFill>
                <a:prstClr val="black"/>
              </a:solidFill>
              <a:latin typeface="楷体" panose="02010609060101010101" pitchFamily="49" charset="-122"/>
              <a:ea typeface="楷体" panose="02010609060101010101" pitchFamily="49" charset="-122"/>
              <a:cs typeface="+mn-cs"/>
            </a:endParaRPr>
          </a:p>
        </p:txBody>
      </p:sp>
      <p:sp>
        <p:nvSpPr>
          <p:cNvPr id="5" name="矩形 4"/>
          <p:cNvSpPr/>
          <p:nvPr/>
        </p:nvSpPr>
        <p:spPr>
          <a:xfrm>
            <a:off x="8156575" y="0"/>
            <a:ext cx="979488" cy="106203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dirty="0">
                <a:latin typeface="黑体" panose="02010609060101010101" pitchFamily="2" charset="-122"/>
                <a:ea typeface="黑体" panose="02010609060101010101" pitchFamily="2" charset="-122"/>
              </a:rPr>
              <a:t>课堂教学</a:t>
            </a:r>
            <a:endParaRPr lang="zh-CN" altLang="en-US" sz="2400" dirty="0">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图片 5" descr="279c8617-d8ea-454a-8a26-630af3e221a6"/>
          <p:cNvPicPr>
            <a:picLocks noChangeAspect="1" noChangeArrowheads="1"/>
          </p:cNvPicPr>
          <p:nvPr/>
        </p:nvPicPr>
        <p:blipFill>
          <a:blip r:embed="rId1" cstate="print"/>
          <a:srcRect/>
          <a:stretch>
            <a:fillRect/>
          </a:stretch>
        </p:blipFill>
        <p:spPr bwMode="auto">
          <a:xfrm>
            <a:off x="58738" y="1922463"/>
            <a:ext cx="3003550" cy="3560762"/>
          </a:xfrm>
          <a:prstGeom prst="rect">
            <a:avLst/>
          </a:prstGeom>
          <a:noFill/>
          <a:ln w="9525">
            <a:noFill/>
            <a:miter lim="800000"/>
            <a:headEnd/>
            <a:tailEnd/>
          </a:ln>
        </p:spPr>
      </p:pic>
      <p:sp>
        <p:nvSpPr>
          <p:cNvPr id="92163" name="矩形 5"/>
          <p:cNvSpPr>
            <a:spLocks noChangeArrowheads="1"/>
          </p:cNvSpPr>
          <p:nvPr/>
        </p:nvSpPr>
        <p:spPr bwMode="auto">
          <a:xfrm>
            <a:off x="90488" y="5851525"/>
            <a:ext cx="2755900" cy="784225"/>
          </a:xfrm>
          <a:prstGeom prst="rect">
            <a:avLst/>
          </a:prstGeom>
          <a:noFill/>
          <a:ln w="9525">
            <a:noFill/>
            <a:miter lim="800000"/>
          </a:ln>
        </p:spPr>
        <p:txBody>
          <a:bodyPr>
            <a:spAutoFit/>
          </a:bodyPr>
          <a:lstStyle/>
          <a:p>
            <a:pPr marL="214630" indent="-214630" eaLnBrk="1" hangingPunct="1">
              <a:buFont typeface="Arial" panose="020B0604020202020204" pitchFamily="34" charset="0"/>
              <a:buChar char="•"/>
            </a:pPr>
            <a:r>
              <a:rPr lang="en-US" altLang="zh-CN" sz="1500">
                <a:solidFill>
                  <a:srgbClr val="000000"/>
                </a:solidFill>
                <a:latin typeface="黑体" panose="02010609060101010101" pitchFamily="2" charset="-122"/>
                <a:ea typeface="黑体" panose="02010609060101010101" pitchFamily="2" charset="-122"/>
              </a:rPr>
              <a:t>2012</a:t>
            </a:r>
            <a:r>
              <a:rPr lang="zh-CN" altLang="en-US" sz="1500">
                <a:solidFill>
                  <a:srgbClr val="000000"/>
                </a:solidFill>
                <a:latin typeface="黑体" panose="02010609060101010101" pitchFamily="2" charset="-122"/>
                <a:ea typeface="黑体" panose="02010609060101010101" pitchFamily="2" charset="-122"/>
              </a:rPr>
              <a:t>年的学科为语文和物理，教师提问比较多，比讲解还多。</a:t>
            </a:r>
            <a:endParaRPr lang="zh-CN" altLang="en-US" sz="1500">
              <a:solidFill>
                <a:srgbClr val="000000"/>
              </a:solidFill>
              <a:latin typeface="黑体" panose="02010609060101010101" pitchFamily="2" charset="-122"/>
              <a:ea typeface="黑体" panose="02010609060101010101" pitchFamily="2" charset="-122"/>
            </a:endParaRPr>
          </a:p>
        </p:txBody>
      </p:sp>
      <p:pic>
        <p:nvPicPr>
          <p:cNvPr id="92164" name="图片 6" descr="065a8b9a-57be-4582-b809-454bdff03a5e"/>
          <p:cNvPicPr>
            <a:picLocks noChangeAspect="1" noChangeArrowheads="1"/>
          </p:cNvPicPr>
          <p:nvPr/>
        </p:nvPicPr>
        <p:blipFill>
          <a:blip r:embed="rId2" cstate="print"/>
          <a:srcRect/>
          <a:stretch>
            <a:fillRect/>
          </a:stretch>
        </p:blipFill>
        <p:spPr bwMode="auto">
          <a:xfrm>
            <a:off x="3062288" y="1922463"/>
            <a:ext cx="3070225" cy="3560762"/>
          </a:xfrm>
          <a:prstGeom prst="rect">
            <a:avLst/>
          </a:prstGeom>
          <a:noFill/>
          <a:ln w="9525">
            <a:noFill/>
            <a:miter lim="800000"/>
            <a:headEnd/>
            <a:tailEnd/>
          </a:ln>
        </p:spPr>
      </p:pic>
      <p:sp>
        <p:nvSpPr>
          <p:cNvPr id="92165" name="矩形 7"/>
          <p:cNvSpPr>
            <a:spLocks noChangeArrowheads="1"/>
          </p:cNvSpPr>
          <p:nvPr/>
        </p:nvSpPr>
        <p:spPr bwMode="auto">
          <a:xfrm>
            <a:off x="3113088" y="5851525"/>
            <a:ext cx="3144837" cy="554038"/>
          </a:xfrm>
          <a:prstGeom prst="rect">
            <a:avLst/>
          </a:prstGeom>
          <a:noFill/>
          <a:ln w="9525">
            <a:noFill/>
            <a:miter lim="800000"/>
          </a:ln>
        </p:spPr>
        <p:txBody>
          <a:bodyPr>
            <a:spAutoFit/>
          </a:bodyPr>
          <a:lstStyle/>
          <a:p>
            <a:pPr marL="214630" indent="-214630" eaLnBrk="1" hangingPunct="1">
              <a:buFont typeface="Arial" panose="020B0604020202020204" pitchFamily="34" charset="0"/>
              <a:buChar char="•"/>
            </a:pPr>
            <a:r>
              <a:rPr lang="en-US" altLang="zh-CN" sz="1500">
                <a:solidFill>
                  <a:srgbClr val="000000"/>
                </a:solidFill>
                <a:latin typeface="黑体" panose="02010609060101010101" pitchFamily="2" charset="-122"/>
                <a:ea typeface="黑体" panose="02010609060101010101" pitchFamily="2" charset="-122"/>
              </a:rPr>
              <a:t>2013</a:t>
            </a:r>
            <a:r>
              <a:rPr lang="zh-CN" altLang="en-US" sz="1500">
                <a:solidFill>
                  <a:srgbClr val="000000"/>
                </a:solidFill>
                <a:latin typeface="黑体" panose="02010609060101010101" pitchFamily="2" charset="-122"/>
                <a:ea typeface="黑体" panose="02010609060101010101" pitchFamily="2" charset="-122"/>
              </a:rPr>
              <a:t>年的学科为英语、数学和历史。明显看出，讲授较多</a:t>
            </a:r>
            <a:endParaRPr lang="zh-CN" altLang="en-US" sz="1500">
              <a:solidFill>
                <a:srgbClr val="000000"/>
              </a:solidFill>
              <a:latin typeface="黑体" panose="02010609060101010101" pitchFamily="2" charset="-122"/>
              <a:ea typeface="黑体" panose="02010609060101010101" pitchFamily="2" charset="-122"/>
            </a:endParaRPr>
          </a:p>
        </p:txBody>
      </p:sp>
      <p:pic>
        <p:nvPicPr>
          <p:cNvPr id="92166" name="图片 5" descr="b84affa2-48e7-435d-bc95-1a16a67fd0e5"/>
          <p:cNvPicPr>
            <a:picLocks noChangeAspect="1" noChangeArrowheads="1"/>
          </p:cNvPicPr>
          <p:nvPr/>
        </p:nvPicPr>
        <p:blipFill>
          <a:blip r:embed="rId3" cstate="print"/>
          <a:srcRect/>
          <a:stretch>
            <a:fillRect/>
          </a:stretch>
        </p:blipFill>
        <p:spPr bwMode="auto">
          <a:xfrm>
            <a:off x="6132513" y="1901825"/>
            <a:ext cx="2960687" cy="3581400"/>
          </a:xfrm>
          <a:prstGeom prst="rect">
            <a:avLst/>
          </a:prstGeom>
          <a:noFill/>
          <a:ln w="9525">
            <a:noFill/>
            <a:miter lim="800000"/>
            <a:headEnd/>
            <a:tailEnd/>
          </a:ln>
        </p:spPr>
      </p:pic>
      <p:sp>
        <p:nvSpPr>
          <p:cNvPr id="92167" name="矩形 9"/>
          <p:cNvSpPr>
            <a:spLocks noChangeArrowheads="1"/>
          </p:cNvSpPr>
          <p:nvPr/>
        </p:nvSpPr>
        <p:spPr bwMode="auto">
          <a:xfrm>
            <a:off x="6257925" y="5851525"/>
            <a:ext cx="2743200" cy="784225"/>
          </a:xfrm>
          <a:prstGeom prst="rect">
            <a:avLst/>
          </a:prstGeom>
          <a:noFill/>
          <a:ln w="9525">
            <a:noFill/>
            <a:miter lim="800000"/>
          </a:ln>
        </p:spPr>
        <p:txBody>
          <a:bodyPr>
            <a:spAutoFit/>
          </a:bodyPr>
          <a:lstStyle/>
          <a:p>
            <a:pPr marL="214630" indent="-214630" eaLnBrk="1" hangingPunct="1">
              <a:buFont typeface="Arial" panose="020B0604020202020204" pitchFamily="34" charset="0"/>
              <a:buChar char="•"/>
            </a:pPr>
            <a:r>
              <a:rPr lang="en-US" altLang="zh-CN" sz="1500">
                <a:solidFill>
                  <a:srgbClr val="000000"/>
                </a:solidFill>
                <a:latin typeface="黑体" panose="02010609060101010101" pitchFamily="2" charset="-122"/>
                <a:ea typeface="黑体" panose="02010609060101010101" pitchFamily="2" charset="-122"/>
              </a:rPr>
              <a:t>2014</a:t>
            </a:r>
            <a:r>
              <a:rPr lang="zh-CN" altLang="en-US" sz="1500">
                <a:solidFill>
                  <a:srgbClr val="000000"/>
                </a:solidFill>
                <a:latin typeface="黑体" panose="02010609060101010101" pitchFamily="2" charset="-122"/>
                <a:ea typeface="黑体" panose="02010609060101010101" pitchFamily="2" charset="-122"/>
              </a:rPr>
              <a:t>年为语文、地理、社会，也是讲授语言较多，学生回答问题较多。</a:t>
            </a:r>
            <a:endParaRPr lang="zh-CN" altLang="en-US" sz="1500">
              <a:solidFill>
                <a:srgbClr val="000000"/>
              </a:solidFill>
              <a:latin typeface="黑体" panose="02010609060101010101" pitchFamily="2" charset="-122"/>
              <a:ea typeface="黑体" panose="02010609060101010101" pitchFamily="2" charset="-122"/>
            </a:endParaRPr>
          </a:p>
        </p:txBody>
      </p:sp>
      <p:graphicFrame>
        <p:nvGraphicFramePr>
          <p:cNvPr id="11" name="图示 10"/>
          <p:cNvGraphicFramePr/>
          <p:nvPr/>
        </p:nvGraphicFramePr>
        <p:xfrm>
          <a:off x="1107014" y="1367668"/>
          <a:ext cx="6868886" cy="4835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矩形 11"/>
          <p:cNvSpPr/>
          <p:nvPr/>
        </p:nvSpPr>
        <p:spPr>
          <a:xfrm>
            <a:off x="0" y="0"/>
            <a:ext cx="9144000" cy="10493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标题 3"/>
          <p:cNvSpPr txBox="1"/>
          <p:nvPr/>
        </p:nvSpPr>
        <p:spPr>
          <a:xfrm>
            <a:off x="542925" y="0"/>
            <a:ext cx="7613650" cy="116363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0"/>
              </a:spcBef>
              <a:spcAft>
                <a:spcPts val="0"/>
              </a:spcAft>
              <a:defRPr/>
            </a:pPr>
            <a:r>
              <a:rPr lang="zh-CN" altLang="en-US" sz="3200" dirty="0" smtClean="0">
                <a:solidFill>
                  <a:prstClr val="black"/>
                </a:solidFill>
                <a:latin typeface="黑体" panose="02010609060101010101" pitchFamily="2" charset="-122"/>
                <a:ea typeface="黑体" panose="02010609060101010101" pitchFamily="2" charset="-122"/>
                <a:cs typeface="+mn-cs"/>
              </a:rPr>
              <a:t>录像课纵向分析结果</a:t>
            </a:r>
            <a:r>
              <a:rPr lang="zh-CN" altLang="en-US" sz="2800" dirty="0" smtClean="0">
                <a:solidFill>
                  <a:prstClr val="black"/>
                </a:solidFill>
                <a:latin typeface="楷体" panose="02010609060101010101" pitchFamily="49" charset="-122"/>
                <a:ea typeface="楷体" panose="02010609060101010101" pitchFamily="49" charset="-122"/>
                <a:cs typeface="+mn-cs"/>
              </a:rPr>
              <a:t>（弗兰德斯逐年分析）</a:t>
            </a:r>
            <a:endParaRPr lang="zh-CN" altLang="en-US" sz="3200" dirty="0">
              <a:solidFill>
                <a:prstClr val="black"/>
              </a:solidFill>
              <a:latin typeface="楷体" panose="02010609060101010101" pitchFamily="49" charset="-122"/>
              <a:ea typeface="楷体" panose="02010609060101010101" pitchFamily="49" charset="-122"/>
              <a:cs typeface="+mn-cs"/>
            </a:endParaRPr>
          </a:p>
        </p:txBody>
      </p:sp>
      <p:sp>
        <p:nvSpPr>
          <p:cNvPr id="14" name="矩形 13"/>
          <p:cNvSpPr/>
          <p:nvPr/>
        </p:nvSpPr>
        <p:spPr>
          <a:xfrm>
            <a:off x="8156575" y="0"/>
            <a:ext cx="979488" cy="106203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dirty="0">
                <a:latin typeface="黑体" panose="02010609060101010101" pitchFamily="2" charset="-122"/>
                <a:ea typeface="黑体" panose="02010609060101010101" pitchFamily="2" charset="-122"/>
              </a:rPr>
              <a:t>课堂教学</a:t>
            </a:r>
            <a:endParaRPr lang="zh-CN" altLang="en-US" sz="2400" dirty="0">
              <a:latin typeface="黑体" panose="02010609060101010101" pitchFamily="2" charset="-122"/>
              <a:ea typeface="黑体" panose="02010609060101010101" pitchFamily="2" charset="-122"/>
            </a:endParaRPr>
          </a:p>
        </p:txBody>
      </p:sp>
      <p:sp>
        <p:nvSpPr>
          <p:cNvPr id="16" name="矩形 15"/>
          <p:cNvSpPr/>
          <p:nvPr/>
        </p:nvSpPr>
        <p:spPr>
          <a:xfrm>
            <a:off x="1276350" y="5092700"/>
            <a:ext cx="331788" cy="223838"/>
          </a:xfrm>
          <a:prstGeom prst="rect">
            <a:avLst/>
          </a:prstGeom>
          <a:noFill/>
          <a:ln w="57150">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矩形 20"/>
          <p:cNvSpPr/>
          <p:nvPr/>
        </p:nvSpPr>
        <p:spPr>
          <a:xfrm>
            <a:off x="4281488" y="5092700"/>
            <a:ext cx="331787" cy="223838"/>
          </a:xfrm>
          <a:prstGeom prst="rect">
            <a:avLst/>
          </a:prstGeom>
          <a:noFill/>
          <a:ln w="57150">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矩形 21"/>
          <p:cNvSpPr/>
          <p:nvPr/>
        </p:nvSpPr>
        <p:spPr>
          <a:xfrm>
            <a:off x="7321550" y="5092700"/>
            <a:ext cx="331788" cy="223838"/>
          </a:xfrm>
          <a:prstGeom prst="rect">
            <a:avLst/>
          </a:prstGeom>
          <a:noFill/>
          <a:ln w="57150">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3" name="矩形 22"/>
          <p:cNvSpPr/>
          <p:nvPr/>
        </p:nvSpPr>
        <p:spPr>
          <a:xfrm>
            <a:off x="2003425" y="5087938"/>
            <a:ext cx="331788" cy="22542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4" name="矩形 23"/>
          <p:cNvSpPr/>
          <p:nvPr/>
        </p:nvSpPr>
        <p:spPr>
          <a:xfrm>
            <a:off x="5064125" y="5087938"/>
            <a:ext cx="333375" cy="22542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5" name="矩形 24"/>
          <p:cNvSpPr/>
          <p:nvPr/>
        </p:nvSpPr>
        <p:spPr>
          <a:xfrm>
            <a:off x="8040688" y="5087938"/>
            <a:ext cx="331787" cy="22542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椭圆 17"/>
          <p:cNvSpPr/>
          <p:nvPr/>
        </p:nvSpPr>
        <p:spPr>
          <a:xfrm>
            <a:off x="868363" y="2078038"/>
            <a:ext cx="1658937" cy="606425"/>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altLang="zh-CN" sz="2800" dirty="0">
                <a:latin typeface="黑体" panose="02010609060101010101" pitchFamily="2" charset="-122"/>
                <a:ea typeface="黑体" panose="02010609060101010101" pitchFamily="2" charset="-122"/>
              </a:rPr>
              <a:t>48</a:t>
            </a:r>
            <a:r>
              <a:rPr lang="zh-CN" altLang="en-US" sz="2800" dirty="0">
                <a:latin typeface="黑体" panose="02010609060101010101" pitchFamily="2" charset="-122"/>
                <a:ea typeface="黑体" panose="02010609060101010101" pitchFamily="2" charset="-122"/>
              </a:rPr>
              <a:t>节</a:t>
            </a:r>
            <a:endParaRPr lang="zh-CN" altLang="en-US" sz="2800" dirty="0">
              <a:latin typeface="黑体" panose="02010609060101010101" pitchFamily="2" charset="-122"/>
              <a:ea typeface="黑体" panose="02010609060101010101" pitchFamily="2" charset="-122"/>
            </a:endParaRPr>
          </a:p>
        </p:txBody>
      </p:sp>
      <p:sp>
        <p:nvSpPr>
          <p:cNvPr id="19" name="椭圆 18"/>
          <p:cNvSpPr/>
          <p:nvPr/>
        </p:nvSpPr>
        <p:spPr>
          <a:xfrm>
            <a:off x="3814763" y="2078038"/>
            <a:ext cx="1658937" cy="606425"/>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altLang="zh-CN" sz="2800" dirty="0">
                <a:latin typeface="黑体" panose="02010609060101010101" pitchFamily="2" charset="-122"/>
                <a:ea typeface="黑体" panose="02010609060101010101" pitchFamily="2" charset="-122"/>
              </a:rPr>
              <a:t>85</a:t>
            </a:r>
            <a:r>
              <a:rPr lang="zh-CN" altLang="en-US" sz="2800" dirty="0">
                <a:latin typeface="黑体" panose="02010609060101010101" pitchFamily="2" charset="-122"/>
                <a:ea typeface="黑体" panose="02010609060101010101" pitchFamily="2" charset="-122"/>
              </a:rPr>
              <a:t>节</a:t>
            </a:r>
            <a:endParaRPr lang="zh-CN" altLang="en-US" sz="2800" dirty="0">
              <a:latin typeface="黑体" panose="02010609060101010101" pitchFamily="2" charset="-122"/>
              <a:ea typeface="黑体" panose="02010609060101010101" pitchFamily="2" charset="-122"/>
            </a:endParaRPr>
          </a:p>
        </p:txBody>
      </p:sp>
      <p:sp>
        <p:nvSpPr>
          <p:cNvPr id="20" name="椭圆 19"/>
          <p:cNvSpPr/>
          <p:nvPr/>
        </p:nvSpPr>
        <p:spPr>
          <a:xfrm>
            <a:off x="6867525" y="2078038"/>
            <a:ext cx="1660525" cy="606425"/>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altLang="zh-CN" sz="2800" dirty="0">
                <a:latin typeface="黑体" panose="02010609060101010101" pitchFamily="2" charset="-122"/>
                <a:ea typeface="黑体" panose="02010609060101010101" pitchFamily="2" charset="-122"/>
              </a:rPr>
              <a:t>80</a:t>
            </a:r>
            <a:r>
              <a:rPr lang="zh-CN" altLang="en-US" sz="2800" dirty="0">
                <a:latin typeface="黑体" panose="02010609060101010101" pitchFamily="2" charset="-122"/>
                <a:ea typeface="黑体" panose="02010609060101010101" pitchFamily="2" charset="-122"/>
              </a:rPr>
              <a:t>节</a:t>
            </a:r>
            <a:endParaRPr lang="zh-CN" altLang="en-US" sz="2800" dirty="0">
              <a:latin typeface="黑体" panose="02010609060101010101" pitchFamily="2" charset="-122"/>
              <a:ea typeface="黑体" panose="02010609060101010101" pitchFamily="2" charset="-122"/>
            </a:endParaRPr>
          </a:p>
        </p:txBody>
      </p:sp>
      <p:sp>
        <p:nvSpPr>
          <p:cNvPr id="35" name="TextBox 6"/>
          <p:cNvSpPr txBox="1"/>
          <p:nvPr/>
        </p:nvSpPr>
        <p:spPr>
          <a:xfrm>
            <a:off x="1073150" y="5373688"/>
            <a:ext cx="790575" cy="368300"/>
          </a:xfrm>
          <a:prstGeom prst="rect">
            <a:avLst/>
          </a:prstGeom>
          <a:noFill/>
          <a:ln>
            <a:noFill/>
          </a:ln>
        </p:spPr>
        <p:txBody>
          <a:bodyPr>
            <a:spAutoFit/>
          </a:bodyPr>
          <a:lstStyle/>
          <a:p>
            <a:pPr algn="ctr" eaLnBrk="1" fontAlgn="auto" hangingPunct="1">
              <a:spcBef>
                <a:spcPts val="0"/>
              </a:spcBef>
              <a:spcAft>
                <a:spcPts val="0"/>
              </a:spcAft>
              <a:defRPr/>
            </a:pPr>
            <a:r>
              <a:rPr lang="zh-CN" altLang="en-US" b="1" dirty="0">
                <a:solidFill>
                  <a:srgbClr val="C00000"/>
                </a:solidFill>
                <a:latin typeface="+mj-ea"/>
                <a:ea typeface="+mj-ea"/>
              </a:rPr>
              <a:t>讲授</a:t>
            </a:r>
            <a:endParaRPr lang="zh-CN" altLang="en-US" b="1" dirty="0">
              <a:solidFill>
                <a:srgbClr val="C00000"/>
              </a:solidFill>
              <a:latin typeface="+mj-ea"/>
              <a:ea typeface="+mj-ea"/>
            </a:endParaRPr>
          </a:p>
        </p:txBody>
      </p:sp>
      <p:sp>
        <p:nvSpPr>
          <p:cNvPr id="38" name="TextBox 6"/>
          <p:cNvSpPr txBox="1"/>
          <p:nvPr/>
        </p:nvSpPr>
        <p:spPr>
          <a:xfrm>
            <a:off x="1863725" y="5362575"/>
            <a:ext cx="1146175" cy="369888"/>
          </a:xfrm>
          <a:prstGeom prst="rect">
            <a:avLst/>
          </a:prstGeom>
          <a:noFill/>
          <a:ln>
            <a:noFill/>
          </a:ln>
        </p:spPr>
        <p:txBody>
          <a:bodyPr>
            <a:spAutoFit/>
          </a:bodyPr>
          <a:lstStyle/>
          <a:p>
            <a:pPr algn="ctr" eaLnBrk="1" fontAlgn="auto" hangingPunct="1">
              <a:spcBef>
                <a:spcPts val="0"/>
              </a:spcBef>
              <a:spcAft>
                <a:spcPts val="0"/>
              </a:spcAft>
              <a:defRPr/>
            </a:pPr>
            <a:r>
              <a:rPr lang="zh-CN" altLang="en-US" b="1" dirty="0">
                <a:solidFill>
                  <a:srgbClr val="C00000"/>
                </a:solidFill>
                <a:latin typeface="+mj-ea"/>
                <a:ea typeface="+mj-ea"/>
              </a:rPr>
              <a:t>被动发言</a:t>
            </a:r>
            <a:endParaRPr lang="zh-CN" altLang="en-US" b="1" dirty="0">
              <a:solidFill>
                <a:srgbClr val="C00000"/>
              </a:solidFill>
              <a:latin typeface="+mj-ea"/>
              <a:ea typeface="+mj-ea"/>
            </a:endParaRPr>
          </a:p>
        </p:txBody>
      </p:sp>
      <p:sp>
        <p:nvSpPr>
          <p:cNvPr id="40" name="TextBox 6"/>
          <p:cNvSpPr txBox="1"/>
          <p:nvPr/>
        </p:nvSpPr>
        <p:spPr>
          <a:xfrm>
            <a:off x="4006850" y="5368925"/>
            <a:ext cx="788988" cy="368300"/>
          </a:xfrm>
          <a:prstGeom prst="rect">
            <a:avLst/>
          </a:prstGeom>
          <a:noFill/>
          <a:ln>
            <a:noFill/>
          </a:ln>
        </p:spPr>
        <p:txBody>
          <a:bodyPr>
            <a:spAutoFit/>
          </a:bodyPr>
          <a:lstStyle/>
          <a:p>
            <a:pPr algn="ctr" eaLnBrk="1" fontAlgn="auto" hangingPunct="1">
              <a:spcBef>
                <a:spcPts val="0"/>
              </a:spcBef>
              <a:spcAft>
                <a:spcPts val="0"/>
              </a:spcAft>
              <a:defRPr/>
            </a:pPr>
            <a:r>
              <a:rPr lang="zh-CN" altLang="en-US" b="1" dirty="0">
                <a:solidFill>
                  <a:srgbClr val="C00000"/>
                </a:solidFill>
                <a:latin typeface="+mj-ea"/>
                <a:ea typeface="+mj-ea"/>
              </a:rPr>
              <a:t>讲授</a:t>
            </a:r>
            <a:endParaRPr lang="zh-CN" altLang="en-US" b="1" dirty="0">
              <a:solidFill>
                <a:srgbClr val="C00000"/>
              </a:solidFill>
              <a:latin typeface="+mj-ea"/>
              <a:ea typeface="+mj-ea"/>
            </a:endParaRPr>
          </a:p>
        </p:txBody>
      </p:sp>
      <p:sp>
        <p:nvSpPr>
          <p:cNvPr id="41" name="TextBox 6"/>
          <p:cNvSpPr txBox="1"/>
          <p:nvPr/>
        </p:nvSpPr>
        <p:spPr>
          <a:xfrm>
            <a:off x="4795838" y="5357813"/>
            <a:ext cx="1146175" cy="369887"/>
          </a:xfrm>
          <a:prstGeom prst="rect">
            <a:avLst/>
          </a:prstGeom>
          <a:noFill/>
          <a:ln>
            <a:noFill/>
          </a:ln>
        </p:spPr>
        <p:txBody>
          <a:bodyPr>
            <a:spAutoFit/>
          </a:bodyPr>
          <a:lstStyle/>
          <a:p>
            <a:pPr algn="ctr" eaLnBrk="1" fontAlgn="auto" hangingPunct="1">
              <a:spcBef>
                <a:spcPts val="0"/>
              </a:spcBef>
              <a:spcAft>
                <a:spcPts val="0"/>
              </a:spcAft>
              <a:defRPr/>
            </a:pPr>
            <a:r>
              <a:rPr lang="zh-CN" altLang="en-US" b="1" dirty="0">
                <a:solidFill>
                  <a:srgbClr val="C00000"/>
                </a:solidFill>
                <a:latin typeface="+mj-ea"/>
                <a:ea typeface="+mj-ea"/>
              </a:rPr>
              <a:t>被动发言</a:t>
            </a:r>
            <a:endParaRPr lang="zh-CN" altLang="en-US" b="1" dirty="0">
              <a:solidFill>
                <a:srgbClr val="C00000"/>
              </a:solidFill>
              <a:latin typeface="+mj-ea"/>
              <a:ea typeface="+mj-ea"/>
            </a:endParaRPr>
          </a:p>
        </p:txBody>
      </p:sp>
      <p:sp>
        <p:nvSpPr>
          <p:cNvPr id="42" name="TextBox 6"/>
          <p:cNvSpPr txBox="1"/>
          <p:nvPr/>
        </p:nvSpPr>
        <p:spPr>
          <a:xfrm>
            <a:off x="7065963" y="5384800"/>
            <a:ext cx="790575" cy="369888"/>
          </a:xfrm>
          <a:prstGeom prst="rect">
            <a:avLst/>
          </a:prstGeom>
          <a:noFill/>
          <a:ln>
            <a:noFill/>
          </a:ln>
        </p:spPr>
        <p:txBody>
          <a:bodyPr>
            <a:spAutoFit/>
          </a:bodyPr>
          <a:lstStyle/>
          <a:p>
            <a:pPr algn="ctr" eaLnBrk="1" fontAlgn="auto" hangingPunct="1">
              <a:spcBef>
                <a:spcPts val="0"/>
              </a:spcBef>
              <a:spcAft>
                <a:spcPts val="0"/>
              </a:spcAft>
              <a:defRPr/>
            </a:pPr>
            <a:r>
              <a:rPr lang="zh-CN" altLang="en-US" b="1" dirty="0">
                <a:solidFill>
                  <a:srgbClr val="C00000"/>
                </a:solidFill>
                <a:latin typeface="+mj-ea"/>
                <a:ea typeface="+mj-ea"/>
              </a:rPr>
              <a:t>讲授</a:t>
            </a:r>
            <a:endParaRPr lang="zh-CN" altLang="en-US" b="1" dirty="0">
              <a:solidFill>
                <a:srgbClr val="C00000"/>
              </a:solidFill>
              <a:latin typeface="+mj-ea"/>
              <a:ea typeface="+mj-ea"/>
            </a:endParaRPr>
          </a:p>
        </p:txBody>
      </p:sp>
      <p:sp>
        <p:nvSpPr>
          <p:cNvPr id="43" name="TextBox 6"/>
          <p:cNvSpPr txBox="1"/>
          <p:nvPr/>
        </p:nvSpPr>
        <p:spPr>
          <a:xfrm>
            <a:off x="7856538" y="5375275"/>
            <a:ext cx="1144587" cy="369888"/>
          </a:xfrm>
          <a:prstGeom prst="rect">
            <a:avLst/>
          </a:prstGeom>
          <a:noFill/>
          <a:ln>
            <a:noFill/>
          </a:ln>
        </p:spPr>
        <p:txBody>
          <a:bodyPr>
            <a:spAutoFit/>
          </a:bodyPr>
          <a:lstStyle/>
          <a:p>
            <a:pPr algn="ctr" eaLnBrk="1" fontAlgn="auto" hangingPunct="1">
              <a:spcBef>
                <a:spcPts val="0"/>
              </a:spcBef>
              <a:spcAft>
                <a:spcPts val="0"/>
              </a:spcAft>
              <a:defRPr/>
            </a:pPr>
            <a:r>
              <a:rPr lang="zh-CN" altLang="en-US" b="1" dirty="0">
                <a:solidFill>
                  <a:srgbClr val="C00000"/>
                </a:solidFill>
                <a:latin typeface="+mj-ea"/>
                <a:ea typeface="+mj-ea"/>
              </a:rPr>
              <a:t>被动发言</a:t>
            </a:r>
            <a:endParaRPr lang="zh-CN" altLang="en-US" b="1" dirty="0">
              <a:solidFill>
                <a:srgbClr val="C00000"/>
              </a:solidFill>
              <a:latin typeface="+mj-ea"/>
              <a:ea typeface="+mj-e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5656" y="692696"/>
            <a:ext cx="6934200" cy="720080"/>
          </a:xfrm>
        </p:spPr>
        <p:txBody>
          <a:bodyPr/>
          <a:lstStyle/>
          <a:p>
            <a:pPr lvl="1">
              <a:defRPr/>
            </a:pPr>
            <a:r>
              <a:rPr lang="zh-CN" altLang="en-US" sz="2400" kern="1200" dirty="0" smtClean="0">
                <a:latin typeface="黑体" panose="02010609060101010101" pitchFamily="2" charset="-122"/>
                <a:ea typeface="黑体" panose="02010609060101010101" pitchFamily="2" charset="-122"/>
                <a:cs typeface="+mj-cs"/>
              </a:rPr>
              <a:t>国内外大规模学业测试项目研究启示：</a:t>
            </a:r>
            <a:r>
              <a:rPr lang="en-US" altLang="zh-CN" sz="2400" kern="1200" dirty="0" smtClean="0">
                <a:solidFill>
                  <a:srgbClr val="C00000"/>
                </a:solidFill>
                <a:latin typeface="+mn-lt"/>
                <a:ea typeface="黑体" panose="02010609060101010101" pitchFamily="2" charset="-122"/>
                <a:cs typeface="+mj-cs"/>
              </a:rPr>
              <a:t>TIMSS</a:t>
            </a:r>
            <a:endParaRPr lang="zh-CN" altLang="en-US" sz="2400" kern="1200" dirty="0" smtClean="0">
              <a:solidFill>
                <a:srgbClr val="C00000"/>
              </a:solidFill>
              <a:latin typeface="+mn-lt"/>
              <a:ea typeface="黑体" panose="02010609060101010101" pitchFamily="2" charset="-122"/>
              <a:cs typeface="+mj-cs"/>
            </a:endParaRPr>
          </a:p>
        </p:txBody>
      </p:sp>
      <p:sp>
        <p:nvSpPr>
          <p:cNvPr id="25603" name="内容占位符 2"/>
          <p:cNvSpPr>
            <a:spLocks noGrp="1"/>
          </p:cNvSpPr>
          <p:nvPr>
            <p:ph idx="1"/>
          </p:nvPr>
        </p:nvSpPr>
        <p:spPr>
          <a:xfrm>
            <a:off x="457200" y="1412777"/>
            <a:ext cx="8229600" cy="3456384"/>
          </a:xfrm>
        </p:spPr>
        <p:txBody>
          <a:bodyPr/>
          <a:lstStyle/>
          <a:p>
            <a:pPr>
              <a:lnSpc>
                <a:spcPct val="150000"/>
              </a:lnSpc>
              <a:buNone/>
            </a:pPr>
            <a:r>
              <a:rPr lang="zh-CN" altLang="en-US" sz="2400" b="1" kern="1200" dirty="0" smtClean="0">
                <a:solidFill>
                  <a:srgbClr val="C00000"/>
                </a:solidFill>
                <a:latin typeface="黑体" panose="02010609060101010101" pitchFamily="2" charset="-122"/>
                <a:ea typeface="黑体" panose="02010609060101010101" pitchFamily="2" charset="-122"/>
                <a:cs typeface="+mj-cs"/>
              </a:rPr>
              <a:t>启示</a:t>
            </a:r>
            <a:endParaRPr lang="en-US" altLang="zh-CN" sz="2400" b="1" kern="1200" dirty="0" smtClean="0">
              <a:solidFill>
                <a:srgbClr val="C00000"/>
              </a:solidFill>
              <a:latin typeface="黑体" panose="02010609060101010101" pitchFamily="2" charset="-122"/>
              <a:ea typeface="黑体" panose="02010609060101010101" pitchFamily="2" charset="-122"/>
              <a:cs typeface="+mj-cs"/>
            </a:endParaRPr>
          </a:p>
          <a:p>
            <a:pPr>
              <a:lnSpc>
                <a:spcPct val="150000"/>
              </a:lnSpc>
            </a:pPr>
            <a:r>
              <a:rPr lang="zh-CN" altLang="en-US" sz="2000" dirty="0" smtClean="0">
                <a:latin typeface="黑体" panose="02010609060101010101" pitchFamily="2" charset="-122"/>
                <a:ea typeface="黑体" panose="02010609060101010101" pitchFamily="2" charset="-122"/>
              </a:rPr>
              <a:t>将以课堂录像观察为代表的质性研究方法引入大规模测试研究，加深了对于教育教学过程的了解，为教育政策分析提供了更为坚实的实证资料基础。</a:t>
            </a:r>
            <a:endParaRPr lang="en-US" altLang="zh-CN" sz="2000" dirty="0" smtClean="0">
              <a:solidFill>
                <a:srgbClr val="C00000"/>
              </a:solidFill>
              <a:latin typeface="黑体" panose="02010609060101010101" pitchFamily="2" charset="-122"/>
              <a:ea typeface="黑体" panose="02010609060101010101" pitchFamily="2" charset="-122"/>
            </a:endParaRPr>
          </a:p>
          <a:p>
            <a:pPr>
              <a:lnSpc>
                <a:spcPct val="150000"/>
              </a:lnSpc>
            </a:pPr>
            <a:endParaRPr lang="en-US" altLang="zh-CN" sz="1800" dirty="0" smtClean="0">
              <a:latin typeface="黑体" panose="02010609060101010101" pitchFamily="2" charset="-122"/>
              <a:ea typeface="黑体" panose="02010609060101010101" pitchFamily="2" charset="-122"/>
            </a:endParaRPr>
          </a:p>
          <a:p>
            <a:endParaRPr lang="zh-CN" altLang="en-US" sz="2400" dirty="0" smtClean="0">
              <a:latin typeface="黑体" panose="02010609060101010101" pitchFamily="2" charset="-122"/>
              <a:ea typeface="黑体" panose="02010609060101010101" pitchFamily="2" charset="-122"/>
            </a:endParaRPr>
          </a:p>
        </p:txBody>
      </p:sp>
      <p:pic>
        <p:nvPicPr>
          <p:cNvPr id="1026" name="Picture 2"/>
          <p:cNvPicPr>
            <a:picLocks noChangeAspect="1" noChangeArrowheads="1"/>
          </p:cNvPicPr>
          <p:nvPr/>
        </p:nvPicPr>
        <p:blipFill>
          <a:blip r:embed="rId1" cstate="print"/>
          <a:srcRect/>
          <a:stretch>
            <a:fillRect/>
          </a:stretch>
        </p:blipFill>
        <p:spPr bwMode="auto">
          <a:xfrm>
            <a:off x="3428992" y="3608264"/>
            <a:ext cx="2511160" cy="3249736"/>
          </a:xfrm>
          <a:prstGeom prst="rect">
            <a:avLst/>
          </a:prstGeom>
          <a:noFill/>
          <a:ln w="9525">
            <a:noFill/>
            <a:miter lim="800000"/>
            <a:headEnd/>
            <a:tailEnd/>
          </a:ln>
        </p:spPr>
      </p:pic>
      <p:pic>
        <p:nvPicPr>
          <p:cNvPr id="1027" name="Picture 3"/>
          <p:cNvPicPr>
            <a:picLocks noChangeAspect="1" noChangeArrowheads="1"/>
          </p:cNvPicPr>
          <p:nvPr/>
        </p:nvPicPr>
        <p:blipFill>
          <a:blip r:embed="rId2" cstate="print"/>
          <a:srcRect/>
          <a:stretch>
            <a:fillRect/>
          </a:stretch>
        </p:blipFill>
        <p:spPr bwMode="auto">
          <a:xfrm>
            <a:off x="611560" y="3645024"/>
            <a:ext cx="2566045" cy="3212976"/>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6160928" y="3632964"/>
            <a:ext cx="2515528" cy="3225036"/>
          </a:xfrm>
          <a:prstGeom prst="rect">
            <a:avLst/>
          </a:prstGeom>
          <a:noFill/>
          <a:ln w="9525">
            <a:noFill/>
            <a:miter lim="800000"/>
            <a:headEnd/>
            <a:tailEnd/>
          </a:ln>
        </p:spPr>
      </p:pic>
      <p:sp>
        <p:nvSpPr>
          <p:cNvPr id="7" name="矩形 6"/>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背景依据</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图片 1" descr="bf88edfd-0912-4f7e-b275-9477843a2934"/>
          <p:cNvPicPr>
            <a:picLocks noChangeAspect="1" noChangeArrowheads="1"/>
          </p:cNvPicPr>
          <p:nvPr/>
        </p:nvPicPr>
        <p:blipFill>
          <a:blip r:embed="rId1" cstate="print"/>
          <a:srcRect/>
          <a:stretch>
            <a:fillRect/>
          </a:stretch>
        </p:blipFill>
        <p:spPr bwMode="auto">
          <a:xfrm>
            <a:off x="1166813" y="1049338"/>
            <a:ext cx="3990975" cy="5624512"/>
          </a:xfrm>
          <a:prstGeom prst="rect">
            <a:avLst/>
          </a:prstGeom>
          <a:noFill/>
          <a:ln w="9525">
            <a:noFill/>
            <a:miter lim="800000"/>
            <a:headEnd/>
            <a:tailEnd/>
          </a:ln>
        </p:spPr>
      </p:pic>
      <p:sp>
        <p:nvSpPr>
          <p:cNvPr id="94211" name="矩形 4"/>
          <p:cNvSpPr>
            <a:spLocks noChangeArrowheads="1"/>
          </p:cNvSpPr>
          <p:nvPr/>
        </p:nvSpPr>
        <p:spPr bwMode="auto">
          <a:xfrm>
            <a:off x="5157788" y="1500188"/>
            <a:ext cx="3886200" cy="4730750"/>
          </a:xfrm>
          <a:prstGeom prst="rect">
            <a:avLst/>
          </a:prstGeom>
          <a:noFill/>
          <a:ln w="9525">
            <a:noFill/>
            <a:miter lim="800000"/>
          </a:ln>
        </p:spPr>
        <p:txBody>
          <a:bodyPr>
            <a:spAutoFit/>
          </a:bodyPr>
          <a:lstStyle/>
          <a:p>
            <a:pPr eaLnBrk="1" hangingPunct="1">
              <a:lnSpc>
                <a:spcPct val="150000"/>
              </a:lnSpc>
            </a:pPr>
            <a:r>
              <a:rPr lang="en-US" altLang="zh-CN" sz="2100">
                <a:solidFill>
                  <a:srgbClr val="C00000"/>
                </a:solidFill>
                <a:latin typeface="黑体" panose="02010609060101010101" pitchFamily="2" charset="-122"/>
                <a:ea typeface="黑体" panose="02010609060101010101" pitchFamily="2" charset="-122"/>
              </a:rPr>
              <a:t>2012-2014</a:t>
            </a:r>
            <a:r>
              <a:rPr lang="zh-CN" altLang="en-US" sz="2100">
                <a:solidFill>
                  <a:srgbClr val="C00000"/>
                </a:solidFill>
                <a:latin typeface="黑体" panose="02010609060101010101" pitchFamily="2" charset="-122"/>
                <a:ea typeface="黑体" panose="02010609060101010101" pitchFamily="2" charset="-122"/>
              </a:rPr>
              <a:t>弗兰德斯分析结论：</a:t>
            </a:r>
            <a:endParaRPr lang="en-US" altLang="zh-CN" sz="2100">
              <a:solidFill>
                <a:srgbClr val="C00000"/>
              </a:solidFill>
              <a:latin typeface="黑体" panose="02010609060101010101" pitchFamily="2" charset="-122"/>
              <a:ea typeface="黑体" panose="02010609060101010101" pitchFamily="2" charset="-122"/>
            </a:endParaRPr>
          </a:p>
          <a:p>
            <a:pPr eaLnBrk="1" hangingPunct="1">
              <a:lnSpc>
                <a:spcPct val="150000"/>
              </a:lnSpc>
            </a:pPr>
            <a:r>
              <a:rPr lang="en-US" altLang="zh-CN">
                <a:solidFill>
                  <a:srgbClr val="000000"/>
                </a:solidFill>
                <a:latin typeface="楷体" panose="02010609060101010101" pitchFamily="49" charset="-122"/>
                <a:ea typeface="楷体" panose="02010609060101010101" pitchFamily="49" charset="-122"/>
              </a:rPr>
              <a:t>1</a:t>
            </a:r>
            <a:r>
              <a:rPr lang="zh-CN" altLang="zh-CN">
                <a:solidFill>
                  <a:srgbClr val="000000"/>
                </a:solidFill>
                <a:latin typeface="楷体" panose="02010609060101010101" pitchFamily="49" charset="-122"/>
                <a:ea typeface="楷体" panose="02010609060101010101" pitchFamily="49" charset="-122"/>
              </a:rPr>
              <a:t>、以教师语言为主，教师语言一讲授和提问为主</a:t>
            </a:r>
            <a:r>
              <a:rPr lang="zh-CN" altLang="en-US">
                <a:solidFill>
                  <a:srgbClr val="000000"/>
                </a:solidFill>
                <a:latin typeface="楷体" panose="02010609060101010101" pitchFamily="49" charset="-122"/>
                <a:ea typeface="楷体" panose="02010609060101010101" pitchFamily="49" charset="-122"/>
              </a:rPr>
              <a:t>；</a:t>
            </a:r>
            <a:endParaRPr lang="zh-CN" altLang="zh-CN">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a:solidFill>
                  <a:srgbClr val="000000"/>
                </a:solidFill>
                <a:latin typeface="楷体" panose="02010609060101010101" pitchFamily="49" charset="-122"/>
                <a:ea typeface="楷体" panose="02010609060101010101" pitchFamily="49" charset="-122"/>
              </a:rPr>
              <a:t>2</a:t>
            </a:r>
            <a:r>
              <a:rPr lang="zh-CN" altLang="zh-CN">
                <a:solidFill>
                  <a:srgbClr val="000000"/>
                </a:solidFill>
                <a:latin typeface="楷体" panose="02010609060101010101" pitchFamily="49" charset="-122"/>
                <a:ea typeface="楷体" panose="02010609060101010101" pitchFamily="49" charset="-122"/>
              </a:rPr>
              <a:t>、学生发言以被动发言为主，主动发言极少；</a:t>
            </a:r>
            <a:endParaRPr lang="en-US" altLang="zh-CN">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a:solidFill>
                  <a:srgbClr val="000000"/>
                </a:solidFill>
                <a:latin typeface="楷体" panose="02010609060101010101" pitchFamily="49" charset="-122"/>
                <a:ea typeface="楷体" panose="02010609060101010101" pitchFamily="49" charset="-122"/>
              </a:rPr>
              <a:t>3</a:t>
            </a:r>
            <a:r>
              <a:rPr lang="zh-CN" altLang="zh-CN">
                <a:solidFill>
                  <a:srgbClr val="000000"/>
                </a:solidFill>
                <a:latin typeface="楷体" panose="02010609060101010101" pitchFamily="49" charset="-122"/>
                <a:ea typeface="楷体" panose="02010609060101010101" pitchFamily="49" charset="-122"/>
              </a:rPr>
              <a:t>、教师接纳和利用学生的观点较少</a:t>
            </a:r>
            <a:r>
              <a:rPr lang="zh-CN" altLang="en-US">
                <a:solidFill>
                  <a:srgbClr val="000000"/>
                </a:solidFill>
                <a:latin typeface="楷体" panose="02010609060101010101" pitchFamily="49" charset="-122"/>
                <a:ea typeface="楷体" panose="02010609060101010101" pitchFamily="49" charset="-122"/>
              </a:rPr>
              <a:t>；</a:t>
            </a:r>
            <a:endParaRPr lang="en-US" altLang="zh-CN">
              <a:solidFill>
                <a:srgbClr val="000000"/>
              </a:solidFill>
              <a:latin typeface="楷体" panose="02010609060101010101" pitchFamily="49" charset="-122"/>
              <a:ea typeface="楷体" panose="02010609060101010101" pitchFamily="49" charset="-122"/>
            </a:endParaRPr>
          </a:p>
          <a:p>
            <a:pPr eaLnBrk="1" hangingPunct="1">
              <a:lnSpc>
                <a:spcPct val="150000"/>
              </a:lnSpc>
            </a:pPr>
            <a:r>
              <a:rPr lang="en-US" altLang="zh-CN">
                <a:solidFill>
                  <a:srgbClr val="000000"/>
                </a:solidFill>
                <a:latin typeface="楷体" panose="02010609060101010101" pitchFamily="49" charset="-122"/>
                <a:ea typeface="楷体" panose="02010609060101010101" pitchFamily="49" charset="-122"/>
              </a:rPr>
              <a:t>4</a:t>
            </a:r>
            <a:r>
              <a:rPr lang="zh-CN" altLang="zh-CN">
                <a:solidFill>
                  <a:srgbClr val="000000"/>
                </a:solidFill>
                <a:latin typeface="楷体" panose="02010609060101010101" pitchFamily="49" charset="-122"/>
                <a:ea typeface="楷体" panose="02010609060101010101" pitchFamily="49" charset="-122"/>
              </a:rPr>
              <a:t>、从语言互动方式来说一方面主动发言较少，另一方面，教师对学生主动发言接纳和利用的也不够。还没有形成以学生为驱动的互动方式。</a:t>
            </a:r>
            <a:endParaRPr lang="zh-CN" altLang="zh-CN">
              <a:solidFill>
                <a:srgbClr val="000000"/>
              </a:solidFill>
              <a:latin typeface="楷体" panose="02010609060101010101" pitchFamily="49" charset="-122"/>
              <a:ea typeface="楷体" panose="02010609060101010101" pitchFamily="49" charset="-122"/>
            </a:endParaRPr>
          </a:p>
        </p:txBody>
      </p:sp>
      <p:sp>
        <p:nvSpPr>
          <p:cNvPr id="4" name="矩形 3"/>
          <p:cNvSpPr/>
          <p:nvPr/>
        </p:nvSpPr>
        <p:spPr>
          <a:xfrm>
            <a:off x="0" y="0"/>
            <a:ext cx="9144000" cy="10493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标题 3"/>
          <p:cNvSpPr txBox="1"/>
          <p:nvPr/>
        </p:nvSpPr>
        <p:spPr>
          <a:xfrm>
            <a:off x="542925" y="0"/>
            <a:ext cx="7613650" cy="116363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0"/>
              </a:spcBef>
              <a:spcAft>
                <a:spcPts val="0"/>
              </a:spcAft>
              <a:defRPr/>
            </a:pPr>
            <a:r>
              <a:rPr lang="zh-CN" altLang="en-US" sz="3200" dirty="0" smtClean="0">
                <a:solidFill>
                  <a:prstClr val="black"/>
                </a:solidFill>
                <a:latin typeface="黑体" panose="02010609060101010101" pitchFamily="2" charset="-122"/>
                <a:ea typeface="黑体" panose="02010609060101010101" pitchFamily="2" charset="-122"/>
                <a:cs typeface="+mn-cs"/>
              </a:rPr>
              <a:t>录像课纵向分析结果</a:t>
            </a:r>
            <a:r>
              <a:rPr lang="zh-CN" altLang="en-US" sz="2800" dirty="0" smtClean="0">
                <a:solidFill>
                  <a:prstClr val="black"/>
                </a:solidFill>
                <a:latin typeface="楷体" panose="02010609060101010101" pitchFamily="49" charset="-122"/>
                <a:ea typeface="楷体" panose="02010609060101010101" pitchFamily="49" charset="-122"/>
                <a:cs typeface="+mn-cs"/>
              </a:rPr>
              <a:t>（弗兰德斯总分析）</a:t>
            </a:r>
            <a:endParaRPr lang="zh-CN" altLang="en-US" sz="3200" dirty="0">
              <a:solidFill>
                <a:prstClr val="black"/>
              </a:solidFill>
              <a:latin typeface="楷体" panose="02010609060101010101" pitchFamily="49" charset="-122"/>
              <a:ea typeface="楷体" panose="02010609060101010101" pitchFamily="49" charset="-122"/>
              <a:cs typeface="+mn-cs"/>
            </a:endParaRPr>
          </a:p>
        </p:txBody>
      </p:sp>
      <p:sp>
        <p:nvSpPr>
          <p:cNvPr id="7" name="矩形 6"/>
          <p:cNvSpPr/>
          <p:nvPr/>
        </p:nvSpPr>
        <p:spPr>
          <a:xfrm>
            <a:off x="8156575" y="0"/>
            <a:ext cx="979488" cy="106203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dirty="0">
                <a:latin typeface="黑体" panose="02010609060101010101" pitchFamily="2" charset="-122"/>
                <a:ea typeface="黑体" panose="02010609060101010101" pitchFamily="2" charset="-122"/>
              </a:rPr>
              <a:t>课堂教学</a:t>
            </a:r>
            <a:endParaRPr lang="zh-CN" altLang="en-US" sz="2400" dirty="0">
              <a:latin typeface="黑体" panose="02010609060101010101" pitchFamily="2" charset="-122"/>
              <a:ea typeface="黑体" panose="02010609060101010101" pitchFamily="2" charset="-122"/>
            </a:endParaRPr>
          </a:p>
        </p:txBody>
      </p:sp>
      <p:sp>
        <p:nvSpPr>
          <p:cNvPr id="8" name="TextBox 5"/>
          <p:cNvSpPr txBox="1"/>
          <p:nvPr/>
        </p:nvSpPr>
        <p:spPr>
          <a:xfrm>
            <a:off x="34925" y="1643063"/>
            <a:ext cx="1849438" cy="368300"/>
          </a:xfrm>
          <a:prstGeom prst="rect">
            <a:avLst/>
          </a:prstGeom>
          <a:noFill/>
          <a:ln>
            <a:solidFill>
              <a:schemeClr val="bg2">
                <a:lumMod val="75000"/>
              </a:schemeClr>
            </a:solidFill>
          </a:ln>
        </p:spPr>
        <p:txBody>
          <a:bodyPr>
            <a:spAutoFit/>
          </a:bodyPr>
          <a:lstStyle/>
          <a:p>
            <a:pPr eaLnBrk="1" fontAlgn="auto" hangingPunct="1">
              <a:spcBef>
                <a:spcPts val="0"/>
              </a:spcBef>
              <a:spcAft>
                <a:spcPts val="0"/>
              </a:spcAft>
              <a:defRPr/>
            </a:pPr>
            <a:r>
              <a:rPr lang="zh-CN" altLang="en-US" dirty="0">
                <a:latin typeface="+mn-lt"/>
                <a:ea typeface="+mn-ea"/>
              </a:rPr>
              <a:t>接纳情感</a:t>
            </a:r>
            <a:endParaRPr lang="zh-CN" altLang="en-US" dirty="0">
              <a:latin typeface="+mn-lt"/>
              <a:ea typeface="+mn-ea"/>
            </a:endParaRPr>
          </a:p>
        </p:txBody>
      </p:sp>
      <p:sp>
        <p:nvSpPr>
          <p:cNvPr id="9" name="TextBox 7"/>
          <p:cNvSpPr txBox="1"/>
          <p:nvPr/>
        </p:nvSpPr>
        <p:spPr>
          <a:xfrm>
            <a:off x="34925" y="2074863"/>
            <a:ext cx="1849438" cy="369887"/>
          </a:xfrm>
          <a:prstGeom prst="rect">
            <a:avLst/>
          </a:prstGeom>
          <a:noFill/>
          <a:ln>
            <a:solidFill>
              <a:schemeClr val="bg2">
                <a:lumMod val="75000"/>
              </a:schemeClr>
            </a:solidFill>
          </a:ln>
        </p:spPr>
        <p:txBody>
          <a:bodyPr>
            <a:spAutoFit/>
          </a:bodyPr>
          <a:lstStyle/>
          <a:p>
            <a:pPr eaLnBrk="1" fontAlgn="auto" hangingPunct="1">
              <a:spcBef>
                <a:spcPts val="0"/>
              </a:spcBef>
              <a:spcAft>
                <a:spcPts val="0"/>
              </a:spcAft>
              <a:defRPr/>
            </a:pPr>
            <a:r>
              <a:rPr lang="zh-CN" altLang="en-US" dirty="0">
                <a:latin typeface="+mn-lt"/>
                <a:ea typeface="+mn-ea"/>
              </a:rPr>
              <a:t>称赞鼓励</a:t>
            </a:r>
            <a:endParaRPr lang="zh-CN" altLang="en-US" dirty="0">
              <a:latin typeface="+mn-lt"/>
              <a:ea typeface="+mn-ea"/>
            </a:endParaRPr>
          </a:p>
        </p:txBody>
      </p:sp>
      <p:sp>
        <p:nvSpPr>
          <p:cNvPr id="10" name="TextBox 8"/>
          <p:cNvSpPr txBox="1"/>
          <p:nvPr/>
        </p:nvSpPr>
        <p:spPr>
          <a:xfrm>
            <a:off x="61913" y="2513013"/>
            <a:ext cx="1822450" cy="369887"/>
          </a:xfrm>
          <a:prstGeom prst="rect">
            <a:avLst/>
          </a:prstGeom>
          <a:noFill/>
          <a:ln>
            <a:solidFill>
              <a:schemeClr val="bg2">
                <a:lumMod val="75000"/>
              </a:schemeClr>
            </a:solidFill>
          </a:ln>
        </p:spPr>
        <p:txBody>
          <a:bodyPr>
            <a:spAutoFit/>
          </a:bodyPr>
          <a:lstStyle/>
          <a:p>
            <a:pPr eaLnBrk="1" fontAlgn="auto" hangingPunct="1">
              <a:spcBef>
                <a:spcPts val="0"/>
              </a:spcBef>
              <a:spcAft>
                <a:spcPts val="0"/>
              </a:spcAft>
              <a:defRPr/>
            </a:pPr>
            <a:r>
              <a:rPr lang="zh-CN" altLang="en-US" dirty="0">
                <a:latin typeface="+mn-lt"/>
                <a:ea typeface="+mn-ea"/>
              </a:rPr>
              <a:t>接纳想法</a:t>
            </a:r>
            <a:endParaRPr lang="zh-CN" altLang="en-US" dirty="0">
              <a:latin typeface="+mn-lt"/>
              <a:ea typeface="+mn-ea"/>
            </a:endParaRPr>
          </a:p>
        </p:txBody>
      </p:sp>
      <p:sp>
        <p:nvSpPr>
          <p:cNvPr id="11" name="TextBox 9"/>
          <p:cNvSpPr txBox="1"/>
          <p:nvPr/>
        </p:nvSpPr>
        <p:spPr>
          <a:xfrm>
            <a:off x="61913" y="2932113"/>
            <a:ext cx="1822450" cy="368300"/>
          </a:xfrm>
          <a:prstGeom prst="rect">
            <a:avLst/>
          </a:prstGeom>
          <a:noFill/>
          <a:ln>
            <a:solidFill>
              <a:schemeClr val="bg2">
                <a:lumMod val="75000"/>
              </a:schemeClr>
            </a:solidFill>
          </a:ln>
        </p:spPr>
        <p:txBody>
          <a:bodyPr>
            <a:spAutoFit/>
          </a:bodyPr>
          <a:lstStyle/>
          <a:p>
            <a:pPr eaLnBrk="1" fontAlgn="auto" hangingPunct="1">
              <a:spcBef>
                <a:spcPts val="0"/>
              </a:spcBef>
              <a:spcAft>
                <a:spcPts val="0"/>
              </a:spcAft>
              <a:defRPr/>
            </a:pPr>
            <a:r>
              <a:rPr lang="zh-CN" altLang="en-US" dirty="0">
                <a:latin typeface="+mn-lt"/>
                <a:ea typeface="+mn-ea"/>
              </a:rPr>
              <a:t>提　　问</a:t>
            </a:r>
            <a:endParaRPr lang="zh-CN" altLang="en-US" dirty="0">
              <a:latin typeface="+mn-lt"/>
              <a:ea typeface="+mn-ea"/>
            </a:endParaRPr>
          </a:p>
        </p:txBody>
      </p:sp>
      <p:sp>
        <p:nvSpPr>
          <p:cNvPr id="12" name="TextBox 10"/>
          <p:cNvSpPr txBox="1"/>
          <p:nvPr/>
        </p:nvSpPr>
        <p:spPr>
          <a:xfrm>
            <a:off x="68263" y="3443288"/>
            <a:ext cx="1822450" cy="369887"/>
          </a:xfrm>
          <a:prstGeom prst="rect">
            <a:avLst/>
          </a:prstGeom>
          <a:noFill/>
          <a:ln>
            <a:solidFill>
              <a:schemeClr val="bg2">
                <a:lumMod val="75000"/>
              </a:schemeClr>
            </a:solidFill>
          </a:ln>
        </p:spPr>
        <p:txBody>
          <a:bodyPr>
            <a:spAutoFit/>
          </a:bodyPr>
          <a:lstStyle/>
          <a:p>
            <a:pPr eaLnBrk="1" fontAlgn="auto" hangingPunct="1">
              <a:spcBef>
                <a:spcPts val="0"/>
              </a:spcBef>
              <a:spcAft>
                <a:spcPts val="0"/>
              </a:spcAft>
              <a:defRPr/>
            </a:pPr>
            <a:r>
              <a:rPr lang="zh-CN" altLang="en-US" dirty="0">
                <a:latin typeface="+mn-lt"/>
                <a:ea typeface="+mn-ea"/>
              </a:rPr>
              <a:t>讲　　授</a:t>
            </a:r>
            <a:endParaRPr lang="zh-CN" altLang="en-US" dirty="0">
              <a:latin typeface="+mn-lt"/>
              <a:ea typeface="+mn-ea"/>
            </a:endParaRPr>
          </a:p>
        </p:txBody>
      </p:sp>
      <p:sp>
        <p:nvSpPr>
          <p:cNvPr id="13" name="TextBox 12"/>
          <p:cNvSpPr txBox="1"/>
          <p:nvPr/>
        </p:nvSpPr>
        <p:spPr>
          <a:xfrm>
            <a:off x="80963" y="3838575"/>
            <a:ext cx="1797050" cy="369888"/>
          </a:xfrm>
          <a:prstGeom prst="rect">
            <a:avLst/>
          </a:prstGeom>
          <a:noFill/>
          <a:ln>
            <a:solidFill>
              <a:schemeClr val="bg2">
                <a:lumMod val="75000"/>
              </a:schemeClr>
            </a:solidFill>
          </a:ln>
        </p:spPr>
        <p:txBody>
          <a:bodyPr>
            <a:spAutoFit/>
          </a:bodyPr>
          <a:lstStyle/>
          <a:p>
            <a:pPr eaLnBrk="1" fontAlgn="auto" hangingPunct="1">
              <a:spcBef>
                <a:spcPts val="0"/>
              </a:spcBef>
              <a:spcAft>
                <a:spcPts val="0"/>
              </a:spcAft>
              <a:defRPr/>
            </a:pPr>
            <a:r>
              <a:rPr lang="zh-CN" altLang="en-US" dirty="0">
                <a:latin typeface="+mn-lt"/>
                <a:ea typeface="+mn-ea"/>
              </a:rPr>
              <a:t>命令指示</a:t>
            </a:r>
            <a:endParaRPr lang="zh-CN" altLang="en-US" dirty="0">
              <a:latin typeface="+mn-lt"/>
              <a:ea typeface="+mn-ea"/>
            </a:endParaRPr>
          </a:p>
        </p:txBody>
      </p:sp>
      <p:sp>
        <p:nvSpPr>
          <p:cNvPr id="14" name="TextBox 13"/>
          <p:cNvSpPr txBox="1"/>
          <p:nvPr/>
        </p:nvSpPr>
        <p:spPr>
          <a:xfrm>
            <a:off x="92075" y="4306888"/>
            <a:ext cx="1785938" cy="368300"/>
          </a:xfrm>
          <a:prstGeom prst="rect">
            <a:avLst/>
          </a:prstGeom>
          <a:noFill/>
          <a:ln>
            <a:solidFill>
              <a:schemeClr val="bg2">
                <a:lumMod val="75000"/>
              </a:schemeClr>
            </a:solidFill>
          </a:ln>
        </p:spPr>
        <p:txBody>
          <a:bodyPr>
            <a:spAutoFit/>
          </a:bodyPr>
          <a:lstStyle/>
          <a:p>
            <a:pPr eaLnBrk="1" fontAlgn="auto" hangingPunct="1">
              <a:spcBef>
                <a:spcPts val="0"/>
              </a:spcBef>
              <a:spcAft>
                <a:spcPts val="0"/>
              </a:spcAft>
              <a:defRPr/>
            </a:pPr>
            <a:r>
              <a:rPr lang="zh-CN" altLang="en-US" dirty="0">
                <a:latin typeface="+mn-lt"/>
                <a:ea typeface="+mn-ea"/>
              </a:rPr>
              <a:t>批　　评</a:t>
            </a:r>
            <a:endParaRPr lang="zh-CN" altLang="en-US" dirty="0">
              <a:latin typeface="+mn-lt"/>
              <a:ea typeface="+mn-ea"/>
            </a:endParaRPr>
          </a:p>
        </p:txBody>
      </p:sp>
      <p:sp>
        <p:nvSpPr>
          <p:cNvPr id="15" name="TextBox 14"/>
          <p:cNvSpPr txBox="1"/>
          <p:nvPr/>
        </p:nvSpPr>
        <p:spPr>
          <a:xfrm>
            <a:off x="115888" y="4748213"/>
            <a:ext cx="1752600" cy="369887"/>
          </a:xfrm>
          <a:prstGeom prst="rect">
            <a:avLst/>
          </a:prstGeom>
          <a:noFill/>
          <a:ln>
            <a:solidFill>
              <a:schemeClr val="bg2">
                <a:lumMod val="75000"/>
              </a:schemeClr>
            </a:solidFill>
          </a:ln>
        </p:spPr>
        <p:txBody>
          <a:bodyPr>
            <a:spAutoFit/>
          </a:bodyPr>
          <a:lstStyle/>
          <a:p>
            <a:pPr eaLnBrk="1" fontAlgn="auto" hangingPunct="1">
              <a:spcBef>
                <a:spcPts val="0"/>
              </a:spcBef>
              <a:spcAft>
                <a:spcPts val="0"/>
              </a:spcAft>
              <a:defRPr/>
            </a:pPr>
            <a:r>
              <a:rPr lang="zh-CN" altLang="en-US" dirty="0">
                <a:latin typeface="+mn-lt"/>
                <a:ea typeface="+mn-ea"/>
              </a:rPr>
              <a:t>被动发言</a:t>
            </a:r>
            <a:endParaRPr lang="zh-CN" altLang="en-US" dirty="0">
              <a:latin typeface="+mn-lt"/>
              <a:ea typeface="+mn-ea"/>
            </a:endParaRPr>
          </a:p>
        </p:txBody>
      </p:sp>
      <p:sp>
        <p:nvSpPr>
          <p:cNvPr id="16" name="TextBox 15"/>
          <p:cNvSpPr txBox="1"/>
          <p:nvPr/>
        </p:nvSpPr>
        <p:spPr>
          <a:xfrm>
            <a:off x="115888" y="5197475"/>
            <a:ext cx="1752600" cy="368300"/>
          </a:xfrm>
          <a:prstGeom prst="rect">
            <a:avLst/>
          </a:prstGeom>
          <a:noFill/>
          <a:ln>
            <a:solidFill>
              <a:schemeClr val="bg2">
                <a:lumMod val="75000"/>
              </a:schemeClr>
            </a:solidFill>
          </a:ln>
        </p:spPr>
        <p:txBody>
          <a:bodyPr>
            <a:spAutoFit/>
          </a:bodyPr>
          <a:lstStyle/>
          <a:p>
            <a:pPr eaLnBrk="1" fontAlgn="auto" hangingPunct="1">
              <a:spcBef>
                <a:spcPts val="0"/>
              </a:spcBef>
              <a:spcAft>
                <a:spcPts val="0"/>
              </a:spcAft>
              <a:defRPr/>
            </a:pPr>
            <a:r>
              <a:rPr lang="zh-CN" altLang="en-US" dirty="0">
                <a:latin typeface="+mn-lt"/>
                <a:ea typeface="+mn-ea"/>
              </a:rPr>
              <a:t>主动发言</a:t>
            </a:r>
            <a:endParaRPr lang="zh-CN" altLang="en-US" dirty="0">
              <a:latin typeface="+mn-lt"/>
              <a:ea typeface="+mn-ea"/>
            </a:endParaRPr>
          </a:p>
        </p:txBody>
      </p:sp>
      <p:sp>
        <p:nvSpPr>
          <p:cNvPr id="17" name="TextBox 16"/>
          <p:cNvSpPr txBox="1"/>
          <p:nvPr/>
        </p:nvSpPr>
        <p:spPr>
          <a:xfrm>
            <a:off x="115888" y="5608638"/>
            <a:ext cx="1752600" cy="368300"/>
          </a:xfrm>
          <a:prstGeom prst="rect">
            <a:avLst/>
          </a:prstGeom>
          <a:noFill/>
          <a:ln>
            <a:solidFill>
              <a:schemeClr val="bg2">
                <a:lumMod val="75000"/>
              </a:schemeClr>
            </a:solidFill>
          </a:ln>
        </p:spPr>
        <p:txBody>
          <a:bodyPr>
            <a:spAutoFit/>
          </a:bodyPr>
          <a:lstStyle/>
          <a:p>
            <a:pPr eaLnBrk="1" fontAlgn="auto" hangingPunct="1">
              <a:spcBef>
                <a:spcPts val="0"/>
              </a:spcBef>
              <a:spcAft>
                <a:spcPts val="0"/>
              </a:spcAft>
              <a:defRPr/>
            </a:pPr>
            <a:r>
              <a:rPr lang="zh-CN" altLang="en-US" dirty="0">
                <a:latin typeface="+mn-lt"/>
                <a:ea typeface="+mn-ea"/>
              </a:rPr>
              <a:t>课堂沉默</a:t>
            </a:r>
            <a:endParaRPr lang="zh-CN" altLang="en-US" dirty="0">
              <a:latin typeface="+mn-lt"/>
              <a:ea typeface="+mn-ea"/>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7664" y="620688"/>
            <a:ext cx="6589199" cy="644650"/>
          </a:xfrm>
        </p:spPr>
        <p:txBody>
          <a:bodyPr>
            <a:normAutofit/>
          </a:bodyPr>
          <a:lstStyle/>
          <a:p>
            <a:pPr lvl="0"/>
            <a:r>
              <a:rPr lang="zh-CN" altLang="en-US" sz="3200" dirty="0" smtClean="0">
                <a:solidFill>
                  <a:schemeClr val="tx1"/>
                </a:solidFill>
                <a:latin typeface="黑体" panose="02010609060101010101" pitchFamily="2" charset="-122"/>
                <a:ea typeface="黑体" panose="02010609060101010101" pitchFamily="2" charset="-122"/>
              </a:rPr>
              <a:t>行为评价示例</a:t>
            </a:r>
            <a:endParaRPr lang="zh-CN" altLang="en-US" sz="3200" dirty="0" smtClean="0">
              <a:solidFill>
                <a:schemeClr val="tx1"/>
              </a:solidFill>
              <a:latin typeface="黑体" panose="02010609060101010101" pitchFamily="2" charset="-122"/>
              <a:ea typeface="黑体" panose="02010609060101010101" pitchFamily="2" charset="-122"/>
            </a:endParaRPr>
          </a:p>
        </p:txBody>
      </p:sp>
      <p:sp>
        <p:nvSpPr>
          <p:cNvPr id="3" name="内容占位符 2"/>
          <p:cNvSpPr>
            <a:spLocks noGrp="1"/>
          </p:cNvSpPr>
          <p:nvPr>
            <p:ph idx="1"/>
          </p:nvPr>
        </p:nvSpPr>
        <p:spPr>
          <a:xfrm>
            <a:off x="971600" y="1453587"/>
            <a:ext cx="7488832" cy="647328"/>
          </a:xfrm>
        </p:spPr>
        <p:txBody>
          <a:bodyPr>
            <a:noAutofit/>
          </a:bodyPr>
          <a:lstStyle/>
          <a:p>
            <a:pPr marL="285750" lvl="1">
              <a:buFont typeface="Arial" panose="020B0604020202020204" pitchFamily="34" charset="0"/>
              <a:buChar char="•"/>
            </a:pPr>
            <a:r>
              <a:rPr lang="zh-CN" altLang="en-US" sz="2400" dirty="0" smtClean="0">
                <a:solidFill>
                  <a:schemeClr val="tx1"/>
                </a:solidFill>
                <a:latin typeface="黑体" panose="02010609060101010101" pitchFamily="2" charset="-122"/>
                <a:ea typeface="黑体" panose="02010609060101010101" pitchFamily="2" charset="-122"/>
              </a:rPr>
              <a:t>八年级物理七节不同内容录像课的师生行为分析结果</a:t>
            </a:r>
            <a:endParaRPr lang="zh-CN" altLang="en-US" sz="2400" dirty="0" smtClean="0">
              <a:solidFill>
                <a:schemeClr val="tx1"/>
              </a:solidFill>
              <a:latin typeface="黑体" panose="02010609060101010101" pitchFamily="2" charset="-122"/>
              <a:ea typeface="黑体" panose="02010609060101010101" pitchFamily="2" charset="-122"/>
            </a:endParaRPr>
          </a:p>
        </p:txBody>
      </p:sp>
      <p:sp>
        <p:nvSpPr>
          <p:cNvPr id="4" name="矩形 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课堂教学</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pSp>
        <p:nvGrpSpPr>
          <p:cNvPr id="7" name="组合 6"/>
          <p:cNvGrpSpPr/>
          <p:nvPr/>
        </p:nvGrpSpPr>
        <p:grpSpPr>
          <a:xfrm>
            <a:off x="1259632" y="2100915"/>
            <a:ext cx="6912768" cy="4496437"/>
            <a:chOff x="1115616" y="1804711"/>
            <a:chExt cx="7272808" cy="4864649"/>
          </a:xfrm>
        </p:grpSpPr>
        <p:pic>
          <p:nvPicPr>
            <p:cNvPr id="5" name="图片 22"/>
            <p:cNvPicPr>
              <a:picLocks noChangeAspect="1" noChangeArrowheads="1"/>
            </p:cNvPicPr>
            <p:nvPr/>
          </p:nvPicPr>
          <p:blipFill>
            <a:blip r:embed="rId1" cstate="print"/>
            <a:srcRect/>
            <a:stretch>
              <a:fillRect/>
            </a:stretch>
          </p:blipFill>
          <p:spPr bwMode="auto">
            <a:xfrm>
              <a:off x="1115616" y="1804711"/>
              <a:ext cx="7272808" cy="4864649"/>
            </a:xfrm>
            <a:prstGeom prst="rect">
              <a:avLst/>
            </a:prstGeom>
            <a:noFill/>
            <a:ln w="9525">
              <a:solidFill>
                <a:schemeClr val="bg1">
                  <a:lumMod val="65000"/>
                </a:schemeClr>
              </a:solidFill>
              <a:miter lim="800000"/>
              <a:headEnd/>
              <a:tailEnd/>
            </a:ln>
          </p:spPr>
        </p:pic>
        <p:pic>
          <p:nvPicPr>
            <p:cNvPr id="6" name="Picture 2"/>
            <p:cNvPicPr>
              <a:picLocks noChangeAspect="1" noChangeArrowheads="1"/>
            </p:cNvPicPr>
            <p:nvPr/>
          </p:nvPicPr>
          <p:blipFill>
            <a:blip r:embed="rId2" cstate="print"/>
            <a:srcRect/>
            <a:stretch>
              <a:fillRect/>
            </a:stretch>
          </p:blipFill>
          <p:spPr bwMode="auto">
            <a:xfrm>
              <a:off x="5356689" y="1839269"/>
              <a:ext cx="2887719" cy="2597843"/>
            </a:xfrm>
            <a:prstGeom prst="rect">
              <a:avLst/>
            </a:prstGeom>
            <a:noFill/>
            <a:ln w="9525">
              <a:noFill/>
              <a:miter lim="800000"/>
              <a:headEnd/>
              <a:tailEnd/>
            </a:ln>
          </p:spPr>
        </p:pic>
      </p:grpSp>
      <p:sp>
        <p:nvSpPr>
          <p:cNvPr id="8" name="文本框 7"/>
          <p:cNvSpPr txBox="1"/>
          <p:nvPr/>
        </p:nvSpPr>
        <p:spPr>
          <a:xfrm>
            <a:off x="5996997" y="4376107"/>
            <a:ext cx="455639" cy="276999"/>
          </a:xfrm>
          <a:prstGeom prst="rect">
            <a:avLst/>
          </a:prstGeom>
          <a:noFill/>
        </p:spPr>
        <p:txBody>
          <a:bodyPr wrap="square" rtlCol="0">
            <a:spAutoFit/>
          </a:bodyPr>
          <a:lstStyle/>
          <a:p>
            <a:r>
              <a:rPr lang="en-US" altLang="zh-CN" sz="1200" dirty="0" smtClean="0">
                <a:latin typeface="黑体" panose="02010609060101010101" pitchFamily="2" charset="-122"/>
                <a:ea typeface="黑体" panose="02010609060101010101" pitchFamily="2" charset="-122"/>
              </a:rPr>
              <a:t>0.3</a:t>
            </a:r>
            <a:endParaRPr lang="zh-CN" altLang="en-US" sz="1200" dirty="0">
              <a:latin typeface="黑体" panose="02010609060101010101" pitchFamily="2" charset="-122"/>
              <a:ea typeface="黑体" panose="02010609060101010101" pitchFamily="2" charset="-122"/>
            </a:endParaRPr>
          </a:p>
        </p:txBody>
      </p:sp>
      <p:sp>
        <p:nvSpPr>
          <p:cNvPr id="9" name="文本框 8"/>
          <p:cNvSpPr txBox="1"/>
          <p:nvPr/>
        </p:nvSpPr>
        <p:spPr>
          <a:xfrm>
            <a:off x="7034273" y="4374057"/>
            <a:ext cx="455639" cy="276999"/>
          </a:xfrm>
          <a:prstGeom prst="rect">
            <a:avLst/>
          </a:prstGeom>
          <a:noFill/>
        </p:spPr>
        <p:txBody>
          <a:bodyPr wrap="square" rtlCol="0">
            <a:spAutoFit/>
          </a:bodyPr>
          <a:lstStyle/>
          <a:p>
            <a:r>
              <a:rPr lang="en-US" altLang="zh-CN" sz="1200" dirty="0" smtClean="0">
                <a:latin typeface="黑体" panose="02010609060101010101" pitchFamily="2" charset="-122"/>
                <a:ea typeface="黑体" panose="02010609060101010101" pitchFamily="2" charset="-122"/>
              </a:rPr>
              <a:t>0.7</a:t>
            </a:r>
            <a:endParaRPr lang="zh-CN" altLang="en-US" sz="1200" dirty="0">
              <a:latin typeface="黑体" panose="02010609060101010101" pitchFamily="2" charset="-122"/>
              <a:ea typeface="黑体" panose="02010609060101010101" pitchFamily="2" charset="-122"/>
            </a:endParaRPr>
          </a:p>
        </p:txBody>
      </p:sp>
      <p:sp>
        <p:nvSpPr>
          <p:cNvPr id="10" name="文本框 9"/>
          <p:cNvSpPr txBox="1"/>
          <p:nvPr/>
        </p:nvSpPr>
        <p:spPr>
          <a:xfrm>
            <a:off x="5049140" y="3440405"/>
            <a:ext cx="455639" cy="276999"/>
          </a:xfrm>
          <a:prstGeom prst="rect">
            <a:avLst/>
          </a:prstGeom>
          <a:noFill/>
        </p:spPr>
        <p:txBody>
          <a:bodyPr wrap="square" rtlCol="0">
            <a:spAutoFit/>
          </a:bodyPr>
          <a:lstStyle/>
          <a:p>
            <a:r>
              <a:rPr lang="en-US" altLang="zh-CN" sz="1200" dirty="0" smtClean="0">
                <a:latin typeface="黑体" panose="02010609060101010101" pitchFamily="2" charset="-122"/>
                <a:ea typeface="黑体" panose="02010609060101010101" pitchFamily="2" charset="-122"/>
              </a:rPr>
              <a:t>0.4</a:t>
            </a:r>
            <a:endParaRPr lang="zh-CN" altLang="en-US" sz="1200" dirty="0">
              <a:latin typeface="黑体" panose="02010609060101010101" pitchFamily="2" charset="-122"/>
              <a:ea typeface="黑体" panose="02010609060101010101" pitchFamily="2" charset="-122"/>
            </a:endParaRPr>
          </a:p>
        </p:txBody>
      </p:sp>
      <p:cxnSp>
        <p:nvCxnSpPr>
          <p:cNvPr id="12" name="直接连接符 11"/>
          <p:cNvCxnSpPr/>
          <p:nvPr/>
        </p:nvCxnSpPr>
        <p:spPr>
          <a:xfrm>
            <a:off x="5434439" y="3578905"/>
            <a:ext cx="49221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3063866" y="4434267"/>
            <a:ext cx="4324601" cy="92926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a:off x="7365115" y="4343115"/>
            <a:ext cx="183591" cy="183591"/>
          </a:xfrm>
          <a:prstGeom prst="ellipse">
            <a:avLst/>
          </a:prstGeom>
          <a:solidFill>
            <a:srgbClr val="C0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088758" y="5877272"/>
            <a:ext cx="1368152" cy="292726"/>
          </a:xfrm>
          <a:prstGeom prst="rect">
            <a:avLst/>
          </a:prstGeom>
          <a:solidFill>
            <a:srgbClr val="C000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7333232" y="3714930"/>
            <a:ext cx="398432" cy="567643"/>
          </a:xfrm>
          <a:prstGeom prst="rect">
            <a:avLst/>
          </a:prstGeom>
          <a:solidFill>
            <a:srgbClr val="C000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583201" y="692696"/>
            <a:ext cx="6589199" cy="576723"/>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smtClean="0">
                <a:solidFill>
                  <a:schemeClr val="tx1"/>
                </a:solidFill>
                <a:latin typeface="黑体" panose="02010609060101010101" pitchFamily="2" charset="-122"/>
                <a:ea typeface="黑体" panose="02010609060101010101" pitchFamily="2" charset="-122"/>
              </a:rPr>
              <a:t>主要结果</a:t>
            </a:r>
            <a:endParaRPr lang="zh-CN" altLang="en-US" dirty="0">
              <a:solidFill>
                <a:schemeClr val="tx1"/>
              </a:solidFill>
              <a:latin typeface="黑体" panose="02010609060101010101" pitchFamily="2" charset="-122"/>
              <a:ea typeface="黑体" panose="02010609060101010101" pitchFamily="2" charset="-122"/>
            </a:endParaRPr>
          </a:p>
        </p:txBody>
      </p:sp>
      <p:sp>
        <p:nvSpPr>
          <p:cNvPr id="5" name="矩形 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研究结果</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aphicFrame>
        <p:nvGraphicFramePr>
          <p:cNvPr id="7" name="内容占位符 5"/>
          <p:cNvGraphicFramePr>
            <a:graphicFrameLocks noGrp="1"/>
          </p:cNvGraphicFramePr>
          <p:nvPr>
            <p:ph idx="1"/>
          </p:nvPr>
        </p:nvGraphicFramePr>
        <p:xfrm>
          <a:off x="661460" y="1772816"/>
          <a:ext cx="3779912" cy="460851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8" name="内容占位符 5"/>
          <p:cNvGraphicFramePr/>
          <p:nvPr/>
        </p:nvGraphicFramePr>
        <p:xfrm>
          <a:off x="4716016" y="1772816"/>
          <a:ext cx="4104456" cy="46085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 name="组合 11"/>
          <p:cNvGrpSpPr/>
          <p:nvPr/>
        </p:nvGrpSpPr>
        <p:grpSpPr>
          <a:xfrm>
            <a:off x="4716016" y="5373216"/>
            <a:ext cx="4104456" cy="1012663"/>
            <a:chOff x="0" y="2051052"/>
            <a:chExt cx="4104456" cy="1012663"/>
          </a:xfrm>
        </p:grpSpPr>
        <p:sp>
          <p:nvSpPr>
            <p:cNvPr id="13" name="矩形 12"/>
            <p:cNvSpPr/>
            <p:nvPr/>
          </p:nvSpPr>
          <p:spPr>
            <a:xfrm>
              <a:off x="0" y="2051052"/>
              <a:ext cx="4104456" cy="10126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矩形 13"/>
            <p:cNvSpPr/>
            <p:nvPr/>
          </p:nvSpPr>
          <p:spPr>
            <a:xfrm>
              <a:off x="0" y="2051052"/>
              <a:ext cx="4104456" cy="10126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3815" tIns="43815" rIns="43815" bIns="43815"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solidFill>
                    <a:schemeClr val="accent6"/>
                  </a:solidFill>
                </a:rPr>
                <a:t>报告单的解读</a:t>
              </a:r>
              <a:endParaRPr lang="zh-CN" altLang="en-US" sz="1800" kern="1200" dirty="0">
                <a:solidFill>
                  <a:schemeClr val="accent6"/>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3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矩形 6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未来发展</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
        <p:nvSpPr>
          <p:cNvPr id="66" name="标题 1"/>
          <p:cNvSpPr txBox="1"/>
          <p:nvPr/>
        </p:nvSpPr>
        <p:spPr>
          <a:xfrm>
            <a:off x="1547664" y="714400"/>
            <a:ext cx="6624736" cy="55436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sz="2900" smtClean="0">
                <a:solidFill>
                  <a:schemeClr val="tx1"/>
                </a:solidFill>
                <a:latin typeface="黑体" panose="02010609060101010101" pitchFamily="2" charset="-122"/>
                <a:ea typeface="黑体" panose="02010609060101010101" pitchFamily="2" charset="-122"/>
              </a:rPr>
              <a:t>展望</a:t>
            </a:r>
            <a:endParaRPr lang="zh-CN" altLang="en-US" sz="2900" dirty="0">
              <a:solidFill>
                <a:schemeClr val="tx1"/>
              </a:solidFill>
              <a:latin typeface="黑体" panose="02010609060101010101" pitchFamily="2" charset="-122"/>
              <a:ea typeface="黑体" panose="02010609060101010101" pitchFamily="2" charset="-122"/>
            </a:endParaRPr>
          </a:p>
        </p:txBody>
      </p:sp>
      <p:grpSp>
        <p:nvGrpSpPr>
          <p:cNvPr id="54" name="组合 53"/>
          <p:cNvGrpSpPr/>
          <p:nvPr/>
        </p:nvGrpSpPr>
        <p:grpSpPr>
          <a:xfrm>
            <a:off x="303957" y="1628800"/>
            <a:ext cx="8444507" cy="1080120"/>
            <a:chOff x="303957" y="1412776"/>
            <a:chExt cx="8444507" cy="1080120"/>
          </a:xfrm>
        </p:grpSpPr>
        <p:sp>
          <p:nvSpPr>
            <p:cNvPr id="44" name="AutoShape 2"/>
            <p:cNvSpPr>
              <a:spLocks noChangeArrowheads="1"/>
            </p:cNvSpPr>
            <p:nvPr/>
          </p:nvSpPr>
          <p:spPr bwMode="gray">
            <a:xfrm>
              <a:off x="303957" y="1412776"/>
              <a:ext cx="8444507" cy="1080120"/>
            </a:xfrm>
            <a:prstGeom prst="roundRect">
              <a:avLst>
                <a:gd name="adj" fmla="val 10347"/>
              </a:avLst>
            </a:prstGeom>
            <a:solidFill>
              <a:srgbClr val="FFFFFF"/>
            </a:solidFill>
            <a:ln w="50800">
              <a:solidFill>
                <a:srgbClr val="4EA7EA"/>
              </a:solidFill>
              <a:round/>
            </a:ln>
            <a:effectLst>
              <a:outerShdw dist="107763" dir="2700000" algn="ctr" rotWithShape="0">
                <a:srgbClr val="80808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ysClr val="windowText" lastClr="000000"/>
                </a:solidFill>
                <a:effectLst/>
                <a:uLnTx/>
                <a:uFillTx/>
              </a:endParaRPr>
            </a:p>
          </p:txBody>
        </p:sp>
        <p:cxnSp>
          <p:nvCxnSpPr>
            <p:cNvPr id="45" name="直接连接符 44"/>
            <p:cNvCxnSpPr/>
            <p:nvPr/>
          </p:nvCxnSpPr>
          <p:spPr>
            <a:xfrm>
              <a:off x="827584" y="1484784"/>
              <a:ext cx="0" cy="1008112"/>
            </a:xfrm>
            <a:prstGeom prst="line">
              <a:avLst/>
            </a:prstGeom>
            <a:ln w="22225">
              <a:solidFill>
                <a:schemeClr val="accent2">
                  <a:lumMod val="40000"/>
                  <a:lumOff val="60000"/>
                </a:schemeClr>
              </a:solidFill>
              <a:prstDash val="dash"/>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TextBox 7"/>
            <p:cNvSpPr txBox="1">
              <a:spLocks noChangeArrowheads="1"/>
            </p:cNvSpPr>
            <p:nvPr/>
          </p:nvSpPr>
          <p:spPr bwMode="auto">
            <a:xfrm>
              <a:off x="323528" y="1772816"/>
              <a:ext cx="579401" cy="584775"/>
            </a:xfrm>
            <a:prstGeom prst="rect">
              <a:avLst/>
            </a:prstGeom>
            <a:noFill/>
            <a:ln w="9525">
              <a:noFill/>
              <a:miter lim="800000"/>
            </a:ln>
            <a:effectLst/>
          </p:spPr>
          <p:txBody>
            <a:bodyPr wrap="square">
              <a:spAutoFit/>
            </a:bodyPr>
            <a:lstStyle/>
            <a:p>
              <a:pPr algn="ctr"/>
              <a:r>
                <a:rPr lang="nb-NO" altLang="en-US" sz="3200" b="1" dirty="0">
                  <a:solidFill>
                    <a:srgbClr val="002060"/>
                  </a:solidFill>
                </a:rPr>
                <a:t>1</a:t>
              </a:r>
              <a:endParaRPr lang="nb-NO" altLang="en-US" sz="3200" b="1" dirty="0">
                <a:solidFill>
                  <a:srgbClr val="002060"/>
                </a:solidFill>
              </a:endParaRPr>
            </a:p>
          </p:txBody>
        </p:sp>
        <p:sp>
          <p:nvSpPr>
            <p:cNvPr id="53" name="TextBox 52"/>
            <p:cNvSpPr txBox="1"/>
            <p:nvPr/>
          </p:nvSpPr>
          <p:spPr>
            <a:xfrm>
              <a:off x="1043608" y="1628800"/>
              <a:ext cx="7560840" cy="400110"/>
            </a:xfrm>
            <a:prstGeom prst="rect">
              <a:avLst/>
            </a:prstGeom>
            <a:noFill/>
          </p:spPr>
          <p:txBody>
            <a:bodyPr wrap="square" rtlCol="0">
              <a:spAutoFit/>
            </a:bodyPr>
            <a:lstStyle/>
            <a:p>
              <a:r>
                <a:rPr lang="zh-CN" altLang="en-US" sz="2000" dirty="0" smtClean="0">
                  <a:latin typeface="黑体" panose="02010609060101010101" pitchFamily="2" charset="-122"/>
                  <a:ea typeface="黑体" panose="02010609060101010101" pitchFamily="2" charset="-122"/>
                </a:rPr>
                <a:t>建立价值导向鲜明、结构清晰、可操作化的教育教学质量评价体系</a:t>
              </a:r>
              <a:endParaRPr lang="zh-CN" altLang="en-US" sz="2000" dirty="0" smtClean="0">
                <a:latin typeface="黑体" panose="02010609060101010101" pitchFamily="2" charset="-122"/>
                <a:ea typeface="黑体" panose="02010609060101010101" pitchFamily="2" charset="-122"/>
              </a:endParaRPr>
            </a:p>
          </p:txBody>
        </p:sp>
      </p:grpSp>
      <p:grpSp>
        <p:nvGrpSpPr>
          <p:cNvPr id="62" name="组合 61"/>
          <p:cNvGrpSpPr/>
          <p:nvPr/>
        </p:nvGrpSpPr>
        <p:grpSpPr>
          <a:xfrm>
            <a:off x="323528" y="2852936"/>
            <a:ext cx="8444507" cy="1080120"/>
            <a:chOff x="303957" y="1412776"/>
            <a:chExt cx="8444507" cy="1080120"/>
          </a:xfrm>
        </p:grpSpPr>
        <p:sp>
          <p:nvSpPr>
            <p:cNvPr id="67" name="AutoShape 2"/>
            <p:cNvSpPr>
              <a:spLocks noChangeArrowheads="1"/>
            </p:cNvSpPr>
            <p:nvPr/>
          </p:nvSpPr>
          <p:spPr bwMode="gray">
            <a:xfrm>
              <a:off x="303957" y="1412776"/>
              <a:ext cx="8444507" cy="1080120"/>
            </a:xfrm>
            <a:prstGeom prst="roundRect">
              <a:avLst>
                <a:gd name="adj" fmla="val 10347"/>
              </a:avLst>
            </a:prstGeom>
            <a:solidFill>
              <a:srgbClr val="FFFFFF"/>
            </a:solidFill>
            <a:ln w="50800">
              <a:solidFill>
                <a:srgbClr val="4EA7EA"/>
              </a:solidFill>
              <a:round/>
            </a:ln>
            <a:effectLst>
              <a:outerShdw dist="107763" dir="2700000" algn="ctr" rotWithShape="0">
                <a:srgbClr val="80808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ysClr val="windowText" lastClr="000000"/>
                </a:solidFill>
                <a:effectLst/>
                <a:uLnTx/>
                <a:uFillTx/>
              </a:endParaRPr>
            </a:p>
          </p:txBody>
        </p:sp>
        <p:cxnSp>
          <p:nvCxnSpPr>
            <p:cNvPr id="68" name="直接连接符 67"/>
            <p:cNvCxnSpPr/>
            <p:nvPr/>
          </p:nvCxnSpPr>
          <p:spPr>
            <a:xfrm>
              <a:off x="827584" y="1484784"/>
              <a:ext cx="0" cy="1008112"/>
            </a:xfrm>
            <a:prstGeom prst="line">
              <a:avLst/>
            </a:prstGeom>
            <a:ln w="22225">
              <a:solidFill>
                <a:schemeClr val="accent2">
                  <a:lumMod val="40000"/>
                  <a:lumOff val="60000"/>
                </a:schemeClr>
              </a:solidFill>
              <a:prstDash val="dash"/>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9" name="TextBox 7"/>
            <p:cNvSpPr txBox="1">
              <a:spLocks noChangeArrowheads="1"/>
            </p:cNvSpPr>
            <p:nvPr/>
          </p:nvSpPr>
          <p:spPr bwMode="auto">
            <a:xfrm>
              <a:off x="323528" y="1772816"/>
              <a:ext cx="579401" cy="584775"/>
            </a:xfrm>
            <a:prstGeom prst="rect">
              <a:avLst/>
            </a:prstGeom>
            <a:noFill/>
            <a:ln w="9525">
              <a:noFill/>
              <a:miter lim="800000"/>
            </a:ln>
            <a:effectLst/>
          </p:spPr>
          <p:txBody>
            <a:bodyPr wrap="square">
              <a:spAutoFit/>
            </a:bodyPr>
            <a:lstStyle/>
            <a:p>
              <a:pPr algn="ctr"/>
              <a:r>
                <a:rPr lang="nb-NO" altLang="en-US" sz="3200" b="1" dirty="0" smtClean="0">
                  <a:solidFill>
                    <a:srgbClr val="002060"/>
                  </a:solidFill>
                </a:rPr>
                <a:t>2</a:t>
              </a:r>
              <a:endParaRPr lang="nb-NO" altLang="en-US" sz="3200" b="1" dirty="0">
                <a:solidFill>
                  <a:srgbClr val="002060"/>
                </a:solidFill>
              </a:endParaRPr>
            </a:p>
          </p:txBody>
        </p:sp>
        <p:sp>
          <p:nvSpPr>
            <p:cNvPr id="70" name="TextBox 69"/>
            <p:cNvSpPr txBox="1"/>
            <p:nvPr/>
          </p:nvSpPr>
          <p:spPr>
            <a:xfrm>
              <a:off x="1024037" y="1732746"/>
              <a:ext cx="7560840" cy="400110"/>
            </a:xfrm>
            <a:prstGeom prst="rect">
              <a:avLst/>
            </a:prstGeom>
            <a:noFill/>
          </p:spPr>
          <p:txBody>
            <a:bodyPr wrap="square" rtlCol="0">
              <a:spAutoFit/>
            </a:bodyPr>
            <a:lstStyle/>
            <a:p>
              <a:r>
                <a:rPr lang="zh-CN" altLang="en-US" sz="2000" dirty="0" smtClean="0">
                  <a:latin typeface="黑体" panose="02010609060101010101" pitchFamily="2" charset="-122"/>
                  <a:ea typeface="黑体" panose="02010609060101010101" pitchFamily="2" charset="-122"/>
                </a:rPr>
                <a:t>着力推进信息科学技术在大规模教育评价领域中全方位的应用</a:t>
              </a:r>
              <a:endParaRPr lang="zh-CN" altLang="en-US" sz="2000" dirty="0" smtClean="0">
                <a:latin typeface="黑体" panose="02010609060101010101" pitchFamily="2" charset="-122"/>
                <a:ea typeface="黑体" panose="02010609060101010101" pitchFamily="2" charset="-122"/>
              </a:endParaRPr>
            </a:p>
          </p:txBody>
        </p:sp>
      </p:grpSp>
      <p:grpSp>
        <p:nvGrpSpPr>
          <p:cNvPr id="76" name="组合 75"/>
          <p:cNvGrpSpPr/>
          <p:nvPr/>
        </p:nvGrpSpPr>
        <p:grpSpPr>
          <a:xfrm>
            <a:off x="323528" y="4077072"/>
            <a:ext cx="8444507" cy="1080120"/>
            <a:chOff x="303957" y="1412776"/>
            <a:chExt cx="8444507" cy="1080120"/>
          </a:xfrm>
        </p:grpSpPr>
        <p:sp>
          <p:nvSpPr>
            <p:cNvPr id="77" name="AutoShape 2"/>
            <p:cNvSpPr>
              <a:spLocks noChangeArrowheads="1"/>
            </p:cNvSpPr>
            <p:nvPr/>
          </p:nvSpPr>
          <p:spPr bwMode="gray">
            <a:xfrm>
              <a:off x="303957" y="1412776"/>
              <a:ext cx="8444507" cy="1080120"/>
            </a:xfrm>
            <a:prstGeom prst="roundRect">
              <a:avLst>
                <a:gd name="adj" fmla="val 10347"/>
              </a:avLst>
            </a:prstGeom>
            <a:solidFill>
              <a:srgbClr val="FFFFFF"/>
            </a:solidFill>
            <a:ln w="50800">
              <a:solidFill>
                <a:srgbClr val="4EA7EA"/>
              </a:solidFill>
              <a:round/>
            </a:ln>
            <a:effectLst>
              <a:outerShdw dist="107763" dir="2700000" algn="ctr" rotWithShape="0">
                <a:srgbClr val="80808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ysClr val="windowText" lastClr="000000"/>
                </a:solidFill>
                <a:effectLst/>
                <a:uLnTx/>
                <a:uFillTx/>
              </a:endParaRPr>
            </a:p>
          </p:txBody>
        </p:sp>
        <p:cxnSp>
          <p:nvCxnSpPr>
            <p:cNvPr id="78" name="直接连接符 77"/>
            <p:cNvCxnSpPr/>
            <p:nvPr/>
          </p:nvCxnSpPr>
          <p:spPr>
            <a:xfrm>
              <a:off x="827584" y="1484784"/>
              <a:ext cx="0" cy="1008112"/>
            </a:xfrm>
            <a:prstGeom prst="line">
              <a:avLst/>
            </a:prstGeom>
            <a:ln w="22225">
              <a:solidFill>
                <a:schemeClr val="accent2">
                  <a:lumMod val="40000"/>
                  <a:lumOff val="60000"/>
                </a:schemeClr>
              </a:solidFill>
              <a:prstDash val="dash"/>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9" name="TextBox 7"/>
            <p:cNvSpPr txBox="1">
              <a:spLocks noChangeArrowheads="1"/>
            </p:cNvSpPr>
            <p:nvPr/>
          </p:nvSpPr>
          <p:spPr bwMode="auto">
            <a:xfrm>
              <a:off x="323528" y="1772816"/>
              <a:ext cx="579401" cy="584775"/>
            </a:xfrm>
            <a:prstGeom prst="rect">
              <a:avLst/>
            </a:prstGeom>
            <a:noFill/>
            <a:ln w="9525">
              <a:noFill/>
              <a:miter lim="800000"/>
            </a:ln>
            <a:effectLst/>
          </p:spPr>
          <p:txBody>
            <a:bodyPr wrap="square">
              <a:spAutoFit/>
            </a:bodyPr>
            <a:lstStyle/>
            <a:p>
              <a:pPr algn="ctr"/>
              <a:r>
                <a:rPr lang="nb-NO" altLang="en-US" sz="3200" b="1" dirty="0" smtClean="0">
                  <a:solidFill>
                    <a:srgbClr val="002060"/>
                  </a:solidFill>
                </a:rPr>
                <a:t>3</a:t>
              </a:r>
              <a:endParaRPr lang="nb-NO" altLang="en-US" sz="3200" b="1" dirty="0">
                <a:solidFill>
                  <a:srgbClr val="002060"/>
                </a:solidFill>
              </a:endParaRPr>
            </a:p>
          </p:txBody>
        </p:sp>
        <p:sp>
          <p:nvSpPr>
            <p:cNvPr id="80" name="TextBox 79"/>
            <p:cNvSpPr txBox="1"/>
            <p:nvPr/>
          </p:nvSpPr>
          <p:spPr>
            <a:xfrm>
              <a:off x="1007604" y="1568829"/>
              <a:ext cx="7560840" cy="707886"/>
            </a:xfrm>
            <a:prstGeom prst="rect">
              <a:avLst/>
            </a:prstGeom>
            <a:noFill/>
          </p:spPr>
          <p:txBody>
            <a:bodyPr wrap="square" rtlCol="0">
              <a:spAutoFit/>
            </a:bodyPr>
            <a:lstStyle/>
            <a:p>
              <a:r>
                <a:rPr lang="zh-CN" altLang="en-US" sz="2000" dirty="0" smtClean="0">
                  <a:latin typeface="黑体" panose="02010609060101010101" pitchFamily="2" charset="-122"/>
                  <a:ea typeface="黑体" panose="02010609060101010101" pitchFamily="2" charset="-122"/>
                </a:rPr>
                <a:t>努力培养应用实证资料促进教育教学改进和管理决策的意识，着力推动对测评数据的深度挖掘、解读与运用</a:t>
              </a:r>
              <a:endParaRPr lang="zh-CN" altLang="en-US" sz="2000" dirty="0">
                <a:latin typeface="黑体" panose="02010609060101010101" pitchFamily="2" charset="-122"/>
                <a:ea typeface="黑体" panose="02010609060101010101" pitchFamily="2" charset="-122"/>
              </a:endParaRPr>
            </a:p>
          </p:txBody>
        </p:sp>
      </p:grpSp>
      <p:grpSp>
        <p:nvGrpSpPr>
          <p:cNvPr id="81" name="组合 80"/>
          <p:cNvGrpSpPr/>
          <p:nvPr/>
        </p:nvGrpSpPr>
        <p:grpSpPr>
          <a:xfrm>
            <a:off x="323528" y="5301208"/>
            <a:ext cx="8444507" cy="1080120"/>
            <a:chOff x="303957" y="1412776"/>
            <a:chExt cx="8444507" cy="1080120"/>
          </a:xfrm>
        </p:grpSpPr>
        <p:sp>
          <p:nvSpPr>
            <p:cNvPr id="82" name="AutoShape 2"/>
            <p:cNvSpPr>
              <a:spLocks noChangeArrowheads="1"/>
            </p:cNvSpPr>
            <p:nvPr/>
          </p:nvSpPr>
          <p:spPr bwMode="gray">
            <a:xfrm>
              <a:off x="303957" y="1412776"/>
              <a:ext cx="8444507" cy="1080120"/>
            </a:xfrm>
            <a:prstGeom prst="roundRect">
              <a:avLst>
                <a:gd name="adj" fmla="val 10347"/>
              </a:avLst>
            </a:prstGeom>
            <a:solidFill>
              <a:srgbClr val="FFFFFF"/>
            </a:solidFill>
            <a:ln w="50800">
              <a:solidFill>
                <a:srgbClr val="4EA7EA"/>
              </a:solidFill>
              <a:round/>
            </a:ln>
            <a:effectLst>
              <a:outerShdw dist="107763" dir="2700000" algn="ctr" rotWithShape="0">
                <a:srgbClr val="80808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ysClr val="windowText" lastClr="000000"/>
                </a:solidFill>
                <a:effectLst/>
                <a:uLnTx/>
                <a:uFillTx/>
              </a:endParaRPr>
            </a:p>
          </p:txBody>
        </p:sp>
        <p:cxnSp>
          <p:nvCxnSpPr>
            <p:cNvPr id="83" name="直接连接符 82"/>
            <p:cNvCxnSpPr/>
            <p:nvPr/>
          </p:nvCxnSpPr>
          <p:spPr>
            <a:xfrm>
              <a:off x="827584" y="1484784"/>
              <a:ext cx="0" cy="1008112"/>
            </a:xfrm>
            <a:prstGeom prst="line">
              <a:avLst/>
            </a:prstGeom>
            <a:ln w="22225">
              <a:solidFill>
                <a:schemeClr val="accent2">
                  <a:lumMod val="40000"/>
                  <a:lumOff val="60000"/>
                </a:schemeClr>
              </a:solidFill>
              <a:prstDash val="dash"/>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4" name="TextBox 7"/>
            <p:cNvSpPr txBox="1">
              <a:spLocks noChangeArrowheads="1"/>
            </p:cNvSpPr>
            <p:nvPr/>
          </p:nvSpPr>
          <p:spPr bwMode="auto">
            <a:xfrm>
              <a:off x="323528" y="1772816"/>
              <a:ext cx="579401" cy="584775"/>
            </a:xfrm>
            <a:prstGeom prst="rect">
              <a:avLst/>
            </a:prstGeom>
            <a:noFill/>
            <a:ln w="9525">
              <a:noFill/>
              <a:miter lim="800000"/>
            </a:ln>
            <a:effectLst/>
          </p:spPr>
          <p:txBody>
            <a:bodyPr wrap="square">
              <a:spAutoFit/>
            </a:bodyPr>
            <a:lstStyle/>
            <a:p>
              <a:pPr algn="ctr"/>
              <a:r>
                <a:rPr lang="nb-NO" altLang="en-US" sz="3200" b="1" dirty="0" smtClean="0">
                  <a:solidFill>
                    <a:srgbClr val="002060"/>
                  </a:solidFill>
                </a:rPr>
                <a:t>4</a:t>
              </a:r>
              <a:endParaRPr lang="nb-NO" altLang="en-US" sz="3200" b="1" dirty="0">
                <a:solidFill>
                  <a:srgbClr val="002060"/>
                </a:solidFill>
              </a:endParaRPr>
            </a:p>
          </p:txBody>
        </p:sp>
        <p:sp>
          <p:nvSpPr>
            <p:cNvPr id="85" name="TextBox 84"/>
            <p:cNvSpPr txBox="1"/>
            <p:nvPr/>
          </p:nvSpPr>
          <p:spPr>
            <a:xfrm>
              <a:off x="1046831" y="1598893"/>
              <a:ext cx="7560840" cy="707886"/>
            </a:xfrm>
            <a:prstGeom prst="rect">
              <a:avLst/>
            </a:prstGeom>
            <a:noFill/>
          </p:spPr>
          <p:txBody>
            <a:bodyPr wrap="square" rtlCol="0">
              <a:spAutoFit/>
            </a:bodyPr>
            <a:lstStyle/>
            <a:p>
              <a:r>
                <a:rPr lang="zh-CN" altLang="en-US" sz="2000" dirty="0" smtClean="0">
                  <a:latin typeface="黑体" panose="02010609060101010101" pitchFamily="2" charset="-122"/>
                  <a:ea typeface="黑体" panose="02010609060101010101" pitchFamily="2" charset="-122"/>
                </a:rPr>
                <a:t>着力推进与教育评价相关领域的应用基础研究工作，密切关注应用基础研究成果，为各评价环节的改进提供基础保障</a:t>
              </a:r>
              <a:endParaRPr lang="zh-CN" altLang="en-US" sz="2000" dirty="0">
                <a:latin typeface="黑体" panose="02010609060101010101" pitchFamily="2" charset="-122"/>
                <a:ea typeface="黑体" panose="0201060906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22" presetClass="entr" presetSubtype="8"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wipe(left)">
                                      <p:cBhvr>
                                        <p:cTn id="10" dur="500"/>
                                        <p:tgtEl>
                                          <p:spTgt spid="62"/>
                                        </p:tgtEl>
                                      </p:cBhvr>
                                    </p:animEffect>
                                  </p:childTnLst>
                                </p:cTn>
                              </p:par>
                              <p:par>
                                <p:cTn id="11" presetID="22" presetClass="entr" presetSubtype="8"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wipe(left)">
                                      <p:cBhvr>
                                        <p:cTn id="13" dur="500"/>
                                        <p:tgtEl>
                                          <p:spTgt spid="76"/>
                                        </p:tgtEl>
                                      </p:cBhvr>
                                    </p:animEffect>
                                  </p:childTnLst>
                                </p:cTn>
                              </p:par>
                              <p:par>
                                <p:cTn id="14" presetID="22" presetClass="entr" presetSubtype="8" fill="hold"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wipe(left)">
                                      <p:cBhvr>
                                        <p:cTn id="1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2814463" y="1988840"/>
            <a:ext cx="5638800" cy="1948929"/>
          </a:xfrm>
        </p:spPr>
        <p:txBody>
          <a:bodyPr>
            <a:noAutofit/>
          </a:bodyPr>
          <a:lstStyle/>
          <a:p>
            <a:pPr algn="ctr"/>
            <a:r>
              <a:rPr lang="zh-CN" altLang="en-US" sz="6000" i="1" dirty="0" smtClean="0">
                <a:latin typeface="黑体" panose="02010609060101010101" pitchFamily="2" charset="-122"/>
                <a:ea typeface="黑体" panose="02010609060101010101" pitchFamily="2" charset="-122"/>
              </a:rPr>
              <a:t>谢谢聆听，</a:t>
            </a:r>
            <a:br>
              <a:rPr lang="en-US" altLang="zh-CN" sz="6000" i="1" dirty="0" smtClean="0">
                <a:latin typeface="黑体" panose="02010609060101010101" pitchFamily="2" charset="-122"/>
                <a:ea typeface="黑体" panose="02010609060101010101" pitchFamily="2" charset="-122"/>
              </a:rPr>
            </a:br>
            <a:r>
              <a:rPr lang="zh-CN" altLang="en-US" sz="6000" i="1" dirty="0" smtClean="0">
                <a:latin typeface="黑体" panose="02010609060101010101" pitchFamily="2" charset="-122"/>
                <a:ea typeface="黑体" panose="02010609060101010101" pitchFamily="2" charset="-122"/>
              </a:rPr>
              <a:t>敬请批评指正！</a:t>
            </a:r>
            <a:endParaRPr lang="zh-CN" altLang="en-US" sz="6000" i="1" dirty="0">
              <a:latin typeface="黑体" panose="02010609060101010101" pitchFamily="2" charset="-122"/>
              <a:ea typeface="黑体" panose="02010609060101010101" pitchFamily="2" charset="-122"/>
            </a:endParaRPr>
          </a:p>
        </p:txBody>
      </p:sp>
      <p:pic>
        <p:nvPicPr>
          <p:cNvPr id="3" name="图片 2"/>
          <p:cNvPicPr>
            <a:picLocks noChangeAspect="1"/>
          </p:cNvPicPr>
          <p:nvPr/>
        </p:nvPicPr>
        <p:blipFill>
          <a:blip r:embed="rId1"/>
          <a:stretch>
            <a:fillRect/>
          </a:stretch>
        </p:blipFill>
        <p:spPr>
          <a:xfrm>
            <a:off x="475095" y="456462"/>
            <a:ext cx="1648631" cy="167269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矩形 4"/>
          <p:cNvSpPr/>
          <p:nvPr/>
        </p:nvSpPr>
        <p:spPr>
          <a:xfrm rot="16200000">
            <a:off x="226847" y="2463758"/>
            <a:ext cx="738664" cy="1220847"/>
          </a:xfrm>
          <a:prstGeom prst="rect">
            <a:avLst/>
          </a:prstGeom>
          <a:noFill/>
        </p:spPr>
        <p:txBody>
          <a:bodyPr vert="eaVert" wrap="none" lIns="91440" tIns="45720" rIns="91440" bIns="45720">
            <a:spAutoFit/>
          </a:bodyPr>
          <a:lstStyle/>
          <a:p>
            <a:pPr algn="ctr"/>
            <a:r>
              <a:rPr lang="en-US" altLang="zh-CN" sz="3600" b="0" cap="none" spc="0" dirty="0" smtClean="0">
                <a:ln w="0"/>
                <a:solidFill>
                  <a:schemeClr val="bg1"/>
                </a:solidFill>
                <a:effectLst>
                  <a:reflection blurRad="6350" stA="53000" endA="300" endPos="35500" dir="5400000" sy="-90000" algn="bl" rotWithShape="0"/>
                </a:effectLst>
                <a:latin typeface="华文隶书" panose="02010800040101010101" pitchFamily="2" charset="-122"/>
                <a:ea typeface="华文隶书" panose="02010800040101010101" pitchFamily="2" charset="-122"/>
              </a:rPr>
              <a:t>BAEQ</a:t>
            </a:r>
            <a:endParaRPr lang="zh-CN" altLang="en-US" sz="3600" b="0" cap="none" spc="0" dirty="0">
              <a:ln w="0"/>
              <a:solidFill>
                <a:schemeClr val="bg1"/>
              </a:solidFill>
              <a:effectLst>
                <a:reflection blurRad="6350" stA="53000" endA="300" endPos="35500" dir="5400000" sy="-90000" algn="bl" rotWithShape="0"/>
              </a:effectLst>
              <a:latin typeface="华文隶书" panose="02010800040101010101" pitchFamily="2" charset="-122"/>
              <a:ea typeface="华文隶书" panose="02010800040101010101" pitchFamily="2" charset="-122"/>
            </a:endParaRPr>
          </a:p>
        </p:txBody>
      </p:sp>
      <p:cxnSp>
        <p:nvCxnSpPr>
          <p:cNvPr id="6" name="直接连接符 5"/>
          <p:cNvCxnSpPr/>
          <p:nvPr/>
        </p:nvCxnSpPr>
        <p:spPr>
          <a:xfrm>
            <a:off x="2123726" y="1292812"/>
            <a:ext cx="7020274"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5656" y="692696"/>
            <a:ext cx="6934200" cy="914400"/>
          </a:xfrm>
        </p:spPr>
        <p:txBody>
          <a:bodyPr>
            <a:normAutofit/>
          </a:bodyPr>
          <a:lstStyle/>
          <a:p>
            <a:pPr lvl="1">
              <a:defRPr/>
            </a:pPr>
            <a:r>
              <a:rPr lang="zh-CN" altLang="en-US" sz="2400" kern="1200" dirty="0" smtClean="0">
                <a:latin typeface="黑体" panose="02010609060101010101" pitchFamily="2" charset="-122"/>
                <a:ea typeface="黑体" panose="02010609060101010101" pitchFamily="2" charset="-122"/>
                <a:cs typeface="+mj-cs"/>
              </a:rPr>
              <a:t>国内外大规模</a:t>
            </a:r>
            <a:r>
              <a:rPr lang="zh-CN" altLang="en-US" sz="2400" kern="1200" dirty="0">
                <a:latin typeface="黑体" panose="02010609060101010101" pitchFamily="2" charset="-122"/>
                <a:ea typeface="黑体" panose="02010609060101010101" pitchFamily="2" charset="-122"/>
                <a:cs typeface="+mj-cs"/>
              </a:rPr>
              <a:t>学业测试项目研究</a:t>
            </a:r>
            <a:r>
              <a:rPr lang="zh-CN" altLang="en-US" sz="2400" kern="1200" dirty="0" smtClean="0">
                <a:latin typeface="黑体" panose="02010609060101010101" pitchFamily="2" charset="-122"/>
                <a:ea typeface="黑体" panose="02010609060101010101" pitchFamily="2" charset="-122"/>
                <a:cs typeface="+mj-cs"/>
              </a:rPr>
              <a:t>启示：</a:t>
            </a:r>
            <a:r>
              <a:rPr lang="en-US" altLang="zh-CN" sz="2400" kern="1200" dirty="0" smtClean="0">
                <a:solidFill>
                  <a:srgbClr val="C00000"/>
                </a:solidFill>
                <a:latin typeface="+mn-lt"/>
                <a:ea typeface="黑体" panose="02010609060101010101" pitchFamily="2" charset="-122"/>
                <a:cs typeface="+mj-cs"/>
              </a:rPr>
              <a:t>NAEP</a:t>
            </a:r>
            <a:endParaRPr lang="zh-CN" altLang="en-US" sz="2400" kern="1200" dirty="0">
              <a:solidFill>
                <a:srgbClr val="C00000"/>
              </a:solidFill>
              <a:latin typeface="+mn-lt"/>
              <a:ea typeface="黑体" panose="02010609060101010101" pitchFamily="2" charset="-122"/>
              <a:cs typeface="+mj-cs"/>
            </a:endParaRPr>
          </a:p>
        </p:txBody>
      </p:sp>
      <p:sp>
        <p:nvSpPr>
          <p:cNvPr id="20483" name="内容占位符 2"/>
          <p:cNvSpPr>
            <a:spLocks noGrp="1"/>
          </p:cNvSpPr>
          <p:nvPr>
            <p:ph idx="1"/>
          </p:nvPr>
        </p:nvSpPr>
        <p:spPr>
          <a:xfrm>
            <a:off x="428596" y="1700808"/>
            <a:ext cx="8175852" cy="4248472"/>
          </a:xfrm>
        </p:spPr>
        <p:txBody>
          <a:bodyPr>
            <a:normAutofit fontScale="92500" lnSpcReduction="20000"/>
          </a:bodyPr>
          <a:lstStyle/>
          <a:p>
            <a:pPr>
              <a:lnSpc>
                <a:spcPct val="150000"/>
              </a:lnSpc>
            </a:pPr>
            <a:r>
              <a:rPr lang="zh-CN" altLang="en-US" sz="1800" b="1" dirty="0" smtClean="0">
                <a:solidFill>
                  <a:srgbClr val="C00000"/>
                </a:solidFill>
                <a:latin typeface="黑体" panose="02010609060101010101" pitchFamily="2" charset="-122"/>
                <a:ea typeface="黑体" panose="02010609060101010101" pitchFamily="2" charset="-122"/>
              </a:rPr>
              <a:t>发起机构：</a:t>
            </a:r>
            <a:r>
              <a:rPr lang="zh-CN" altLang="en-US" sz="1800" b="1" dirty="0" smtClean="0">
                <a:latin typeface="黑体" panose="02010609060101010101" pitchFamily="2" charset="-122"/>
                <a:ea typeface="黑体" panose="02010609060101010101" pitchFamily="2" charset="-122"/>
              </a:rPr>
              <a:t>美国国家教育统计中心，</a:t>
            </a:r>
            <a:r>
              <a:rPr lang="en-US" altLang="zh-CN" sz="1800" b="1" dirty="0" err="1" smtClean="0">
                <a:latin typeface="黑体" panose="02010609060101010101" pitchFamily="2" charset="-122"/>
                <a:ea typeface="黑体" panose="02010609060101010101" pitchFamily="2" charset="-122"/>
              </a:rPr>
              <a:t>NCES；美国国家评价管理委员会，NAGB</a:t>
            </a:r>
            <a:endParaRPr lang="en-US" altLang="zh-CN" sz="1800" b="1" dirty="0" smtClean="0">
              <a:latin typeface="黑体" panose="02010609060101010101" pitchFamily="2" charset="-122"/>
              <a:ea typeface="黑体" panose="02010609060101010101" pitchFamily="2" charset="-122"/>
            </a:endParaRPr>
          </a:p>
          <a:p>
            <a:pPr>
              <a:lnSpc>
                <a:spcPct val="150000"/>
              </a:lnSpc>
            </a:pPr>
            <a:r>
              <a:rPr lang="zh-CN" altLang="en-US" sz="1800" b="1" dirty="0" smtClean="0">
                <a:solidFill>
                  <a:srgbClr val="C00000"/>
                </a:solidFill>
                <a:latin typeface="黑体" panose="02010609060101010101" pitchFamily="2" charset="-122"/>
                <a:ea typeface="黑体" panose="02010609060101010101" pitchFamily="2" charset="-122"/>
              </a:rPr>
              <a:t>起始年份与评价周期：</a:t>
            </a:r>
            <a:r>
              <a:rPr lang="en-US" altLang="zh-CN" sz="1800" b="1" dirty="0" smtClean="0">
                <a:latin typeface="黑体" panose="02010609060101010101" pitchFamily="2" charset="-122"/>
                <a:ea typeface="黑体" panose="02010609060101010101" pitchFamily="2" charset="-122"/>
              </a:rPr>
              <a:t>1969</a:t>
            </a:r>
            <a:r>
              <a:rPr lang="zh-CN" altLang="en-US" sz="1800" b="1" dirty="0" smtClean="0">
                <a:latin typeface="黑体" panose="02010609060101010101" pitchFamily="2" charset="-122"/>
                <a:ea typeface="黑体" panose="02010609060101010101" pitchFamily="2" charset="-122"/>
              </a:rPr>
              <a:t>年，</a:t>
            </a:r>
            <a:r>
              <a:rPr lang="en-US" altLang="zh-CN" sz="1800" b="1" dirty="0" smtClean="0">
                <a:latin typeface="黑体" panose="02010609060101010101" pitchFamily="2" charset="-122"/>
                <a:ea typeface="黑体" panose="02010609060101010101" pitchFamily="2" charset="-122"/>
              </a:rPr>
              <a:t>2年（阅读、数学），</a:t>
            </a:r>
            <a:r>
              <a:rPr lang="en-US" altLang="zh-CN" sz="1800" b="1" dirty="0" err="1" smtClean="0">
                <a:latin typeface="黑体" panose="02010609060101010101" pitchFamily="2" charset="-122"/>
                <a:ea typeface="黑体" panose="02010609060101010101" pitchFamily="2" charset="-122"/>
              </a:rPr>
              <a:t>定期（其它科目</a:t>
            </a:r>
            <a:r>
              <a:rPr lang="en-US" altLang="zh-CN" sz="1800" b="1" dirty="0" smtClean="0">
                <a:latin typeface="黑体" panose="02010609060101010101" pitchFamily="2" charset="-122"/>
                <a:ea typeface="黑体" panose="02010609060101010101" pitchFamily="2" charset="-122"/>
              </a:rPr>
              <a:t>）</a:t>
            </a:r>
            <a:endParaRPr lang="en-US" altLang="zh-CN" sz="1800" b="1" dirty="0" smtClean="0">
              <a:latin typeface="黑体" panose="02010609060101010101" pitchFamily="2" charset="-122"/>
              <a:ea typeface="黑体" panose="02010609060101010101" pitchFamily="2" charset="-122"/>
            </a:endParaRPr>
          </a:p>
          <a:p>
            <a:pPr>
              <a:lnSpc>
                <a:spcPct val="150000"/>
              </a:lnSpc>
            </a:pPr>
            <a:r>
              <a:rPr lang="zh-CN" altLang="zh-CN" sz="1800" b="1" dirty="0" smtClean="0">
                <a:solidFill>
                  <a:srgbClr val="C00000"/>
                </a:solidFill>
                <a:latin typeface="黑体" panose="02010609060101010101" pitchFamily="2" charset="-122"/>
                <a:ea typeface="黑体" panose="02010609060101010101" pitchFamily="2" charset="-122"/>
              </a:rPr>
              <a:t>评价内容</a:t>
            </a:r>
            <a:r>
              <a:rPr lang="en-US" altLang="zh-CN" sz="1800" b="1" dirty="0" smtClean="0">
                <a:solidFill>
                  <a:srgbClr val="C00000"/>
                </a:solidFill>
                <a:latin typeface="黑体" panose="02010609060101010101" pitchFamily="2" charset="-122"/>
                <a:ea typeface="黑体" panose="02010609060101010101" pitchFamily="2" charset="-122"/>
              </a:rPr>
              <a:t>/</a:t>
            </a:r>
            <a:r>
              <a:rPr lang="zh-CN" altLang="zh-CN" sz="1800" b="1" dirty="0" smtClean="0">
                <a:solidFill>
                  <a:srgbClr val="C00000"/>
                </a:solidFill>
                <a:latin typeface="黑体" panose="02010609060101010101" pitchFamily="2" charset="-122"/>
                <a:ea typeface="黑体" panose="02010609060101010101" pitchFamily="2" charset="-122"/>
              </a:rPr>
              <a:t>目标</a:t>
            </a:r>
            <a:r>
              <a:rPr lang="zh-CN" altLang="en-US" sz="1800" b="1" dirty="0" smtClean="0">
                <a:solidFill>
                  <a:srgbClr val="C00000"/>
                </a:solidFill>
                <a:latin typeface="黑体" panose="02010609060101010101" pitchFamily="2" charset="-122"/>
                <a:ea typeface="黑体" panose="02010609060101010101" pitchFamily="2" charset="-122"/>
              </a:rPr>
              <a:t>：</a:t>
            </a:r>
            <a:r>
              <a:rPr lang="zh-CN" altLang="en-US" sz="1800" b="1" dirty="0" smtClean="0">
                <a:latin typeface="黑体" panose="02010609060101010101" pitchFamily="2" charset="-122"/>
                <a:ea typeface="黑体" panose="02010609060101010101" pitchFamily="2" charset="-122"/>
              </a:rPr>
              <a:t>向美国公众报告学生的教育状况，是美国国内唯一连续的、长期的、基于</a:t>
            </a:r>
            <a:r>
              <a:rPr lang="zh-CN" altLang="en-US" sz="1800" b="1" dirty="0" smtClean="0">
                <a:solidFill>
                  <a:srgbClr val="C00000"/>
                </a:solidFill>
                <a:latin typeface="黑体" panose="02010609060101010101" pitchFamily="2" charset="-122"/>
                <a:ea typeface="黑体" panose="02010609060101010101" pitchFamily="2" charset="-122"/>
              </a:rPr>
              <a:t>本国课程</a:t>
            </a:r>
            <a:r>
              <a:rPr lang="zh-CN" altLang="en-US" sz="1800" b="1" dirty="0" smtClean="0">
                <a:latin typeface="黑体" panose="02010609060101010101" pitchFamily="2" charset="-122"/>
                <a:ea typeface="黑体" panose="02010609060101010101" pitchFamily="2" charset="-122"/>
              </a:rPr>
              <a:t>的中小学生学业成绩测量体系。</a:t>
            </a:r>
            <a:endParaRPr lang="zh-CN" altLang="zh-CN" sz="1800" b="1" dirty="0" smtClean="0">
              <a:latin typeface="黑体" panose="02010609060101010101" pitchFamily="2" charset="-122"/>
              <a:ea typeface="黑体" panose="02010609060101010101" pitchFamily="2" charset="-122"/>
            </a:endParaRPr>
          </a:p>
          <a:p>
            <a:pPr>
              <a:lnSpc>
                <a:spcPct val="150000"/>
              </a:lnSpc>
            </a:pPr>
            <a:r>
              <a:rPr lang="zh-CN" altLang="zh-CN" sz="1800" b="1" dirty="0" smtClean="0">
                <a:solidFill>
                  <a:srgbClr val="C00000"/>
                </a:solidFill>
                <a:latin typeface="黑体" panose="02010609060101010101" pitchFamily="2" charset="-122"/>
                <a:ea typeface="黑体" panose="02010609060101010101" pitchFamily="2" charset="-122"/>
              </a:rPr>
              <a:t>评价对象</a:t>
            </a:r>
            <a:r>
              <a:rPr lang="zh-CN" altLang="en-US" sz="1800" b="1" dirty="0" smtClean="0">
                <a:solidFill>
                  <a:srgbClr val="FF0000"/>
                </a:solidFill>
                <a:latin typeface="黑体" panose="02010609060101010101" pitchFamily="2" charset="-122"/>
                <a:ea typeface="黑体" panose="02010609060101010101" pitchFamily="2" charset="-122"/>
              </a:rPr>
              <a:t>：</a:t>
            </a:r>
            <a:r>
              <a:rPr lang="zh-CN" altLang="en-US" sz="1800" b="1" dirty="0" smtClean="0">
                <a:latin typeface="黑体" panose="02010609060101010101" pitchFamily="2" charset="-122"/>
                <a:ea typeface="黑体" panose="02010609060101010101" pitchFamily="2" charset="-122"/>
              </a:rPr>
              <a:t>四</a:t>
            </a:r>
            <a:r>
              <a:rPr lang="zh-CN" altLang="zh-CN" sz="1800" b="1" dirty="0" smtClean="0">
                <a:latin typeface="黑体" panose="02010609060101010101" pitchFamily="2" charset="-122"/>
                <a:ea typeface="黑体" panose="02010609060101010101" pitchFamily="2" charset="-122"/>
              </a:rPr>
              <a:t>年级、</a:t>
            </a:r>
            <a:r>
              <a:rPr lang="zh-CN" altLang="en-US" sz="1800" b="1" dirty="0" smtClean="0">
                <a:latin typeface="黑体" panose="02010609060101010101" pitchFamily="2" charset="-122"/>
                <a:ea typeface="黑体" panose="02010609060101010101" pitchFamily="2" charset="-122"/>
              </a:rPr>
              <a:t>八</a:t>
            </a:r>
            <a:r>
              <a:rPr lang="zh-CN" altLang="zh-CN" sz="1800" b="1" dirty="0" smtClean="0">
                <a:latin typeface="黑体" panose="02010609060101010101" pitchFamily="2" charset="-122"/>
                <a:ea typeface="黑体" panose="02010609060101010101" pitchFamily="2" charset="-122"/>
              </a:rPr>
              <a:t>年级和 </a:t>
            </a:r>
            <a:r>
              <a:rPr lang="zh-CN" altLang="en-US" sz="1800" b="1" dirty="0" smtClean="0">
                <a:latin typeface="黑体" panose="02010609060101010101" pitchFamily="2" charset="-122"/>
                <a:ea typeface="黑体" panose="02010609060101010101" pitchFamily="2" charset="-122"/>
              </a:rPr>
              <a:t>十二</a:t>
            </a:r>
            <a:r>
              <a:rPr lang="zh-CN" altLang="zh-CN" sz="1800" b="1" dirty="0" smtClean="0">
                <a:latin typeface="黑体" panose="02010609060101010101" pitchFamily="2" charset="-122"/>
                <a:ea typeface="黑体" panose="02010609060101010101" pitchFamily="2" charset="-122"/>
              </a:rPr>
              <a:t>年级</a:t>
            </a:r>
            <a:r>
              <a:rPr lang="zh-CN" altLang="en-US" sz="1800" b="1" dirty="0" smtClean="0">
                <a:latin typeface="黑体" panose="02010609060101010101" pitchFamily="2" charset="-122"/>
                <a:ea typeface="黑体" panose="02010609060101010101" pitchFamily="2" charset="-122"/>
              </a:rPr>
              <a:t>，</a:t>
            </a:r>
            <a:r>
              <a:rPr lang="zh-CN" altLang="zh-CN" sz="1800" b="1" dirty="0" smtClean="0">
                <a:latin typeface="黑体" panose="02010609060101010101" pitchFamily="2" charset="-122"/>
                <a:ea typeface="黑体" panose="02010609060101010101" pitchFamily="2" charset="-122"/>
              </a:rPr>
              <a:t>抽</a:t>
            </a:r>
            <a:r>
              <a:rPr lang="zh-CN" altLang="en-US" sz="1800" b="1" dirty="0" smtClean="0">
                <a:latin typeface="黑体" panose="02010609060101010101" pitchFamily="2" charset="-122"/>
                <a:ea typeface="黑体" panose="02010609060101010101" pitchFamily="2" charset="-122"/>
              </a:rPr>
              <a:t>样</a:t>
            </a:r>
            <a:endParaRPr lang="zh-CN" altLang="zh-CN" sz="1800" b="1" dirty="0" smtClean="0">
              <a:latin typeface="黑体" panose="02010609060101010101" pitchFamily="2" charset="-122"/>
              <a:ea typeface="黑体" panose="02010609060101010101" pitchFamily="2" charset="-122"/>
            </a:endParaRPr>
          </a:p>
          <a:p>
            <a:pPr>
              <a:lnSpc>
                <a:spcPct val="150000"/>
              </a:lnSpc>
            </a:pPr>
            <a:r>
              <a:rPr lang="zh-CN" altLang="zh-CN" sz="1800" b="1" dirty="0" smtClean="0">
                <a:solidFill>
                  <a:srgbClr val="C00000"/>
                </a:solidFill>
                <a:latin typeface="黑体" panose="02010609060101010101" pitchFamily="2" charset="-122"/>
                <a:ea typeface="黑体" panose="02010609060101010101" pitchFamily="2" charset="-122"/>
              </a:rPr>
              <a:t>评价科目</a:t>
            </a:r>
            <a:r>
              <a:rPr lang="zh-CN" altLang="en-US" sz="1800" b="1" dirty="0" smtClean="0">
                <a:solidFill>
                  <a:srgbClr val="C00000"/>
                </a:solidFill>
                <a:latin typeface="黑体" panose="02010609060101010101" pitchFamily="2" charset="-122"/>
                <a:ea typeface="黑体" panose="02010609060101010101" pitchFamily="2" charset="-122"/>
              </a:rPr>
              <a:t>：</a:t>
            </a:r>
            <a:r>
              <a:rPr lang="zh-CN" altLang="zh-CN" sz="1800" b="1" dirty="0" smtClean="0">
                <a:latin typeface="黑体" panose="02010609060101010101" pitchFamily="2" charset="-122"/>
                <a:ea typeface="黑体" panose="02010609060101010101" pitchFamily="2" charset="-122"/>
              </a:rPr>
              <a:t>阅读、数学、写作、科学、历史、地理、公民学、外语、艺术</a:t>
            </a:r>
            <a:endParaRPr lang="en-US" altLang="zh-CN" sz="1800" b="1" dirty="0" smtClean="0">
              <a:latin typeface="黑体" panose="02010609060101010101" pitchFamily="2" charset="-122"/>
              <a:ea typeface="黑体" panose="02010609060101010101" pitchFamily="2" charset="-122"/>
            </a:endParaRPr>
          </a:p>
          <a:p>
            <a:pPr>
              <a:lnSpc>
                <a:spcPct val="150000"/>
              </a:lnSpc>
            </a:pPr>
            <a:r>
              <a:rPr lang="zh-CN" altLang="en-US" sz="1800" b="1" dirty="0" smtClean="0">
                <a:solidFill>
                  <a:srgbClr val="C00000"/>
                </a:solidFill>
                <a:latin typeface="黑体" panose="02010609060101010101" pitchFamily="2" charset="-122"/>
                <a:ea typeface="黑体" panose="02010609060101010101" pitchFamily="2" charset="-122"/>
              </a:rPr>
              <a:t>评价方法：</a:t>
            </a:r>
            <a:r>
              <a:rPr lang="zh-CN" altLang="en-US" sz="1800" b="1" dirty="0" smtClean="0">
                <a:latin typeface="黑体" panose="02010609060101010101" pitchFamily="2" charset="-122"/>
                <a:ea typeface="黑体" panose="02010609060101010101" pitchFamily="2" charset="-122"/>
              </a:rPr>
              <a:t>大规模测试</a:t>
            </a:r>
            <a:r>
              <a:rPr lang="en-US" altLang="zh-CN" sz="1800" b="1" dirty="0" smtClean="0">
                <a:latin typeface="黑体" panose="02010609060101010101" pitchFamily="2" charset="-122"/>
                <a:ea typeface="黑体" panose="02010609060101010101" pitchFamily="2" charset="-122"/>
              </a:rPr>
              <a:t>+</a:t>
            </a:r>
            <a:r>
              <a:rPr lang="en-US" altLang="zh-CN" sz="1800" b="1" dirty="0" err="1" smtClean="0">
                <a:latin typeface="黑体" panose="02010609060101010101" pitchFamily="2" charset="-122"/>
                <a:ea typeface="黑体" panose="02010609060101010101" pitchFamily="2" charset="-122"/>
              </a:rPr>
              <a:t>背景问卷调查、长期趋势评估</a:t>
            </a:r>
            <a:endParaRPr lang="en-US" altLang="zh-CN" sz="1800" b="1" dirty="0" smtClean="0">
              <a:latin typeface="黑体" panose="02010609060101010101" pitchFamily="2" charset="-122"/>
              <a:ea typeface="黑体" panose="02010609060101010101" pitchFamily="2" charset="-122"/>
            </a:endParaRPr>
          </a:p>
          <a:p>
            <a:pPr>
              <a:lnSpc>
                <a:spcPct val="150000"/>
              </a:lnSpc>
            </a:pPr>
            <a:r>
              <a:rPr lang="zh-CN" altLang="en-US" sz="1800" b="1" dirty="0" smtClean="0">
                <a:solidFill>
                  <a:srgbClr val="C00000"/>
                </a:solidFill>
                <a:latin typeface="黑体" panose="02010609060101010101" pitchFamily="2" charset="-122"/>
                <a:ea typeface="黑体" panose="02010609060101010101" pitchFamily="2" charset="-122"/>
              </a:rPr>
              <a:t>反馈形式及对象</a:t>
            </a:r>
            <a:r>
              <a:rPr lang="zh-CN" altLang="en-US" sz="1800" b="1" dirty="0" smtClean="0">
                <a:solidFill>
                  <a:srgbClr val="FF0000"/>
                </a:solidFill>
                <a:latin typeface="黑体" panose="02010609060101010101" pitchFamily="2" charset="-122"/>
                <a:ea typeface="黑体" panose="02010609060101010101" pitchFamily="2" charset="-122"/>
              </a:rPr>
              <a:t>：</a:t>
            </a:r>
            <a:r>
              <a:rPr lang="zh-CN" altLang="en-US" sz="1800" b="1" dirty="0" smtClean="0">
                <a:latin typeface="黑体" panose="02010609060101010101" pitchFamily="2" charset="-122"/>
                <a:ea typeface="黑体" panose="02010609060101010101" pitchFamily="2" charset="-122"/>
              </a:rPr>
              <a:t>美国国家水平、州水平、实验城市（地区）的</a:t>
            </a:r>
            <a:r>
              <a:rPr lang="zh-CN" altLang="zh-CN" sz="1800" b="1" dirty="0" smtClean="0">
                <a:latin typeface="黑体" panose="02010609060101010101" pitchFamily="2" charset="-122"/>
                <a:ea typeface="黑体" panose="02010609060101010101" pitchFamily="2" charset="-122"/>
              </a:rPr>
              <a:t>报告</a:t>
            </a:r>
            <a:endParaRPr lang="en-US" altLang="zh-CN" sz="1800" b="1" dirty="0" smtClean="0">
              <a:latin typeface="黑体" panose="02010609060101010101" pitchFamily="2" charset="-122"/>
              <a:ea typeface="黑体" panose="02010609060101010101" pitchFamily="2" charset="-122"/>
            </a:endParaRPr>
          </a:p>
          <a:p>
            <a:pPr>
              <a:lnSpc>
                <a:spcPct val="150000"/>
              </a:lnSpc>
              <a:buNone/>
            </a:pPr>
            <a:r>
              <a:rPr lang="en-US" altLang="zh-CN" sz="2000" dirty="0" smtClean="0">
                <a:solidFill>
                  <a:srgbClr val="FF0000"/>
                </a:solidFill>
                <a:latin typeface="黑体" panose="02010609060101010101" pitchFamily="2" charset="-122"/>
                <a:ea typeface="黑体" panose="02010609060101010101" pitchFamily="2" charset="-122"/>
              </a:rPr>
              <a:t>                            </a:t>
            </a:r>
            <a:endParaRPr lang="zh-CN" altLang="en-US" sz="2000" dirty="0" smtClean="0">
              <a:solidFill>
                <a:srgbClr val="FF0000"/>
              </a:solidFill>
              <a:latin typeface="黑体" panose="02010609060101010101" pitchFamily="2" charset="-122"/>
              <a:ea typeface="黑体" panose="02010609060101010101" pitchFamily="2" charset="-122"/>
            </a:endParaRPr>
          </a:p>
        </p:txBody>
      </p:sp>
      <p:sp>
        <p:nvSpPr>
          <p:cNvPr id="4" name="矩形 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背景依据</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5656" y="764704"/>
            <a:ext cx="6934200" cy="914400"/>
          </a:xfrm>
        </p:spPr>
        <p:txBody>
          <a:bodyPr>
            <a:normAutofit/>
          </a:bodyPr>
          <a:lstStyle/>
          <a:p>
            <a:pPr lvl="1">
              <a:defRPr/>
            </a:pPr>
            <a:r>
              <a:rPr lang="zh-CN" altLang="en-US" sz="2400" kern="1200" dirty="0" smtClean="0">
                <a:latin typeface="黑体" panose="02010609060101010101" pitchFamily="2" charset="-122"/>
                <a:ea typeface="黑体" panose="02010609060101010101" pitchFamily="2" charset="-122"/>
                <a:cs typeface="+mj-cs"/>
              </a:rPr>
              <a:t>国内外大规模学业测试项目研究启示</a:t>
            </a:r>
            <a:r>
              <a:rPr lang="zh-CN" altLang="en-US" sz="2400" kern="1200" dirty="0" smtClean="0">
                <a:latin typeface="黑体" panose="02010609060101010101" pitchFamily="2" charset="-122"/>
                <a:ea typeface="黑体" panose="02010609060101010101" pitchFamily="2" charset="-122"/>
              </a:rPr>
              <a:t>：</a:t>
            </a:r>
            <a:r>
              <a:rPr lang="en-US" altLang="zh-CN" sz="2400" kern="1200" dirty="0" smtClean="0">
                <a:solidFill>
                  <a:srgbClr val="C00000"/>
                </a:solidFill>
                <a:latin typeface="+mn-lt"/>
                <a:ea typeface="黑体" panose="02010609060101010101" pitchFamily="2" charset="-122"/>
                <a:cs typeface="+mj-cs"/>
              </a:rPr>
              <a:t>NAEP</a:t>
            </a:r>
            <a:endParaRPr lang="zh-CN" altLang="en-US" sz="2400" kern="1200" dirty="0">
              <a:solidFill>
                <a:srgbClr val="C00000"/>
              </a:solidFill>
              <a:latin typeface="+mn-lt"/>
              <a:ea typeface="黑体" panose="02010609060101010101" pitchFamily="2" charset="-122"/>
              <a:cs typeface="+mj-cs"/>
            </a:endParaRPr>
          </a:p>
        </p:txBody>
      </p:sp>
      <p:sp>
        <p:nvSpPr>
          <p:cNvPr id="21507" name="内容占位符 2"/>
          <p:cNvSpPr>
            <a:spLocks noGrp="1"/>
          </p:cNvSpPr>
          <p:nvPr>
            <p:ph idx="1"/>
          </p:nvPr>
        </p:nvSpPr>
        <p:spPr>
          <a:xfrm>
            <a:off x="285720" y="1196752"/>
            <a:ext cx="8462744" cy="4680521"/>
          </a:xfrm>
        </p:spPr>
        <p:txBody>
          <a:bodyPr/>
          <a:lstStyle/>
          <a:p>
            <a:pPr>
              <a:lnSpc>
                <a:spcPct val="150000"/>
              </a:lnSpc>
              <a:buNone/>
            </a:pPr>
            <a:r>
              <a:rPr lang="zh-CN" altLang="en-US" sz="2400" b="1" kern="1200" dirty="0" smtClean="0">
                <a:solidFill>
                  <a:srgbClr val="C00000"/>
                </a:solidFill>
                <a:latin typeface="黑体" panose="02010609060101010101" pitchFamily="2" charset="-122"/>
                <a:ea typeface="黑体" panose="02010609060101010101" pitchFamily="2" charset="-122"/>
                <a:cs typeface="+mj-cs"/>
              </a:rPr>
              <a:t>启示：</a:t>
            </a:r>
            <a:endParaRPr lang="en-US" altLang="zh-CN" sz="2400" b="1" kern="1200" dirty="0" smtClean="0">
              <a:solidFill>
                <a:srgbClr val="C00000"/>
              </a:solidFill>
              <a:latin typeface="黑体" panose="02010609060101010101" pitchFamily="2" charset="-122"/>
              <a:ea typeface="黑体" panose="02010609060101010101" pitchFamily="2" charset="-122"/>
              <a:cs typeface="+mj-cs"/>
            </a:endParaRPr>
          </a:p>
          <a:p>
            <a:pPr>
              <a:lnSpc>
                <a:spcPct val="150000"/>
              </a:lnSpc>
            </a:pPr>
            <a:r>
              <a:rPr lang="zh-CN" altLang="en-US" sz="2000" dirty="0" smtClean="0">
                <a:latin typeface="黑体" panose="02010609060101010101" pitchFamily="2" charset="-122"/>
                <a:ea typeface="黑体" panose="02010609060101010101" pitchFamily="2" charset="-122"/>
              </a:rPr>
              <a:t>历史最为悠久、最具开创意义的大规模教育质量评价体系；</a:t>
            </a:r>
            <a:endParaRPr lang="en-US" altLang="zh-CN" sz="2000" dirty="0" smtClean="0">
              <a:latin typeface="黑体" panose="02010609060101010101" pitchFamily="2" charset="-122"/>
              <a:ea typeface="黑体" panose="02010609060101010101" pitchFamily="2" charset="-122"/>
            </a:endParaRPr>
          </a:p>
          <a:p>
            <a:pPr lvl="1">
              <a:buFont typeface="Wingdings" panose="05000000000000000000" pitchFamily="2" charset="2"/>
              <a:buChar char="ü"/>
            </a:pPr>
            <a:r>
              <a:rPr lang="en-US" altLang="zh-CN" sz="1800" b="1" dirty="0" err="1" smtClean="0">
                <a:solidFill>
                  <a:schemeClr val="tx1">
                    <a:lumMod val="65000"/>
                    <a:lumOff val="35000"/>
                  </a:schemeClr>
                </a:solidFill>
                <a:latin typeface="黑体" panose="02010609060101010101" pitchFamily="2" charset="-122"/>
                <a:ea typeface="黑体" panose="02010609060101010101" pitchFamily="2" charset="-122"/>
              </a:rPr>
              <a:t>1969年创立，当前世界所有大规模教育质量评价体系的鼻祖</a:t>
            </a:r>
            <a:endParaRPr lang="en-US" altLang="zh-CN" sz="1800" b="1" dirty="0" smtClean="0">
              <a:solidFill>
                <a:schemeClr val="tx1">
                  <a:lumMod val="65000"/>
                  <a:lumOff val="35000"/>
                </a:schemeClr>
              </a:solidFill>
              <a:latin typeface="黑体" panose="02010609060101010101" pitchFamily="2" charset="-122"/>
              <a:ea typeface="黑体" panose="02010609060101010101" pitchFamily="2" charset="-122"/>
            </a:endParaRPr>
          </a:p>
          <a:p>
            <a:pPr lvl="1">
              <a:buFont typeface="Wingdings" panose="05000000000000000000" pitchFamily="2" charset="2"/>
              <a:buChar char="ü"/>
            </a:pPr>
            <a:r>
              <a:rPr lang="en-US" altLang="zh-CN" sz="1800" b="1" dirty="0" err="1" smtClean="0">
                <a:solidFill>
                  <a:schemeClr val="tx1">
                    <a:lumMod val="65000"/>
                    <a:lumOff val="35000"/>
                  </a:schemeClr>
                </a:solidFill>
                <a:latin typeface="黑体" panose="02010609060101010101" pitchFamily="2" charset="-122"/>
                <a:ea typeface="黑体" panose="02010609060101010101" pitchFamily="2" charset="-122"/>
              </a:rPr>
              <a:t>方法论体系的建构：测验+问卷；测验设计</a:t>
            </a:r>
            <a:r>
              <a:rPr lang="en-US" altLang="zh-CN" sz="1800" b="1" dirty="0" smtClean="0">
                <a:solidFill>
                  <a:schemeClr val="tx1">
                    <a:lumMod val="65000"/>
                    <a:lumOff val="35000"/>
                  </a:schemeClr>
                </a:solidFill>
                <a:latin typeface="黑体" panose="02010609060101010101" pitchFamily="2" charset="-122"/>
                <a:ea typeface="黑体" panose="02010609060101010101" pitchFamily="2" charset="-122"/>
              </a:rPr>
              <a:t>；</a:t>
            </a:r>
            <a:endParaRPr lang="en-US" altLang="zh-CN" sz="1800" b="1" dirty="0" smtClean="0">
              <a:solidFill>
                <a:schemeClr val="tx1">
                  <a:lumMod val="65000"/>
                  <a:lumOff val="35000"/>
                </a:schemeClr>
              </a:solidFill>
              <a:latin typeface="黑体" panose="02010609060101010101" pitchFamily="2" charset="-122"/>
              <a:ea typeface="黑体" panose="02010609060101010101" pitchFamily="2" charset="-122"/>
            </a:endParaRPr>
          </a:p>
          <a:p>
            <a:pPr lvl="1">
              <a:buNone/>
            </a:pPr>
            <a:r>
              <a:rPr lang="en-US" altLang="zh-CN" sz="1800" b="1" dirty="0" smtClean="0">
                <a:solidFill>
                  <a:schemeClr val="tx1">
                    <a:lumMod val="65000"/>
                    <a:lumOff val="35000"/>
                  </a:schemeClr>
                </a:solidFill>
                <a:latin typeface="黑体" panose="02010609060101010101" pitchFamily="2" charset="-122"/>
                <a:ea typeface="黑体" panose="02010609060101010101" pitchFamily="2" charset="-122"/>
              </a:rPr>
              <a:t>   </a:t>
            </a:r>
            <a:r>
              <a:rPr lang="en-US" altLang="zh-CN" sz="1800" b="1" dirty="0" err="1" smtClean="0">
                <a:solidFill>
                  <a:schemeClr val="tx1">
                    <a:lumMod val="65000"/>
                    <a:lumOff val="35000"/>
                  </a:schemeClr>
                </a:solidFill>
                <a:latin typeface="黑体" panose="02010609060101010101" pitchFamily="2" charset="-122"/>
                <a:ea typeface="黑体" panose="02010609060101010101" pitchFamily="2" charset="-122"/>
              </a:rPr>
              <a:t>横断研究+纵向趋势研究</a:t>
            </a:r>
            <a:endParaRPr lang="en-US" altLang="zh-CN" sz="1800" b="1" dirty="0" smtClean="0">
              <a:solidFill>
                <a:schemeClr val="tx1">
                  <a:lumMod val="65000"/>
                  <a:lumOff val="35000"/>
                </a:schemeClr>
              </a:solidFill>
              <a:latin typeface="黑体" panose="02010609060101010101" pitchFamily="2" charset="-122"/>
              <a:ea typeface="黑体" panose="02010609060101010101" pitchFamily="2" charset="-122"/>
            </a:endParaRPr>
          </a:p>
          <a:p>
            <a:pPr lvl="1">
              <a:buFont typeface="Wingdings" panose="05000000000000000000" pitchFamily="2" charset="2"/>
              <a:buChar char="ü"/>
            </a:pPr>
            <a:r>
              <a:rPr lang="en-US" altLang="zh-CN" sz="1800" b="1" dirty="0" err="1" smtClean="0">
                <a:solidFill>
                  <a:schemeClr val="tx1">
                    <a:lumMod val="65000"/>
                    <a:lumOff val="35000"/>
                  </a:schemeClr>
                </a:solidFill>
                <a:latin typeface="黑体" panose="02010609060101010101" pitchFamily="2" charset="-122"/>
                <a:ea typeface="黑体" panose="02010609060101010101" pitchFamily="2" charset="-122"/>
              </a:rPr>
              <a:t>基于本国、本州的课程标准</a:t>
            </a:r>
            <a:endParaRPr lang="en-US" altLang="zh-CN" sz="1800" b="1" dirty="0" smtClean="0">
              <a:solidFill>
                <a:schemeClr val="tx1">
                  <a:lumMod val="65000"/>
                  <a:lumOff val="35000"/>
                </a:schemeClr>
              </a:solidFill>
              <a:latin typeface="黑体" panose="02010609060101010101" pitchFamily="2" charset="-122"/>
              <a:ea typeface="黑体" panose="02010609060101010101" pitchFamily="2" charset="-122"/>
            </a:endParaRPr>
          </a:p>
          <a:p>
            <a:r>
              <a:rPr lang="zh-CN" altLang="en-US" sz="2000" dirty="0" smtClean="0">
                <a:latin typeface="黑体" panose="02010609060101010101" pitchFamily="2" charset="-122"/>
                <a:ea typeface="黑体" panose="02010609060101010101" pitchFamily="2" charset="-122"/>
              </a:rPr>
              <a:t>将国家水平、州水平、实验城市地区评估在系统设计基础中进行结合，并提供三层面的报告</a:t>
            </a:r>
            <a:endParaRPr lang="en-US" altLang="zh-CN" sz="2000" dirty="0" smtClean="0">
              <a:latin typeface="黑体" panose="02010609060101010101" pitchFamily="2" charset="-122"/>
              <a:ea typeface="黑体" panose="02010609060101010101" pitchFamily="2" charset="-122"/>
            </a:endParaRPr>
          </a:p>
        </p:txBody>
      </p:sp>
      <p:pic>
        <p:nvPicPr>
          <p:cNvPr id="4" name="Picture 2"/>
          <p:cNvPicPr>
            <a:picLocks noChangeAspect="1" noChangeArrowheads="1"/>
          </p:cNvPicPr>
          <p:nvPr/>
        </p:nvPicPr>
        <p:blipFill>
          <a:blip r:embed="rId1"/>
          <a:srcRect/>
          <a:stretch>
            <a:fillRect/>
          </a:stretch>
        </p:blipFill>
        <p:spPr bwMode="auto">
          <a:xfrm>
            <a:off x="7170287" y="4968551"/>
            <a:ext cx="1434161" cy="1844824"/>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a:stretch>
            <a:fillRect/>
          </a:stretch>
        </p:blipFill>
        <p:spPr bwMode="auto">
          <a:xfrm>
            <a:off x="2195736" y="4971850"/>
            <a:ext cx="2275836" cy="1841525"/>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4644008" y="4968552"/>
            <a:ext cx="2352709" cy="1844824"/>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539552" y="4968552"/>
            <a:ext cx="1512168" cy="1844824"/>
          </a:xfrm>
          <a:prstGeom prst="rect">
            <a:avLst/>
          </a:prstGeom>
          <a:noFill/>
          <a:ln w="9525">
            <a:noFill/>
            <a:miter lim="800000"/>
            <a:headEnd/>
            <a:tailEnd/>
          </a:ln>
        </p:spPr>
      </p:pic>
      <p:sp>
        <p:nvSpPr>
          <p:cNvPr id="8" name="矩形 7"/>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背景依据</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214290"/>
            <a:ext cx="6934200" cy="914400"/>
          </a:xfrm>
        </p:spPr>
        <p:txBody>
          <a:bodyPr>
            <a:normAutofit/>
          </a:bodyPr>
          <a:lstStyle/>
          <a:p>
            <a:pPr lvl="1">
              <a:defRPr/>
            </a:pPr>
            <a:r>
              <a:rPr lang="zh-CN" altLang="en-US" sz="2400" kern="1200" dirty="0" smtClean="0">
                <a:latin typeface="黑体" panose="02010609060101010101" pitchFamily="2" charset="-122"/>
                <a:ea typeface="黑体" panose="02010609060101010101" pitchFamily="2" charset="-122"/>
                <a:cs typeface="+mj-cs"/>
              </a:rPr>
              <a:t>国内外大规模</a:t>
            </a:r>
            <a:r>
              <a:rPr lang="zh-CN" altLang="en-US" sz="2400" kern="1200" dirty="0">
                <a:latin typeface="黑体" panose="02010609060101010101" pitchFamily="2" charset="-122"/>
                <a:ea typeface="黑体" panose="02010609060101010101" pitchFamily="2" charset="-122"/>
                <a:cs typeface="+mj-cs"/>
              </a:rPr>
              <a:t>学业测试项目研究</a:t>
            </a:r>
            <a:r>
              <a:rPr lang="zh-CN" altLang="en-US" sz="2400" kern="1200" dirty="0" smtClean="0">
                <a:latin typeface="黑体" panose="02010609060101010101" pitchFamily="2" charset="-122"/>
                <a:ea typeface="黑体" panose="02010609060101010101" pitchFamily="2" charset="-122"/>
                <a:cs typeface="+mj-cs"/>
              </a:rPr>
              <a:t>启示：</a:t>
            </a:r>
            <a:r>
              <a:rPr lang="en-US" altLang="zh-CN" sz="2400" kern="1200" dirty="0" smtClean="0">
                <a:solidFill>
                  <a:srgbClr val="C00000"/>
                </a:solidFill>
                <a:latin typeface="+mn-lt"/>
                <a:ea typeface="黑体" panose="02010609060101010101" pitchFamily="2" charset="-122"/>
                <a:cs typeface="+mj-cs"/>
              </a:rPr>
              <a:t>BCA</a:t>
            </a:r>
            <a:endParaRPr lang="zh-CN" altLang="en-US" sz="2400" kern="1200" dirty="0">
              <a:solidFill>
                <a:srgbClr val="C00000"/>
              </a:solidFill>
              <a:latin typeface="+mn-lt"/>
              <a:ea typeface="黑体" panose="02010609060101010101" pitchFamily="2" charset="-122"/>
              <a:cs typeface="+mj-cs"/>
            </a:endParaRPr>
          </a:p>
        </p:txBody>
      </p:sp>
      <p:sp>
        <p:nvSpPr>
          <p:cNvPr id="20483" name="内容占位符 2"/>
          <p:cNvSpPr>
            <a:spLocks noGrp="1"/>
          </p:cNvSpPr>
          <p:nvPr>
            <p:ph idx="1"/>
          </p:nvPr>
        </p:nvSpPr>
        <p:spPr>
          <a:xfrm>
            <a:off x="428596" y="1412776"/>
            <a:ext cx="8715404" cy="4113295"/>
          </a:xfrm>
        </p:spPr>
        <p:txBody>
          <a:bodyPr/>
          <a:lstStyle/>
          <a:p>
            <a:pPr>
              <a:lnSpc>
                <a:spcPct val="150000"/>
              </a:lnSpc>
            </a:pPr>
            <a:r>
              <a:rPr lang="zh-CN" altLang="en-US" sz="1800" b="1" dirty="0" smtClean="0">
                <a:solidFill>
                  <a:srgbClr val="C00000"/>
                </a:solidFill>
                <a:latin typeface="黑体" panose="02010609060101010101" pitchFamily="2" charset="-122"/>
                <a:ea typeface="黑体" panose="02010609060101010101" pitchFamily="2" charset="-122"/>
              </a:rPr>
              <a:t>发起机构：</a:t>
            </a:r>
            <a:r>
              <a:rPr lang="zh-CN" altLang="en-US" sz="1800" b="1" dirty="0" smtClean="0">
                <a:latin typeface="黑体" panose="02010609060101010101" pitchFamily="2" charset="-122"/>
                <a:ea typeface="黑体" panose="02010609060101010101" pitchFamily="2" charset="-122"/>
              </a:rPr>
              <a:t>香港考试与评核局，</a:t>
            </a:r>
            <a:r>
              <a:rPr lang="en-US" altLang="zh-CN" sz="1800" b="1" dirty="0" smtClean="0">
                <a:latin typeface="黑体" panose="02010609060101010101" pitchFamily="2" charset="-122"/>
                <a:ea typeface="黑体" panose="02010609060101010101" pitchFamily="2" charset="-122"/>
              </a:rPr>
              <a:t>HKEAA</a:t>
            </a:r>
            <a:endParaRPr lang="en-US" altLang="zh-CN" sz="1800" b="1" dirty="0" smtClean="0">
              <a:latin typeface="黑体" panose="02010609060101010101" pitchFamily="2" charset="-122"/>
              <a:ea typeface="黑体" panose="02010609060101010101" pitchFamily="2" charset="-122"/>
            </a:endParaRPr>
          </a:p>
          <a:p>
            <a:pPr>
              <a:lnSpc>
                <a:spcPct val="150000"/>
              </a:lnSpc>
            </a:pPr>
            <a:r>
              <a:rPr lang="zh-CN" altLang="en-US" sz="1800" b="1" dirty="0" smtClean="0">
                <a:solidFill>
                  <a:srgbClr val="C00000"/>
                </a:solidFill>
                <a:latin typeface="黑体" panose="02010609060101010101" pitchFamily="2" charset="-122"/>
                <a:ea typeface="黑体" panose="02010609060101010101" pitchFamily="2" charset="-122"/>
              </a:rPr>
              <a:t>起始年份：</a:t>
            </a:r>
            <a:r>
              <a:rPr lang="en-US" altLang="zh-CN" sz="1800" b="1" dirty="0" smtClean="0">
                <a:latin typeface="黑体" panose="02010609060101010101" pitchFamily="2" charset="-122"/>
                <a:ea typeface="黑体" panose="02010609060101010101" pitchFamily="2" charset="-122"/>
              </a:rPr>
              <a:t>2004</a:t>
            </a:r>
            <a:r>
              <a:rPr lang="zh-CN" altLang="en-US" sz="1800" b="1" dirty="0" smtClean="0">
                <a:latin typeface="黑体" panose="02010609060101010101" pitchFamily="2" charset="-122"/>
                <a:ea typeface="黑体" panose="02010609060101010101" pitchFamily="2" charset="-122"/>
              </a:rPr>
              <a:t>年</a:t>
            </a:r>
            <a:endParaRPr lang="en-US" altLang="zh-CN" sz="1800" b="1" dirty="0" smtClean="0">
              <a:latin typeface="黑体" panose="02010609060101010101" pitchFamily="2" charset="-122"/>
              <a:ea typeface="黑体" panose="02010609060101010101" pitchFamily="2" charset="-122"/>
            </a:endParaRPr>
          </a:p>
          <a:p>
            <a:pPr>
              <a:lnSpc>
                <a:spcPct val="150000"/>
              </a:lnSpc>
            </a:pPr>
            <a:r>
              <a:rPr lang="zh-CN" altLang="en-US" sz="1800" b="1" dirty="0" smtClean="0">
                <a:solidFill>
                  <a:srgbClr val="C00000"/>
                </a:solidFill>
                <a:latin typeface="黑体" panose="02010609060101010101" pitchFamily="2" charset="-122"/>
                <a:ea typeface="黑体" panose="02010609060101010101" pitchFamily="2" charset="-122"/>
              </a:rPr>
              <a:t>评价体系构成：</a:t>
            </a:r>
            <a:r>
              <a:rPr lang="zh-CN" altLang="en-US" sz="1800" b="1" dirty="0" smtClean="0">
                <a:latin typeface="黑体" panose="02010609060101010101" pitchFamily="2" charset="-122"/>
                <a:ea typeface="黑体" panose="02010609060101010101" pitchFamily="2" charset="-122"/>
              </a:rPr>
              <a:t>基本能力评估：</a:t>
            </a:r>
            <a:r>
              <a:rPr lang="en-US" altLang="zh-CN" sz="1800" b="1" dirty="0" err="1" smtClean="0">
                <a:latin typeface="黑体" panose="02010609060101010101" pitchFamily="2" charset="-122"/>
                <a:ea typeface="黑体" panose="02010609060101010101" pitchFamily="2" charset="-122"/>
              </a:rPr>
              <a:t>学生评估+全港系统性评估</a:t>
            </a:r>
            <a:endParaRPr lang="en-US" altLang="zh-CN" sz="2000" b="1" dirty="0" smtClean="0">
              <a:latin typeface="黑体" panose="02010609060101010101" pitchFamily="2" charset="-122"/>
              <a:ea typeface="黑体" panose="02010609060101010101" pitchFamily="2" charset="-122"/>
            </a:endParaRPr>
          </a:p>
          <a:p>
            <a:pPr>
              <a:lnSpc>
                <a:spcPct val="150000"/>
              </a:lnSpc>
              <a:buNone/>
            </a:pPr>
            <a:endParaRPr lang="en-US" altLang="zh-CN" sz="2000" dirty="0" smtClean="0">
              <a:latin typeface="黑体" panose="02010609060101010101" pitchFamily="2" charset="-122"/>
              <a:ea typeface="黑体" panose="02010609060101010101" pitchFamily="2" charset="-122"/>
            </a:endParaRPr>
          </a:p>
        </p:txBody>
      </p:sp>
      <p:graphicFrame>
        <p:nvGraphicFramePr>
          <p:cNvPr id="4" name="表格 3"/>
          <p:cNvGraphicFramePr>
            <a:graphicFrameLocks noGrp="1"/>
          </p:cNvGraphicFramePr>
          <p:nvPr/>
        </p:nvGraphicFramePr>
        <p:xfrm>
          <a:off x="467544" y="2996952"/>
          <a:ext cx="8286808" cy="3513168"/>
        </p:xfrm>
        <a:graphic>
          <a:graphicData uri="http://schemas.openxmlformats.org/drawingml/2006/table">
            <a:tbl>
              <a:tblPr firstRow="1" bandRow="1">
                <a:tableStyleId>{9D7B26C5-4107-4FEC-AEDC-1716B250A1EF}</a:tableStyleId>
              </a:tblPr>
              <a:tblGrid>
                <a:gridCol w="1408240"/>
                <a:gridCol w="3168352"/>
                <a:gridCol w="3710216"/>
              </a:tblGrid>
              <a:tr h="370840">
                <a:tc>
                  <a:txBody>
                    <a:bodyPr/>
                    <a:lstStyle/>
                    <a:p>
                      <a:pPr algn="ctr"/>
                      <a:endParaRPr lang="zh-CN" altLang="en-US" b="1" dirty="0">
                        <a:solidFill>
                          <a:srgbClr val="000000"/>
                        </a:solidFill>
                        <a:latin typeface="黑体" panose="02010609060101010101" pitchFamily="2" charset="-122"/>
                        <a:ea typeface="黑体" panose="02010609060101010101" pitchFamily="2" charset="-122"/>
                      </a:endParaRPr>
                    </a:p>
                  </a:txBody>
                  <a:tcPr/>
                </a:tc>
                <a:tc>
                  <a:txBody>
                    <a:bodyPr/>
                    <a:lstStyle/>
                    <a:p>
                      <a:pPr algn="ctr"/>
                      <a:r>
                        <a:rPr lang="en-US" altLang="zh-CN" sz="1600" b="1" dirty="0" err="1" smtClean="0">
                          <a:latin typeface="黑体" panose="02010609060101010101" pitchFamily="2" charset="-122"/>
                          <a:ea typeface="黑体" panose="02010609060101010101" pitchFamily="2" charset="-122"/>
                        </a:rPr>
                        <a:t>学生评估</a:t>
                      </a:r>
                      <a:r>
                        <a:rPr lang="en-US" altLang="zh-CN" sz="1600" b="1" dirty="0" smtClean="0">
                          <a:latin typeface="黑体" panose="02010609060101010101" pitchFamily="2" charset="-122"/>
                          <a:ea typeface="黑体" panose="02010609060101010101" pitchFamily="2" charset="-122"/>
                        </a:rPr>
                        <a:t> SA</a:t>
                      </a:r>
                      <a:endParaRPr lang="zh-CN" altLang="en-US" sz="1600" b="1" dirty="0">
                        <a:solidFill>
                          <a:srgbClr val="000000"/>
                        </a:solidFill>
                        <a:latin typeface="黑体" panose="02010609060101010101" pitchFamily="2" charset="-122"/>
                        <a:ea typeface="黑体" panose="02010609060101010101" pitchFamily="2" charset="-122"/>
                      </a:endParaRPr>
                    </a:p>
                  </a:txBody>
                  <a:tcPr/>
                </a:tc>
                <a:tc>
                  <a:txBody>
                    <a:bodyPr/>
                    <a:lstStyle/>
                    <a:p>
                      <a:pPr algn="ctr"/>
                      <a:r>
                        <a:rPr lang="en-US" altLang="zh-CN" sz="1600" b="1" dirty="0" err="1" smtClean="0">
                          <a:latin typeface="黑体" panose="02010609060101010101" pitchFamily="2" charset="-122"/>
                          <a:ea typeface="黑体" panose="02010609060101010101" pitchFamily="2" charset="-122"/>
                        </a:rPr>
                        <a:t>全港系统性评估</a:t>
                      </a:r>
                      <a:r>
                        <a:rPr lang="en-US" altLang="zh-CN" sz="1600" b="1" dirty="0" smtClean="0">
                          <a:latin typeface="黑体" panose="02010609060101010101" pitchFamily="2" charset="-122"/>
                          <a:ea typeface="黑体" panose="02010609060101010101" pitchFamily="2" charset="-122"/>
                        </a:rPr>
                        <a:t>  TSA</a:t>
                      </a:r>
                      <a:endParaRPr lang="zh-CN" altLang="en-US" sz="1600" b="1" dirty="0">
                        <a:solidFill>
                          <a:srgbClr val="000000"/>
                        </a:solidFill>
                        <a:latin typeface="黑体" panose="02010609060101010101" pitchFamily="2" charset="-122"/>
                        <a:ea typeface="黑体" panose="02010609060101010101" pitchFamily="2" charset="-122"/>
                      </a:endParaRPr>
                    </a:p>
                  </a:txBody>
                  <a:tcPr/>
                </a:tc>
              </a:tr>
              <a:tr h="370840">
                <a:tc>
                  <a:txBody>
                    <a:bodyPr/>
                    <a:lstStyle/>
                    <a:p>
                      <a:pPr algn="ctr"/>
                      <a:r>
                        <a:rPr lang="zh-CN" altLang="en-US" sz="1600" b="1" dirty="0" smtClean="0">
                          <a:latin typeface="黑体" panose="02010609060101010101" pitchFamily="2" charset="-122"/>
                          <a:ea typeface="黑体" panose="02010609060101010101" pitchFamily="2" charset="-122"/>
                        </a:rPr>
                        <a:t>评价目的</a:t>
                      </a:r>
                      <a:endParaRPr lang="zh-CN" altLang="en-US" sz="1600" b="1" dirty="0">
                        <a:latin typeface="黑体" panose="02010609060101010101" pitchFamily="2" charset="-122"/>
                        <a:ea typeface="黑体" panose="02010609060101010101" pitchFamily="2" charset="-122"/>
                      </a:endParaRPr>
                    </a:p>
                  </a:txBody>
                  <a:tcPr anchor="ctr"/>
                </a:tc>
                <a:tc>
                  <a:txBody>
                    <a:bodyPr/>
                    <a:lstStyle/>
                    <a:p>
                      <a:pPr algn="l"/>
                      <a:r>
                        <a:rPr lang="zh-CN" altLang="en-US" sz="1600" b="1" kern="1200" dirty="0" smtClean="0">
                          <a:latin typeface="黑体" panose="02010609060101010101" pitchFamily="2" charset="-122"/>
                          <a:ea typeface="黑体" panose="02010609060101010101" pitchFamily="2" charset="-122"/>
                        </a:rPr>
                        <a:t>是为学校提供一套有效的校内评估工具，协助教师及家长了解学生的学习问题和需要，从而及早提供适切的帮助。</a:t>
                      </a:r>
                      <a:endParaRPr lang="zh-CN" altLang="en-US" sz="1600" b="1" kern="1200" dirty="0" smtClean="0">
                        <a:solidFill>
                          <a:schemeClr val="dk1"/>
                        </a:solidFill>
                        <a:latin typeface="黑体" panose="02010609060101010101" pitchFamily="2" charset="-122"/>
                        <a:ea typeface="黑体" panose="02010609060101010101" pitchFamily="2" charset="-122"/>
                        <a:cs typeface="+mn-cs"/>
                      </a:endParaRPr>
                    </a:p>
                  </a:txBody>
                  <a:tcPr anchor="ctr"/>
                </a:tc>
                <a:tc>
                  <a:txBody>
                    <a:bodyPr/>
                    <a:lstStyle/>
                    <a:p>
                      <a:pPr algn="l"/>
                      <a:r>
                        <a:rPr lang="zh-CN" altLang="en-US" sz="1600" b="1" kern="1200" dirty="0" smtClean="0">
                          <a:latin typeface="黑体" panose="02010609060101010101" pitchFamily="2" charset="-122"/>
                          <a:ea typeface="黑体" panose="02010609060101010101" pitchFamily="2" charset="-122"/>
                        </a:rPr>
                        <a:t>为政府及学校管理当局提供全</a:t>
                      </a:r>
                      <a:endParaRPr lang="zh-CN" altLang="en-US" sz="1600" b="1" kern="1200" dirty="0" smtClean="0">
                        <a:latin typeface="黑体" panose="02010609060101010101" pitchFamily="2" charset="-122"/>
                        <a:ea typeface="黑体" panose="02010609060101010101" pitchFamily="2" charset="-122"/>
                      </a:endParaRPr>
                    </a:p>
                    <a:p>
                      <a:pPr algn="l"/>
                      <a:r>
                        <a:rPr lang="zh-CN" altLang="en-US" sz="1600" b="1" kern="1200" dirty="0" smtClean="0">
                          <a:latin typeface="黑体" panose="02010609060101010101" pitchFamily="2" charset="-122"/>
                          <a:ea typeface="黑体" panose="02010609060101010101" pitchFamily="2" charset="-122"/>
                        </a:rPr>
                        <a:t>港学校主要学习范畴水平的资料，以便监察各学校教育政策实施的成效，并为有需要的学校提供资助与支持，制定改善教与学的计划。</a:t>
                      </a:r>
                      <a:endParaRPr lang="zh-CN" altLang="en-US" sz="1600" b="1" kern="1200" dirty="0">
                        <a:solidFill>
                          <a:schemeClr val="dk1"/>
                        </a:solidFill>
                        <a:latin typeface="黑体" panose="02010609060101010101" pitchFamily="2" charset="-122"/>
                        <a:ea typeface="黑体" panose="02010609060101010101" pitchFamily="2" charset="-122"/>
                        <a:cs typeface="+mn-cs"/>
                      </a:endParaRPr>
                    </a:p>
                  </a:txBody>
                  <a:tcPr anchor="ctr"/>
                </a:tc>
              </a:tr>
              <a:tr h="457922">
                <a:tc>
                  <a:txBody>
                    <a:bodyPr/>
                    <a:lstStyle/>
                    <a:p>
                      <a:pPr algn="ctr"/>
                      <a:r>
                        <a:rPr lang="zh-CN" altLang="en-US" sz="1600" b="1" dirty="0" smtClean="0">
                          <a:latin typeface="黑体" panose="02010609060101010101" pitchFamily="2" charset="-122"/>
                          <a:ea typeface="黑体" panose="02010609060101010101" pitchFamily="2" charset="-122"/>
                        </a:rPr>
                        <a:t>评价科目</a:t>
                      </a:r>
                      <a:endParaRPr lang="zh-CN" altLang="en-US" sz="1600" b="1" dirty="0">
                        <a:solidFill>
                          <a:srgbClr val="000000"/>
                        </a:solidFill>
                        <a:latin typeface="黑体" panose="02010609060101010101" pitchFamily="2" charset="-122"/>
                        <a:ea typeface="黑体" panose="02010609060101010101" pitchFamily="2" charset="-122"/>
                      </a:endParaRPr>
                    </a:p>
                  </a:txBody>
                  <a:tcPr anchor="ctr"/>
                </a:tc>
                <a:tc>
                  <a:txBody>
                    <a:bodyPr/>
                    <a:lstStyle/>
                    <a:p>
                      <a:pPr algn="ctr"/>
                      <a:r>
                        <a:rPr lang="zh-CN" altLang="en-US" sz="1600" b="1" dirty="0" smtClean="0">
                          <a:latin typeface="黑体" panose="02010609060101010101" pitchFamily="2" charset="-122"/>
                          <a:ea typeface="黑体" panose="02010609060101010101" pitchFamily="2" charset="-122"/>
                        </a:rPr>
                        <a:t>中文、英文、数学</a:t>
                      </a:r>
                      <a:endParaRPr lang="zh-CN" altLang="en-US" sz="1600" b="1" dirty="0">
                        <a:latin typeface="黑体" panose="02010609060101010101" pitchFamily="2" charset="-122"/>
                        <a:ea typeface="黑体" panose="02010609060101010101" pitchFamily="2" charset="-122"/>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1" dirty="0" smtClean="0">
                          <a:latin typeface="黑体" panose="02010609060101010101" pitchFamily="2" charset="-122"/>
                          <a:ea typeface="黑体" panose="02010609060101010101" pitchFamily="2" charset="-122"/>
                        </a:rPr>
                        <a:t>中文、英文、数学</a:t>
                      </a:r>
                      <a:endParaRPr lang="zh-CN" altLang="en-US" sz="1600" b="1" dirty="0" smtClean="0">
                        <a:latin typeface="黑体" panose="02010609060101010101" pitchFamily="2" charset="-122"/>
                        <a:ea typeface="黑体" panose="02010609060101010101" pitchFamily="2" charset="-122"/>
                      </a:endParaRPr>
                    </a:p>
                  </a:txBody>
                  <a:tcPr anchor="ctr"/>
                </a:tc>
              </a:tr>
              <a:tr h="457922">
                <a:tc>
                  <a:txBody>
                    <a:bodyPr/>
                    <a:lstStyle/>
                    <a:p>
                      <a:pPr algn="ctr"/>
                      <a:r>
                        <a:rPr lang="zh-CN" altLang="en-US" sz="1600" b="1" dirty="0" smtClean="0">
                          <a:latin typeface="黑体" panose="02010609060101010101" pitchFamily="2" charset="-122"/>
                          <a:ea typeface="黑体" panose="02010609060101010101" pitchFamily="2" charset="-122"/>
                        </a:rPr>
                        <a:t>评价对象</a:t>
                      </a:r>
                      <a:endParaRPr lang="zh-CN" altLang="en-US" sz="1600" b="1" dirty="0">
                        <a:solidFill>
                          <a:srgbClr val="000000"/>
                        </a:solidFill>
                        <a:latin typeface="黑体" panose="02010609060101010101" pitchFamily="2" charset="-122"/>
                        <a:ea typeface="黑体" panose="02010609060101010101" pitchFamily="2" charset="-122"/>
                      </a:endParaRPr>
                    </a:p>
                  </a:txBody>
                  <a:tcPr anchor="ctr"/>
                </a:tc>
                <a:tc>
                  <a:txBody>
                    <a:bodyPr/>
                    <a:lstStyle/>
                    <a:p>
                      <a:pPr algn="ctr"/>
                      <a:r>
                        <a:rPr lang="zh-CN" altLang="en-US" sz="1600" b="1" dirty="0" smtClean="0">
                          <a:latin typeface="黑体" panose="02010609060101010101" pitchFamily="2" charset="-122"/>
                          <a:ea typeface="黑体" panose="02010609060101010101" pitchFamily="2" charset="-122"/>
                        </a:rPr>
                        <a:t>小一</a:t>
                      </a:r>
                      <a:r>
                        <a:rPr lang="en-US" altLang="zh-CN" sz="1600" b="1" dirty="0" smtClean="0">
                          <a:latin typeface="黑体" panose="02010609060101010101" pitchFamily="2" charset="-122"/>
                          <a:ea typeface="黑体" panose="02010609060101010101" pitchFamily="2" charset="-122"/>
                        </a:rPr>
                        <a:t>--</a:t>
                      </a:r>
                      <a:r>
                        <a:rPr lang="en-US" altLang="zh-CN" sz="1600" b="1" dirty="0" err="1" smtClean="0">
                          <a:latin typeface="黑体" panose="02010609060101010101" pitchFamily="2" charset="-122"/>
                          <a:ea typeface="黑体" panose="02010609060101010101" pitchFamily="2" charset="-122"/>
                        </a:rPr>
                        <a:t>中三</a:t>
                      </a:r>
                      <a:r>
                        <a:rPr lang="zh-CN" altLang="en-US" sz="1600" b="1" dirty="0" smtClean="0">
                          <a:latin typeface="黑体" panose="02010609060101010101" pitchFamily="2" charset="-122"/>
                          <a:ea typeface="黑体" panose="02010609060101010101" pitchFamily="2" charset="-122"/>
                        </a:rPr>
                        <a:t>（可全员）</a:t>
                      </a:r>
                      <a:endParaRPr lang="zh-CN" altLang="en-US" sz="1600" b="1" dirty="0">
                        <a:latin typeface="黑体" panose="02010609060101010101" pitchFamily="2" charset="-122"/>
                        <a:ea typeface="黑体" panose="02010609060101010101" pitchFamily="2" charset="-122"/>
                      </a:endParaRPr>
                    </a:p>
                  </a:txBody>
                  <a:tcPr anchor="ctr"/>
                </a:tc>
                <a:tc>
                  <a:txBody>
                    <a:bodyPr/>
                    <a:lstStyle/>
                    <a:p>
                      <a:pPr algn="ctr"/>
                      <a:r>
                        <a:rPr lang="zh-CN" altLang="en-US" sz="1600" b="1" dirty="0" smtClean="0">
                          <a:latin typeface="黑体" panose="02010609060101010101" pitchFamily="2" charset="-122"/>
                          <a:ea typeface="黑体" panose="02010609060101010101" pitchFamily="2" charset="-122"/>
                        </a:rPr>
                        <a:t>小三、小六、</a:t>
                      </a:r>
                      <a:r>
                        <a:rPr lang="zh-CN" altLang="en-US" sz="1600" b="1" baseline="0" dirty="0" smtClean="0">
                          <a:latin typeface="黑体" panose="02010609060101010101" pitchFamily="2" charset="-122"/>
                          <a:ea typeface="黑体" panose="02010609060101010101" pitchFamily="2" charset="-122"/>
                        </a:rPr>
                        <a:t> 中学（抽样）</a:t>
                      </a:r>
                      <a:endParaRPr lang="en-US" altLang="zh-CN" sz="1600" b="1" dirty="0" smtClean="0">
                        <a:latin typeface="黑体" panose="02010609060101010101" pitchFamily="2" charset="-122"/>
                        <a:ea typeface="黑体" panose="02010609060101010101" pitchFamily="2" charset="-122"/>
                      </a:endParaRPr>
                    </a:p>
                  </a:txBody>
                  <a:tcPr anchor="ctr"/>
                </a:tc>
              </a:tr>
              <a:tr h="457922">
                <a:tc>
                  <a:txBody>
                    <a:bodyPr/>
                    <a:lstStyle/>
                    <a:p>
                      <a:pPr algn="ctr"/>
                      <a:r>
                        <a:rPr lang="zh-CN" altLang="en-US" sz="1600" b="1" dirty="0" smtClean="0">
                          <a:latin typeface="黑体" panose="02010609060101010101" pitchFamily="2" charset="-122"/>
                          <a:ea typeface="黑体" panose="02010609060101010101" pitchFamily="2" charset="-122"/>
                        </a:rPr>
                        <a:t>评价方式</a:t>
                      </a:r>
                      <a:endParaRPr lang="zh-CN" altLang="en-US" sz="1600" b="1" dirty="0">
                        <a:solidFill>
                          <a:srgbClr val="000000"/>
                        </a:solidFill>
                        <a:latin typeface="黑体" panose="02010609060101010101" pitchFamily="2" charset="-122"/>
                        <a:ea typeface="黑体" panose="02010609060101010101" pitchFamily="2" charset="-122"/>
                      </a:endParaRPr>
                    </a:p>
                  </a:txBody>
                  <a:tcPr anchor="ctr"/>
                </a:tc>
                <a:tc>
                  <a:txBody>
                    <a:bodyPr/>
                    <a:lstStyle/>
                    <a:p>
                      <a:pPr algn="ctr"/>
                      <a:r>
                        <a:rPr lang="zh-CN" altLang="en-US" sz="1600" b="1" dirty="0" smtClean="0">
                          <a:latin typeface="黑体" panose="02010609060101010101" pitchFamily="2" charset="-122"/>
                          <a:ea typeface="黑体" panose="02010609060101010101" pitchFamily="2" charset="-122"/>
                        </a:rPr>
                        <a:t>网上测试（中央试题库）</a:t>
                      </a:r>
                      <a:endParaRPr lang="zh-CN" altLang="en-US" sz="1600" b="1" dirty="0">
                        <a:latin typeface="黑体" panose="02010609060101010101" pitchFamily="2" charset="-122"/>
                        <a:ea typeface="黑体" panose="02010609060101010101" pitchFamily="2" charset="-122"/>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1" dirty="0" smtClean="0">
                          <a:latin typeface="黑体" panose="02010609060101010101" pitchFamily="2" charset="-122"/>
                          <a:ea typeface="黑体" panose="02010609060101010101" pitchFamily="2" charset="-122"/>
                        </a:rPr>
                        <a:t>笔纸</a:t>
                      </a:r>
                      <a:r>
                        <a:rPr lang="en-US" altLang="zh-CN" sz="1600" b="1" dirty="0" smtClean="0">
                          <a:latin typeface="黑体" panose="02010609060101010101" pitchFamily="2" charset="-122"/>
                          <a:ea typeface="黑体" panose="02010609060101010101" pitchFamily="2" charset="-122"/>
                        </a:rPr>
                        <a:t>+</a:t>
                      </a:r>
                      <a:r>
                        <a:rPr lang="en-US" altLang="zh-CN" sz="1600" b="1" dirty="0" err="1" smtClean="0">
                          <a:latin typeface="黑体" panose="02010609060101010101" pitchFamily="2" charset="-122"/>
                          <a:ea typeface="黑体" panose="02010609060101010101" pitchFamily="2" charset="-122"/>
                        </a:rPr>
                        <a:t>调查</a:t>
                      </a:r>
                      <a:endParaRPr lang="zh-CN" altLang="en-US" sz="1600" b="1" dirty="0" smtClean="0">
                        <a:latin typeface="黑体" panose="02010609060101010101" pitchFamily="2" charset="-122"/>
                        <a:ea typeface="黑体" panose="02010609060101010101" pitchFamily="2" charset="-122"/>
                      </a:endParaRPr>
                    </a:p>
                  </a:txBody>
                  <a:tcPr anchor="ctr"/>
                </a:tc>
              </a:tr>
              <a:tr h="457922">
                <a:tc>
                  <a:txBody>
                    <a:bodyPr/>
                    <a:lstStyle/>
                    <a:p>
                      <a:pPr algn="ctr"/>
                      <a:r>
                        <a:rPr lang="zh-CN" altLang="en-US" sz="1600" b="1" dirty="0" smtClean="0">
                          <a:latin typeface="黑体" panose="02010609060101010101" pitchFamily="2" charset="-122"/>
                          <a:ea typeface="黑体" panose="02010609060101010101" pitchFamily="2" charset="-122"/>
                        </a:rPr>
                        <a:t>反馈报告</a:t>
                      </a:r>
                      <a:endParaRPr lang="zh-CN" altLang="en-US" sz="1600" b="1" dirty="0">
                        <a:solidFill>
                          <a:srgbClr val="000000"/>
                        </a:solidFill>
                        <a:latin typeface="黑体" panose="02010609060101010101" pitchFamily="2" charset="-122"/>
                        <a:ea typeface="黑体" panose="02010609060101010101" pitchFamily="2" charset="-122"/>
                      </a:endParaRPr>
                    </a:p>
                  </a:txBody>
                  <a:tcPr anchor="ctr"/>
                </a:tc>
                <a:tc>
                  <a:txBody>
                    <a:bodyPr/>
                    <a:lstStyle/>
                    <a:p>
                      <a:pPr algn="ctr"/>
                      <a:r>
                        <a:rPr lang="zh-CN" altLang="en-US" sz="1600" b="1" dirty="0" smtClean="0">
                          <a:latin typeface="黑体" panose="02010609060101010101" pitchFamily="2" charset="-122"/>
                          <a:ea typeface="黑体" panose="02010609060101010101" pitchFamily="2" charset="-122"/>
                        </a:rPr>
                        <a:t>学生层面</a:t>
                      </a:r>
                      <a:endParaRPr lang="zh-CN" altLang="en-US" sz="1600" b="1" dirty="0">
                        <a:latin typeface="黑体" panose="02010609060101010101" pitchFamily="2" charset="-122"/>
                        <a:ea typeface="黑体" panose="02010609060101010101" pitchFamily="2" charset="-122"/>
                      </a:endParaRPr>
                    </a:p>
                  </a:txBody>
                  <a:tcPr anchor="ctr"/>
                </a:tc>
                <a:tc>
                  <a:txBody>
                    <a:bodyPr/>
                    <a:lstStyle/>
                    <a:p>
                      <a:pPr algn="ctr"/>
                      <a:r>
                        <a:rPr lang="zh-CN" altLang="en-US" sz="1600" b="1" dirty="0" smtClean="0">
                          <a:latin typeface="黑体" panose="02010609060101010101" pitchFamily="2" charset="-122"/>
                          <a:ea typeface="黑体" panose="02010609060101010101" pitchFamily="2" charset="-122"/>
                        </a:rPr>
                        <a:t>全港层面</a:t>
                      </a:r>
                      <a:endParaRPr lang="zh-CN" altLang="en-US" sz="1600" b="1" dirty="0">
                        <a:latin typeface="黑体" panose="02010609060101010101" pitchFamily="2" charset="-122"/>
                        <a:ea typeface="黑体" panose="02010609060101010101" pitchFamily="2" charset="-122"/>
                      </a:endParaRPr>
                    </a:p>
                  </a:txBody>
                  <a:tcPr anchor="ctr"/>
                </a:tc>
              </a:tr>
            </a:tbl>
          </a:graphicData>
        </a:graphic>
      </p:graphicFrame>
      <p:sp>
        <p:nvSpPr>
          <p:cNvPr id="5" name="矩形 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背景依据</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6232" y="620688"/>
            <a:ext cx="6934200" cy="914400"/>
          </a:xfrm>
        </p:spPr>
        <p:txBody>
          <a:bodyPr>
            <a:normAutofit/>
          </a:bodyPr>
          <a:lstStyle/>
          <a:p>
            <a:pPr lvl="1">
              <a:defRPr/>
            </a:pPr>
            <a:r>
              <a:rPr lang="zh-CN" altLang="en-US" sz="2400" kern="1200" dirty="0" smtClean="0">
                <a:latin typeface="黑体" panose="02010609060101010101" pitchFamily="2" charset="-122"/>
                <a:ea typeface="黑体" panose="02010609060101010101" pitchFamily="2" charset="-122"/>
              </a:rPr>
              <a:t>国内外大规模学业测试项目研究启示：</a:t>
            </a:r>
            <a:r>
              <a:rPr lang="en-US" altLang="zh-CN" sz="2400" kern="1200" dirty="0" smtClean="0">
                <a:solidFill>
                  <a:srgbClr val="C00000"/>
                </a:solidFill>
                <a:latin typeface="+mn-lt"/>
                <a:ea typeface="黑体" panose="02010609060101010101" pitchFamily="2" charset="-122"/>
                <a:cs typeface="+mj-cs"/>
              </a:rPr>
              <a:t>BCA</a:t>
            </a:r>
            <a:endParaRPr lang="zh-CN" altLang="en-US" sz="2400" kern="1200" dirty="0">
              <a:solidFill>
                <a:srgbClr val="C00000"/>
              </a:solidFill>
              <a:latin typeface="+mn-lt"/>
              <a:ea typeface="黑体" panose="02010609060101010101" pitchFamily="2" charset="-122"/>
              <a:cs typeface="+mj-cs"/>
            </a:endParaRPr>
          </a:p>
        </p:txBody>
      </p:sp>
      <p:sp>
        <p:nvSpPr>
          <p:cNvPr id="21507" name="内容占位符 2"/>
          <p:cNvSpPr>
            <a:spLocks noGrp="1"/>
          </p:cNvSpPr>
          <p:nvPr>
            <p:ph idx="1"/>
          </p:nvPr>
        </p:nvSpPr>
        <p:spPr>
          <a:xfrm>
            <a:off x="500034" y="1412776"/>
            <a:ext cx="8229600" cy="4684799"/>
          </a:xfrm>
        </p:spPr>
        <p:txBody>
          <a:bodyPr/>
          <a:lstStyle/>
          <a:p>
            <a:pPr>
              <a:lnSpc>
                <a:spcPct val="150000"/>
              </a:lnSpc>
              <a:buNone/>
            </a:pPr>
            <a:r>
              <a:rPr lang="en-US" altLang="zh-CN" sz="1800" b="1" dirty="0" err="1" smtClean="0">
                <a:solidFill>
                  <a:srgbClr val="C00000"/>
                </a:solidFill>
                <a:latin typeface="黑体" panose="02010609060101010101" pitchFamily="2" charset="-122"/>
                <a:ea typeface="黑体" panose="02010609060101010101" pitchFamily="2" charset="-122"/>
              </a:rPr>
              <a:t>启示</a:t>
            </a:r>
            <a:r>
              <a:rPr lang="en-US" altLang="zh-CN" sz="1800" b="1" dirty="0" smtClean="0">
                <a:solidFill>
                  <a:srgbClr val="C00000"/>
                </a:solidFill>
                <a:latin typeface="黑体" panose="02010609060101010101" pitchFamily="2" charset="-122"/>
                <a:ea typeface="黑体" panose="02010609060101010101" pitchFamily="2" charset="-122"/>
              </a:rPr>
              <a:t>：</a:t>
            </a:r>
            <a:endParaRPr lang="en-US" altLang="zh-CN" sz="1800" b="1" dirty="0" smtClean="0">
              <a:solidFill>
                <a:srgbClr val="C00000"/>
              </a:solidFill>
              <a:latin typeface="黑体" panose="02010609060101010101" pitchFamily="2" charset="-122"/>
              <a:ea typeface="黑体" panose="02010609060101010101" pitchFamily="2" charset="-122"/>
            </a:endParaRPr>
          </a:p>
          <a:p>
            <a:pPr>
              <a:lnSpc>
                <a:spcPct val="150000"/>
              </a:lnSpc>
            </a:pPr>
            <a:r>
              <a:rPr lang="zh-CN" altLang="en-US" sz="1800" dirty="0" smtClean="0">
                <a:solidFill>
                  <a:srgbClr val="000000"/>
                </a:solidFill>
                <a:latin typeface="黑体" panose="02010609060101010101" pitchFamily="2" charset="-122"/>
                <a:ea typeface="黑体" panose="02010609060101010101" pitchFamily="2" charset="-122"/>
              </a:rPr>
              <a:t>根据评价目的，进一步将评价体系进行功能定位与划分：即针对微观层面教与学改进或宏观层面教育政策制订改进两大功能。</a:t>
            </a:r>
            <a:endParaRPr lang="en-US" altLang="zh-CN" sz="1800" dirty="0" smtClean="0">
              <a:solidFill>
                <a:srgbClr val="000000"/>
              </a:solidFill>
              <a:latin typeface="黑体" panose="02010609060101010101" pitchFamily="2" charset="-122"/>
              <a:ea typeface="黑体" panose="02010609060101010101" pitchFamily="2" charset="-122"/>
            </a:endParaRPr>
          </a:p>
          <a:p>
            <a:pPr>
              <a:lnSpc>
                <a:spcPct val="150000"/>
              </a:lnSpc>
            </a:pPr>
            <a:r>
              <a:rPr lang="zh-CN" altLang="en-US" sz="1800" dirty="0" smtClean="0">
                <a:solidFill>
                  <a:srgbClr val="000000"/>
                </a:solidFill>
                <a:latin typeface="黑体" panose="02010609060101010101" pitchFamily="2" charset="-122"/>
                <a:ea typeface="黑体" panose="02010609060101010101" pitchFamily="2" charset="-122"/>
              </a:rPr>
              <a:t>凸现评价的报务功能，采用自主、自愿参加的原则。</a:t>
            </a:r>
            <a:endParaRPr lang="en-US" altLang="zh-CN" sz="1800" dirty="0" smtClean="0">
              <a:solidFill>
                <a:srgbClr val="000000"/>
              </a:solidFill>
              <a:latin typeface="黑体" panose="02010609060101010101" pitchFamily="2" charset="-122"/>
              <a:ea typeface="黑体" panose="02010609060101010101" pitchFamily="2" charset="-122"/>
            </a:endParaRPr>
          </a:p>
          <a:p>
            <a:pPr>
              <a:lnSpc>
                <a:spcPct val="150000"/>
              </a:lnSpc>
            </a:pPr>
            <a:endParaRPr lang="en-US" altLang="zh-CN" sz="2000" dirty="0" smtClean="0">
              <a:solidFill>
                <a:srgbClr val="C00000"/>
              </a:solidFill>
              <a:latin typeface="黑体" panose="02010609060101010101" pitchFamily="2" charset="-122"/>
              <a:ea typeface="黑体" panose="02010609060101010101" pitchFamily="2" charset="-122"/>
            </a:endParaRPr>
          </a:p>
          <a:p>
            <a:pPr>
              <a:lnSpc>
                <a:spcPct val="150000"/>
              </a:lnSpc>
            </a:pPr>
            <a:endParaRPr lang="en-US" altLang="zh-CN" sz="1800" dirty="0" smtClean="0">
              <a:latin typeface="黑体" panose="02010609060101010101" pitchFamily="2" charset="-122"/>
              <a:ea typeface="黑体" panose="02010609060101010101" pitchFamily="2" charset="-122"/>
            </a:endParaRPr>
          </a:p>
        </p:txBody>
      </p:sp>
      <p:pic>
        <p:nvPicPr>
          <p:cNvPr id="3077" name="图片 3"/>
          <p:cNvPicPr>
            <a:picLocks noChangeAspect="1" noChangeArrowheads="1"/>
          </p:cNvPicPr>
          <p:nvPr/>
        </p:nvPicPr>
        <p:blipFill>
          <a:blip r:embed="rId1" cstate="print"/>
          <a:srcRect/>
          <a:stretch>
            <a:fillRect/>
          </a:stretch>
        </p:blipFill>
        <p:spPr bwMode="auto">
          <a:xfrm>
            <a:off x="5786446" y="3500438"/>
            <a:ext cx="2786082" cy="3000396"/>
          </a:xfrm>
          <a:prstGeom prst="rect">
            <a:avLst/>
          </a:prstGeom>
          <a:noFill/>
          <a:ln w="9525">
            <a:noFill/>
            <a:miter lim="800000"/>
            <a:headEnd/>
            <a:tailEnd/>
          </a:ln>
        </p:spPr>
      </p:pic>
      <p:pic>
        <p:nvPicPr>
          <p:cNvPr id="10" name="Picture 2"/>
          <p:cNvPicPr>
            <a:picLocks noChangeAspect="1" noChangeArrowheads="1"/>
          </p:cNvPicPr>
          <p:nvPr/>
        </p:nvPicPr>
        <p:blipFill>
          <a:blip r:embed="rId2" cstate="print"/>
          <a:srcRect/>
          <a:stretch>
            <a:fillRect/>
          </a:stretch>
        </p:blipFill>
        <p:spPr bwMode="auto">
          <a:xfrm>
            <a:off x="785786" y="3500438"/>
            <a:ext cx="5000660" cy="3000396"/>
          </a:xfrm>
          <a:prstGeom prst="rect">
            <a:avLst/>
          </a:prstGeom>
          <a:noFill/>
          <a:ln w="9525">
            <a:noFill/>
            <a:miter lim="800000"/>
            <a:headEnd/>
            <a:tailEnd/>
          </a:ln>
        </p:spPr>
      </p:pic>
      <p:sp>
        <p:nvSpPr>
          <p:cNvPr id="6" name="矩形 5"/>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背景依据</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7664" y="620688"/>
            <a:ext cx="6934200" cy="914400"/>
          </a:xfrm>
        </p:spPr>
        <p:txBody>
          <a:bodyPr>
            <a:normAutofit/>
          </a:bodyPr>
          <a:lstStyle/>
          <a:p>
            <a:pPr lvl="1">
              <a:defRPr/>
            </a:pPr>
            <a:r>
              <a:rPr lang="zh-CN" altLang="en-US" sz="2400" kern="1200" dirty="0" smtClean="0">
                <a:latin typeface="黑体" panose="02010609060101010101" pitchFamily="2" charset="-122"/>
                <a:ea typeface="黑体" panose="02010609060101010101" pitchFamily="2" charset="-122"/>
                <a:cs typeface="+mj-cs"/>
              </a:rPr>
              <a:t>国内外大规模</a:t>
            </a:r>
            <a:r>
              <a:rPr lang="zh-CN" altLang="en-US" sz="2400" kern="1200" dirty="0">
                <a:latin typeface="黑体" panose="02010609060101010101" pitchFamily="2" charset="-122"/>
                <a:ea typeface="黑体" panose="02010609060101010101" pitchFamily="2" charset="-122"/>
                <a:cs typeface="+mj-cs"/>
              </a:rPr>
              <a:t>学业测试项目研究</a:t>
            </a:r>
            <a:r>
              <a:rPr lang="zh-CN" altLang="en-US" sz="2400" kern="1200" dirty="0" smtClean="0">
                <a:latin typeface="黑体" panose="02010609060101010101" pitchFamily="2" charset="-122"/>
                <a:ea typeface="黑体" panose="02010609060101010101" pitchFamily="2" charset="-122"/>
                <a:cs typeface="+mj-cs"/>
              </a:rPr>
              <a:t>启示：</a:t>
            </a:r>
            <a:r>
              <a:rPr lang="en-US" altLang="zh-CN" sz="2400" kern="1200" dirty="0" smtClean="0">
                <a:solidFill>
                  <a:srgbClr val="C00000"/>
                </a:solidFill>
                <a:latin typeface="+mn-lt"/>
                <a:ea typeface="黑体" panose="02010609060101010101" pitchFamily="2" charset="-122"/>
                <a:cs typeface="+mj-cs"/>
              </a:rPr>
              <a:t>NAEQ</a:t>
            </a:r>
            <a:endParaRPr lang="zh-CN" altLang="en-US" sz="2400" kern="1200" dirty="0">
              <a:solidFill>
                <a:srgbClr val="C00000"/>
              </a:solidFill>
              <a:latin typeface="+mn-lt"/>
              <a:ea typeface="黑体" panose="02010609060101010101" pitchFamily="2" charset="-122"/>
              <a:cs typeface="+mj-cs"/>
            </a:endParaRPr>
          </a:p>
        </p:txBody>
      </p:sp>
      <p:sp>
        <p:nvSpPr>
          <p:cNvPr id="20483" name="内容占位符 2"/>
          <p:cNvSpPr>
            <a:spLocks noGrp="1"/>
          </p:cNvSpPr>
          <p:nvPr>
            <p:ph idx="1"/>
          </p:nvPr>
        </p:nvSpPr>
        <p:spPr>
          <a:xfrm>
            <a:off x="428596" y="1340768"/>
            <a:ext cx="8319868" cy="5472608"/>
          </a:xfrm>
        </p:spPr>
        <p:txBody>
          <a:bodyPr>
            <a:normAutofit lnSpcReduction="10000"/>
          </a:bodyPr>
          <a:lstStyle/>
          <a:p>
            <a:pPr>
              <a:lnSpc>
                <a:spcPct val="150000"/>
              </a:lnSpc>
            </a:pPr>
            <a:r>
              <a:rPr lang="zh-CN" altLang="en-US" sz="1600" b="1" dirty="0" smtClean="0">
                <a:solidFill>
                  <a:srgbClr val="C00000"/>
                </a:solidFill>
                <a:latin typeface="黑体" panose="02010609060101010101" pitchFamily="2" charset="-122"/>
                <a:ea typeface="黑体" panose="02010609060101010101" pitchFamily="2" charset="-122"/>
              </a:rPr>
              <a:t>发起机构：</a:t>
            </a:r>
            <a:r>
              <a:rPr lang="zh-CN" altLang="en-US" sz="1600" b="1" dirty="0" smtClean="0">
                <a:latin typeface="黑体" panose="02010609060101010101" pitchFamily="2" charset="-122"/>
                <a:ea typeface="黑体" panose="02010609060101010101" pitchFamily="2" charset="-122"/>
              </a:rPr>
              <a:t>中国教育部基础教育质量监测</a:t>
            </a:r>
            <a:endParaRPr lang="en-US" altLang="zh-CN" sz="1600" b="1" dirty="0" smtClean="0">
              <a:latin typeface="黑体" panose="02010609060101010101" pitchFamily="2" charset="-122"/>
              <a:ea typeface="黑体" panose="02010609060101010101" pitchFamily="2" charset="-122"/>
            </a:endParaRPr>
          </a:p>
          <a:p>
            <a:pPr>
              <a:lnSpc>
                <a:spcPct val="150000"/>
              </a:lnSpc>
            </a:pPr>
            <a:r>
              <a:rPr lang="zh-CN" altLang="en-US" sz="1600" b="1" dirty="0" smtClean="0">
                <a:solidFill>
                  <a:srgbClr val="C00000"/>
                </a:solidFill>
                <a:latin typeface="黑体" panose="02010609060101010101" pitchFamily="2" charset="-122"/>
                <a:ea typeface="黑体" panose="02010609060101010101" pitchFamily="2" charset="-122"/>
              </a:rPr>
              <a:t>起始年份：</a:t>
            </a:r>
            <a:r>
              <a:rPr lang="en-US" altLang="zh-CN" sz="1600" b="1" dirty="0" smtClean="0">
                <a:latin typeface="黑体" panose="02010609060101010101" pitchFamily="2" charset="-122"/>
                <a:ea typeface="黑体" panose="02010609060101010101" pitchFamily="2" charset="-122"/>
              </a:rPr>
              <a:t>2008</a:t>
            </a:r>
            <a:r>
              <a:rPr lang="zh-CN" altLang="en-US" sz="1600" b="1" dirty="0" smtClean="0">
                <a:latin typeface="黑体" panose="02010609060101010101" pitchFamily="2" charset="-122"/>
                <a:ea typeface="黑体" panose="02010609060101010101" pitchFamily="2" charset="-122"/>
              </a:rPr>
              <a:t>年</a:t>
            </a:r>
            <a:endParaRPr lang="en-US" altLang="zh-CN" sz="1600" b="1" dirty="0" smtClean="0">
              <a:latin typeface="黑体" panose="02010609060101010101" pitchFamily="2" charset="-122"/>
              <a:ea typeface="黑体" panose="02010609060101010101" pitchFamily="2" charset="-122"/>
            </a:endParaRPr>
          </a:p>
          <a:p>
            <a:pPr>
              <a:lnSpc>
                <a:spcPct val="150000"/>
              </a:lnSpc>
            </a:pPr>
            <a:r>
              <a:rPr lang="zh-CN" altLang="zh-CN" sz="1600" b="1" dirty="0" smtClean="0">
                <a:solidFill>
                  <a:srgbClr val="C00000"/>
                </a:solidFill>
                <a:latin typeface="黑体" panose="02010609060101010101" pitchFamily="2" charset="-122"/>
                <a:ea typeface="黑体" panose="02010609060101010101" pitchFamily="2" charset="-122"/>
              </a:rPr>
              <a:t>评价内容</a:t>
            </a:r>
            <a:r>
              <a:rPr lang="en-US" altLang="zh-CN" sz="1600" b="1" dirty="0" smtClean="0">
                <a:solidFill>
                  <a:srgbClr val="C00000"/>
                </a:solidFill>
                <a:latin typeface="黑体" panose="02010609060101010101" pitchFamily="2" charset="-122"/>
                <a:ea typeface="黑体" panose="02010609060101010101" pitchFamily="2" charset="-122"/>
              </a:rPr>
              <a:t>/</a:t>
            </a:r>
            <a:r>
              <a:rPr lang="zh-CN" altLang="zh-CN" sz="1600" b="1" dirty="0" smtClean="0">
                <a:solidFill>
                  <a:srgbClr val="C00000"/>
                </a:solidFill>
                <a:latin typeface="黑体" panose="02010609060101010101" pitchFamily="2" charset="-122"/>
                <a:ea typeface="黑体" panose="02010609060101010101" pitchFamily="2" charset="-122"/>
              </a:rPr>
              <a:t>目标</a:t>
            </a:r>
            <a:r>
              <a:rPr lang="zh-CN" altLang="en-US" sz="1600" b="1" dirty="0" smtClean="0">
                <a:solidFill>
                  <a:srgbClr val="C00000"/>
                </a:solidFill>
                <a:latin typeface="黑体" panose="02010609060101010101" pitchFamily="2" charset="-122"/>
                <a:ea typeface="黑体" panose="02010609060101010101" pitchFamily="2" charset="-122"/>
              </a:rPr>
              <a:t>：</a:t>
            </a:r>
            <a:r>
              <a:rPr lang="zh-CN" altLang="en-US" sz="1600" b="1" dirty="0" smtClean="0">
                <a:solidFill>
                  <a:srgbClr val="000000"/>
                </a:solidFill>
                <a:latin typeface="黑体" panose="02010609060101010101" pitchFamily="2" charset="-122"/>
                <a:ea typeface="黑体" panose="02010609060101010101" pitchFamily="2" charset="-122"/>
              </a:rPr>
              <a:t>按科学发展观要求，坚持依法监测、服务决策，科学评价、重在导向，准确诊断、探求规律的原则，对基础教育阶段学生的学习质量和身心健康状况以及影响学生发展的相关因素进行全面、系统、深入地监测，准确地向国家报告基础教育质量的现状，为教育决策提供信息、依据和建议。通过监测数据和监测结果的发布，引导家长、教师、学校和社会树立正确教育质量观，促进亿万中国儿童青少年身心健康发展。</a:t>
            </a:r>
            <a:endParaRPr lang="zh-CN" altLang="zh-CN" sz="1600" b="1" dirty="0" smtClean="0">
              <a:solidFill>
                <a:srgbClr val="000000"/>
              </a:solidFill>
              <a:latin typeface="黑体" panose="02010609060101010101" pitchFamily="2" charset="-122"/>
              <a:ea typeface="黑体" panose="02010609060101010101" pitchFamily="2" charset="-122"/>
            </a:endParaRPr>
          </a:p>
          <a:p>
            <a:pPr>
              <a:lnSpc>
                <a:spcPct val="150000"/>
              </a:lnSpc>
            </a:pPr>
            <a:r>
              <a:rPr lang="zh-CN" altLang="zh-CN" sz="1600" b="1" dirty="0" smtClean="0">
                <a:solidFill>
                  <a:srgbClr val="C00000"/>
                </a:solidFill>
                <a:latin typeface="黑体" panose="02010609060101010101" pitchFamily="2" charset="-122"/>
                <a:ea typeface="黑体" panose="02010609060101010101" pitchFamily="2" charset="-122"/>
              </a:rPr>
              <a:t>评价对象</a:t>
            </a:r>
            <a:r>
              <a:rPr lang="zh-CN" altLang="en-US" sz="1600" b="1" dirty="0" smtClean="0">
                <a:solidFill>
                  <a:srgbClr val="C00000"/>
                </a:solidFill>
                <a:latin typeface="黑体" panose="02010609060101010101" pitchFamily="2" charset="-122"/>
                <a:ea typeface="黑体" panose="02010609060101010101" pitchFamily="2" charset="-122"/>
              </a:rPr>
              <a:t>：</a:t>
            </a:r>
            <a:r>
              <a:rPr lang="zh-CN" altLang="en-US" sz="1600" b="1" dirty="0" smtClean="0">
                <a:latin typeface="黑体" panose="02010609060101010101" pitchFamily="2" charset="-122"/>
                <a:ea typeface="黑体" panose="02010609060101010101" pitchFamily="2" charset="-122"/>
              </a:rPr>
              <a:t>四</a:t>
            </a:r>
            <a:r>
              <a:rPr lang="zh-CN" altLang="zh-CN" sz="1600" b="1" dirty="0" smtClean="0">
                <a:latin typeface="黑体" panose="02010609060101010101" pitchFamily="2" charset="-122"/>
                <a:ea typeface="黑体" panose="02010609060101010101" pitchFamily="2" charset="-122"/>
              </a:rPr>
              <a:t>年级</a:t>
            </a:r>
            <a:r>
              <a:rPr lang="zh-CN" altLang="en-US" sz="1600" b="1" dirty="0" smtClean="0">
                <a:latin typeface="黑体" panose="02010609060101010101" pitchFamily="2" charset="-122"/>
                <a:ea typeface="黑体" panose="02010609060101010101" pitchFamily="2" charset="-122"/>
              </a:rPr>
              <a:t>和八</a:t>
            </a:r>
            <a:r>
              <a:rPr lang="zh-CN" altLang="zh-CN" sz="1600" b="1" dirty="0" smtClean="0">
                <a:latin typeface="黑体" panose="02010609060101010101" pitchFamily="2" charset="-122"/>
                <a:ea typeface="黑体" panose="02010609060101010101" pitchFamily="2" charset="-122"/>
              </a:rPr>
              <a:t>年级</a:t>
            </a:r>
            <a:r>
              <a:rPr lang="zh-CN" altLang="en-US" sz="1600" b="1" dirty="0" smtClean="0">
                <a:latin typeface="黑体" panose="02010609060101010101" pitchFamily="2" charset="-122"/>
                <a:ea typeface="黑体" panose="02010609060101010101" pitchFamily="2" charset="-122"/>
              </a:rPr>
              <a:t>，</a:t>
            </a:r>
            <a:r>
              <a:rPr lang="zh-CN" altLang="zh-CN" sz="1600" b="1" dirty="0" smtClean="0">
                <a:latin typeface="黑体" panose="02010609060101010101" pitchFamily="2" charset="-122"/>
                <a:ea typeface="黑体" panose="02010609060101010101" pitchFamily="2" charset="-122"/>
              </a:rPr>
              <a:t>抽</a:t>
            </a:r>
            <a:r>
              <a:rPr lang="zh-CN" altLang="en-US" sz="1600" b="1" dirty="0" smtClean="0">
                <a:latin typeface="黑体" panose="02010609060101010101" pitchFamily="2" charset="-122"/>
                <a:ea typeface="黑体" panose="02010609060101010101" pitchFamily="2" charset="-122"/>
              </a:rPr>
              <a:t>样</a:t>
            </a:r>
            <a:endParaRPr lang="zh-CN" altLang="zh-CN" sz="1600" b="1" dirty="0" smtClean="0">
              <a:latin typeface="黑体" panose="02010609060101010101" pitchFamily="2" charset="-122"/>
              <a:ea typeface="黑体" panose="02010609060101010101" pitchFamily="2" charset="-122"/>
            </a:endParaRPr>
          </a:p>
          <a:p>
            <a:pPr>
              <a:lnSpc>
                <a:spcPct val="150000"/>
              </a:lnSpc>
            </a:pPr>
            <a:r>
              <a:rPr lang="zh-CN" altLang="zh-CN" sz="1600" b="1" dirty="0" smtClean="0">
                <a:solidFill>
                  <a:srgbClr val="C00000"/>
                </a:solidFill>
                <a:latin typeface="黑体" panose="02010609060101010101" pitchFamily="2" charset="-122"/>
                <a:ea typeface="黑体" panose="02010609060101010101" pitchFamily="2" charset="-122"/>
              </a:rPr>
              <a:t>评价</a:t>
            </a:r>
            <a:r>
              <a:rPr lang="zh-CN" altLang="en-US" sz="1600" b="1" dirty="0" smtClean="0">
                <a:solidFill>
                  <a:srgbClr val="C00000"/>
                </a:solidFill>
                <a:latin typeface="黑体" panose="02010609060101010101" pitchFamily="2" charset="-122"/>
                <a:ea typeface="黑体" panose="02010609060101010101" pitchFamily="2" charset="-122"/>
              </a:rPr>
              <a:t>项</a:t>
            </a:r>
            <a:r>
              <a:rPr lang="zh-CN" altLang="zh-CN" sz="1600" b="1" dirty="0" smtClean="0">
                <a:solidFill>
                  <a:srgbClr val="C00000"/>
                </a:solidFill>
                <a:latin typeface="黑体" panose="02010609060101010101" pitchFamily="2" charset="-122"/>
                <a:ea typeface="黑体" panose="02010609060101010101" pitchFamily="2" charset="-122"/>
              </a:rPr>
              <a:t>目</a:t>
            </a:r>
            <a:r>
              <a:rPr lang="zh-CN" altLang="en-US" sz="1600" b="1" dirty="0" smtClean="0">
                <a:solidFill>
                  <a:srgbClr val="C00000"/>
                </a:solidFill>
                <a:latin typeface="黑体" panose="02010609060101010101" pitchFamily="2" charset="-122"/>
                <a:ea typeface="黑体" panose="02010609060101010101" pitchFamily="2" charset="-122"/>
              </a:rPr>
              <a:t>：</a:t>
            </a:r>
            <a:r>
              <a:rPr lang="zh-CN" altLang="en-US" sz="1600" b="1" dirty="0" smtClean="0">
                <a:latin typeface="黑体" panose="02010609060101010101" pitchFamily="2" charset="-122"/>
                <a:ea typeface="黑体" panose="02010609060101010101" pitchFamily="2" charset="-122"/>
              </a:rPr>
              <a:t>学生的思想品德和公民素养、学生的身体和心理健康水平、学生的学业水平和学习素养、学生的艺术素养、学生的实践能力和创新意识、学生的实践能力和创新意识。</a:t>
            </a:r>
            <a:endParaRPr lang="en-US" altLang="zh-CN" sz="1600" b="1" dirty="0" smtClean="0">
              <a:latin typeface="黑体" panose="02010609060101010101" pitchFamily="2" charset="-122"/>
              <a:ea typeface="黑体" panose="02010609060101010101" pitchFamily="2" charset="-122"/>
            </a:endParaRPr>
          </a:p>
          <a:p>
            <a:pPr>
              <a:lnSpc>
                <a:spcPct val="150000"/>
              </a:lnSpc>
            </a:pPr>
            <a:r>
              <a:rPr lang="zh-CN" altLang="en-US" sz="1600" b="1" dirty="0" smtClean="0">
                <a:solidFill>
                  <a:srgbClr val="C00000"/>
                </a:solidFill>
                <a:latin typeface="黑体" panose="02010609060101010101" pitchFamily="2" charset="-122"/>
                <a:ea typeface="黑体" panose="02010609060101010101" pitchFamily="2" charset="-122"/>
              </a:rPr>
              <a:t>评价方法：</a:t>
            </a:r>
            <a:r>
              <a:rPr lang="zh-CN" altLang="en-US" sz="1600" b="1" dirty="0" smtClean="0">
                <a:latin typeface="黑体" panose="02010609060101010101" pitchFamily="2" charset="-122"/>
                <a:ea typeface="黑体" panose="02010609060101010101" pitchFamily="2" charset="-122"/>
              </a:rPr>
              <a:t>大规模测试</a:t>
            </a:r>
            <a:r>
              <a:rPr lang="en-US" altLang="zh-CN" sz="1600" b="1" dirty="0" smtClean="0">
                <a:latin typeface="黑体" panose="02010609060101010101" pitchFamily="2" charset="-122"/>
                <a:ea typeface="黑体" panose="02010609060101010101" pitchFamily="2" charset="-122"/>
              </a:rPr>
              <a:t>+</a:t>
            </a:r>
            <a:r>
              <a:rPr lang="en-US" altLang="zh-CN" sz="1600" b="1" dirty="0" err="1" smtClean="0">
                <a:latin typeface="黑体" panose="02010609060101010101" pitchFamily="2" charset="-122"/>
                <a:ea typeface="黑体" panose="02010609060101010101" pitchFamily="2" charset="-122"/>
              </a:rPr>
              <a:t>背景问卷调查</a:t>
            </a:r>
            <a:endParaRPr lang="en-US" altLang="zh-CN" sz="1600" b="1" dirty="0" smtClean="0">
              <a:latin typeface="黑体" panose="02010609060101010101" pitchFamily="2" charset="-122"/>
              <a:ea typeface="黑体" panose="02010609060101010101" pitchFamily="2" charset="-122"/>
            </a:endParaRPr>
          </a:p>
          <a:p>
            <a:pPr>
              <a:lnSpc>
                <a:spcPct val="150000"/>
              </a:lnSpc>
            </a:pPr>
            <a:r>
              <a:rPr lang="zh-CN" altLang="en-US" sz="1600" b="1" dirty="0" smtClean="0">
                <a:solidFill>
                  <a:srgbClr val="C00000"/>
                </a:solidFill>
                <a:latin typeface="黑体" panose="02010609060101010101" pitchFamily="2" charset="-122"/>
                <a:ea typeface="黑体" panose="02010609060101010101" pitchFamily="2" charset="-122"/>
              </a:rPr>
              <a:t>反馈形式及对象：</a:t>
            </a:r>
            <a:r>
              <a:rPr lang="zh-CN" altLang="en-US" sz="1600" b="1" dirty="0" smtClean="0">
                <a:solidFill>
                  <a:schemeClr val="tx2"/>
                </a:solidFill>
                <a:latin typeface="黑体" panose="02010609060101010101" pitchFamily="2" charset="-122"/>
                <a:ea typeface="黑体" panose="02010609060101010101" pitchFamily="2" charset="-122"/>
              </a:rPr>
              <a:t>国家水平（未见公开）、省级</a:t>
            </a:r>
            <a:r>
              <a:rPr lang="zh-CN" altLang="en-US" sz="1600" b="1" dirty="0" smtClean="0">
                <a:latin typeface="黑体" panose="02010609060101010101" pitchFamily="2" charset="-122"/>
                <a:ea typeface="黑体" panose="02010609060101010101" pitchFamily="2" charset="-122"/>
              </a:rPr>
              <a:t>水平</a:t>
            </a:r>
            <a:endParaRPr lang="en-US" altLang="zh-CN" sz="1600" b="1" dirty="0" smtClean="0">
              <a:latin typeface="黑体" panose="02010609060101010101" pitchFamily="2" charset="-122"/>
              <a:ea typeface="黑体" panose="02010609060101010101" pitchFamily="2" charset="-122"/>
            </a:endParaRPr>
          </a:p>
        </p:txBody>
      </p:sp>
      <p:sp>
        <p:nvSpPr>
          <p:cNvPr id="4" name="矩形 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背景依据</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5656" y="620688"/>
            <a:ext cx="7321571" cy="914400"/>
          </a:xfrm>
        </p:spPr>
        <p:txBody>
          <a:bodyPr/>
          <a:lstStyle/>
          <a:p>
            <a:pPr lvl="1">
              <a:defRPr/>
            </a:pPr>
            <a:r>
              <a:rPr lang="zh-CN" altLang="en-US" sz="2400" kern="1200" dirty="0" smtClean="0">
                <a:latin typeface="黑体" panose="02010609060101010101" pitchFamily="2" charset="-122"/>
                <a:ea typeface="黑体" panose="02010609060101010101" pitchFamily="2" charset="-122"/>
                <a:cs typeface="+mj-cs"/>
              </a:rPr>
              <a:t>国内外大规模学业测试项目研究</a:t>
            </a:r>
            <a:r>
              <a:rPr lang="zh-CN" altLang="en-US" sz="2400" kern="1200" dirty="0" smtClean="0">
                <a:solidFill>
                  <a:srgbClr val="C00000"/>
                </a:solidFill>
                <a:latin typeface="黑体" panose="02010609060101010101" pitchFamily="2" charset="-122"/>
                <a:ea typeface="黑体" panose="02010609060101010101" pitchFamily="2" charset="-122"/>
                <a:cs typeface="+mj-cs"/>
              </a:rPr>
              <a:t>综合重要启示：</a:t>
            </a:r>
            <a:endParaRPr lang="zh-CN" altLang="en-US" sz="2400" kern="1200" dirty="0" smtClean="0">
              <a:solidFill>
                <a:srgbClr val="C00000"/>
              </a:solidFill>
              <a:latin typeface="黑体" panose="02010609060101010101" pitchFamily="2" charset="-122"/>
              <a:ea typeface="黑体" panose="02010609060101010101" pitchFamily="2" charset="-122"/>
              <a:cs typeface="+mj-cs"/>
            </a:endParaRPr>
          </a:p>
        </p:txBody>
      </p:sp>
      <p:sp>
        <p:nvSpPr>
          <p:cNvPr id="7" name="内容占位符 6"/>
          <p:cNvSpPr>
            <a:spLocks noGrp="1"/>
          </p:cNvSpPr>
          <p:nvPr>
            <p:ph idx="1"/>
          </p:nvPr>
        </p:nvSpPr>
        <p:spPr>
          <a:xfrm>
            <a:off x="590872" y="1431016"/>
            <a:ext cx="8229600" cy="5094328"/>
          </a:xfrm>
        </p:spPr>
        <p:txBody>
          <a:bodyPr>
            <a:normAutofit fontScale="92500" lnSpcReduction="20000"/>
          </a:bodyPr>
          <a:lstStyle/>
          <a:p>
            <a:pPr>
              <a:lnSpc>
                <a:spcPct val="150000"/>
              </a:lnSpc>
              <a:buFont typeface="Wingdings" panose="05000000000000000000" pitchFamily="2" charset="2"/>
              <a:buChar char="l"/>
            </a:pPr>
            <a:r>
              <a:rPr lang="zh-CN" altLang="en-US" sz="2000" kern="1200" dirty="0" smtClean="0">
                <a:solidFill>
                  <a:srgbClr val="000000"/>
                </a:solidFill>
                <a:latin typeface="黑体" panose="02010609060101010101" pitchFamily="2" charset="-122"/>
                <a:ea typeface="黑体" panose="02010609060101010101" pitchFamily="2" charset="-122"/>
                <a:cs typeface="+mj-cs"/>
              </a:rPr>
              <a:t>关于评价体系的从中作整体定位：促进教育质量、</a:t>
            </a:r>
            <a:r>
              <a:rPr lang="en-US" altLang="zh-CN" sz="2000" kern="1200" dirty="0" err="1" smtClean="0">
                <a:solidFill>
                  <a:srgbClr val="000000"/>
                </a:solidFill>
                <a:latin typeface="黑体" panose="02010609060101010101" pitchFamily="2" charset="-122"/>
                <a:ea typeface="黑体" panose="02010609060101010101" pitchFamily="2" charset="-122"/>
                <a:cs typeface="+mj-cs"/>
              </a:rPr>
              <a:t>教育公平</a:t>
            </a:r>
            <a:endParaRPr lang="en-US" altLang="zh-CN" sz="2000" kern="1200" dirty="0" smtClean="0">
              <a:solidFill>
                <a:srgbClr val="000000"/>
              </a:solidFill>
              <a:latin typeface="黑体" panose="02010609060101010101" pitchFamily="2" charset="-122"/>
              <a:ea typeface="黑体" panose="02010609060101010101" pitchFamily="2" charset="-122"/>
              <a:cs typeface="+mj-cs"/>
            </a:endParaRPr>
          </a:p>
          <a:p>
            <a:pPr>
              <a:lnSpc>
                <a:spcPct val="150000"/>
              </a:lnSpc>
              <a:buFont typeface="Wingdings" panose="05000000000000000000" pitchFamily="2" charset="2"/>
              <a:buChar char="l"/>
            </a:pPr>
            <a:r>
              <a:rPr lang="zh-CN" altLang="en-US" sz="2000" kern="1200" dirty="0" smtClean="0">
                <a:solidFill>
                  <a:srgbClr val="000000"/>
                </a:solidFill>
                <a:latin typeface="黑体" panose="02010609060101010101" pitchFamily="2" charset="-122"/>
                <a:ea typeface="黑体" panose="02010609060101010101" pitchFamily="2" charset="-122"/>
                <a:cs typeface="+mj-cs"/>
              </a:rPr>
              <a:t>关于评价体系的整体设计与建构：</a:t>
            </a:r>
            <a:endParaRPr lang="en-US" altLang="zh-CN" sz="2000" kern="1200" dirty="0" smtClean="0">
              <a:solidFill>
                <a:srgbClr val="000000"/>
              </a:solidFill>
              <a:latin typeface="黑体" panose="02010609060101010101" pitchFamily="2" charset="-122"/>
              <a:ea typeface="黑体" panose="02010609060101010101" pitchFamily="2" charset="-122"/>
              <a:cs typeface="+mj-cs"/>
            </a:endParaRPr>
          </a:p>
          <a:p>
            <a:pPr>
              <a:lnSpc>
                <a:spcPct val="150000"/>
              </a:lnSpc>
              <a:buNone/>
            </a:pPr>
            <a:r>
              <a:rPr lang="en-US" altLang="zh-CN" sz="1600" b="1" kern="1200" dirty="0" smtClean="0">
                <a:solidFill>
                  <a:srgbClr val="C00000"/>
                </a:solidFill>
                <a:latin typeface="黑体" panose="02010609060101010101" pitchFamily="2" charset="-122"/>
                <a:ea typeface="黑体" panose="02010609060101010101" pitchFamily="2" charset="-122"/>
                <a:cs typeface="+mj-cs"/>
              </a:rPr>
              <a:t>         </a:t>
            </a:r>
            <a:r>
              <a:rPr lang="en-US" altLang="zh-CN" sz="1600" b="1" kern="1200" dirty="0" err="1" smtClean="0">
                <a:solidFill>
                  <a:srgbClr val="C00000"/>
                </a:solidFill>
                <a:latin typeface="黑体" panose="02010609060101010101" pitchFamily="2" charset="-122"/>
                <a:ea typeface="黑体" panose="02010609060101010101" pitchFamily="2" charset="-122"/>
                <a:cs typeface="+mj-cs"/>
              </a:rPr>
              <a:t>评价指标</a:t>
            </a:r>
            <a:r>
              <a:rPr lang="en-US" altLang="zh-CN" sz="1600" b="1" kern="1200" dirty="0" smtClean="0">
                <a:solidFill>
                  <a:srgbClr val="C00000"/>
                </a:solidFill>
                <a:latin typeface="黑体" panose="02010609060101010101" pitchFamily="2" charset="-122"/>
                <a:ea typeface="黑体" panose="02010609060101010101" pitchFamily="2" charset="-122"/>
                <a:cs typeface="+mj-cs"/>
              </a:rPr>
              <a:t>：</a:t>
            </a:r>
            <a:r>
              <a:rPr lang="zh-CN" altLang="en-US" sz="1600" kern="1200" dirty="0" smtClean="0">
                <a:solidFill>
                  <a:srgbClr val="000000"/>
                </a:solidFill>
                <a:latin typeface="黑体" panose="02010609060101010101" pitchFamily="2" charset="-122"/>
                <a:ea typeface="黑体" panose="02010609060101010101" pitchFamily="2" charset="-122"/>
                <a:cs typeface="+mj-cs"/>
              </a:rPr>
              <a:t>均采用</a:t>
            </a:r>
            <a:r>
              <a:rPr lang="en-US" altLang="zh-CN" sz="1600" kern="1200" dirty="0" smtClean="0">
                <a:solidFill>
                  <a:srgbClr val="000000"/>
                </a:solidFill>
                <a:latin typeface="黑体" panose="02010609060101010101" pitchFamily="2" charset="-122"/>
                <a:ea typeface="黑体" panose="02010609060101010101" pitchFamily="2" charset="-122"/>
                <a:cs typeface="+mj-cs"/>
              </a:rPr>
              <a:t>大规模学生学业测试成绩表现做为评价指标来反映教育质量的高低、并结合背景问卷调查结果对于可能影响教育质量的政策因素、教学因素进行深入地分析</a:t>
            </a:r>
            <a:endParaRPr lang="en-US" altLang="zh-CN" sz="1600" kern="1200" dirty="0" smtClean="0">
              <a:solidFill>
                <a:srgbClr val="000000"/>
              </a:solidFill>
              <a:latin typeface="黑体" panose="02010609060101010101" pitchFamily="2" charset="-122"/>
              <a:ea typeface="黑体" panose="02010609060101010101" pitchFamily="2" charset="-122"/>
              <a:cs typeface="+mj-cs"/>
            </a:endParaRPr>
          </a:p>
          <a:p>
            <a:pPr>
              <a:buNone/>
            </a:pPr>
            <a:r>
              <a:rPr lang="en-US" altLang="zh-CN" sz="1600" b="1" kern="1200" dirty="0" smtClean="0">
                <a:solidFill>
                  <a:srgbClr val="C00000"/>
                </a:solidFill>
                <a:latin typeface="黑体" panose="02010609060101010101" pitchFamily="2" charset="-122"/>
                <a:ea typeface="黑体" panose="02010609060101010101" pitchFamily="2" charset="-122"/>
                <a:cs typeface="+mj-cs"/>
              </a:rPr>
              <a:t>     </a:t>
            </a:r>
            <a:r>
              <a:rPr lang="en-US" altLang="zh-CN" sz="1600" b="1" kern="1200" dirty="0" err="1" smtClean="0">
                <a:solidFill>
                  <a:srgbClr val="C00000"/>
                </a:solidFill>
                <a:latin typeface="黑体" panose="02010609060101010101" pitchFamily="2" charset="-122"/>
                <a:ea typeface="黑体" panose="02010609060101010101" pitchFamily="2" charset="-122"/>
                <a:cs typeface="+mj-cs"/>
              </a:rPr>
              <a:t>与课程的关系：</a:t>
            </a:r>
            <a:r>
              <a:rPr lang="en-US" altLang="zh-CN" sz="1600" kern="1200" dirty="0" err="1" smtClean="0">
                <a:solidFill>
                  <a:srgbClr val="000000"/>
                </a:solidFill>
                <a:latin typeface="黑体" panose="02010609060101010101" pitchFamily="2" charset="-122"/>
                <a:ea typeface="黑体" panose="02010609060101010101" pitchFamily="2" charset="-122"/>
                <a:cs typeface="+mj-cs"/>
              </a:rPr>
              <a:t>基于课程的评价体系</a:t>
            </a:r>
            <a:endParaRPr lang="en-US" altLang="zh-CN" sz="1600" kern="1200" dirty="0" smtClean="0">
              <a:solidFill>
                <a:srgbClr val="000000"/>
              </a:solidFill>
              <a:latin typeface="黑体" panose="02010609060101010101" pitchFamily="2" charset="-122"/>
              <a:ea typeface="黑体" panose="02010609060101010101" pitchFamily="2" charset="-122"/>
              <a:cs typeface="+mj-cs"/>
            </a:endParaRPr>
          </a:p>
          <a:p>
            <a:pPr>
              <a:buNone/>
            </a:pPr>
            <a:r>
              <a:rPr lang="en-US" altLang="zh-CN" sz="1600" kern="1200" dirty="0" smtClean="0">
                <a:solidFill>
                  <a:srgbClr val="000000"/>
                </a:solidFill>
                <a:latin typeface="黑体" panose="02010609060101010101" pitchFamily="2" charset="-122"/>
                <a:ea typeface="黑体" panose="02010609060101010101" pitchFamily="2" charset="-122"/>
                <a:cs typeface="+mj-cs"/>
              </a:rPr>
              <a:t>                    </a:t>
            </a:r>
            <a:r>
              <a:rPr lang="en-US" altLang="zh-CN" sz="1600" kern="1200" dirty="0" err="1" smtClean="0">
                <a:solidFill>
                  <a:srgbClr val="000000"/>
                </a:solidFill>
                <a:latin typeface="黑体" panose="02010609060101010101" pitchFamily="2" charset="-122"/>
                <a:ea typeface="黑体" panose="02010609060101010101" pitchFamily="2" charset="-122"/>
                <a:cs typeface="+mj-cs"/>
              </a:rPr>
              <a:t>基于课程之上的评价体系</a:t>
            </a:r>
            <a:endParaRPr lang="en-US" altLang="zh-CN" sz="1600" kern="1200" dirty="0" smtClean="0">
              <a:solidFill>
                <a:srgbClr val="000000"/>
              </a:solidFill>
              <a:latin typeface="黑体" panose="02010609060101010101" pitchFamily="2" charset="-122"/>
              <a:ea typeface="黑体" panose="02010609060101010101" pitchFamily="2" charset="-122"/>
              <a:cs typeface="+mj-cs"/>
            </a:endParaRPr>
          </a:p>
          <a:p>
            <a:pPr>
              <a:buNone/>
            </a:pPr>
            <a:r>
              <a:rPr lang="en-US" altLang="zh-CN" sz="1600" kern="1200" dirty="0" smtClean="0">
                <a:solidFill>
                  <a:srgbClr val="000000"/>
                </a:solidFill>
                <a:latin typeface="黑体" panose="02010609060101010101" pitchFamily="2" charset="-122"/>
                <a:ea typeface="黑体" panose="02010609060101010101" pitchFamily="2" charset="-122"/>
                <a:cs typeface="+mj-cs"/>
              </a:rPr>
              <a:t>         </a:t>
            </a:r>
            <a:r>
              <a:rPr lang="zh-CN" altLang="en-US" sz="1600" b="1" kern="1200" dirty="0" smtClean="0">
                <a:solidFill>
                  <a:srgbClr val="C00000"/>
                </a:solidFill>
                <a:latin typeface="黑体" panose="02010609060101010101" pitchFamily="2" charset="-122"/>
                <a:ea typeface="黑体" panose="02010609060101010101" pitchFamily="2" charset="-122"/>
                <a:cs typeface="+mj-cs"/>
              </a:rPr>
              <a:t>功能定位</a:t>
            </a:r>
            <a:r>
              <a:rPr lang="en-US" altLang="zh-CN" sz="1600" kern="1200" dirty="0" smtClean="0">
                <a:solidFill>
                  <a:srgbClr val="C00000"/>
                </a:solidFill>
                <a:latin typeface="黑体" panose="02010609060101010101" pitchFamily="2" charset="-122"/>
                <a:ea typeface="黑体" panose="02010609060101010101" pitchFamily="2" charset="-122"/>
              </a:rPr>
              <a:t>： </a:t>
            </a:r>
            <a:r>
              <a:rPr lang="zh-CN" altLang="en-US" sz="1600" kern="1200" dirty="0" smtClean="0">
                <a:solidFill>
                  <a:srgbClr val="000000"/>
                </a:solidFill>
                <a:latin typeface="黑体" panose="02010609060101010101" pitchFamily="2" charset="-122"/>
                <a:ea typeface="黑体" panose="02010609060101010101" pitchFamily="2" charset="-122"/>
                <a:cs typeface="+mj-cs"/>
              </a:rPr>
              <a:t>服务于</a:t>
            </a:r>
            <a:r>
              <a:rPr lang="en-US" altLang="zh-CN" sz="1600" kern="1200" dirty="0" err="1" smtClean="0">
                <a:solidFill>
                  <a:srgbClr val="000000"/>
                </a:solidFill>
                <a:latin typeface="黑体" panose="02010609060101010101" pitchFamily="2" charset="-122"/>
                <a:ea typeface="黑体" panose="02010609060101010101" pitchFamily="2" charset="-122"/>
                <a:cs typeface="+mj-cs"/>
              </a:rPr>
              <a:t>教与学质量的改进</a:t>
            </a:r>
            <a:endParaRPr lang="en-US" altLang="zh-CN" sz="1600" kern="1200" dirty="0" smtClean="0">
              <a:solidFill>
                <a:srgbClr val="000000"/>
              </a:solidFill>
              <a:latin typeface="黑体" panose="02010609060101010101" pitchFamily="2" charset="-122"/>
              <a:ea typeface="黑体" panose="02010609060101010101" pitchFamily="2" charset="-122"/>
              <a:cs typeface="+mj-cs"/>
            </a:endParaRPr>
          </a:p>
          <a:p>
            <a:pPr>
              <a:buNone/>
            </a:pPr>
            <a:r>
              <a:rPr lang="en-US" altLang="zh-CN" sz="1600" kern="1200" dirty="0" smtClean="0">
                <a:solidFill>
                  <a:srgbClr val="000000"/>
                </a:solidFill>
                <a:latin typeface="黑体" panose="02010609060101010101" pitchFamily="2" charset="-122"/>
                <a:ea typeface="黑体" panose="02010609060101010101" pitchFamily="2" charset="-122"/>
                <a:cs typeface="+mj-cs"/>
              </a:rPr>
              <a:t>                    </a:t>
            </a:r>
            <a:r>
              <a:rPr lang="zh-CN" altLang="en-US" sz="1600" kern="1200" dirty="0" smtClean="0">
                <a:solidFill>
                  <a:srgbClr val="000000"/>
                </a:solidFill>
                <a:latin typeface="黑体" panose="02010609060101010101" pitchFamily="2" charset="-122"/>
                <a:ea typeface="黑体" panose="02010609060101010101" pitchFamily="2" charset="-122"/>
                <a:cs typeface="+mj-cs"/>
              </a:rPr>
              <a:t>服</a:t>
            </a:r>
            <a:r>
              <a:rPr lang="en-US" altLang="zh-CN" sz="1600" kern="1200" dirty="0" err="1" smtClean="0">
                <a:solidFill>
                  <a:srgbClr val="000000"/>
                </a:solidFill>
                <a:latin typeface="黑体" panose="02010609060101010101" pitchFamily="2" charset="-122"/>
                <a:ea typeface="黑体" panose="02010609060101010101" pitchFamily="2" charset="-122"/>
                <a:cs typeface="+mj-cs"/>
              </a:rPr>
              <a:t>务于教育政策制订与改进</a:t>
            </a:r>
            <a:endParaRPr lang="en-US" altLang="zh-CN" sz="1600" kern="1200" dirty="0" smtClean="0">
              <a:solidFill>
                <a:srgbClr val="000000"/>
              </a:solidFill>
              <a:latin typeface="黑体" panose="02010609060101010101" pitchFamily="2" charset="-122"/>
              <a:ea typeface="黑体" panose="02010609060101010101" pitchFamily="2" charset="-122"/>
              <a:cs typeface="+mj-cs"/>
            </a:endParaRPr>
          </a:p>
          <a:p>
            <a:pPr>
              <a:buNone/>
            </a:pPr>
            <a:r>
              <a:rPr lang="en-US" altLang="zh-CN" sz="1600" b="1" kern="1200" dirty="0" smtClean="0">
                <a:solidFill>
                  <a:srgbClr val="C00000"/>
                </a:solidFill>
                <a:latin typeface="黑体" panose="02010609060101010101" pitchFamily="2" charset="-122"/>
                <a:ea typeface="黑体" panose="02010609060101010101" pitchFamily="2" charset="-122"/>
              </a:rPr>
              <a:t>         </a:t>
            </a:r>
            <a:r>
              <a:rPr lang="en-US" altLang="zh-CN" sz="1600" b="1" kern="1200" dirty="0" err="1" smtClean="0">
                <a:solidFill>
                  <a:srgbClr val="C00000"/>
                </a:solidFill>
                <a:latin typeface="黑体" panose="02010609060101010101" pitchFamily="2" charset="-122"/>
                <a:ea typeface="黑体" panose="02010609060101010101" pitchFamily="2" charset="-122"/>
              </a:rPr>
              <a:t>区域定位</a:t>
            </a:r>
            <a:r>
              <a:rPr lang="en-US" altLang="zh-CN" sz="1600" b="1" kern="1200" dirty="0" smtClean="0">
                <a:solidFill>
                  <a:srgbClr val="C00000"/>
                </a:solidFill>
                <a:latin typeface="黑体" panose="02010609060101010101" pitchFamily="2" charset="-122"/>
                <a:ea typeface="黑体" panose="02010609060101010101" pitchFamily="2" charset="-122"/>
              </a:rPr>
              <a:t>： </a:t>
            </a:r>
            <a:r>
              <a:rPr lang="en-US" altLang="zh-CN" sz="1600" kern="1200" dirty="0" err="1" smtClean="0">
                <a:solidFill>
                  <a:srgbClr val="000000"/>
                </a:solidFill>
                <a:latin typeface="黑体" panose="02010609060101010101" pitchFamily="2" charset="-122"/>
                <a:ea typeface="黑体" panose="02010609060101010101" pitchFamily="2" charset="-122"/>
              </a:rPr>
              <a:t>跨国</a:t>
            </a:r>
            <a:r>
              <a:rPr lang="zh-CN" altLang="en-US" sz="1600" kern="1200" dirty="0" smtClean="0">
                <a:solidFill>
                  <a:srgbClr val="000000"/>
                </a:solidFill>
                <a:latin typeface="黑体" panose="02010609060101010101" pitchFamily="2" charset="-122"/>
                <a:ea typeface="黑体" panose="02010609060101010101" pitchFamily="2" charset="-122"/>
              </a:rPr>
              <a:t>  </a:t>
            </a:r>
            <a:endParaRPr lang="en-US" altLang="zh-CN" sz="1600" kern="1200" dirty="0" smtClean="0">
              <a:solidFill>
                <a:srgbClr val="000000"/>
              </a:solidFill>
              <a:latin typeface="黑体" panose="02010609060101010101" pitchFamily="2" charset="-122"/>
              <a:ea typeface="黑体" panose="02010609060101010101" pitchFamily="2" charset="-122"/>
            </a:endParaRPr>
          </a:p>
          <a:p>
            <a:pPr>
              <a:buNone/>
            </a:pPr>
            <a:r>
              <a:rPr lang="en-US" altLang="zh-CN" sz="1600" kern="1200" dirty="0" smtClean="0">
                <a:solidFill>
                  <a:srgbClr val="000000"/>
                </a:solidFill>
                <a:latin typeface="黑体" panose="02010609060101010101" pitchFamily="2" charset="-122"/>
                <a:ea typeface="黑体" panose="02010609060101010101" pitchFamily="2" charset="-122"/>
              </a:rPr>
              <a:t>                    </a:t>
            </a:r>
            <a:r>
              <a:rPr lang="zh-CN" altLang="en-US" sz="1600" kern="1200" dirty="0" smtClean="0">
                <a:solidFill>
                  <a:srgbClr val="000000"/>
                </a:solidFill>
                <a:latin typeface="黑体" panose="02010609060101010101" pitchFamily="2" charset="-122"/>
                <a:ea typeface="黑体" panose="02010609060101010101" pitchFamily="2" charset="-122"/>
              </a:rPr>
              <a:t>本国本地区</a:t>
            </a:r>
            <a:r>
              <a:rPr lang="en-US" altLang="zh-CN" sz="1600" kern="1200" dirty="0" smtClean="0">
                <a:solidFill>
                  <a:srgbClr val="000000"/>
                </a:solidFill>
                <a:latin typeface="黑体" panose="02010609060101010101" pitchFamily="2" charset="-122"/>
                <a:ea typeface="黑体" panose="02010609060101010101" pitchFamily="2" charset="-122"/>
              </a:rPr>
              <a:t>  </a:t>
            </a:r>
            <a:endParaRPr lang="en-US" altLang="zh-CN" sz="1600" kern="1200" dirty="0" smtClean="0">
              <a:solidFill>
                <a:srgbClr val="000000"/>
              </a:solidFill>
              <a:latin typeface="黑体" panose="02010609060101010101" pitchFamily="2" charset="-122"/>
              <a:ea typeface="黑体" panose="02010609060101010101" pitchFamily="2" charset="-122"/>
            </a:endParaRPr>
          </a:p>
          <a:p>
            <a:pPr>
              <a:buNone/>
            </a:pPr>
            <a:r>
              <a:rPr lang="en-US" altLang="zh-CN" sz="1600" kern="1200" dirty="0" smtClean="0">
                <a:solidFill>
                  <a:srgbClr val="000000"/>
                </a:solidFill>
                <a:latin typeface="黑体" panose="02010609060101010101" pitchFamily="2" charset="-122"/>
                <a:ea typeface="黑体" panose="02010609060101010101" pitchFamily="2" charset="-122"/>
                <a:cs typeface="+mj-cs"/>
              </a:rPr>
              <a:t>  </a:t>
            </a:r>
            <a:r>
              <a:rPr lang="zh-CN" altLang="en-US" sz="2000" kern="1200" dirty="0" smtClean="0">
                <a:solidFill>
                  <a:srgbClr val="000000"/>
                </a:solidFill>
                <a:latin typeface="黑体" panose="02010609060101010101" pitchFamily="2" charset="-122"/>
                <a:ea typeface="黑体" panose="02010609060101010101" pitchFamily="2" charset="-122"/>
                <a:cs typeface="+mj-cs"/>
              </a:rPr>
              <a:t>关于研究方法的技术支撑：  </a:t>
            </a:r>
            <a:endParaRPr lang="en-US" altLang="zh-CN" sz="2000" kern="1200" dirty="0" smtClean="0">
              <a:solidFill>
                <a:srgbClr val="000000"/>
              </a:solidFill>
              <a:latin typeface="黑体" panose="02010609060101010101" pitchFamily="2" charset="-122"/>
              <a:ea typeface="黑体" panose="02010609060101010101" pitchFamily="2" charset="-122"/>
              <a:cs typeface="+mj-cs"/>
            </a:endParaRPr>
          </a:p>
          <a:p>
            <a:pPr>
              <a:lnSpc>
                <a:spcPct val="150000"/>
              </a:lnSpc>
              <a:buNone/>
            </a:pPr>
            <a:r>
              <a:rPr lang="en-US" altLang="zh-CN" sz="1600" b="1" kern="1200" dirty="0" smtClean="0">
                <a:solidFill>
                  <a:srgbClr val="C00000"/>
                </a:solidFill>
                <a:latin typeface="黑体" panose="02010609060101010101" pitchFamily="2" charset="-122"/>
                <a:ea typeface="黑体" panose="02010609060101010101" pitchFamily="2" charset="-122"/>
                <a:cs typeface="+mj-cs"/>
              </a:rPr>
              <a:t>      </a:t>
            </a:r>
            <a:r>
              <a:rPr lang="en-US" altLang="zh-CN" sz="1600" kern="1200" dirty="0" err="1" smtClean="0">
                <a:solidFill>
                  <a:srgbClr val="C00000"/>
                </a:solidFill>
                <a:latin typeface="黑体" panose="02010609060101010101" pitchFamily="2" charset="-122"/>
                <a:ea typeface="黑体" panose="02010609060101010101" pitchFamily="2" charset="-122"/>
                <a:cs typeface="+mj-cs"/>
              </a:rPr>
              <a:t>以定量方法为主：</a:t>
            </a:r>
            <a:r>
              <a:rPr lang="en-US" altLang="zh-CN" sz="1600" kern="1200" dirty="0" err="1" smtClean="0">
                <a:solidFill>
                  <a:srgbClr val="000000"/>
                </a:solidFill>
                <a:latin typeface="黑体" panose="02010609060101010101" pitchFamily="2" charset="-122"/>
                <a:ea typeface="黑体" panose="02010609060101010101" pitchFamily="2" charset="-122"/>
                <a:cs typeface="+mj-cs"/>
              </a:rPr>
              <a:t>测验+调查</a:t>
            </a:r>
            <a:endParaRPr lang="en-US" altLang="zh-CN" sz="1600" kern="1200" dirty="0" smtClean="0">
              <a:solidFill>
                <a:srgbClr val="000000"/>
              </a:solidFill>
              <a:latin typeface="黑体" panose="02010609060101010101" pitchFamily="2" charset="-122"/>
              <a:ea typeface="黑体" panose="02010609060101010101" pitchFamily="2" charset="-122"/>
              <a:cs typeface="+mj-cs"/>
            </a:endParaRPr>
          </a:p>
          <a:p>
            <a:pPr>
              <a:lnSpc>
                <a:spcPct val="150000"/>
              </a:lnSpc>
              <a:buNone/>
            </a:pPr>
            <a:r>
              <a:rPr lang="en-US" altLang="zh-CN" sz="1600" kern="1200" dirty="0" smtClean="0">
                <a:solidFill>
                  <a:srgbClr val="000000"/>
                </a:solidFill>
                <a:latin typeface="黑体" panose="02010609060101010101" pitchFamily="2" charset="-122"/>
                <a:ea typeface="黑体" panose="02010609060101010101" pitchFamily="2" charset="-122"/>
                <a:cs typeface="+mj-cs"/>
              </a:rPr>
              <a:t>       </a:t>
            </a:r>
            <a:r>
              <a:rPr lang="en-US" altLang="zh-CN" sz="1600" kern="1200" dirty="0" err="1" smtClean="0">
                <a:solidFill>
                  <a:srgbClr val="000000"/>
                </a:solidFill>
                <a:latin typeface="黑体" panose="02010609060101010101" pitchFamily="2" charset="-122"/>
                <a:ea typeface="黑体" panose="02010609060101010101" pitchFamily="2" charset="-122"/>
                <a:cs typeface="+mj-cs"/>
              </a:rPr>
              <a:t>将学科能力与教学研究、教育测量与统计研究、计算机信息技术研究领域中较为前沿的研究成果应用其中</a:t>
            </a:r>
            <a:r>
              <a:rPr lang="zh-CN" altLang="en-US" sz="1600" kern="1200" dirty="0" smtClean="0">
                <a:solidFill>
                  <a:srgbClr val="000000"/>
                </a:solidFill>
                <a:latin typeface="黑体" panose="02010609060101010101" pitchFamily="2" charset="-122"/>
                <a:ea typeface="黑体" panose="02010609060101010101" pitchFamily="2" charset="-122"/>
                <a:cs typeface="+mj-cs"/>
              </a:rPr>
              <a:t>。</a:t>
            </a:r>
            <a:endParaRPr lang="zh-CN" altLang="en-US" sz="1600" dirty="0"/>
          </a:p>
        </p:txBody>
      </p:sp>
      <p:sp>
        <p:nvSpPr>
          <p:cNvPr id="4" name="矩形 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背景依据</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0909" y="642392"/>
            <a:ext cx="7321571" cy="914400"/>
          </a:xfrm>
        </p:spPr>
        <p:txBody>
          <a:bodyPr/>
          <a:lstStyle/>
          <a:p>
            <a:pPr lvl="1">
              <a:defRPr/>
            </a:pPr>
            <a:r>
              <a:rPr lang="zh-CN" altLang="en-US" sz="2400" kern="1200" dirty="0" smtClean="0">
                <a:latin typeface="黑体" panose="02010609060101010101" pitchFamily="2" charset="-122"/>
                <a:ea typeface="黑体" panose="02010609060101010101" pitchFamily="2" charset="-122"/>
                <a:cs typeface="+mj-cs"/>
              </a:rPr>
              <a:t>国内外大规模学业测试项目研究</a:t>
            </a:r>
            <a:r>
              <a:rPr lang="zh-CN" altLang="en-US" sz="2400" kern="1200" dirty="0" smtClean="0">
                <a:solidFill>
                  <a:srgbClr val="C00000"/>
                </a:solidFill>
                <a:latin typeface="黑体" panose="02010609060101010101" pitchFamily="2" charset="-122"/>
                <a:ea typeface="黑体" panose="02010609060101010101" pitchFamily="2" charset="-122"/>
                <a:cs typeface="+mj-cs"/>
              </a:rPr>
              <a:t>综合启示</a:t>
            </a:r>
            <a:r>
              <a:rPr lang="zh-CN" altLang="en-US" sz="2400" kern="1200" dirty="0" smtClean="0">
                <a:latin typeface="黑体" panose="02010609060101010101" pitchFamily="2" charset="-122"/>
                <a:ea typeface="黑体" panose="02010609060101010101" pitchFamily="2" charset="-122"/>
                <a:cs typeface="+mj-cs"/>
              </a:rPr>
              <a:t>：</a:t>
            </a:r>
            <a:endParaRPr lang="zh-CN" altLang="en-US" sz="2400" kern="1200" dirty="0" smtClean="0">
              <a:latin typeface="黑体" panose="02010609060101010101" pitchFamily="2" charset="-122"/>
              <a:ea typeface="黑体" panose="02010609060101010101" pitchFamily="2" charset="-122"/>
              <a:cs typeface="+mj-cs"/>
            </a:endParaRPr>
          </a:p>
        </p:txBody>
      </p:sp>
      <p:sp>
        <p:nvSpPr>
          <p:cNvPr id="7" name="内容占位符 6"/>
          <p:cNvSpPr>
            <a:spLocks noGrp="1"/>
          </p:cNvSpPr>
          <p:nvPr>
            <p:ph idx="1"/>
          </p:nvPr>
        </p:nvSpPr>
        <p:spPr>
          <a:xfrm>
            <a:off x="395536" y="1340769"/>
            <a:ext cx="8229600" cy="4248472"/>
          </a:xfrm>
        </p:spPr>
        <p:txBody>
          <a:bodyPr/>
          <a:lstStyle/>
          <a:p>
            <a:pPr>
              <a:buFont typeface="Wingdings" panose="05000000000000000000" pitchFamily="2" charset="2"/>
              <a:buChar char="l"/>
            </a:pPr>
            <a:r>
              <a:rPr lang="zh-CN" altLang="en-US" sz="2000" kern="1200" dirty="0" smtClean="0">
                <a:solidFill>
                  <a:srgbClr val="000000"/>
                </a:solidFill>
                <a:latin typeface="黑体" panose="02010609060101010101" pitchFamily="2" charset="-122"/>
                <a:ea typeface="黑体" panose="02010609060101010101" pitchFamily="2" charset="-122"/>
                <a:cs typeface="+mj-cs"/>
              </a:rPr>
              <a:t>关于研究人员的队伍结构：</a:t>
            </a:r>
            <a:endParaRPr lang="en-US" altLang="zh-CN" sz="2000" kern="1200" dirty="0" smtClean="0">
              <a:solidFill>
                <a:srgbClr val="000000"/>
              </a:solidFill>
              <a:latin typeface="黑体" panose="02010609060101010101" pitchFamily="2" charset="-122"/>
              <a:ea typeface="黑体" panose="02010609060101010101" pitchFamily="2" charset="-122"/>
              <a:cs typeface="+mj-cs"/>
            </a:endParaRPr>
          </a:p>
          <a:p>
            <a:pPr>
              <a:buNone/>
            </a:pPr>
            <a:r>
              <a:rPr lang="en-US" altLang="zh-CN" sz="2000" kern="1200" dirty="0" smtClean="0">
                <a:solidFill>
                  <a:srgbClr val="C00000"/>
                </a:solidFill>
                <a:latin typeface="黑体" panose="02010609060101010101" pitchFamily="2" charset="-122"/>
                <a:ea typeface="黑体" panose="02010609060101010101" pitchFamily="2" charset="-122"/>
                <a:cs typeface="+mj-cs"/>
              </a:rPr>
              <a:t>   </a:t>
            </a:r>
            <a:r>
              <a:rPr lang="en-US" altLang="zh-CN" sz="2000" kern="1200" dirty="0" err="1" smtClean="0">
                <a:solidFill>
                  <a:schemeClr val="tx1">
                    <a:lumMod val="65000"/>
                    <a:lumOff val="35000"/>
                  </a:schemeClr>
                </a:solidFill>
                <a:latin typeface="黑体" panose="02010609060101010101" pitchFamily="2" charset="-122"/>
                <a:ea typeface="黑体" panose="02010609060101010101" pitchFamily="2" charset="-122"/>
                <a:cs typeface="+mj-cs"/>
              </a:rPr>
              <a:t>高度专业化</a:t>
            </a:r>
            <a:r>
              <a:rPr lang="en-US" altLang="zh-CN" sz="2000" kern="1200" dirty="0" smtClean="0">
                <a:solidFill>
                  <a:schemeClr val="tx1">
                    <a:lumMod val="65000"/>
                    <a:lumOff val="35000"/>
                  </a:schemeClr>
                </a:solidFill>
                <a:latin typeface="黑体" panose="02010609060101010101" pitchFamily="2" charset="-122"/>
                <a:ea typeface="黑体" panose="02010609060101010101" pitchFamily="2" charset="-122"/>
                <a:cs typeface="+mj-cs"/>
              </a:rPr>
              <a:t>、</a:t>
            </a:r>
            <a:r>
              <a:rPr lang="zh-CN" altLang="en-US" sz="2000" kern="1200" dirty="0" smtClean="0">
                <a:solidFill>
                  <a:schemeClr val="tx1">
                    <a:lumMod val="65000"/>
                    <a:lumOff val="35000"/>
                  </a:schemeClr>
                </a:solidFill>
                <a:latin typeface="黑体" panose="02010609060101010101" pitchFamily="2" charset="-122"/>
                <a:ea typeface="黑体" panose="02010609060101010101" pitchFamily="2" charset="-122"/>
                <a:cs typeface="+mj-cs"/>
              </a:rPr>
              <a:t>有</a:t>
            </a:r>
            <a:r>
              <a:rPr lang="en-US" altLang="zh-CN" sz="2000" kern="1200" dirty="0" err="1" smtClean="0">
                <a:solidFill>
                  <a:schemeClr val="tx1">
                    <a:lumMod val="65000"/>
                    <a:lumOff val="35000"/>
                  </a:schemeClr>
                </a:solidFill>
                <a:latin typeface="黑体" panose="02010609060101010101" pitchFamily="2" charset="-122"/>
                <a:ea typeface="黑体" panose="02010609060101010101" pitchFamily="2" charset="-122"/>
                <a:cs typeface="+mj-cs"/>
              </a:rPr>
              <a:t>多种学科背景</a:t>
            </a:r>
            <a:r>
              <a:rPr lang="zh-CN" altLang="en-US" sz="2000" kern="1200" dirty="0" smtClean="0">
                <a:solidFill>
                  <a:schemeClr val="tx1">
                    <a:lumMod val="65000"/>
                    <a:lumOff val="35000"/>
                  </a:schemeClr>
                </a:solidFill>
                <a:latin typeface="黑体" panose="02010609060101010101" pitchFamily="2" charset="-122"/>
                <a:ea typeface="黑体" panose="02010609060101010101" pitchFamily="2" charset="-122"/>
                <a:cs typeface="+mj-cs"/>
              </a:rPr>
              <a:t>的</a:t>
            </a:r>
            <a:r>
              <a:rPr lang="en-US" altLang="zh-CN" sz="2000" kern="1200" dirty="0" err="1" smtClean="0">
                <a:solidFill>
                  <a:schemeClr val="tx1">
                    <a:lumMod val="65000"/>
                    <a:lumOff val="35000"/>
                  </a:schemeClr>
                </a:solidFill>
                <a:latin typeface="黑体" panose="02010609060101010101" pitchFamily="2" charset="-122"/>
                <a:ea typeface="黑体" panose="02010609060101010101" pitchFamily="2" charset="-122"/>
                <a:cs typeface="+mj-cs"/>
              </a:rPr>
              <a:t>研究团队</a:t>
            </a:r>
            <a:endParaRPr lang="en-US" altLang="zh-CN" sz="2000" kern="1200" dirty="0" smtClean="0">
              <a:solidFill>
                <a:schemeClr val="tx1">
                  <a:lumMod val="65000"/>
                  <a:lumOff val="35000"/>
                </a:schemeClr>
              </a:solidFill>
              <a:latin typeface="黑体" panose="02010609060101010101" pitchFamily="2" charset="-122"/>
              <a:ea typeface="黑体" panose="02010609060101010101" pitchFamily="2" charset="-122"/>
              <a:cs typeface="+mj-cs"/>
            </a:endParaRPr>
          </a:p>
          <a:p>
            <a:pPr>
              <a:buNone/>
            </a:pPr>
            <a:r>
              <a:rPr lang="en-US" altLang="zh-CN" sz="2000" kern="1200" dirty="0" smtClean="0">
                <a:solidFill>
                  <a:schemeClr val="tx1">
                    <a:lumMod val="65000"/>
                    <a:lumOff val="35000"/>
                  </a:schemeClr>
                </a:solidFill>
                <a:latin typeface="黑体" panose="02010609060101010101" pitchFamily="2" charset="-122"/>
                <a:ea typeface="黑体" panose="02010609060101010101" pitchFamily="2" charset="-122"/>
                <a:cs typeface="+mj-cs"/>
              </a:rPr>
              <a:t>   </a:t>
            </a:r>
            <a:r>
              <a:rPr lang="en-US" altLang="zh-CN" sz="2000" kern="1200" dirty="0" err="1" smtClean="0">
                <a:solidFill>
                  <a:schemeClr val="tx1">
                    <a:lumMod val="65000"/>
                    <a:lumOff val="35000"/>
                  </a:schemeClr>
                </a:solidFill>
                <a:latin typeface="黑体" panose="02010609060101010101" pitchFamily="2" charset="-122"/>
                <a:ea typeface="黑体" panose="02010609060101010101" pitchFamily="2" charset="-122"/>
                <a:cs typeface="+mj-cs"/>
              </a:rPr>
              <a:t>学科教学、教育心理学、教育统计与测量学、现代信息技术</a:t>
            </a:r>
            <a:endParaRPr lang="en-US" altLang="zh-CN" sz="2000" kern="1200" dirty="0" smtClean="0">
              <a:solidFill>
                <a:schemeClr val="tx1">
                  <a:lumMod val="65000"/>
                  <a:lumOff val="35000"/>
                </a:schemeClr>
              </a:solidFill>
              <a:latin typeface="黑体" panose="02010609060101010101" pitchFamily="2" charset="-122"/>
              <a:ea typeface="黑体" panose="02010609060101010101" pitchFamily="2" charset="-122"/>
              <a:cs typeface="+mj-cs"/>
            </a:endParaRPr>
          </a:p>
          <a:p>
            <a:pPr>
              <a:buNone/>
            </a:pPr>
            <a:endParaRPr lang="en-US" altLang="zh-CN" sz="2000" kern="1200" dirty="0" smtClean="0">
              <a:solidFill>
                <a:srgbClr val="C00000"/>
              </a:solidFill>
              <a:latin typeface="黑体" panose="02010609060101010101" pitchFamily="2" charset="-122"/>
              <a:ea typeface="黑体" panose="02010609060101010101" pitchFamily="2" charset="-122"/>
              <a:cs typeface="+mj-cs"/>
            </a:endParaRPr>
          </a:p>
          <a:p>
            <a:pPr>
              <a:buFont typeface="Wingdings" panose="05000000000000000000" pitchFamily="2" charset="2"/>
              <a:buChar char="l"/>
            </a:pPr>
            <a:r>
              <a:rPr lang="zh-CN" altLang="en-US" sz="2000" kern="1200" dirty="0" smtClean="0">
                <a:solidFill>
                  <a:srgbClr val="000000"/>
                </a:solidFill>
                <a:latin typeface="黑体" panose="02010609060101010101" pitchFamily="2" charset="-122"/>
                <a:ea typeface="黑体" panose="02010609060101010101" pitchFamily="2" charset="-122"/>
                <a:cs typeface="+mj-cs"/>
              </a:rPr>
              <a:t>标志着以实证数据资料分析为基础、科学化的教育政策研究与咨询、教育教学研究与咨询系统的建立：</a:t>
            </a:r>
            <a:endParaRPr lang="en-US" altLang="zh-CN" sz="2000" kern="1200" dirty="0" smtClean="0">
              <a:solidFill>
                <a:srgbClr val="000000"/>
              </a:solidFill>
              <a:latin typeface="黑体" panose="02010609060101010101" pitchFamily="2" charset="-122"/>
              <a:ea typeface="黑体" panose="02010609060101010101" pitchFamily="2" charset="-122"/>
              <a:cs typeface="+mj-cs"/>
            </a:endParaRPr>
          </a:p>
          <a:p>
            <a:pPr>
              <a:buFont typeface="Wingdings" panose="05000000000000000000" pitchFamily="2" charset="2"/>
              <a:buChar char="l"/>
            </a:pPr>
            <a:endParaRPr lang="en-US" altLang="zh-CN" sz="2400" b="1" kern="1200" dirty="0" smtClean="0">
              <a:solidFill>
                <a:srgbClr val="000000"/>
              </a:solidFill>
              <a:latin typeface="黑体" panose="02010609060101010101" pitchFamily="2" charset="-122"/>
              <a:ea typeface="黑体" panose="02010609060101010101" pitchFamily="2" charset="-122"/>
              <a:cs typeface="+mj-cs"/>
            </a:endParaRPr>
          </a:p>
          <a:p>
            <a:pPr>
              <a:buNone/>
            </a:pPr>
            <a:r>
              <a:rPr lang="en-US" altLang="zh-CN" sz="2400" b="1" kern="1200" dirty="0" smtClean="0">
                <a:solidFill>
                  <a:srgbClr val="C00000"/>
                </a:solidFill>
                <a:latin typeface="黑体" panose="02010609060101010101" pitchFamily="2" charset="-122"/>
                <a:ea typeface="黑体" panose="02010609060101010101" pitchFamily="2" charset="-122"/>
                <a:cs typeface="+mj-cs"/>
              </a:rPr>
              <a:t>                </a:t>
            </a:r>
            <a:endParaRPr lang="zh-CN" altLang="en-US" dirty="0"/>
          </a:p>
        </p:txBody>
      </p:sp>
      <p:sp>
        <p:nvSpPr>
          <p:cNvPr id="5" name="AutoShape 3"/>
          <p:cNvSpPr>
            <a:spLocks noChangeArrowheads="1"/>
          </p:cNvSpPr>
          <p:nvPr/>
        </p:nvSpPr>
        <p:spPr bwMode="gray">
          <a:xfrm>
            <a:off x="899592" y="4293096"/>
            <a:ext cx="4392488" cy="1454242"/>
          </a:xfrm>
          <a:prstGeom prst="upArrow">
            <a:avLst>
              <a:gd name="adj1" fmla="val 57824"/>
              <a:gd name="adj2" fmla="val 54398"/>
            </a:avLst>
          </a:prstGeom>
          <a:solidFill>
            <a:schemeClr val="bg2">
              <a:lumMod val="75000"/>
            </a:schemeClr>
          </a:solidFill>
          <a:ln w="9525" algn="ctr">
            <a:noFill/>
            <a:miter lim="800000"/>
          </a:ln>
          <a:effectLst/>
        </p:spPr>
        <p:txBody>
          <a:bodyPr wrap="none" anchor="ctr"/>
          <a:lstStyle/>
          <a:p>
            <a:endParaRPr lang="zh-CN" altLang="en-US"/>
          </a:p>
        </p:txBody>
      </p:sp>
      <p:grpSp>
        <p:nvGrpSpPr>
          <p:cNvPr id="3" name="组合 57"/>
          <p:cNvGrpSpPr/>
          <p:nvPr/>
        </p:nvGrpSpPr>
        <p:grpSpPr>
          <a:xfrm>
            <a:off x="1475657" y="4365105"/>
            <a:ext cx="6264695" cy="2160239"/>
            <a:chOff x="1475657" y="4221090"/>
            <a:chExt cx="6264695" cy="2160239"/>
          </a:xfrm>
        </p:grpSpPr>
        <p:sp>
          <p:nvSpPr>
            <p:cNvPr id="8" name="Text Box 5"/>
            <p:cNvSpPr txBox="1">
              <a:spLocks noChangeArrowheads="1"/>
            </p:cNvSpPr>
            <p:nvPr/>
          </p:nvSpPr>
          <p:spPr bwMode="gray">
            <a:xfrm>
              <a:off x="2124099" y="4509121"/>
              <a:ext cx="1799829" cy="707982"/>
            </a:xfrm>
            <a:prstGeom prst="rect">
              <a:avLst/>
            </a:prstGeom>
            <a:noFill/>
            <a:ln w="9525" algn="ctr">
              <a:noFill/>
              <a:miter lim="800000"/>
            </a:ln>
            <a:effectLst/>
          </p:spPr>
          <p:txBody>
            <a:bodyPr wrap="square">
              <a:spAutoFit/>
            </a:bodyPr>
            <a:lstStyle/>
            <a:p>
              <a:pPr algn="ctr" eaLnBrk="0" hangingPunct="0"/>
              <a:r>
                <a:rPr lang="en-US" altLang="zh-CN" sz="2000" b="1" dirty="0" err="1" smtClean="0">
                  <a:solidFill>
                    <a:srgbClr val="C00000"/>
                  </a:solidFill>
                  <a:latin typeface="黑体" panose="02010609060101010101" pitchFamily="2" charset="-122"/>
                  <a:ea typeface="黑体" panose="02010609060101010101" pitchFamily="2" charset="-122"/>
                </a:rPr>
                <a:t>教育政策研究与咨询</a:t>
              </a:r>
              <a:endParaRPr lang="en-US" altLang="zh-CN" sz="2000" b="1" dirty="0">
                <a:solidFill>
                  <a:schemeClr val="tx2"/>
                </a:solidFill>
                <a:ea typeface="宋体" panose="02010600030101010101" pitchFamily="2" charset="-122"/>
              </a:endParaRPr>
            </a:p>
          </p:txBody>
        </p:sp>
        <p:sp>
          <p:nvSpPr>
            <p:cNvPr id="34" name="Oval 8"/>
            <p:cNvSpPr>
              <a:spLocks noChangeArrowheads="1"/>
            </p:cNvSpPr>
            <p:nvPr/>
          </p:nvSpPr>
          <p:spPr bwMode="gray">
            <a:xfrm>
              <a:off x="1475657" y="5157193"/>
              <a:ext cx="1129115" cy="887406"/>
            </a:xfrm>
            <a:prstGeom prst="ellipse">
              <a:avLst/>
            </a:prstGeom>
            <a:gradFill rotWithShape="1">
              <a:gsLst>
                <a:gs pos="0">
                  <a:schemeClr val="accent2"/>
                </a:gs>
                <a:gs pos="100000">
                  <a:schemeClr val="accent2">
                    <a:gamma/>
                    <a:shade val="63529"/>
                    <a:invGamma/>
                  </a:schemeClr>
                </a:gs>
              </a:gsLst>
              <a:lin ang="5400000" scaled="1"/>
            </a:gradFill>
            <a:ln w="9525">
              <a:noFill/>
              <a:round/>
            </a:ln>
            <a:effectLst/>
          </p:spPr>
          <p:txBody>
            <a:bodyPr wrap="none" anchor="ctr"/>
            <a:lstStyle/>
            <a:p>
              <a:endParaRPr lang="zh-CN" altLang="en-US"/>
            </a:p>
          </p:txBody>
        </p:sp>
        <p:sp>
          <p:nvSpPr>
            <p:cNvPr id="25" name="Oval 17"/>
            <p:cNvSpPr>
              <a:spLocks noChangeArrowheads="1"/>
            </p:cNvSpPr>
            <p:nvPr/>
          </p:nvSpPr>
          <p:spPr bwMode="gray">
            <a:xfrm>
              <a:off x="6044731" y="6099055"/>
              <a:ext cx="1106195" cy="282273"/>
            </a:xfrm>
            <a:prstGeom prst="ellipse">
              <a:avLst/>
            </a:prstGeom>
            <a:gradFill rotWithShape="1">
              <a:gsLst>
                <a:gs pos="0">
                  <a:srgbClr val="CECECE"/>
                </a:gs>
                <a:gs pos="100000">
                  <a:srgbClr val="CECECE">
                    <a:gamma/>
                    <a:tint val="0"/>
                    <a:invGamma/>
                  </a:srgbClr>
                </a:gs>
              </a:gsLst>
              <a:path path="shape">
                <a:fillToRect l="50000" t="50000" r="50000" b="50000"/>
              </a:path>
            </a:gradFill>
            <a:ln w="9525" algn="ctr">
              <a:noFill/>
              <a:round/>
            </a:ln>
            <a:effectLst/>
          </p:spPr>
          <p:txBody>
            <a:bodyPr wrap="none" anchor="ctr"/>
            <a:lstStyle/>
            <a:p>
              <a:endParaRPr lang="zh-CN" altLang="en-US"/>
            </a:p>
          </p:txBody>
        </p:sp>
        <p:sp>
          <p:nvSpPr>
            <p:cNvPr id="22" name="Oval 19"/>
            <p:cNvSpPr>
              <a:spLocks noChangeArrowheads="1"/>
            </p:cNvSpPr>
            <p:nvPr/>
          </p:nvSpPr>
          <p:spPr bwMode="gray">
            <a:xfrm>
              <a:off x="2981885" y="5171323"/>
              <a:ext cx="1158067" cy="880840"/>
            </a:xfrm>
            <a:prstGeom prst="ellipse">
              <a:avLst/>
            </a:prstGeom>
            <a:gradFill rotWithShape="1">
              <a:gsLst>
                <a:gs pos="0">
                  <a:schemeClr val="hlink"/>
                </a:gs>
                <a:gs pos="100000">
                  <a:schemeClr val="hlink">
                    <a:gamma/>
                    <a:shade val="51373"/>
                    <a:invGamma/>
                  </a:schemeClr>
                </a:gs>
              </a:gsLst>
              <a:lin ang="5400000" scaled="1"/>
            </a:gradFill>
            <a:ln w="9525">
              <a:noFill/>
              <a:round/>
            </a:ln>
            <a:effectLst/>
          </p:spPr>
          <p:txBody>
            <a:bodyPr wrap="none" anchor="ctr"/>
            <a:lstStyle/>
            <a:p>
              <a:endParaRPr lang="zh-CN" altLang="en-US"/>
            </a:p>
          </p:txBody>
        </p:sp>
        <p:sp>
          <p:nvSpPr>
            <p:cNvPr id="14" name="Oval 28"/>
            <p:cNvSpPr>
              <a:spLocks noChangeArrowheads="1"/>
            </p:cNvSpPr>
            <p:nvPr/>
          </p:nvSpPr>
          <p:spPr bwMode="gray">
            <a:xfrm>
              <a:off x="4486630" y="6093538"/>
              <a:ext cx="1104989" cy="283193"/>
            </a:xfrm>
            <a:prstGeom prst="ellipse">
              <a:avLst/>
            </a:prstGeom>
            <a:gradFill rotWithShape="1">
              <a:gsLst>
                <a:gs pos="0">
                  <a:srgbClr val="CECECE"/>
                </a:gs>
                <a:gs pos="100000">
                  <a:srgbClr val="CECECE">
                    <a:gamma/>
                    <a:tint val="0"/>
                    <a:invGamma/>
                  </a:srgbClr>
                </a:gs>
              </a:gsLst>
              <a:path path="shape">
                <a:fillToRect l="50000" t="50000" r="50000" b="50000"/>
              </a:path>
            </a:gradFill>
            <a:ln w="9525" algn="ctr">
              <a:noFill/>
              <a:round/>
            </a:ln>
            <a:effectLst/>
          </p:spPr>
          <p:txBody>
            <a:bodyPr wrap="none" anchor="ctr"/>
            <a:lstStyle/>
            <a:p>
              <a:endParaRPr lang="zh-CN" altLang="en-US"/>
            </a:p>
          </p:txBody>
        </p:sp>
        <p:sp>
          <p:nvSpPr>
            <p:cNvPr id="36" name="AutoShape 3"/>
            <p:cNvSpPr>
              <a:spLocks noChangeArrowheads="1"/>
            </p:cNvSpPr>
            <p:nvPr/>
          </p:nvSpPr>
          <p:spPr bwMode="gray">
            <a:xfrm>
              <a:off x="3347864" y="4221090"/>
              <a:ext cx="4392488" cy="1382088"/>
            </a:xfrm>
            <a:prstGeom prst="upArrow">
              <a:avLst>
                <a:gd name="adj1" fmla="val 57824"/>
                <a:gd name="adj2" fmla="val 54398"/>
              </a:avLst>
            </a:prstGeom>
            <a:solidFill>
              <a:schemeClr val="bg2">
                <a:lumMod val="85000"/>
              </a:schemeClr>
            </a:solidFill>
            <a:ln w="9525" algn="ctr">
              <a:noFill/>
              <a:miter lim="800000"/>
            </a:ln>
            <a:effectLst/>
          </p:spPr>
          <p:txBody>
            <a:bodyPr wrap="none" anchor="ctr"/>
            <a:lstStyle/>
            <a:p>
              <a:endParaRPr lang="zh-CN" altLang="en-US"/>
            </a:p>
          </p:txBody>
        </p:sp>
        <p:sp>
          <p:nvSpPr>
            <p:cNvPr id="42" name="Oval 25"/>
            <p:cNvSpPr>
              <a:spLocks noChangeArrowheads="1"/>
            </p:cNvSpPr>
            <p:nvPr/>
          </p:nvSpPr>
          <p:spPr bwMode="gray">
            <a:xfrm>
              <a:off x="4485424" y="5145578"/>
              <a:ext cx="1158067" cy="880840"/>
            </a:xfrm>
            <a:prstGeom prst="ellipse">
              <a:avLst/>
            </a:prstGeom>
            <a:gradFill rotWithShape="1">
              <a:gsLst>
                <a:gs pos="0">
                  <a:schemeClr val="accent1"/>
                </a:gs>
                <a:gs pos="100000">
                  <a:schemeClr val="accent1">
                    <a:gamma/>
                    <a:shade val="51373"/>
                    <a:invGamma/>
                  </a:schemeClr>
                </a:gs>
              </a:gsLst>
              <a:lin ang="5400000" scaled="1"/>
            </a:gradFill>
            <a:ln w="9525">
              <a:noFill/>
              <a:round/>
            </a:ln>
            <a:effectLst/>
          </p:spPr>
          <p:txBody>
            <a:bodyPr wrap="none" anchor="ctr"/>
            <a:lstStyle/>
            <a:p>
              <a:endParaRPr lang="zh-CN" altLang="en-US"/>
            </a:p>
          </p:txBody>
        </p:sp>
        <p:sp>
          <p:nvSpPr>
            <p:cNvPr id="43" name="Freeform 26"/>
            <p:cNvSpPr/>
            <p:nvPr/>
          </p:nvSpPr>
          <p:spPr bwMode="gray">
            <a:xfrm>
              <a:off x="4618981" y="5160259"/>
              <a:ext cx="893366" cy="332412"/>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accent1">
                    <a:gamma/>
                    <a:tint val="0"/>
                    <a:invGamma/>
                  </a:schemeClr>
                </a:gs>
                <a:gs pos="100000">
                  <a:schemeClr val="accent1"/>
                </a:gs>
              </a:gsLst>
              <a:lin ang="5400000" scaled="1"/>
            </a:gradFill>
            <a:ln w="0">
              <a:noFill/>
              <a:prstDash val="solid"/>
              <a:round/>
            </a:ln>
            <a:effectLst/>
          </p:spPr>
          <p:txBody>
            <a:bodyPr/>
            <a:lstStyle/>
            <a:p>
              <a:endParaRPr lang="zh-CN" altLang="en-US"/>
            </a:p>
          </p:txBody>
        </p:sp>
        <p:sp>
          <p:nvSpPr>
            <p:cNvPr id="44" name="Text Box 27"/>
            <p:cNvSpPr txBox="1">
              <a:spLocks noChangeArrowheads="1"/>
            </p:cNvSpPr>
            <p:nvPr/>
          </p:nvSpPr>
          <p:spPr bwMode="gray">
            <a:xfrm>
              <a:off x="4572000" y="5445224"/>
              <a:ext cx="1042260" cy="523220"/>
            </a:xfrm>
            <a:prstGeom prst="rect">
              <a:avLst/>
            </a:prstGeom>
            <a:noFill/>
            <a:ln w="9525">
              <a:noFill/>
              <a:miter lim="800000"/>
            </a:ln>
            <a:effectLst/>
          </p:spPr>
          <p:txBody>
            <a:bodyPr wrap="square">
              <a:spAutoFit/>
            </a:bodyPr>
            <a:lstStyle/>
            <a:p>
              <a:pPr algn="ctr" eaLnBrk="0" hangingPunct="0"/>
              <a:r>
                <a:rPr lang="zh-CN" altLang="en-US" sz="2800" b="1" dirty="0" smtClean="0">
                  <a:solidFill>
                    <a:srgbClr val="FFFFFF"/>
                  </a:solidFill>
                  <a:effectLst>
                    <a:outerShdw blurRad="38100" dist="38100" dir="2700000" algn="tl">
                      <a:srgbClr val="C0C0C0"/>
                    </a:outerShdw>
                  </a:effectLst>
                  <a:latin typeface="黑体" panose="02010609060101010101" pitchFamily="2" charset="-122"/>
                  <a:ea typeface="黑体" panose="02010609060101010101" pitchFamily="2" charset="-122"/>
                </a:rPr>
                <a:t>数</a:t>
              </a:r>
              <a:endParaRPr lang="en-US" altLang="zh-CN" sz="2800" b="1" dirty="0">
                <a:solidFill>
                  <a:srgbClr val="FFFFFF"/>
                </a:solidFill>
                <a:effectLst>
                  <a:outerShdw blurRad="38100" dist="38100" dir="2700000" algn="tl">
                    <a:srgbClr val="C0C0C0"/>
                  </a:outerShdw>
                </a:effectLst>
                <a:latin typeface="黑体" panose="02010609060101010101" pitchFamily="2" charset="-122"/>
                <a:ea typeface="黑体" panose="02010609060101010101" pitchFamily="2" charset="-122"/>
              </a:endParaRPr>
            </a:p>
          </p:txBody>
        </p:sp>
        <p:sp>
          <p:nvSpPr>
            <p:cNvPr id="45" name="Text Box 5"/>
            <p:cNvSpPr txBox="1">
              <a:spLocks noChangeArrowheads="1"/>
            </p:cNvSpPr>
            <p:nvPr/>
          </p:nvSpPr>
          <p:spPr bwMode="gray">
            <a:xfrm>
              <a:off x="4716016" y="4509121"/>
              <a:ext cx="1800200" cy="707886"/>
            </a:xfrm>
            <a:prstGeom prst="rect">
              <a:avLst/>
            </a:prstGeom>
            <a:noFill/>
            <a:ln w="9525" algn="ctr">
              <a:noFill/>
              <a:miter lim="800000"/>
            </a:ln>
            <a:effectLst/>
          </p:spPr>
          <p:txBody>
            <a:bodyPr wrap="square">
              <a:spAutoFit/>
            </a:bodyPr>
            <a:lstStyle/>
            <a:p>
              <a:pPr algn="ctr" eaLnBrk="0" hangingPunct="0"/>
              <a:r>
                <a:rPr lang="en-US" altLang="zh-CN" sz="2000" b="1" dirty="0" err="1" smtClean="0">
                  <a:solidFill>
                    <a:srgbClr val="C00000"/>
                  </a:solidFill>
                  <a:latin typeface="黑体" panose="02010609060101010101" pitchFamily="2" charset="-122"/>
                  <a:ea typeface="黑体" panose="02010609060101010101" pitchFamily="2" charset="-122"/>
                </a:rPr>
                <a:t>教育</a:t>
              </a:r>
              <a:r>
                <a:rPr lang="zh-CN" altLang="en-US" sz="2000" b="1" dirty="0" smtClean="0">
                  <a:solidFill>
                    <a:srgbClr val="C00000"/>
                  </a:solidFill>
                  <a:latin typeface="黑体" panose="02010609060101010101" pitchFamily="2" charset="-122"/>
                  <a:ea typeface="黑体" panose="02010609060101010101" pitchFamily="2" charset="-122"/>
                </a:rPr>
                <a:t>教学</a:t>
              </a:r>
              <a:r>
                <a:rPr lang="en-US" altLang="zh-CN" sz="2000" b="1" dirty="0" err="1" smtClean="0">
                  <a:solidFill>
                    <a:srgbClr val="C00000"/>
                  </a:solidFill>
                  <a:latin typeface="黑体" panose="02010609060101010101" pitchFamily="2" charset="-122"/>
                  <a:ea typeface="黑体" panose="02010609060101010101" pitchFamily="2" charset="-122"/>
                </a:rPr>
                <a:t>研究与咨询</a:t>
              </a:r>
              <a:endParaRPr lang="en-US" altLang="zh-CN" sz="2000" b="1" dirty="0">
                <a:solidFill>
                  <a:schemeClr val="tx2"/>
                </a:solidFill>
                <a:ea typeface="宋体" panose="02010600030101010101" pitchFamily="2" charset="-122"/>
              </a:endParaRPr>
            </a:p>
          </p:txBody>
        </p:sp>
        <p:sp>
          <p:nvSpPr>
            <p:cNvPr id="46" name="Oval 14"/>
            <p:cNvSpPr>
              <a:spLocks noChangeArrowheads="1"/>
            </p:cNvSpPr>
            <p:nvPr/>
          </p:nvSpPr>
          <p:spPr bwMode="gray">
            <a:xfrm>
              <a:off x="6012160" y="5146497"/>
              <a:ext cx="1158067" cy="888196"/>
            </a:xfrm>
            <a:prstGeom prst="ellipse">
              <a:avLst/>
            </a:prstGeom>
            <a:gradFill rotWithShape="1">
              <a:gsLst>
                <a:gs pos="0">
                  <a:schemeClr val="folHlink"/>
                </a:gs>
                <a:gs pos="100000">
                  <a:schemeClr val="folHlink">
                    <a:gamma/>
                    <a:shade val="24314"/>
                    <a:invGamma/>
                  </a:schemeClr>
                </a:gs>
              </a:gsLst>
              <a:lin ang="5400000" scaled="1"/>
            </a:gradFill>
            <a:ln w="9525">
              <a:noFill/>
              <a:round/>
            </a:ln>
            <a:effectLst/>
          </p:spPr>
          <p:txBody>
            <a:bodyPr wrap="none" anchor="ctr"/>
            <a:lstStyle/>
            <a:p>
              <a:endParaRPr lang="zh-CN" altLang="en-US"/>
            </a:p>
          </p:txBody>
        </p:sp>
        <p:sp>
          <p:nvSpPr>
            <p:cNvPr id="47" name="Freeform 15"/>
            <p:cNvSpPr/>
            <p:nvPr/>
          </p:nvSpPr>
          <p:spPr bwMode="gray">
            <a:xfrm>
              <a:off x="6144511" y="5160366"/>
              <a:ext cx="893366" cy="334841"/>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folHlink"/>
                </a:gs>
              </a:gsLst>
              <a:lin ang="5400000" scaled="1"/>
            </a:gradFill>
            <a:ln w="0">
              <a:noFill/>
              <a:prstDash val="solid"/>
              <a:round/>
            </a:ln>
          </p:spPr>
          <p:txBody>
            <a:bodyPr/>
            <a:lstStyle/>
            <a:p>
              <a:endParaRPr lang="zh-CN" altLang="en-US"/>
            </a:p>
          </p:txBody>
        </p:sp>
        <p:sp>
          <p:nvSpPr>
            <p:cNvPr id="48" name="Text Box 16"/>
            <p:cNvSpPr txBox="1">
              <a:spLocks noChangeArrowheads="1"/>
            </p:cNvSpPr>
            <p:nvPr/>
          </p:nvSpPr>
          <p:spPr bwMode="gray">
            <a:xfrm>
              <a:off x="6162116" y="5445224"/>
              <a:ext cx="936103" cy="523220"/>
            </a:xfrm>
            <a:prstGeom prst="rect">
              <a:avLst/>
            </a:prstGeom>
            <a:noFill/>
            <a:ln w="9525">
              <a:noFill/>
              <a:miter lim="800000"/>
            </a:ln>
            <a:effectLst/>
          </p:spPr>
          <p:txBody>
            <a:bodyPr wrap="square">
              <a:spAutoFit/>
            </a:bodyPr>
            <a:lstStyle/>
            <a:p>
              <a:pPr algn="ctr" eaLnBrk="0" hangingPunct="0"/>
              <a:r>
                <a:rPr lang="zh-CN" altLang="en-US" sz="2800" b="1" dirty="0" smtClean="0">
                  <a:solidFill>
                    <a:srgbClr val="FFFFFF"/>
                  </a:solidFill>
                  <a:effectLst>
                    <a:outerShdw blurRad="38100" dist="38100" dir="2700000" algn="tl">
                      <a:srgbClr val="C0C0C0"/>
                    </a:outerShdw>
                  </a:effectLst>
                  <a:latin typeface="黑体" panose="02010609060101010101" pitchFamily="2" charset="-122"/>
                  <a:ea typeface="黑体" panose="02010609060101010101" pitchFamily="2" charset="-122"/>
                </a:rPr>
                <a:t>据</a:t>
              </a:r>
              <a:endParaRPr lang="en-US" altLang="zh-CN" sz="2800" b="1" dirty="0">
                <a:solidFill>
                  <a:srgbClr val="FFFFFF"/>
                </a:solidFill>
                <a:effectLst>
                  <a:outerShdw blurRad="38100" dist="38100" dir="2700000" algn="tl">
                    <a:srgbClr val="C0C0C0"/>
                  </a:outerShdw>
                </a:effectLst>
                <a:latin typeface="黑体" panose="02010609060101010101" pitchFamily="2" charset="-122"/>
                <a:ea typeface="黑体" panose="02010609060101010101" pitchFamily="2" charset="-122"/>
              </a:endParaRPr>
            </a:p>
          </p:txBody>
        </p:sp>
        <p:sp>
          <p:nvSpPr>
            <p:cNvPr id="52" name="Oval 22"/>
            <p:cNvSpPr>
              <a:spLocks noChangeArrowheads="1"/>
            </p:cNvSpPr>
            <p:nvPr/>
          </p:nvSpPr>
          <p:spPr bwMode="gray">
            <a:xfrm>
              <a:off x="2981885" y="6098135"/>
              <a:ext cx="1104989" cy="283193"/>
            </a:xfrm>
            <a:prstGeom prst="ellipse">
              <a:avLst/>
            </a:prstGeom>
            <a:gradFill rotWithShape="1">
              <a:gsLst>
                <a:gs pos="0">
                  <a:srgbClr val="CECECE"/>
                </a:gs>
                <a:gs pos="100000">
                  <a:srgbClr val="CECECE">
                    <a:gamma/>
                    <a:tint val="0"/>
                    <a:invGamma/>
                  </a:srgbClr>
                </a:gs>
              </a:gsLst>
              <a:path path="shape">
                <a:fillToRect l="50000" t="50000" r="50000" b="50000"/>
              </a:path>
            </a:gradFill>
            <a:ln w="9525" algn="ctr">
              <a:noFill/>
              <a:round/>
            </a:ln>
            <a:effectLst/>
          </p:spPr>
          <p:txBody>
            <a:bodyPr wrap="none" anchor="ctr"/>
            <a:lstStyle/>
            <a:p>
              <a:endParaRPr lang="zh-CN" altLang="en-US"/>
            </a:p>
          </p:txBody>
        </p:sp>
        <p:sp>
          <p:nvSpPr>
            <p:cNvPr id="53" name="Freeform 20"/>
            <p:cNvSpPr/>
            <p:nvPr/>
          </p:nvSpPr>
          <p:spPr bwMode="gray">
            <a:xfrm>
              <a:off x="3114236" y="5186004"/>
              <a:ext cx="893366" cy="332412"/>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hlink">
                    <a:gamma/>
                    <a:tint val="0"/>
                    <a:invGamma/>
                  </a:schemeClr>
                </a:gs>
                <a:gs pos="100000">
                  <a:schemeClr val="hlink"/>
                </a:gs>
              </a:gsLst>
              <a:lin ang="5400000" scaled="1"/>
            </a:gradFill>
            <a:ln w="0">
              <a:noFill/>
              <a:prstDash val="solid"/>
              <a:round/>
            </a:ln>
            <a:effectLst/>
          </p:spPr>
          <p:txBody>
            <a:bodyPr/>
            <a:lstStyle/>
            <a:p>
              <a:endParaRPr lang="zh-CN" altLang="en-US"/>
            </a:p>
          </p:txBody>
        </p:sp>
        <p:sp>
          <p:nvSpPr>
            <p:cNvPr id="54" name="Text Box 21"/>
            <p:cNvSpPr txBox="1">
              <a:spLocks noChangeArrowheads="1"/>
            </p:cNvSpPr>
            <p:nvPr/>
          </p:nvSpPr>
          <p:spPr bwMode="gray">
            <a:xfrm>
              <a:off x="3039788" y="5445224"/>
              <a:ext cx="1042260" cy="523220"/>
            </a:xfrm>
            <a:prstGeom prst="rect">
              <a:avLst/>
            </a:prstGeom>
            <a:noFill/>
            <a:ln w="9525">
              <a:noFill/>
              <a:miter lim="800000"/>
            </a:ln>
            <a:effectLst/>
          </p:spPr>
          <p:txBody>
            <a:bodyPr wrap="square">
              <a:spAutoFit/>
            </a:bodyPr>
            <a:lstStyle/>
            <a:p>
              <a:pPr algn="ctr" eaLnBrk="0" hangingPunct="0"/>
              <a:r>
                <a:rPr lang="zh-CN" altLang="en-US" sz="2800" b="1" dirty="0" smtClean="0">
                  <a:solidFill>
                    <a:srgbClr val="FFFFFF"/>
                  </a:solidFill>
                  <a:effectLst>
                    <a:outerShdw blurRad="38100" dist="38100" dir="2700000" algn="tl">
                      <a:srgbClr val="C0C0C0"/>
                    </a:outerShdw>
                  </a:effectLst>
                  <a:latin typeface="黑体" panose="02010609060101010101" pitchFamily="2" charset="-122"/>
                  <a:ea typeface="黑体" panose="02010609060101010101" pitchFamily="2" charset="-122"/>
                </a:rPr>
                <a:t>证</a:t>
              </a:r>
              <a:endParaRPr lang="en-US" altLang="zh-CN" sz="2800" b="1" dirty="0">
                <a:solidFill>
                  <a:srgbClr val="FFFFFF"/>
                </a:solidFill>
                <a:effectLst>
                  <a:outerShdw blurRad="38100" dist="38100" dir="2700000" algn="tl">
                    <a:srgbClr val="C0C0C0"/>
                  </a:outerShdw>
                </a:effectLst>
                <a:latin typeface="黑体" panose="02010609060101010101" pitchFamily="2" charset="-122"/>
                <a:ea typeface="黑体" panose="02010609060101010101" pitchFamily="2" charset="-122"/>
              </a:endParaRPr>
            </a:p>
          </p:txBody>
        </p:sp>
        <p:sp>
          <p:nvSpPr>
            <p:cNvPr id="55" name="Text Box 10"/>
            <p:cNvSpPr txBox="1">
              <a:spLocks noChangeArrowheads="1"/>
            </p:cNvSpPr>
            <p:nvPr/>
          </p:nvSpPr>
          <p:spPr bwMode="gray">
            <a:xfrm>
              <a:off x="1547665" y="5373217"/>
              <a:ext cx="936104" cy="523220"/>
            </a:xfrm>
            <a:prstGeom prst="rect">
              <a:avLst/>
            </a:prstGeom>
            <a:noFill/>
            <a:ln w="9525">
              <a:noFill/>
              <a:miter lim="800000"/>
            </a:ln>
            <a:effectLst/>
          </p:spPr>
          <p:txBody>
            <a:bodyPr wrap="square">
              <a:spAutoFit/>
            </a:bodyPr>
            <a:lstStyle/>
            <a:p>
              <a:pPr algn="ctr" eaLnBrk="0" hangingPunct="0"/>
              <a:r>
                <a:rPr lang="zh-CN" altLang="en-US" sz="2800" b="1" dirty="0" smtClean="0">
                  <a:solidFill>
                    <a:srgbClr val="FFFFFF"/>
                  </a:solidFill>
                  <a:latin typeface="黑体" panose="02010609060101010101" pitchFamily="2" charset="-122"/>
                  <a:ea typeface="黑体" panose="02010609060101010101" pitchFamily="2" charset="-122"/>
                </a:rPr>
                <a:t>实</a:t>
              </a:r>
              <a:endParaRPr lang="en-US" altLang="zh-CN" sz="2800" b="1" dirty="0">
                <a:solidFill>
                  <a:srgbClr val="FFFFFF"/>
                </a:solidFill>
                <a:latin typeface="黑体" panose="02010609060101010101" pitchFamily="2" charset="-122"/>
                <a:ea typeface="黑体" panose="02010609060101010101" pitchFamily="2" charset="-122"/>
              </a:endParaRPr>
            </a:p>
          </p:txBody>
        </p:sp>
        <p:sp>
          <p:nvSpPr>
            <p:cNvPr id="56" name="Freeform 9"/>
            <p:cNvSpPr/>
            <p:nvPr/>
          </p:nvSpPr>
          <p:spPr bwMode="gray">
            <a:xfrm>
              <a:off x="1604699" y="5171983"/>
              <a:ext cx="871032" cy="334890"/>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2"/>
                </a:gs>
              </a:gsLst>
              <a:lin ang="5400000" scaled="1"/>
            </a:gradFill>
            <a:ln w="0">
              <a:noFill/>
              <a:prstDash val="solid"/>
              <a:round/>
            </a:ln>
          </p:spPr>
          <p:txBody>
            <a:bodyPr/>
            <a:lstStyle/>
            <a:p>
              <a:endParaRPr lang="zh-CN" altLang="en-US"/>
            </a:p>
          </p:txBody>
        </p:sp>
        <p:sp>
          <p:nvSpPr>
            <p:cNvPr id="57" name="Oval 11"/>
            <p:cNvSpPr>
              <a:spLocks noChangeArrowheads="1"/>
            </p:cNvSpPr>
            <p:nvPr/>
          </p:nvSpPr>
          <p:spPr bwMode="gray">
            <a:xfrm>
              <a:off x="1522796" y="6094829"/>
              <a:ext cx="1104988" cy="286500"/>
            </a:xfrm>
            <a:prstGeom prst="ellipse">
              <a:avLst/>
            </a:prstGeom>
            <a:gradFill rotWithShape="1">
              <a:gsLst>
                <a:gs pos="0">
                  <a:srgbClr val="CECECE"/>
                </a:gs>
                <a:gs pos="100000">
                  <a:srgbClr val="CECECE">
                    <a:gamma/>
                    <a:tint val="0"/>
                    <a:invGamma/>
                  </a:srgbClr>
                </a:gs>
              </a:gsLst>
              <a:path path="shape">
                <a:fillToRect l="50000" t="50000" r="50000" b="50000"/>
              </a:path>
            </a:gradFill>
            <a:ln w="9525" algn="ctr">
              <a:noFill/>
              <a:round/>
            </a:ln>
            <a:effectLst/>
          </p:spPr>
          <p:txBody>
            <a:bodyPr wrap="none" anchor="ctr"/>
            <a:lstStyle/>
            <a:p>
              <a:endParaRPr lang="zh-CN" altLang="en-US"/>
            </a:p>
          </p:txBody>
        </p:sp>
      </p:grpSp>
      <p:sp>
        <p:nvSpPr>
          <p:cNvPr id="59" name="AutoShape 4"/>
          <p:cNvSpPr>
            <a:spLocks noChangeArrowheads="1"/>
          </p:cNvSpPr>
          <p:nvPr/>
        </p:nvSpPr>
        <p:spPr bwMode="gray">
          <a:xfrm>
            <a:off x="1907704" y="3788895"/>
            <a:ext cx="4824536" cy="648217"/>
          </a:xfrm>
          <a:prstGeom prst="roundRect">
            <a:avLst>
              <a:gd name="adj" fmla="val 50000"/>
            </a:avLst>
          </a:prstGeom>
          <a:gradFill rotWithShape="1">
            <a:gsLst>
              <a:gs pos="0">
                <a:schemeClr val="accent2">
                  <a:gamma/>
                  <a:shade val="60784"/>
                  <a:invGamma/>
                </a:schemeClr>
              </a:gs>
              <a:gs pos="50000">
                <a:schemeClr val="accent2"/>
              </a:gs>
              <a:gs pos="100000">
                <a:schemeClr val="accent2">
                  <a:gamma/>
                  <a:shade val="60784"/>
                  <a:invGamma/>
                </a:schemeClr>
              </a:gs>
            </a:gsLst>
            <a:lin ang="0" scaled="1"/>
          </a:gradFill>
          <a:ln w="38100" algn="ctr">
            <a:solidFill>
              <a:srgbClr val="FFFFFF"/>
            </a:solidFill>
            <a:round/>
          </a:ln>
          <a:effectLst>
            <a:outerShdw dist="63500" dir="3187806" algn="ctr" rotWithShape="0">
              <a:srgbClr val="001D3A"/>
            </a:outerShdw>
          </a:effectLst>
        </p:spPr>
        <p:txBody>
          <a:bodyPr wrap="none" anchor="ctr"/>
          <a:lstStyle/>
          <a:p>
            <a:pPr algn="ctr" eaLnBrk="0" hangingPunct="0"/>
            <a:r>
              <a:rPr lang="zh-CN" altLang="en-US" sz="2800" b="1" dirty="0" smtClean="0">
                <a:solidFill>
                  <a:schemeClr val="bg2"/>
                </a:solidFill>
                <a:latin typeface="黑体" panose="02010609060101010101" pitchFamily="2" charset="-122"/>
                <a:ea typeface="黑体" panose="02010609060101010101" pitchFamily="2" charset="-122"/>
              </a:rPr>
              <a:t>教育质量的改进提高</a:t>
            </a:r>
            <a:endParaRPr lang="en-US" altLang="zh-CN" sz="2800" b="1" dirty="0">
              <a:solidFill>
                <a:schemeClr val="bg2"/>
              </a:solidFill>
              <a:latin typeface="黑体" panose="02010609060101010101" pitchFamily="2" charset="-122"/>
              <a:ea typeface="黑体" panose="02010609060101010101" pitchFamily="2" charset="-122"/>
            </a:endParaRPr>
          </a:p>
        </p:txBody>
      </p:sp>
      <p:sp>
        <p:nvSpPr>
          <p:cNvPr id="26" name="矩形 25"/>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背景依据</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3" y="1484784"/>
            <a:ext cx="4824536" cy="2448272"/>
          </a:xfrm>
        </p:spPr>
        <p:txBody>
          <a:bodyPr>
            <a:noAutofit/>
          </a:bodyPr>
          <a:lstStyle/>
          <a:p>
            <a:r>
              <a:rPr lang="zh-CN" altLang="en-US" sz="2000" dirty="0" smtClean="0">
                <a:solidFill>
                  <a:schemeClr val="tx1"/>
                </a:solidFill>
                <a:latin typeface="华文楷体" panose="02010600040101010101" pitchFamily="2" charset="-122"/>
                <a:ea typeface="华文楷体" panose="02010600040101010101" pitchFamily="2" charset="-122"/>
              </a:rPr>
              <a:t>教育部基础教育质量监测中心</a:t>
            </a:r>
            <a:endParaRPr lang="en-US" altLang="zh-CN" sz="2000" dirty="0" smtClean="0">
              <a:solidFill>
                <a:schemeClr val="tx1"/>
              </a:solidFill>
              <a:latin typeface="华文楷体" panose="02010600040101010101" pitchFamily="2" charset="-122"/>
              <a:ea typeface="华文楷体" panose="02010600040101010101" pitchFamily="2" charset="-122"/>
            </a:endParaRPr>
          </a:p>
          <a:p>
            <a:r>
              <a:rPr lang="zh-CN" altLang="en-US" sz="2000" dirty="0" smtClean="0">
                <a:solidFill>
                  <a:schemeClr val="tx1"/>
                </a:solidFill>
                <a:latin typeface="华文楷体" panose="02010600040101010101" pitchFamily="2" charset="-122"/>
                <a:ea typeface="华文楷体" panose="02010600040101010101" pitchFamily="2" charset="-122"/>
              </a:rPr>
              <a:t>江苏省</a:t>
            </a:r>
            <a:r>
              <a:rPr lang="zh-CN" altLang="en-US" sz="2000" dirty="0">
                <a:solidFill>
                  <a:schemeClr val="tx1"/>
                </a:solidFill>
                <a:latin typeface="华文楷体" panose="02010600040101010101" pitchFamily="2" charset="-122"/>
                <a:ea typeface="华文楷体" panose="02010600040101010101" pitchFamily="2" charset="-122"/>
              </a:rPr>
              <a:t>教育评估院</a:t>
            </a:r>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上海市教育评估院</a:t>
            </a:r>
            <a:endParaRPr lang="zh-CN" altLang="en-US"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天津市基础教育学业水平评估中心</a:t>
            </a:r>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云南省教育科学研究院</a:t>
            </a:r>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a:solidFill>
                  <a:schemeClr val="tx1"/>
                </a:solidFill>
                <a:latin typeface="华文楷体" panose="02010600040101010101" pitchFamily="2" charset="-122"/>
                <a:ea typeface="华文楷体" panose="02010600040101010101" pitchFamily="2" charset="-122"/>
              </a:rPr>
              <a:t>重庆市教育评估院</a:t>
            </a:r>
            <a:endParaRPr lang="en-US" altLang="zh-CN" sz="2000" dirty="0">
              <a:solidFill>
                <a:schemeClr val="tx1"/>
              </a:solidFill>
              <a:latin typeface="华文楷体" panose="02010600040101010101" pitchFamily="2" charset="-122"/>
              <a:ea typeface="华文楷体" panose="02010600040101010101" pitchFamily="2" charset="-122"/>
            </a:endParaRPr>
          </a:p>
          <a:p>
            <a:r>
              <a:rPr lang="zh-CN" altLang="en-US" sz="2000" dirty="0" smtClean="0">
                <a:solidFill>
                  <a:schemeClr val="tx1"/>
                </a:solidFill>
                <a:latin typeface="华文楷体" panose="02010600040101010101" pitchFamily="2" charset="-122"/>
                <a:ea typeface="华文楷体" panose="02010600040101010101" pitchFamily="2" charset="-122"/>
              </a:rPr>
              <a:t>四川省教育科学研究所</a:t>
            </a:r>
            <a:endParaRPr lang="en-US" altLang="zh-CN" sz="2000" dirty="0" smtClean="0">
              <a:solidFill>
                <a:schemeClr val="tx1"/>
              </a:solidFill>
              <a:latin typeface="华文楷体" panose="02010600040101010101" pitchFamily="2" charset="-122"/>
              <a:ea typeface="华文楷体" panose="02010600040101010101" pitchFamily="2" charset="-122"/>
            </a:endParaRPr>
          </a:p>
          <a:p>
            <a:r>
              <a:rPr lang="zh-CN" altLang="en-US" sz="2000" dirty="0" smtClean="0">
                <a:solidFill>
                  <a:schemeClr val="tx1"/>
                </a:solidFill>
                <a:latin typeface="华文楷体" panose="02010600040101010101" pitchFamily="2" charset="-122"/>
                <a:ea typeface="华文楷体" panose="02010600040101010101" pitchFamily="2" charset="-122"/>
              </a:rPr>
              <a:t>成都市教育科学研究院</a:t>
            </a:r>
            <a:endParaRPr lang="en-US" altLang="zh-CN" sz="2000" dirty="0" smtClean="0">
              <a:solidFill>
                <a:schemeClr val="tx1"/>
              </a:solidFill>
              <a:latin typeface="华文楷体" panose="02010600040101010101" pitchFamily="2" charset="-122"/>
              <a:ea typeface="华文楷体" panose="02010600040101010101" pitchFamily="2" charset="-122"/>
            </a:endParaRPr>
          </a:p>
          <a:p>
            <a:r>
              <a:rPr lang="en-US" altLang="zh-CN" sz="2000" dirty="0" smtClean="0">
                <a:solidFill>
                  <a:schemeClr val="tx1"/>
                </a:solidFill>
                <a:latin typeface="华文楷体" panose="02010600040101010101" pitchFamily="2" charset="-122"/>
                <a:ea typeface="华文楷体" panose="02010600040101010101" pitchFamily="2" charset="-122"/>
              </a:rPr>
              <a:t>…………</a:t>
            </a:r>
            <a:endParaRPr lang="zh-CN" altLang="en-US" sz="2000" dirty="0">
              <a:solidFill>
                <a:schemeClr val="tx1"/>
              </a:solidFill>
              <a:latin typeface="华文楷体" panose="02010600040101010101" pitchFamily="2" charset="-122"/>
              <a:ea typeface="华文楷体" panose="02010600040101010101" pitchFamily="2" charset="-122"/>
            </a:endParaRPr>
          </a:p>
          <a:p>
            <a:endParaRPr lang="zh-CN" altLang="en-US" sz="2000" dirty="0">
              <a:solidFill>
                <a:schemeClr val="tx1"/>
              </a:solidFill>
            </a:endParaRPr>
          </a:p>
        </p:txBody>
      </p:sp>
      <p:sp>
        <p:nvSpPr>
          <p:cNvPr id="8" name="横卷形 7"/>
          <p:cNvSpPr/>
          <p:nvPr/>
        </p:nvSpPr>
        <p:spPr>
          <a:xfrm>
            <a:off x="5076056" y="1628800"/>
            <a:ext cx="3705796" cy="1512168"/>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r>
              <a:rPr lang="zh-CN" altLang="en-US" sz="2000" dirty="0">
                <a:solidFill>
                  <a:schemeClr val="tx1"/>
                </a:solidFill>
                <a:latin typeface="黑体" panose="02010609060101010101" pitchFamily="2" charset="-122"/>
                <a:ea typeface="黑体" panose="02010609060101010101" pitchFamily="2" charset="-122"/>
              </a:rPr>
              <a:t> </a:t>
            </a:r>
            <a:r>
              <a:rPr lang="en-US" altLang="zh-CN" sz="2000" dirty="0">
                <a:solidFill>
                  <a:schemeClr val="tx1"/>
                </a:solidFill>
                <a:latin typeface="黑体" panose="02010609060101010101" pitchFamily="2" charset="-122"/>
                <a:ea typeface="黑体" panose="02010609060101010101" pitchFamily="2" charset="-122"/>
              </a:rPr>
              <a:t>2011</a:t>
            </a:r>
            <a:r>
              <a:rPr lang="zh-CN" altLang="en-US" sz="2000" dirty="0">
                <a:solidFill>
                  <a:schemeClr val="tx1"/>
                </a:solidFill>
                <a:latin typeface="黑体" panose="02010609060101010101" pitchFamily="2" charset="-122"/>
                <a:ea typeface="黑体" panose="02010609060101010101" pitchFamily="2" charset="-122"/>
              </a:rPr>
              <a:t>年</a:t>
            </a:r>
            <a:r>
              <a:rPr lang="en-US" altLang="zh-CN" sz="2000" dirty="0">
                <a:solidFill>
                  <a:schemeClr val="tx1"/>
                </a:solidFill>
                <a:latin typeface="黑体" panose="02010609060101010101" pitchFamily="2" charset="-122"/>
                <a:ea typeface="黑体" panose="02010609060101010101" pitchFamily="2" charset="-122"/>
              </a:rPr>
              <a:t>9</a:t>
            </a:r>
            <a:r>
              <a:rPr lang="zh-CN" altLang="en-US" sz="2000" dirty="0">
                <a:solidFill>
                  <a:schemeClr val="tx1"/>
                </a:solidFill>
                <a:latin typeface="黑体" panose="02010609060101010101" pitchFamily="2" charset="-122"/>
                <a:ea typeface="黑体" panose="02010609060101010101" pitchFamily="2" charset="-122"/>
              </a:rPr>
              <a:t>月</a:t>
            </a:r>
            <a:r>
              <a:rPr lang="en-US" altLang="zh-CN" sz="2000" dirty="0">
                <a:solidFill>
                  <a:schemeClr val="tx1"/>
                </a:solidFill>
                <a:latin typeface="黑体" panose="02010609060101010101" pitchFamily="2" charset="-122"/>
                <a:ea typeface="黑体" panose="02010609060101010101" pitchFamily="2" charset="-122"/>
              </a:rPr>
              <a:t>16</a:t>
            </a:r>
            <a:r>
              <a:rPr lang="zh-CN" altLang="en-US" sz="2000" dirty="0">
                <a:solidFill>
                  <a:schemeClr val="tx1"/>
                </a:solidFill>
                <a:latin typeface="黑体" panose="02010609060101010101" pitchFamily="2" charset="-122"/>
                <a:ea typeface="黑体" panose="02010609060101010101" pitchFamily="2" charset="-122"/>
              </a:rPr>
              <a:t>日</a:t>
            </a:r>
            <a:r>
              <a:rPr lang="en-US" altLang="zh-CN" sz="2000" dirty="0">
                <a:solidFill>
                  <a:schemeClr val="tx1"/>
                </a:solidFill>
                <a:latin typeface="黑体" panose="02010609060101010101" pitchFamily="2" charset="-122"/>
                <a:ea typeface="黑体" panose="02010609060101010101" pitchFamily="2" charset="-122"/>
              </a:rPr>
              <a:t>,</a:t>
            </a:r>
            <a:r>
              <a:rPr lang="zh-CN" altLang="en-US" sz="2000" dirty="0">
                <a:solidFill>
                  <a:schemeClr val="tx1"/>
                </a:solidFill>
                <a:latin typeface="黑体" panose="02010609060101010101" pitchFamily="2" charset="-122"/>
                <a:ea typeface="黑体" panose="02010609060101010101" pitchFamily="2" charset="-122"/>
              </a:rPr>
              <a:t>北京市教育督导与教育质量评价研究中心</a:t>
            </a:r>
            <a:r>
              <a:rPr lang="zh-CN" altLang="en-US" sz="2000" dirty="0" smtClean="0">
                <a:solidFill>
                  <a:schemeClr val="tx1"/>
                </a:solidFill>
                <a:latin typeface="黑体" panose="02010609060101010101" pitchFamily="2" charset="-122"/>
                <a:ea typeface="黑体" panose="02010609060101010101" pitchFamily="2" charset="-122"/>
              </a:rPr>
              <a:t>成立</a:t>
            </a:r>
            <a:endParaRPr lang="zh-CN" altLang="en-US" sz="2000" dirty="0">
              <a:solidFill>
                <a:schemeClr val="tx1"/>
              </a:solidFill>
              <a:latin typeface="黑体" panose="02010609060101010101" pitchFamily="2" charset="-122"/>
              <a:ea typeface="黑体" panose="02010609060101010101" pitchFamily="2" charset="-122"/>
            </a:endParaRPr>
          </a:p>
        </p:txBody>
      </p:sp>
      <p:sp>
        <p:nvSpPr>
          <p:cNvPr id="26" name="标题 1"/>
          <p:cNvSpPr txBox="1"/>
          <p:nvPr/>
        </p:nvSpPr>
        <p:spPr>
          <a:xfrm>
            <a:off x="1598682" y="661505"/>
            <a:ext cx="6589199" cy="71665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sz="3200" dirty="0" smtClean="0">
                <a:solidFill>
                  <a:schemeClr val="tx1"/>
                </a:solidFill>
                <a:latin typeface="黑体" panose="02010609060101010101" pitchFamily="2" charset="-122"/>
                <a:ea typeface="黑体" panose="02010609060101010101" pitchFamily="2" charset="-122"/>
              </a:rPr>
              <a:t>国内评价机构</a:t>
            </a:r>
            <a:endParaRPr lang="zh-CN" altLang="en-US" sz="3200" dirty="0">
              <a:solidFill>
                <a:schemeClr val="tx1"/>
              </a:solidFill>
              <a:latin typeface="黑体" panose="02010609060101010101" pitchFamily="2" charset="-122"/>
              <a:ea typeface="黑体" panose="02010609060101010101" pitchFamily="2" charset="-122"/>
            </a:endParaRPr>
          </a:p>
        </p:txBody>
      </p:sp>
      <p:sp>
        <p:nvSpPr>
          <p:cNvPr id="27" name="矩形 26"/>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背景依据</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
        <p:nvSpPr>
          <p:cNvPr id="28" name="矩形 27"/>
          <p:cNvSpPr/>
          <p:nvPr/>
        </p:nvSpPr>
        <p:spPr>
          <a:xfrm>
            <a:off x="827584" y="5661248"/>
            <a:ext cx="7560840" cy="707886"/>
          </a:xfrm>
          <a:prstGeom prst="rect">
            <a:avLst/>
          </a:prstGeom>
        </p:spPr>
        <p:txBody>
          <a:bodyPr wrap="square">
            <a:spAutoFit/>
          </a:bodyPr>
          <a:lstStyle/>
          <a:p>
            <a:r>
              <a:rPr lang="zh-CN" altLang="en-US" sz="2000" dirty="0" smtClean="0">
                <a:latin typeface="黑体" panose="02010609060101010101" pitchFamily="2" charset="-122"/>
                <a:ea typeface="黑体" panose="02010609060101010101" pitchFamily="2" charset="-122"/>
              </a:rPr>
              <a:t>近年来，随着全国各省市</a:t>
            </a:r>
            <a:endParaRPr lang="en-US" altLang="zh-CN" sz="2000" dirty="0" smtClean="0">
              <a:latin typeface="黑体" panose="02010609060101010101" pitchFamily="2" charset="-122"/>
              <a:ea typeface="黑体" panose="02010609060101010101" pitchFamily="2" charset="-122"/>
            </a:endParaRPr>
          </a:p>
          <a:p>
            <a:r>
              <a:rPr lang="zh-CN" altLang="en-US" sz="2000" dirty="0" smtClean="0">
                <a:latin typeface="黑体" panose="02010609060101010101" pitchFamily="2" charset="-122"/>
                <a:ea typeface="黑体" panose="02010609060101010101" pitchFamily="2" charset="-122"/>
              </a:rPr>
              <a:t>教育</a:t>
            </a:r>
            <a:r>
              <a:rPr lang="zh-CN" altLang="en-US" sz="2000" dirty="0">
                <a:latin typeface="黑体" panose="02010609060101010101" pitchFamily="2" charset="-122"/>
                <a:ea typeface="黑体" panose="02010609060101010101" pitchFamily="2" charset="-122"/>
              </a:rPr>
              <a:t>质量监测</a:t>
            </a:r>
            <a:r>
              <a:rPr lang="zh-CN" altLang="en-US" sz="2000" dirty="0" smtClean="0">
                <a:latin typeface="黑体" panose="02010609060101010101" pitchFamily="2" charset="-122"/>
                <a:ea typeface="黑体" panose="02010609060101010101" pitchFamily="2" charset="-122"/>
              </a:rPr>
              <a:t>工作深入开展，各级</a:t>
            </a:r>
            <a:r>
              <a:rPr lang="zh-CN" altLang="en-US" sz="2000" dirty="0">
                <a:latin typeface="黑体" panose="02010609060101010101" pitchFamily="2" charset="-122"/>
                <a:ea typeface="黑体" panose="02010609060101010101" pitchFamily="2" charset="-122"/>
              </a:rPr>
              <a:t>教育评估部门也不断发展</a:t>
            </a:r>
            <a:r>
              <a:rPr lang="zh-CN" altLang="en-US" sz="2000" dirty="0" smtClean="0">
                <a:latin typeface="黑体" panose="02010609060101010101" pitchFamily="2" charset="-122"/>
                <a:ea typeface="黑体" panose="02010609060101010101" pitchFamily="2" charset="-122"/>
              </a:rPr>
              <a:t>壮大</a:t>
            </a:r>
            <a:endParaRPr lang="zh-CN" altLang="en-US" sz="2000" dirty="0">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928662" y="428604"/>
            <a:ext cx="6934200" cy="914400"/>
          </a:xfrm>
        </p:spPr>
        <p:txBody>
          <a:bodyPr/>
          <a:lstStyle/>
          <a:p>
            <a:pPr algn="ctr">
              <a:defRPr/>
            </a:pPr>
            <a:r>
              <a:rPr lang="zh-CN" altLang="en-US" sz="3200" kern="1200" dirty="0" smtClean="0">
                <a:latin typeface="黑体" panose="02010609060101010101" pitchFamily="2" charset="-122"/>
                <a:ea typeface="黑体" panose="02010609060101010101" pitchFamily="2" charset="-122"/>
                <a:cs typeface="+mn-cs"/>
              </a:rPr>
              <a:t>主要内容</a:t>
            </a:r>
            <a:endParaRPr lang="en-US" altLang="zh-CN" sz="3200" kern="1200" dirty="0" smtClean="0">
              <a:latin typeface="黑体" panose="02010609060101010101" pitchFamily="2" charset="-122"/>
              <a:ea typeface="黑体" panose="02010609060101010101" pitchFamily="2" charset="-122"/>
              <a:cs typeface="+mn-cs"/>
            </a:endParaRPr>
          </a:p>
        </p:txBody>
      </p:sp>
      <p:sp>
        <p:nvSpPr>
          <p:cNvPr id="13315" name="Line 13"/>
          <p:cNvSpPr>
            <a:spLocks noChangeShapeType="1"/>
          </p:cNvSpPr>
          <p:nvPr/>
        </p:nvSpPr>
        <p:spPr bwMode="gray">
          <a:xfrm>
            <a:off x="1816100" y="3212976"/>
            <a:ext cx="5472113"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5134" name="Rectangle 14"/>
          <p:cNvSpPr>
            <a:spLocks noChangeArrowheads="1"/>
          </p:cNvSpPr>
          <p:nvPr/>
        </p:nvSpPr>
        <p:spPr bwMode="gray">
          <a:xfrm rot="3419336">
            <a:off x="1636712" y="2575400"/>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13317" name="Text Box 15"/>
          <p:cNvSpPr txBox="1">
            <a:spLocks noChangeArrowheads="1"/>
          </p:cNvSpPr>
          <p:nvPr/>
        </p:nvSpPr>
        <p:spPr bwMode="gray">
          <a:xfrm>
            <a:off x="1744663" y="2611760"/>
            <a:ext cx="354012" cy="457200"/>
          </a:xfrm>
          <a:prstGeom prst="rect">
            <a:avLst/>
          </a:prstGeom>
          <a:noFill/>
          <a:ln w="9525" algn="ctr">
            <a:noFill/>
            <a:miter lim="800000"/>
          </a:ln>
        </p:spPr>
        <p:txBody>
          <a:bodyPr wrap="none">
            <a:spAutoFit/>
          </a:bodyPr>
          <a:lstStyle/>
          <a:p>
            <a:pPr algn="ctr" eaLnBrk="0" hangingPunct="0"/>
            <a:r>
              <a:rPr lang="en-US" altLang="zh-CN" sz="2400" b="1" dirty="0">
                <a:solidFill>
                  <a:srgbClr val="FFFFFF"/>
                </a:solidFill>
              </a:rPr>
              <a:t>2</a:t>
            </a:r>
            <a:endParaRPr lang="en-US" altLang="zh-CN" sz="2400" b="1" dirty="0">
              <a:solidFill>
                <a:srgbClr val="FFFFFF"/>
              </a:solidFill>
            </a:endParaRPr>
          </a:p>
        </p:txBody>
      </p:sp>
      <p:sp>
        <p:nvSpPr>
          <p:cNvPr id="13318" name="Line 20"/>
          <p:cNvSpPr>
            <a:spLocks noChangeShapeType="1"/>
          </p:cNvSpPr>
          <p:nvPr/>
        </p:nvSpPr>
        <p:spPr bwMode="gray">
          <a:xfrm>
            <a:off x="1816100" y="2204864"/>
            <a:ext cx="5472113"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5141" name="Rectangle 21"/>
          <p:cNvSpPr>
            <a:spLocks noChangeArrowheads="1"/>
          </p:cNvSpPr>
          <p:nvPr/>
        </p:nvSpPr>
        <p:spPr bwMode="gray">
          <a:xfrm rot="3419336">
            <a:off x="1607107" y="1567288"/>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13320" name="Text Box 22"/>
          <p:cNvSpPr txBox="1">
            <a:spLocks noChangeArrowheads="1"/>
          </p:cNvSpPr>
          <p:nvPr/>
        </p:nvSpPr>
        <p:spPr bwMode="gray">
          <a:xfrm>
            <a:off x="1691680" y="1628800"/>
            <a:ext cx="354012" cy="457200"/>
          </a:xfrm>
          <a:prstGeom prst="rect">
            <a:avLst/>
          </a:prstGeom>
          <a:noFill/>
          <a:ln w="9525" algn="ctr">
            <a:noFill/>
            <a:miter lim="800000"/>
          </a:ln>
        </p:spPr>
        <p:txBody>
          <a:bodyPr wrap="none">
            <a:spAutoFit/>
          </a:bodyPr>
          <a:lstStyle/>
          <a:p>
            <a:pPr algn="ctr" eaLnBrk="0" hangingPunct="0"/>
            <a:r>
              <a:rPr lang="en-US" altLang="zh-CN" sz="2400" b="1" dirty="0">
                <a:solidFill>
                  <a:srgbClr val="FFFFFF"/>
                </a:solidFill>
              </a:rPr>
              <a:t>1</a:t>
            </a:r>
            <a:endParaRPr lang="en-US" altLang="zh-CN" sz="2400" b="1" dirty="0">
              <a:solidFill>
                <a:srgbClr val="FFFFFF"/>
              </a:solidFill>
            </a:endParaRPr>
          </a:p>
        </p:txBody>
      </p:sp>
      <p:sp>
        <p:nvSpPr>
          <p:cNvPr id="13321" name="Text Box 29"/>
          <p:cNvSpPr txBox="1">
            <a:spLocks noChangeArrowheads="1"/>
          </p:cNvSpPr>
          <p:nvPr/>
        </p:nvSpPr>
        <p:spPr bwMode="gray">
          <a:xfrm>
            <a:off x="2527300" y="1628800"/>
            <a:ext cx="1627369"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背景依据</a:t>
            </a:r>
            <a:endParaRPr lang="zh-CN" altLang="en-US" sz="2800" b="1" dirty="0">
              <a:latin typeface="黑体" panose="02010609060101010101" pitchFamily="2" charset="-122"/>
              <a:ea typeface="黑体" panose="02010609060101010101" pitchFamily="2" charset="-122"/>
            </a:endParaRPr>
          </a:p>
        </p:txBody>
      </p:sp>
      <p:sp>
        <p:nvSpPr>
          <p:cNvPr id="13322" name="Text Box 31"/>
          <p:cNvSpPr txBox="1">
            <a:spLocks noChangeArrowheads="1"/>
          </p:cNvSpPr>
          <p:nvPr/>
        </p:nvSpPr>
        <p:spPr bwMode="gray">
          <a:xfrm>
            <a:off x="2546846" y="2636912"/>
            <a:ext cx="1627369"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评价理念</a:t>
            </a:r>
            <a:endParaRPr lang="en-US" altLang="zh-CN" sz="2800" b="1" dirty="0">
              <a:solidFill>
                <a:srgbClr val="FF0000"/>
              </a:solidFill>
              <a:latin typeface="黑体" panose="02010609060101010101" pitchFamily="2" charset="-122"/>
              <a:ea typeface="黑体" panose="02010609060101010101" pitchFamily="2" charset="-122"/>
            </a:endParaRPr>
          </a:p>
        </p:txBody>
      </p:sp>
      <p:sp>
        <p:nvSpPr>
          <p:cNvPr id="13323" name="Line 26"/>
          <p:cNvSpPr>
            <a:spLocks noChangeShapeType="1"/>
          </p:cNvSpPr>
          <p:nvPr/>
        </p:nvSpPr>
        <p:spPr bwMode="gray">
          <a:xfrm>
            <a:off x="1907058" y="4221088"/>
            <a:ext cx="5329238"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27" name="Rectangle 24"/>
          <p:cNvSpPr>
            <a:spLocks noChangeArrowheads="1"/>
          </p:cNvSpPr>
          <p:nvPr/>
        </p:nvSpPr>
        <p:spPr bwMode="gray">
          <a:xfrm rot="3419336">
            <a:off x="1657350" y="3583512"/>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13325" name="Text Box 25"/>
          <p:cNvSpPr txBox="1">
            <a:spLocks noChangeArrowheads="1"/>
          </p:cNvSpPr>
          <p:nvPr/>
        </p:nvSpPr>
        <p:spPr bwMode="gray">
          <a:xfrm>
            <a:off x="1765300" y="3645024"/>
            <a:ext cx="355600" cy="461963"/>
          </a:xfrm>
          <a:prstGeom prst="rect">
            <a:avLst/>
          </a:prstGeom>
          <a:noFill/>
          <a:ln w="9525" algn="ctr">
            <a:noFill/>
            <a:miter lim="800000"/>
          </a:ln>
        </p:spPr>
        <p:txBody>
          <a:bodyPr wrap="none">
            <a:spAutoFit/>
          </a:bodyPr>
          <a:lstStyle/>
          <a:p>
            <a:pPr algn="ctr" eaLnBrk="0" hangingPunct="0"/>
            <a:r>
              <a:rPr lang="en-US" altLang="zh-CN" sz="2400" b="1">
                <a:solidFill>
                  <a:srgbClr val="FFFFFF"/>
                </a:solidFill>
              </a:rPr>
              <a:t>3</a:t>
            </a:r>
            <a:endParaRPr lang="en-US" altLang="zh-CN" sz="2400" b="1">
              <a:solidFill>
                <a:srgbClr val="FFFFFF"/>
              </a:solidFill>
            </a:endParaRPr>
          </a:p>
        </p:txBody>
      </p:sp>
      <p:sp>
        <p:nvSpPr>
          <p:cNvPr id="13326" name="Text Box 32"/>
          <p:cNvSpPr txBox="1">
            <a:spLocks noChangeArrowheads="1"/>
          </p:cNvSpPr>
          <p:nvPr/>
        </p:nvSpPr>
        <p:spPr bwMode="gray">
          <a:xfrm>
            <a:off x="2555776" y="3645024"/>
            <a:ext cx="2709396"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发展历程</a:t>
            </a:r>
            <a:r>
              <a:rPr lang="zh-CN" altLang="en-US" sz="2800" b="1" dirty="0">
                <a:latin typeface="黑体" panose="02010609060101010101" pitchFamily="2" charset="-122"/>
                <a:ea typeface="黑体" panose="02010609060101010101" pitchFamily="2" charset="-122"/>
              </a:rPr>
              <a:t>及特点</a:t>
            </a:r>
            <a:endParaRPr lang="en-US" altLang="zh-CN" sz="2800" b="1" dirty="0">
              <a:latin typeface="黑体" panose="02010609060101010101" pitchFamily="2" charset="-122"/>
              <a:ea typeface="黑体" panose="02010609060101010101" pitchFamily="2" charset="-122"/>
            </a:endParaRPr>
          </a:p>
        </p:txBody>
      </p:sp>
      <p:sp>
        <p:nvSpPr>
          <p:cNvPr id="13328" name="Line 13"/>
          <p:cNvSpPr>
            <a:spLocks noChangeShapeType="1"/>
          </p:cNvSpPr>
          <p:nvPr/>
        </p:nvSpPr>
        <p:spPr bwMode="gray">
          <a:xfrm>
            <a:off x="1930971" y="5157192"/>
            <a:ext cx="5377333"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32" name="Rectangle 14"/>
          <p:cNvSpPr>
            <a:spLocks noChangeArrowheads="1"/>
          </p:cNvSpPr>
          <p:nvPr/>
        </p:nvSpPr>
        <p:spPr bwMode="gray">
          <a:xfrm rot="3419336">
            <a:off x="1681162" y="4519616"/>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13330" name="Text Box 15"/>
          <p:cNvSpPr txBox="1">
            <a:spLocks noChangeArrowheads="1"/>
          </p:cNvSpPr>
          <p:nvPr/>
        </p:nvSpPr>
        <p:spPr bwMode="gray">
          <a:xfrm>
            <a:off x="1787525" y="4581128"/>
            <a:ext cx="355600" cy="460375"/>
          </a:xfrm>
          <a:prstGeom prst="rect">
            <a:avLst/>
          </a:prstGeom>
          <a:noFill/>
          <a:ln w="9525" algn="ctr">
            <a:noFill/>
            <a:miter lim="800000"/>
          </a:ln>
        </p:spPr>
        <p:txBody>
          <a:bodyPr wrap="none">
            <a:spAutoFit/>
          </a:bodyPr>
          <a:lstStyle/>
          <a:p>
            <a:pPr algn="ctr" eaLnBrk="0" hangingPunct="0"/>
            <a:r>
              <a:rPr lang="en-US" altLang="zh-CN" sz="2400" b="1">
                <a:solidFill>
                  <a:srgbClr val="FFFFFF"/>
                </a:solidFill>
              </a:rPr>
              <a:t>4</a:t>
            </a:r>
            <a:endParaRPr lang="en-US" altLang="zh-CN" sz="2400" b="1">
              <a:solidFill>
                <a:srgbClr val="FFFFFF"/>
              </a:solidFill>
            </a:endParaRPr>
          </a:p>
        </p:txBody>
      </p:sp>
      <p:sp>
        <p:nvSpPr>
          <p:cNvPr id="13331" name="Text Box 31"/>
          <p:cNvSpPr txBox="1">
            <a:spLocks noChangeArrowheads="1"/>
          </p:cNvSpPr>
          <p:nvPr/>
        </p:nvSpPr>
        <p:spPr bwMode="gray">
          <a:xfrm>
            <a:off x="2555776" y="4581128"/>
            <a:ext cx="1627369"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研究结果</a:t>
            </a:r>
            <a:endParaRPr lang="en-US" altLang="zh-CN" sz="2800" b="1" dirty="0">
              <a:latin typeface="黑体" panose="02010609060101010101" pitchFamily="2" charset="-122"/>
              <a:ea typeface="黑体" panose="02010609060101010101" pitchFamily="2" charset="-122"/>
            </a:endParaRPr>
          </a:p>
        </p:txBody>
      </p:sp>
      <p:sp>
        <p:nvSpPr>
          <p:cNvPr id="20" name="Rectangle 21"/>
          <p:cNvSpPr>
            <a:spLocks noChangeArrowheads="1"/>
          </p:cNvSpPr>
          <p:nvPr/>
        </p:nvSpPr>
        <p:spPr bwMode="gray">
          <a:xfrm rot="3419336">
            <a:off x="1656868" y="5455720"/>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21" name="Line 20"/>
          <p:cNvSpPr>
            <a:spLocks noChangeShapeType="1"/>
          </p:cNvSpPr>
          <p:nvPr/>
        </p:nvSpPr>
        <p:spPr bwMode="gray">
          <a:xfrm>
            <a:off x="1835696" y="6093296"/>
            <a:ext cx="5472113"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22" name="Text Box 29"/>
          <p:cNvSpPr txBox="1">
            <a:spLocks noChangeArrowheads="1"/>
          </p:cNvSpPr>
          <p:nvPr/>
        </p:nvSpPr>
        <p:spPr bwMode="gray">
          <a:xfrm>
            <a:off x="2555776" y="5467250"/>
            <a:ext cx="2348720"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未来发展思考</a:t>
            </a:r>
            <a:endParaRPr lang="en-US" altLang="zh-CN" sz="2800" b="1" dirty="0">
              <a:latin typeface="黑体" panose="02010609060101010101" pitchFamily="2" charset="-122"/>
              <a:ea typeface="黑体" panose="02010609060101010101" pitchFamily="2" charset="-122"/>
            </a:endParaRPr>
          </a:p>
        </p:txBody>
      </p:sp>
      <p:sp>
        <p:nvSpPr>
          <p:cNvPr id="23" name="Text Box 22"/>
          <p:cNvSpPr txBox="1">
            <a:spLocks noChangeArrowheads="1"/>
          </p:cNvSpPr>
          <p:nvPr/>
        </p:nvSpPr>
        <p:spPr bwMode="gray">
          <a:xfrm>
            <a:off x="1769716" y="5492080"/>
            <a:ext cx="354012" cy="457200"/>
          </a:xfrm>
          <a:prstGeom prst="rect">
            <a:avLst/>
          </a:prstGeom>
          <a:noFill/>
          <a:ln w="9525" algn="ctr">
            <a:noFill/>
            <a:miter lim="800000"/>
          </a:ln>
        </p:spPr>
        <p:txBody>
          <a:bodyPr wrap="none">
            <a:spAutoFit/>
          </a:bodyPr>
          <a:lstStyle/>
          <a:p>
            <a:pPr algn="ctr" eaLnBrk="0" hangingPunct="0"/>
            <a:r>
              <a:rPr lang="en-US" altLang="zh-CN" sz="2400" b="1" dirty="0" smtClean="0">
                <a:solidFill>
                  <a:srgbClr val="FFFFFF"/>
                </a:solidFill>
              </a:rPr>
              <a:t>5</a:t>
            </a:r>
            <a:endParaRPr lang="en-US" altLang="zh-CN" sz="2400" b="1" dirty="0">
              <a:solidFill>
                <a:srgbClr val="FFFFFF"/>
              </a:solidFill>
            </a:endParaRPr>
          </a:p>
        </p:txBody>
      </p:sp>
      <p:sp>
        <p:nvSpPr>
          <p:cNvPr id="24" name="文本框 23"/>
          <p:cNvSpPr txBox="1"/>
          <p:nvPr/>
        </p:nvSpPr>
        <p:spPr>
          <a:xfrm>
            <a:off x="-89641" y="745540"/>
            <a:ext cx="1584176" cy="523220"/>
          </a:xfrm>
          <a:prstGeom prst="rect">
            <a:avLst/>
          </a:prstGeom>
          <a:noFill/>
        </p:spPr>
        <p:txBody>
          <a:bodyPr wrap="square" rtlCol="0">
            <a:spAutoFit/>
          </a:bodyPr>
          <a:lstStyle/>
          <a:p>
            <a:pPr algn="ctr"/>
            <a:r>
              <a:rPr lang="en-US" altLang="zh-CN" sz="2800" dirty="0">
                <a:ln w="0"/>
                <a:solidFill>
                  <a:schemeClr val="bg1"/>
                </a:solidFill>
                <a:effectLst/>
                <a:latin typeface="Arial Black" panose="020B0A04020102020204" pitchFamily="34" charset="0"/>
                <a:ea typeface="黑体" panose="02010609060101010101" pitchFamily="2" charset="-122"/>
              </a:rPr>
              <a:t>BAEQ</a:t>
            </a:r>
            <a:endParaRPr lang="zh-CN" altLang="en-US" sz="2800" dirty="0">
              <a:ln w="0"/>
              <a:solidFill>
                <a:schemeClr val="bg1"/>
              </a:solidFill>
              <a:effectLst/>
              <a:latin typeface="Arial Black" panose="020B0A04020102020204" pitchFamily="34" charset="0"/>
              <a:ea typeface="黑体" panose="0201060906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400" fill="hold"/>
                                        <p:tgtEl>
                                          <p:spTgt spid="13321">
                                            <p:txEl>
                                              <p:pRg st="0" end="0"/>
                                            </p:txEl>
                                          </p:spTgt>
                                        </p:tgtEl>
                                        <p:attrNameLst>
                                          <p:attrName>style.color</p:attrName>
                                        </p:attrNameLst>
                                      </p:cBhvr>
                                      <p:to>
                                        <a:srgbClr val="C00000"/>
                                      </p:to>
                                    </p:animClr>
                                  </p:childTnLst>
                                </p:cTn>
                              </p:par>
                              <p:par>
                                <p:cTn id="7" presetID="3" presetClass="emph" presetSubtype="2" fill="hold" nodeType="withEffect">
                                  <p:stCondLst>
                                    <p:cond delay="0"/>
                                  </p:stCondLst>
                                  <p:childTnLst>
                                    <p:animClr clrSpc="rgb" dir="cw">
                                      <p:cBhvr override="childStyle">
                                        <p:cTn id="8" dur="400" fill="hold"/>
                                        <p:tgtEl>
                                          <p:spTgt spid="13320">
                                            <p:txEl>
                                              <p:pRg st="0" end="0"/>
                                            </p:txEl>
                                          </p:spTgt>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928662" y="428604"/>
            <a:ext cx="6934200" cy="914400"/>
          </a:xfrm>
        </p:spPr>
        <p:txBody>
          <a:bodyPr/>
          <a:lstStyle/>
          <a:p>
            <a:pPr algn="ctr">
              <a:defRPr/>
            </a:pPr>
            <a:r>
              <a:rPr lang="zh-CN" altLang="en-US" sz="3200" kern="1200" dirty="0" smtClean="0">
                <a:latin typeface="黑体" panose="02010609060101010101" pitchFamily="2" charset="-122"/>
                <a:ea typeface="黑体" panose="02010609060101010101" pitchFamily="2" charset="-122"/>
                <a:cs typeface="+mn-cs"/>
              </a:rPr>
              <a:t>主要内容</a:t>
            </a:r>
            <a:endParaRPr lang="en-US" altLang="zh-CN" sz="3200" kern="1200" dirty="0" smtClean="0">
              <a:latin typeface="黑体" panose="02010609060101010101" pitchFamily="2" charset="-122"/>
              <a:ea typeface="黑体" panose="02010609060101010101" pitchFamily="2" charset="-122"/>
              <a:cs typeface="+mn-cs"/>
            </a:endParaRPr>
          </a:p>
        </p:txBody>
      </p:sp>
      <p:sp>
        <p:nvSpPr>
          <p:cNvPr id="13315" name="Line 13"/>
          <p:cNvSpPr>
            <a:spLocks noChangeShapeType="1"/>
          </p:cNvSpPr>
          <p:nvPr/>
        </p:nvSpPr>
        <p:spPr bwMode="gray">
          <a:xfrm>
            <a:off x="1816100" y="3212976"/>
            <a:ext cx="5472113"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5134" name="Rectangle 14"/>
          <p:cNvSpPr>
            <a:spLocks noChangeArrowheads="1"/>
          </p:cNvSpPr>
          <p:nvPr/>
        </p:nvSpPr>
        <p:spPr bwMode="gray">
          <a:xfrm rot="3419336">
            <a:off x="1636712" y="2575400"/>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13317" name="Text Box 15"/>
          <p:cNvSpPr txBox="1">
            <a:spLocks noChangeArrowheads="1"/>
          </p:cNvSpPr>
          <p:nvPr/>
        </p:nvSpPr>
        <p:spPr bwMode="gray">
          <a:xfrm>
            <a:off x="1742774" y="2611760"/>
            <a:ext cx="357790" cy="461665"/>
          </a:xfrm>
          <a:prstGeom prst="rect">
            <a:avLst/>
          </a:prstGeom>
          <a:noFill/>
          <a:ln w="9525" algn="ctr">
            <a:noFill/>
            <a:miter lim="800000"/>
          </a:ln>
        </p:spPr>
        <p:txBody>
          <a:bodyPr wrap="none">
            <a:spAutoFit/>
          </a:bodyPr>
          <a:lstStyle/>
          <a:p>
            <a:pPr algn="ctr" eaLnBrk="0" hangingPunct="0"/>
            <a:r>
              <a:rPr lang="en-US" altLang="zh-CN" sz="2400" b="1" dirty="0">
                <a:solidFill>
                  <a:srgbClr val="C00000"/>
                </a:solidFill>
              </a:rPr>
              <a:t>2</a:t>
            </a:r>
            <a:endParaRPr lang="en-US" altLang="zh-CN" sz="2400" b="1" dirty="0">
              <a:solidFill>
                <a:srgbClr val="C00000"/>
              </a:solidFill>
            </a:endParaRPr>
          </a:p>
        </p:txBody>
      </p:sp>
      <p:sp>
        <p:nvSpPr>
          <p:cNvPr id="13318" name="Line 20"/>
          <p:cNvSpPr>
            <a:spLocks noChangeShapeType="1"/>
          </p:cNvSpPr>
          <p:nvPr/>
        </p:nvSpPr>
        <p:spPr bwMode="gray">
          <a:xfrm>
            <a:off x="1816100" y="2204864"/>
            <a:ext cx="5472113"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5141" name="Rectangle 21"/>
          <p:cNvSpPr>
            <a:spLocks noChangeArrowheads="1"/>
          </p:cNvSpPr>
          <p:nvPr/>
        </p:nvSpPr>
        <p:spPr bwMode="gray">
          <a:xfrm rot="3419336">
            <a:off x="1607107" y="1567288"/>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13320" name="Text Box 22"/>
          <p:cNvSpPr txBox="1">
            <a:spLocks noChangeArrowheads="1"/>
          </p:cNvSpPr>
          <p:nvPr/>
        </p:nvSpPr>
        <p:spPr bwMode="gray">
          <a:xfrm>
            <a:off x="1691680" y="1628800"/>
            <a:ext cx="354012" cy="457200"/>
          </a:xfrm>
          <a:prstGeom prst="rect">
            <a:avLst/>
          </a:prstGeom>
          <a:noFill/>
          <a:ln w="9525" algn="ctr">
            <a:noFill/>
            <a:miter lim="800000"/>
          </a:ln>
        </p:spPr>
        <p:txBody>
          <a:bodyPr wrap="none">
            <a:spAutoFit/>
          </a:bodyPr>
          <a:lstStyle/>
          <a:p>
            <a:pPr algn="ctr" eaLnBrk="0" hangingPunct="0"/>
            <a:r>
              <a:rPr lang="en-US" altLang="zh-CN" sz="2400" b="1" dirty="0">
                <a:solidFill>
                  <a:srgbClr val="FFFFFF"/>
                </a:solidFill>
              </a:rPr>
              <a:t>1</a:t>
            </a:r>
            <a:endParaRPr lang="en-US" altLang="zh-CN" sz="2400" b="1" dirty="0">
              <a:solidFill>
                <a:srgbClr val="FFFFFF"/>
              </a:solidFill>
            </a:endParaRPr>
          </a:p>
        </p:txBody>
      </p:sp>
      <p:sp>
        <p:nvSpPr>
          <p:cNvPr id="13321" name="Text Box 29"/>
          <p:cNvSpPr txBox="1">
            <a:spLocks noChangeArrowheads="1"/>
          </p:cNvSpPr>
          <p:nvPr/>
        </p:nvSpPr>
        <p:spPr bwMode="gray">
          <a:xfrm>
            <a:off x="2527300" y="1628800"/>
            <a:ext cx="1627369"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背景依据</a:t>
            </a:r>
            <a:endParaRPr lang="zh-CN" altLang="en-US" sz="2800" b="1" dirty="0">
              <a:latin typeface="黑体" panose="02010609060101010101" pitchFamily="2" charset="-122"/>
              <a:ea typeface="黑体" panose="02010609060101010101" pitchFamily="2" charset="-122"/>
            </a:endParaRPr>
          </a:p>
        </p:txBody>
      </p:sp>
      <p:sp>
        <p:nvSpPr>
          <p:cNvPr id="13322" name="Text Box 31"/>
          <p:cNvSpPr txBox="1">
            <a:spLocks noChangeArrowheads="1"/>
          </p:cNvSpPr>
          <p:nvPr/>
        </p:nvSpPr>
        <p:spPr bwMode="gray">
          <a:xfrm>
            <a:off x="2546846" y="2636912"/>
            <a:ext cx="1627369" cy="523220"/>
          </a:xfrm>
          <a:prstGeom prst="rect">
            <a:avLst/>
          </a:prstGeom>
          <a:noFill/>
          <a:ln w="9525" algn="ctr">
            <a:noFill/>
            <a:miter lim="800000"/>
          </a:ln>
        </p:spPr>
        <p:txBody>
          <a:bodyPr wrap="none">
            <a:spAutoFit/>
          </a:bodyPr>
          <a:lstStyle/>
          <a:p>
            <a:pPr eaLnBrk="0" hangingPunct="0"/>
            <a:r>
              <a:rPr lang="zh-CN" altLang="en-US" sz="2800" b="1" dirty="0" smtClean="0">
                <a:solidFill>
                  <a:srgbClr val="C00000"/>
                </a:solidFill>
                <a:latin typeface="黑体" panose="02010609060101010101" pitchFamily="2" charset="-122"/>
                <a:ea typeface="黑体" panose="02010609060101010101" pitchFamily="2" charset="-122"/>
              </a:rPr>
              <a:t>评价理念</a:t>
            </a:r>
            <a:endParaRPr lang="en-US" altLang="zh-CN" sz="2800" b="1" dirty="0">
              <a:solidFill>
                <a:srgbClr val="C00000"/>
              </a:solidFill>
              <a:latin typeface="黑体" panose="02010609060101010101" pitchFamily="2" charset="-122"/>
              <a:ea typeface="黑体" panose="02010609060101010101" pitchFamily="2" charset="-122"/>
            </a:endParaRPr>
          </a:p>
        </p:txBody>
      </p:sp>
      <p:sp>
        <p:nvSpPr>
          <p:cNvPr id="13323" name="Line 26"/>
          <p:cNvSpPr>
            <a:spLocks noChangeShapeType="1"/>
          </p:cNvSpPr>
          <p:nvPr/>
        </p:nvSpPr>
        <p:spPr bwMode="gray">
          <a:xfrm>
            <a:off x="1907058" y="4221088"/>
            <a:ext cx="5329238"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27" name="Rectangle 24"/>
          <p:cNvSpPr>
            <a:spLocks noChangeArrowheads="1"/>
          </p:cNvSpPr>
          <p:nvPr/>
        </p:nvSpPr>
        <p:spPr bwMode="gray">
          <a:xfrm rot="3419336">
            <a:off x="1657350" y="3583512"/>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13325" name="Text Box 25"/>
          <p:cNvSpPr txBox="1">
            <a:spLocks noChangeArrowheads="1"/>
          </p:cNvSpPr>
          <p:nvPr/>
        </p:nvSpPr>
        <p:spPr bwMode="gray">
          <a:xfrm>
            <a:off x="1765300" y="3645024"/>
            <a:ext cx="355600" cy="461963"/>
          </a:xfrm>
          <a:prstGeom prst="rect">
            <a:avLst/>
          </a:prstGeom>
          <a:noFill/>
          <a:ln w="9525" algn="ctr">
            <a:noFill/>
            <a:miter lim="800000"/>
          </a:ln>
        </p:spPr>
        <p:txBody>
          <a:bodyPr wrap="none">
            <a:spAutoFit/>
          </a:bodyPr>
          <a:lstStyle/>
          <a:p>
            <a:pPr algn="ctr" eaLnBrk="0" hangingPunct="0"/>
            <a:r>
              <a:rPr lang="en-US" altLang="zh-CN" sz="2400" b="1">
                <a:solidFill>
                  <a:srgbClr val="FFFFFF"/>
                </a:solidFill>
              </a:rPr>
              <a:t>3</a:t>
            </a:r>
            <a:endParaRPr lang="en-US" altLang="zh-CN" sz="2400" b="1">
              <a:solidFill>
                <a:srgbClr val="FFFFFF"/>
              </a:solidFill>
            </a:endParaRPr>
          </a:p>
        </p:txBody>
      </p:sp>
      <p:sp>
        <p:nvSpPr>
          <p:cNvPr id="13326" name="Text Box 32"/>
          <p:cNvSpPr txBox="1">
            <a:spLocks noChangeArrowheads="1"/>
          </p:cNvSpPr>
          <p:nvPr/>
        </p:nvSpPr>
        <p:spPr bwMode="gray">
          <a:xfrm>
            <a:off x="2555776" y="3645024"/>
            <a:ext cx="2709396"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发展历程</a:t>
            </a:r>
            <a:r>
              <a:rPr lang="zh-CN" altLang="en-US" sz="2800" b="1" dirty="0">
                <a:latin typeface="黑体" panose="02010609060101010101" pitchFamily="2" charset="-122"/>
                <a:ea typeface="黑体" panose="02010609060101010101" pitchFamily="2" charset="-122"/>
              </a:rPr>
              <a:t>及特点</a:t>
            </a:r>
            <a:endParaRPr lang="en-US" altLang="zh-CN" sz="2800" b="1" dirty="0">
              <a:latin typeface="黑体" panose="02010609060101010101" pitchFamily="2" charset="-122"/>
              <a:ea typeface="黑体" panose="02010609060101010101" pitchFamily="2" charset="-122"/>
            </a:endParaRPr>
          </a:p>
        </p:txBody>
      </p:sp>
      <p:sp>
        <p:nvSpPr>
          <p:cNvPr id="13328" name="Line 13"/>
          <p:cNvSpPr>
            <a:spLocks noChangeShapeType="1"/>
          </p:cNvSpPr>
          <p:nvPr/>
        </p:nvSpPr>
        <p:spPr bwMode="gray">
          <a:xfrm>
            <a:off x="1930971" y="5157192"/>
            <a:ext cx="5377333"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32" name="Rectangle 14"/>
          <p:cNvSpPr>
            <a:spLocks noChangeArrowheads="1"/>
          </p:cNvSpPr>
          <p:nvPr/>
        </p:nvSpPr>
        <p:spPr bwMode="gray">
          <a:xfrm rot="3419336">
            <a:off x="1681162" y="4519616"/>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13330" name="Text Box 15"/>
          <p:cNvSpPr txBox="1">
            <a:spLocks noChangeArrowheads="1"/>
          </p:cNvSpPr>
          <p:nvPr/>
        </p:nvSpPr>
        <p:spPr bwMode="gray">
          <a:xfrm>
            <a:off x="1787525" y="4581128"/>
            <a:ext cx="355600" cy="460375"/>
          </a:xfrm>
          <a:prstGeom prst="rect">
            <a:avLst/>
          </a:prstGeom>
          <a:noFill/>
          <a:ln w="9525" algn="ctr">
            <a:noFill/>
            <a:miter lim="800000"/>
          </a:ln>
        </p:spPr>
        <p:txBody>
          <a:bodyPr wrap="none">
            <a:spAutoFit/>
          </a:bodyPr>
          <a:lstStyle/>
          <a:p>
            <a:pPr algn="ctr" eaLnBrk="0" hangingPunct="0"/>
            <a:r>
              <a:rPr lang="en-US" altLang="zh-CN" sz="2400" b="1">
                <a:solidFill>
                  <a:srgbClr val="FFFFFF"/>
                </a:solidFill>
              </a:rPr>
              <a:t>4</a:t>
            </a:r>
            <a:endParaRPr lang="en-US" altLang="zh-CN" sz="2400" b="1">
              <a:solidFill>
                <a:srgbClr val="FFFFFF"/>
              </a:solidFill>
            </a:endParaRPr>
          </a:p>
        </p:txBody>
      </p:sp>
      <p:sp>
        <p:nvSpPr>
          <p:cNvPr id="13331" name="Text Box 31"/>
          <p:cNvSpPr txBox="1">
            <a:spLocks noChangeArrowheads="1"/>
          </p:cNvSpPr>
          <p:nvPr/>
        </p:nvSpPr>
        <p:spPr bwMode="gray">
          <a:xfrm>
            <a:off x="2555776" y="4581128"/>
            <a:ext cx="1627369"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研究结果</a:t>
            </a:r>
            <a:endParaRPr lang="en-US" altLang="zh-CN" sz="2800" b="1" dirty="0">
              <a:latin typeface="黑体" panose="02010609060101010101" pitchFamily="2" charset="-122"/>
              <a:ea typeface="黑体" panose="02010609060101010101" pitchFamily="2" charset="-122"/>
            </a:endParaRPr>
          </a:p>
        </p:txBody>
      </p:sp>
      <p:sp>
        <p:nvSpPr>
          <p:cNvPr id="20" name="Rectangle 21"/>
          <p:cNvSpPr>
            <a:spLocks noChangeArrowheads="1"/>
          </p:cNvSpPr>
          <p:nvPr/>
        </p:nvSpPr>
        <p:spPr bwMode="gray">
          <a:xfrm rot="3419336">
            <a:off x="1656868" y="5455720"/>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21" name="Line 20"/>
          <p:cNvSpPr>
            <a:spLocks noChangeShapeType="1"/>
          </p:cNvSpPr>
          <p:nvPr/>
        </p:nvSpPr>
        <p:spPr bwMode="gray">
          <a:xfrm>
            <a:off x="1835696" y="6093296"/>
            <a:ext cx="5472113"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22" name="Text Box 29"/>
          <p:cNvSpPr txBox="1">
            <a:spLocks noChangeArrowheads="1"/>
          </p:cNvSpPr>
          <p:nvPr/>
        </p:nvSpPr>
        <p:spPr bwMode="gray">
          <a:xfrm>
            <a:off x="2555776" y="5467250"/>
            <a:ext cx="2348720"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未来发展思考</a:t>
            </a:r>
            <a:endParaRPr lang="en-US" altLang="zh-CN" sz="2800" b="1" dirty="0">
              <a:latin typeface="黑体" panose="02010609060101010101" pitchFamily="2" charset="-122"/>
              <a:ea typeface="黑体" panose="02010609060101010101" pitchFamily="2" charset="-122"/>
            </a:endParaRPr>
          </a:p>
        </p:txBody>
      </p:sp>
      <p:sp>
        <p:nvSpPr>
          <p:cNvPr id="23" name="Text Box 22"/>
          <p:cNvSpPr txBox="1">
            <a:spLocks noChangeArrowheads="1"/>
          </p:cNvSpPr>
          <p:nvPr/>
        </p:nvSpPr>
        <p:spPr bwMode="gray">
          <a:xfrm>
            <a:off x="1769716" y="5492080"/>
            <a:ext cx="354012" cy="457200"/>
          </a:xfrm>
          <a:prstGeom prst="rect">
            <a:avLst/>
          </a:prstGeom>
          <a:noFill/>
          <a:ln w="9525" algn="ctr">
            <a:noFill/>
            <a:miter lim="800000"/>
          </a:ln>
        </p:spPr>
        <p:txBody>
          <a:bodyPr wrap="none">
            <a:spAutoFit/>
          </a:bodyPr>
          <a:lstStyle/>
          <a:p>
            <a:pPr algn="ctr" eaLnBrk="0" hangingPunct="0"/>
            <a:r>
              <a:rPr lang="en-US" altLang="zh-CN" sz="2400" b="1" dirty="0" smtClean="0">
                <a:solidFill>
                  <a:srgbClr val="FFFFFF"/>
                </a:solidFill>
              </a:rPr>
              <a:t>5</a:t>
            </a:r>
            <a:endParaRPr lang="en-US" altLang="zh-CN" sz="2400" b="1" dirty="0">
              <a:solidFill>
                <a:srgbClr val="FFFFFF"/>
              </a:solidFill>
            </a:endParaRPr>
          </a:p>
        </p:txBody>
      </p:sp>
      <p:sp>
        <p:nvSpPr>
          <p:cNvPr id="25" name="文本框 1"/>
          <p:cNvSpPr txBox="1"/>
          <p:nvPr/>
        </p:nvSpPr>
        <p:spPr>
          <a:xfrm>
            <a:off x="-108520" y="745540"/>
            <a:ext cx="1584176" cy="523220"/>
          </a:xfrm>
          <a:prstGeom prst="rect">
            <a:avLst/>
          </a:prstGeom>
          <a:noFill/>
        </p:spPr>
        <p:txBody>
          <a:bodyPr wrap="square" rtlCol="0">
            <a:spAutoFit/>
          </a:bodyPr>
          <a:lstStyle/>
          <a:p>
            <a:pPr algn="ctr"/>
            <a:r>
              <a:rPr lang="en-US" altLang="zh-CN" sz="2800" dirty="0">
                <a:ln w="0"/>
                <a:solidFill>
                  <a:schemeClr val="bg1"/>
                </a:solidFill>
                <a:effectLst/>
                <a:latin typeface="Arial Black" panose="020B0A04020102020204" pitchFamily="34" charset="0"/>
                <a:ea typeface="黑体" panose="02010609060101010101" pitchFamily="2" charset="-122"/>
              </a:rPr>
              <a:t>BAEQ</a:t>
            </a:r>
            <a:endParaRPr lang="zh-CN" altLang="en-US" sz="2800" dirty="0">
              <a:ln w="0"/>
              <a:solidFill>
                <a:schemeClr val="bg1"/>
              </a:solidFill>
              <a:effectLst/>
              <a:latin typeface="Arial Black" panose="020B0A04020102020204" pitchFamily="34" charset="0"/>
              <a:ea typeface="黑体" panose="02010609060101010101" pitchFamily="2"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评价理念</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aphicFrame>
        <p:nvGraphicFramePr>
          <p:cNvPr id="11" name="图示 10"/>
          <p:cNvGraphicFramePr/>
          <p:nvPr/>
        </p:nvGraphicFramePr>
        <p:xfrm>
          <a:off x="179512" y="620688"/>
          <a:ext cx="8568952" cy="506030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2" name="圆角矩形标注 11"/>
          <p:cNvSpPr/>
          <p:nvPr/>
        </p:nvSpPr>
        <p:spPr>
          <a:xfrm>
            <a:off x="1907704" y="4238048"/>
            <a:ext cx="1584176" cy="432048"/>
          </a:xfrm>
          <a:prstGeom prst="wedgeRoundRectCallout">
            <a:avLst>
              <a:gd name="adj1" fmla="val -47703"/>
              <a:gd name="adj2" fmla="val -103895"/>
              <a:gd name="adj3" fmla="val 16667"/>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prstClr val="white">
                    <a:lumMod val="50000"/>
                  </a:prstClr>
                </a:solidFill>
                <a:effectLst/>
                <a:uLnTx/>
                <a:uFillTx/>
                <a:latin typeface="黑体" panose="02010609060101010101" pitchFamily="2" charset="-122"/>
                <a:ea typeface="黑体" panose="02010609060101010101" pitchFamily="2" charset="-122"/>
              </a:rPr>
              <a:t>以前</a:t>
            </a:r>
            <a:endParaRPr kumimoji="0" lang="zh-CN" altLang="en-US" sz="2400" b="1" i="0" u="none" strike="noStrike" kern="0" cap="none" spc="0" normalizeH="0" baseline="0" noProof="0" dirty="0" smtClean="0">
              <a:ln>
                <a:noFill/>
              </a:ln>
              <a:solidFill>
                <a:prstClr val="white">
                  <a:lumMod val="50000"/>
                </a:prstClr>
              </a:solidFill>
              <a:effectLst/>
              <a:uLnTx/>
              <a:uFillTx/>
              <a:latin typeface="黑体" panose="02010609060101010101" pitchFamily="2" charset="-122"/>
              <a:ea typeface="黑体" panose="02010609060101010101" pitchFamily="2" charset="-122"/>
            </a:endParaRPr>
          </a:p>
        </p:txBody>
      </p:sp>
      <p:sp>
        <p:nvSpPr>
          <p:cNvPr id="13" name="圆角矩形标注 12"/>
          <p:cNvSpPr/>
          <p:nvPr/>
        </p:nvSpPr>
        <p:spPr>
          <a:xfrm>
            <a:off x="4716016" y="3140968"/>
            <a:ext cx="1584176" cy="432048"/>
          </a:xfrm>
          <a:prstGeom prst="wedgeRoundRectCallout">
            <a:avLst>
              <a:gd name="adj1" fmla="val -54669"/>
              <a:gd name="adj2" fmla="val -125790"/>
              <a:gd name="adj3" fmla="val 16667"/>
            </a:avLst>
          </a:pr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srgbClr val="C00000"/>
                </a:solidFill>
                <a:effectLst/>
                <a:uLnTx/>
                <a:uFillTx/>
                <a:latin typeface="黑体" panose="02010609060101010101" pitchFamily="2" charset="-122"/>
                <a:ea typeface="黑体" panose="02010609060101010101" pitchFamily="2" charset="-122"/>
              </a:rPr>
              <a:t>现在</a:t>
            </a:r>
            <a:endParaRPr kumimoji="0" lang="zh-CN" altLang="en-US" sz="2400" b="1" i="0" u="none" strike="noStrike" kern="0" cap="none" spc="0" normalizeH="0" baseline="0" noProof="0" dirty="0" smtClean="0">
              <a:ln>
                <a:noFill/>
              </a:ln>
              <a:solidFill>
                <a:srgbClr val="C00000"/>
              </a:solidFill>
              <a:effectLst/>
              <a:uLnTx/>
              <a:uFillTx/>
              <a:latin typeface="黑体" panose="02010609060101010101" pitchFamily="2" charset="-122"/>
              <a:ea typeface="黑体" panose="02010609060101010101" pitchFamily="2" charset="-122"/>
            </a:endParaRPr>
          </a:p>
        </p:txBody>
      </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99063">
            <a:off x="3838755" y="4681047"/>
            <a:ext cx="2619817" cy="1734319"/>
          </a:xfrm>
          <a:prstGeom prst="rect">
            <a:avLst/>
          </a:prstGeom>
          <a:ln>
            <a:noFill/>
          </a:ln>
          <a:effectLst>
            <a:outerShdw blurRad="292100" dist="139700" dir="2700000" algn="tl" rotWithShape="0">
              <a:srgbClr val="333333">
                <a:alpha val="65000"/>
              </a:srgbClr>
            </a:outerShdw>
          </a:effectLst>
        </p:spPr>
      </p:pic>
      <p:pic>
        <p:nvPicPr>
          <p:cNvPr id="2" name="图片 1"/>
          <p:cNvPicPr>
            <a:picLocks noChangeAspect="1"/>
          </p:cNvPicPr>
          <p:nvPr/>
        </p:nvPicPr>
        <p:blipFill>
          <a:blip r:embed="rId7"/>
          <a:stretch>
            <a:fillRect/>
          </a:stretch>
        </p:blipFill>
        <p:spPr>
          <a:xfrm rot="685246">
            <a:off x="5943421" y="4179089"/>
            <a:ext cx="2660376" cy="175366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graphicEl>
                                              <a:dgm id="{E95DB9FB-6275-49D4-95F4-F4A5FBFEDAD8}"/>
                                            </p:graphicEl>
                                          </p:spTgt>
                                        </p:tgtEl>
                                        <p:attrNameLst>
                                          <p:attrName>style.visibility</p:attrName>
                                        </p:attrNameLst>
                                      </p:cBhvr>
                                      <p:to>
                                        <p:strVal val="visible"/>
                                      </p:to>
                                    </p:set>
                                    <p:animEffect transition="in" filter="wipe(left)">
                                      <p:cBhvr>
                                        <p:cTn id="7" dur="500"/>
                                        <p:tgtEl>
                                          <p:spTgt spid="11">
                                            <p:graphicEl>
                                              <a:dgm id="{E95DB9FB-6275-49D4-95F4-F4A5FBFEDAD8}"/>
                                            </p:graphic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1">
                                            <p:graphicEl>
                                              <a:dgm id="{D6D857DE-F9E4-4A81-811C-EF77FB1436F1}"/>
                                            </p:graphicEl>
                                          </p:spTgt>
                                        </p:tgtEl>
                                        <p:attrNameLst>
                                          <p:attrName>style.visibility</p:attrName>
                                        </p:attrNameLst>
                                      </p:cBhvr>
                                      <p:to>
                                        <p:strVal val="visible"/>
                                      </p:to>
                                    </p:set>
                                    <p:animEffect transition="in" filter="wipe(left)">
                                      <p:cBhvr>
                                        <p:cTn id="13" dur="500"/>
                                        <p:tgtEl>
                                          <p:spTgt spid="11">
                                            <p:graphicEl>
                                              <a:dgm id="{D6D857DE-F9E4-4A81-811C-EF77FB1436F1}"/>
                                            </p:graphic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graphicEl>
                                              <a:dgm id="{43546397-DA79-4CAD-B35C-F63355D1A030}"/>
                                            </p:graphicEl>
                                          </p:spTgt>
                                        </p:tgtEl>
                                        <p:attrNameLst>
                                          <p:attrName>style.visibility</p:attrName>
                                        </p:attrNameLst>
                                      </p:cBhvr>
                                      <p:to>
                                        <p:strVal val="visible"/>
                                      </p:to>
                                    </p:set>
                                    <p:animEffect transition="in" filter="wipe(left)">
                                      <p:cBhvr>
                                        <p:cTn id="16" dur="500"/>
                                        <p:tgtEl>
                                          <p:spTgt spid="11">
                                            <p:graphicEl>
                                              <a:dgm id="{43546397-DA79-4CAD-B35C-F63355D1A030}"/>
                                            </p:graphicEl>
                                          </p:spTgt>
                                        </p:tgtEl>
                                      </p:cBhvr>
                                    </p:animEffec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22" presetClass="entr" presetSubtype="8" fill="hold" grpId="0" nodeType="withEffect">
                                  <p:stCondLst>
                                    <p:cond delay="0"/>
                                  </p:stCondLst>
                                  <p:childTnLst>
                                    <p:set>
                                      <p:cBhvr>
                                        <p:cTn id="21" dur="1" fill="hold">
                                          <p:stCondLst>
                                            <p:cond delay="0"/>
                                          </p:stCondLst>
                                        </p:cTn>
                                        <p:tgtEl>
                                          <p:spTgt spid="11">
                                            <p:graphicEl>
                                              <a:dgm id="{FBDD9D9A-F4F3-4394-A48A-A68812CC7A64}"/>
                                            </p:graphicEl>
                                          </p:spTgt>
                                        </p:tgtEl>
                                        <p:attrNameLst>
                                          <p:attrName>style.visibility</p:attrName>
                                        </p:attrNameLst>
                                      </p:cBhvr>
                                      <p:to>
                                        <p:strVal val="visible"/>
                                      </p:to>
                                    </p:set>
                                    <p:animEffect transition="in" filter="wipe(left)">
                                      <p:cBhvr>
                                        <p:cTn id="22" dur="500"/>
                                        <p:tgtEl>
                                          <p:spTgt spid="11">
                                            <p:graphicEl>
                                              <a:dgm id="{FBDD9D9A-F4F3-4394-A48A-A68812CC7A64}"/>
                                            </p:graphic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graphicEl>
                                              <a:dgm id="{7F395EC0-DC02-4603-B536-90C2BB6048C4}"/>
                                            </p:graphicEl>
                                          </p:spTgt>
                                        </p:tgtEl>
                                        <p:attrNameLst>
                                          <p:attrName>style.visibility</p:attrName>
                                        </p:attrNameLst>
                                      </p:cBhvr>
                                      <p:to>
                                        <p:strVal val="visible"/>
                                      </p:to>
                                    </p:set>
                                    <p:animEffect transition="in" filter="wipe(left)">
                                      <p:cBhvr>
                                        <p:cTn id="25" dur="500"/>
                                        <p:tgtEl>
                                          <p:spTgt spid="11">
                                            <p:graphicEl>
                                              <a:dgm id="{7F395EC0-DC02-4603-B536-90C2BB6048C4}"/>
                                            </p:graphic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graphicEl>
                                              <a:dgm id="{1EF7162B-9459-431E-9C4C-55B0DADA385E}"/>
                                            </p:graphicEl>
                                          </p:spTgt>
                                        </p:tgtEl>
                                        <p:attrNameLst>
                                          <p:attrName>style.visibility</p:attrName>
                                        </p:attrNameLst>
                                      </p:cBhvr>
                                      <p:to>
                                        <p:strVal val="visible"/>
                                      </p:to>
                                    </p:set>
                                    <p:animEffect transition="in" filter="wipe(left)">
                                      <p:cBhvr>
                                        <p:cTn id="28" dur="500"/>
                                        <p:tgtEl>
                                          <p:spTgt spid="11">
                                            <p:graphicEl>
                                              <a:dgm id="{1EF7162B-9459-431E-9C4C-55B0DADA385E}"/>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graphicEl>
                                              <a:dgm id="{DE537802-AF01-480A-9D4C-C05A7270799B}"/>
                                            </p:graphicEl>
                                          </p:spTgt>
                                        </p:tgtEl>
                                        <p:attrNameLst>
                                          <p:attrName>style.visibility</p:attrName>
                                        </p:attrNameLst>
                                      </p:cBhvr>
                                      <p:to>
                                        <p:strVal val="visible"/>
                                      </p:to>
                                    </p:set>
                                    <p:animEffect transition="in" filter="wipe(left)">
                                      <p:cBhvr>
                                        <p:cTn id="31" dur="500"/>
                                        <p:tgtEl>
                                          <p:spTgt spid="11">
                                            <p:graphicEl>
                                              <a:dgm id="{DE537802-AF01-480A-9D4C-C05A7270799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89395" y="679440"/>
            <a:ext cx="6945005" cy="596849"/>
          </a:xfrm>
        </p:spPr>
        <p:txBody>
          <a:bodyPr>
            <a:noAutofit/>
          </a:bodyPr>
          <a:lstStyle/>
          <a:p>
            <a:r>
              <a:rPr lang="zh-CN" altLang="en-US" sz="2800" dirty="0">
                <a:solidFill>
                  <a:schemeClr val="tx1"/>
                </a:solidFill>
                <a:latin typeface="黑体" panose="02010609060101010101" pitchFamily="2" charset="-122"/>
                <a:ea typeface="黑体" panose="02010609060101010101" pitchFamily="2" charset="-122"/>
              </a:rPr>
              <a:t>建立</a:t>
            </a:r>
            <a:r>
              <a:rPr lang="zh-CN" altLang="zh-CN" sz="2800" dirty="0" smtClean="0">
                <a:solidFill>
                  <a:schemeClr val="tx1"/>
                </a:solidFill>
                <a:latin typeface="黑体" panose="02010609060101010101" pitchFamily="2" charset="-122"/>
                <a:ea typeface="黑体" panose="02010609060101010101" pitchFamily="2" charset="-122"/>
              </a:rPr>
              <a:t>多层次</a:t>
            </a:r>
            <a:r>
              <a:rPr lang="zh-CN" altLang="zh-CN" sz="2800" dirty="0">
                <a:solidFill>
                  <a:schemeClr val="tx1"/>
                </a:solidFill>
                <a:latin typeface="黑体" panose="02010609060101010101" pitchFamily="2" charset="-122"/>
                <a:ea typeface="黑体" panose="02010609060101010101" pitchFamily="2" charset="-122"/>
              </a:rPr>
              <a:t>、多元化、</a:t>
            </a:r>
            <a:r>
              <a:rPr lang="zh-CN" altLang="zh-CN" sz="2800" dirty="0" smtClean="0">
                <a:solidFill>
                  <a:schemeClr val="tx1"/>
                </a:solidFill>
                <a:latin typeface="黑体" panose="02010609060101010101" pitchFamily="2" charset="-122"/>
                <a:ea typeface="黑体" panose="02010609060101010101" pitchFamily="2" charset="-122"/>
              </a:rPr>
              <a:t>开放性评价</a:t>
            </a:r>
            <a:r>
              <a:rPr lang="zh-CN" altLang="zh-CN" sz="2800" dirty="0">
                <a:solidFill>
                  <a:schemeClr val="tx1"/>
                </a:solidFill>
                <a:latin typeface="黑体" panose="02010609060101010101" pitchFamily="2" charset="-122"/>
                <a:ea typeface="黑体" panose="02010609060101010101" pitchFamily="2" charset="-122"/>
              </a:rPr>
              <a:t>指标体系</a:t>
            </a:r>
            <a:endParaRPr lang="zh-CN" altLang="en-US" sz="2800" dirty="0">
              <a:solidFill>
                <a:schemeClr val="tx1"/>
              </a:solidFill>
              <a:latin typeface="黑体" panose="02010609060101010101" pitchFamily="2" charset="-122"/>
              <a:ea typeface="黑体" panose="02010609060101010101" pitchFamily="2" charset="-122"/>
            </a:endParaRPr>
          </a:p>
        </p:txBody>
      </p:sp>
      <p:sp>
        <p:nvSpPr>
          <p:cNvPr id="3" name="内容占位符 2"/>
          <p:cNvSpPr>
            <a:spLocks noGrp="1"/>
          </p:cNvSpPr>
          <p:nvPr>
            <p:ph idx="1"/>
          </p:nvPr>
        </p:nvSpPr>
        <p:spPr/>
        <p:txBody>
          <a:bodyPr/>
          <a:lstStyle/>
          <a:p>
            <a:endParaRPr lang="zh-CN" altLang="en-US" dirty="0"/>
          </a:p>
        </p:txBody>
      </p:sp>
      <p:pic>
        <p:nvPicPr>
          <p:cNvPr id="7" name="图片 6"/>
          <p:cNvPicPr>
            <a:picLocks noChangeAspect="1"/>
          </p:cNvPicPr>
          <p:nvPr/>
        </p:nvPicPr>
        <p:blipFill>
          <a:blip r:embed="rId1" cstate="print"/>
          <a:srcRect/>
          <a:stretch>
            <a:fillRect/>
          </a:stretch>
        </p:blipFill>
        <p:spPr>
          <a:xfrm>
            <a:off x="179512" y="1484784"/>
            <a:ext cx="6536052" cy="5090360"/>
          </a:xfrm>
          <a:prstGeom prst="rect">
            <a:avLst/>
          </a:prstGeom>
        </p:spPr>
      </p:pic>
      <p:pic>
        <p:nvPicPr>
          <p:cNvPr id="1026" name="Picture 2"/>
          <p:cNvPicPr>
            <a:picLocks noChangeAspect="1" noChangeArrowheads="1"/>
          </p:cNvPicPr>
          <p:nvPr/>
        </p:nvPicPr>
        <p:blipFill>
          <a:blip r:embed="rId2" cstate="print"/>
          <a:srcRect/>
          <a:stretch>
            <a:fillRect/>
          </a:stretch>
        </p:blipFill>
        <p:spPr bwMode="auto">
          <a:xfrm>
            <a:off x="6928048" y="1458044"/>
            <a:ext cx="1676400" cy="5067300"/>
          </a:xfrm>
          <a:prstGeom prst="rect">
            <a:avLst/>
          </a:prstGeom>
          <a:noFill/>
          <a:ln w="9525">
            <a:noFill/>
            <a:miter lim="800000"/>
            <a:headEnd/>
            <a:tailEnd/>
          </a:ln>
        </p:spPr>
      </p:pic>
      <p:grpSp>
        <p:nvGrpSpPr>
          <p:cNvPr id="42" name="组合 41"/>
          <p:cNvGrpSpPr/>
          <p:nvPr/>
        </p:nvGrpSpPr>
        <p:grpSpPr>
          <a:xfrm>
            <a:off x="6078093" y="1556792"/>
            <a:ext cx="1014187" cy="4927951"/>
            <a:chOff x="4064906" y="-562846"/>
            <a:chExt cx="1014187" cy="7983693"/>
          </a:xfrm>
        </p:grpSpPr>
        <p:sp>
          <p:nvSpPr>
            <p:cNvPr id="43" name="左右箭头 42"/>
            <p:cNvSpPr/>
            <p:nvPr/>
          </p:nvSpPr>
          <p:spPr>
            <a:xfrm>
              <a:off x="4068076" y="-562846"/>
              <a:ext cx="986518" cy="290285"/>
            </a:xfrm>
            <a:prstGeom prst="leftRightArrow">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44" name="左右箭头 43"/>
            <p:cNvSpPr/>
            <p:nvPr/>
          </p:nvSpPr>
          <p:spPr>
            <a:xfrm>
              <a:off x="4073067" y="-49861"/>
              <a:ext cx="984250" cy="294821"/>
            </a:xfrm>
            <a:prstGeom prst="leftRightArrow">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45" name="左右箭头 44"/>
            <p:cNvSpPr/>
            <p:nvPr/>
          </p:nvSpPr>
          <p:spPr>
            <a:xfrm>
              <a:off x="4089397" y="476731"/>
              <a:ext cx="984250" cy="294822"/>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46" name="左右箭头 45"/>
            <p:cNvSpPr/>
            <p:nvPr/>
          </p:nvSpPr>
          <p:spPr>
            <a:xfrm>
              <a:off x="4092120" y="989717"/>
              <a:ext cx="984250" cy="294821"/>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47" name="左右箭头 46"/>
            <p:cNvSpPr/>
            <p:nvPr/>
          </p:nvSpPr>
          <p:spPr>
            <a:xfrm>
              <a:off x="4094843" y="1584344"/>
              <a:ext cx="984250" cy="294822"/>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48" name="左右箭头 47"/>
            <p:cNvSpPr/>
            <p:nvPr/>
          </p:nvSpPr>
          <p:spPr>
            <a:xfrm>
              <a:off x="4081236" y="3262541"/>
              <a:ext cx="984250" cy="294821"/>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49" name="左右箭头 48"/>
            <p:cNvSpPr/>
            <p:nvPr/>
          </p:nvSpPr>
          <p:spPr>
            <a:xfrm>
              <a:off x="4083959" y="3789133"/>
              <a:ext cx="984250" cy="294821"/>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50" name="左右箭头 49"/>
            <p:cNvSpPr/>
            <p:nvPr/>
          </p:nvSpPr>
          <p:spPr>
            <a:xfrm>
              <a:off x="4086682" y="4315726"/>
              <a:ext cx="984250" cy="294821"/>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51" name="左右箭头 50"/>
            <p:cNvSpPr/>
            <p:nvPr/>
          </p:nvSpPr>
          <p:spPr>
            <a:xfrm>
              <a:off x="4089405" y="7126026"/>
              <a:ext cx="984250" cy="294821"/>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52" name="左右箭头 51"/>
            <p:cNvSpPr/>
            <p:nvPr/>
          </p:nvSpPr>
          <p:spPr>
            <a:xfrm>
              <a:off x="4073067" y="2233847"/>
              <a:ext cx="984250" cy="294821"/>
            </a:xfrm>
            <a:prstGeom prst="leftRightArrow">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53" name="左右箭头 52"/>
            <p:cNvSpPr/>
            <p:nvPr/>
          </p:nvSpPr>
          <p:spPr>
            <a:xfrm>
              <a:off x="4075790" y="2746832"/>
              <a:ext cx="984250" cy="294822"/>
            </a:xfrm>
            <a:prstGeom prst="leftRightArrow">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54" name="左右箭头 53"/>
            <p:cNvSpPr/>
            <p:nvPr/>
          </p:nvSpPr>
          <p:spPr>
            <a:xfrm>
              <a:off x="4064906" y="5019656"/>
              <a:ext cx="984250" cy="294821"/>
            </a:xfrm>
            <a:prstGeom prst="leftRightArrow">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55" name="左右箭头 54"/>
            <p:cNvSpPr/>
            <p:nvPr/>
          </p:nvSpPr>
          <p:spPr>
            <a:xfrm>
              <a:off x="4067629" y="5546249"/>
              <a:ext cx="984250" cy="294821"/>
            </a:xfrm>
            <a:prstGeom prst="leftRightArrow">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56" name="左右箭头 55"/>
            <p:cNvSpPr/>
            <p:nvPr/>
          </p:nvSpPr>
          <p:spPr>
            <a:xfrm>
              <a:off x="4070352" y="6063316"/>
              <a:ext cx="984250" cy="294821"/>
            </a:xfrm>
            <a:prstGeom prst="leftRightArrow">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57" name="左右箭头 56"/>
            <p:cNvSpPr/>
            <p:nvPr/>
          </p:nvSpPr>
          <p:spPr>
            <a:xfrm>
              <a:off x="4086682" y="6603515"/>
              <a:ext cx="984250" cy="294822"/>
            </a:xfrm>
            <a:prstGeom prst="leftRightArrow">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58" name="矩形 57"/>
            <p:cNvSpPr/>
            <p:nvPr/>
          </p:nvSpPr>
          <p:spPr>
            <a:xfrm>
              <a:off x="4374924" y="1389637"/>
              <a:ext cx="363572" cy="526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zh-CN" altLang="en-US" sz="2800" b="1" dirty="0" smtClean="0">
                  <a:solidFill>
                    <a:schemeClr val="tx1"/>
                  </a:solidFill>
                  <a:latin typeface="黑体" panose="02010609060101010101" pitchFamily="2" charset="-122"/>
                  <a:ea typeface="黑体" panose="02010609060101010101" pitchFamily="2" charset="-122"/>
                </a:rPr>
                <a:t>均衡性</a:t>
              </a:r>
              <a:endParaRPr lang="en-US" altLang="zh-CN" sz="2800" b="1" dirty="0" smtClean="0">
                <a:solidFill>
                  <a:schemeClr val="tx1"/>
                </a:solidFill>
                <a:latin typeface="黑体" panose="02010609060101010101" pitchFamily="2" charset="-122"/>
                <a:ea typeface="黑体" panose="02010609060101010101" pitchFamily="2" charset="-122"/>
              </a:endParaRPr>
            </a:p>
            <a:p>
              <a:pPr algn="ctr"/>
              <a:endParaRPr lang="en-US" altLang="zh-CN" sz="2800" b="1" dirty="0" smtClean="0">
                <a:solidFill>
                  <a:schemeClr val="tx1"/>
                </a:solidFill>
                <a:latin typeface="黑体" panose="02010609060101010101" pitchFamily="2" charset="-122"/>
                <a:ea typeface="黑体" panose="02010609060101010101" pitchFamily="2" charset="-122"/>
              </a:endParaRPr>
            </a:p>
            <a:p>
              <a:pPr algn="ctr"/>
              <a:endParaRPr lang="en-US" altLang="zh-CN" sz="2800" b="1" dirty="0">
                <a:solidFill>
                  <a:schemeClr val="tx1"/>
                </a:solidFill>
                <a:latin typeface="黑体" panose="02010609060101010101" pitchFamily="2" charset="-122"/>
                <a:ea typeface="黑体" panose="02010609060101010101" pitchFamily="2" charset="-122"/>
              </a:endParaRPr>
            </a:p>
            <a:p>
              <a:pPr algn="ctr"/>
              <a:endParaRPr lang="en-US" altLang="zh-CN" sz="2800" b="1" dirty="0" smtClean="0">
                <a:solidFill>
                  <a:schemeClr val="tx1"/>
                </a:solidFill>
                <a:latin typeface="黑体" panose="02010609060101010101" pitchFamily="2" charset="-122"/>
                <a:ea typeface="黑体" panose="02010609060101010101" pitchFamily="2" charset="-122"/>
              </a:endParaRPr>
            </a:p>
            <a:p>
              <a:pPr lvl="0" algn="ctr"/>
              <a:r>
                <a:rPr lang="zh-CN" altLang="en-US" sz="2800" b="1" dirty="0" smtClean="0">
                  <a:solidFill>
                    <a:prstClr val="black"/>
                  </a:solidFill>
                  <a:latin typeface="黑体" panose="02010609060101010101" pitchFamily="2" charset="-122"/>
                  <a:ea typeface="黑体" panose="02010609060101010101" pitchFamily="2" charset="-122"/>
                </a:rPr>
                <a:t>公平性</a:t>
              </a:r>
              <a:endParaRPr lang="en-US" altLang="zh-CN" sz="2800" b="1" dirty="0">
                <a:solidFill>
                  <a:prstClr val="black"/>
                </a:solidFill>
                <a:latin typeface="黑体" panose="02010609060101010101" pitchFamily="2" charset="-122"/>
                <a:ea typeface="黑体" panose="02010609060101010101" pitchFamily="2" charset="-122"/>
              </a:endParaRPr>
            </a:p>
            <a:p>
              <a:pPr algn="ctr"/>
              <a:endParaRPr lang="zh-CN" altLang="en-US" sz="1800" b="1" dirty="0">
                <a:solidFill>
                  <a:schemeClr val="tx1"/>
                </a:solidFill>
                <a:latin typeface="黑体" panose="02010609060101010101" pitchFamily="2" charset="-122"/>
                <a:ea typeface="黑体" panose="02010609060101010101" pitchFamily="2" charset="-122"/>
              </a:endParaRPr>
            </a:p>
          </p:txBody>
        </p:sp>
      </p:grpSp>
      <p:sp>
        <p:nvSpPr>
          <p:cNvPr id="59" name="矩形 58"/>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a:ln w="0"/>
                <a:solidFill>
                  <a:schemeClr val="bg1"/>
                </a:solidFill>
                <a:latin typeface="黑体" panose="02010609060101010101" pitchFamily="2" charset="-122"/>
                <a:ea typeface="黑体" panose="02010609060101010101" pitchFamily="2" charset="-122"/>
              </a:rPr>
              <a:t>评价理念</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
        <p:nvSpPr>
          <p:cNvPr id="4" name="上箭头 3"/>
          <p:cNvSpPr/>
          <p:nvPr/>
        </p:nvSpPr>
        <p:spPr>
          <a:xfrm>
            <a:off x="4444440" y="2697094"/>
            <a:ext cx="432048" cy="710122"/>
          </a:xfrm>
          <a:prstGeom prst="upArrow">
            <a:avLst/>
          </a:prstGeom>
          <a:ln>
            <a:solidFill>
              <a:schemeClr val="bg1"/>
            </a:solidFill>
          </a:ln>
          <a:effectLst>
            <a:outerShdw blurRad="50800" dist="38100" dir="2700000" algn="tl" rotWithShape="0">
              <a:prstClr val="black">
                <a:alpha val="40000"/>
              </a:prstClr>
            </a:outerShdw>
          </a:effectLst>
          <a:scene3d>
            <a:camera prst="orthographicFront"/>
            <a:lightRig rig="threePt" dir="t"/>
          </a:scene3d>
          <a:sp3d>
            <a:bevelT/>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26" name="上箭头 25"/>
          <p:cNvSpPr/>
          <p:nvPr/>
        </p:nvSpPr>
        <p:spPr>
          <a:xfrm>
            <a:off x="4445241" y="4568100"/>
            <a:ext cx="432048" cy="759544"/>
          </a:xfrm>
          <a:prstGeom prst="upArrow">
            <a:avLst/>
          </a:prstGeom>
          <a:ln>
            <a:solidFill>
              <a:schemeClr val="bg1"/>
            </a:solidFill>
          </a:ln>
          <a:effectLst>
            <a:outerShdw blurRad="50800" dist="38100" dir="2700000" algn="tl" rotWithShape="0">
              <a:prstClr val="black">
                <a:alpha val="40000"/>
              </a:prstClr>
            </a:outerShdw>
          </a:effectLst>
          <a:scene3d>
            <a:camera prst="orthographicFront"/>
            <a:lightRig rig="threePt" dir="t"/>
          </a:scene3d>
          <a:sp3d>
            <a:bevelT/>
            <a:bevelB/>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1+#ppt_w/2"/>
                                          </p:val>
                                        </p:tav>
                                        <p:tav tm="100000">
                                          <p:val>
                                            <p:strVal val="#ppt_x"/>
                                          </p:val>
                                        </p:tav>
                                      </p:tavLst>
                                    </p:anim>
                                    <p:anim calcmode="lin" valueType="num">
                                      <p:cBhvr additive="base">
                                        <p:cTn id="13" dur="500" fill="hold"/>
                                        <p:tgtEl>
                                          <p:spTgt spid="102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3" presetClass="entr" presetSubtype="10" fill="hold" nodeType="after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linds(horizontal)">
                                      <p:cBhvr>
                                        <p:cTn id="17" dur="500"/>
                                        <p:tgtEl>
                                          <p:spTgt spid="4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1752308"/>
            <a:ext cx="3744416" cy="4701028"/>
          </a:xfrm>
        </p:spPr>
        <p:txBody>
          <a:bodyPr>
            <a:normAutofit fontScale="92500"/>
          </a:bodyPr>
          <a:lstStyle/>
          <a:p>
            <a:pPr>
              <a:lnSpc>
                <a:spcPct val="160000"/>
              </a:lnSpc>
            </a:pPr>
            <a:r>
              <a:rPr lang="en-US" altLang="zh-CN" sz="2000" dirty="0">
                <a:solidFill>
                  <a:schemeClr val="tx1"/>
                </a:solidFill>
                <a:latin typeface="黑体" panose="02010609060101010101" pitchFamily="2" charset="-122"/>
                <a:ea typeface="黑体" panose="02010609060101010101" pitchFamily="2" charset="-122"/>
              </a:rPr>
              <a:t>2011</a:t>
            </a:r>
            <a:r>
              <a:rPr lang="zh-CN" altLang="en-US" sz="2000" dirty="0">
                <a:solidFill>
                  <a:schemeClr val="tx1"/>
                </a:solidFill>
                <a:latin typeface="黑体" panose="02010609060101010101" pitchFamily="2" charset="-122"/>
                <a:ea typeface="黑体" panose="02010609060101010101" pitchFamily="2" charset="-122"/>
              </a:rPr>
              <a:t>年</a:t>
            </a:r>
            <a:r>
              <a:rPr lang="en-US" altLang="zh-CN" sz="2000" dirty="0">
                <a:solidFill>
                  <a:schemeClr val="tx1"/>
                </a:solidFill>
                <a:latin typeface="黑体" panose="02010609060101010101" pitchFamily="2" charset="-122"/>
                <a:ea typeface="黑体" panose="02010609060101010101" pitchFamily="2" charset="-122"/>
              </a:rPr>
              <a:t>11</a:t>
            </a:r>
            <a:r>
              <a:rPr lang="zh-CN" altLang="en-US" sz="2000" dirty="0">
                <a:solidFill>
                  <a:schemeClr val="tx1"/>
                </a:solidFill>
                <a:latin typeface="黑体" panose="02010609060101010101" pitchFamily="2" charset="-122"/>
                <a:ea typeface="黑体" panose="02010609060101010101" pitchFamily="2" charset="-122"/>
              </a:rPr>
              <a:t>月，教育部基础教育课程教材发展中心与上海市教委联合发布了上海市中小学生学业质量综合评价绿色</a:t>
            </a:r>
            <a:r>
              <a:rPr lang="zh-CN" altLang="en-US" sz="2000" dirty="0" smtClean="0">
                <a:solidFill>
                  <a:schemeClr val="tx1"/>
                </a:solidFill>
                <a:latin typeface="黑体" panose="02010609060101010101" pitchFamily="2" charset="-122"/>
                <a:ea typeface="黑体" panose="02010609060101010101" pitchFamily="2" charset="-122"/>
              </a:rPr>
              <a:t>指标。</a:t>
            </a:r>
            <a:endParaRPr lang="en-US" altLang="zh-CN" sz="2000" dirty="0" smtClean="0">
              <a:solidFill>
                <a:schemeClr val="tx1"/>
              </a:solidFill>
              <a:latin typeface="黑体" panose="02010609060101010101" pitchFamily="2" charset="-122"/>
              <a:ea typeface="黑体" panose="02010609060101010101" pitchFamily="2" charset="-122"/>
            </a:endParaRPr>
          </a:p>
          <a:p>
            <a:pPr>
              <a:lnSpc>
                <a:spcPct val="160000"/>
              </a:lnSpc>
            </a:pPr>
            <a:endParaRPr lang="en-US" altLang="zh-CN" sz="2000" dirty="0" smtClean="0">
              <a:solidFill>
                <a:schemeClr val="tx1"/>
              </a:solidFill>
              <a:latin typeface="黑体" panose="02010609060101010101" pitchFamily="2" charset="-122"/>
              <a:ea typeface="黑体" panose="02010609060101010101" pitchFamily="2" charset="-122"/>
            </a:endParaRPr>
          </a:p>
          <a:p>
            <a:pPr>
              <a:lnSpc>
                <a:spcPct val="160000"/>
              </a:lnSpc>
            </a:pPr>
            <a:r>
              <a:rPr lang="en-US" altLang="zh-CN" sz="2000" dirty="0" smtClean="0">
                <a:solidFill>
                  <a:schemeClr val="tx1"/>
                </a:solidFill>
                <a:latin typeface="黑体" panose="02010609060101010101" pitchFamily="2" charset="-122"/>
                <a:ea typeface="黑体" panose="02010609060101010101" pitchFamily="2" charset="-122"/>
              </a:rPr>
              <a:t>2013</a:t>
            </a:r>
            <a:r>
              <a:rPr lang="zh-CN" altLang="en-US" sz="2000" dirty="0" smtClean="0">
                <a:solidFill>
                  <a:schemeClr val="tx1"/>
                </a:solidFill>
                <a:latin typeface="黑体" panose="02010609060101010101" pitchFamily="2" charset="-122"/>
                <a:ea typeface="黑体" panose="02010609060101010101" pitchFamily="2" charset="-122"/>
              </a:rPr>
              <a:t>年</a:t>
            </a:r>
            <a:r>
              <a:rPr lang="en-US" altLang="zh-CN" sz="2000" dirty="0" smtClean="0">
                <a:solidFill>
                  <a:schemeClr val="tx1"/>
                </a:solidFill>
                <a:latin typeface="黑体" panose="02010609060101010101" pitchFamily="2" charset="-122"/>
                <a:ea typeface="黑体" panose="02010609060101010101" pitchFamily="2" charset="-122"/>
              </a:rPr>
              <a:t>6</a:t>
            </a:r>
            <a:r>
              <a:rPr lang="zh-CN" altLang="en-US" sz="2000" dirty="0" smtClean="0">
                <a:solidFill>
                  <a:schemeClr val="tx1"/>
                </a:solidFill>
                <a:latin typeface="黑体" panose="02010609060101010101" pitchFamily="2" charset="-122"/>
                <a:ea typeface="黑体" panose="02010609060101010101" pitchFamily="2" charset="-122"/>
              </a:rPr>
              <a:t>月，教育部</a:t>
            </a:r>
            <a:r>
              <a:rPr lang="en-US" altLang="zh-CN" sz="2000" dirty="0" smtClean="0">
                <a:solidFill>
                  <a:schemeClr val="tx1"/>
                </a:solidFill>
                <a:latin typeface="黑体" panose="02010609060101010101" pitchFamily="2" charset="-122"/>
                <a:ea typeface="黑体" panose="02010609060101010101" pitchFamily="2" charset="-122"/>
              </a:rPr>
              <a:t>《</a:t>
            </a:r>
            <a:r>
              <a:rPr lang="zh-CN" altLang="en-US" sz="2000" dirty="0">
                <a:solidFill>
                  <a:schemeClr val="tx1"/>
                </a:solidFill>
                <a:latin typeface="黑体" panose="02010609060101010101" pitchFamily="2" charset="-122"/>
                <a:ea typeface="黑体" panose="02010609060101010101" pitchFamily="2" charset="-122"/>
              </a:rPr>
              <a:t>关于推进中小学教育质量综合评价改革的意见</a:t>
            </a:r>
            <a:r>
              <a:rPr lang="en-US" altLang="zh-CN" sz="2000" dirty="0" smtClean="0">
                <a:solidFill>
                  <a:schemeClr val="tx1"/>
                </a:solidFill>
                <a:latin typeface="黑体" panose="02010609060101010101" pitchFamily="2" charset="-122"/>
                <a:ea typeface="黑体" panose="02010609060101010101" pitchFamily="2" charset="-122"/>
              </a:rPr>
              <a:t>》——</a:t>
            </a:r>
            <a:r>
              <a:rPr lang="zh-CN" altLang="en-US" sz="2000" dirty="0" smtClean="0">
                <a:solidFill>
                  <a:schemeClr val="tx1"/>
                </a:solidFill>
                <a:latin typeface="黑体" panose="02010609060101010101" pitchFamily="2" charset="-122"/>
                <a:ea typeface="黑体" panose="02010609060101010101" pitchFamily="2" charset="-122"/>
              </a:rPr>
              <a:t>中小学</a:t>
            </a:r>
            <a:r>
              <a:rPr lang="zh-CN" altLang="en-US" sz="2000" dirty="0">
                <a:solidFill>
                  <a:schemeClr val="tx1"/>
                </a:solidFill>
                <a:latin typeface="黑体" panose="02010609060101010101" pitchFamily="2" charset="-122"/>
                <a:ea typeface="黑体" panose="02010609060101010101" pitchFamily="2" charset="-122"/>
              </a:rPr>
              <a:t>教育质量综合</a:t>
            </a:r>
            <a:r>
              <a:rPr lang="zh-CN" altLang="en-US" sz="2000" dirty="0" smtClean="0">
                <a:solidFill>
                  <a:schemeClr val="tx1"/>
                </a:solidFill>
                <a:latin typeface="黑体" panose="02010609060101010101" pitchFamily="2" charset="-122"/>
                <a:ea typeface="黑体" panose="02010609060101010101" pitchFamily="2" charset="-122"/>
              </a:rPr>
              <a:t>评价指标体系</a:t>
            </a:r>
            <a:endParaRPr lang="zh-CN" altLang="en-US" sz="2000" dirty="0">
              <a:solidFill>
                <a:schemeClr val="tx1"/>
              </a:solidFill>
              <a:latin typeface="黑体" panose="02010609060101010101" pitchFamily="2" charset="-122"/>
              <a:ea typeface="黑体" panose="02010609060101010101" pitchFamily="2" charset="-122"/>
            </a:endParaRPr>
          </a:p>
        </p:txBody>
      </p:sp>
      <p:sp>
        <p:nvSpPr>
          <p:cNvPr id="10" name="标题 1"/>
          <p:cNvSpPr>
            <a:spLocks noGrp="1"/>
          </p:cNvSpPr>
          <p:nvPr>
            <p:ph type="title"/>
          </p:nvPr>
        </p:nvSpPr>
        <p:spPr>
          <a:xfrm>
            <a:off x="1598682" y="661505"/>
            <a:ext cx="6589199" cy="716658"/>
          </a:xfrm>
        </p:spPr>
        <p:txBody>
          <a:bodyPr>
            <a:normAutofit/>
          </a:bodyPr>
          <a:lstStyle/>
          <a:p>
            <a:r>
              <a:rPr lang="zh-CN" altLang="en-US" sz="3200" dirty="0">
                <a:solidFill>
                  <a:schemeClr val="tx1"/>
                </a:solidFill>
                <a:latin typeface="黑体" panose="02010609060101010101" pitchFamily="2" charset="-122"/>
                <a:ea typeface="黑体" panose="02010609060101010101" pitchFamily="2" charset="-122"/>
              </a:rPr>
              <a:t>国内实践</a:t>
            </a:r>
            <a:endParaRPr lang="zh-CN" altLang="en-US" sz="3200" dirty="0">
              <a:solidFill>
                <a:schemeClr val="tx1"/>
              </a:solidFill>
              <a:latin typeface="黑体" panose="02010609060101010101" pitchFamily="2" charset="-122"/>
              <a:ea typeface="黑体" panose="02010609060101010101" pitchFamily="2" charset="-122"/>
            </a:endParaRPr>
          </a:p>
        </p:txBody>
      </p:sp>
      <p:sp>
        <p:nvSpPr>
          <p:cNvPr id="11" name="矩形 10"/>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背景依据</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pic>
        <p:nvPicPr>
          <p:cNvPr id="9" name="图片 8"/>
          <p:cNvPicPr>
            <a:picLocks noChangeAspect="1"/>
          </p:cNvPicPr>
          <p:nvPr/>
        </p:nvPicPr>
        <p:blipFill>
          <a:blip r:embed="rId1" cstate="print"/>
          <a:stretch>
            <a:fillRect/>
          </a:stretch>
        </p:blipFill>
        <p:spPr>
          <a:xfrm>
            <a:off x="4015749" y="2092594"/>
            <a:ext cx="4732715" cy="356865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59831" y="675892"/>
            <a:ext cx="6589199" cy="690232"/>
          </a:xfrm>
        </p:spPr>
        <p:txBody>
          <a:bodyPr>
            <a:normAutofit/>
          </a:bodyPr>
          <a:lstStyle/>
          <a:p>
            <a:r>
              <a:rPr lang="zh-CN" altLang="en-US" sz="2800" dirty="0">
                <a:solidFill>
                  <a:schemeClr val="tx1"/>
                </a:solidFill>
                <a:latin typeface="黑体" panose="02010609060101010101" pitchFamily="2" charset="-122"/>
                <a:ea typeface="黑体" panose="02010609060101010101" pitchFamily="2" charset="-122"/>
              </a:rPr>
              <a:t>基于国家义务教育阶段</a:t>
            </a:r>
            <a:r>
              <a:rPr lang="zh-CN" altLang="en-US" sz="2800" dirty="0" smtClean="0">
                <a:solidFill>
                  <a:schemeClr val="tx1"/>
                </a:solidFill>
                <a:latin typeface="黑体" panose="02010609060101010101" pitchFamily="2" charset="-122"/>
                <a:ea typeface="黑体" panose="02010609060101010101" pitchFamily="2" charset="-122"/>
              </a:rPr>
              <a:t>课程标准</a:t>
            </a:r>
            <a:endParaRPr lang="zh-CN" altLang="en-US" sz="2800" dirty="0">
              <a:solidFill>
                <a:schemeClr val="tx1"/>
              </a:solidFill>
              <a:latin typeface="黑体" panose="02010609060101010101" pitchFamily="2" charset="-122"/>
              <a:ea typeface="黑体" panose="02010609060101010101" pitchFamily="2" charset="-122"/>
            </a:endParaRPr>
          </a:p>
        </p:txBody>
      </p:sp>
      <p:sp>
        <p:nvSpPr>
          <p:cNvPr id="80" name="矩形 79"/>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评价理念</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pSp>
        <p:nvGrpSpPr>
          <p:cNvPr id="152" name="组合 72"/>
          <p:cNvGrpSpPr/>
          <p:nvPr/>
        </p:nvGrpSpPr>
        <p:grpSpPr bwMode="auto">
          <a:xfrm>
            <a:off x="938494" y="4555426"/>
            <a:ext cx="7377112" cy="1616075"/>
            <a:chOff x="700114" y="4313255"/>
            <a:chExt cx="7377112" cy="1616075"/>
          </a:xfrm>
        </p:grpSpPr>
        <p:sp>
          <p:nvSpPr>
            <p:cNvPr id="153" name="AutoShape 2"/>
            <p:cNvSpPr>
              <a:spLocks noChangeArrowheads="1"/>
            </p:cNvSpPr>
            <p:nvPr/>
          </p:nvSpPr>
          <p:spPr bwMode="gray">
            <a:xfrm>
              <a:off x="2041551" y="5394342"/>
              <a:ext cx="4610100" cy="534988"/>
            </a:xfrm>
            <a:prstGeom prst="roundRect">
              <a:avLst>
                <a:gd name="adj" fmla="val 0"/>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endParaRPr>
            </a:p>
          </p:txBody>
        </p:sp>
        <p:cxnSp>
          <p:nvCxnSpPr>
            <p:cNvPr id="154" name="AutoShape 3"/>
            <p:cNvCxnSpPr>
              <a:cxnSpLocks noChangeShapeType="1"/>
              <a:endCxn id="153" idx="1"/>
            </p:cNvCxnSpPr>
            <p:nvPr/>
          </p:nvCxnSpPr>
          <p:spPr bwMode="auto">
            <a:xfrm rot="10800000" flipH="1" flipV="1">
              <a:off x="700114" y="4313255"/>
              <a:ext cx="1341437" cy="1349375"/>
            </a:xfrm>
            <a:prstGeom prst="bentConnector3">
              <a:avLst>
                <a:gd name="adj1" fmla="val -15384"/>
              </a:avLst>
            </a:prstGeom>
            <a:noFill/>
            <a:ln w="28575" cap="rnd">
              <a:solidFill>
                <a:srgbClr val="336699"/>
              </a:solidFill>
              <a:prstDash val="sysDot"/>
              <a:miter lim="800000"/>
            </a:ln>
            <a:extLst>
              <a:ext uri="{909E8E84-426E-40DD-AFC4-6F175D3DCCD1}">
                <a14:hiddenFill xmlns:a14="http://schemas.microsoft.com/office/drawing/2010/main">
                  <a:noFill/>
                </a14:hiddenFill>
              </a:ext>
            </a:extLst>
          </p:spPr>
        </p:cxnSp>
        <p:cxnSp>
          <p:nvCxnSpPr>
            <p:cNvPr id="155" name="AutoShape 4"/>
            <p:cNvCxnSpPr>
              <a:cxnSpLocks noChangeShapeType="1"/>
              <a:endCxn id="153" idx="3"/>
            </p:cNvCxnSpPr>
            <p:nvPr/>
          </p:nvCxnSpPr>
          <p:spPr bwMode="auto">
            <a:xfrm flipH="1">
              <a:off x="6651651" y="4313255"/>
              <a:ext cx="1425575" cy="1349375"/>
            </a:xfrm>
            <a:prstGeom prst="bentConnector3">
              <a:avLst>
                <a:gd name="adj1" fmla="val -14486"/>
              </a:avLst>
            </a:prstGeom>
            <a:noFill/>
            <a:ln w="28575" cap="rnd">
              <a:solidFill>
                <a:srgbClr val="336699"/>
              </a:solidFill>
              <a:prstDash val="sysDot"/>
              <a:miter lim="800000"/>
            </a:ln>
            <a:extLst>
              <a:ext uri="{909E8E84-426E-40DD-AFC4-6F175D3DCCD1}">
                <a14:hiddenFill xmlns:a14="http://schemas.microsoft.com/office/drawing/2010/main">
                  <a:noFill/>
                </a14:hiddenFill>
              </a:ext>
            </a:extLst>
          </p:spPr>
        </p:cxnSp>
        <p:sp>
          <p:nvSpPr>
            <p:cNvPr id="156" name="Text Box 5"/>
            <p:cNvSpPr txBox="1">
              <a:spLocks noChangeArrowheads="1"/>
            </p:cNvSpPr>
            <p:nvPr/>
          </p:nvSpPr>
          <p:spPr bwMode="white">
            <a:xfrm>
              <a:off x="2679726" y="5429264"/>
              <a:ext cx="3467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zh-CN" altLang="en-US" sz="2400" b="1" i="0" u="none" strike="noStrike" kern="0" cap="none" spc="0" normalizeH="0" baseline="0" noProof="0" dirty="0">
                  <a:ln>
                    <a:noFill/>
                  </a:ln>
                  <a:solidFill>
                    <a:prstClr val="black"/>
                  </a:solidFill>
                  <a:effectLst/>
                  <a:uLnTx/>
                  <a:uFillTx/>
                  <a:latin typeface="黑体" panose="02010609060101010101" pitchFamily="2" charset="-122"/>
                  <a:ea typeface="黑体" panose="02010609060101010101" pitchFamily="2" charset="-122"/>
                </a:rPr>
                <a:t>核心问题</a:t>
              </a:r>
              <a:endParaRPr kumimoji="0" lang="en-US" altLang="zh-CN" sz="2400" b="1" i="0" u="none" strike="noStrike" kern="0" cap="none" spc="0" normalizeH="0" baseline="0" noProof="0" dirty="0">
                <a:ln>
                  <a:noFill/>
                </a:ln>
                <a:solidFill>
                  <a:prstClr val="black"/>
                </a:solidFill>
                <a:effectLst/>
                <a:uLnTx/>
                <a:uFillTx/>
                <a:latin typeface="黑体" panose="02010609060101010101" pitchFamily="2" charset="-122"/>
                <a:ea typeface="黑体" panose="02010609060101010101" pitchFamily="2" charset="-122"/>
              </a:endParaRPr>
            </a:p>
          </p:txBody>
        </p:sp>
      </p:grpSp>
      <p:grpSp>
        <p:nvGrpSpPr>
          <p:cNvPr id="157" name="组合 77"/>
          <p:cNvGrpSpPr/>
          <p:nvPr/>
        </p:nvGrpSpPr>
        <p:grpSpPr bwMode="auto">
          <a:xfrm>
            <a:off x="740056" y="1742376"/>
            <a:ext cx="2146300" cy="3667125"/>
            <a:chOff x="501676" y="1500205"/>
            <a:chExt cx="2146300" cy="3667125"/>
          </a:xfrm>
        </p:grpSpPr>
        <p:grpSp>
          <p:nvGrpSpPr>
            <p:cNvPr id="158" name="组合 73"/>
            <p:cNvGrpSpPr/>
            <p:nvPr/>
          </p:nvGrpSpPr>
          <p:grpSpPr bwMode="auto">
            <a:xfrm>
              <a:off x="700114" y="1500205"/>
              <a:ext cx="1782762" cy="3667125"/>
              <a:chOff x="700114" y="1500205"/>
              <a:chExt cx="1782762" cy="3667125"/>
            </a:xfrm>
          </p:grpSpPr>
          <p:sp>
            <p:nvSpPr>
              <p:cNvPr id="160" name="AutoShape 6"/>
              <p:cNvSpPr>
                <a:spLocks noChangeArrowheads="1"/>
              </p:cNvSpPr>
              <p:nvPr/>
            </p:nvSpPr>
            <p:spPr bwMode="gray">
              <a:xfrm>
                <a:off x="700114" y="3797317"/>
                <a:ext cx="1782762" cy="1370013"/>
              </a:xfrm>
              <a:prstGeom prst="can">
                <a:avLst>
                  <a:gd name="adj" fmla="val 32083"/>
                </a:avLst>
              </a:prstGeom>
              <a:gradFill rotWithShape="1">
                <a:gsLst>
                  <a:gs pos="0">
                    <a:srgbClr val="C0CDB3"/>
                  </a:gs>
                  <a:gs pos="50000">
                    <a:srgbClr val="C0CDB3">
                      <a:gamma/>
                      <a:tint val="0"/>
                      <a:invGamma/>
                    </a:srgbClr>
                  </a:gs>
                  <a:gs pos="100000">
                    <a:srgbClr val="C0CDB3"/>
                  </a:gs>
                </a:gsLst>
                <a:lin ang="0" scaled="1"/>
              </a:gradFill>
              <a:ln w="9525" algn="ctr">
                <a:noFill/>
                <a:round/>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61" name="Oval 7"/>
              <p:cNvSpPr>
                <a:spLocks noChangeArrowheads="1"/>
              </p:cNvSpPr>
              <p:nvPr/>
            </p:nvSpPr>
            <p:spPr bwMode="gray">
              <a:xfrm>
                <a:off x="700114" y="3821130"/>
                <a:ext cx="1782762" cy="412750"/>
              </a:xfrm>
              <a:prstGeom prst="ellipse">
                <a:avLst/>
              </a:prstGeom>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n w="28575">
                <a:solidFill>
                  <a:srgbClr val="B2B2B2"/>
                </a:solidFill>
                <a:round/>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62" name="Oval 8"/>
              <p:cNvSpPr>
                <a:spLocks noChangeArrowheads="1"/>
              </p:cNvSpPr>
              <p:nvPr/>
            </p:nvSpPr>
            <p:spPr bwMode="gray">
              <a:xfrm>
                <a:off x="793776" y="3825892"/>
                <a:ext cx="1581150" cy="403225"/>
              </a:xfrm>
              <a:prstGeom prst="ellipse">
                <a:avLst/>
              </a:prstGeom>
              <a:solidFill>
                <a:srgbClr val="E1C797"/>
              </a:solidFill>
              <a:ln w="28575">
                <a:solidFill>
                  <a:srgbClr val="FEFEFE"/>
                </a:solidFill>
                <a:round/>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63" name="Rectangle 9"/>
              <p:cNvSpPr>
                <a:spLocks noChangeArrowheads="1"/>
              </p:cNvSpPr>
              <p:nvPr/>
            </p:nvSpPr>
            <p:spPr bwMode="gray">
              <a:xfrm>
                <a:off x="803301" y="1500205"/>
                <a:ext cx="1557338" cy="2525712"/>
              </a:xfrm>
              <a:prstGeom prst="rect">
                <a:avLst/>
              </a:prstGeom>
              <a:gradFill rotWithShape="1">
                <a:gsLst>
                  <a:gs pos="0">
                    <a:srgbClr val="E1C797">
                      <a:gamma/>
                      <a:tint val="0"/>
                      <a:invGamma/>
                      <a:alpha val="0"/>
                    </a:srgbClr>
                  </a:gs>
                  <a:gs pos="100000">
                    <a:srgbClr val="E1C797"/>
                  </a:gs>
                </a:gsLst>
                <a:lin ang="5400000" scaled="1"/>
              </a:gradFill>
              <a:ln w="12700" algn="ctr">
                <a:noFill/>
                <a:prstDash val="dash"/>
                <a:miter lim="800000"/>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64" name="Rectangle 10"/>
              <p:cNvSpPr>
                <a:spLocks noChangeArrowheads="1"/>
              </p:cNvSpPr>
              <p:nvPr/>
            </p:nvSpPr>
            <p:spPr bwMode="black">
              <a:xfrm>
                <a:off x="757262" y="2435700"/>
                <a:ext cx="168275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6205" indent="-116205"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80000"/>
                  </a:lnSpc>
                  <a:spcBef>
                    <a:spcPct val="0"/>
                  </a:spcBef>
                  <a:buFontTx/>
                  <a:buAutoNum type="arabicPeriod"/>
                </a:pPr>
                <a:r>
                  <a:rPr lang="zh-CN" altLang="en-US" sz="1800" dirty="0">
                    <a:solidFill>
                      <a:srgbClr val="000000"/>
                    </a:solidFill>
                    <a:latin typeface="黑体" panose="02010609060101010101" pitchFamily="2" charset="-122"/>
                    <a:ea typeface="黑体" panose="02010609060101010101" pitchFamily="2" charset="-122"/>
                  </a:rPr>
                  <a:t>是否达到了相应学科学段课程标准的</a:t>
                </a:r>
                <a:r>
                  <a:rPr lang="zh-CN" altLang="en-US" sz="1800" dirty="0" smtClean="0">
                    <a:solidFill>
                      <a:srgbClr val="000000"/>
                    </a:solidFill>
                    <a:latin typeface="黑体" panose="02010609060101010101" pitchFamily="2" charset="-122"/>
                    <a:ea typeface="黑体" panose="02010609060101010101" pitchFamily="2" charset="-122"/>
                  </a:rPr>
                  <a:t>要求</a:t>
                </a:r>
                <a:endParaRPr lang="en-US" altLang="zh-CN" sz="1800" dirty="0">
                  <a:solidFill>
                    <a:srgbClr val="000000"/>
                  </a:solidFill>
                  <a:latin typeface="黑体" panose="02010609060101010101" pitchFamily="2" charset="-122"/>
                  <a:ea typeface="黑体" panose="02010609060101010101" pitchFamily="2" charset="-122"/>
                </a:endParaRPr>
              </a:p>
              <a:p>
                <a:pPr eaLnBrk="1" hangingPunct="1">
                  <a:lnSpc>
                    <a:spcPct val="80000"/>
                  </a:lnSpc>
                  <a:spcBef>
                    <a:spcPct val="0"/>
                  </a:spcBef>
                  <a:buFontTx/>
                  <a:buAutoNum type="arabicPeriod"/>
                </a:pPr>
                <a:r>
                  <a:rPr lang="zh-CN" altLang="en-US" sz="1800" dirty="0">
                    <a:solidFill>
                      <a:srgbClr val="000000"/>
                    </a:solidFill>
                    <a:latin typeface="黑体" panose="02010609060101010101" pitchFamily="2" charset="-122"/>
                    <a:ea typeface="黑体" panose="02010609060101010101" pitchFamily="2" charset="-122"/>
                  </a:rPr>
                  <a:t>达到程度</a:t>
                </a:r>
                <a:r>
                  <a:rPr lang="zh-CN" altLang="en-US" sz="1800" dirty="0" smtClean="0">
                    <a:solidFill>
                      <a:srgbClr val="000000"/>
                    </a:solidFill>
                    <a:latin typeface="黑体" panose="02010609060101010101" pitchFamily="2" charset="-122"/>
                    <a:ea typeface="黑体" panose="02010609060101010101" pitchFamily="2" charset="-122"/>
                  </a:rPr>
                  <a:t>如何</a:t>
                </a:r>
                <a:endParaRPr lang="en-US" altLang="zh-CN" sz="1800" dirty="0">
                  <a:solidFill>
                    <a:srgbClr val="1C1C1C"/>
                  </a:solidFill>
                  <a:latin typeface="黑体" panose="02010609060101010101" pitchFamily="2" charset="-122"/>
                  <a:ea typeface="黑体" panose="02010609060101010101" pitchFamily="2" charset="-122"/>
                </a:endParaRPr>
              </a:p>
            </p:txBody>
          </p:sp>
        </p:grpSp>
        <p:sp>
          <p:nvSpPr>
            <p:cNvPr id="159" name="Text Box 29"/>
            <p:cNvSpPr txBox="1">
              <a:spLocks noChangeArrowheads="1"/>
            </p:cNvSpPr>
            <p:nvPr/>
          </p:nvSpPr>
          <p:spPr bwMode="auto">
            <a:xfrm>
              <a:off x="501676" y="4474140"/>
              <a:ext cx="2146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spcBef>
                  <a:spcPct val="50000"/>
                </a:spcBef>
                <a:buFont typeface="Wingdings" panose="05000000000000000000" pitchFamily="2" charset="2"/>
                <a:buChar char="Ø"/>
              </a:pPr>
              <a:r>
                <a:rPr lang="zh-CN" altLang="en-US" sz="1800" b="1">
                  <a:solidFill>
                    <a:srgbClr val="333333"/>
                  </a:solidFill>
                  <a:latin typeface="黑体" panose="02010609060101010101" pitchFamily="2" charset="-122"/>
                  <a:ea typeface="黑体" panose="02010609060101010101" pitchFamily="2" charset="-122"/>
                </a:rPr>
                <a:t>教育教学质量</a:t>
              </a:r>
              <a:endParaRPr lang="en-US" altLang="zh-CN" sz="1800" b="1">
                <a:solidFill>
                  <a:srgbClr val="333333"/>
                </a:solidFill>
                <a:latin typeface="黑体" panose="02010609060101010101" pitchFamily="2" charset="-122"/>
                <a:ea typeface="黑体" panose="02010609060101010101" pitchFamily="2" charset="-122"/>
              </a:endParaRPr>
            </a:p>
          </p:txBody>
        </p:sp>
      </p:grpSp>
      <p:grpSp>
        <p:nvGrpSpPr>
          <p:cNvPr id="165" name="组合 74"/>
          <p:cNvGrpSpPr/>
          <p:nvPr/>
        </p:nvGrpSpPr>
        <p:grpSpPr bwMode="auto">
          <a:xfrm>
            <a:off x="2578381" y="1742376"/>
            <a:ext cx="2130425" cy="3667125"/>
            <a:chOff x="2339778" y="1500205"/>
            <a:chExt cx="2130425" cy="3667125"/>
          </a:xfrm>
        </p:grpSpPr>
        <p:sp>
          <p:nvSpPr>
            <p:cNvPr id="166" name="AutoShape 11"/>
            <p:cNvSpPr>
              <a:spLocks noChangeArrowheads="1"/>
            </p:cNvSpPr>
            <p:nvPr/>
          </p:nvSpPr>
          <p:spPr bwMode="gray">
            <a:xfrm>
              <a:off x="2595366" y="3797317"/>
              <a:ext cx="1792287" cy="1370013"/>
            </a:xfrm>
            <a:prstGeom prst="can">
              <a:avLst>
                <a:gd name="adj" fmla="val 32083"/>
              </a:avLst>
            </a:prstGeom>
            <a:gradFill rotWithShape="1">
              <a:gsLst>
                <a:gs pos="0">
                  <a:srgbClr val="C0C0C0"/>
                </a:gs>
                <a:gs pos="50000">
                  <a:srgbClr val="C0C0C0">
                    <a:gamma/>
                    <a:tint val="0"/>
                    <a:invGamma/>
                  </a:srgbClr>
                </a:gs>
                <a:gs pos="100000">
                  <a:srgbClr val="C0C0C0"/>
                </a:gs>
              </a:gsLst>
              <a:lin ang="0" scaled="1"/>
            </a:gradFill>
            <a:ln w="9525" algn="ctr">
              <a:noFill/>
              <a:round/>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grpSp>
          <p:nvGrpSpPr>
            <p:cNvPr id="167" name="Group 12"/>
            <p:cNvGrpSpPr/>
            <p:nvPr/>
          </p:nvGrpSpPr>
          <p:grpSpPr bwMode="auto">
            <a:xfrm>
              <a:off x="2595589" y="3821130"/>
              <a:ext cx="1792287" cy="412750"/>
              <a:chOff x="2029" y="2178"/>
              <a:chExt cx="1600" cy="474"/>
            </a:xfrm>
          </p:grpSpPr>
          <p:sp>
            <p:nvSpPr>
              <p:cNvPr id="171" name="Oval 13"/>
              <p:cNvSpPr>
                <a:spLocks noChangeArrowheads="1"/>
              </p:cNvSpPr>
              <p:nvPr/>
            </p:nvSpPr>
            <p:spPr bwMode="gray">
              <a:xfrm>
                <a:off x="2029" y="2178"/>
                <a:ext cx="1600" cy="474"/>
              </a:xfrm>
              <a:prstGeom prst="ellipse">
                <a:avLst/>
              </a:prstGeom>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n w="28575">
                <a:solidFill>
                  <a:srgbClr val="B2B2B2"/>
                </a:solidFill>
                <a:round/>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72" name="Oval 14"/>
              <p:cNvSpPr>
                <a:spLocks noChangeArrowheads="1"/>
              </p:cNvSpPr>
              <p:nvPr/>
            </p:nvSpPr>
            <p:spPr bwMode="gray">
              <a:xfrm>
                <a:off x="2117" y="2183"/>
                <a:ext cx="1419" cy="463"/>
              </a:xfrm>
              <a:prstGeom prst="ellipse">
                <a:avLst/>
              </a:prstGeom>
              <a:solidFill>
                <a:srgbClr val="C9DE9A"/>
              </a:solidFill>
              <a:ln w="28575">
                <a:solidFill>
                  <a:srgbClr val="FEFEFE"/>
                </a:solidFill>
                <a:round/>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grpSp>
        <p:sp>
          <p:nvSpPr>
            <p:cNvPr id="168" name="Rectangle 15"/>
            <p:cNvSpPr>
              <a:spLocks noChangeArrowheads="1"/>
            </p:cNvSpPr>
            <p:nvPr/>
          </p:nvSpPr>
          <p:spPr bwMode="gray">
            <a:xfrm>
              <a:off x="2698553" y="1500205"/>
              <a:ext cx="1566863" cy="2525712"/>
            </a:xfrm>
            <a:prstGeom prst="rect">
              <a:avLst/>
            </a:prstGeom>
            <a:gradFill rotWithShape="1">
              <a:gsLst>
                <a:gs pos="0">
                  <a:srgbClr val="C9DE9A">
                    <a:gamma/>
                    <a:tint val="0"/>
                    <a:invGamma/>
                    <a:alpha val="0"/>
                  </a:srgbClr>
                </a:gs>
                <a:gs pos="100000">
                  <a:srgbClr val="C9DE9A"/>
                </a:gs>
              </a:gsLst>
              <a:lin ang="5400000" scaled="1"/>
            </a:gradFill>
            <a:ln w="12700" algn="ctr">
              <a:noFill/>
              <a:prstDash val="dash"/>
              <a:miter lim="800000"/>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69" name="Rectangle 16"/>
            <p:cNvSpPr>
              <a:spLocks noChangeArrowheads="1"/>
            </p:cNvSpPr>
            <p:nvPr/>
          </p:nvSpPr>
          <p:spPr bwMode="black">
            <a:xfrm>
              <a:off x="2652737" y="2435700"/>
              <a:ext cx="16938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6205" indent="-116205"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80000"/>
                </a:lnSpc>
                <a:spcBef>
                  <a:spcPct val="0"/>
                </a:spcBef>
                <a:buFontTx/>
                <a:buAutoNum type="arabicPeriod"/>
              </a:pPr>
              <a:r>
                <a:rPr lang="zh-CN" altLang="en-US" sz="1800" dirty="0">
                  <a:solidFill>
                    <a:prstClr val="black"/>
                  </a:solidFill>
                  <a:latin typeface="黑体" panose="02010609060101010101" pitchFamily="2" charset="-122"/>
                  <a:ea typeface="黑体" panose="02010609060101010101" pitchFamily="2" charset="-122"/>
                </a:rPr>
                <a:t>不同地域、不同类别、不同规模学校；</a:t>
              </a:r>
              <a:endParaRPr lang="en-US" altLang="zh-CN" sz="1800" dirty="0">
                <a:solidFill>
                  <a:prstClr val="black"/>
                </a:solidFill>
                <a:latin typeface="黑体" panose="02010609060101010101" pitchFamily="2" charset="-122"/>
                <a:ea typeface="黑体" panose="02010609060101010101" pitchFamily="2" charset="-122"/>
              </a:endParaRPr>
            </a:p>
            <a:p>
              <a:pPr eaLnBrk="1" hangingPunct="1">
                <a:lnSpc>
                  <a:spcPct val="80000"/>
                </a:lnSpc>
                <a:spcBef>
                  <a:spcPct val="0"/>
                </a:spcBef>
                <a:buFontTx/>
                <a:buAutoNum type="arabicPeriod"/>
              </a:pPr>
              <a:r>
                <a:rPr lang="zh-CN" altLang="en-US" sz="1800" dirty="0">
                  <a:solidFill>
                    <a:prstClr val="black"/>
                  </a:solidFill>
                  <a:latin typeface="黑体" panose="02010609060101010101" pitchFamily="2" charset="-122"/>
                  <a:ea typeface="黑体" panose="02010609060101010101" pitchFamily="2" charset="-122"/>
                </a:rPr>
                <a:t>不同性别、不同户籍学生</a:t>
              </a:r>
              <a:endParaRPr lang="en-US" altLang="zh-CN" sz="1800" dirty="0">
                <a:solidFill>
                  <a:srgbClr val="1C1C1C"/>
                </a:solidFill>
                <a:latin typeface="黑体" panose="02010609060101010101" pitchFamily="2" charset="-122"/>
                <a:ea typeface="黑体" panose="02010609060101010101" pitchFamily="2" charset="-122"/>
              </a:endParaRPr>
            </a:p>
          </p:txBody>
        </p:sp>
        <p:sp>
          <p:nvSpPr>
            <p:cNvPr id="170" name="Text Box 30"/>
            <p:cNvSpPr txBox="1">
              <a:spLocks noChangeArrowheads="1"/>
            </p:cNvSpPr>
            <p:nvPr/>
          </p:nvSpPr>
          <p:spPr bwMode="auto">
            <a:xfrm>
              <a:off x="2339778" y="4458265"/>
              <a:ext cx="2130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spcBef>
                  <a:spcPct val="50000"/>
                </a:spcBef>
                <a:buFont typeface="Wingdings" panose="05000000000000000000" pitchFamily="2" charset="2"/>
                <a:buChar char="Ø"/>
              </a:pPr>
              <a:r>
                <a:rPr lang="zh-CN" altLang="en-US" sz="1800" b="1">
                  <a:solidFill>
                    <a:srgbClr val="333333"/>
                  </a:solidFill>
                  <a:latin typeface="黑体" panose="02010609060101010101" pitchFamily="2" charset="-122"/>
                  <a:ea typeface="黑体" panose="02010609060101010101" pitchFamily="2" charset="-122"/>
                </a:rPr>
                <a:t>均衡性与公平性</a:t>
              </a:r>
              <a:endParaRPr lang="en-US" altLang="zh-CN" sz="1800" b="1">
                <a:solidFill>
                  <a:srgbClr val="333333"/>
                </a:solidFill>
                <a:latin typeface="黑体" panose="02010609060101010101" pitchFamily="2" charset="-122"/>
                <a:ea typeface="黑体" panose="02010609060101010101" pitchFamily="2" charset="-122"/>
              </a:endParaRPr>
            </a:p>
          </p:txBody>
        </p:sp>
      </p:grpSp>
      <p:grpSp>
        <p:nvGrpSpPr>
          <p:cNvPr id="173" name="组合 76"/>
          <p:cNvGrpSpPr/>
          <p:nvPr/>
        </p:nvGrpSpPr>
        <p:grpSpPr bwMode="auto">
          <a:xfrm>
            <a:off x="6470931" y="1742376"/>
            <a:ext cx="2054225" cy="3667125"/>
            <a:chOff x="6232551" y="1500205"/>
            <a:chExt cx="2054225" cy="3667125"/>
          </a:xfrm>
        </p:grpSpPr>
        <p:sp>
          <p:nvSpPr>
            <p:cNvPr id="174" name="AutoShape 23"/>
            <p:cNvSpPr>
              <a:spLocks noChangeArrowheads="1"/>
            </p:cNvSpPr>
            <p:nvPr/>
          </p:nvSpPr>
          <p:spPr bwMode="gray">
            <a:xfrm>
              <a:off x="6365901" y="3797317"/>
              <a:ext cx="1746250" cy="1370013"/>
            </a:xfrm>
            <a:prstGeom prst="can">
              <a:avLst>
                <a:gd name="adj" fmla="val 32083"/>
              </a:avLst>
            </a:prstGeom>
            <a:gradFill rotWithShape="1">
              <a:gsLst>
                <a:gs pos="0">
                  <a:srgbClr val="C0C0C0"/>
                </a:gs>
                <a:gs pos="50000">
                  <a:srgbClr val="C0C0C0">
                    <a:gamma/>
                    <a:tint val="0"/>
                    <a:invGamma/>
                  </a:srgbClr>
                </a:gs>
                <a:gs pos="100000">
                  <a:srgbClr val="C0C0C0"/>
                </a:gs>
              </a:gsLst>
              <a:lin ang="0" scaled="1"/>
            </a:gradFill>
            <a:ln w="9525" algn="ctr">
              <a:noFill/>
              <a:round/>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grpSp>
          <p:nvGrpSpPr>
            <p:cNvPr id="175" name="Group 24"/>
            <p:cNvGrpSpPr/>
            <p:nvPr/>
          </p:nvGrpSpPr>
          <p:grpSpPr bwMode="auto">
            <a:xfrm>
              <a:off x="6365901" y="3821130"/>
              <a:ext cx="1746250" cy="412750"/>
              <a:chOff x="2029" y="2178"/>
              <a:chExt cx="1600" cy="474"/>
            </a:xfrm>
          </p:grpSpPr>
          <p:sp>
            <p:nvSpPr>
              <p:cNvPr id="179" name="Oval 25"/>
              <p:cNvSpPr>
                <a:spLocks noChangeArrowheads="1"/>
              </p:cNvSpPr>
              <p:nvPr/>
            </p:nvSpPr>
            <p:spPr bwMode="gray">
              <a:xfrm>
                <a:off x="2029" y="2178"/>
                <a:ext cx="1600" cy="474"/>
              </a:xfrm>
              <a:prstGeom prst="ellipse">
                <a:avLst/>
              </a:prstGeom>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n w="28575">
                <a:solidFill>
                  <a:srgbClr val="B2B2B2"/>
                </a:solidFill>
                <a:round/>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80" name="Oval 26"/>
              <p:cNvSpPr>
                <a:spLocks noChangeArrowheads="1"/>
              </p:cNvSpPr>
              <p:nvPr/>
            </p:nvSpPr>
            <p:spPr bwMode="gray">
              <a:xfrm>
                <a:off x="2118" y="2183"/>
                <a:ext cx="1418" cy="463"/>
              </a:xfrm>
              <a:prstGeom prst="ellipse">
                <a:avLst/>
              </a:prstGeom>
              <a:solidFill>
                <a:srgbClr val="C9DE9A"/>
              </a:solidFill>
              <a:ln w="28575">
                <a:solidFill>
                  <a:srgbClr val="FEFEFE"/>
                </a:solidFill>
                <a:round/>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grpSp>
        <p:sp>
          <p:nvSpPr>
            <p:cNvPr id="176" name="Rectangle 27"/>
            <p:cNvSpPr>
              <a:spLocks noChangeArrowheads="1"/>
            </p:cNvSpPr>
            <p:nvPr/>
          </p:nvSpPr>
          <p:spPr bwMode="gray">
            <a:xfrm>
              <a:off x="6469089" y="1500205"/>
              <a:ext cx="1525587" cy="2525712"/>
            </a:xfrm>
            <a:prstGeom prst="rect">
              <a:avLst/>
            </a:prstGeom>
            <a:gradFill rotWithShape="1">
              <a:gsLst>
                <a:gs pos="0">
                  <a:srgbClr val="C9DE9A">
                    <a:gamma/>
                    <a:tint val="0"/>
                    <a:invGamma/>
                    <a:alpha val="0"/>
                  </a:srgbClr>
                </a:gs>
                <a:gs pos="100000">
                  <a:srgbClr val="C9DE9A"/>
                </a:gs>
              </a:gsLst>
              <a:lin ang="5400000" scaled="1"/>
            </a:gradFill>
            <a:ln w="12700" algn="ctr">
              <a:noFill/>
              <a:prstDash val="dash"/>
              <a:miter lim="800000"/>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77" name="Rectangle 28"/>
            <p:cNvSpPr>
              <a:spLocks noChangeArrowheads="1"/>
            </p:cNvSpPr>
            <p:nvPr/>
          </p:nvSpPr>
          <p:spPr bwMode="black">
            <a:xfrm>
              <a:off x="6421462" y="2435700"/>
              <a:ext cx="165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80000"/>
                </a:lnSpc>
                <a:spcBef>
                  <a:spcPct val="0"/>
                </a:spcBef>
                <a:buFontTx/>
                <a:buNone/>
              </a:pPr>
              <a:r>
                <a:rPr lang="zh-CN" altLang="en-US" sz="1800" dirty="0">
                  <a:solidFill>
                    <a:prstClr val="black"/>
                  </a:solidFill>
                  <a:latin typeface="黑体" panose="02010609060101010101" pitchFamily="2" charset="-122"/>
                  <a:ea typeface="黑体" panose="02010609060101010101" pitchFamily="2" charset="-122"/>
                </a:rPr>
                <a:t>如何根据当前现状，进一步改进与提高北京市义务教育教学质量</a:t>
              </a:r>
              <a:endParaRPr lang="en-US" altLang="zh-CN" sz="1800" dirty="0">
                <a:solidFill>
                  <a:srgbClr val="1C1C1C"/>
                </a:solidFill>
                <a:latin typeface="黑体" panose="02010609060101010101" pitchFamily="2" charset="-122"/>
                <a:ea typeface="黑体" panose="02010609060101010101" pitchFamily="2" charset="-122"/>
              </a:endParaRPr>
            </a:p>
          </p:txBody>
        </p:sp>
        <p:sp>
          <p:nvSpPr>
            <p:cNvPr id="178" name="Text Box 32"/>
            <p:cNvSpPr txBox="1">
              <a:spLocks noChangeArrowheads="1"/>
            </p:cNvSpPr>
            <p:nvPr/>
          </p:nvSpPr>
          <p:spPr bwMode="auto">
            <a:xfrm>
              <a:off x="6232551" y="4442059"/>
              <a:ext cx="2054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spcBef>
                  <a:spcPct val="50000"/>
                </a:spcBef>
                <a:buFont typeface="Wingdings" panose="05000000000000000000" pitchFamily="2" charset="2"/>
                <a:buChar char="Ø"/>
              </a:pPr>
              <a:r>
                <a:rPr lang="zh-CN" altLang="en-US" sz="1800" b="1">
                  <a:solidFill>
                    <a:srgbClr val="333333"/>
                  </a:solidFill>
                  <a:latin typeface="黑体" panose="02010609060101010101" pitchFamily="2" charset="-122"/>
                  <a:ea typeface="黑体" panose="02010609060101010101" pitchFamily="2" charset="-122"/>
                </a:rPr>
                <a:t>改进方面</a:t>
              </a:r>
              <a:endParaRPr lang="en-US" altLang="zh-CN" sz="1800" b="1">
                <a:solidFill>
                  <a:srgbClr val="333333"/>
                </a:solidFill>
                <a:latin typeface="黑体" panose="02010609060101010101" pitchFamily="2" charset="-122"/>
                <a:ea typeface="黑体" panose="02010609060101010101" pitchFamily="2" charset="-122"/>
              </a:endParaRPr>
            </a:p>
          </p:txBody>
        </p:sp>
      </p:grpSp>
      <p:grpSp>
        <p:nvGrpSpPr>
          <p:cNvPr id="181" name="组合 75"/>
          <p:cNvGrpSpPr/>
          <p:nvPr/>
        </p:nvGrpSpPr>
        <p:grpSpPr bwMode="auto">
          <a:xfrm>
            <a:off x="4594506" y="1742376"/>
            <a:ext cx="2044700" cy="3667125"/>
            <a:chOff x="4355974" y="1500174"/>
            <a:chExt cx="2044700" cy="3667125"/>
          </a:xfrm>
        </p:grpSpPr>
        <p:sp>
          <p:nvSpPr>
            <p:cNvPr id="182" name="AutoShape 6"/>
            <p:cNvSpPr>
              <a:spLocks noChangeArrowheads="1"/>
            </p:cNvSpPr>
            <p:nvPr/>
          </p:nvSpPr>
          <p:spPr bwMode="gray">
            <a:xfrm>
              <a:off x="4489324" y="3797286"/>
              <a:ext cx="1782763" cy="1370013"/>
            </a:xfrm>
            <a:prstGeom prst="can">
              <a:avLst>
                <a:gd name="adj" fmla="val 32083"/>
              </a:avLst>
            </a:prstGeom>
            <a:gradFill rotWithShape="1">
              <a:gsLst>
                <a:gs pos="0">
                  <a:srgbClr val="C0CDB3"/>
                </a:gs>
                <a:gs pos="50000">
                  <a:srgbClr val="C0CDB3">
                    <a:gamma/>
                    <a:tint val="0"/>
                    <a:invGamma/>
                  </a:srgbClr>
                </a:gs>
                <a:gs pos="100000">
                  <a:srgbClr val="C0CDB3"/>
                </a:gs>
              </a:gsLst>
              <a:lin ang="0" scaled="1"/>
            </a:gradFill>
            <a:ln w="9525" algn="ctr">
              <a:noFill/>
              <a:round/>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83" name="Oval 7"/>
            <p:cNvSpPr>
              <a:spLocks noChangeArrowheads="1"/>
            </p:cNvSpPr>
            <p:nvPr/>
          </p:nvSpPr>
          <p:spPr bwMode="gray">
            <a:xfrm>
              <a:off x="4489324" y="3821099"/>
              <a:ext cx="1782763" cy="412750"/>
            </a:xfrm>
            <a:prstGeom prst="ellipse">
              <a:avLst/>
            </a:prstGeom>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n w="28575">
              <a:solidFill>
                <a:srgbClr val="B2B2B2"/>
              </a:solidFill>
              <a:round/>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84" name="Oval 8"/>
            <p:cNvSpPr>
              <a:spLocks noChangeArrowheads="1"/>
            </p:cNvSpPr>
            <p:nvPr/>
          </p:nvSpPr>
          <p:spPr bwMode="gray">
            <a:xfrm>
              <a:off x="4582987" y="3825861"/>
              <a:ext cx="1581150" cy="403225"/>
            </a:xfrm>
            <a:prstGeom prst="ellipse">
              <a:avLst/>
            </a:prstGeom>
            <a:solidFill>
              <a:srgbClr val="E1C797"/>
            </a:solidFill>
            <a:ln w="28575">
              <a:solidFill>
                <a:srgbClr val="FEFEFE"/>
              </a:solidFill>
              <a:round/>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85" name="Rectangle 9"/>
            <p:cNvSpPr>
              <a:spLocks noChangeArrowheads="1"/>
            </p:cNvSpPr>
            <p:nvPr/>
          </p:nvSpPr>
          <p:spPr bwMode="gray">
            <a:xfrm>
              <a:off x="4592512" y="1500174"/>
              <a:ext cx="1557337" cy="2525712"/>
            </a:xfrm>
            <a:prstGeom prst="rect">
              <a:avLst/>
            </a:prstGeom>
            <a:gradFill rotWithShape="1">
              <a:gsLst>
                <a:gs pos="0">
                  <a:srgbClr val="E1C797">
                    <a:gamma/>
                    <a:tint val="0"/>
                    <a:invGamma/>
                    <a:alpha val="0"/>
                  </a:srgbClr>
                </a:gs>
                <a:gs pos="100000">
                  <a:srgbClr val="E1C797"/>
                </a:gs>
              </a:gsLst>
              <a:lin ang="5400000" scaled="1"/>
            </a:gradFill>
            <a:ln w="12700" algn="ctr">
              <a:noFill/>
              <a:prstDash val="dash"/>
              <a:miter lim="800000"/>
            </a:ln>
            <a:effectLst/>
          </p:spPr>
          <p:txBody>
            <a:bodyPr wrap="none" anchor="ctr"/>
            <a:lstStyle/>
            <a:p>
              <a:pPr>
                <a:defRPr/>
              </a:pPr>
              <a:endParaRPr lang="zh-CN" altLang="en-US" kern="0">
                <a:solidFill>
                  <a:sysClr val="windowText" lastClr="000000"/>
                </a:solidFill>
                <a:latin typeface="Arial" panose="020B0604020202020204" pitchFamily="34" charset="0"/>
              </a:endParaRPr>
            </a:p>
          </p:txBody>
        </p:sp>
        <p:sp>
          <p:nvSpPr>
            <p:cNvPr id="186" name="Rectangle 10"/>
            <p:cNvSpPr>
              <a:spLocks noChangeArrowheads="1"/>
            </p:cNvSpPr>
            <p:nvPr/>
          </p:nvSpPr>
          <p:spPr bwMode="black">
            <a:xfrm>
              <a:off x="4546005" y="2435669"/>
              <a:ext cx="16827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6205" indent="-116205"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80000"/>
                </a:lnSpc>
                <a:spcBef>
                  <a:spcPct val="0"/>
                </a:spcBef>
                <a:buFontTx/>
                <a:buAutoNum type="arabicPeriod"/>
              </a:pPr>
              <a:r>
                <a:rPr lang="zh-CN" altLang="en-US" sz="1800" dirty="0">
                  <a:solidFill>
                    <a:prstClr val="black"/>
                  </a:solidFill>
                  <a:latin typeface="黑体" panose="02010609060101010101" pitchFamily="2" charset="-122"/>
                  <a:ea typeface="黑体" panose="02010609060101010101" pitchFamily="2" charset="-122"/>
                </a:rPr>
                <a:t>教育行政管理</a:t>
              </a:r>
              <a:endParaRPr lang="en-US" altLang="zh-CN" sz="1800" dirty="0">
                <a:solidFill>
                  <a:prstClr val="black"/>
                </a:solidFill>
                <a:latin typeface="黑体" panose="02010609060101010101" pitchFamily="2" charset="-122"/>
                <a:ea typeface="黑体" panose="02010609060101010101" pitchFamily="2" charset="-122"/>
              </a:endParaRPr>
            </a:p>
            <a:p>
              <a:pPr eaLnBrk="1" hangingPunct="1">
                <a:lnSpc>
                  <a:spcPct val="80000"/>
                </a:lnSpc>
                <a:spcBef>
                  <a:spcPct val="0"/>
                </a:spcBef>
                <a:buFontTx/>
                <a:buAutoNum type="arabicPeriod"/>
              </a:pPr>
              <a:r>
                <a:rPr lang="zh-CN" altLang="en-US" sz="1800" dirty="0">
                  <a:solidFill>
                    <a:prstClr val="black"/>
                  </a:solidFill>
                  <a:latin typeface="黑体" panose="02010609060101010101" pitchFamily="2" charset="-122"/>
                  <a:ea typeface="黑体" panose="02010609060101010101" pitchFamily="2" charset="-122"/>
                </a:rPr>
                <a:t>学校管理</a:t>
              </a:r>
              <a:endParaRPr lang="en-US" altLang="zh-CN" sz="1800" dirty="0">
                <a:solidFill>
                  <a:prstClr val="black"/>
                </a:solidFill>
                <a:latin typeface="黑体" panose="02010609060101010101" pitchFamily="2" charset="-122"/>
                <a:ea typeface="黑体" panose="02010609060101010101" pitchFamily="2" charset="-122"/>
              </a:endParaRPr>
            </a:p>
            <a:p>
              <a:pPr eaLnBrk="1" hangingPunct="1">
                <a:lnSpc>
                  <a:spcPct val="80000"/>
                </a:lnSpc>
                <a:spcBef>
                  <a:spcPct val="0"/>
                </a:spcBef>
                <a:buFontTx/>
                <a:buAutoNum type="arabicPeriod"/>
              </a:pPr>
              <a:r>
                <a:rPr lang="zh-CN" altLang="en-US" sz="1800" dirty="0">
                  <a:solidFill>
                    <a:prstClr val="black"/>
                  </a:solidFill>
                  <a:latin typeface="黑体" panose="02010609060101010101" pitchFamily="2" charset="-122"/>
                  <a:ea typeface="黑体" panose="02010609060101010101" pitchFamily="2" charset="-122"/>
                </a:rPr>
                <a:t>课堂教学</a:t>
              </a:r>
              <a:endParaRPr lang="en-US" altLang="zh-CN" sz="1800" dirty="0">
                <a:solidFill>
                  <a:prstClr val="black"/>
                </a:solidFill>
                <a:latin typeface="黑体" panose="02010609060101010101" pitchFamily="2" charset="-122"/>
                <a:ea typeface="黑体" panose="02010609060101010101" pitchFamily="2" charset="-122"/>
              </a:endParaRPr>
            </a:p>
            <a:p>
              <a:pPr eaLnBrk="1" hangingPunct="1">
                <a:lnSpc>
                  <a:spcPct val="80000"/>
                </a:lnSpc>
                <a:spcBef>
                  <a:spcPct val="0"/>
                </a:spcBef>
                <a:buFontTx/>
                <a:buAutoNum type="arabicPeriod"/>
              </a:pPr>
              <a:r>
                <a:rPr lang="zh-CN" altLang="en-US" sz="1800" dirty="0">
                  <a:solidFill>
                    <a:prstClr val="black"/>
                  </a:solidFill>
                  <a:latin typeface="黑体" panose="02010609060101010101" pitchFamily="2" charset="-122"/>
                  <a:ea typeface="黑体" panose="02010609060101010101" pitchFamily="2" charset="-122"/>
                </a:rPr>
                <a:t>学生学习</a:t>
              </a:r>
              <a:endParaRPr lang="en-US" altLang="zh-CN" sz="1800" dirty="0">
                <a:solidFill>
                  <a:srgbClr val="1C1C1C"/>
                </a:solidFill>
                <a:latin typeface="黑体" panose="02010609060101010101" pitchFamily="2" charset="-122"/>
                <a:ea typeface="黑体" panose="02010609060101010101" pitchFamily="2" charset="-122"/>
              </a:endParaRPr>
            </a:p>
          </p:txBody>
        </p:sp>
        <p:sp>
          <p:nvSpPr>
            <p:cNvPr id="187" name="Text Box 31"/>
            <p:cNvSpPr txBox="1">
              <a:spLocks noChangeArrowheads="1"/>
            </p:cNvSpPr>
            <p:nvPr/>
          </p:nvSpPr>
          <p:spPr bwMode="auto">
            <a:xfrm>
              <a:off x="4355974" y="4455399"/>
              <a:ext cx="2044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spcBef>
                  <a:spcPct val="50000"/>
                </a:spcBef>
                <a:buFont typeface="Wingdings" panose="05000000000000000000" pitchFamily="2" charset="2"/>
                <a:buChar char="Ø"/>
              </a:pPr>
              <a:r>
                <a:rPr lang="zh-CN" altLang="en-US" sz="1800" b="1">
                  <a:solidFill>
                    <a:srgbClr val="333333"/>
                  </a:solidFill>
                  <a:latin typeface="黑体" panose="02010609060101010101" pitchFamily="2" charset="-122"/>
                  <a:ea typeface="黑体" panose="02010609060101010101" pitchFamily="2" charset="-122"/>
                </a:rPr>
                <a:t>相关因素及影响</a:t>
              </a:r>
              <a:endParaRPr lang="en-US" altLang="zh-CN" sz="1800" b="1">
                <a:solidFill>
                  <a:srgbClr val="333333"/>
                </a:solidFill>
                <a:latin typeface="黑体" panose="02010609060101010101" pitchFamily="2" charset="-122"/>
                <a:ea typeface="黑体" panose="0201060906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slide(fromBottom)">
                                      <p:cBhvr>
                                        <p:cTn id="7" dur="500"/>
                                        <p:tgtEl>
                                          <p:spTgt spid="157"/>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65"/>
                                        </p:tgtEl>
                                        <p:attrNameLst>
                                          <p:attrName>style.visibility</p:attrName>
                                        </p:attrNameLst>
                                      </p:cBhvr>
                                      <p:to>
                                        <p:strVal val="visible"/>
                                      </p:to>
                                    </p:set>
                                    <p:animEffect transition="in" filter="slide(fromBottom)">
                                      <p:cBhvr>
                                        <p:cTn id="11" dur="500"/>
                                        <p:tgtEl>
                                          <p:spTgt spid="165"/>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181"/>
                                        </p:tgtEl>
                                        <p:attrNameLst>
                                          <p:attrName>style.visibility</p:attrName>
                                        </p:attrNameLst>
                                      </p:cBhvr>
                                      <p:to>
                                        <p:strVal val="visible"/>
                                      </p:to>
                                    </p:set>
                                    <p:animEffect transition="in" filter="slide(fromBottom)">
                                      <p:cBhvr>
                                        <p:cTn id="15" dur="500"/>
                                        <p:tgtEl>
                                          <p:spTgt spid="181"/>
                                        </p:tgtEl>
                                      </p:cBhvr>
                                    </p:animEffect>
                                  </p:childTnLst>
                                </p:cTn>
                              </p:par>
                            </p:childTnLst>
                          </p:cTn>
                        </p:par>
                        <p:par>
                          <p:cTn id="16" fill="hold">
                            <p:stCondLst>
                              <p:cond delay="1500"/>
                            </p:stCondLst>
                            <p:childTnLst>
                              <p:par>
                                <p:cTn id="17" presetID="12" presetClass="entr" presetSubtype="4" fill="hold" nodeType="afterEffect">
                                  <p:stCondLst>
                                    <p:cond delay="0"/>
                                  </p:stCondLst>
                                  <p:childTnLst>
                                    <p:set>
                                      <p:cBhvr>
                                        <p:cTn id="18" dur="1" fill="hold">
                                          <p:stCondLst>
                                            <p:cond delay="0"/>
                                          </p:stCondLst>
                                        </p:cTn>
                                        <p:tgtEl>
                                          <p:spTgt spid="173"/>
                                        </p:tgtEl>
                                        <p:attrNameLst>
                                          <p:attrName>style.visibility</p:attrName>
                                        </p:attrNameLst>
                                      </p:cBhvr>
                                      <p:to>
                                        <p:strVal val="visible"/>
                                      </p:to>
                                    </p:set>
                                    <p:animEffect transition="in" filter="slide(fromBottom)">
                                      <p:cBhvr>
                                        <p:cTn id="19" dur="500"/>
                                        <p:tgtEl>
                                          <p:spTgt spid="173"/>
                                        </p:tgtEl>
                                      </p:cBhvr>
                                    </p:animEffect>
                                  </p:childTnLst>
                                </p:cTn>
                              </p:par>
                            </p:childTnLst>
                          </p:cTn>
                        </p:par>
                        <p:par>
                          <p:cTn id="20" fill="hold">
                            <p:stCondLst>
                              <p:cond delay="2000"/>
                            </p:stCondLst>
                            <p:childTnLst>
                              <p:par>
                                <p:cTn id="21" presetID="8" presetClass="entr" presetSubtype="16" fill="hold" nodeType="afterEffect">
                                  <p:stCondLst>
                                    <p:cond delay="0"/>
                                  </p:stCondLst>
                                  <p:childTnLst>
                                    <p:set>
                                      <p:cBhvr>
                                        <p:cTn id="22" dur="1" fill="hold">
                                          <p:stCondLst>
                                            <p:cond delay="0"/>
                                          </p:stCondLst>
                                        </p:cTn>
                                        <p:tgtEl>
                                          <p:spTgt spid="152"/>
                                        </p:tgtEl>
                                        <p:attrNameLst>
                                          <p:attrName>style.visibility</p:attrName>
                                        </p:attrNameLst>
                                      </p:cBhvr>
                                      <p:to>
                                        <p:strVal val="visible"/>
                                      </p:to>
                                    </p:set>
                                    <p:animEffect transition="in" filter="diamond(in)">
                                      <p:cBhvr>
                                        <p:cTn id="23"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45201" y="624110"/>
            <a:ext cx="6589199" cy="696888"/>
          </a:xfrm>
        </p:spPr>
        <p:txBody>
          <a:bodyPr>
            <a:normAutofit/>
          </a:bodyPr>
          <a:lstStyle/>
          <a:p>
            <a:r>
              <a:rPr lang="zh-CN" altLang="en-US" sz="3200" dirty="0">
                <a:solidFill>
                  <a:schemeClr val="tx1"/>
                </a:solidFill>
                <a:latin typeface="黑体" panose="02010609060101010101" pitchFamily="2" charset="-122"/>
                <a:ea typeface="黑体" panose="02010609060101010101" pitchFamily="2" charset="-122"/>
              </a:rPr>
              <a:t>定位于服务和改进</a:t>
            </a:r>
            <a:endParaRPr lang="zh-CN" altLang="en-US" sz="3200" dirty="0">
              <a:solidFill>
                <a:schemeClr val="tx1"/>
              </a:solidFill>
              <a:latin typeface="黑体" panose="02010609060101010101" pitchFamily="2" charset="-122"/>
              <a:ea typeface="黑体" panose="02010609060101010101" pitchFamily="2" charset="-122"/>
            </a:endParaRPr>
          </a:p>
        </p:txBody>
      </p:sp>
      <p:sp>
        <p:nvSpPr>
          <p:cNvPr id="4" name="矩形 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评价理念</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
        <p:nvSpPr>
          <p:cNvPr id="36" name="Text Box 9"/>
          <p:cNvSpPr txBox="1">
            <a:spLocks noChangeArrowheads="1"/>
          </p:cNvSpPr>
          <p:nvPr/>
        </p:nvSpPr>
        <p:spPr bwMode="gray">
          <a:xfrm>
            <a:off x="755576" y="1905000"/>
            <a:ext cx="7283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600">
                <a:solidFill>
                  <a:prstClr val="black"/>
                </a:solidFill>
                <a:latin typeface="楷体_GB2312" panose="02010609030101010101" pitchFamily="49" charset="-122"/>
                <a:ea typeface="楷体_GB2312" panose="02010609030101010101" pitchFamily="49" charset="-122"/>
              </a:rPr>
              <a:t>    </a:t>
            </a:r>
            <a:endParaRPr lang="zh-CN" altLang="en-US" sz="1600">
              <a:solidFill>
                <a:prstClr val="black"/>
              </a:solidFill>
              <a:latin typeface="楷体_GB2312" panose="02010609030101010101" pitchFamily="49" charset="-122"/>
              <a:ea typeface="楷体_GB2312" panose="02010609030101010101" pitchFamily="49" charset="-122"/>
            </a:endParaRPr>
          </a:p>
        </p:txBody>
      </p:sp>
      <p:grpSp>
        <p:nvGrpSpPr>
          <p:cNvPr id="37" name="Group 24"/>
          <p:cNvGrpSpPr/>
          <p:nvPr/>
        </p:nvGrpSpPr>
        <p:grpSpPr bwMode="auto">
          <a:xfrm>
            <a:off x="4764014" y="1489263"/>
            <a:ext cx="4065587" cy="3786187"/>
            <a:chOff x="3168" y="1152"/>
            <a:chExt cx="2112" cy="2544"/>
          </a:xfrm>
        </p:grpSpPr>
        <p:sp>
          <p:nvSpPr>
            <p:cNvPr id="38" name="AutoShape 4"/>
            <p:cNvSpPr>
              <a:spLocks noChangeArrowheads="1"/>
            </p:cNvSpPr>
            <p:nvPr/>
          </p:nvSpPr>
          <p:spPr bwMode="auto">
            <a:xfrm>
              <a:off x="3168" y="1344"/>
              <a:ext cx="2112" cy="2352"/>
            </a:xfrm>
            <a:prstGeom prst="roundRect">
              <a:avLst>
                <a:gd name="adj" fmla="val 4690"/>
              </a:avLst>
            </a:prstGeom>
            <a:solidFill>
              <a:sysClr val="window" lastClr="FFFFFF"/>
            </a:solidFill>
            <a:ln w="15875" cap="rnd" cmpd="sng" algn="ctr">
              <a:solidFill>
                <a:srgbClr val="1CACE3"/>
              </a:solidFill>
              <a:prstDash val="soli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39" name="AutoShape 5"/>
            <p:cNvSpPr>
              <a:spLocks noChangeArrowheads="1"/>
            </p:cNvSpPr>
            <p:nvPr/>
          </p:nvSpPr>
          <p:spPr bwMode="gray">
            <a:xfrm>
              <a:off x="3360" y="1152"/>
              <a:ext cx="1715" cy="384"/>
            </a:xfrm>
            <a:prstGeom prst="roundRect">
              <a:avLst>
                <a:gd name="adj" fmla="val 50000"/>
              </a:avLst>
            </a:prstGeom>
            <a:solidFill>
              <a:srgbClr val="1CACE3">
                <a:tint val="70000"/>
                <a:lumMod val="104000"/>
              </a:srgbClr>
            </a:solidFill>
            <a:ln w="9525" cap="rnd" cmpd="sng" algn="ctr">
              <a:solidFill>
                <a:srgbClr val="1CACE3">
                  <a:shade val="90000"/>
                </a:srgbClr>
              </a:solidFill>
              <a:prstDash val="soli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0" name="Text Box 13"/>
            <p:cNvSpPr txBox="1">
              <a:spLocks noChangeArrowheads="1"/>
            </p:cNvSpPr>
            <p:nvPr/>
          </p:nvSpPr>
          <p:spPr bwMode="gray">
            <a:xfrm>
              <a:off x="3456" y="1680"/>
              <a:ext cx="1204" cy="194"/>
            </a:xfrm>
            <a:prstGeom prst="rect">
              <a:avLst/>
            </a:prstGeom>
            <a:noFill/>
            <a:ln w="9525" algn="ctr">
              <a:noFill/>
              <a:miter lim="800000"/>
            </a:ln>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0" lang="en-US" altLang="zh-CN" sz="1400" b="0" i="0" u="none" strike="noStrike" kern="0" cap="none" spc="0" normalizeH="0" baseline="0" noProof="0">
                  <a:ln>
                    <a:noFill/>
                  </a:ln>
                  <a:solidFill>
                    <a:sysClr val="window" lastClr="FFFFFF"/>
                  </a:solidFill>
                  <a:effectLst/>
                  <a:uLnTx/>
                  <a:uFillTx/>
                </a:rPr>
                <a:t>Add Your Title</a:t>
              </a:r>
              <a:endParaRPr kumimoji="0" lang="en-US" altLang="zh-CN" sz="1400" b="0" i="0" u="none" strike="noStrike" kern="0" cap="none" spc="0" normalizeH="0" baseline="0" noProof="0">
                <a:ln>
                  <a:noFill/>
                </a:ln>
                <a:solidFill>
                  <a:sysClr val="window" lastClr="FFFFFF"/>
                </a:solidFill>
                <a:effectLst/>
                <a:uLnTx/>
                <a:uFillTx/>
              </a:endParaRPr>
            </a:p>
          </p:txBody>
        </p:sp>
        <p:sp>
          <p:nvSpPr>
            <p:cNvPr id="41" name="Text Box 14"/>
            <p:cNvSpPr txBox="1">
              <a:spLocks noChangeArrowheads="1"/>
            </p:cNvSpPr>
            <p:nvPr/>
          </p:nvSpPr>
          <p:spPr bwMode="gray">
            <a:xfrm>
              <a:off x="3504" y="1200"/>
              <a:ext cx="1418" cy="310"/>
            </a:xfrm>
            <a:prstGeom prst="rect">
              <a:avLst/>
            </a:prstGeom>
            <a:noFill/>
            <a:ln w="9525" algn="ctr">
              <a:noFill/>
              <a:miter lim="800000"/>
            </a:ln>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prstClr val="black"/>
                  </a:solidFill>
                  <a:effectLst/>
                  <a:uLnTx/>
                  <a:uFillTx/>
                  <a:latin typeface="黑体" panose="02010609060101010101" pitchFamily="2" charset="-122"/>
                  <a:ea typeface="黑体" panose="02010609060101010101" pitchFamily="2" charset="-122"/>
                </a:rPr>
                <a:t>微观层面</a:t>
              </a:r>
              <a:endParaRPr kumimoji="0" lang="en-US" altLang="zh-CN" sz="2400" b="0" i="0" u="none" strike="noStrike" kern="0" cap="none" spc="0" normalizeH="0" baseline="0" noProof="0" dirty="0">
                <a:ln>
                  <a:noFill/>
                </a:ln>
                <a:solidFill>
                  <a:prstClr val="black"/>
                </a:solidFill>
                <a:effectLst/>
                <a:uLnTx/>
                <a:uFillTx/>
                <a:latin typeface="黑体" panose="02010609060101010101" pitchFamily="2" charset="-122"/>
                <a:ea typeface="黑体" panose="02010609060101010101" pitchFamily="2" charset="-122"/>
              </a:endParaRPr>
            </a:p>
          </p:txBody>
        </p:sp>
        <p:sp>
          <p:nvSpPr>
            <p:cNvPr id="42" name="Text Box 22"/>
            <p:cNvSpPr txBox="1">
              <a:spLocks noChangeArrowheads="1"/>
            </p:cNvSpPr>
            <p:nvPr/>
          </p:nvSpPr>
          <p:spPr bwMode="auto">
            <a:xfrm>
              <a:off x="3252" y="1680"/>
              <a:ext cx="1963" cy="1737"/>
            </a:xfrm>
            <a:prstGeom prst="rect">
              <a:avLst/>
            </a:prstGeom>
            <a:gradFill flip="none" rotWithShape="1">
              <a:gsLst>
                <a:gs pos="0">
                  <a:srgbClr val="1CACE3">
                    <a:tint val="70000"/>
                    <a:lumMod val="104000"/>
                    <a:tint val="66000"/>
                    <a:satMod val="160000"/>
                  </a:srgbClr>
                </a:gs>
                <a:gs pos="50000">
                  <a:srgbClr val="1CACE3">
                    <a:tint val="70000"/>
                    <a:lumMod val="104000"/>
                    <a:tint val="44500"/>
                    <a:satMod val="160000"/>
                  </a:srgbClr>
                </a:gs>
                <a:gs pos="100000">
                  <a:srgbClr val="1CACE3">
                    <a:tint val="70000"/>
                    <a:lumMod val="104000"/>
                    <a:tint val="23500"/>
                    <a:satMod val="160000"/>
                  </a:srgbClr>
                </a:gs>
              </a:gsLst>
              <a:lin ang="16200000" scaled="1"/>
              <a:tileRect/>
            </a:gradFill>
            <a:ln w="9525" algn="ctr">
              <a:noFill/>
              <a:miter lim="800000"/>
            </a:ln>
          </p:spPr>
          <p:txBody>
            <a:bodyPr>
              <a:spAutoFit/>
            </a:bodyPr>
            <a:lstStyle/>
            <a:p>
              <a:pPr marL="460375" marR="0" lvl="1" indent="-285750" defTabSz="91440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b="0" i="0" u="none" strike="noStrike" kern="0" cap="none" spc="0" normalizeH="0" baseline="0" noProof="0" dirty="0" smtClean="0">
                  <a:ln>
                    <a:noFill/>
                  </a:ln>
                  <a:solidFill>
                    <a:sysClr val="windowText" lastClr="000000"/>
                  </a:solidFill>
                  <a:effectLst/>
                  <a:uLnTx/>
                  <a:uFillTx/>
                  <a:latin typeface="黑体" panose="02010609060101010101" pitchFamily="2" charset="-122"/>
                  <a:ea typeface="黑体" panose="02010609060101010101" pitchFamily="2" charset="-122"/>
                </a:rPr>
                <a:t>建立</a:t>
              </a:r>
              <a:r>
                <a:rPr kumimoji="0" lang="zh-CN" altLang="en-US" b="0" i="0" u="none" strike="noStrike" kern="0" cap="none" spc="0" normalizeH="0" baseline="0" noProof="0" dirty="0">
                  <a:ln>
                    <a:noFill/>
                  </a:ln>
                  <a:solidFill>
                    <a:sysClr val="windowText" lastClr="000000"/>
                  </a:solidFill>
                  <a:effectLst/>
                  <a:uLnTx/>
                  <a:uFillTx/>
                  <a:latin typeface="黑体" panose="02010609060101010101" pitchFamily="2" charset="-122"/>
                  <a:ea typeface="黑体" panose="02010609060101010101" pitchFamily="2" charset="-122"/>
                </a:rPr>
                <a:t>基于实证数据资料分析的教学质量改进研究系统，在</a:t>
              </a:r>
              <a:r>
                <a:rPr kumimoji="0" lang="zh-CN" altLang="en-US" b="0" i="0" u="none" strike="noStrike" kern="0" cap="none" spc="0" normalizeH="0" baseline="0" noProof="0" dirty="0" smtClean="0">
                  <a:ln>
                    <a:noFill/>
                  </a:ln>
                  <a:solidFill>
                    <a:sysClr val="windowText" lastClr="000000"/>
                  </a:solidFill>
                  <a:effectLst/>
                  <a:uLnTx/>
                  <a:uFillTx/>
                  <a:latin typeface="黑体" panose="02010609060101010101" pitchFamily="2" charset="-122"/>
                  <a:ea typeface="黑体" panose="02010609060101010101" pitchFamily="2" charset="-122"/>
                </a:rPr>
                <a:t>对其进行</a:t>
              </a:r>
              <a:r>
                <a:rPr kumimoji="0" lang="zh-CN" altLang="en-US" b="0" i="0" u="none" strike="noStrike" kern="0" cap="none" spc="0" normalizeH="0" baseline="0" noProof="0" dirty="0">
                  <a:ln>
                    <a:noFill/>
                  </a:ln>
                  <a:solidFill>
                    <a:sysClr val="windowText" lastClr="000000"/>
                  </a:solidFill>
                  <a:effectLst/>
                  <a:uLnTx/>
                  <a:uFillTx/>
                  <a:latin typeface="黑体" panose="02010609060101010101" pitchFamily="2" charset="-122"/>
                  <a:ea typeface="黑体" panose="02010609060101010101" pitchFamily="2" charset="-122"/>
                </a:rPr>
                <a:t>科学分析基础上，对区县、学校、班级、学生等层面的教学质量进行反馈，旨在</a:t>
              </a:r>
              <a:r>
                <a:rPr kumimoji="0" lang="zh-CN" altLang="en-US" b="0" i="0" u="none" strike="noStrike" kern="0" cap="none" spc="0" normalizeH="0" baseline="0" noProof="0" dirty="0" smtClean="0">
                  <a:ln>
                    <a:noFill/>
                  </a:ln>
                  <a:solidFill>
                    <a:sysClr val="windowText" lastClr="000000"/>
                  </a:solidFill>
                  <a:effectLst/>
                  <a:uLnTx/>
                  <a:uFillTx/>
                  <a:latin typeface="黑体" panose="02010609060101010101" pitchFamily="2" charset="-122"/>
                  <a:ea typeface="黑体" panose="02010609060101010101" pitchFamily="2" charset="-122"/>
                </a:rPr>
                <a:t>不断</a:t>
              </a:r>
              <a:r>
                <a:rPr lang="zh-CN" altLang="en-US" kern="0" dirty="0">
                  <a:solidFill>
                    <a:sysClr val="windowText" lastClr="000000"/>
                  </a:solidFill>
                  <a:latin typeface="黑体" panose="02010609060101010101" pitchFamily="2" charset="-122"/>
                  <a:ea typeface="黑体" panose="02010609060101010101" pitchFamily="2" charset="-122"/>
                </a:rPr>
                <a:t>促进</a:t>
              </a:r>
              <a:r>
                <a:rPr kumimoji="0" lang="zh-CN" altLang="en-US" b="0" i="0" u="none" strike="noStrike" kern="0" cap="none" spc="0" normalizeH="0" baseline="0" noProof="0" dirty="0" smtClean="0">
                  <a:ln>
                    <a:noFill/>
                  </a:ln>
                  <a:solidFill>
                    <a:sysClr val="windowText" lastClr="000000"/>
                  </a:solidFill>
                  <a:effectLst/>
                  <a:uLnTx/>
                  <a:uFillTx/>
                  <a:latin typeface="黑体" panose="02010609060101010101" pitchFamily="2" charset="-122"/>
                  <a:ea typeface="黑体" panose="02010609060101010101" pitchFamily="2" charset="-122"/>
                </a:rPr>
                <a:t>教育</a:t>
              </a:r>
              <a:r>
                <a:rPr kumimoji="0" lang="zh-CN" altLang="en-US" b="0" i="0" u="none" strike="noStrike" kern="0" cap="none" spc="0" normalizeH="0" baseline="0" noProof="0" dirty="0">
                  <a:ln>
                    <a:noFill/>
                  </a:ln>
                  <a:solidFill>
                    <a:sysClr val="windowText" lastClr="000000"/>
                  </a:solidFill>
                  <a:effectLst/>
                  <a:uLnTx/>
                  <a:uFillTx/>
                  <a:latin typeface="黑体" panose="02010609060101010101" pitchFamily="2" charset="-122"/>
                  <a:ea typeface="黑体" panose="02010609060101010101" pitchFamily="2" charset="-122"/>
                </a:rPr>
                <a:t>教学</a:t>
              </a:r>
              <a:r>
                <a:rPr kumimoji="0" lang="zh-CN" altLang="en-US" b="0" i="0" u="none" strike="noStrike" kern="0" cap="none" spc="0" normalizeH="0" baseline="0" noProof="0" dirty="0" smtClean="0">
                  <a:ln>
                    <a:noFill/>
                  </a:ln>
                  <a:solidFill>
                    <a:sysClr val="windowText" lastClr="000000"/>
                  </a:solidFill>
                  <a:effectLst/>
                  <a:uLnTx/>
                  <a:uFillTx/>
                  <a:latin typeface="黑体" panose="02010609060101010101" pitchFamily="2" charset="-122"/>
                  <a:ea typeface="黑体" panose="02010609060101010101" pitchFamily="2" charset="-122"/>
                </a:rPr>
                <a:t>质量的改进。</a:t>
              </a:r>
              <a:endParaRPr kumimoji="0" lang="en-US" altLang="zh-CN" b="0" i="0" u="none" strike="noStrike" kern="0" cap="none" spc="0" normalizeH="0" baseline="0" noProof="0" dirty="0">
                <a:ln>
                  <a:noFill/>
                </a:ln>
                <a:solidFill>
                  <a:sysClr val="windowText" lastClr="000000"/>
                </a:solidFill>
                <a:effectLst/>
                <a:uLnTx/>
                <a:uFillTx/>
                <a:latin typeface="黑体" panose="02010609060101010101" pitchFamily="2" charset="-122"/>
                <a:ea typeface="黑体" panose="02010609060101010101" pitchFamily="2" charset="-122"/>
              </a:endParaRPr>
            </a:p>
          </p:txBody>
        </p:sp>
      </p:grpSp>
      <p:grpSp>
        <p:nvGrpSpPr>
          <p:cNvPr id="43" name="组合 42"/>
          <p:cNvGrpSpPr/>
          <p:nvPr/>
        </p:nvGrpSpPr>
        <p:grpSpPr>
          <a:xfrm>
            <a:off x="496814" y="1489263"/>
            <a:ext cx="4065587" cy="3786187"/>
            <a:chOff x="1804988" y="1328192"/>
            <a:chExt cx="4065587" cy="3786187"/>
          </a:xfrm>
        </p:grpSpPr>
        <p:sp>
          <p:nvSpPr>
            <p:cNvPr id="44" name="Text Box 18"/>
            <p:cNvSpPr txBox="1">
              <a:spLocks noChangeArrowheads="1"/>
            </p:cNvSpPr>
            <p:nvPr/>
          </p:nvSpPr>
          <p:spPr bwMode="white">
            <a:xfrm>
              <a:off x="2424113" y="1356767"/>
              <a:ext cx="2257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zh-CN" altLang="en-US" sz="2000" b="0" i="0" u="none" strike="noStrike" kern="0" cap="none" spc="0" normalizeH="0" baseline="0" noProof="0">
                  <a:ln>
                    <a:noFill/>
                  </a:ln>
                  <a:solidFill>
                    <a:srgbClr val="FFFFFF"/>
                  </a:solidFill>
                  <a:effectLst/>
                  <a:uLnTx/>
                  <a:uFillTx/>
                  <a:latin typeface="黑体" panose="02010609060101010101" pitchFamily="2" charset="-122"/>
                  <a:ea typeface="黑体" panose="02010609060101010101" pitchFamily="2" charset="-122"/>
                </a:rPr>
                <a:t>在宏观层面上</a:t>
              </a:r>
              <a:endParaRPr kumimoji="0" lang="en-US" altLang="zh-CN" sz="2000" b="1"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endParaRPr>
            </a:p>
          </p:txBody>
        </p:sp>
        <p:grpSp>
          <p:nvGrpSpPr>
            <p:cNvPr id="45" name="Group 24"/>
            <p:cNvGrpSpPr/>
            <p:nvPr/>
          </p:nvGrpSpPr>
          <p:grpSpPr bwMode="auto">
            <a:xfrm>
              <a:off x="1804988" y="1328192"/>
              <a:ext cx="4065587" cy="3786187"/>
              <a:chOff x="3168" y="1152"/>
              <a:chExt cx="2112" cy="2544"/>
            </a:xfrm>
          </p:grpSpPr>
          <p:sp>
            <p:nvSpPr>
              <p:cNvPr id="46" name="AutoShape 4"/>
              <p:cNvSpPr>
                <a:spLocks noChangeArrowheads="1"/>
              </p:cNvSpPr>
              <p:nvPr/>
            </p:nvSpPr>
            <p:spPr bwMode="auto">
              <a:xfrm>
                <a:off x="3168" y="1344"/>
                <a:ext cx="2112" cy="2352"/>
              </a:xfrm>
              <a:prstGeom prst="roundRect">
                <a:avLst>
                  <a:gd name="adj" fmla="val 4690"/>
                </a:avLst>
              </a:prstGeom>
              <a:solidFill>
                <a:sysClr val="window" lastClr="FFFFFF"/>
              </a:solidFill>
              <a:ln w="15875" cap="rnd" cmpd="sng" algn="ctr">
                <a:solidFill>
                  <a:srgbClr val="1CACE3"/>
                </a:solidFill>
                <a:prstDash val="soli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7" name="AutoShape 5"/>
              <p:cNvSpPr>
                <a:spLocks noChangeArrowheads="1"/>
              </p:cNvSpPr>
              <p:nvPr/>
            </p:nvSpPr>
            <p:spPr bwMode="gray">
              <a:xfrm>
                <a:off x="3360" y="1152"/>
                <a:ext cx="1715" cy="384"/>
              </a:xfrm>
              <a:prstGeom prst="roundRect">
                <a:avLst>
                  <a:gd name="adj" fmla="val 50000"/>
                </a:avLst>
              </a:prstGeom>
              <a:solidFill>
                <a:srgbClr val="1CACE3">
                  <a:tint val="70000"/>
                  <a:lumMod val="104000"/>
                </a:srgbClr>
              </a:solidFill>
              <a:ln w="9525" cap="rnd" cmpd="sng" algn="ctr">
                <a:solidFill>
                  <a:srgbClr val="1CACE3">
                    <a:shade val="90000"/>
                  </a:srgbClr>
                </a:solidFill>
                <a:prstDash val="soli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8" name="Text Box 13"/>
              <p:cNvSpPr txBox="1">
                <a:spLocks noChangeArrowheads="1"/>
              </p:cNvSpPr>
              <p:nvPr/>
            </p:nvSpPr>
            <p:spPr bwMode="gray">
              <a:xfrm>
                <a:off x="3456" y="1680"/>
                <a:ext cx="1204" cy="194"/>
              </a:xfrm>
              <a:prstGeom prst="rect">
                <a:avLst/>
              </a:prstGeom>
              <a:noFill/>
              <a:ln w="9525" algn="ctr">
                <a:noFill/>
                <a:miter lim="800000"/>
              </a:ln>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0" lang="en-US" altLang="zh-CN" sz="1400" b="0" i="0" u="none" strike="noStrike" kern="0" cap="none" spc="0" normalizeH="0" baseline="0" noProof="0">
                    <a:ln>
                      <a:noFill/>
                    </a:ln>
                    <a:solidFill>
                      <a:sysClr val="window" lastClr="FFFFFF"/>
                    </a:solidFill>
                    <a:effectLst/>
                    <a:uLnTx/>
                    <a:uFillTx/>
                  </a:rPr>
                  <a:t>Add Your Title</a:t>
                </a:r>
                <a:endParaRPr kumimoji="0" lang="en-US" altLang="zh-CN" sz="1400" b="0" i="0" u="none" strike="noStrike" kern="0" cap="none" spc="0" normalizeH="0" baseline="0" noProof="0">
                  <a:ln>
                    <a:noFill/>
                  </a:ln>
                  <a:solidFill>
                    <a:sysClr val="window" lastClr="FFFFFF"/>
                  </a:solidFill>
                  <a:effectLst/>
                  <a:uLnTx/>
                  <a:uFillTx/>
                </a:endParaRPr>
              </a:p>
            </p:txBody>
          </p:sp>
          <p:sp>
            <p:nvSpPr>
              <p:cNvPr id="49" name="Text Box 14"/>
              <p:cNvSpPr txBox="1">
                <a:spLocks noChangeArrowheads="1"/>
              </p:cNvSpPr>
              <p:nvPr/>
            </p:nvSpPr>
            <p:spPr bwMode="gray">
              <a:xfrm>
                <a:off x="3504" y="1200"/>
                <a:ext cx="1418" cy="310"/>
              </a:xfrm>
              <a:prstGeom prst="rect">
                <a:avLst/>
              </a:prstGeom>
              <a:noFill/>
              <a:ln w="9525" algn="ctr">
                <a:noFill/>
                <a:miter lim="800000"/>
              </a:ln>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prstClr val="black"/>
                    </a:solidFill>
                    <a:effectLst/>
                    <a:uLnTx/>
                    <a:uFillTx/>
                    <a:latin typeface="黑体" panose="02010609060101010101" pitchFamily="2" charset="-122"/>
                    <a:ea typeface="黑体" panose="02010609060101010101" pitchFamily="2" charset="-122"/>
                  </a:rPr>
                  <a:t>宏观层面</a:t>
                </a:r>
                <a:endParaRPr kumimoji="0" lang="en-US" altLang="zh-CN" sz="2400" b="0" i="0" u="none" strike="noStrike" kern="0" cap="none" spc="0" normalizeH="0" baseline="0" noProof="0" dirty="0">
                  <a:ln>
                    <a:noFill/>
                  </a:ln>
                  <a:solidFill>
                    <a:prstClr val="black"/>
                  </a:solidFill>
                  <a:effectLst/>
                  <a:uLnTx/>
                  <a:uFillTx/>
                  <a:latin typeface="黑体" panose="02010609060101010101" pitchFamily="2" charset="-122"/>
                  <a:ea typeface="黑体" panose="02010609060101010101" pitchFamily="2" charset="-122"/>
                </a:endParaRPr>
              </a:p>
            </p:txBody>
          </p:sp>
          <p:sp>
            <p:nvSpPr>
              <p:cNvPr id="50" name="Text Box 22"/>
              <p:cNvSpPr txBox="1">
                <a:spLocks noChangeArrowheads="1"/>
              </p:cNvSpPr>
              <p:nvPr/>
            </p:nvSpPr>
            <p:spPr bwMode="auto">
              <a:xfrm>
                <a:off x="3208" y="1680"/>
                <a:ext cx="2019" cy="1737"/>
              </a:xfrm>
              <a:prstGeom prst="rect">
                <a:avLst/>
              </a:prstGeom>
              <a:gradFill flip="none" rotWithShape="1">
                <a:gsLst>
                  <a:gs pos="0">
                    <a:srgbClr val="1CACE3">
                      <a:tint val="70000"/>
                      <a:lumMod val="104000"/>
                      <a:tint val="66000"/>
                      <a:satMod val="160000"/>
                    </a:srgbClr>
                  </a:gs>
                  <a:gs pos="50000">
                    <a:srgbClr val="1CACE3">
                      <a:tint val="70000"/>
                      <a:lumMod val="104000"/>
                      <a:tint val="44500"/>
                      <a:satMod val="160000"/>
                    </a:srgbClr>
                  </a:gs>
                  <a:gs pos="100000">
                    <a:srgbClr val="1CACE3">
                      <a:tint val="70000"/>
                      <a:lumMod val="104000"/>
                      <a:tint val="23500"/>
                      <a:satMod val="160000"/>
                    </a:srgbClr>
                  </a:gs>
                </a:gsLst>
                <a:lin ang="16200000" scaled="1"/>
                <a:tileRect/>
              </a:gradFill>
              <a:ln w="9525" cap="rnd" cmpd="sng" algn="ctr">
                <a:noFill/>
                <a:prstDash val="solid"/>
              </a:ln>
              <a:effectLst/>
            </p:spPr>
            <p:txBody>
              <a:bodyPr>
                <a:spAutoFit/>
              </a:bodyPr>
              <a:lstStyle/>
              <a:p>
                <a:pPr marL="466725" marR="0" lvl="1" indent="-285750" defTabSz="91440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b="0" i="0" u="none" strike="noStrike" kern="0" cap="none" spc="0" normalizeH="0" baseline="0" noProof="0" dirty="0" smtClean="0">
                    <a:ln>
                      <a:noFill/>
                    </a:ln>
                    <a:solidFill>
                      <a:sysClr val="windowText" lastClr="000000"/>
                    </a:solidFill>
                    <a:effectLst/>
                    <a:uLnTx/>
                    <a:uFillTx/>
                    <a:latin typeface="黑体" panose="02010609060101010101" pitchFamily="2" charset="-122"/>
                    <a:ea typeface="黑体" panose="02010609060101010101" pitchFamily="2" charset="-122"/>
                  </a:rPr>
                  <a:t>建立</a:t>
                </a:r>
                <a:r>
                  <a:rPr kumimoji="0" lang="zh-CN" altLang="en-US" b="0" i="0" u="none" strike="noStrike" kern="0" cap="none" spc="0" normalizeH="0" baseline="0" noProof="0" dirty="0">
                    <a:ln>
                      <a:noFill/>
                    </a:ln>
                    <a:solidFill>
                      <a:sysClr val="windowText" lastClr="000000"/>
                    </a:solidFill>
                    <a:effectLst/>
                    <a:uLnTx/>
                    <a:uFillTx/>
                    <a:latin typeface="黑体" panose="02010609060101010101" pitchFamily="2" charset="-122"/>
                    <a:ea typeface="黑体" panose="02010609060101010101" pitchFamily="2" charset="-122"/>
                  </a:rPr>
                  <a:t>基于实证资料分析的教育政策研究系统，结合热点问题进行深入综合分析；</a:t>
                </a:r>
                <a:endParaRPr kumimoji="0" lang="en-US" altLang="zh-CN" b="0" i="0" u="none" strike="noStrike" kern="0" cap="none" spc="0" normalizeH="0" baseline="0" noProof="0" dirty="0">
                  <a:ln>
                    <a:noFill/>
                  </a:ln>
                  <a:solidFill>
                    <a:sysClr val="windowText" lastClr="000000"/>
                  </a:solidFill>
                  <a:effectLst/>
                  <a:uLnTx/>
                  <a:uFillTx/>
                  <a:latin typeface="黑体" panose="02010609060101010101" pitchFamily="2" charset="-122"/>
                  <a:ea typeface="黑体" panose="02010609060101010101" pitchFamily="2" charset="-122"/>
                </a:endParaRPr>
              </a:p>
              <a:p>
                <a:pPr marL="466725" marR="0" lvl="1" indent="-285750" defTabSz="91440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b="0" i="0" u="none" strike="noStrike" kern="0" cap="none" spc="0" normalizeH="0" baseline="0" noProof="0" dirty="0" smtClean="0">
                    <a:ln>
                      <a:noFill/>
                    </a:ln>
                    <a:solidFill>
                      <a:sysClr val="windowText" lastClr="000000"/>
                    </a:solidFill>
                    <a:effectLst/>
                    <a:uLnTx/>
                    <a:uFillTx/>
                    <a:latin typeface="黑体" panose="02010609060101010101" pitchFamily="2" charset="-122"/>
                    <a:ea typeface="黑体" panose="02010609060101010101" pitchFamily="2" charset="-122"/>
                  </a:rPr>
                  <a:t>旨在</a:t>
                </a:r>
                <a:r>
                  <a:rPr kumimoji="0" lang="zh-CN" altLang="en-US" b="0" i="0" u="none" strike="noStrike" kern="0" cap="none" spc="0" normalizeH="0" baseline="0" noProof="0" dirty="0">
                    <a:ln>
                      <a:noFill/>
                    </a:ln>
                    <a:solidFill>
                      <a:sysClr val="windowText" lastClr="000000"/>
                    </a:solidFill>
                    <a:effectLst/>
                    <a:uLnTx/>
                    <a:uFillTx/>
                    <a:latin typeface="黑体" panose="02010609060101010101" pitchFamily="2" charset="-122"/>
                    <a:ea typeface="黑体" panose="02010609060101010101" pitchFamily="2" charset="-122"/>
                  </a:rPr>
                  <a:t>提出促进北京市义务教育质量优质均衡发展、全面提高的教育政策建议。</a:t>
                </a:r>
                <a:endParaRPr kumimoji="0" lang="en-US" altLang="zh-CN" b="0" i="0" u="none" strike="noStrike" kern="0" cap="none" spc="0" normalizeH="0" baseline="0" noProof="0" dirty="0">
                  <a:ln>
                    <a:noFill/>
                  </a:ln>
                  <a:solidFill>
                    <a:sysClr val="windowText" lastClr="000000"/>
                  </a:solidFill>
                  <a:effectLst/>
                  <a:uLnTx/>
                  <a:uFillTx/>
                  <a:latin typeface="黑体" panose="02010609060101010101" pitchFamily="2" charset="-122"/>
                  <a:ea typeface="黑体" panose="02010609060101010101" pitchFamily="2" charset="-122"/>
                </a:endParaRPr>
              </a:p>
            </p:txBody>
          </p:sp>
        </p:grpSp>
      </p:grpSp>
      <p:sp>
        <p:nvSpPr>
          <p:cNvPr id="51" name="矩形 50"/>
          <p:cNvSpPr/>
          <p:nvPr/>
        </p:nvSpPr>
        <p:spPr>
          <a:xfrm>
            <a:off x="179512" y="5408611"/>
            <a:ext cx="8964488" cy="1449389"/>
          </a:xfrm>
          <a:prstGeom prst="rect">
            <a:avLst/>
          </a:prstGeom>
          <a:solidFill>
            <a:schemeClr val="bg2">
              <a:lumMod val="90000"/>
            </a:schemeClr>
          </a:solidFill>
          <a:ln w="6350" cap="flat" cmpd="sng" algn="ctr">
            <a:solidFill>
              <a:srgbClr val="A5A5A5"/>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宏观</a:t>
            </a:r>
            <a:r>
              <a:rPr kumimoji="0" lang="zh-CN"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监控评价</a:t>
            </a:r>
            <a:r>
              <a:rPr kumimoji="0" lang="en-US"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kumimoji="0" lang="zh-CN"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服务</a:t>
            </a:r>
            <a:r>
              <a:rPr kumimoji="0" lang="zh-CN" altLang="en-US"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教育行政管理部门</a:t>
            </a:r>
            <a:r>
              <a:rPr kumimoji="0" lang="en-US"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kumimoji="0" lang="zh-CN" altLang="zh-CN" sz="2000" b="0"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年度教学质量报告</a:t>
            </a:r>
            <a:r>
              <a:rPr kumimoji="0" lang="zh-CN" altLang="en-US" sz="2000" b="0"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、年度学业质量</a:t>
            </a:r>
            <a:r>
              <a:rPr kumimoji="0" lang="zh-CN" altLang="zh-CN" sz="2000" b="0"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差异分析报告</a:t>
            </a:r>
            <a:r>
              <a:rPr kumimoji="0" lang="zh-CN" altLang="en-US" sz="2000" b="0"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、年度</a:t>
            </a:r>
            <a:r>
              <a:rPr kumimoji="0" lang="zh-CN" altLang="zh-CN" sz="2000" b="0"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区县反馈报告</a:t>
            </a:r>
            <a:r>
              <a:rPr kumimoji="0" lang="zh-CN" altLang="en-US" sz="2000" b="0"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、年度学业负担、学业增值报告</a:t>
            </a:r>
            <a:r>
              <a:rPr kumimoji="0" lang="en-US" altLang="zh-CN" sz="2000" b="0"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endParaRPr kumimoji="0" lang="en-US" altLang="zh-CN" sz="2000" b="0"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微观</a:t>
            </a:r>
            <a:r>
              <a:rPr kumimoji="0" lang="zh-CN"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分析诊断</a:t>
            </a:r>
            <a:r>
              <a:rPr kumimoji="0" lang="zh-CN" altLang="en-US"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反馈</a:t>
            </a:r>
            <a:r>
              <a:rPr kumimoji="0" lang="en-US"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kumimoji="0" lang="zh-CN"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服务</a:t>
            </a:r>
            <a:r>
              <a:rPr kumimoji="0" lang="zh-CN" altLang="en-US"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教育教学</a:t>
            </a:r>
            <a:r>
              <a:rPr kumimoji="0" lang="zh-CN"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一线</a:t>
            </a:r>
            <a:r>
              <a:rPr kumimoji="0" lang="en-US"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kumimoji="0" lang="zh-CN" altLang="en-US" sz="2000" b="0"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年度区县反馈报告、年度学校报告单、班级报告单、学生报告单</a:t>
            </a:r>
            <a:r>
              <a:rPr kumimoji="0" lang="en-US" altLang="zh-CN" sz="2000" b="0"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endParaRPr kumimoji="0" lang="zh-CN" altLang="en-US" sz="2000" b="0"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heckerboard(across)">
                                      <p:cBhvr>
                                        <p:cTn id="7" dur="500"/>
                                        <p:tgtEl>
                                          <p:spTgt spid="36"/>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p:tgtEl>
                                          <p:spTgt spid="43"/>
                                        </p:tgtEl>
                                        <p:attrNameLst>
                                          <p:attrName>ppt_x</p:attrName>
                                        </p:attrNameLst>
                                      </p:cBhvr>
                                      <p:tavLst>
                                        <p:tav tm="0">
                                          <p:val>
                                            <p:strVal val="#ppt_x-#ppt_w*1.125000"/>
                                          </p:val>
                                        </p:tav>
                                        <p:tav tm="100000">
                                          <p:val>
                                            <p:strVal val="#ppt_x"/>
                                          </p:val>
                                        </p:tav>
                                      </p:tavLst>
                                    </p:anim>
                                    <p:animEffect transition="in" filter="wipe(right)">
                                      <p:cBhvr>
                                        <p:cTn id="12" dur="500"/>
                                        <p:tgtEl>
                                          <p:spTgt spid="43"/>
                                        </p:tgtEl>
                                      </p:cBhvr>
                                    </p:animEffect>
                                  </p:childTnLst>
                                </p:cTn>
                              </p:par>
                            </p:childTnLst>
                          </p:cTn>
                        </p:par>
                        <p:par>
                          <p:cTn id="13" fill="hold">
                            <p:stCondLst>
                              <p:cond delay="1000"/>
                            </p:stCondLst>
                            <p:childTnLst>
                              <p:par>
                                <p:cTn id="14" presetID="12" presetClass="entr" presetSubtype="2"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p:tgtEl>
                                          <p:spTgt spid="37"/>
                                        </p:tgtEl>
                                        <p:attrNameLst>
                                          <p:attrName>ppt_x</p:attrName>
                                        </p:attrNameLst>
                                      </p:cBhvr>
                                      <p:tavLst>
                                        <p:tav tm="0">
                                          <p:val>
                                            <p:strVal val="#ppt_x+#ppt_w*1.125000"/>
                                          </p:val>
                                        </p:tav>
                                        <p:tav tm="100000">
                                          <p:val>
                                            <p:strVal val="#ppt_x"/>
                                          </p:val>
                                        </p:tav>
                                      </p:tavLst>
                                    </p:anim>
                                    <p:animEffect transition="in" filter="wipe(left)">
                                      <p:cBhvr>
                                        <p:cTn id="17" dur="500"/>
                                        <p:tgtEl>
                                          <p:spTgt spid="37"/>
                                        </p:tgtEl>
                                      </p:cBhvr>
                                    </p:animEffect>
                                  </p:childTnLst>
                                </p:cTn>
                              </p:par>
                            </p:childTnLst>
                          </p:cTn>
                        </p:par>
                        <p:par>
                          <p:cTn id="18" fill="hold">
                            <p:stCondLst>
                              <p:cond delay="1500"/>
                            </p:stCondLst>
                            <p:childTnLst>
                              <p:par>
                                <p:cTn id="19" presetID="47" presetClass="entr" presetSubtype="0"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anim calcmode="lin" valueType="num">
                                      <p:cBhvr>
                                        <p:cTn id="22" dur="1000" fill="hold"/>
                                        <p:tgtEl>
                                          <p:spTgt spid="51"/>
                                        </p:tgtEl>
                                        <p:attrNameLst>
                                          <p:attrName>ppt_x</p:attrName>
                                        </p:attrNameLst>
                                      </p:cBhvr>
                                      <p:tavLst>
                                        <p:tav tm="0">
                                          <p:val>
                                            <p:strVal val="#ppt_x"/>
                                          </p:val>
                                        </p:tav>
                                        <p:tav tm="100000">
                                          <p:val>
                                            <p:strVal val="#ppt_x"/>
                                          </p:val>
                                        </p:tav>
                                      </p:tavLst>
                                    </p:anim>
                                    <p:anim calcmode="lin" valueType="num">
                                      <p:cBhvr>
                                        <p:cTn id="2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928662" y="428604"/>
            <a:ext cx="6934200" cy="914400"/>
          </a:xfrm>
        </p:spPr>
        <p:txBody>
          <a:bodyPr/>
          <a:lstStyle/>
          <a:p>
            <a:pPr algn="ctr">
              <a:defRPr/>
            </a:pPr>
            <a:r>
              <a:rPr lang="zh-CN" altLang="en-US" sz="3200" kern="1200" dirty="0" smtClean="0">
                <a:latin typeface="黑体" panose="02010609060101010101" pitchFamily="2" charset="-122"/>
                <a:ea typeface="黑体" panose="02010609060101010101" pitchFamily="2" charset="-122"/>
                <a:cs typeface="+mn-cs"/>
              </a:rPr>
              <a:t>主要内容</a:t>
            </a:r>
            <a:endParaRPr lang="en-US" altLang="zh-CN" sz="3200" kern="1200" dirty="0" smtClean="0">
              <a:latin typeface="黑体" panose="02010609060101010101" pitchFamily="2" charset="-122"/>
              <a:ea typeface="黑体" panose="02010609060101010101" pitchFamily="2" charset="-122"/>
              <a:cs typeface="+mn-cs"/>
            </a:endParaRPr>
          </a:p>
        </p:txBody>
      </p:sp>
      <p:sp>
        <p:nvSpPr>
          <p:cNvPr id="13315" name="Line 13"/>
          <p:cNvSpPr>
            <a:spLocks noChangeShapeType="1"/>
          </p:cNvSpPr>
          <p:nvPr/>
        </p:nvSpPr>
        <p:spPr bwMode="gray">
          <a:xfrm>
            <a:off x="1816100" y="3212976"/>
            <a:ext cx="5472113"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5134" name="Rectangle 14"/>
          <p:cNvSpPr>
            <a:spLocks noChangeArrowheads="1"/>
          </p:cNvSpPr>
          <p:nvPr/>
        </p:nvSpPr>
        <p:spPr bwMode="gray">
          <a:xfrm rot="3419336">
            <a:off x="1636712" y="2575400"/>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13317" name="Text Box 15"/>
          <p:cNvSpPr txBox="1">
            <a:spLocks noChangeArrowheads="1"/>
          </p:cNvSpPr>
          <p:nvPr/>
        </p:nvSpPr>
        <p:spPr bwMode="gray">
          <a:xfrm>
            <a:off x="1744663" y="2611760"/>
            <a:ext cx="354012" cy="457200"/>
          </a:xfrm>
          <a:prstGeom prst="rect">
            <a:avLst/>
          </a:prstGeom>
          <a:noFill/>
          <a:ln w="9525" algn="ctr">
            <a:noFill/>
            <a:miter lim="800000"/>
          </a:ln>
        </p:spPr>
        <p:txBody>
          <a:bodyPr wrap="none">
            <a:spAutoFit/>
          </a:bodyPr>
          <a:lstStyle/>
          <a:p>
            <a:pPr algn="ctr" eaLnBrk="0" hangingPunct="0"/>
            <a:r>
              <a:rPr lang="en-US" altLang="zh-CN" sz="2400" b="1" dirty="0">
                <a:solidFill>
                  <a:srgbClr val="FFFFFF"/>
                </a:solidFill>
              </a:rPr>
              <a:t>2</a:t>
            </a:r>
            <a:endParaRPr lang="en-US" altLang="zh-CN" sz="2400" b="1" dirty="0">
              <a:solidFill>
                <a:srgbClr val="FFFFFF"/>
              </a:solidFill>
            </a:endParaRPr>
          </a:p>
        </p:txBody>
      </p:sp>
      <p:sp>
        <p:nvSpPr>
          <p:cNvPr id="13318" name="Line 20"/>
          <p:cNvSpPr>
            <a:spLocks noChangeShapeType="1"/>
          </p:cNvSpPr>
          <p:nvPr/>
        </p:nvSpPr>
        <p:spPr bwMode="gray">
          <a:xfrm>
            <a:off x="1816100" y="2204864"/>
            <a:ext cx="5472113"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5141" name="Rectangle 21"/>
          <p:cNvSpPr>
            <a:spLocks noChangeArrowheads="1"/>
          </p:cNvSpPr>
          <p:nvPr/>
        </p:nvSpPr>
        <p:spPr bwMode="gray">
          <a:xfrm rot="3419336">
            <a:off x="1607107" y="1567288"/>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13320" name="Text Box 22"/>
          <p:cNvSpPr txBox="1">
            <a:spLocks noChangeArrowheads="1"/>
          </p:cNvSpPr>
          <p:nvPr/>
        </p:nvSpPr>
        <p:spPr bwMode="gray">
          <a:xfrm>
            <a:off x="1691680" y="1628800"/>
            <a:ext cx="354012" cy="457200"/>
          </a:xfrm>
          <a:prstGeom prst="rect">
            <a:avLst/>
          </a:prstGeom>
          <a:noFill/>
          <a:ln w="9525" algn="ctr">
            <a:noFill/>
            <a:miter lim="800000"/>
          </a:ln>
        </p:spPr>
        <p:txBody>
          <a:bodyPr wrap="none">
            <a:spAutoFit/>
          </a:bodyPr>
          <a:lstStyle/>
          <a:p>
            <a:pPr algn="ctr" eaLnBrk="0" hangingPunct="0"/>
            <a:r>
              <a:rPr lang="en-US" altLang="zh-CN" sz="2400" b="1" dirty="0">
                <a:solidFill>
                  <a:srgbClr val="FFFFFF"/>
                </a:solidFill>
              </a:rPr>
              <a:t>1</a:t>
            </a:r>
            <a:endParaRPr lang="en-US" altLang="zh-CN" sz="2400" b="1" dirty="0">
              <a:solidFill>
                <a:srgbClr val="FFFFFF"/>
              </a:solidFill>
            </a:endParaRPr>
          </a:p>
        </p:txBody>
      </p:sp>
      <p:sp>
        <p:nvSpPr>
          <p:cNvPr id="13321" name="Text Box 29"/>
          <p:cNvSpPr txBox="1">
            <a:spLocks noChangeArrowheads="1"/>
          </p:cNvSpPr>
          <p:nvPr/>
        </p:nvSpPr>
        <p:spPr bwMode="gray">
          <a:xfrm>
            <a:off x="2527300" y="1628800"/>
            <a:ext cx="1627369"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背景依据</a:t>
            </a:r>
            <a:endParaRPr lang="zh-CN" altLang="en-US" sz="2800" b="1" dirty="0">
              <a:latin typeface="黑体" panose="02010609060101010101" pitchFamily="2" charset="-122"/>
              <a:ea typeface="黑体" panose="02010609060101010101" pitchFamily="2" charset="-122"/>
            </a:endParaRPr>
          </a:p>
        </p:txBody>
      </p:sp>
      <p:sp>
        <p:nvSpPr>
          <p:cNvPr id="13322" name="Text Box 31"/>
          <p:cNvSpPr txBox="1">
            <a:spLocks noChangeArrowheads="1"/>
          </p:cNvSpPr>
          <p:nvPr/>
        </p:nvSpPr>
        <p:spPr bwMode="gray">
          <a:xfrm>
            <a:off x="2546846" y="2636912"/>
            <a:ext cx="1627369"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评价理念</a:t>
            </a:r>
            <a:endParaRPr lang="en-US" altLang="zh-CN" sz="2800" b="1" dirty="0">
              <a:solidFill>
                <a:srgbClr val="FF0000"/>
              </a:solidFill>
              <a:latin typeface="黑体" panose="02010609060101010101" pitchFamily="2" charset="-122"/>
              <a:ea typeface="黑体" panose="02010609060101010101" pitchFamily="2" charset="-122"/>
            </a:endParaRPr>
          </a:p>
        </p:txBody>
      </p:sp>
      <p:sp>
        <p:nvSpPr>
          <p:cNvPr id="13323" name="Line 26"/>
          <p:cNvSpPr>
            <a:spLocks noChangeShapeType="1"/>
          </p:cNvSpPr>
          <p:nvPr/>
        </p:nvSpPr>
        <p:spPr bwMode="gray">
          <a:xfrm>
            <a:off x="1907058" y="4221088"/>
            <a:ext cx="5329238"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27" name="Rectangle 24"/>
          <p:cNvSpPr>
            <a:spLocks noChangeArrowheads="1"/>
          </p:cNvSpPr>
          <p:nvPr/>
        </p:nvSpPr>
        <p:spPr bwMode="gray">
          <a:xfrm rot="3419336">
            <a:off x="1657350" y="3583512"/>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13325" name="Text Box 25"/>
          <p:cNvSpPr txBox="1">
            <a:spLocks noChangeArrowheads="1"/>
          </p:cNvSpPr>
          <p:nvPr/>
        </p:nvSpPr>
        <p:spPr bwMode="gray">
          <a:xfrm>
            <a:off x="1765300" y="3645024"/>
            <a:ext cx="355600" cy="461963"/>
          </a:xfrm>
          <a:prstGeom prst="rect">
            <a:avLst/>
          </a:prstGeom>
          <a:noFill/>
          <a:ln w="9525" algn="ctr">
            <a:noFill/>
            <a:miter lim="800000"/>
          </a:ln>
        </p:spPr>
        <p:txBody>
          <a:bodyPr wrap="none">
            <a:spAutoFit/>
          </a:bodyPr>
          <a:lstStyle/>
          <a:p>
            <a:pPr algn="ctr" eaLnBrk="0" hangingPunct="0"/>
            <a:r>
              <a:rPr lang="en-US" altLang="zh-CN" sz="2400" b="1" dirty="0">
                <a:solidFill>
                  <a:srgbClr val="C00000"/>
                </a:solidFill>
              </a:rPr>
              <a:t>3</a:t>
            </a:r>
            <a:endParaRPr lang="en-US" altLang="zh-CN" sz="2400" b="1" dirty="0">
              <a:solidFill>
                <a:srgbClr val="C00000"/>
              </a:solidFill>
            </a:endParaRPr>
          </a:p>
        </p:txBody>
      </p:sp>
      <p:sp>
        <p:nvSpPr>
          <p:cNvPr id="13326" name="Text Box 32"/>
          <p:cNvSpPr txBox="1">
            <a:spLocks noChangeArrowheads="1"/>
          </p:cNvSpPr>
          <p:nvPr/>
        </p:nvSpPr>
        <p:spPr bwMode="gray">
          <a:xfrm>
            <a:off x="2555776" y="3645024"/>
            <a:ext cx="2709396" cy="523220"/>
          </a:xfrm>
          <a:prstGeom prst="rect">
            <a:avLst/>
          </a:prstGeom>
          <a:noFill/>
          <a:ln w="9525" algn="ctr">
            <a:noFill/>
            <a:miter lim="800000"/>
          </a:ln>
        </p:spPr>
        <p:txBody>
          <a:bodyPr wrap="none">
            <a:spAutoFit/>
          </a:bodyPr>
          <a:lstStyle/>
          <a:p>
            <a:pPr eaLnBrk="0" hangingPunct="0"/>
            <a:r>
              <a:rPr lang="zh-CN" altLang="en-US" sz="2800" b="1" dirty="0" smtClean="0">
                <a:solidFill>
                  <a:srgbClr val="C00000"/>
                </a:solidFill>
                <a:latin typeface="黑体" panose="02010609060101010101" pitchFamily="2" charset="-122"/>
                <a:ea typeface="黑体" panose="02010609060101010101" pitchFamily="2" charset="-122"/>
              </a:rPr>
              <a:t>发展历程</a:t>
            </a:r>
            <a:r>
              <a:rPr lang="zh-CN" altLang="en-US" sz="2800" b="1" dirty="0">
                <a:solidFill>
                  <a:srgbClr val="C00000"/>
                </a:solidFill>
                <a:latin typeface="黑体" panose="02010609060101010101" pitchFamily="2" charset="-122"/>
                <a:ea typeface="黑体" panose="02010609060101010101" pitchFamily="2" charset="-122"/>
              </a:rPr>
              <a:t>及特点</a:t>
            </a:r>
            <a:endParaRPr lang="en-US" altLang="zh-CN" sz="2800" b="1" dirty="0">
              <a:solidFill>
                <a:srgbClr val="C00000"/>
              </a:solidFill>
              <a:latin typeface="黑体" panose="02010609060101010101" pitchFamily="2" charset="-122"/>
              <a:ea typeface="黑体" panose="02010609060101010101" pitchFamily="2" charset="-122"/>
            </a:endParaRPr>
          </a:p>
        </p:txBody>
      </p:sp>
      <p:sp>
        <p:nvSpPr>
          <p:cNvPr id="13328" name="Line 13"/>
          <p:cNvSpPr>
            <a:spLocks noChangeShapeType="1"/>
          </p:cNvSpPr>
          <p:nvPr/>
        </p:nvSpPr>
        <p:spPr bwMode="gray">
          <a:xfrm>
            <a:off x="1930971" y="5157192"/>
            <a:ext cx="5377333"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32" name="Rectangle 14"/>
          <p:cNvSpPr>
            <a:spLocks noChangeArrowheads="1"/>
          </p:cNvSpPr>
          <p:nvPr/>
        </p:nvSpPr>
        <p:spPr bwMode="gray">
          <a:xfrm rot="3419336">
            <a:off x="1681162" y="4519616"/>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13330" name="Text Box 15"/>
          <p:cNvSpPr txBox="1">
            <a:spLocks noChangeArrowheads="1"/>
          </p:cNvSpPr>
          <p:nvPr/>
        </p:nvSpPr>
        <p:spPr bwMode="gray">
          <a:xfrm>
            <a:off x="1787525" y="4581128"/>
            <a:ext cx="355600" cy="460375"/>
          </a:xfrm>
          <a:prstGeom prst="rect">
            <a:avLst/>
          </a:prstGeom>
          <a:noFill/>
          <a:ln w="9525" algn="ctr">
            <a:noFill/>
            <a:miter lim="800000"/>
          </a:ln>
        </p:spPr>
        <p:txBody>
          <a:bodyPr wrap="none">
            <a:spAutoFit/>
          </a:bodyPr>
          <a:lstStyle/>
          <a:p>
            <a:pPr algn="ctr" eaLnBrk="0" hangingPunct="0"/>
            <a:r>
              <a:rPr lang="en-US" altLang="zh-CN" sz="2400" b="1">
                <a:solidFill>
                  <a:srgbClr val="FFFFFF"/>
                </a:solidFill>
              </a:rPr>
              <a:t>4</a:t>
            </a:r>
            <a:endParaRPr lang="en-US" altLang="zh-CN" sz="2400" b="1">
              <a:solidFill>
                <a:srgbClr val="FFFFFF"/>
              </a:solidFill>
            </a:endParaRPr>
          </a:p>
        </p:txBody>
      </p:sp>
      <p:sp>
        <p:nvSpPr>
          <p:cNvPr id="13331" name="Text Box 31"/>
          <p:cNvSpPr txBox="1">
            <a:spLocks noChangeArrowheads="1"/>
          </p:cNvSpPr>
          <p:nvPr/>
        </p:nvSpPr>
        <p:spPr bwMode="gray">
          <a:xfrm>
            <a:off x="2555776" y="4581128"/>
            <a:ext cx="1627369"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研究结果</a:t>
            </a:r>
            <a:endParaRPr lang="en-US" altLang="zh-CN" sz="2800" b="1" dirty="0">
              <a:latin typeface="黑体" panose="02010609060101010101" pitchFamily="2" charset="-122"/>
              <a:ea typeface="黑体" panose="02010609060101010101" pitchFamily="2" charset="-122"/>
            </a:endParaRPr>
          </a:p>
        </p:txBody>
      </p:sp>
      <p:sp>
        <p:nvSpPr>
          <p:cNvPr id="20" name="Rectangle 21"/>
          <p:cNvSpPr>
            <a:spLocks noChangeArrowheads="1"/>
          </p:cNvSpPr>
          <p:nvPr/>
        </p:nvSpPr>
        <p:spPr bwMode="gray">
          <a:xfrm rot="3419336">
            <a:off x="1656868" y="5455720"/>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21" name="Line 20"/>
          <p:cNvSpPr>
            <a:spLocks noChangeShapeType="1"/>
          </p:cNvSpPr>
          <p:nvPr/>
        </p:nvSpPr>
        <p:spPr bwMode="gray">
          <a:xfrm>
            <a:off x="1835696" y="6093296"/>
            <a:ext cx="5472113"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22" name="Text Box 29"/>
          <p:cNvSpPr txBox="1">
            <a:spLocks noChangeArrowheads="1"/>
          </p:cNvSpPr>
          <p:nvPr/>
        </p:nvSpPr>
        <p:spPr bwMode="gray">
          <a:xfrm>
            <a:off x="2555776" y="5467250"/>
            <a:ext cx="2348720"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未来发展思考</a:t>
            </a:r>
            <a:endParaRPr lang="en-US" altLang="zh-CN" sz="2800" b="1" dirty="0">
              <a:latin typeface="黑体" panose="02010609060101010101" pitchFamily="2" charset="-122"/>
              <a:ea typeface="黑体" panose="02010609060101010101" pitchFamily="2" charset="-122"/>
            </a:endParaRPr>
          </a:p>
        </p:txBody>
      </p:sp>
      <p:sp>
        <p:nvSpPr>
          <p:cNvPr id="23" name="Text Box 22"/>
          <p:cNvSpPr txBox="1">
            <a:spLocks noChangeArrowheads="1"/>
          </p:cNvSpPr>
          <p:nvPr/>
        </p:nvSpPr>
        <p:spPr bwMode="gray">
          <a:xfrm>
            <a:off x="1769716" y="5492080"/>
            <a:ext cx="354012" cy="457200"/>
          </a:xfrm>
          <a:prstGeom prst="rect">
            <a:avLst/>
          </a:prstGeom>
          <a:noFill/>
          <a:ln w="9525" algn="ctr">
            <a:noFill/>
            <a:miter lim="800000"/>
          </a:ln>
        </p:spPr>
        <p:txBody>
          <a:bodyPr wrap="none">
            <a:spAutoFit/>
          </a:bodyPr>
          <a:lstStyle/>
          <a:p>
            <a:pPr algn="ctr" eaLnBrk="0" hangingPunct="0"/>
            <a:r>
              <a:rPr lang="en-US" altLang="zh-CN" sz="2400" b="1" dirty="0" smtClean="0">
                <a:solidFill>
                  <a:srgbClr val="FFFFFF"/>
                </a:solidFill>
              </a:rPr>
              <a:t>5</a:t>
            </a:r>
            <a:endParaRPr lang="en-US" altLang="zh-CN" sz="2400" b="1" dirty="0">
              <a:solidFill>
                <a:srgbClr val="FFFFFF"/>
              </a:solidFill>
            </a:endParaRPr>
          </a:p>
        </p:txBody>
      </p:sp>
      <p:sp>
        <p:nvSpPr>
          <p:cNvPr id="24" name="文本框 1"/>
          <p:cNvSpPr txBox="1"/>
          <p:nvPr/>
        </p:nvSpPr>
        <p:spPr>
          <a:xfrm>
            <a:off x="-108520" y="745540"/>
            <a:ext cx="1584176" cy="523220"/>
          </a:xfrm>
          <a:prstGeom prst="rect">
            <a:avLst/>
          </a:prstGeom>
          <a:noFill/>
        </p:spPr>
        <p:txBody>
          <a:bodyPr wrap="square" rtlCol="0">
            <a:spAutoFit/>
          </a:bodyPr>
          <a:lstStyle/>
          <a:p>
            <a:pPr algn="ctr"/>
            <a:r>
              <a:rPr lang="en-US" altLang="zh-CN" sz="2800" dirty="0">
                <a:ln w="0"/>
                <a:solidFill>
                  <a:schemeClr val="bg1"/>
                </a:solidFill>
                <a:effectLst/>
                <a:latin typeface="Arial Black" panose="020B0A04020102020204" pitchFamily="34" charset="0"/>
                <a:ea typeface="黑体" panose="02010609060101010101" pitchFamily="2" charset="-122"/>
              </a:rPr>
              <a:t>BAEQ</a:t>
            </a:r>
            <a:endParaRPr lang="zh-CN" altLang="en-US" sz="2800" dirty="0">
              <a:ln w="0"/>
              <a:solidFill>
                <a:schemeClr val="bg1"/>
              </a:solidFill>
              <a:effectLst/>
              <a:latin typeface="Arial Black" panose="020B0A04020102020204" pitchFamily="34" charset="0"/>
              <a:ea typeface="黑体" panose="02010609060101010101" pitchFamily="2"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a:ln w="0"/>
                <a:solidFill>
                  <a:schemeClr val="bg1"/>
                </a:solidFill>
                <a:latin typeface="黑体" panose="02010609060101010101" pitchFamily="2" charset="-122"/>
                <a:ea typeface="黑体" panose="02010609060101010101" pitchFamily="2" charset="-122"/>
              </a:rPr>
              <a:t>发展历程</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pic>
        <p:nvPicPr>
          <p:cNvPr id="39" name="Picture 2" descr="F:\work\公司宣传\未标题-1.png"/>
          <p:cNvPicPr>
            <a:picLocks noChangeAspect="1" noChangeArrowheads="1"/>
          </p:cNvPicPr>
          <p:nvPr/>
        </p:nvPicPr>
        <p:blipFill>
          <a:blip r:embed="rId1" cstate="print">
            <a:lum bright="14000"/>
          </a:blip>
          <a:srcRect/>
          <a:stretch>
            <a:fillRect/>
          </a:stretch>
        </p:blipFill>
        <p:spPr bwMode="auto">
          <a:xfrm>
            <a:off x="539552" y="1484784"/>
            <a:ext cx="8229600" cy="5143500"/>
          </a:xfrm>
          <a:prstGeom prst="rect">
            <a:avLst/>
          </a:prstGeom>
          <a:noFill/>
          <a:ln w="9525">
            <a:noFill/>
            <a:miter lim="800000"/>
            <a:headEnd/>
            <a:tailEnd/>
          </a:ln>
        </p:spPr>
      </p:pic>
      <p:grpSp>
        <p:nvGrpSpPr>
          <p:cNvPr id="40" name="组合 33"/>
          <p:cNvGrpSpPr/>
          <p:nvPr/>
        </p:nvGrpSpPr>
        <p:grpSpPr bwMode="auto">
          <a:xfrm>
            <a:off x="679569" y="1748553"/>
            <a:ext cx="7909560" cy="4656847"/>
            <a:chOff x="178567" y="676264"/>
            <a:chExt cx="8786870" cy="4791100"/>
          </a:xfrm>
        </p:grpSpPr>
        <p:sp>
          <p:nvSpPr>
            <p:cNvPr id="41" name="矩形 40"/>
            <p:cNvSpPr/>
            <p:nvPr/>
          </p:nvSpPr>
          <p:spPr>
            <a:xfrm>
              <a:off x="215074" y="714364"/>
              <a:ext cx="8713858" cy="4714900"/>
            </a:xfrm>
            <a:prstGeom prst="rect">
              <a:avLst/>
            </a:prstGeom>
            <a:solidFill>
              <a:schemeClr val="tx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20"/>
            </a:p>
          </p:txBody>
        </p:sp>
        <p:sp>
          <p:nvSpPr>
            <p:cNvPr id="42" name="半闭框 41"/>
            <p:cNvSpPr/>
            <p:nvPr/>
          </p:nvSpPr>
          <p:spPr>
            <a:xfrm>
              <a:off x="178567" y="676264"/>
              <a:ext cx="230148" cy="230189"/>
            </a:xfrm>
            <a:prstGeom prst="halfFrame">
              <a:avLst>
                <a:gd name="adj1" fmla="val 15555"/>
                <a:gd name="adj2" fmla="val 1481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20">
                <a:solidFill>
                  <a:schemeClr val="tx1"/>
                </a:solidFill>
              </a:endParaRPr>
            </a:p>
          </p:txBody>
        </p:sp>
        <p:sp>
          <p:nvSpPr>
            <p:cNvPr id="43" name="半闭框 42"/>
            <p:cNvSpPr/>
            <p:nvPr/>
          </p:nvSpPr>
          <p:spPr>
            <a:xfrm flipV="1">
              <a:off x="178567" y="5237176"/>
              <a:ext cx="230148" cy="230188"/>
            </a:xfrm>
            <a:prstGeom prst="halfFrame">
              <a:avLst>
                <a:gd name="adj1" fmla="val 15555"/>
                <a:gd name="adj2" fmla="val 1481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20">
                <a:solidFill>
                  <a:schemeClr val="tx1"/>
                </a:solidFill>
              </a:endParaRPr>
            </a:p>
          </p:txBody>
        </p:sp>
        <p:sp>
          <p:nvSpPr>
            <p:cNvPr id="44" name="半闭框 43"/>
            <p:cNvSpPr/>
            <p:nvPr/>
          </p:nvSpPr>
          <p:spPr>
            <a:xfrm flipH="1">
              <a:off x="8735290" y="676264"/>
              <a:ext cx="230147" cy="230189"/>
            </a:xfrm>
            <a:prstGeom prst="halfFrame">
              <a:avLst>
                <a:gd name="adj1" fmla="val 15555"/>
                <a:gd name="adj2" fmla="val 1481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20">
                <a:solidFill>
                  <a:schemeClr val="tx1"/>
                </a:solidFill>
              </a:endParaRPr>
            </a:p>
          </p:txBody>
        </p:sp>
        <p:sp>
          <p:nvSpPr>
            <p:cNvPr id="45" name="半闭框 44"/>
            <p:cNvSpPr/>
            <p:nvPr/>
          </p:nvSpPr>
          <p:spPr>
            <a:xfrm flipH="1" flipV="1">
              <a:off x="8735290" y="5237176"/>
              <a:ext cx="230147" cy="230188"/>
            </a:xfrm>
            <a:prstGeom prst="halfFrame">
              <a:avLst>
                <a:gd name="adj1" fmla="val 15555"/>
                <a:gd name="adj2" fmla="val 1481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20">
                <a:solidFill>
                  <a:schemeClr val="tx1"/>
                </a:solidFill>
              </a:endParaRPr>
            </a:p>
          </p:txBody>
        </p:sp>
      </p:grpSp>
      <p:grpSp>
        <p:nvGrpSpPr>
          <p:cNvPr id="46" name="组合 34"/>
          <p:cNvGrpSpPr/>
          <p:nvPr/>
        </p:nvGrpSpPr>
        <p:grpSpPr bwMode="auto">
          <a:xfrm>
            <a:off x="2851269" y="5961681"/>
            <a:ext cx="5475428" cy="334670"/>
            <a:chOff x="2590801" y="4973697"/>
            <a:chExt cx="6084281" cy="373126"/>
          </a:xfrm>
        </p:grpSpPr>
        <p:grpSp>
          <p:nvGrpSpPr>
            <p:cNvPr id="47" name="圆角矩形 11"/>
            <p:cNvGrpSpPr/>
            <p:nvPr/>
          </p:nvGrpSpPr>
          <p:grpSpPr bwMode="auto">
            <a:xfrm>
              <a:off x="2590801" y="4973697"/>
              <a:ext cx="6084281" cy="373126"/>
              <a:chOff x="2590800" y="4974336"/>
              <a:chExt cx="6083808" cy="371856"/>
            </a:xfrm>
          </p:grpSpPr>
          <p:pic>
            <p:nvPicPr>
              <p:cNvPr id="49" name="圆角矩形 11"/>
              <p:cNvPicPr>
                <a:picLocks noChangeArrowheads="1"/>
              </p:cNvPicPr>
              <p:nvPr/>
            </p:nvPicPr>
            <p:blipFill>
              <a:blip r:embed="rId2" cstate="print"/>
              <a:srcRect/>
              <a:stretch>
                <a:fillRect/>
              </a:stretch>
            </p:blipFill>
            <p:spPr bwMode="auto">
              <a:xfrm>
                <a:off x="2590800" y="4974336"/>
                <a:ext cx="6083808" cy="371856"/>
              </a:xfrm>
              <a:prstGeom prst="rect">
                <a:avLst/>
              </a:prstGeom>
              <a:noFill/>
              <a:ln w="9525">
                <a:noFill/>
                <a:miter lim="800000"/>
                <a:headEnd/>
                <a:tailEnd/>
              </a:ln>
            </p:spPr>
          </p:pic>
          <p:sp>
            <p:nvSpPr>
              <p:cNvPr id="50" name="Text Box 48"/>
              <p:cNvSpPr txBox="1">
                <a:spLocks noChangeArrowheads="1"/>
              </p:cNvSpPr>
              <p:nvPr/>
            </p:nvSpPr>
            <p:spPr bwMode="auto">
              <a:xfrm>
                <a:off x="2594405" y="4978400"/>
                <a:ext cx="6071758" cy="358775"/>
              </a:xfrm>
              <a:prstGeom prst="rect">
                <a:avLst/>
              </a:prstGeom>
              <a:noFill/>
              <a:ln w="9525">
                <a:noFill/>
                <a:miter lim="800000"/>
              </a:ln>
            </p:spPr>
            <p:txBody>
              <a:bodyPr anchor="ctr"/>
              <a:lstStyle/>
              <a:p>
                <a:pPr algn="ctr" eaLnBrk="0" hangingPunct="0"/>
                <a:endParaRPr lang="zh-CN" altLang="en-US" sz="1620">
                  <a:solidFill>
                    <a:srgbClr val="FFFFFF"/>
                  </a:solidFill>
                  <a:latin typeface="Calibri" panose="020F0502020204030204" charset="0"/>
                </a:endParaRPr>
              </a:p>
            </p:txBody>
          </p:sp>
        </p:grpSp>
        <p:sp>
          <p:nvSpPr>
            <p:cNvPr id="48" name="矩形 47"/>
            <p:cNvSpPr/>
            <p:nvPr/>
          </p:nvSpPr>
          <p:spPr>
            <a:xfrm>
              <a:off x="2593976" y="5004853"/>
              <a:ext cx="4240543" cy="319122"/>
            </a:xfrm>
            <a:prstGeom prst="rect">
              <a:avLst/>
            </a:prstGeom>
          </p:spPr>
          <p:txBody>
            <a:bodyPr wrap="square">
              <a:spAutoFit/>
            </a:bodyPr>
            <a:lstStyle/>
            <a:p>
              <a:pPr eaLnBrk="0" hangingPunct="0">
                <a:defRPr/>
              </a:pPr>
              <a:r>
                <a:rPr kumimoji="1" lang="zh-CN" altLang="en-US" sz="1260" dirty="0">
                  <a:solidFill>
                    <a:schemeClr val="tx1">
                      <a:lumMod val="85000"/>
                      <a:lumOff val="15000"/>
                    </a:schemeClr>
                  </a:solidFill>
                  <a:latin typeface="微软雅黑" panose="020B0503020204020204" pitchFamily="34" charset="-122"/>
                  <a:ea typeface="微软雅黑" panose="020B0503020204020204" pitchFamily="34" charset="-122"/>
                </a:rPr>
                <a:t>北京启动新课改，教科院组建</a:t>
              </a:r>
              <a:r>
                <a:rPr kumimoji="1" lang="en-US" altLang="zh-CN" sz="1260" dirty="0">
                  <a:solidFill>
                    <a:schemeClr val="tx1">
                      <a:lumMod val="85000"/>
                      <a:lumOff val="15000"/>
                    </a:schemeClr>
                  </a:solidFill>
                  <a:latin typeface="微软雅黑" panose="020B0503020204020204" pitchFamily="34" charset="-122"/>
                  <a:ea typeface="微软雅黑" panose="020B0503020204020204" pitchFamily="34" charset="-122"/>
                </a:rPr>
                <a:t>BAEQ</a:t>
              </a:r>
              <a:r>
                <a:rPr kumimoji="1" lang="zh-CN" altLang="en-US" sz="1260" dirty="0">
                  <a:solidFill>
                    <a:schemeClr val="tx1">
                      <a:lumMod val="85000"/>
                      <a:lumOff val="15000"/>
                    </a:schemeClr>
                  </a:solidFill>
                  <a:latin typeface="微软雅黑" panose="020B0503020204020204" pitchFamily="34" charset="-122"/>
                  <a:ea typeface="微软雅黑" panose="020B0503020204020204" pitchFamily="34" charset="-122"/>
                </a:rPr>
                <a:t>研究团队</a:t>
              </a:r>
              <a:endPar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51" name="组合 35"/>
          <p:cNvGrpSpPr/>
          <p:nvPr/>
        </p:nvGrpSpPr>
        <p:grpSpPr bwMode="auto">
          <a:xfrm>
            <a:off x="2595507" y="5112362"/>
            <a:ext cx="5675682" cy="957800"/>
            <a:chOff x="2456610" y="4529080"/>
            <a:chExt cx="6306356" cy="454395"/>
          </a:xfrm>
        </p:grpSpPr>
        <p:grpSp>
          <p:nvGrpSpPr>
            <p:cNvPr id="52" name="圆角矩形 13"/>
            <p:cNvGrpSpPr/>
            <p:nvPr/>
          </p:nvGrpSpPr>
          <p:grpSpPr bwMode="auto">
            <a:xfrm>
              <a:off x="2456610" y="4529080"/>
              <a:ext cx="6306356" cy="454395"/>
              <a:chOff x="2456688" y="4529328"/>
              <a:chExt cx="6306312" cy="454854"/>
            </a:xfrm>
          </p:grpSpPr>
          <p:pic>
            <p:nvPicPr>
              <p:cNvPr id="54" name="圆角矩形 13"/>
              <p:cNvPicPr>
                <a:picLocks noChangeArrowheads="1"/>
              </p:cNvPicPr>
              <p:nvPr/>
            </p:nvPicPr>
            <p:blipFill>
              <a:blip r:embed="rId3" cstate="print"/>
              <a:srcRect/>
              <a:stretch>
                <a:fillRect/>
              </a:stretch>
            </p:blipFill>
            <p:spPr bwMode="auto">
              <a:xfrm>
                <a:off x="2456688" y="4529328"/>
                <a:ext cx="6297168" cy="371856"/>
              </a:xfrm>
              <a:prstGeom prst="rect">
                <a:avLst/>
              </a:prstGeom>
              <a:noFill/>
              <a:ln w="9525">
                <a:noFill/>
                <a:miter lim="800000"/>
                <a:headEnd/>
                <a:tailEnd/>
              </a:ln>
            </p:spPr>
          </p:pic>
          <p:sp>
            <p:nvSpPr>
              <p:cNvPr id="55" name="Text Box 44"/>
              <p:cNvSpPr txBox="1">
                <a:spLocks noChangeArrowheads="1"/>
              </p:cNvSpPr>
              <p:nvPr/>
            </p:nvSpPr>
            <p:spPr bwMode="auto">
              <a:xfrm>
                <a:off x="2476500" y="4623819"/>
                <a:ext cx="6286500" cy="360363"/>
              </a:xfrm>
              <a:prstGeom prst="rect">
                <a:avLst/>
              </a:prstGeom>
              <a:noFill/>
              <a:ln w="9525">
                <a:noFill/>
                <a:miter lim="800000"/>
              </a:ln>
            </p:spPr>
            <p:txBody>
              <a:bodyPr anchor="ctr"/>
              <a:lstStyle/>
              <a:p>
                <a:pPr algn="ctr" eaLnBrk="0" hangingPunct="0"/>
                <a:endParaRPr lang="zh-CN" altLang="en-US" sz="1620">
                  <a:solidFill>
                    <a:srgbClr val="FFFFFF"/>
                  </a:solidFill>
                  <a:latin typeface="Calibri" panose="020F0502020204030204" charset="0"/>
                </a:endParaRPr>
              </a:p>
            </p:txBody>
          </p:sp>
        </p:grpSp>
        <p:sp>
          <p:nvSpPr>
            <p:cNvPr id="53" name="矩形 52"/>
            <p:cNvSpPr/>
            <p:nvPr/>
          </p:nvSpPr>
          <p:spPr>
            <a:xfrm>
              <a:off x="2526092" y="4547946"/>
              <a:ext cx="4519278" cy="319771"/>
            </a:xfrm>
            <a:prstGeom prst="rect">
              <a:avLst/>
            </a:prstGeom>
          </p:spPr>
          <p:txBody>
            <a:bodyPr wrap="square">
              <a:spAutoFit/>
            </a:bodyPr>
            <a:lstStyle/>
            <a:p>
              <a:pPr eaLnBrk="0" hangingPunct="0">
                <a:lnSpc>
                  <a:spcPct val="150000"/>
                </a:lnSpc>
                <a:buFont typeface="Arial" panose="020B0604020202020204" pitchFamily="34" charset="0"/>
                <a:buChar char="•"/>
                <a:defRPr/>
              </a:pPr>
              <a:r>
                <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rPr>
                <a:t>首次启动北京市义务教育教学质量监控与评价</a:t>
              </a:r>
              <a:r>
                <a:rPr lang="zh-CN" altLang="en-US" sz="1260" dirty="0" smtClean="0">
                  <a:solidFill>
                    <a:schemeClr val="tx1">
                      <a:lumMod val="85000"/>
                      <a:lumOff val="15000"/>
                    </a:schemeClr>
                  </a:solidFill>
                  <a:latin typeface="微软雅黑" panose="020B0503020204020204" pitchFamily="34" charset="-122"/>
                  <a:ea typeface="微软雅黑" panose="020B0503020204020204" pitchFamily="34" charset="-122"/>
                </a:rPr>
                <a:t>项目；</a:t>
              </a:r>
              <a:endParaRPr lang="en-US" altLang="zh-CN" sz="126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eaLnBrk="0" hangingPunct="0">
                <a:lnSpc>
                  <a:spcPct val="150000"/>
                </a:lnSpc>
                <a:buFont typeface="Arial" panose="020B0604020202020204" pitchFamily="34" charset="0"/>
                <a:buChar char="•"/>
                <a:defRPr/>
              </a:pPr>
              <a:r>
                <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rPr>
                <a:t>首次发布北京市（市级层面）义务教育教学质量报告</a:t>
              </a:r>
              <a:endPar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0" name="组合 37"/>
          <p:cNvGrpSpPr/>
          <p:nvPr/>
        </p:nvGrpSpPr>
        <p:grpSpPr bwMode="auto">
          <a:xfrm>
            <a:off x="2106020" y="3872257"/>
            <a:ext cx="6441034" cy="775713"/>
            <a:chOff x="1658112" y="2350642"/>
            <a:chExt cx="7157179" cy="313493"/>
          </a:xfrm>
        </p:grpSpPr>
        <p:grpSp>
          <p:nvGrpSpPr>
            <p:cNvPr id="61" name="圆角矩形 15"/>
            <p:cNvGrpSpPr/>
            <p:nvPr/>
          </p:nvGrpSpPr>
          <p:grpSpPr bwMode="auto">
            <a:xfrm>
              <a:off x="1658112" y="2350642"/>
              <a:ext cx="7157179" cy="313493"/>
              <a:chOff x="1658112" y="2350143"/>
              <a:chExt cx="7156704" cy="313809"/>
            </a:xfrm>
          </p:grpSpPr>
          <p:pic>
            <p:nvPicPr>
              <p:cNvPr id="63" name="圆角矩形 15"/>
              <p:cNvPicPr>
                <a:picLocks noChangeArrowheads="1"/>
              </p:cNvPicPr>
              <p:nvPr/>
            </p:nvPicPr>
            <p:blipFill>
              <a:blip r:embed="rId4" cstate="print"/>
              <a:srcRect/>
              <a:stretch>
                <a:fillRect/>
              </a:stretch>
            </p:blipFill>
            <p:spPr bwMode="auto">
              <a:xfrm>
                <a:off x="1658112" y="2350143"/>
                <a:ext cx="7156704" cy="313809"/>
              </a:xfrm>
              <a:prstGeom prst="rect">
                <a:avLst/>
              </a:prstGeom>
              <a:noFill/>
              <a:ln w="9525">
                <a:noFill/>
                <a:miter lim="800000"/>
                <a:headEnd/>
                <a:tailEnd/>
              </a:ln>
            </p:spPr>
          </p:pic>
          <p:sp>
            <p:nvSpPr>
              <p:cNvPr id="64" name="Text Box 36"/>
              <p:cNvSpPr txBox="1">
                <a:spLocks noChangeArrowheads="1"/>
              </p:cNvSpPr>
              <p:nvPr/>
            </p:nvSpPr>
            <p:spPr bwMode="auto">
              <a:xfrm>
                <a:off x="1665712" y="2350143"/>
                <a:ext cx="7143326" cy="308919"/>
              </a:xfrm>
              <a:prstGeom prst="rect">
                <a:avLst/>
              </a:prstGeom>
              <a:noFill/>
              <a:ln w="9525">
                <a:noFill/>
                <a:miter lim="800000"/>
              </a:ln>
            </p:spPr>
            <p:txBody>
              <a:bodyPr anchor="ctr"/>
              <a:lstStyle/>
              <a:p>
                <a:pPr algn="ctr" eaLnBrk="0" hangingPunct="0"/>
                <a:endParaRPr lang="zh-CN" altLang="en-US" sz="1620">
                  <a:solidFill>
                    <a:srgbClr val="FFFFFF"/>
                  </a:solidFill>
                  <a:latin typeface="Calibri" panose="020F0502020204030204" charset="0"/>
                </a:endParaRPr>
              </a:p>
            </p:txBody>
          </p:sp>
        </p:grpSp>
        <p:sp>
          <p:nvSpPr>
            <p:cNvPr id="62" name="矩形 61"/>
            <p:cNvSpPr/>
            <p:nvPr/>
          </p:nvSpPr>
          <p:spPr>
            <a:xfrm>
              <a:off x="1689102" y="2356377"/>
              <a:ext cx="5858264" cy="272400"/>
            </a:xfrm>
            <a:prstGeom prst="rect">
              <a:avLst/>
            </a:prstGeom>
          </p:spPr>
          <p:txBody>
            <a:bodyPr>
              <a:spAutoFit/>
            </a:bodyPr>
            <a:lstStyle/>
            <a:p>
              <a:pPr eaLnBrk="0" hangingPunct="0">
                <a:lnSpc>
                  <a:spcPct val="150000"/>
                </a:lnSpc>
                <a:buFont typeface="Arial" panose="020B0604020202020204" pitchFamily="34" charset="0"/>
                <a:buChar char="•"/>
                <a:defRPr/>
              </a:pPr>
              <a:r>
                <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重新建构学科基础评价</a:t>
              </a:r>
              <a:r>
                <a:rPr lang="zh-CN" altLang="en-US" sz="126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框架；开发基准卷，进行</a:t>
              </a:r>
              <a:r>
                <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标准划定</a:t>
              </a:r>
              <a:endPar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a:p>
              <a:pPr eaLnBrk="0" hangingPunct="0">
                <a:lnSpc>
                  <a:spcPct val="150000"/>
                </a:lnSpc>
                <a:buFont typeface="Arial" panose="020B0604020202020204" pitchFamily="34" charset="0"/>
                <a:buChar char="•"/>
                <a:defRPr/>
              </a:pPr>
              <a:r>
                <a:rPr lang="zh-CN" altLang="en-US" sz="126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采用</a:t>
              </a:r>
              <a:r>
                <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机</a:t>
              </a:r>
              <a:r>
                <a:rPr lang="zh-CN" altLang="en-US" sz="126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读卡作答，实现网上评阅</a:t>
              </a:r>
              <a:endPar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5" name="组合 38"/>
          <p:cNvGrpSpPr/>
          <p:nvPr/>
        </p:nvGrpSpPr>
        <p:grpSpPr bwMode="auto">
          <a:xfrm>
            <a:off x="1891935" y="3207314"/>
            <a:ext cx="6685236" cy="570541"/>
            <a:chOff x="1524506" y="1880606"/>
            <a:chExt cx="7428440" cy="324572"/>
          </a:xfrm>
        </p:grpSpPr>
        <p:grpSp>
          <p:nvGrpSpPr>
            <p:cNvPr id="66" name="圆角矩形 16"/>
            <p:cNvGrpSpPr/>
            <p:nvPr/>
          </p:nvGrpSpPr>
          <p:grpSpPr bwMode="auto">
            <a:xfrm>
              <a:off x="1524506" y="1992625"/>
              <a:ext cx="7428440" cy="212553"/>
              <a:chOff x="1524874" y="1992831"/>
              <a:chExt cx="7428040" cy="211830"/>
            </a:xfrm>
          </p:grpSpPr>
          <p:pic>
            <p:nvPicPr>
              <p:cNvPr id="68" name="圆角矩形 16"/>
              <p:cNvPicPr>
                <a:picLocks noChangeArrowheads="1"/>
              </p:cNvPicPr>
              <p:nvPr/>
            </p:nvPicPr>
            <p:blipFill>
              <a:blip r:embed="rId5" cstate="print"/>
              <a:srcRect/>
              <a:stretch>
                <a:fillRect/>
              </a:stretch>
            </p:blipFill>
            <p:spPr bwMode="auto">
              <a:xfrm>
                <a:off x="1546274" y="1992831"/>
                <a:ext cx="7406640" cy="211830"/>
              </a:xfrm>
              <a:prstGeom prst="rect">
                <a:avLst/>
              </a:prstGeom>
              <a:noFill/>
              <a:ln w="9525">
                <a:noFill/>
                <a:miter lim="800000"/>
                <a:headEnd/>
                <a:tailEnd/>
              </a:ln>
            </p:spPr>
          </p:pic>
          <p:sp>
            <p:nvSpPr>
              <p:cNvPr id="69" name="Text Box 32"/>
              <p:cNvSpPr txBox="1">
                <a:spLocks noChangeArrowheads="1"/>
              </p:cNvSpPr>
              <p:nvPr/>
            </p:nvSpPr>
            <p:spPr bwMode="auto">
              <a:xfrm>
                <a:off x="1524874" y="2021406"/>
                <a:ext cx="7394577" cy="178869"/>
              </a:xfrm>
              <a:prstGeom prst="rect">
                <a:avLst/>
              </a:prstGeom>
              <a:noFill/>
              <a:ln w="9525">
                <a:noFill/>
                <a:miter lim="800000"/>
              </a:ln>
            </p:spPr>
            <p:txBody>
              <a:bodyPr anchor="ctr"/>
              <a:lstStyle/>
              <a:p>
                <a:pPr lvl="0" eaLnBrk="0" hangingPunct="0">
                  <a:buFont typeface="Arial" panose="020B0604020202020204" pitchFamily="34" charset="0"/>
                  <a:buChar char="•"/>
                  <a:defRPr/>
                </a:pPr>
                <a:r>
                  <a:rPr lang="zh-CN" altLang="en-US" sz="1260" dirty="0">
                    <a:solidFill>
                      <a:prstClr val="black">
                        <a:lumMod val="85000"/>
                        <a:lumOff val="15000"/>
                      </a:prstClr>
                    </a:solidFill>
                    <a:latin typeface="微软雅黑" panose="020B0503020204020204" pitchFamily="34" charset="-122"/>
                    <a:ea typeface="微软雅黑" panose="020B0503020204020204" pitchFamily="34" charset="-122"/>
                    <a:cs typeface="Arial" panose="020B0604020202020204" pitchFamily="34" charset="0"/>
                  </a:rPr>
                  <a:t>测试规模扩大，形成年度大样本自愿报名和小样本抽样测评相结合的方式</a:t>
                </a:r>
                <a:endParaRPr lang="zh-CN" altLang="en-US" sz="1620" dirty="0">
                  <a:solidFill>
                    <a:srgbClr val="FFFFFF"/>
                  </a:solidFill>
                  <a:latin typeface="Calibri" panose="020F0502020204030204" charset="0"/>
                </a:endParaRPr>
              </a:p>
            </p:txBody>
          </p:sp>
        </p:grpSp>
        <p:sp>
          <p:nvSpPr>
            <p:cNvPr id="67" name="矩形 66"/>
            <p:cNvSpPr/>
            <p:nvPr/>
          </p:nvSpPr>
          <p:spPr>
            <a:xfrm>
              <a:off x="1534745" y="1880606"/>
              <a:ext cx="6394794" cy="162833"/>
            </a:xfrm>
            <a:prstGeom prst="rect">
              <a:avLst/>
            </a:prstGeom>
          </p:spPr>
          <p:txBody>
            <a:bodyPr>
              <a:spAutoFit/>
            </a:bodyPr>
            <a:lstStyle/>
            <a:p>
              <a:pPr eaLnBrk="0" hangingPunct="0">
                <a:buFont typeface="Arial" panose="020B0604020202020204" pitchFamily="34" charset="0"/>
                <a:buChar char="•"/>
                <a:defRPr/>
              </a:pPr>
              <a:endPar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70" name="组合 39"/>
          <p:cNvGrpSpPr/>
          <p:nvPr/>
        </p:nvGrpSpPr>
        <p:grpSpPr bwMode="auto">
          <a:xfrm>
            <a:off x="1753989" y="2490458"/>
            <a:ext cx="6775704" cy="743214"/>
            <a:chOff x="1371380" y="1334544"/>
            <a:chExt cx="7528873" cy="544717"/>
          </a:xfrm>
        </p:grpSpPr>
        <p:grpSp>
          <p:nvGrpSpPr>
            <p:cNvPr id="71" name="圆角矩形 17"/>
            <p:cNvGrpSpPr/>
            <p:nvPr/>
          </p:nvGrpSpPr>
          <p:grpSpPr bwMode="auto">
            <a:xfrm>
              <a:off x="1371380" y="1334544"/>
              <a:ext cx="7528873" cy="544717"/>
              <a:chOff x="1371600" y="1334430"/>
              <a:chExt cx="7528560" cy="545685"/>
            </a:xfrm>
          </p:grpSpPr>
          <p:pic>
            <p:nvPicPr>
              <p:cNvPr id="73" name="圆角矩形 17"/>
              <p:cNvPicPr>
                <a:picLocks noChangeArrowheads="1"/>
              </p:cNvPicPr>
              <p:nvPr/>
            </p:nvPicPr>
            <p:blipFill>
              <a:blip r:embed="rId6" cstate="print"/>
              <a:srcRect/>
              <a:stretch>
                <a:fillRect/>
              </a:stretch>
            </p:blipFill>
            <p:spPr bwMode="auto">
              <a:xfrm>
                <a:off x="1371600" y="1350859"/>
                <a:ext cx="7528560" cy="529256"/>
              </a:xfrm>
              <a:prstGeom prst="rect">
                <a:avLst/>
              </a:prstGeom>
              <a:noFill/>
              <a:ln w="9525">
                <a:noFill/>
                <a:miter lim="800000"/>
                <a:headEnd/>
                <a:tailEnd/>
              </a:ln>
            </p:spPr>
          </p:pic>
          <p:sp>
            <p:nvSpPr>
              <p:cNvPr id="74" name="Text Box 28"/>
              <p:cNvSpPr txBox="1">
                <a:spLocks noChangeArrowheads="1"/>
              </p:cNvSpPr>
              <p:nvPr/>
            </p:nvSpPr>
            <p:spPr bwMode="auto">
              <a:xfrm>
                <a:off x="1555093" y="1334430"/>
                <a:ext cx="6261409" cy="508679"/>
              </a:xfrm>
              <a:prstGeom prst="rect">
                <a:avLst/>
              </a:prstGeom>
              <a:noFill/>
              <a:ln w="9525">
                <a:noFill/>
                <a:miter lim="800000"/>
              </a:ln>
            </p:spPr>
            <p:txBody>
              <a:bodyPr anchor="ctr"/>
              <a:lstStyle/>
              <a:p>
                <a:pPr algn="ctr" eaLnBrk="0" hangingPunct="0"/>
                <a:endParaRPr lang="zh-CN" altLang="en-US" sz="1620">
                  <a:solidFill>
                    <a:srgbClr val="FFFFFF"/>
                  </a:solidFill>
                  <a:latin typeface="Calibri" panose="020F0502020204030204" charset="0"/>
                </a:endParaRPr>
              </a:p>
            </p:txBody>
          </p:sp>
        </p:grpSp>
        <p:sp>
          <p:nvSpPr>
            <p:cNvPr id="72" name="矩形 71"/>
            <p:cNvSpPr/>
            <p:nvPr/>
          </p:nvSpPr>
          <p:spPr>
            <a:xfrm>
              <a:off x="1421930" y="1335775"/>
              <a:ext cx="6974466" cy="494011"/>
            </a:xfrm>
            <a:prstGeom prst="rect">
              <a:avLst/>
            </a:prstGeom>
          </p:spPr>
          <p:txBody>
            <a:bodyPr wrap="square">
              <a:spAutoFit/>
            </a:bodyPr>
            <a:lstStyle/>
            <a:p>
              <a:pPr eaLnBrk="0" hangingPunct="0">
                <a:lnSpc>
                  <a:spcPct val="150000"/>
                </a:lnSpc>
                <a:buFont typeface="Arial" panose="020B0604020202020204" pitchFamily="34" charset="0"/>
                <a:buChar char="•"/>
                <a:defRPr/>
              </a:pPr>
              <a:r>
                <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rPr>
                <a:t>开发网上报名系统</a:t>
              </a:r>
              <a:r>
                <a:rPr lang="zh-CN" altLang="en-US" sz="1260" dirty="0" smtClean="0">
                  <a:solidFill>
                    <a:schemeClr val="tx1">
                      <a:lumMod val="85000"/>
                      <a:lumOff val="15000"/>
                    </a:schemeClr>
                  </a:solidFill>
                  <a:latin typeface="微软雅黑" panose="020B0503020204020204" pitchFamily="34" charset="-122"/>
                  <a:ea typeface="微软雅黑" panose="020B0503020204020204" pitchFamily="34" charset="-122"/>
                </a:rPr>
                <a:t>，与</a:t>
              </a:r>
              <a:r>
                <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rPr>
                <a:t>北京市中小学生电子化学籍管理系统对接</a:t>
              </a:r>
              <a:endPar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0" hangingPunct="0">
                <a:lnSpc>
                  <a:spcPct val="150000"/>
                </a:lnSpc>
                <a:buFont typeface="Arial" panose="020B0604020202020204" pitchFamily="34" charset="0"/>
                <a:buChar char="•"/>
                <a:defRPr/>
              </a:pPr>
              <a:r>
                <a:rPr lang="zh-CN" altLang="en-US" sz="1260" dirty="0" smtClean="0">
                  <a:solidFill>
                    <a:schemeClr val="tx1">
                      <a:lumMod val="85000"/>
                      <a:lumOff val="15000"/>
                    </a:schemeClr>
                  </a:solidFill>
                  <a:latin typeface="微软雅黑" panose="020B0503020204020204" pitchFamily="34" charset="-122"/>
                  <a:ea typeface="微软雅黑" panose="020B0503020204020204" pitchFamily="34" charset="-122"/>
                </a:rPr>
                <a:t>研究</a:t>
              </a:r>
              <a:r>
                <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rPr>
                <a:t>拟合社会经济地位指数、学业负担指数</a:t>
              </a:r>
              <a:r>
                <a:rPr lang="zh-CN" altLang="en-US" sz="1260" dirty="0" smtClean="0">
                  <a:solidFill>
                    <a:schemeClr val="tx1">
                      <a:lumMod val="85000"/>
                      <a:lumOff val="15000"/>
                    </a:schemeClr>
                  </a:solidFill>
                  <a:latin typeface="微软雅黑" panose="020B0503020204020204" pitchFamily="34" charset="-122"/>
                  <a:ea typeface="微软雅黑" panose="020B0503020204020204" pitchFamily="34" charset="-122"/>
                </a:rPr>
                <a:t>，提供</a:t>
              </a:r>
              <a:r>
                <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rPr>
                <a:t>教育政策研究领域报告</a:t>
              </a:r>
              <a:endPar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75" name="Freeform 6"/>
          <p:cNvGrpSpPr/>
          <p:nvPr/>
        </p:nvGrpSpPr>
        <p:grpSpPr bwMode="auto">
          <a:xfrm>
            <a:off x="942003" y="1785586"/>
            <a:ext cx="1656378" cy="4582667"/>
            <a:chOff x="353" y="388"/>
            <a:chExt cx="1102" cy="3030"/>
          </a:xfrm>
        </p:grpSpPr>
        <p:pic>
          <p:nvPicPr>
            <p:cNvPr id="76" name="Freeform 6"/>
            <p:cNvPicPr>
              <a:picLocks noChangeArrowheads="1"/>
            </p:cNvPicPr>
            <p:nvPr/>
          </p:nvPicPr>
          <p:blipFill>
            <a:blip r:embed="rId7" cstate="print"/>
            <a:srcRect/>
            <a:stretch>
              <a:fillRect/>
            </a:stretch>
          </p:blipFill>
          <p:spPr bwMode="auto">
            <a:xfrm>
              <a:off x="353" y="388"/>
              <a:ext cx="1102" cy="3030"/>
            </a:xfrm>
            <a:prstGeom prst="rect">
              <a:avLst/>
            </a:prstGeom>
            <a:noFill/>
            <a:ln w="9525">
              <a:noFill/>
              <a:miter lim="800000"/>
              <a:headEnd/>
              <a:tailEnd/>
            </a:ln>
          </p:spPr>
        </p:pic>
        <p:sp>
          <p:nvSpPr>
            <p:cNvPr id="77" name="Text Box 13"/>
            <p:cNvSpPr txBox="1">
              <a:spLocks noChangeArrowheads="1"/>
            </p:cNvSpPr>
            <p:nvPr/>
          </p:nvSpPr>
          <p:spPr bwMode="auto">
            <a:xfrm>
              <a:off x="415" y="450"/>
              <a:ext cx="1025" cy="2960"/>
            </a:xfrm>
            <a:prstGeom prst="rect">
              <a:avLst/>
            </a:prstGeom>
            <a:noFill/>
            <a:ln w="9525">
              <a:noFill/>
              <a:miter lim="800000"/>
            </a:ln>
          </p:spPr>
          <p:txBody>
            <a:bodyPr/>
            <a:lstStyle/>
            <a:p>
              <a:pPr eaLnBrk="0" hangingPunct="0"/>
              <a:endParaRPr lang="zh-CN" altLang="en-US" sz="1620">
                <a:latin typeface="Calibri" panose="020F0502020204030204" charset="0"/>
              </a:endParaRPr>
            </a:p>
          </p:txBody>
        </p:sp>
      </p:grpSp>
      <p:grpSp>
        <p:nvGrpSpPr>
          <p:cNvPr id="78" name="组合 40"/>
          <p:cNvGrpSpPr/>
          <p:nvPr/>
        </p:nvGrpSpPr>
        <p:grpSpPr bwMode="auto">
          <a:xfrm>
            <a:off x="1454138" y="1956639"/>
            <a:ext cx="6956756" cy="381464"/>
            <a:chOff x="1206984" y="810711"/>
            <a:chExt cx="7729782" cy="371481"/>
          </a:xfrm>
        </p:grpSpPr>
        <p:grpSp>
          <p:nvGrpSpPr>
            <p:cNvPr id="79" name="圆角矩形 30"/>
            <p:cNvGrpSpPr/>
            <p:nvPr/>
          </p:nvGrpSpPr>
          <p:grpSpPr bwMode="auto">
            <a:xfrm>
              <a:off x="1206984" y="810711"/>
              <a:ext cx="7729782" cy="371481"/>
              <a:chOff x="1207008" y="810768"/>
              <a:chExt cx="7729728" cy="371856"/>
            </a:xfrm>
          </p:grpSpPr>
          <p:pic>
            <p:nvPicPr>
              <p:cNvPr id="81" name="圆角矩形 30"/>
              <p:cNvPicPr>
                <a:picLocks noChangeArrowheads="1"/>
              </p:cNvPicPr>
              <p:nvPr/>
            </p:nvPicPr>
            <p:blipFill>
              <a:blip r:embed="rId8" cstate="print"/>
              <a:srcRect/>
              <a:stretch>
                <a:fillRect/>
              </a:stretch>
            </p:blipFill>
            <p:spPr bwMode="auto">
              <a:xfrm>
                <a:off x="1207008" y="810768"/>
                <a:ext cx="7729728" cy="371856"/>
              </a:xfrm>
              <a:prstGeom prst="rect">
                <a:avLst/>
              </a:prstGeom>
              <a:noFill/>
              <a:ln w="9525">
                <a:noFill/>
                <a:miter lim="800000"/>
                <a:headEnd/>
                <a:tailEnd/>
              </a:ln>
            </p:spPr>
          </p:pic>
          <p:sp>
            <p:nvSpPr>
              <p:cNvPr id="82" name="Text Box 24"/>
              <p:cNvSpPr txBox="1">
                <a:spLocks noChangeArrowheads="1"/>
              </p:cNvSpPr>
              <p:nvPr/>
            </p:nvSpPr>
            <p:spPr bwMode="auto">
              <a:xfrm>
                <a:off x="1214438" y="819150"/>
                <a:ext cx="7715250" cy="360363"/>
              </a:xfrm>
              <a:prstGeom prst="rect">
                <a:avLst/>
              </a:prstGeom>
              <a:noFill/>
              <a:ln w="9525">
                <a:noFill/>
                <a:miter lim="800000"/>
              </a:ln>
            </p:spPr>
            <p:txBody>
              <a:bodyPr anchor="ctr"/>
              <a:lstStyle/>
              <a:p>
                <a:pPr algn="ctr" eaLnBrk="0" hangingPunct="0"/>
                <a:endParaRPr lang="zh-CN" altLang="en-US" sz="1620">
                  <a:solidFill>
                    <a:srgbClr val="FFFFFF"/>
                  </a:solidFill>
                  <a:latin typeface="Calibri" panose="020F0502020204030204" charset="0"/>
                </a:endParaRPr>
              </a:p>
            </p:txBody>
          </p:sp>
        </p:grpSp>
        <p:sp>
          <p:nvSpPr>
            <p:cNvPr id="80" name="矩形 79"/>
            <p:cNvSpPr/>
            <p:nvPr/>
          </p:nvSpPr>
          <p:spPr>
            <a:xfrm>
              <a:off x="1214414" y="839702"/>
              <a:ext cx="7649200" cy="278741"/>
            </a:xfrm>
            <a:prstGeom prst="rect">
              <a:avLst/>
            </a:prstGeom>
          </p:spPr>
          <p:txBody>
            <a:bodyPr wrap="square">
              <a:spAutoFit/>
            </a:bodyPr>
            <a:lstStyle/>
            <a:p>
              <a:pPr eaLnBrk="0" hangingPunct="0">
                <a:buFont typeface="Arial" panose="020B0604020202020204" pitchFamily="34" charset="0"/>
                <a:buChar char="•"/>
                <a:defRPr/>
              </a:pPr>
              <a:r>
                <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构建</a:t>
              </a:r>
              <a:r>
                <a:rPr lang="en-US" altLang="zh-CN" sz="126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BAEQ</a:t>
              </a:r>
              <a:r>
                <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基础评价模型；采用矩阵组块思想，建立量尺分数系统</a:t>
              </a:r>
              <a:endPar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83" name="矩形 82"/>
          <p:cNvSpPr/>
          <p:nvPr/>
        </p:nvSpPr>
        <p:spPr>
          <a:xfrm>
            <a:off x="2133406" y="5989625"/>
            <a:ext cx="657872" cy="346249"/>
          </a:xfrm>
          <a:prstGeom prst="rect">
            <a:avLst/>
          </a:prstGeom>
          <a:noFill/>
        </p:spPr>
        <p:txBody>
          <a:bodyPr wrap="none" lIns="68580" tIns="34290" rIns="68580" bIns="34290">
            <a:spAutoFit/>
          </a:bodyPr>
          <a:lstStyle/>
          <a:p>
            <a:pPr algn="ctr"/>
            <a:r>
              <a:rPr lang="en-US" altLang="zh-CN" b="1" dirty="0">
                <a:ln w="0"/>
                <a:solidFill>
                  <a:schemeClr val="accent2">
                    <a:lumMod val="20000"/>
                    <a:lumOff val="80000"/>
                  </a:schemeClr>
                </a:solidFill>
                <a:effectLst>
                  <a:reflection blurRad="6350" stA="53000" endA="300" endPos="35500" dir="5400000" sy="-90000" algn="bl" rotWithShape="0"/>
                </a:effectLst>
              </a:rPr>
              <a:t>2001</a:t>
            </a:r>
            <a:endParaRPr lang="zh-CN" altLang="en-US" b="1" dirty="0">
              <a:ln w="0"/>
              <a:solidFill>
                <a:schemeClr val="accent2">
                  <a:lumMod val="20000"/>
                  <a:lumOff val="80000"/>
                </a:schemeClr>
              </a:solidFill>
              <a:effectLst>
                <a:reflection blurRad="6350" stA="53000" endA="300" endPos="35500" dir="5400000" sy="-90000" algn="bl" rotWithShape="0"/>
              </a:effectLst>
            </a:endParaRPr>
          </a:p>
        </p:txBody>
      </p:sp>
      <p:sp>
        <p:nvSpPr>
          <p:cNvPr id="84" name="矩形 83"/>
          <p:cNvSpPr/>
          <p:nvPr/>
        </p:nvSpPr>
        <p:spPr>
          <a:xfrm>
            <a:off x="1704519" y="5293966"/>
            <a:ext cx="830997" cy="438582"/>
          </a:xfrm>
          <a:prstGeom prst="rect">
            <a:avLst/>
          </a:prstGeom>
          <a:noFill/>
        </p:spPr>
        <p:txBody>
          <a:bodyPr wrap="none" lIns="68580" tIns="34290" rIns="68580" bIns="34290">
            <a:spAutoFit/>
          </a:bodyPr>
          <a:lstStyle/>
          <a:p>
            <a:pPr algn="ctr"/>
            <a:r>
              <a:rPr lang="en-US" altLang="zh-CN" sz="2400" b="1" dirty="0">
                <a:ln w="0"/>
                <a:solidFill>
                  <a:srgbClr val="002060"/>
                </a:solidFill>
                <a:effectLst>
                  <a:reflection blurRad="6350" stA="53000" endA="300" endPos="35500" dir="5400000" sy="-90000" algn="bl" rotWithShape="0"/>
                </a:effectLst>
              </a:rPr>
              <a:t>2003</a:t>
            </a:r>
            <a:endParaRPr lang="zh-CN" altLang="en-US" sz="2400" b="1" dirty="0">
              <a:ln w="0"/>
              <a:solidFill>
                <a:srgbClr val="002060"/>
              </a:solidFill>
              <a:effectLst>
                <a:reflection blurRad="6350" stA="53000" endA="300" endPos="35500" dir="5400000" sy="-90000" algn="bl" rotWithShape="0"/>
              </a:effectLst>
            </a:endParaRPr>
          </a:p>
        </p:txBody>
      </p:sp>
      <p:sp>
        <p:nvSpPr>
          <p:cNvPr id="86" name="矩形 85"/>
          <p:cNvSpPr/>
          <p:nvPr/>
        </p:nvSpPr>
        <p:spPr>
          <a:xfrm>
            <a:off x="1271310" y="3979237"/>
            <a:ext cx="830997" cy="438582"/>
          </a:xfrm>
          <a:prstGeom prst="rect">
            <a:avLst/>
          </a:prstGeom>
          <a:noFill/>
        </p:spPr>
        <p:txBody>
          <a:bodyPr wrap="none" lIns="68580" tIns="34290" rIns="68580" bIns="34290">
            <a:spAutoFit/>
          </a:bodyPr>
          <a:lstStyle/>
          <a:p>
            <a:pPr algn="ctr"/>
            <a:r>
              <a:rPr lang="en-US" altLang="zh-CN" sz="2400" b="1" dirty="0">
                <a:ln w="0"/>
                <a:solidFill>
                  <a:srgbClr val="002060"/>
                </a:solidFill>
                <a:effectLst>
                  <a:reflection blurRad="6350" stA="53000" endA="300" endPos="35500" dir="5400000" sy="-90000" algn="bl" rotWithShape="0"/>
                </a:effectLst>
              </a:rPr>
              <a:t>2007</a:t>
            </a:r>
            <a:endParaRPr lang="zh-CN" altLang="en-US" sz="2400" b="1" dirty="0">
              <a:ln w="0"/>
              <a:solidFill>
                <a:srgbClr val="002060"/>
              </a:solidFill>
              <a:effectLst>
                <a:reflection blurRad="6350" stA="53000" endA="300" endPos="35500" dir="5400000" sy="-90000" algn="bl" rotWithShape="0"/>
              </a:effectLst>
            </a:endParaRPr>
          </a:p>
        </p:txBody>
      </p:sp>
      <p:sp>
        <p:nvSpPr>
          <p:cNvPr id="87" name="矩形 86"/>
          <p:cNvSpPr/>
          <p:nvPr/>
        </p:nvSpPr>
        <p:spPr>
          <a:xfrm>
            <a:off x="1233648" y="3401487"/>
            <a:ext cx="657872" cy="346249"/>
          </a:xfrm>
          <a:prstGeom prst="rect">
            <a:avLst/>
          </a:prstGeom>
          <a:noFill/>
        </p:spPr>
        <p:txBody>
          <a:bodyPr wrap="none" lIns="68580" tIns="34290" rIns="68580" bIns="34290">
            <a:spAutoFit/>
          </a:bodyPr>
          <a:lstStyle/>
          <a:p>
            <a:pPr algn="ctr"/>
            <a:r>
              <a:rPr lang="en-US" altLang="zh-CN" b="1" dirty="0">
                <a:ln w="0"/>
                <a:solidFill>
                  <a:schemeClr val="accent2">
                    <a:lumMod val="20000"/>
                    <a:lumOff val="80000"/>
                  </a:schemeClr>
                </a:solidFill>
                <a:effectLst>
                  <a:reflection blurRad="6350" stA="53000" endA="300" endPos="35500" dir="5400000" sy="-90000" algn="bl" rotWithShape="0"/>
                </a:effectLst>
              </a:rPr>
              <a:t>2009</a:t>
            </a:r>
            <a:endParaRPr lang="zh-CN" altLang="en-US" b="1" dirty="0">
              <a:ln w="0"/>
              <a:solidFill>
                <a:schemeClr val="accent2">
                  <a:lumMod val="20000"/>
                  <a:lumOff val="80000"/>
                </a:schemeClr>
              </a:solidFill>
              <a:effectLst>
                <a:reflection blurRad="6350" stA="53000" endA="300" endPos="35500" dir="5400000" sy="-90000" algn="bl" rotWithShape="0"/>
              </a:effectLst>
            </a:endParaRPr>
          </a:p>
        </p:txBody>
      </p:sp>
      <p:sp>
        <p:nvSpPr>
          <p:cNvPr id="88" name="矩形 87"/>
          <p:cNvSpPr/>
          <p:nvPr/>
        </p:nvSpPr>
        <p:spPr>
          <a:xfrm>
            <a:off x="845523" y="2523096"/>
            <a:ext cx="830997" cy="438582"/>
          </a:xfrm>
          <a:prstGeom prst="rect">
            <a:avLst/>
          </a:prstGeom>
          <a:noFill/>
        </p:spPr>
        <p:txBody>
          <a:bodyPr wrap="none" lIns="68580" tIns="34290" rIns="68580" bIns="34290">
            <a:spAutoFit/>
          </a:bodyPr>
          <a:lstStyle/>
          <a:p>
            <a:pPr algn="ctr"/>
            <a:r>
              <a:rPr lang="en-US" altLang="zh-CN" sz="2400" b="1" dirty="0" smtClean="0">
                <a:ln w="0"/>
                <a:solidFill>
                  <a:srgbClr val="002060"/>
                </a:solidFill>
                <a:effectLst>
                  <a:reflection blurRad="6350" stA="53000" endA="300" endPos="35500" dir="5400000" sy="-90000" algn="bl" rotWithShape="0"/>
                </a:effectLst>
              </a:rPr>
              <a:t>2011</a:t>
            </a:r>
            <a:endParaRPr lang="zh-CN" altLang="en-US" sz="2400" b="1" dirty="0">
              <a:ln w="0"/>
              <a:solidFill>
                <a:srgbClr val="002060"/>
              </a:solidFill>
              <a:effectLst>
                <a:reflection blurRad="6350" stA="53000" endA="300" endPos="35500" dir="5400000" sy="-90000" algn="bl" rotWithShape="0"/>
              </a:effectLst>
            </a:endParaRPr>
          </a:p>
        </p:txBody>
      </p:sp>
      <p:sp>
        <p:nvSpPr>
          <p:cNvPr id="89" name="矩形 88"/>
          <p:cNvSpPr/>
          <p:nvPr/>
        </p:nvSpPr>
        <p:spPr>
          <a:xfrm>
            <a:off x="789853" y="1957750"/>
            <a:ext cx="657873" cy="346249"/>
          </a:xfrm>
          <a:prstGeom prst="rect">
            <a:avLst/>
          </a:prstGeom>
          <a:noFill/>
        </p:spPr>
        <p:txBody>
          <a:bodyPr wrap="none" lIns="68580" tIns="34290" rIns="68580" bIns="34290">
            <a:spAutoFit/>
          </a:bodyPr>
          <a:lstStyle/>
          <a:p>
            <a:pPr algn="ctr"/>
            <a:r>
              <a:rPr lang="en-US" altLang="zh-CN" b="1" dirty="0" smtClean="0">
                <a:ln w="0"/>
                <a:solidFill>
                  <a:schemeClr val="accent2">
                    <a:lumMod val="20000"/>
                    <a:lumOff val="80000"/>
                  </a:schemeClr>
                </a:solidFill>
                <a:effectLst>
                  <a:reflection blurRad="6350" stA="53000" endA="300" endPos="35500" dir="5400000" sy="-90000" algn="bl" rotWithShape="0"/>
                </a:effectLst>
              </a:rPr>
              <a:t>2014</a:t>
            </a:r>
            <a:endParaRPr lang="zh-CN" altLang="en-US" b="1" dirty="0">
              <a:ln w="0"/>
              <a:solidFill>
                <a:schemeClr val="accent2">
                  <a:lumMod val="20000"/>
                  <a:lumOff val="80000"/>
                </a:schemeClr>
              </a:solidFill>
              <a:effectLst>
                <a:reflection blurRad="6350" stA="53000" endA="300" endPos="35500" dir="5400000" sy="-90000" algn="bl" rotWithShape="0"/>
              </a:effectLst>
            </a:endParaRPr>
          </a:p>
        </p:txBody>
      </p:sp>
      <p:grpSp>
        <p:nvGrpSpPr>
          <p:cNvPr id="90" name="组合 34"/>
          <p:cNvGrpSpPr/>
          <p:nvPr/>
        </p:nvGrpSpPr>
        <p:grpSpPr bwMode="auto">
          <a:xfrm>
            <a:off x="2355321" y="4740660"/>
            <a:ext cx="5475428" cy="334670"/>
            <a:chOff x="2590801" y="4973697"/>
            <a:chExt cx="6084281" cy="373126"/>
          </a:xfrm>
        </p:grpSpPr>
        <p:grpSp>
          <p:nvGrpSpPr>
            <p:cNvPr id="91" name="圆角矩形 11"/>
            <p:cNvGrpSpPr/>
            <p:nvPr/>
          </p:nvGrpSpPr>
          <p:grpSpPr bwMode="auto">
            <a:xfrm>
              <a:off x="2590801" y="4973697"/>
              <a:ext cx="6084281" cy="373126"/>
              <a:chOff x="2590800" y="4974336"/>
              <a:chExt cx="6083808" cy="371856"/>
            </a:xfrm>
          </p:grpSpPr>
          <p:pic>
            <p:nvPicPr>
              <p:cNvPr id="93" name="圆角矩形 11"/>
              <p:cNvPicPr>
                <a:picLocks noChangeArrowheads="1"/>
              </p:cNvPicPr>
              <p:nvPr/>
            </p:nvPicPr>
            <p:blipFill>
              <a:blip r:embed="rId2" cstate="print"/>
              <a:srcRect/>
              <a:stretch>
                <a:fillRect/>
              </a:stretch>
            </p:blipFill>
            <p:spPr bwMode="auto">
              <a:xfrm>
                <a:off x="2590800" y="4974336"/>
                <a:ext cx="6083808" cy="371856"/>
              </a:xfrm>
              <a:prstGeom prst="rect">
                <a:avLst/>
              </a:prstGeom>
              <a:noFill/>
              <a:ln w="9525">
                <a:noFill/>
                <a:miter lim="800000"/>
                <a:headEnd/>
                <a:tailEnd/>
              </a:ln>
            </p:spPr>
          </p:pic>
          <p:sp>
            <p:nvSpPr>
              <p:cNvPr id="94" name="Text Box 48"/>
              <p:cNvSpPr txBox="1">
                <a:spLocks noChangeArrowheads="1"/>
              </p:cNvSpPr>
              <p:nvPr/>
            </p:nvSpPr>
            <p:spPr bwMode="auto">
              <a:xfrm>
                <a:off x="2594405" y="4978400"/>
                <a:ext cx="6071758" cy="358775"/>
              </a:xfrm>
              <a:prstGeom prst="rect">
                <a:avLst/>
              </a:prstGeom>
              <a:noFill/>
              <a:ln w="9525">
                <a:noFill/>
                <a:miter lim="800000"/>
              </a:ln>
            </p:spPr>
            <p:txBody>
              <a:bodyPr anchor="ctr"/>
              <a:lstStyle/>
              <a:p>
                <a:pPr algn="ctr" eaLnBrk="0" hangingPunct="0"/>
                <a:endParaRPr lang="zh-CN" altLang="en-US" sz="1620">
                  <a:solidFill>
                    <a:srgbClr val="FFFFFF"/>
                  </a:solidFill>
                  <a:latin typeface="Calibri" panose="020F0502020204030204" charset="0"/>
                </a:endParaRPr>
              </a:p>
            </p:txBody>
          </p:sp>
        </p:grpSp>
        <p:sp>
          <p:nvSpPr>
            <p:cNvPr id="92" name="矩形 91"/>
            <p:cNvSpPr/>
            <p:nvPr/>
          </p:nvSpPr>
          <p:spPr>
            <a:xfrm>
              <a:off x="2593976" y="5004853"/>
              <a:ext cx="4240543" cy="319122"/>
            </a:xfrm>
            <a:prstGeom prst="rect">
              <a:avLst/>
            </a:prstGeom>
          </p:spPr>
          <p:txBody>
            <a:bodyPr wrap="square">
              <a:spAutoFit/>
            </a:bodyPr>
            <a:lstStyle/>
            <a:p>
              <a:pPr eaLnBrk="0" hangingPunct="0">
                <a:defRPr/>
              </a:pPr>
              <a:r>
                <a:rPr kumimoji="1" lang="zh-CN" altLang="en-US" sz="1260" dirty="0">
                  <a:solidFill>
                    <a:schemeClr val="tx1">
                      <a:lumMod val="85000"/>
                      <a:lumOff val="15000"/>
                    </a:schemeClr>
                  </a:solidFill>
                  <a:latin typeface="微软雅黑" panose="020B0503020204020204" pitchFamily="34" charset="-122"/>
                  <a:ea typeface="微软雅黑" panose="020B0503020204020204" pitchFamily="34" charset="-122"/>
                </a:rPr>
                <a:t>首次发放北京市区县层面教学质量报告</a:t>
              </a:r>
              <a:endParaRPr lang="zh-CN" altLang="en-US" sz="126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100" name="矩形 99"/>
          <p:cNvSpPr/>
          <p:nvPr/>
        </p:nvSpPr>
        <p:spPr>
          <a:xfrm>
            <a:off x="1687470" y="4729443"/>
            <a:ext cx="657873" cy="346249"/>
          </a:xfrm>
          <a:prstGeom prst="rect">
            <a:avLst/>
          </a:prstGeom>
          <a:noFill/>
        </p:spPr>
        <p:txBody>
          <a:bodyPr wrap="none" lIns="68580" tIns="34290" rIns="68580" bIns="34290">
            <a:spAutoFit/>
          </a:bodyPr>
          <a:lstStyle/>
          <a:p>
            <a:pPr algn="ctr"/>
            <a:r>
              <a:rPr lang="en-US" altLang="zh-CN" b="1" dirty="0" smtClean="0">
                <a:ln w="0"/>
                <a:solidFill>
                  <a:schemeClr val="accent2">
                    <a:lumMod val="20000"/>
                    <a:lumOff val="80000"/>
                  </a:schemeClr>
                </a:solidFill>
                <a:effectLst>
                  <a:reflection blurRad="6350" stA="53000" endA="300" endPos="35500" dir="5400000" sy="-90000" algn="bl" rotWithShape="0"/>
                </a:effectLst>
              </a:rPr>
              <a:t>2006</a:t>
            </a:r>
            <a:endParaRPr lang="zh-CN" altLang="en-US" b="1" dirty="0">
              <a:ln w="0"/>
              <a:solidFill>
                <a:schemeClr val="accent2">
                  <a:lumMod val="20000"/>
                  <a:lumOff val="80000"/>
                </a:schemeClr>
              </a:solidFill>
              <a:effectLst>
                <a:reflection blurRad="6350" stA="53000" endA="300" endPos="35500" dir="5400000" sy="-90000" algn="bl" rotWithShape="0"/>
              </a:effectLst>
            </a:endParaRPr>
          </a:p>
        </p:txBody>
      </p:sp>
      <p:sp>
        <p:nvSpPr>
          <p:cNvPr id="103" name="矩形 102"/>
          <p:cNvSpPr/>
          <p:nvPr/>
        </p:nvSpPr>
        <p:spPr>
          <a:xfrm>
            <a:off x="7554401" y="4530763"/>
            <a:ext cx="872574" cy="1706549"/>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zh-CN" dirty="0" smtClean="0"/>
              <a:t>初步</a:t>
            </a:r>
            <a:r>
              <a:rPr lang="zh-CN" altLang="zh-CN" dirty="0"/>
              <a:t>建构期</a:t>
            </a:r>
            <a:endParaRPr lang="zh-CN" altLang="en-US" dirty="0"/>
          </a:p>
        </p:txBody>
      </p:sp>
      <p:sp>
        <p:nvSpPr>
          <p:cNvPr id="104" name="矩形 103"/>
          <p:cNvSpPr/>
          <p:nvPr/>
        </p:nvSpPr>
        <p:spPr>
          <a:xfrm>
            <a:off x="7554401" y="3036805"/>
            <a:ext cx="872574" cy="1832355"/>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dirty="0" smtClean="0"/>
              <a:t>向</a:t>
            </a:r>
            <a:r>
              <a:rPr lang="zh-CN" altLang="en-US" dirty="0"/>
              <a:t>改进教与学</a:t>
            </a:r>
            <a:r>
              <a:rPr lang="zh-CN" altLang="en-US" dirty="0" smtClean="0"/>
              <a:t>质量的</a:t>
            </a:r>
            <a:r>
              <a:rPr lang="zh-CN" altLang="en-US" dirty="0"/>
              <a:t>迈进期</a:t>
            </a:r>
            <a:endParaRPr lang="zh-CN" altLang="en-US" dirty="0"/>
          </a:p>
        </p:txBody>
      </p:sp>
      <p:sp>
        <p:nvSpPr>
          <p:cNvPr id="105" name="矩形 104"/>
          <p:cNvSpPr/>
          <p:nvPr/>
        </p:nvSpPr>
        <p:spPr>
          <a:xfrm>
            <a:off x="7554981" y="1288449"/>
            <a:ext cx="872574" cy="199514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zh-CN" dirty="0" smtClean="0"/>
              <a:t>向</a:t>
            </a:r>
            <a:r>
              <a:rPr lang="zh-CN" altLang="zh-CN" dirty="0"/>
              <a:t>改进</a:t>
            </a:r>
            <a:r>
              <a:rPr lang="zh-CN" altLang="zh-CN" dirty="0" smtClean="0"/>
              <a:t>教学和促进决策的迈进</a:t>
            </a:r>
            <a:r>
              <a:rPr lang="zh-CN" altLang="en-US" dirty="0" smtClean="0"/>
              <a:t>期</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wipe(down)">
                                      <p:cBhvr>
                                        <p:cTn id="12" dur="750"/>
                                        <p:tgtEl>
                                          <p:spTgt spid="75"/>
                                        </p:tgtEl>
                                      </p:cBhvr>
                                    </p:animEffect>
                                  </p:childTnLst>
                                </p:cTn>
                              </p:par>
                              <p:par>
                                <p:cTn id="13" presetID="17" presetClass="entr" presetSubtype="1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anim calcmode="lin" valueType="num">
                                      <p:cBhvr>
                                        <p:cTn id="15" dur="500" fill="hold"/>
                                        <p:tgtEl>
                                          <p:spTgt spid="83"/>
                                        </p:tgtEl>
                                        <p:attrNameLst>
                                          <p:attrName>ppt_w</p:attrName>
                                        </p:attrNameLst>
                                      </p:cBhvr>
                                      <p:tavLst>
                                        <p:tav tm="0">
                                          <p:val>
                                            <p:fltVal val="0"/>
                                          </p:val>
                                        </p:tav>
                                        <p:tav tm="100000">
                                          <p:val>
                                            <p:strVal val="#ppt_w"/>
                                          </p:val>
                                        </p:tav>
                                      </p:tavLst>
                                    </p:anim>
                                    <p:anim calcmode="lin" valueType="num">
                                      <p:cBhvr>
                                        <p:cTn id="16" dur="500" fill="hold"/>
                                        <p:tgtEl>
                                          <p:spTgt spid="83"/>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p:cTn id="19" dur="500" fill="hold"/>
                                        <p:tgtEl>
                                          <p:spTgt spid="84"/>
                                        </p:tgtEl>
                                        <p:attrNameLst>
                                          <p:attrName>ppt_w</p:attrName>
                                        </p:attrNameLst>
                                      </p:cBhvr>
                                      <p:tavLst>
                                        <p:tav tm="0">
                                          <p:val>
                                            <p:fltVal val="0"/>
                                          </p:val>
                                        </p:tav>
                                        <p:tav tm="100000">
                                          <p:val>
                                            <p:strVal val="#ppt_w"/>
                                          </p:val>
                                        </p:tav>
                                      </p:tavLst>
                                    </p:anim>
                                    <p:anim calcmode="lin" valueType="num">
                                      <p:cBhvr>
                                        <p:cTn id="20" dur="500" fill="hold"/>
                                        <p:tgtEl>
                                          <p:spTgt spid="84"/>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p:cTn id="23" dur="500" fill="hold"/>
                                        <p:tgtEl>
                                          <p:spTgt spid="100"/>
                                        </p:tgtEl>
                                        <p:attrNameLst>
                                          <p:attrName>ppt_w</p:attrName>
                                        </p:attrNameLst>
                                      </p:cBhvr>
                                      <p:tavLst>
                                        <p:tav tm="0">
                                          <p:val>
                                            <p:fltVal val="0"/>
                                          </p:val>
                                        </p:tav>
                                        <p:tav tm="100000">
                                          <p:val>
                                            <p:strVal val="#ppt_w"/>
                                          </p:val>
                                        </p:tav>
                                      </p:tavLst>
                                    </p:anim>
                                    <p:anim calcmode="lin" valueType="num">
                                      <p:cBhvr>
                                        <p:cTn id="24" dur="500" fill="hold"/>
                                        <p:tgtEl>
                                          <p:spTgt spid="100"/>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p:cTn id="27" dur="500" fill="hold"/>
                                        <p:tgtEl>
                                          <p:spTgt spid="86"/>
                                        </p:tgtEl>
                                        <p:attrNameLst>
                                          <p:attrName>ppt_w</p:attrName>
                                        </p:attrNameLst>
                                      </p:cBhvr>
                                      <p:tavLst>
                                        <p:tav tm="0">
                                          <p:val>
                                            <p:fltVal val="0"/>
                                          </p:val>
                                        </p:tav>
                                        <p:tav tm="100000">
                                          <p:val>
                                            <p:strVal val="#ppt_w"/>
                                          </p:val>
                                        </p:tav>
                                      </p:tavLst>
                                    </p:anim>
                                    <p:anim calcmode="lin" valueType="num">
                                      <p:cBhvr>
                                        <p:cTn id="28" dur="500" fill="hold"/>
                                        <p:tgtEl>
                                          <p:spTgt spid="86"/>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anim calcmode="lin" valueType="num">
                                      <p:cBhvr>
                                        <p:cTn id="31" dur="500" fill="hold"/>
                                        <p:tgtEl>
                                          <p:spTgt spid="87"/>
                                        </p:tgtEl>
                                        <p:attrNameLst>
                                          <p:attrName>ppt_w</p:attrName>
                                        </p:attrNameLst>
                                      </p:cBhvr>
                                      <p:tavLst>
                                        <p:tav tm="0">
                                          <p:val>
                                            <p:fltVal val="0"/>
                                          </p:val>
                                        </p:tav>
                                        <p:tav tm="100000">
                                          <p:val>
                                            <p:strVal val="#ppt_w"/>
                                          </p:val>
                                        </p:tav>
                                      </p:tavLst>
                                    </p:anim>
                                    <p:anim calcmode="lin" valueType="num">
                                      <p:cBhvr>
                                        <p:cTn id="32" dur="500" fill="hold"/>
                                        <p:tgtEl>
                                          <p:spTgt spid="87"/>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88"/>
                                        </p:tgtEl>
                                        <p:attrNameLst>
                                          <p:attrName>style.visibility</p:attrName>
                                        </p:attrNameLst>
                                      </p:cBhvr>
                                      <p:to>
                                        <p:strVal val="visible"/>
                                      </p:to>
                                    </p:set>
                                    <p:anim calcmode="lin" valueType="num">
                                      <p:cBhvr>
                                        <p:cTn id="35" dur="500" fill="hold"/>
                                        <p:tgtEl>
                                          <p:spTgt spid="88"/>
                                        </p:tgtEl>
                                        <p:attrNameLst>
                                          <p:attrName>ppt_w</p:attrName>
                                        </p:attrNameLst>
                                      </p:cBhvr>
                                      <p:tavLst>
                                        <p:tav tm="0">
                                          <p:val>
                                            <p:fltVal val="0"/>
                                          </p:val>
                                        </p:tav>
                                        <p:tav tm="100000">
                                          <p:val>
                                            <p:strVal val="#ppt_w"/>
                                          </p:val>
                                        </p:tav>
                                      </p:tavLst>
                                    </p:anim>
                                    <p:anim calcmode="lin" valueType="num">
                                      <p:cBhvr>
                                        <p:cTn id="36" dur="500" fill="hold"/>
                                        <p:tgtEl>
                                          <p:spTgt spid="88"/>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fltVal val="0"/>
                                          </p:val>
                                        </p:tav>
                                        <p:tav tm="100000">
                                          <p:val>
                                            <p:strVal val="#ppt_w"/>
                                          </p:val>
                                        </p:tav>
                                      </p:tavLst>
                                    </p:anim>
                                    <p:anim calcmode="lin" valueType="num">
                                      <p:cBhvr>
                                        <p:cTn id="40" dur="500" fill="hold"/>
                                        <p:tgtEl>
                                          <p:spTgt spid="89"/>
                                        </p:tgtEl>
                                        <p:attrNameLst>
                                          <p:attrName>ppt_h</p:attrName>
                                        </p:attrNameLst>
                                      </p:cBhvr>
                                      <p:tavLst>
                                        <p:tav tm="0">
                                          <p:val>
                                            <p:strVal val="#ppt_h"/>
                                          </p:val>
                                        </p:tav>
                                        <p:tav tm="100000">
                                          <p:val>
                                            <p:strVal val="#ppt_h"/>
                                          </p:val>
                                        </p:tav>
                                      </p:tavLst>
                                    </p:anim>
                                  </p:childTnLst>
                                </p:cTn>
                              </p:par>
                            </p:childTnLst>
                          </p:cTn>
                        </p:par>
                        <p:par>
                          <p:cTn id="41" fill="hold">
                            <p:stCondLst>
                              <p:cond delay="1500"/>
                            </p:stCondLst>
                            <p:childTnLst>
                              <p:par>
                                <p:cTn id="42" presetID="12" presetClass="entr" presetSubtype="8" fill="hold" nodeType="afterEffect">
                                  <p:stCondLst>
                                    <p:cond delay="100"/>
                                  </p:stCondLst>
                                  <p:childTnLst>
                                    <p:set>
                                      <p:cBhvr>
                                        <p:cTn id="43" dur="1" fill="hold">
                                          <p:stCondLst>
                                            <p:cond delay="0"/>
                                          </p:stCondLst>
                                        </p:cTn>
                                        <p:tgtEl>
                                          <p:spTgt spid="46"/>
                                        </p:tgtEl>
                                        <p:attrNameLst>
                                          <p:attrName>style.visibility</p:attrName>
                                        </p:attrNameLst>
                                      </p:cBhvr>
                                      <p:to>
                                        <p:strVal val="visible"/>
                                      </p:to>
                                    </p:set>
                                    <p:animEffect transition="in" filter="slide(fromLeft)">
                                      <p:cBhvr>
                                        <p:cTn id="44" dur="200"/>
                                        <p:tgtEl>
                                          <p:spTgt spid="46"/>
                                        </p:tgtEl>
                                      </p:cBhvr>
                                    </p:animEffect>
                                  </p:childTnLst>
                                </p:cTn>
                              </p:par>
                            </p:childTnLst>
                          </p:cTn>
                        </p:par>
                        <p:par>
                          <p:cTn id="45" fill="hold">
                            <p:stCondLst>
                              <p:cond delay="2100"/>
                            </p:stCondLst>
                            <p:childTnLst>
                              <p:par>
                                <p:cTn id="46" presetID="12" presetClass="entr" presetSubtype="8" fill="hold" nodeType="afterEffect">
                                  <p:stCondLst>
                                    <p:cond delay="200"/>
                                  </p:stCondLst>
                                  <p:childTnLst>
                                    <p:set>
                                      <p:cBhvr>
                                        <p:cTn id="47" dur="1" fill="hold">
                                          <p:stCondLst>
                                            <p:cond delay="0"/>
                                          </p:stCondLst>
                                        </p:cTn>
                                        <p:tgtEl>
                                          <p:spTgt spid="51"/>
                                        </p:tgtEl>
                                        <p:attrNameLst>
                                          <p:attrName>style.visibility</p:attrName>
                                        </p:attrNameLst>
                                      </p:cBhvr>
                                      <p:to>
                                        <p:strVal val="visible"/>
                                      </p:to>
                                    </p:set>
                                    <p:animEffect transition="in" filter="slide(fromLeft)">
                                      <p:cBhvr>
                                        <p:cTn id="48" dur="200"/>
                                        <p:tgtEl>
                                          <p:spTgt spid="51"/>
                                        </p:tgtEl>
                                      </p:cBhvr>
                                    </p:animEffect>
                                  </p:childTnLst>
                                </p:cTn>
                              </p:par>
                            </p:childTnLst>
                          </p:cTn>
                        </p:par>
                        <p:par>
                          <p:cTn id="49" fill="hold">
                            <p:stCondLst>
                              <p:cond delay="2800"/>
                            </p:stCondLst>
                            <p:childTnLst>
                              <p:par>
                                <p:cTn id="50" presetID="12" presetClass="entr" presetSubtype="8" fill="hold" nodeType="after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slide(fromLeft)">
                                      <p:cBhvr>
                                        <p:cTn id="52" dur="200"/>
                                        <p:tgtEl>
                                          <p:spTgt spid="90"/>
                                        </p:tgtEl>
                                      </p:cBhvr>
                                    </p:animEffect>
                                  </p:childTnLst>
                                </p:cTn>
                              </p:par>
                            </p:childTnLst>
                          </p:cTn>
                        </p:par>
                        <p:par>
                          <p:cTn id="53" fill="hold">
                            <p:stCondLst>
                              <p:cond delay="3300"/>
                            </p:stCondLst>
                            <p:childTnLst>
                              <p:par>
                                <p:cTn id="54" presetID="12" presetClass="entr" presetSubtype="8" fill="hold" nodeType="afterEffect">
                                  <p:stCondLst>
                                    <p:cond delay="200"/>
                                  </p:stCondLst>
                                  <p:childTnLst>
                                    <p:set>
                                      <p:cBhvr>
                                        <p:cTn id="55" dur="1" fill="hold">
                                          <p:stCondLst>
                                            <p:cond delay="0"/>
                                          </p:stCondLst>
                                        </p:cTn>
                                        <p:tgtEl>
                                          <p:spTgt spid="60"/>
                                        </p:tgtEl>
                                        <p:attrNameLst>
                                          <p:attrName>style.visibility</p:attrName>
                                        </p:attrNameLst>
                                      </p:cBhvr>
                                      <p:to>
                                        <p:strVal val="visible"/>
                                      </p:to>
                                    </p:set>
                                    <p:animEffect transition="in" filter="slide(fromLeft)">
                                      <p:cBhvr>
                                        <p:cTn id="56" dur="200"/>
                                        <p:tgtEl>
                                          <p:spTgt spid="60"/>
                                        </p:tgtEl>
                                      </p:cBhvr>
                                    </p:animEffect>
                                  </p:childTnLst>
                                </p:cTn>
                              </p:par>
                            </p:childTnLst>
                          </p:cTn>
                        </p:par>
                        <p:par>
                          <p:cTn id="57" fill="hold">
                            <p:stCondLst>
                              <p:cond delay="4000"/>
                            </p:stCondLst>
                            <p:childTnLst>
                              <p:par>
                                <p:cTn id="58" presetID="12" presetClass="entr" presetSubtype="8" fill="hold" nodeType="afterEffect">
                                  <p:stCondLst>
                                    <p:cond delay="200"/>
                                  </p:stCondLst>
                                  <p:childTnLst>
                                    <p:set>
                                      <p:cBhvr>
                                        <p:cTn id="59" dur="1" fill="hold">
                                          <p:stCondLst>
                                            <p:cond delay="0"/>
                                          </p:stCondLst>
                                        </p:cTn>
                                        <p:tgtEl>
                                          <p:spTgt spid="65"/>
                                        </p:tgtEl>
                                        <p:attrNameLst>
                                          <p:attrName>style.visibility</p:attrName>
                                        </p:attrNameLst>
                                      </p:cBhvr>
                                      <p:to>
                                        <p:strVal val="visible"/>
                                      </p:to>
                                    </p:set>
                                    <p:animEffect transition="in" filter="slide(fromLeft)">
                                      <p:cBhvr>
                                        <p:cTn id="60" dur="200"/>
                                        <p:tgtEl>
                                          <p:spTgt spid="65"/>
                                        </p:tgtEl>
                                      </p:cBhvr>
                                    </p:animEffect>
                                  </p:childTnLst>
                                </p:cTn>
                              </p:par>
                            </p:childTnLst>
                          </p:cTn>
                        </p:par>
                        <p:par>
                          <p:cTn id="61" fill="hold">
                            <p:stCondLst>
                              <p:cond delay="4700"/>
                            </p:stCondLst>
                            <p:childTnLst>
                              <p:par>
                                <p:cTn id="62" presetID="12" presetClass="entr" presetSubtype="8" fill="hold" nodeType="afterEffect">
                                  <p:stCondLst>
                                    <p:cond delay="200"/>
                                  </p:stCondLst>
                                  <p:childTnLst>
                                    <p:set>
                                      <p:cBhvr>
                                        <p:cTn id="63" dur="1" fill="hold">
                                          <p:stCondLst>
                                            <p:cond delay="0"/>
                                          </p:stCondLst>
                                        </p:cTn>
                                        <p:tgtEl>
                                          <p:spTgt spid="70"/>
                                        </p:tgtEl>
                                        <p:attrNameLst>
                                          <p:attrName>style.visibility</p:attrName>
                                        </p:attrNameLst>
                                      </p:cBhvr>
                                      <p:to>
                                        <p:strVal val="visible"/>
                                      </p:to>
                                    </p:set>
                                    <p:animEffect transition="in" filter="slide(fromLeft)">
                                      <p:cBhvr>
                                        <p:cTn id="64" dur="200"/>
                                        <p:tgtEl>
                                          <p:spTgt spid="70"/>
                                        </p:tgtEl>
                                      </p:cBhvr>
                                    </p:animEffect>
                                  </p:childTnLst>
                                </p:cTn>
                              </p:par>
                            </p:childTnLst>
                          </p:cTn>
                        </p:par>
                        <p:par>
                          <p:cTn id="65" fill="hold">
                            <p:stCondLst>
                              <p:cond delay="5400"/>
                            </p:stCondLst>
                            <p:childTnLst>
                              <p:par>
                                <p:cTn id="66" presetID="12" presetClass="entr" presetSubtype="8" fill="hold" nodeType="afterEffect">
                                  <p:stCondLst>
                                    <p:cond delay="200"/>
                                  </p:stCondLst>
                                  <p:childTnLst>
                                    <p:set>
                                      <p:cBhvr>
                                        <p:cTn id="67" dur="1" fill="hold">
                                          <p:stCondLst>
                                            <p:cond delay="0"/>
                                          </p:stCondLst>
                                        </p:cTn>
                                        <p:tgtEl>
                                          <p:spTgt spid="78"/>
                                        </p:tgtEl>
                                        <p:attrNameLst>
                                          <p:attrName>style.visibility</p:attrName>
                                        </p:attrNameLst>
                                      </p:cBhvr>
                                      <p:to>
                                        <p:strVal val="visible"/>
                                      </p:to>
                                    </p:set>
                                    <p:animEffect transition="in" filter="slide(fromLeft)">
                                      <p:cBhvr>
                                        <p:cTn id="68" dur="200"/>
                                        <p:tgtEl>
                                          <p:spTgt spid="7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03"/>
                                        </p:tgtEl>
                                        <p:attrNameLst>
                                          <p:attrName>style.visibility</p:attrName>
                                        </p:attrNameLst>
                                      </p:cBhvr>
                                      <p:to>
                                        <p:strVal val="visible"/>
                                      </p:to>
                                    </p:set>
                                    <p:animEffect transition="in" filter="wipe(down)">
                                      <p:cBhvr>
                                        <p:cTn id="73" dur="500"/>
                                        <p:tgtEl>
                                          <p:spTgt spid="103"/>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103"/>
                                        </p:tgtEl>
                                        <p:attrNameLst>
                                          <p:attrName>style.visibility</p:attrName>
                                        </p:attrNameLst>
                                      </p:cBhvr>
                                      <p:to>
                                        <p:strVal val="hidden"/>
                                      </p:to>
                                    </p:set>
                                  </p:childTnLst>
                                </p:cTn>
                              </p:par>
                              <p:par>
                                <p:cTn id="78" presetID="22" presetClass="entr" presetSubtype="4" fill="hold" grpId="0" nodeType="withEffect">
                                  <p:stCondLst>
                                    <p:cond delay="0"/>
                                  </p:stCondLst>
                                  <p:childTnLst>
                                    <p:set>
                                      <p:cBhvr>
                                        <p:cTn id="79" dur="1" fill="hold">
                                          <p:stCondLst>
                                            <p:cond delay="0"/>
                                          </p:stCondLst>
                                        </p:cTn>
                                        <p:tgtEl>
                                          <p:spTgt spid="104"/>
                                        </p:tgtEl>
                                        <p:attrNameLst>
                                          <p:attrName>style.visibility</p:attrName>
                                        </p:attrNameLst>
                                      </p:cBhvr>
                                      <p:to>
                                        <p:strVal val="visible"/>
                                      </p:to>
                                    </p:set>
                                    <p:animEffect transition="in" filter="wipe(down)">
                                      <p:cBhvr>
                                        <p:cTn id="80" dur="500"/>
                                        <p:tgtEl>
                                          <p:spTgt spid="104"/>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04"/>
                                        </p:tgtEl>
                                        <p:attrNameLst>
                                          <p:attrName>style.visibility</p:attrName>
                                        </p:attrNameLst>
                                      </p:cBhvr>
                                      <p:to>
                                        <p:strVal val="hidden"/>
                                      </p:to>
                                    </p:set>
                                  </p:childTnLst>
                                </p:cTn>
                              </p:par>
                              <p:par>
                                <p:cTn id="85" presetID="22" presetClass="entr" presetSubtype="4" fill="hold" grpId="0" nodeType="withEffect">
                                  <p:stCondLst>
                                    <p:cond delay="0"/>
                                  </p:stCondLst>
                                  <p:childTnLst>
                                    <p:set>
                                      <p:cBhvr>
                                        <p:cTn id="86" dur="1" fill="hold">
                                          <p:stCondLst>
                                            <p:cond delay="0"/>
                                          </p:stCondLst>
                                        </p:cTn>
                                        <p:tgtEl>
                                          <p:spTgt spid="105"/>
                                        </p:tgtEl>
                                        <p:attrNameLst>
                                          <p:attrName>style.visibility</p:attrName>
                                        </p:attrNameLst>
                                      </p:cBhvr>
                                      <p:to>
                                        <p:strVal val="visible"/>
                                      </p:to>
                                    </p:set>
                                    <p:animEffect transition="in" filter="wipe(down)">
                                      <p:cBhvr>
                                        <p:cTn id="8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6" grpId="0"/>
      <p:bldP spid="87" grpId="0"/>
      <p:bldP spid="88" grpId="0"/>
      <p:bldP spid="89" grpId="0"/>
      <p:bldP spid="100" grpId="0"/>
      <p:bldP spid="103" grpId="0" animBg="1"/>
      <p:bldP spid="103" grpId="1" animBg="1"/>
      <p:bldP spid="104" grpId="0" animBg="1"/>
      <p:bldP spid="104" grpId="1" animBg="1"/>
      <p:bldP spid="10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圆角矩形 28"/>
          <p:cNvSpPr/>
          <p:nvPr/>
        </p:nvSpPr>
        <p:spPr>
          <a:xfrm>
            <a:off x="1359517" y="5411212"/>
            <a:ext cx="6770712" cy="75409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dirty="0" smtClean="0">
                <a:latin typeface="黑体" panose="02010609060101010101" pitchFamily="2" charset="-122"/>
                <a:ea typeface="黑体" panose="02010609060101010101" pitchFamily="2" charset="-122"/>
              </a:rPr>
              <a:t>    语文</a:t>
            </a:r>
            <a:r>
              <a:rPr lang="zh-CN" altLang="en-US" dirty="0">
                <a:latin typeface="黑体" panose="02010609060101010101" pitchFamily="2" charset="-122"/>
                <a:ea typeface="黑体" panose="02010609060101010101" pitchFamily="2" charset="-122"/>
              </a:rPr>
              <a:t>、数学、英语、科学、品德与社会、音乐、体育、美术、信息技术等</a:t>
            </a:r>
            <a:r>
              <a:rPr lang="en-US" altLang="zh-CN" dirty="0">
                <a:latin typeface="黑体" panose="02010609060101010101" pitchFamily="2" charset="-122"/>
                <a:ea typeface="黑体" panose="02010609060101010101" pitchFamily="2" charset="-122"/>
              </a:rPr>
              <a:t>9学科</a:t>
            </a:r>
            <a:endParaRPr lang="zh-CN" altLang="en-US" dirty="0"/>
          </a:p>
        </p:txBody>
      </p:sp>
      <p:sp>
        <p:nvSpPr>
          <p:cNvPr id="28" name="圆角矩形 27"/>
          <p:cNvSpPr/>
          <p:nvPr/>
        </p:nvSpPr>
        <p:spPr>
          <a:xfrm>
            <a:off x="2204246" y="3755218"/>
            <a:ext cx="5925983" cy="75409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dirty="0" smtClean="0">
                <a:latin typeface="黑体" panose="02010609060101010101" pitchFamily="2" charset="-122"/>
                <a:ea typeface="黑体" panose="02010609060101010101" pitchFamily="2" charset="-122"/>
              </a:rPr>
              <a:t>    语文</a:t>
            </a:r>
            <a:r>
              <a:rPr lang="zh-CN" altLang="en-US" dirty="0">
                <a:latin typeface="黑体" panose="02010609060101010101" pitchFamily="2" charset="-122"/>
                <a:ea typeface="黑体" panose="02010609060101010101" pitchFamily="2" charset="-122"/>
              </a:rPr>
              <a:t>、数学、英语、音乐、体育、美术、历史、地理、政治、物理、化学、生物、信息技术等</a:t>
            </a:r>
            <a:r>
              <a:rPr lang="en-US" altLang="zh-CN" dirty="0">
                <a:latin typeface="黑体" panose="02010609060101010101" pitchFamily="2" charset="-122"/>
                <a:ea typeface="黑体" panose="02010609060101010101" pitchFamily="2" charset="-122"/>
              </a:rPr>
              <a:t>13学科</a:t>
            </a:r>
            <a:endParaRPr lang="zh-CN" altLang="en-US" dirty="0"/>
          </a:p>
        </p:txBody>
      </p:sp>
      <p:sp>
        <p:nvSpPr>
          <p:cNvPr id="4" name="椭圆 3"/>
          <p:cNvSpPr/>
          <p:nvPr/>
        </p:nvSpPr>
        <p:spPr>
          <a:xfrm>
            <a:off x="1480372" y="3150251"/>
            <a:ext cx="1101333" cy="110133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666242" y="4779896"/>
            <a:ext cx="1101333" cy="110133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1480372" y="3496316"/>
            <a:ext cx="1296144" cy="400110"/>
          </a:xfrm>
          <a:prstGeom prst="rect">
            <a:avLst/>
          </a:prstGeom>
          <a:noFill/>
        </p:spPr>
        <p:txBody>
          <a:bodyPr wrap="square" rtlCol="0">
            <a:spAutoFit/>
          </a:bodyPr>
          <a:lstStyle/>
          <a:p>
            <a:r>
              <a:rPr lang="zh-CN" altLang="en-US" sz="2000" dirty="0" smtClean="0">
                <a:latin typeface="黑体" panose="02010609060101010101" pitchFamily="2" charset="-122"/>
                <a:ea typeface="黑体" panose="02010609060101010101" pitchFamily="2" charset="-122"/>
              </a:rPr>
              <a:t>中学阶段</a:t>
            </a:r>
            <a:endParaRPr lang="zh-CN" altLang="en-US" sz="2000" dirty="0">
              <a:latin typeface="黑体" panose="02010609060101010101" pitchFamily="2" charset="-122"/>
              <a:ea typeface="黑体" panose="02010609060101010101" pitchFamily="2" charset="-122"/>
            </a:endParaRPr>
          </a:p>
        </p:txBody>
      </p:sp>
      <p:sp>
        <p:nvSpPr>
          <p:cNvPr id="31" name="文本框 30"/>
          <p:cNvSpPr txBox="1"/>
          <p:nvPr/>
        </p:nvSpPr>
        <p:spPr>
          <a:xfrm>
            <a:off x="611560" y="5096539"/>
            <a:ext cx="1296144" cy="400110"/>
          </a:xfrm>
          <a:prstGeom prst="rect">
            <a:avLst/>
          </a:prstGeom>
          <a:noFill/>
        </p:spPr>
        <p:txBody>
          <a:bodyPr wrap="square" rtlCol="0">
            <a:spAutoFit/>
          </a:bodyPr>
          <a:lstStyle/>
          <a:p>
            <a:r>
              <a:rPr lang="zh-CN" altLang="en-US" sz="2000" dirty="0">
                <a:latin typeface="黑体" panose="02010609060101010101" pitchFamily="2" charset="-122"/>
                <a:ea typeface="黑体" panose="02010609060101010101" pitchFamily="2" charset="-122"/>
              </a:rPr>
              <a:t>小学</a:t>
            </a:r>
            <a:r>
              <a:rPr lang="zh-CN" altLang="en-US" sz="2000" dirty="0" smtClean="0">
                <a:latin typeface="黑体" panose="02010609060101010101" pitchFamily="2" charset="-122"/>
                <a:ea typeface="黑体" panose="02010609060101010101" pitchFamily="2" charset="-122"/>
              </a:rPr>
              <a:t>阶段</a:t>
            </a:r>
            <a:endParaRPr lang="zh-CN" altLang="en-US" sz="2000" dirty="0">
              <a:latin typeface="黑体" panose="02010609060101010101" pitchFamily="2" charset="-122"/>
              <a:ea typeface="黑体" panose="02010609060101010101" pitchFamily="2" charset="-122"/>
            </a:endParaRPr>
          </a:p>
        </p:txBody>
      </p:sp>
      <p:sp>
        <p:nvSpPr>
          <p:cNvPr id="33" name="标题 1"/>
          <p:cNvSpPr txBox="1"/>
          <p:nvPr/>
        </p:nvSpPr>
        <p:spPr>
          <a:xfrm>
            <a:off x="1619672" y="693311"/>
            <a:ext cx="6934200" cy="528165"/>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zh-CN" altLang="en-US" sz="3200" dirty="0" smtClean="0">
                <a:solidFill>
                  <a:schemeClr val="tx1"/>
                </a:solidFill>
                <a:latin typeface="黑体" panose="02010609060101010101" pitchFamily="2" charset="-122"/>
                <a:ea typeface="黑体" panose="02010609060101010101" pitchFamily="2" charset="-122"/>
              </a:rPr>
              <a:t>学科测验</a:t>
            </a:r>
            <a:r>
              <a:rPr lang="en-US" altLang="zh-CN" sz="3200" dirty="0" smtClean="0">
                <a:solidFill>
                  <a:schemeClr val="tx1"/>
                </a:solidFill>
                <a:latin typeface="黑体" panose="02010609060101010101" pitchFamily="2" charset="-122"/>
                <a:ea typeface="黑体" panose="02010609060101010101" pitchFamily="2" charset="-122"/>
              </a:rPr>
              <a:t>+</a:t>
            </a:r>
            <a:r>
              <a:rPr lang="zh-CN" altLang="en-US" sz="3200" dirty="0" smtClean="0">
                <a:solidFill>
                  <a:schemeClr val="tx1"/>
                </a:solidFill>
                <a:latin typeface="黑体" panose="02010609060101010101" pitchFamily="2" charset="-122"/>
                <a:ea typeface="黑体" panose="02010609060101010101" pitchFamily="2" charset="-122"/>
              </a:rPr>
              <a:t>问卷调查</a:t>
            </a:r>
            <a:endParaRPr lang="zh-CN" altLang="en-US" sz="3200" dirty="0" smtClean="0">
              <a:solidFill>
                <a:schemeClr val="tx1"/>
              </a:solidFill>
              <a:latin typeface="黑体" panose="02010609060101010101" pitchFamily="2" charset="-122"/>
              <a:ea typeface="黑体" panose="02010609060101010101" pitchFamily="2" charset="-122"/>
            </a:endParaRPr>
          </a:p>
        </p:txBody>
      </p:sp>
      <p:sp>
        <p:nvSpPr>
          <p:cNvPr id="34" name="矩形 3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a:ln w="0"/>
                <a:solidFill>
                  <a:schemeClr val="bg1"/>
                </a:solidFill>
                <a:latin typeface="黑体" panose="02010609060101010101" pitchFamily="2" charset="-122"/>
                <a:ea typeface="黑体" panose="02010609060101010101" pitchFamily="2" charset="-122"/>
              </a:rPr>
              <a:t>发展历程</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
        <p:nvSpPr>
          <p:cNvPr id="37" name="圆角矩形 36"/>
          <p:cNvSpPr/>
          <p:nvPr/>
        </p:nvSpPr>
        <p:spPr>
          <a:xfrm>
            <a:off x="1547664" y="1934435"/>
            <a:ext cx="6582565" cy="62322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lvl="1" algn="ctr"/>
            <a:r>
              <a:rPr lang="en-US" altLang="zh-CN" sz="2000" dirty="0">
                <a:solidFill>
                  <a:srgbClr val="C00000"/>
                </a:solidFill>
                <a:latin typeface="黑体" panose="02010609060101010101" pitchFamily="2" charset="-122"/>
                <a:ea typeface="黑体" panose="02010609060101010101" pitchFamily="2" charset="-122"/>
              </a:rPr>
              <a:t>语文、数学、英语每两年一次，其它学科约3-4</a:t>
            </a:r>
            <a:r>
              <a:rPr lang="en-US" altLang="zh-CN" sz="2000" dirty="0" smtClean="0">
                <a:solidFill>
                  <a:srgbClr val="C00000"/>
                </a:solidFill>
                <a:latin typeface="黑体" panose="02010609060101010101" pitchFamily="2" charset="-122"/>
                <a:ea typeface="黑体" panose="02010609060101010101" pitchFamily="2" charset="-122"/>
              </a:rPr>
              <a:t>年一次</a:t>
            </a:r>
            <a:endParaRPr lang="en-US" altLang="zh-CN" sz="2000" dirty="0">
              <a:solidFill>
                <a:srgbClr val="C00000"/>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4" grpId="0" animBg="1"/>
      <p:bldP spid="27" grpId="0" animBg="1"/>
      <p:bldP spid="30" grpId="0"/>
      <p:bldP spid="31" grpId="0"/>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6626"/>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下箭头 4"/>
          <p:cNvSpPr/>
          <p:nvPr/>
        </p:nvSpPr>
        <p:spPr>
          <a:xfrm rot="10800000">
            <a:off x="133980" y="493297"/>
            <a:ext cx="494204" cy="5951014"/>
          </a:xfrm>
          <a:prstGeom prst="downArrow">
            <a:avLst/>
          </a:prstGeom>
          <a:gradFill flip="none" rotWithShape="1">
            <a:gsLst>
              <a:gs pos="0">
                <a:srgbClr val="993300">
                  <a:tint val="66000"/>
                  <a:satMod val="160000"/>
                </a:srgbClr>
              </a:gs>
              <a:gs pos="50000">
                <a:srgbClr val="993300">
                  <a:tint val="44500"/>
                  <a:satMod val="160000"/>
                </a:srgbClr>
              </a:gs>
              <a:gs pos="100000">
                <a:srgbClr val="9933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C00000"/>
              </a:solidFill>
            </a:endParaRPr>
          </a:p>
        </p:txBody>
      </p:sp>
      <p:graphicFrame>
        <p:nvGraphicFramePr>
          <p:cNvPr id="6" name="内容占位符 3"/>
          <p:cNvGraphicFramePr/>
          <p:nvPr/>
        </p:nvGraphicFramePr>
        <p:xfrm>
          <a:off x="750317" y="260648"/>
          <a:ext cx="7998147" cy="6280760"/>
        </p:xfrm>
        <a:graphic>
          <a:graphicData uri="http://schemas.openxmlformats.org/drawingml/2006/table">
            <a:tbl>
              <a:tblPr firstRow="1" bandRow="1">
                <a:tableStyleId>{C083E6E3-FA7D-4D7B-A595-EF9225AFEA82}</a:tableStyleId>
              </a:tblPr>
              <a:tblGrid>
                <a:gridCol w="857764"/>
                <a:gridCol w="3756007"/>
                <a:gridCol w="1656184"/>
                <a:gridCol w="1728192"/>
              </a:tblGrid>
              <a:tr h="372003">
                <a:tc>
                  <a:txBody>
                    <a:bodyPr/>
                    <a:lstStyle>
                      <a:defPPr>
                        <a:defRPr lang="zh-CN"/>
                      </a:defPPr>
                      <a:lvl1pPr marL="0" algn="l" defTabSz="914400" rtl="0" eaLnBrk="1" latinLnBrk="0" hangingPunct="1">
                        <a:defRPr sz="1800" b="1" kern="1200">
                          <a:solidFill>
                            <a:schemeClr val="tx1"/>
                          </a:solidFill>
                          <a:latin typeface="Arial" panose="020B0604020202020204"/>
                          <a:cs typeface="Arial" panose="020B0604020202020204"/>
                        </a:defRPr>
                      </a:lvl1pPr>
                      <a:lvl2pPr marL="457200" algn="l" defTabSz="914400" rtl="0" eaLnBrk="1" latinLnBrk="0" hangingPunct="1">
                        <a:defRPr sz="1800" b="1" kern="1200">
                          <a:solidFill>
                            <a:schemeClr val="tx1"/>
                          </a:solidFill>
                          <a:latin typeface="Arial" panose="020B0604020202020204"/>
                          <a:cs typeface="Arial" panose="020B0604020202020204"/>
                        </a:defRPr>
                      </a:lvl2pPr>
                      <a:lvl3pPr marL="914400" algn="l" defTabSz="914400" rtl="0" eaLnBrk="1" latinLnBrk="0" hangingPunct="1">
                        <a:defRPr sz="1800" b="1" kern="1200">
                          <a:solidFill>
                            <a:schemeClr val="tx1"/>
                          </a:solidFill>
                          <a:latin typeface="Arial" panose="020B0604020202020204"/>
                          <a:cs typeface="Arial" panose="020B0604020202020204"/>
                        </a:defRPr>
                      </a:lvl3pPr>
                      <a:lvl4pPr marL="1371600" algn="l" defTabSz="914400" rtl="0" eaLnBrk="1" latinLnBrk="0" hangingPunct="1">
                        <a:defRPr sz="1800" b="1" kern="1200">
                          <a:solidFill>
                            <a:schemeClr val="tx1"/>
                          </a:solidFill>
                          <a:latin typeface="Arial" panose="020B0604020202020204"/>
                          <a:cs typeface="Arial" panose="020B0604020202020204"/>
                        </a:defRPr>
                      </a:lvl4pPr>
                      <a:lvl5pPr marL="1828800" algn="l" defTabSz="914400" rtl="0" eaLnBrk="1" latinLnBrk="0" hangingPunct="1">
                        <a:defRPr sz="1800" b="1" kern="1200">
                          <a:solidFill>
                            <a:schemeClr val="tx1"/>
                          </a:solidFill>
                          <a:latin typeface="Arial" panose="020B0604020202020204"/>
                          <a:cs typeface="Arial" panose="020B0604020202020204"/>
                        </a:defRPr>
                      </a:lvl5pPr>
                      <a:lvl6pPr marL="2286000" algn="l" defTabSz="914400" rtl="0" eaLnBrk="1" latinLnBrk="0" hangingPunct="1">
                        <a:defRPr sz="1800" b="1" kern="1200">
                          <a:solidFill>
                            <a:schemeClr val="tx1"/>
                          </a:solidFill>
                          <a:latin typeface="Arial" panose="020B0604020202020204"/>
                          <a:cs typeface="Arial" panose="020B0604020202020204"/>
                        </a:defRPr>
                      </a:lvl6pPr>
                      <a:lvl7pPr marL="2743200" algn="l" defTabSz="914400" rtl="0" eaLnBrk="1" latinLnBrk="0" hangingPunct="1">
                        <a:defRPr sz="1800" b="1" kern="1200">
                          <a:solidFill>
                            <a:schemeClr val="tx1"/>
                          </a:solidFill>
                          <a:latin typeface="Arial" panose="020B0604020202020204"/>
                          <a:cs typeface="Arial" panose="020B0604020202020204"/>
                        </a:defRPr>
                      </a:lvl7pPr>
                      <a:lvl8pPr marL="3200400" algn="l" defTabSz="914400" rtl="0" eaLnBrk="1" latinLnBrk="0" hangingPunct="1">
                        <a:defRPr sz="1800" b="1" kern="1200">
                          <a:solidFill>
                            <a:schemeClr val="tx1"/>
                          </a:solidFill>
                          <a:latin typeface="Arial" panose="020B0604020202020204"/>
                          <a:cs typeface="Arial" panose="020B0604020202020204"/>
                        </a:defRPr>
                      </a:lvl8pPr>
                      <a:lvl9pPr marL="3657600" algn="l" defTabSz="914400" rtl="0" eaLnBrk="1" latinLnBrk="0" hangingPunct="1">
                        <a:defRPr sz="1800" b="1" kern="1200">
                          <a:solidFill>
                            <a:schemeClr val="tx1"/>
                          </a:solidFill>
                          <a:latin typeface="Arial" panose="020B0604020202020204"/>
                          <a:cs typeface="Arial" panose="020B0604020202020204"/>
                        </a:defRPr>
                      </a:lvl9pPr>
                    </a:lstStyle>
                    <a:p>
                      <a:pPr algn="ctr"/>
                      <a:r>
                        <a:rPr lang="zh-CN" altLang="en-US" sz="1600" dirty="0" smtClean="0"/>
                        <a:t>年度</a:t>
                      </a:r>
                      <a:endParaRPr lang="zh-CN" altLang="en-US" sz="1600" b="1" dirty="0">
                        <a:latin typeface="黑体" panose="02010609060101010101" pitchFamily="2" charset="-122"/>
                        <a:ea typeface="黑体" panose="02010609060101010101" pitchFamily="2" charset="-122"/>
                      </a:endParaRPr>
                    </a:p>
                  </a:txBody>
                  <a:tcPr/>
                </a:tc>
                <a:tc>
                  <a:txBody>
                    <a:bodyPr/>
                    <a:lstStyle>
                      <a:defPPr>
                        <a:defRPr lang="zh-CN"/>
                      </a:defPPr>
                      <a:lvl1pPr marL="0" algn="l" defTabSz="914400" rtl="0" eaLnBrk="1" latinLnBrk="0" hangingPunct="1">
                        <a:defRPr sz="1800" b="1" kern="1200">
                          <a:solidFill>
                            <a:schemeClr val="tx1"/>
                          </a:solidFill>
                          <a:latin typeface="Arial" panose="020B0604020202020204"/>
                          <a:cs typeface="Arial" panose="020B0604020202020204"/>
                        </a:defRPr>
                      </a:lvl1pPr>
                      <a:lvl2pPr marL="457200" algn="l" defTabSz="914400" rtl="0" eaLnBrk="1" latinLnBrk="0" hangingPunct="1">
                        <a:defRPr sz="1800" b="1" kern="1200">
                          <a:solidFill>
                            <a:schemeClr val="tx1"/>
                          </a:solidFill>
                          <a:latin typeface="Arial" panose="020B0604020202020204"/>
                          <a:cs typeface="Arial" panose="020B0604020202020204"/>
                        </a:defRPr>
                      </a:lvl2pPr>
                      <a:lvl3pPr marL="914400" algn="l" defTabSz="914400" rtl="0" eaLnBrk="1" latinLnBrk="0" hangingPunct="1">
                        <a:defRPr sz="1800" b="1" kern="1200">
                          <a:solidFill>
                            <a:schemeClr val="tx1"/>
                          </a:solidFill>
                          <a:latin typeface="Arial" panose="020B0604020202020204"/>
                          <a:cs typeface="Arial" panose="020B0604020202020204"/>
                        </a:defRPr>
                      </a:lvl3pPr>
                      <a:lvl4pPr marL="1371600" algn="l" defTabSz="914400" rtl="0" eaLnBrk="1" latinLnBrk="0" hangingPunct="1">
                        <a:defRPr sz="1800" b="1" kern="1200">
                          <a:solidFill>
                            <a:schemeClr val="tx1"/>
                          </a:solidFill>
                          <a:latin typeface="Arial" panose="020B0604020202020204"/>
                          <a:cs typeface="Arial" panose="020B0604020202020204"/>
                        </a:defRPr>
                      </a:lvl4pPr>
                      <a:lvl5pPr marL="1828800" algn="l" defTabSz="914400" rtl="0" eaLnBrk="1" latinLnBrk="0" hangingPunct="1">
                        <a:defRPr sz="1800" b="1" kern="1200">
                          <a:solidFill>
                            <a:schemeClr val="tx1"/>
                          </a:solidFill>
                          <a:latin typeface="Arial" panose="020B0604020202020204"/>
                          <a:cs typeface="Arial" panose="020B0604020202020204"/>
                        </a:defRPr>
                      </a:lvl5pPr>
                      <a:lvl6pPr marL="2286000" algn="l" defTabSz="914400" rtl="0" eaLnBrk="1" latinLnBrk="0" hangingPunct="1">
                        <a:defRPr sz="1800" b="1" kern="1200">
                          <a:solidFill>
                            <a:schemeClr val="tx1"/>
                          </a:solidFill>
                          <a:latin typeface="Arial" panose="020B0604020202020204"/>
                          <a:cs typeface="Arial" panose="020B0604020202020204"/>
                        </a:defRPr>
                      </a:lvl6pPr>
                      <a:lvl7pPr marL="2743200" algn="l" defTabSz="914400" rtl="0" eaLnBrk="1" latinLnBrk="0" hangingPunct="1">
                        <a:defRPr sz="1800" b="1" kern="1200">
                          <a:solidFill>
                            <a:schemeClr val="tx1"/>
                          </a:solidFill>
                          <a:latin typeface="Arial" panose="020B0604020202020204"/>
                          <a:cs typeface="Arial" panose="020B0604020202020204"/>
                        </a:defRPr>
                      </a:lvl7pPr>
                      <a:lvl8pPr marL="3200400" algn="l" defTabSz="914400" rtl="0" eaLnBrk="1" latinLnBrk="0" hangingPunct="1">
                        <a:defRPr sz="1800" b="1" kern="1200">
                          <a:solidFill>
                            <a:schemeClr val="tx1"/>
                          </a:solidFill>
                          <a:latin typeface="Arial" panose="020B0604020202020204"/>
                          <a:cs typeface="Arial" panose="020B0604020202020204"/>
                        </a:defRPr>
                      </a:lvl8pPr>
                      <a:lvl9pPr marL="3657600" algn="l" defTabSz="914400" rtl="0" eaLnBrk="1" latinLnBrk="0" hangingPunct="1">
                        <a:defRPr sz="1800" b="1" kern="1200">
                          <a:solidFill>
                            <a:schemeClr val="tx1"/>
                          </a:solidFill>
                          <a:latin typeface="Arial" panose="020B0604020202020204"/>
                          <a:cs typeface="Arial" panose="020B0604020202020204"/>
                        </a:defRPr>
                      </a:lvl9pPr>
                    </a:lstStyle>
                    <a:p>
                      <a:pPr algn="ctr"/>
                      <a:r>
                        <a:rPr lang="zh-CN" altLang="en-US" sz="1600" dirty="0" smtClean="0"/>
                        <a:t>年度测试年级</a:t>
                      </a:r>
                      <a:r>
                        <a:rPr lang="en-US" altLang="zh-CN" sz="1600" dirty="0" smtClean="0"/>
                        <a:t>/</a:t>
                      </a:r>
                      <a:r>
                        <a:rPr lang="zh-CN" altLang="en-US" sz="1600" dirty="0" smtClean="0"/>
                        <a:t>学科</a:t>
                      </a:r>
                      <a:endParaRPr lang="zh-CN" altLang="en-US" sz="1600" b="1" dirty="0">
                        <a:solidFill>
                          <a:srgbClr val="000000"/>
                        </a:solidFill>
                        <a:latin typeface="黑体" panose="02010609060101010101" pitchFamily="2" charset="-122"/>
                        <a:ea typeface="黑体" panose="02010609060101010101" pitchFamily="2" charset="-122"/>
                      </a:endParaRPr>
                    </a:p>
                  </a:txBody>
                  <a:tcPr/>
                </a:tc>
                <a:tc>
                  <a:txBody>
                    <a:bodyPr/>
                    <a:lstStyle>
                      <a:defPPr>
                        <a:defRPr lang="zh-CN"/>
                      </a:defPPr>
                      <a:lvl1pPr marL="0" algn="l" defTabSz="914400" rtl="0" eaLnBrk="1" latinLnBrk="0" hangingPunct="1">
                        <a:defRPr sz="1800" b="1" kern="1200">
                          <a:solidFill>
                            <a:schemeClr val="tx1"/>
                          </a:solidFill>
                          <a:latin typeface="Arial" panose="020B0604020202020204"/>
                          <a:cs typeface="Arial" panose="020B0604020202020204"/>
                        </a:defRPr>
                      </a:lvl1pPr>
                      <a:lvl2pPr marL="457200" algn="l" defTabSz="914400" rtl="0" eaLnBrk="1" latinLnBrk="0" hangingPunct="1">
                        <a:defRPr sz="1800" b="1" kern="1200">
                          <a:solidFill>
                            <a:schemeClr val="tx1"/>
                          </a:solidFill>
                          <a:latin typeface="Arial" panose="020B0604020202020204"/>
                          <a:cs typeface="Arial" panose="020B0604020202020204"/>
                        </a:defRPr>
                      </a:lvl2pPr>
                      <a:lvl3pPr marL="914400" algn="l" defTabSz="914400" rtl="0" eaLnBrk="1" latinLnBrk="0" hangingPunct="1">
                        <a:defRPr sz="1800" b="1" kern="1200">
                          <a:solidFill>
                            <a:schemeClr val="tx1"/>
                          </a:solidFill>
                          <a:latin typeface="Arial" panose="020B0604020202020204"/>
                          <a:cs typeface="Arial" panose="020B0604020202020204"/>
                        </a:defRPr>
                      </a:lvl3pPr>
                      <a:lvl4pPr marL="1371600" algn="l" defTabSz="914400" rtl="0" eaLnBrk="1" latinLnBrk="0" hangingPunct="1">
                        <a:defRPr sz="1800" b="1" kern="1200">
                          <a:solidFill>
                            <a:schemeClr val="tx1"/>
                          </a:solidFill>
                          <a:latin typeface="Arial" panose="020B0604020202020204"/>
                          <a:cs typeface="Arial" panose="020B0604020202020204"/>
                        </a:defRPr>
                      </a:lvl4pPr>
                      <a:lvl5pPr marL="1828800" algn="l" defTabSz="914400" rtl="0" eaLnBrk="1" latinLnBrk="0" hangingPunct="1">
                        <a:defRPr sz="1800" b="1" kern="1200">
                          <a:solidFill>
                            <a:schemeClr val="tx1"/>
                          </a:solidFill>
                          <a:latin typeface="Arial" panose="020B0604020202020204"/>
                          <a:cs typeface="Arial" panose="020B0604020202020204"/>
                        </a:defRPr>
                      </a:lvl5pPr>
                      <a:lvl6pPr marL="2286000" algn="l" defTabSz="914400" rtl="0" eaLnBrk="1" latinLnBrk="0" hangingPunct="1">
                        <a:defRPr sz="1800" b="1" kern="1200">
                          <a:solidFill>
                            <a:schemeClr val="tx1"/>
                          </a:solidFill>
                          <a:latin typeface="Arial" panose="020B0604020202020204"/>
                          <a:cs typeface="Arial" panose="020B0604020202020204"/>
                        </a:defRPr>
                      </a:lvl6pPr>
                      <a:lvl7pPr marL="2743200" algn="l" defTabSz="914400" rtl="0" eaLnBrk="1" latinLnBrk="0" hangingPunct="1">
                        <a:defRPr sz="1800" b="1" kern="1200">
                          <a:solidFill>
                            <a:schemeClr val="tx1"/>
                          </a:solidFill>
                          <a:latin typeface="Arial" panose="020B0604020202020204"/>
                          <a:cs typeface="Arial" panose="020B0604020202020204"/>
                        </a:defRPr>
                      </a:lvl7pPr>
                      <a:lvl8pPr marL="3200400" algn="l" defTabSz="914400" rtl="0" eaLnBrk="1" latinLnBrk="0" hangingPunct="1">
                        <a:defRPr sz="1800" b="1" kern="1200">
                          <a:solidFill>
                            <a:schemeClr val="tx1"/>
                          </a:solidFill>
                          <a:latin typeface="Arial" panose="020B0604020202020204"/>
                          <a:cs typeface="Arial" panose="020B0604020202020204"/>
                        </a:defRPr>
                      </a:lvl8pPr>
                      <a:lvl9pPr marL="3657600" algn="l" defTabSz="914400" rtl="0" eaLnBrk="1" latinLnBrk="0" hangingPunct="1">
                        <a:defRPr sz="1800" b="1" kern="1200">
                          <a:solidFill>
                            <a:schemeClr val="tx1"/>
                          </a:solidFill>
                          <a:latin typeface="Arial" panose="020B0604020202020204"/>
                          <a:cs typeface="Arial" panose="020B0604020202020204"/>
                        </a:defRPr>
                      </a:lvl9pPr>
                    </a:lstStyle>
                    <a:p>
                      <a:pPr algn="ctr"/>
                      <a:r>
                        <a:rPr lang="zh-CN" altLang="en-US" sz="1600" dirty="0" smtClean="0"/>
                        <a:t>年度测试人数</a:t>
                      </a:r>
                      <a:endParaRPr lang="zh-CN" altLang="en-US" sz="1600" b="1" dirty="0">
                        <a:latin typeface="黑体" panose="02010609060101010101" pitchFamily="2" charset="-122"/>
                        <a:ea typeface="黑体" panose="02010609060101010101" pitchFamily="2" charset="-122"/>
                      </a:endParaRPr>
                    </a:p>
                  </a:txBody>
                  <a:tcPr/>
                </a:tc>
                <a:tc>
                  <a:txBody>
                    <a:bodyPr/>
                    <a:lstStyle/>
                    <a:p>
                      <a:pPr algn="ctr"/>
                      <a:r>
                        <a:rPr lang="zh-CN" altLang="en-US" sz="1600" dirty="0" smtClean="0"/>
                        <a:t>人数百分比</a:t>
                      </a:r>
                      <a:endParaRPr lang="zh-CN" altLang="en-US" sz="1600" b="1" dirty="0">
                        <a:latin typeface="黑体" panose="02010609060101010101" pitchFamily="2" charset="-122"/>
                        <a:ea typeface="黑体" panose="02010609060101010101" pitchFamily="2" charset="-122"/>
                      </a:endParaRPr>
                    </a:p>
                  </a:txBody>
                  <a:tcPr/>
                </a:tc>
              </a:tr>
              <a:tr h="263037">
                <a:tc rowSpan="2">
                  <a:txBody>
                    <a:bodyPr/>
                    <a:lstStyle>
                      <a:defPPr>
                        <a:defRPr lang="zh-CN"/>
                      </a:defPPr>
                      <a:lvl1pPr marL="0" algn="l" defTabSz="914400" rtl="0" eaLnBrk="1" latinLnBrk="0" hangingPunct="1">
                        <a:defRPr sz="1800" kern="1200">
                          <a:solidFill>
                            <a:schemeClr val="tx1"/>
                          </a:solidFill>
                          <a:latin typeface="Arial" panose="020B0604020202020204"/>
                          <a:cs typeface="Arial" panose="020B0604020202020204"/>
                        </a:defRPr>
                      </a:lvl1pPr>
                      <a:lvl2pPr marL="457200" algn="l" defTabSz="914400" rtl="0" eaLnBrk="1" latinLnBrk="0" hangingPunct="1">
                        <a:defRPr sz="1800" kern="1200">
                          <a:solidFill>
                            <a:schemeClr val="tx1"/>
                          </a:solidFill>
                          <a:latin typeface="Arial" panose="020B0604020202020204"/>
                          <a:cs typeface="Arial" panose="020B0604020202020204"/>
                        </a:defRPr>
                      </a:lvl2pPr>
                      <a:lvl3pPr marL="914400" algn="l" defTabSz="914400" rtl="0" eaLnBrk="1" latinLnBrk="0" hangingPunct="1">
                        <a:defRPr sz="1800" kern="1200">
                          <a:solidFill>
                            <a:schemeClr val="tx1"/>
                          </a:solidFill>
                          <a:latin typeface="Arial" panose="020B0604020202020204"/>
                          <a:cs typeface="Arial" panose="020B0604020202020204"/>
                        </a:defRPr>
                      </a:lvl3pPr>
                      <a:lvl4pPr marL="1371600" algn="l" defTabSz="914400" rtl="0" eaLnBrk="1" latinLnBrk="0" hangingPunct="1">
                        <a:defRPr sz="1800" kern="1200">
                          <a:solidFill>
                            <a:schemeClr val="tx1"/>
                          </a:solidFill>
                          <a:latin typeface="Arial" panose="020B0604020202020204"/>
                          <a:cs typeface="Arial" panose="020B0604020202020204"/>
                        </a:defRPr>
                      </a:lvl4pPr>
                      <a:lvl5pPr marL="1828800" algn="l" defTabSz="914400" rtl="0" eaLnBrk="1" latinLnBrk="0" hangingPunct="1">
                        <a:defRPr sz="1800" kern="1200">
                          <a:solidFill>
                            <a:schemeClr val="tx1"/>
                          </a:solidFill>
                          <a:latin typeface="Arial" panose="020B0604020202020204"/>
                          <a:cs typeface="Arial" panose="020B0604020202020204"/>
                        </a:defRPr>
                      </a:lvl5pPr>
                      <a:lvl6pPr marL="2286000" algn="l" defTabSz="914400" rtl="0" eaLnBrk="1" latinLnBrk="0" hangingPunct="1">
                        <a:defRPr sz="1800" kern="1200">
                          <a:solidFill>
                            <a:schemeClr val="tx1"/>
                          </a:solidFill>
                          <a:latin typeface="Arial" panose="020B0604020202020204"/>
                          <a:cs typeface="Arial" panose="020B0604020202020204"/>
                        </a:defRPr>
                      </a:lvl6pPr>
                      <a:lvl7pPr marL="2743200" algn="l" defTabSz="914400" rtl="0" eaLnBrk="1" latinLnBrk="0" hangingPunct="1">
                        <a:defRPr sz="1800" kern="1200">
                          <a:solidFill>
                            <a:schemeClr val="tx1"/>
                          </a:solidFill>
                          <a:latin typeface="Arial" panose="020B0604020202020204"/>
                          <a:cs typeface="Arial" panose="020B0604020202020204"/>
                        </a:defRPr>
                      </a:lvl7pPr>
                      <a:lvl8pPr marL="3200400" algn="l" defTabSz="914400" rtl="0" eaLnBrk="1" latinLnBrk="0" hangingPunct="1">
                        <a:defRPr sz="1800" kern="1200">
                          <a:solidFill>
                            <a:schemeClr val="tx1"/>
                          </a:solidFill>
                          <a:latin typeface="Arial" panose="020B0604020202020204"/>
                          <a:cs typeface="Arial" panose="020B0604020202020204"/>
                        </a:defRPr>
                      </a:lvl8pPr>
                      <a:lvl9pPr marL="3657600" algn="l" defTabSz="914400" rtl="0" eaLnBrk="1" latinLnBrk="0" hangingPunct="1">
                        <a:defRPr sz="1800" kern="1200">
                          <a:solidFill>
                            <a:schemeClr val="tx1"/>
                          </a:solidFill>
                          <a:latin typeface="Arial" panose="020B0604020202020204"/>
                          <a:cs typeface="Arial" panose="020B0604020202020204"/>
                        </a:defRPr>
                      </a:lvl9pPr>
                    </a:lstStyle>
                    <a:p>
                      <a:pPr algn="ctr">
                        <a:lnSpc>
                          <a:spcPct val="100000"/>
                        </a:lnSpc>
                      </a:pPr>
                      <a:r>
                        <a:rPr lang="en-US" altLang="zh-CN" sz="1200" dirty="0" smtClean="0"/>
                        <a:t>2013</a:t>
                      </a:r>
                      <a:endParaRPr lang="zh-CN" altLang="en-US" sz="1200" b="1" dirty="0">
                        <a:latin typeface="方正姚体" panose="02010601030101010101" pitchFamily="2" charset="-122"/>
                        <a:ea typeface="方正姚体" panose="02010601030101010101" pitchFamily="2" charset="-122"/>
                      </a:endParaRPr>
                    </a:p>
                  </a:txBody>
                  <a:tcPr anchor="ctr"/>
                </a:tc>
                <a:tc>
                  <a:txBody>
                    <a:bodyPr/>
                    <a:lstStyle/>
                    <a:p>
                      <a:pPr algn="l" fontAlgn="ctr"/>
                      <a:r>
                        <a:rPr lang="zh-CN" altLang="en-US" sz="1200" kern="1200" dirty="0">
                          <a:solidFill>
                            <a:schemeClr val="tx1"/>
                          </a:solidFill>
                          <a:latin typeface="Arial" panose="020B0604020202020204"/>
                          <a:ea typeface="+mn-ea"/>
                          <a:cs typeface="Arial" panose="020B0604020202020204"/>
                        </a:rPr>
                        <a:t>五年级：数学、英语</a:t>
                      </a:r>
                      <a:endParaRPr lang="zh-CN" altLang="en-US"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smtClean="0">
                          <a:solidFill>
                            <a:schemeClr val="tx1"/>
                          </a:solidFill>
                          <a:latin typeface="Arial" panose="020B0604020202020204"/>
                          <a:ea typeface="+mn-ea"/>
                          <a:cs typeface="Arial" panose="020B0604020202020204"/>
                        </a:rPr>
                        <a:t>70868</a:t>
                      </a:r>
                      <a:r>
                        <a:rPr lang="zh-CN" altLang="en-US" sz="1200" kern="1200" dirty="0" smtClean="0">
                          <a:solidFill>
                            <a:schemeClr val="tx1"/>
                          </a:solidFill>
                          <a:latin typeface="Arial" panose="020B0604020202020204"/>
                          <a:ea typeface="+mn-ea"/>
                          <a:cs typeface="Arial" panose="020B0604020202020204"/>
                        </a:rPr>
                        <a:t>，</a:t>
                      </a:r>
                      <a:r>
                        <a:rPr lang="en-US" altLang="zh-CN" sz="1200" kern="1200" dirty="0" smtClean="0">
                          <a:solidFill>
                            <a:schemeClr val="tx1"/>
                          </a:solidFill>
                          <a:latin typeface="Arial" panose="020B0604020202020204"/>
                          <a:ea typeface="+mn-ea"/>
                          <a:cs typeface="Arial" panose="020B0604020202020204"/>
                        </a:rPr>
                        <a:t>6033</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64.65%</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r>
              <a:tr h="263037">
                <a:tc vMerge="1">
                  <a:tcPr/>
                </a:tc>
                <a:tc>
                  <a:txBody>
                    <a:bodyPr/>
                    <a:lstStyle/>
                    <a:p>
                      <a:pPr algn="l" fontAlgn="ctr"/>
                      <a:r>
                        <a:rPr lang="zh-CN" altLang="en-US" sz="1200" kern="1200" dirty="0">
                          <a:solidFill>
                            <a:schemeClr val="tx1"/>
                          </a:solidFill>
                          <a:latin typeface="Arial" panose="020B0604020202020204"/>
                          <a:ea typeface="+mn-ea"/>
                          <a:cs typeface="Arial" panose="020B0604020202020204"/>
                        </a:rPr>
                        <a:t>八年级：数学、英语、历史</a:t>
                      </a:r>
                      <a:endParaRPr lang="zh-CN" altLang="en-US"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7027</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6.41%</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r>
              <a:tr h="263037">
                <a:tc rowSpan="2">
                  <a:txBody>
                    <a:bodyPr/>
                    <a:lstStyle>
                      <a:defPPr>
                        <a:defRPr lang="zh-CN"/>
                      </a:defPPr>
                      <a:lvl1pPr marL="0" algn="l" defTabSz="914400" rtl="0" eaLnBrk="1" latinLnBrk="0" hangingPunct="1">
                        <a:defRPr sz="1800" kern="1200">
                          <a:solidFill>
                            <a:schemeClr val="tx1"/>
                          </a:solidFill>
                          <a:latin typeface="Arial" panose="020B0604020202020204"/>
                          <a:cs typeface="Arial" panose="020B0604020202020204"/>
                        </a:defRPr>
                      </a:lvl1pPr>
                      <a:lvl2pPr marL="457200" algn="l" defTabSz="914400" rtl="0" eaLnBrk="1" latinLnBrk="0" hangingPunct="1">
                        <a:defRPr sz="1800" kern="1200">
                          <a:solidFill>
                            <a:schemeClr val="tx1"/>
                          </a:solidFill>
                          <a:latin typeface="Arial" panose="020B0604020202020204"/>
                          <a:cs typeface="Arial" panose="020B0604020202020204"/>
                        </a:defRPr>
                      </a:lvl2pPr>
                      <a:lvl3pPr marL="914400" algn="l" defTabSz="914400" rtl="0" eaLnBrk="1" latinLnBrk="0" hangingPunct="1">
                        <a:defRPr sz="1800" kern="1200">
                          <a:solidFill>
                            <a:schemeClr val="tx1"/>
                          </a:solidFill>
                          <a:latin typeface="Arial" panose="020B0604020202020204"/>
                          <a:cs typeface="Arial" panose="020B0604020202020204"/>
                        </a:defRPr>
                      </a:lvl3pPr>
                      <a:lvl4pPr marL="1371600" algn="l" defTabSz="914400" rtl="0" eaLnBrk="1" latinLnBrk="0" hangingPunct="1">
                        <a:defRPr sz="1800" kern="1200">
                          <a:solidFill>
                            <a:schemeClr val="tx1"/>
                          </a:solidFill>
                          <a:latin typeface="Arial" panose="020B0604020202020204"/>
                          <a:cs typeface="Arial" panose="020B0604020202020204"/>
                        </a:defRPr>
                      </a:lvl4pPr>
                      <a:lvl5pPr marL="1828800" algn="l" defTabSz="914400" rtl="0" eaLnBrk="1" latinLnBrk="0" hangingPunct="1">
                        <a:defRPr sz="1800" kern="1200">
                          <a:solidFill>
                            <a:schemeClr val="tx1"/>
                          </a:solidFill>
                          <a:latin typeface="Arial" panose="020B0604020202020204"/>
                          <a:cs typeface="Arial" panose="020B0604020202020204"/>
                        </a:defRPr>
                      </a:lvl5pPr>
                      <a:lvl6pPr marL="2286000" algn="l" defTabSz="914400" rtl="0" eaLnBrk="1" latinLnBrk="0" hangingPunct="1">
                        <a:defRPr sz="1800" kern="1200">
                          <a:solidFill>
                            <a:schemeClr val="tx1"/>
                          </a:solidFill>
                          <a:latin typeface="Arial" panose="020B0604020202020204"/>
                          <a:cs typeface="Arial" panose="020B0604020202020204"/>
                        </a:defRPr>
                      </a:lvl6pPr>
                      <a:lvl7pPr marL="2743200" algn="l" defTabSz="914400" rtl="0" eaLnBrk="1" latinLnBrk="0" hangingPunct="1">
                        <a:defRPr sz="1800" kern="1200">
                          <a:solidFill>
                            <a:schemeClr val="tx1"/>
                          </a:solidFill>
                          <a:latin typeface="Arial" panose="020B0604020202020204"/>
                          <a:cs typeface="Arial" panose="020B0604020202020204"/>
                        </a:defRPr>
                      </a:lvl7pPr>
                      <a:lvl8pPr marL="3200400" algn="l" defTabSz="914400" rtl="0" eaLnBrk="1" latinLnBrk="0" hangingPunct="1">
                        <a:defRPr sz="1800" kern="1200">
                          <a:solidFill>
                            <a:schemeClr val="tx1"/>
                          </a:solidFill>
                          <a:latin typeface="Arial" panose="020B0604020202020204"/>
                          <a:cs typeface="Arial" panose="020B0604020202020204"/>
                        </a:defRPr>
                      </a:lvl8pPr>
                      <a:lvl9pPr marL="3657600" algn="l" defTabSz="914400" rtl="0" eaLnBrk="1" latinLnBrk="0" hangingPunct="1">
                        <a:defRPr sz="1800" kern="1200">
                          <a:solidFill>
                            <a:schemeClr val="tx1"/>
                          </a:solidFill>
                          <a:latin typeface="Arial" panose="020B0604020202020204"/>
                          <a:cs typeface="Arial" panose="020B0604020202020204"/>
                        </a:defRPr>
                      </a:lvl9pPr>
                    </a:lstStyle>
                    <a:p>
                      <a:pPr algn="ctr">
                        <a:lnSpc>
                          <a:spcPct val="100000"/>
                        </a:lnSpc>
                      </a:pPr>
                      <a:r>
                        <a:rPr lang="en-US" altLang="zh-CN" sz="1200" dirty="0" smtClean="0"/>
                        <a:t>2012</a:t>
                      </a:r>
                      <a:endParaRPr lang="zh-CN" altLang="en-US" sz="1200" b="1" dirty="0">
                        <a:latin typeface="方正姚体" panose="02010601030101010101" pitchFamily="2" charset="-122"/>
                        <a:ea typeface="方正姚体" panose="02010601030101010101" pitchFamily="2" charset="-122"/>
                      </a:endParaRPr>
                    </a:p>
                  </a:txBody>
                  <a:tcPr anchor="ctr"/>
                </a:tc>
                <a:tc>
                  <a:txBody>
                    <a:bodyPr/>
                    <a:lstStyle/>
                    <a:p>
                      <a:pPr algn="l" fontAlgn="ctr"/>
                      <a:r>
                        <a:rPr lang="zh-CN" altLang="en-US" sz="1200" kern="1200" dirty="0">
                          <a:solidFill>
                            <a:schemeClr val="tx1"/>
                          </a:solidFill>
                          <a:latin typeface="Arial" panose="020B0604020202020204"/>
                          <a:ea typeface="+mn-ea"/>
                          <a:cs typeface="Arial" panose="020B0604020202020204"/>
                        </a:rPr>
                        <a:t>五年级：语文、音乐</a:t>
                      </a:r>
                      <a:endParaRPr lang="zh-CN" altLang="en-US"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smtClean="0">
                          <a:solidFill>
                            <a:schemeClr val="tx1"/>
                          </a:solidFill>
                          <a:latin typeface="Arial" panose="020B0604020202020204"/>
                          <a:ea typeface="+mn-ea"/>
                          <a:cs typeface="Arial" panose="020B0604020202020204"/>
                        </a:rPr>
                        <a:t>37553</a:t>
                      </a:r>
                      <a:r>
                        <a:rPr lang="zh-CN" altLang="en-US" sz="1200" kern="1200" dirty="0" smtClean="0">
                          <a:solidFill>
                            <a:schemeClr val="tx1"/>
                          </a:solidFill>
                          <a:latin typeface="Arial" panose="020B0604020202020204"/>
                          <a:ea typeface="+mn-ea"/>
                          <a:cs typeface="Arial" panose="020B0604020202020204"/>
                        </a:rPr>
                        <a:t>，</a:t>
                      </a:r>
                      <a:r>
                        <a:rPr lang="en-US" altLang="zh-CN" sz="1200" kern="1200" dirty="0" smtClean="0">
                          <a:solidFill>
                            <a:schemeClr val="tx1"/>
                          </a:solidFill>
                          <a:latin typeface="Arial" panose="020B0604020202020204"/>
                          <a:ea typeface="+mn-ea"/>
                          <a:cs typeface="Arial" panose="020B0604020202020204"/>
                        </a:rPr>
                        <a:t>6253</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34.26%</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r>
              <a:tr h="263037">
                <a:tc vMerge="1">
                  <a:tcPr/>
                </a:tc>
                <a:tc>
                  <a:txBody>
                    <a:bodyPr/>
                    <a:lstStyle/>
                    <a:p>
                      <a:pPr algn="l" fontAlgn="ctr"/>
                      <a:r>
                        <a:rPr lang="zh-CN" altLang="en-US" sz="1200" kern="1200" dirty="0">
                          <a:solidFill>
                            <a:schemeClr val="tx1"/>
                          </a:solidFill>
                          <a:latin typeface="Arial" panose="020B0604020202020204"/>
                          <a:ea typeface="+mn-ea"/>
                          <a:cs typeface="Arial" panose="020B0604020202020204"/>
                        </a:rPr>
                        <a:t>八年级：语文、音乐、物理</a:t>
                      </a:r>
                      <a:endParaRPr lang="zh-CN" altLang="en-US"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6194</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5.65%</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r>
              <a:tr h="263037">
                <a:tc rowSpan="2">
                  <a:txBody>
                    <a:bodyPr/>
                    <a:lstStyle>
                      <a:defPPr>
                        <a:defRPr lang="zh-CN"/>
                      </a:defPPr>
                      <a:lvl1pPr marL="0" algn="l" defTabSz="914400" rtl="0" eaLnBrk="1" latinLnBrk="0" hangingPunct="1">
                        <a:defRPr sz="1800" kern="1200">
                          <a:solidFill>
                            <a:schemeClr val="tx1"/>
                          </a:solidFill>
                          <a:latin typeface="Arial" panose="020B0604020202020204"/>
                          <a:cs typeface="Arial" panose="020B0604020202020204"/>
                        </a:defRPr>
                      </a:lvl1pPr>
                      <a:lvl2pPr marL="457200" algn="l" defTabSz="914400" rtl="0" eaLnBrk="1" latinLnBrk="0" hangingPunct="1">
                        <a:defRPr sz="1800" kern="1200">
                          <a:solidFill>
                            <a:schemeClr val="tx1"/>
                          </a:solidFill>
                          <a:latin typeface="Arial" panose="020B0604020202020204"/>
                          <a:cs typeface="Arial" panose="020B0604020202020204"/>
                        </a:defRPr>
                      </a:lvl2pPr>
                      <a:lvl3pPr marL="914400" algn="l" defTabSz="914400" rtl="0" eaLnBrk="1" latinLnBrk="0" hangingPunct="1">
                        <a:defRPr sz="1800" kern="1200">
                          <a:solidFill>
                            <a:schemeClr val="tx1"/>
                          </a:solidFill>
                          <a:latin typeface="Arial" panose="020B0604020202020204"/>
                          <a:cs typeface="Arial" panose="020B0604020202020204"/>
                        </a:defRPr>
                      </a:lvl3pPr>
                      <a:lvl4pPr marL="1371600" algn="l" defTabSz="914400" rtl="0" eaLnBrk="1" latinLnBrk="0" hangingPunct="1">
                        <a:defRPr sz="1800" kern="1200">
                          <a:solidFill>
                            <a:schemeClr val="tx1"/>
                          </a:solidFill>
                          <a:latin typeface="Arial" panose="020B0604020202020204"/>
                          <a:cs typeface="Arial" panose="020B0604020202020204"/>
                        </a:defRPr>
                      </a:lvl4pPr>
                      <a:lvl5pPr marL="1828800" algn="l" defTabSz="914400" rtl="0" eaLnBrk="1" latinLnBrk="0" hangingPunct="1">
                        <a:defRPr sz="1800" kern="1200">
                          <a:solidFill>
                            <a:schemeClr val="tx1"/>
                          </a:solidFill>
                          <a:latin typeface="Arial" panose="020B0604020202020204"/>
                          <a:cs typeface="Arial" panose="020B0604020202020204"/>
                        </a:defRPr>
                      </a:lvl5pPr>
                      <a:lvl6pPr marL="2286000" algn="l" defTabSz="914400" rtl="0" eaLnBrk="1" latinLnBrk="0" hangingPunct="1">
                        <a:defRPr sz="1800" kern="1200">
                          <a:solidFill>
                            <a:schemeClr val="tx1"/>
                          </a:solidFill>
                          <a:latin typeface="Arial" panose="020B0604020202020204"/>
                          <a:cs typeface="Arial" panose="020B0604020202020204"/>
                        </a:defRPr>
                      </a:lvl6pPr>
                      <a:lvl7pPr marL="2743200" algn="l" defTabSz="914400" rtl="0" eaLnBrk="1" latinLnBrk="0" hangingPunct="1">
                        <a:defRPr sz="1800" kern="1200">
                          <a:solidFill>
                            <a:schemeClr val="tx1"/>
                          </a:solidFill>
                          <a:latin typeface="Arial" panose="020B0604020202020204"/>
                          <a:cs typeface="Arial" panose="020B0604020202020204"/>
                        </a:defRPr>
                      </a:lvl7pPr>
                      <a:lvl8pPr marL="3200400" algn="l" defTabSz="914400" rtl="0" eaLnBrk="1" latinLnBrk="0" hangingPunct="1">
                        <a:defRPr sz="1800" kern="1200">
                          <a:solidFill>
                            <a:schemeClr val="tx1"/>
                          </a:solidFill>
                          <a:latin typeface="Arial" panose="020B0604020202020204"/>
                          <a:cs typeface="Arial" panose="020B0604020202020204"/>
                        </a:defRPr>
                      </a:lvl8pPr>
                      <a:lvl9pPr marL="3657600" algn="l" defTabSz="914400" rtl="0" eaLnBrk="1" latinLnBrk="0" hangingPunct="1">
                        <a:defRPr sz="1800" kern="1200">
                          <a:solidFill>
                            <a:schemeClr val="tx1"/>
                          </a:solidFill>
                          <a:latin typeface="Arial" panose="020B0604020202020204"/>
                          <a:cs typeface="Arial" panose="020B0604020202020204"/>
                        </a:defRPr>
                      </a:lvl9pPr>
                    </a:lstStyle>
                    <a:p>
                      <a:pPr algn="ctr">
                        <a:lnSpc>
                          <a:spcPct val="100000"/>
                        </a:lnSpc>
                      </a:pPr>
                      <a:r>
                        <a:rPr lang="en-US" altLang="zh-CN" sz="1200" dirty="0" smtClean="0"/>
                        <a:t>2011</a:t>
                      </a:r>
                      <a:endParaRPr lang="zh-CN" altLang="en-US" sz="1200" b="1" dirty="0">
                        <a:latin typeface="方正姚体" panose="02010601030101010101" pitchFamily="2" charset="-122"/>
                        <a:ea typeface="方正姚体" panose="02010601030101010101" pitchFamily="2" charset="-122"/>
                      </a:endParaRPr>
                    </a:p>
                  </a:txBody>
                  <a:tcPr anchor="ctr"/>
                </a:tc>
                <a:tc>
                  <a:txBody>
                    <a:bodyPr/>
                    <a:lstStyle/>
                    <a:p>
                      <a:pPr algn="l" fontAlgn="ctr"/>
                      <a:r>
                        <a:rPr lang="zh-CN" altLang="en-US" sz="1200" kern="1200" dirty="0">
                          <a:solidFill>
                            <a:schemeClr val="tx1"/>
                          </a:solidFill>
                          <a:latin typeface="Arial" panose="020B0604020202020204"/>
                          <a:ea typeface="+mn-ea"/>
                          <a:cs typeface="Arial" panose="020B0604020202020204"/>
                        </a:rPr>
                        <a:t>五年级：数学、英语、体育</a:t>
                      </a:r>
                      <a:endParaRPr lang="zh-CN" altLang="en-US"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smtClean="0">
                          <a:solidFill>
                            <a:schemeClr val="tx1"/>
                          </a:solidFill>
                          <a:latin typeface="Arial" panose="020B0604020202020204"/>
                          <a:ea typeface="+mn-ea"/>
                          <a:cs typeface="Arial" panose="020B0604020202020204"/>
                        </a:rPr>
                        <a:t>31195</a:t>
                      </a:r>
                      <a:r>
                        <a:rPr lang="zh-CN" altLang="en-US" sz="1200" kern="1200" dirty="0" smtClean="0">
                          <a:solidFill>
                            <a:schemeClr val="tx1"/>
                          </a:solidFill>
                          <a:latin typeface="Arial" panose="020B0604020202020204"/>
                          <a:ea typeface="+mn-ea"/>
                          <a:cs typeface="Arial" panose="020B0604020202020204"/>
                        </a:rPr>
                        <a:t>，</a:t>
                      </a:r>
                      <a:r>
                        <a:rPr lang="en-US" altLang="zh-CN" sz="1200" kern="1200" dirty="0" smtClean="0">
                          <a:solidFill>
                            <a:schemeClr val="tx1"/>
                          </a:solidFill>
                          <a:latin typeface="Arial" panose="020B0604020202020204"/>
                          <a:ea typeface="+mn-ea"/>
                          <a:cs typeface="Arial" panose="020B0604020202020204"/>
                        </a:rPr>
                        <a:t>6395</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28.46%</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r>
              <a:tr h="263037">
                <a:tc vMerge="1">
                  <a:tcPr/>
                </a:tc>
                <a:tc>
                  <a:txBody>
                    <a:bodyPr/>
                    <a:lstStyle/>
                    <a:p>
                      <a:pPr algn="l" fontAlgn="ctr"/>
                      <a:r>
                        <a:rPr lang="zh-CN" altLang="en-US" sz="1200" kern="1200" dirty="0">
                          <a:solidFill>
                            <a:schemeClr val="tx1"/>
                          </a:solidFill>
                          <a:latin typeface="Arial" panose="020B0604020202020204"/>
                          <a:ea typeface="+mn-ea"/>
                          <a:cs typeface="Arial" panose="020B0604020202020204"/>
                        </a:rPr>
                        <a:t>八年级：数学、英语、体育</a:t>
                      </a:r>
                      <a:endParaRPr lang="zh-CN" altLang="en-US"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6677</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6.09%</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r>
              <a:tr h="263037">
                <a:tc rowSpan="2">
                  <a:txBody>
                    <a:bodyPr/>
                    <a:lstStyle>
                      <a:defPPr>
                        <a:defRPr lang="zh-CN"/>
                      </a:defPPr>
                      <a:lvl1pPr marL="0" algn="l" defTabSz="914400" rtl="0" eaLnBrk="1" latinLnBrk="0" hangingPunct="1">
                        <a:defRPr sz="1800" kern="1200">
                          <a:solidFill>
                            <a:schemeClr val="tx1"/>
                          </a:solidFill>
                          <a:latin typeface="Arial" panose="020B0604020202020204"/>
                          <a:cs typeface="Arial" panose="020B0604020202020204"/>
                        </a:defRPr>
                      </a:lvl1pPr>
                      <a:lvl2pPr marL="457200" algn="l" defTabSz="914400" rtl="0" eaLnBrk="1" latinLnBrk="0" hangingPunct="1">
                        <a:defRPr sz="1800" kern="1200">
                          <a:solidFill>
                            <a:schemeClr val="tx1"/>
                          </a:solidFill>
                          <a:latin typeface="Arial" panose="020B0604020202020204"/>
                          <a:cs typeface="Arial" panose="020B0604020202020204"/>
                        </a:defRPr>
                      </a:lvl2pPr>
                      <a:lvl3pPr marL="914400" algn="l" defTabSz="914400" rtl="0" eaLnBrk="1" latinLnBrk="0" hangingPunct="1">
                        <a:defRPr sz="1800" kern="1200">
                          <a:solidFill>
                            <a:schemeClr val="tx1"/>
                          </a:solidFill>
                          <a:latin typeface="Arial" panose="020B0604020202020204"/>
                          <a:cs typeface="Arial" panose="020B0604020202020204"/>
                        </a:defRPr>
                      </a:lvl3pPr>
                      <a:lvl4pPr marL="1371600" algn="l" defTabSz="914400" rtl="0" eaLnBrk="1" latinLnBrk="0" hangingPunct="1">
                        <a:defRPr sz="1800" kern="1200">
                          <a:solidFill>
                            <a:schemeClr val="tx1"/>
                          </a:solidFill>
                          <a:latin typeface="Arial" panose="020B0604020202020204"/>
                          <a:cs typeface="Arial" panose="020B0604020202020204"/>
                        </a:defRPr>
                      </a:lvl4pPr>
                      <a:lvl5pPr marL="1828800" algn="l" defTabSz="914400" rtl="0" eaLnBrk="1" latinLnBrk="0" hangingPunct="1">
                        <a:defRPr sz="1800" kern="1200">
                          <a:solidFill>
                            <a:schemeClr val="tx1"/>
                          </a:solidFill>
                          <a:latin typeface="Arial" panose="020B0604020202020204"/>
                          <a:cs typeface="Arial" panose="020B0604020202020204"/>
                        </a:defRPr>
                      </a:lvl5pPr>
                      <a:lvl6pPr marL="2286000" algn="l" defTabSz="914400" rtl="0" eaLnBrk="1" latinLnBrk="0" hangingPunct="1">
                        <a:defRPr sz="1800" kern="1200">
                          <a:solidFill>
                            <a:schemeClr val="tx1"/>
                          </a:solidFill>
                          <a:latin typeface="Arial" panose="020B0604020202020204"/>
                          <a:cs typeface="Arial" panose="020B0604020202020204"/>
                        </a:defRPr>
                      </a:lvl6pPr>
                      <a:lvl7pPr marL="2743200" algn="l" defTabSz="914400" rtl="0" eaLnBrk="1" latinLnBrk="0" hangingPunct="1">
                        <a:defRPr sz="1800" kern="1200">
                          <a:solidFill>
                            <a:schemeClr val="tx1"/>
                          </a:solidFill>
                          <a:latin typeface="Arial" panose="020B0604020202020204"/>
                          <a:cs typeface="Arial" panose="020B0604020202020204"/>
                        </a:defRPr>
                      </a:lvl7pPr>
                      <a:lvl8pPr marL="3200400" algn="l" defTabSz="914400" rtl="0" eaLnBrk="1" latinLnBrk="0" hangingPunct="1">
                        <a:defRPr sz="1800" kern="1200">
                          <a:solidFill>
                            <a:schemeClr val="tx1"/>
                          </a:solidFill>
                          <a:latin typeface="Arial" panose="020B0604020202020204"/>
                          <a:cs typeface="Arial" panose="020B0604020202020204"/>
                        </a:defRPr>
                      </a:lvl8pPr>
                      <a:lvl9pPr marL="3657600" algn="l" defTabSz="914400" rtl="0" eaLnBrk="1" latinLnBrk="0" hangingPunct="1">
                        <a:defRPr sz="1800" kern="1200">
                          <a:solidFill>
                            <a:schemeClr val="tx1"/>
                          </a:solidFill>
                          <a:latin typeface="Arial" panose="020B0604020202020204"/>
                          <a:cs typeface="Arial" panose="020B0604020202020204"/>
                        </a:defRPr>
                      </a:lvl9pPr>
                    </a:lstStyle>
                    <a:p>
                      <a:pPr algn="ctr">
                        <a:lnSpc>
                          <a:spcPct val="100000"/>
                        </a:lnSpc>
                      </a:pPr>
                      <a:r>
                        <a:rPr lang="en-US" altLang="zh-CN" sz="1200" dirty="0" smtClean="0"/>
                        <a:t>2010</a:t>
                      </a:r>
                      <a:endParaRPr lang="zh-CN" altLang="en-US" sz="1200" b="1" dirty="0">
                        <a:latin typeface="方正姚体" panose="02010601030101010101" pitchFamily="2" charset="-122"/>
                        <a:ea typeface="方正姚体" panose="02010601030101010101" pitchFamily="2" charset="-122"/>
                      </a:endParaRPr>
                    </a:p>
                  </a:txBody>
                  <a:tcPr anchor="ctr"/>
                </a:tc>
                <a:tc>
                  <a:txBody>
                    <a:bodyPr/>
                    <a:lstStyle/>
                    <a:p>
                      <a:pPr algn="l" fontAlgn="ctr"/>
                      <a:r>
                        <a:rPr lang="zh-CN" altLang="en-US" sz="1200" kern="1200" dirty="0">
                          <a:solidFill>
                            <a:schemeClr val="tx1"/>
                          </a:solidFill>
                          <a:latin typeface="Arial" panose="020B0604020202020204"/>
                          <a:ea typeface="+mn-ea"/>
                          <a:cs typeface="Arial" panose="020B0604020202020204"/>
                        </a:rPr>
                        <a:t>五年级：语文、科学</a:t>
                      </a:r>
                      <a:endParaRPr lang="zh-CN" altLang="en-US"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smtClean="0">
                          <a:solidFill>
                            <a:schemeClr val="tx1"/>
                          </a:solidFill>
                          <a:latin typeface="Arial" panose="020B0604020202020204"/>
                          <a:ea typeface="+mn-ea"/>
                          <a:cs typeface="Arial" panose="020B0604020202020204"/>
                        </a:rPr>
                        <a:t>99162</a:t>
                      </a:r>
                      <a:r>
                        <a:rPr lang="zh-CN" altLang="en-US" sz="1200" kern="1200" dirty="0" smtClean="0">
                          <a:solidFill>
                            <a:schemeClr val="tx1"/>
                          </a:solidFill>
                          <a:latin typeface="Arial" panose="020B0604020202020204"/>
                          <a:ea typeface="+mn-ea"/>
                          <a:cs typeface="Arial" panose="020B0604020202020204"/>
                        </a:rPr>
                        <a:t>，</a:t>
                      </a:r>
                      <a:r>
                        <a:rPr lang="en-US" altLang="zh-CN" sz="1200" kern="1200" dirty="0" smtClean="0">
                          <a:solidFill>
                            <a:schemeClr val="tx1"/>
                          </a:solidFill>
                          <a:latin typeface="Arial" panose="020B0604020202020204"/>
                          <a:ea typeface="+mn-ea"/>
                          <a:cs typeface="Arial" panose="020B0604020202020204"/>
                        </a:rPr>
                        <a:t>3410</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94.50%</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r>
              <a:tr h="307018">
                <a:tc vMerge="1">
                  <a:tcPr/>
                </a:tc>
                <a:tc>
                  <a:txBody>
                    <a:bodyPr/>
                    <a:lstStyle/>
                    <a:p>
                      <a:pPr algn="l" fontAlgn="ctr"/>
                      <a:r>
                        <a:rPr lang="zh-CN" altLang="en-US" sz="1200" kern="1200" dirty="0">
                          <a:solidFill>
                            <a:schemeClr val="tx1"/>
                          </a:solidFill>
                          <a:latin typeface="Arial" panose="020B0604020202020204"/>
                          <a:ea typeface="+mn-ea"/>
                          <a:cs typeface="Arial" panose="020B0604020202020204"/>
                        </a:rPr>
                        <a:t>八年级：语文、地理、生物、化学</a:t>
                      </a:r>
                      <a:endParaRPr lang="zh-CN" altLang="en-US"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3333</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3.04%</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r>
              <a:tr h="263037">
                <a:tc rowSpan="2">
                  <a:txBody>
                    <a:bodyPr/>
                    <a:lstStyle>
                      <a:defPPr>
                        <a:defRPr lang="zh-CN"/>
                      </a:defPPr>
                      <a:lvl1pPr marL="0" algn="l" defTabSz="914400" rtl="0" eaLnBrk="1" latinLnBrk="0" hangingPunct="1">
                        <a:defRPr sz="1800" kern="1200">
                          <a:solidFill>
                            <a:schemeClr val="tx1"/>
                          </a:solidFill>
                          <a:latin typeface="Arial" panose="020B0604020202020204"/>
                          <a:cs typeface="Arial" panose="020B0604020202020204"/>
                        </a:defRPr>
                      </a:lvl1pPr>
                      <a:lvl2pPr marL="457200" algn="l" defTabSz="914400" rtl="0" eaLnBrk="1" latinLnBrk="0" hangingPunct="1">
                        <a:defRPr sz="1800" kern="1200">
                          <a:solidFill>
                            <a:schemeClr val="tx1"/>
                          </a:solidFill>
                          <a:latin typeface="Arial" panose="020B0604020202020204"/>
                          <a:cs typeface="Arial" panose="020B0604020202020204"/>
                        </a:defRPr>
                      </a:lvl2pPr>
                      <a:lvl3pPr marL="914400" algn="l" defTabSz="914400" rtl="0" eaLnBrk="1" latinLnBrk="0" hangingPunct="1">
                        <a:defRPr sz="1800" kern="1200">
                          <a:solidFill>
                            <a:schemeClr val="tx1"/>
                          </a:solidFill>
                          <a:latin typeface="Arial" panose="020B0604020202020204"/>
                          <a:cs typeface="Arial" panose="020B0604020202020204"/>
                        </a:defRPr>
                      </a:lvl3pPr>
                      <a:lvl4pPr marL="1371600" algn="l" defTabSz="914400" rtl="0" eaLnBrk="1" latinLnBrk="0" hangingPunct="1">
                        <a:defRPr sz="1800" kern="1200">
                          <a:solidFill>
                            <a:schemeClr val="tx1"/>
                          </a:solidFill>
                          <a:latin typeface="Arial" panose="020B0604020202020204"/>
                          <a:cs typeface="Arial" panose="020B0604020202020204"/>
                        </a:defRPr>
                      </a:lvl4pPr>
                      <a:lvl5pPr marL="1828800" algn="l" defTabSz="914400" rtl="0" eaLnBrk="1" latinLnBrk="0" hangingPunct="1">
                        <a:defRPr sz="1800" kern="1200">
                          <a:solidFill>
                            <a:schemeClr val="tx1"/>
                          </a:solidFill>
                          <a:latin typeface="Arial" panose="020B0604020202020204"/>
                          <a:cs typeface="Arial" panose="020B0604020202020204"/>
                        </a:defRPr>
                      </a:lvl5pPr>
                      <a:lvl6pPr marL="2286000" algn="l" defTabSz="914400" rtl="0" eaLnBrk="1" latinLnBrk="0" hangingPunct="1">
                        <a:defRPr sz="1800" kern="1200">
                          <a:solidFill>
                            <a:schemeClr val="tx1"/>
                          </a:solidFill>
                          <a:latin typeface="Arial" panose="020B0604020202020204"/>
                          <a:cs typeface="Arial" panose="020B0604020202020204"/>
                        </a:defRPr>
                      </a:lvl6pPr>
                      <a:lvl7pPr marL="2743200" algn="l" defTabSz="914400" rtl="0" eaLnBrk="1" latinLnBrk="0" hangingPunct="1">
                        <a:defRPr sz="1800" kern="1200">
                          <a:solidFill>
                            <a:schemeClr val="tx1"/>
                          </a:solidFill>
                          <a:latin typeface="Arial" panose="020B0604020202020204"/>
                          <a:cs typeface="Arial" panose="020B0604020202020204"/>
                        </a:defRPr>
                      </a:lvl7pPr>
                      <a:lvl8pPr marL="3200400" algn="l" defTabSz="914400" rtl="0" eaLnBrk="1" latinLnBrk="0" hangingPunct="1">
                        <a:defRPr sz="1800" kern="1200">
                          <a:solidFill>
                            <a:schemeClr val="tx1"/>
                          </a:solidFill>
                          <a:latin typeface="Arial" panose="020B0604020202020204"/>
                          <a:cs typeface="Arial" panose="020B0604020202020204"/>
                        </a:defRPr>
                      </a:lvl8pPr>
                      <a:lvl9pPr marL="3657600" algn="l" defTabSz="914400" rtl="0" eaLnBrk="1" latinLnBrk="0" hangingPunct="1">
                        <a:defRPr sz="1800" kern="1200">
                          <a:solidFill>
                            <a:schemeClr val="tx1"/>
                          </a:solidFill>
                          <a:latin typeface="Arial" panose="020B0604020202020204"/>
                          <a:cs typeface="Arial" panose="020B0604020202020204"/>
                        </a:defRPr>
                      </a:lvl9pPr>
                    </a:lstStyle>
                    <a:p>
                      <a:pPr marL="0" algn="ctr" defTabSz="914400" rtl="0" eaLnBrk="1" latinLnBrk="0" hangingPunct="1">
                        <a:lnSpc>
                          <a:spcPct val="100000"/>
                        </a:lnSpc>
                      </a:pPr>
                      <a:r>
                        <a:rPr lang="en-US" altLang="zh-CN" sz="1200" kern="1200" dirty="0" smtClean="0"/>
                        <a:t>2009</a:t>
                      </a:r>
                      <a:endParaRPr lang="zh-CN" altLang="en-US" sz="1200" b="1" kern="1200" dirty="0">
                        <a:solidFill>
                          <a:schemeClr val="tx1"/>
                        </a:solidFill>
                        <a:latin typeface="方正姚体" panose="02010601030101010101" pitchFamily="2" charset="-122"/>
                        <a:ea typeface="方正姚体" panose="02010601030101010101" pitchFamily="2" charset="-122"/>
                        <a:cs typeface="+mn-cs"/>
                      </a:endParaRPr>
                    </a:p>
                  </a:txBody>
                  <a:tcPr anchor="ctr"/>
                </a:tc>
                <a:tc>
                  <a:txBody>
                    <a:bodyPr/>
                    <a:lstStyle/>
                    <a:p>
                      <a:pPr algn="l" fontAlgn="ctr"/>
                      <a:r>
                        <a:rPr lang="zh-CN" altLang="en-US" sz="1200" kern="1200">
                          <a:solidFill>
                            <a:schemeClr val="tx1"/>
                          </a:solidFill>
                          <a:latin typeface="Arial" panose="020B0604020202020204"/>
                          <a:ea typeface="+mn-ea"/>
                          <a:cs typeface="Arial" panose="020B0604020202020204"/>
                        </a:rPr>
                        <a:t>三年级：数学</a:t>
                      </a:r>
                      <a:endParaRPr lang="zh-CN" altLang="en-US"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65857</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60.08%</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r>
              <a:tr h="263037">
                <a:tc vMerge="1">
                  <a:tcPr/>
                </a:tc>
                <a:tc>
                  <a:txBody>
                    <a:bodyPr/>
                    <a:lstStyle/>
                    <a:p>
                      <a:pPr algn="l" fontAlgn="ctr"/>
                      <a:r>
                        <a:rPr lang="zh-CN" altLang="en-US" sz="1200" kern="1200">
                          <a:solidFill>
                            <a:schemeClr val="tx1"/>
                          </a:solidFill>
                          <a:latin typeface="Arial" panose="020B0604020202020204"/>
                          <a:ea typeface="+mn-ea"/>
                          <a:cs typeface="Arial" panose="020B0604020202020204"/>
                        </a:rPr>
                        <a:t>五年级：英语、信息技术</a:t>
                      </a:r>
                      <a:endParaRPr lang="zh-CN" altLang="en-US"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3221</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2.94%</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r>
              <a:tr h="263037">
                <a:tc rowSpan="2">
                  <a:txBody>
                    <a:bodyPr/>
                    <a:lstStyle>
                      <a:defPPr>
                        <a:defRPr lang="zh-CN"/>
                      </a:defPPr>
                      <a:lvl1pPr marL="0" algn="l" defTabSz="914400" rtl="0" eaLnBrk="1" latinLnBrk="0" hangingPunct="1">
                        <a:defRPr sz="1800" kern="1200">
                          <a:solidFill>
                            <a:schemeClr val="tx1"/>
                          </a:solidFill>
                          <a:latin typeface="Arial" panose="020B0604020202020204"/>
                          <a:cs typeface="Arial" panose="020B0604020202020204"/>
                        </a:defRPr>
                      </a:lvl1pPr>
                      <a:lvl2pPr marL="457200" algn="l" defTabSz="914400" rtl="0" eaLnBrk="1" latinLnBrk="0" hangingPunct="1">
                        <a:defRPr sz="1800" kern="1200">
                          <a:solidFill>
                            <a:schemeClr val="tx1"/>
                          </a:solidFill>
                          <a:latin typeface="Arial" panose="020B0604020202020204"/>
                          <a:cs typeface="Arial" panose="020B0604020202020204"/>
                        </a:defRPr>
                      </a:lvl2pPr>
                      <a:lvl3pPr marL="914400" algn="l" defTabSz="914400" rtl="0" eaLnBrk="1" latinLnBrk="0" hangingPunct="1">
                        <a:defRPr sz="1800" kern="1200">
                          <a:solidFill>
                            <a:schemeClr val="tx1"/>
                          </a:solidFill>
                          <a:latin typeface="Arial" panose="020B0604020202020204"/>
                          <a:cs typeface="Arial" panose="020B0604020202020204"/>
                        </a:defRPr>
                      </a:lvl3pPr>
                      <a:lvl4pPr marL="1371600" algn="l" defTabSz="914400" rtl="0" eaLnBrk="1" latinLnBrk="0" hangingPunct="1">
                        <a:defRPr sz="1800" kern="1200">
                          <a:solidFill>
                            <a:schemeClr val="tx1"/>
                          </a:solidFill>
                          <a:latin typeface="Arial" panose="020B0604020202020204"/>
                          <a:cs typeface="Arial" panose="020B0604020202020204"/>
                        </a:defRPr>
                      </a:lvl4pPr>
                      <a:lvl5pPr marL="1828800" algn="l" defTabSz="914400" rtl="0" eaLnBrk="1" latinLnBrk="0" hangingPunct="1">
                        <a:defRPr sz="1800" kern="1200">
                          <a:solidFill>
                            <a:schemeClr val="tx1"/>
                          </a:solidFill>
                          <a:latin typeface="Arial" panose="020B0604020202020204"/>
                          <a:cs typeface="Arial" panose="020B0604020202020204"/>
                        </a:defRPr>
                      </a:lvl5pPr>
                      <a:lvl6pPr marL="2286000" algn="l" defTabSz="914400" rtl="0" eaLnBrk="1" latinLnBrk="0" hangingPunct="1">
                        <a:defRPr sz="1800" kern="1200">
                          <a:solidFill>
                            <a:schemeClr val="tx1"/>
                          </a:solidFill>
                          <a:latin typeface="Arial" panose="020B0604020202020204"/>
                          <a:cs typeface="Arial" panose="020B0604020202020204"/>
                        </a:defRPr>
                      </a:lvl6pPr>
                      <a:lvl7pPr marL="2743200" algn="l" defTabSz="914400" rtl="0" eaLnBrk="1" latinLnBrk="0" hangingPunct="1">
                        <a:defRPr sz="1800" kern="1200">
                          <a:solidFill>
                            <a:schemeClr val="tx1"/>
                          </a:solidFill>
                          <a:latin typeface="Arial" panose="020B0604020202020204"/>
                          <a:cs typeface="Arial" panose="020B0604020202020204"/>
                        </a:defRPr>
                      </a:lvl7pPr>
                      <a:lvl8pPr marL="3200400" algn="l" defTabSz="914400" rtl="0" eaLnBrk="1" latinLnBrk="0" hangingPunct="1">
                        <a:defRPr sz="1800" kern="1200">
                          <a:solidFill>
                            <a:schemeClr val="tx1"/>
                          </a:solidFill>
                          <a:latin typeface="Arial" panose="020B0604020202020204"/>
                          <a:cs typeface="Arial" panose="020B0604020202020204"/>
                        </a:defRPr>
                      </a:lvl8pPr>
                      <a:lvl9pPr marL="3657600" algn="l" defTabSz="914400" rtl="0" eaLnBrk="1" latinLnBrk="0" hangingPunct="1">
                        <a:defRPr sz="1800" kern="1200">
                          <a:solidFill>
                            <a:schemeClr val="tx1"/>
                          </a:solidFill>
                          <a:latin typeface="Arial" panose="020B0604020202020204"/>
                          <a:cs typeface="Arial" panose="020B0604020202020204"/>
                        </a:defRPr>
                      </a:lvl9pPr>
                    </a:lstStyle>
                    <a:p>
                      <a:pPr marL="0" algn="ctr" defTabSz="914400" rtl="0" eaLnBrk="1" latinLnBrk="0" hangingPunct="1">
                        <a:lnSpc>
                          <a:spcPct val="100000"/>
                        </a:lnSpc>
                      </a:pPr>
                      <a:r>
                        <a:rPr lang="en-US" altLang="zh-CN" sz="1200" kern="1200" dirty="0" smtClean="0"/>
                        <a:t>2008</a:t>
                      </a:r>
                      <a:endParaRPr lang="zh-CN" altLang="en-US" sz="1200" b="1" kern="1200" dirty="0">
                        <a:solidFill>
                          <a:schemeClr val="tx1"/>
                        </a:solidFill>
                        <a:latin typeface="方正姚体" panose="02010601030101010101" pitchFamily="2" charset="-122"/>
                        <a:ea typeface="方正姚体" panose="02010601030101010101" pitchFamily="2" charset="-122"/>
                        <a:cs typeface="+mn-cs"/>
                      </a:endParaRPr>
                    </a:p>
                  </a:txBody>
                  <a:tcPr anchor="ctr"/>
                </a:tc>
                <a:tc>
                  <a:txBody>
                    <a:bodyPr/>
                    <a:lstStyle/>
                    <a:p>
                      <a:pPr algn="l" fontAlgn="ctr"/>
                      <a:r>
                        <a:rPr lang="zh-CN" altLang="en-US" sz="1200" kern="1200">
                          <a:solidFill>
                            <a:schemeClr val="tx1"/>
                          </a:solidFill>
                          <a:latin typeface="Arial" panose="020B0604020202020204"/>
                          <a:ea typeface="+mn-ea"/>
                          <a:cs typeface="Arial" panose="020B0604020202020204"/>
                        </a:rPr>
                        <a:t>八年级：英语、信息技术、历史</a:t>
                      </a:r>
                      <a:endParaRPr lang="zh-CN" altLang="en-US"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3231</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2.95%</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r>
              <a:tr h="263037">
                <a:tc vMerge="1">
                  <a:tcPr anchor="ctr"/>
                </a:tc>
                <a:tc>
                  <a:txBody>
                    <a:bodyPr/>
                    <a:lstStyle/>
                    <a:p>
                      <a:pPr algn="l" fontAlgn="ctr"/>
                      <a:r>
                        <a:rPr lang="zh-CN" altLang="en-US" sz="1200" kern="1200">
                          <a:solidFill>
                            <a:schemeClr val="tx1"/>
                          </a:solidFill>
                          <a:latin typeface="Arial" panose="020B0604020202020204"/>
                          <a:ea typeface="+mn-ea"/>
                          <a:cs typeface="Arial" panose="020B0604020202020204"/>
                        </a:rPr>
                        <a:t>五年级：语文、数学、音乐</a:t>
                      </a:r>
                      <a:endParaRPr lang="zh-CN" altLang="en-US"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6203</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5.66%</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r>
              <a:tr h="263037">
                <a:tc rowSpan="2">
                  <a:txBody>
                    <a:bodyPr/>
                    <a:lstStyle>
                      <a:defPPr>
                        <a:defRPr lang="zh-CN"/>
                      </a:defPPr>
                      <a:lvl1pPr marL="0" algn="l" defTabSz="914400" rtl="0" eaLnBrk="1" latinLnBrk="0" hangingPunct="1">
                        <a:defRPr sz="1800" kern="1200">
                          <a:solidFill>
                            <a:schemeClr val="tx1"/>
                          </a:solidFill>
                          <a:latin typeface="Arial" panose="020B0604020202020204"/>
                          <a:cs typeface="Arial" panose="020B0604020202020204"/>
                        </a:defRPr>
                      </a:lvl1pPr>
                      <a:lvl2pPr marL="457200" algn="l" defTabSz="914400" rtl="0" eaLnBrk="1" latinLnBrk="0" hangingPunct="1">
                        <a:defRPr sz="1800" kern="1200">
                          <a:solidFill>
                            <a:schemeClr val="tx1"/>
                          </a:solidFill>
                          <a:latin typeface="Arial" panose="020B0604020202020204"/>
                          <a:cs typeface="Arial" panose="020B0604020202020204"/>
                        </a:defRPr>
                      </a:lvl2pPr>
                      <a:lvl3pPr marL="914400" algn="l" defTabSz="914400" rtl="0" eaLnBrk="1" latinLnBrk="0" hangingPunct="1">
                        <a:defRPr sz="1800" kern="1200">
                          <a:solidFill>
                            <a:schemeClr val="tx1"/>
                          </a:solidFill>
                          <a:latin typeface="Arial" panose="020B0604020202020204"/>
                          <a:cs typeface="Arial" panose="020B0604020202020204"/>
                        </a:defRPr>
                      </a:lvl3pPr>
                      <a:lvl4pPr marL="1371600" algn="l" defTabSz="914400" rtl="0" eaLnBrk="1" latinLnBrk="0" hangingPunct="1">
                        <a:defRPr sz="1800" kern="1200">
                          <a:solidFill>
                            <a:schemeClr val="tx1"/>
                          </a:solidFill>
                          <a:latin typeface="Arial" panose="020B0604020202020204"/>
                          <a:cs typeface="Arial" panose="020B0604020202020204"/>
                        </a:defRPr>
                      </a:lvl4pPr>
                      <a:lvl5pPr marL="1828800" algn="l" defTabSz="914400" rtl="0" eaLnBrk="1" latinLnBrk="0" hangingPunct="1">
                        <a:defRPr sz="1800" kern="1200">
                          <a:solidFill>
                            <a:schemeClr val="tx1"/>
                          </a:solidFill>
                          <a:latin typeface="Arial" panose="020B0604020202020204"/>
                          <a:cs typeface="Arial" panose="020B0604020202020204"/>
                        </a:defRPr>
                      </a:lvl5pPr>
                      <a:lvl6pPr marL="2286000" algn="l" defTabSz="914400" rtl="0" eaLnBrk="1" latinLnBrk="0" hangingPunct="1">
                        <a:defRPr sz="1800" kern="1200">
                          <a:solidFill>
                            <a:schemeClr val="tx1"/>
                          </a:solidFill>
                          <a:latin typeface="Arial" panose="020B0604020202020204"/>
                          <a:cs typeface="Arial" panose="020B0604020202020204"/>
                        </a:defRPr>
                      </a:lvl6pPr>
                      <a:lvl7pPr marL="2743200" algn="l" defTabSz="914400" rtl="0" eaLnBrk="1" latinLnBrk="0" hangingPunct="1">
                        <a:defRPr sz="1800" kern="1200">
                          <a:solidFill>
                            <a:schemeClr val="tx1"/>
                          </a:solidFill>
                          <a:latin typeface="Arial" panose="020B0604020202020204"/>
                          <a:cs typeface="Arial" panose="020B0604020202020204"/>
                        </a:defRPr>
                      </a:lvl7pPr>
                      <a:lvl8pPr marL="3200400" algn="l" defTabSz="914400" rtl="0" eaLnBrk="1" latinLnBrk="0" hangingPunct="1">
                        <a:defRPr sz="1800" kern="1200">
                          <a:solidFill>
                            <a:schemeClr val="tx1"/>
                          </a:solidFill>
                          <a:latin typeface="Arial" panose="020B0604020202020204"/>
                          <a:cs typeface="Arial" panose="020B0604020202020204"/>
                        </a:defRPr>
                      </a:lvl8pPr>
                      <a:lvl9pPr marL="3657600" algn="l" defTabSz="914400" rtl="0" eaLnBrk="1" latinLnBrk="0" hangingPunct="1">
                        <a:defRPr sz="1800" kern="1200">
                          <a:solidFill>
                            <a:schemeClr val="tx1"/>
                          </a:solidFill>
                          <a:latin typeface="Arial" panose="020B0604020202020204"/>
                          <a:cs typeface="Arial" panose="020B0604020202020204"/>
                        </a:defRPr>
                      </a:lvl9pPr>
                    </a:lstStyle>
                    <a:p>
                      <a:pPr marL="0" algn="ctr" defTabSz="914400" rtl="0" eaLnBrk="1" latinLnBrk="0" hangingPunct="1">
                        <a:lnSpc>
                          <a:spcPct val="100000"/>
                        </a:lnSpc>
                      </a:pPr>
                      <a:r>
                        <a:rPr lang="en-US" altLang="zh-CN" sz="1200" kern="1200" dirty="0" smtClean="0"/>
                        <a:t>2007</a:t>
                      </a:r>
                      <a:endParaRPr lang="zh-CN" altLang="en-US" sz="1200" b="1" kern="1200" dirty="0">
                        <a:solidFill>
                          <a:schemeClr val="tx1"/>
                        </a:solidFill>
                        <a:latin typeface="方正姚体" panose="02010601030101010101" pitchFamily="2" charset="-122"/>
                        <a:ea typeface="方正姚体" panose="02010601030101010101" pitchFamily="2" charset="-122"/>
                        <a:cs typeface="+mn-cs"/>
                      </a:endParaRPr>
                    </a:p>
                  </a:txBody>
                  <a:tcPr anchor="ctr"/>
                </a:tc>
                <a:tc>
                  <a:txBody>
                    <a:bodyPr/>
                    <a:lstStyle/>
                    <a:p>
                      <a:pPr algn="l" fontAlgn="ctr"/>
                      <a:r>
                        <a:rPr lang="zh-CN" altLang="en-US" sz="1200" kern="1200">
                          <a:solidFill>
                            <a:schemeClr val="tx1"/>
                          </a:solidFill>
                          <a:latin typeface="Arial" panose="020B0604020202020204"/>
                          <a:ea typeface="+mn-ea"/>
                          <a:cs typeface="Arial" panose="020B0604020202020204"/>
                        </a:rPr>
                        <a:t>八年级：语文、数学、音乐</a:t>
                      </a:r>
                      <a:endParaRPr lang="zh-CN" altLang="en-US"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6100</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5.57%</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r>
              <a:tr h="340999">
                <a:tc vMerge="1">
                  <a:tcPr anchor="ctr"/>
                </a:tc>
                <a:tc>
                  <a:txBody>
                    <a:bodyPr/>
                    <a:lstStyle/>
                    <a:p>
                      <a:pPr algn="l" fontAlgn="ctr"/>
                      <a:r>
                        <a:rPr lang="zh-CN" altLang="en-US" sz="1200" kern="1200">
                          <a:solidFill>
                            <a:schemeClr val="tx1"/>
                          </a:solidFill>
                          <a:latin typeface="Arial" panose="020B0604020202020204"/>
                          <a:ea typeface="+mn-ea"/>
                          <a:cs typeface="Arial" panose="020B0604020202020204"/>
                        </a:rPr>
                        <a:t>五年级：英语、科学、社会（思想品德部分）、体育</a:t>
                      </a:r>
                      <a:endParaRPr lang="zh-CN" altLang="en-US"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3264</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2.98%</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r>
              <a:tr h="263037">
                <a:tc rowSpan="2">
                  <a:txBody>
                    <a:bodyPr/>
                    <a:lstStyle>
                      <a:defPPr>
                        <a:defRPr lang="zh-CN"/>
                      </a:defPPr>
                      <a:lvl1pPr marL="0" algn="l" defTabSz="914400" rtl="0" eaLnBrk="1" latinLnBrk="0" hangingPunct="1">
                        <a:defRPr sz="1800" kern="1200">
                          <a:solidFill>
                            <a:schemeClr val="tx1"/>
                          </a:solidFill>
                          <a:latin typeface="Arial" panose="020B0604020202020204"/>
                          <a:cs typeface="Arial" panose="020B0604020202020204"/>
                        </a:defRPr>
                      </a:lvl1pPr>
                      <a:lvl2pPr marL="457200" algn="l" defTabSz="914400" rtl="0" eaLnBrk="1" latinLnBrk="0" hangingPunct="1">
                        <a:defRPr sz="1800" kern="1200">
                          <a:solidFill>
                            <a:schemeClr val="tx1"/>
                          </a:solidFill>
                          <a:latin typeface="Arial" panose="020B0604020202020204"/>
                          <a:cs typeface="Arial" panose="020B0604020202020204"/>
                        </a:defRPr>
                      </a:lvl2pPr>
                      <a:lvl3pPr marL="914400" algn="l" defTabSz="914400" rtl="0" eaLnBrk="1" latinLnBrk="0" hangingPunct="1">
                        <a:defRPr sz="1800" kern="1200">
                          <a:solidFill>
                            <a:schemeClr val="tx1"/>
                          </a:solidFill>
                          <a:latin typeface="Arial" panose="020B0604020202020204"/>
                          <a:cs typeface="Arial" panose="020B0604020202020204"/>
                        </a:defRPr>
                      </a:lvl3pPr>
                      <a:lvl4pPr marL="1371600" algn="l" defTabSz="914400" rtl="0" eaLnBrk="1" latinLnBrk="0" hangingPunct="1">
                        <a:defRPr sz="1800" kern="1200">
                          <a:solidFill>
                            <a:schemeClr val="tx1"/>
                          </a:solidFill>
                          <a:latin typeface="Arial" panose="020B0604020202020204"/>
                          <a:cs typeface="Arial" panose="020B0604020202020204"/>
                        </a:defRPr>
                      </a:lvl4pPr>
                      <a:lvl5pPr marL="1828800" algn="l" defTabSz="914400" rtl="0" eaLnBrk="1" latinLnBrk="0" hangingPunct="1">
                        <a:defRPr sz="1800" kern="1200">
                          <a:solidFill>
                            <a:schemeClr val="tx1"/>
                          </a:solidFill>
                          <a:latin typeface="Arial" panose="020B0604020202020204"/>
                          <a:cs typeface="Arial" panose="020B0604020202020204"/>
                        </a:defRPr>
                      </a:lvl5pPr>
                      <a:lvl6pPr marL="2286000" algn="l" defTabSz="914400" rtl="0" eaLnBrk="1" latinLnBrk="0" hangingPunct="1">
                        <a:defRPr sz="1800" kern="1200">
                          <a:solidFill>
                            <a:schemeClr val="tx1"/>
                          </a:solidFill>
                          <a:latin typeface="Arial" panose="020B0604020202020204"/>
                          <a:cs typeface="Arial" panose="020B0604020202020204"/>
                        </a:defRPr>
                      </a:lvl6pPr>
                      <a:lvl7pPr marL="2743200" algn="l" defTabSz="914400" rtl="0" eaLnBrk="1" latinLnBrk="0" hangingPunct="1">
                        <a:defRPr sz="1800" kern="1200">
                          <a:solidFill>
                            <a:schemeClr val="tx1"/>
                          </a:solidFill>
                          <a:latin typeface="Arial" panose="020B0604020202020204"/>
                          <a:cs typeface="Arial" panose="020B0604020202020204"/>
                        </a:defRPr>
                      </a:lvl7pPr>
                      <a:lvl8pPr marL="3200400" algn="l" defTabSz="914400" rtl="0" eaLnBrk="1" latinLnBrk="0" hangingPunct="1">
                        <a:defRPr sz="1800" kern="1200">
                          <a:solidFill>
                            <a:schemeClr val="tx1"/>
                          </a:solidFill>
                          <a:latin typeface="Arial" panose="020B0604020202020204"/>
                          <a:cs typeface="Arial" panose="020B0604020202020204"/>
                        </a:defRPr>
                      </a:lvl8pPr>
                      <a:lvl9pPr marL="3657600" algn="l" defTabSz="914400" rtl="0" eaLnBrk="1" latinLnBrk="0" hangingPunct="1">
                        <a:defRPr sz="1800" kern="1200">
                          <a:solidFill>
                            <a:schemeClr val="tx1"/>
                          </a:solidFill>
                          <a:latin typeface="Arial" panose="020B0604020202020204"/>
                          <a:cs typeface="Arial" panose="020B0604020202020204"/>
                        </a:defRPr>
                      </a:lvl9pPr>
                    </a:lstStyle>
                    <a:p>
                      <a:pPr marL="0" algn="ctr" defTabSz="914400" rtl="0" eaLnBrk="1" latinLnBrk="0" hangingPunct="1">
                        <a:lnSpc>
                          <a:spcPct val="100000"/>
                        </a:lnSpc>
                      </a:pPr>
                      <a:r>
                        <a:rPr lang="en-US" altLang="zh-CN" sz="1200" kern="1200" dirty="0" smtClean="0"/>
                        <a:t>2006</a:t>
                      </a:r>
                      <a:endParaRPr lang="zh-CN" altLang="en-US" sz="1200" b="1" kern="1200" dirty="0">
                        <a:solidFill>
                          <a:schemeClr val="tx1"/>
                        </a:solidFill>
                        <a:latin typeface="方正姚体" panose="02010601030101010101" pitchFamily="2" charset="-122"/>
                        <a:ea typeface="方正姚体" panose="02010601030101010101" pitchFamily="2" charset="-122"/>
                        <a:cs typeface="+mn-cs"/>
                      </a:endParaRPr>
                    </a:p>
                  </a:txBody>
                  <a:tcPr anchor="ctr"/>
                </a:tc>
                <a:tc>
                  <a:txBody>
                    <a:bodyPr/>
                    <a:lstStyle/>
                    <a:p>
                      <a:pPr algn="l" fontAlgn="ctr"/>
                      <a:r>
                        <a:rPr lang="zh-CN" altLang="en-US" sz="1200" kern="1200">
                          <a:solidFill>
                            <a:schemeClr val="tx1"/>
                          </a:solidFill>
                          <a:latin typeface="Arial" panose="020B0604020202020204"/>
                          <a:ea typeface="+mn-ea"/>
                          <a:cs typeface="Arial" panose="020B0604020202020204"/>
                        </a:rPr>
                        <a:t>八年级：英语、生物、思想品德、体育</a:t>
                      </a:r>
                      <a:endParaRPr lang="zh-CN" altLang="en-US"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3282</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2.99%</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r>
              <a:tr h="263037">
                <a:tc vMerge="1">
                  <a:tcPr anchor="ctr"/>
                </a:tc>
                <a:tc>
                  <a:txBody>
                    <a:bodyPr/>
                    <a:lstStyle/>
                    <a:p>
                      <a:pPr algn="l" fontAlgn="ctr"/>
                      <a:r>
                        <a:rPr lang="zh-CN" altLang="en-US" sz="1200" kern="1200">
                          <a:solidFill>
                            <a:schemeClr val="tx1"/>
                          </a:solidFill>
                          <a:latin typeface="Arial" panose="020B0604020202020204"/>
                          <a:ea typeface="+mn-ea"/>
                          <a:cs typeface="Arial" panose="020B0604020202020204"/>
                        </a:rPr>
                        <a:t>三年级：语文、数学、美术</a:t>
                      </a:r>
                      <a:endParaRPr lang="zh-CN" altLang="en-US"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3064</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2.80%</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r>
              <a:tr h="263037">
                <a:tc rowSpan="2">
                  <a:txBody>
                    <a:bodyPr/>
                    <a:lstStyle>
                      <a:defPPr>
                        <a:defRPr lang="zh-CN"/>
                      </a:defPPr>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latinLnBrk="0" hangingPunct="1">
                        <a:lnSpc>
                          <a:spcPct val="100000"/>
                        </a:lnSpc>
                      </a:pPr>
                      <a:r>
                        <a:rPr lang="en-US" altLang="zh-CN" sz="1200" kern="1200" dirty="0" smtClean="0"/>
                        <a:t>2005</a:t>
                      </a:r>
                      <a:endParaRPr lang="zh-CN" altLang="en-US" sz="1200" b="1" kern="1200" dirty="0">
                        <a:solidFill>
                          <a:schemeClr val="tx1"/>
                        </a:solidFill>
                        <a:latin typeface="方正姚体" panose="02010601030101010101" pitchFamily="2" charset="-122"/>
                        <a:ea typeface="方正姚体" panose="02010601030101010101" pitchFamily="2" charset="-122"/>
                        <a:cs typeface="+mn-cs"/>
                      </a:endParaRPr>
                    </a:p>
                  </a:txBody>
                  <a:tcPr anchor="ctr"/>
                </a:tc>
                <a:tc>
                  <a:txBody>
                    <a:bodyPr/>
                    <a:lstStyle/>
                    <a:p>
                      <a:pPr algn="l" fontAlgn="ctr"/>
                      <a:r>
                        <a:rPr lang="zh-CN" altLang="en-US" sz="1200" kern="1200">
                          <a:solidFill>
                            <a:schemeClr val="tx1"/>
                          </a:solidFill>
                          <a:latin typeface="Arial" panose="020B0604020202020204"/>
                          <a:ea typeface="+mn-ea"/>
                          <a:cs typeface="Arial" panose="020B0604020202020204"/>
                        </a:rPr>
                        <a:t>五年级：语文、数学、社会（地理部分）、美术</a:t>
                      </a:r>
                      <a:endParaRPr lang="zh-CN" altLang="en-US"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3209</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2.93%</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r>
              <a:tr h="263037">
                <a:tc vMerge="1">
                  <a:tcPr anchor="ctr">
                    <a:lnL>
                      <a:noFill/>
                    </a:lnL>
                    <a:lnR>
                      <a:noFill/>
                    </a:lnR>
                    <a:lnT>
                      <a:noFill/>
                    </a:lnT>
                    <a:lnB w="12700" cmpd="sng">
                      <a:solidFill>
                        <a:srgbClr val="000000"/>
                      </a:solidFill>
                    </a:lnB>
                    <a:lnTlToBr w="12700" cmpd="sng">
                      <a:noFill/>
                      <a:prstDash val="solid"/>
                    </a:lnTlToBr>
                    <a:lnBlToTr w="12700" cmpd="sng">
                      <a:noFill/>
                      <a:prstDash val="solid"/>
                    </a:lnBlToTr>
                    <a:solidFill>
                      <a:srgbClr val="000000">
                        <a:alpha val="20000"/>
                      </a:srgbClr>
                    </a:solidFill>
                  </a:tcPr>
                </a:tc>
                <a:tc>
                  <a:txBody>
                    <a:bodyPr/>
                    <a:lstStyle/>
                    <a:p>
                      <a:pPr algn="l" fontAlgn="ctr"/>
                      <a:r>
                        <a:rPr lang="zh-CN" altLang="en-US" sz="1200" kern="1200">
                          <a:solidFill>
                            <a:schemeClr val="tx1"/>
                          </a:solidFill>
                          <a:latin typeface="Arial" panose="020B0604020202020204"/>
                          <a:ea typeface="+mn-ea"/>
                          <a:cs typeface="Arial" panose="020B0604020202020204"/>
                        </a:rPr>
                        <a:t>八年级：语文、数学、地理、美术</a:t>
                      </a:r>
                      <a:endParaRPr lang="zh-CN" altLang="en-US"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3223</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2.94%</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r>
              <a:tr h="263037">
                <a:tc rowSpan="2">
                  <a:txBody>
                    <a:bodyPr/>
                    <a:lstStyle/>
                    <a:p>
                      <a:pPr marL="0" algn="ctr" defTabSz="914400" rtl="0" eaLnBrk="1" latinLnBrk="0" hangingPunct="1">
                        <a:lnSpc>
                          <a:spcPct val="100000"/>
                        </a:lnSpc>
                      </a:pPr>
                      <a:r>
                        <a:rPr lang="en-US" altLang="zh-CN" sz="1200" kern="1200" dirty="0" smtClean="0"/>
                        <a:t>2004</a:t>
                      </a:r>
                      <a:endParaRPr lang="zh-CN" altLang="en-US" sz="1200" b="1" kern="1200" dirty="0">
                        <a:solidFill>
                          <a:schemeClr val="tx1"/>
                        </a:solidFill>
                        <a:latin typeface="方正姚体" panose="02010601030101010101" pitchFamily="2" charset="-122"/>
                        <a:ea typeface="方正姚体" panose="02010601030101010101" pitchFamily="2" charset="-122"/>
                        <a:cs typeface="+mn-cs"/>
                      </a:endParaRPr>
                    </a:p>
                  </a:txBody>
                  <a:tcPr anchor="ctr"/>
                </a:tc>
                <a:tc>
                  <a:txBody>
                    <a:bodyPr/>
                    <a:lstStyle/>
                    <a:p>
                      <a:pPr algn="l" fontAlgn="ctr"/>
                      <a:r>
                        <a:rPr lang="zh-CN" altLang="en-US" sz="1200" kern="1200">
                          <a:solidFill>
                            <a:schemeClr val="tx1"/>
                          </a:solidFill>
                          <a:latin typeface="Arial" panose="020B0604020202020204"/>
                          <a:ea typeface="+mn-ea"/>
                          <a:cs typeface="Arial" panose="020B0604020202020204"/>
                        </a:rPr>
                        <a:t>五年级：语文、数学、英语、社会（思想品德部分）</a:t>
                      </a:r>
                      <a:endParaRPr lang="zh-CN" altLang="en-US"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3450</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3.15%</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r>
              <a:tr h="263037">
                <a:tc vMerge="1">
                  <a:tcPr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alpha val="20000"/>
                      </a:srgbClr>
                    </a:solidFill>
                  </a:tcPr>
                </a:tc>
                <a:tc>
                  <a:txBody>
                    <a:bodyPr/>
                    <a:lstStyle/>
                    <a:p>
                      <a:pPr algn="l" fontAlgn="ctr"/>
                      <a:r>
                        <a:rPr lang="zh-CN" altLang="en-US" sz="1200" kern="1200">
                          <a:solidFill>
                            <a:schemeClr val="tx1"/>
                          </a:solidFill>
                          <a:latin typeface="Arial" panose="020B0604020202020204"/>
                          <a:ea typeface="+mn-ea"/>
                          <a:cs typeface="Arial" panose="020B0604020202020204"/>
                        </a:rPr>
                        <a:t>八年级：语文、数学、英语、思想品德</a:t>
                      </a:r>
                      <a:endParaRPr lang="zh-CN" altLang="en-US"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3189</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2.91%</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r>
              <a:tr h="263037">
                <a:tc rowSpan="2">
                  <a:txBody>
                    <a:bodyPr/>
                    <a:lstStyle/>
                    <a:p>
                      <a:pPr marL="0" algn="ctr" defTabSz="914400" rtl="0" eaLnBrk="1" latinLnBrk="0" hangingPunct="1">
                        <a:lnSpc>
                          <a:spcPct val="100000"/>
                        </a:lnSpc>
                      </a:pPr>
                      <a:r>
                        <a:rPr lang="en-US" altLang="zh-CN" sz="1200" kern="1200" dirty="0" smtClean="0"/>
                        <a:t>2003</a:t>
                      </a:r>
                      <a:endParaRPr lang="zh-CN" altLang="en-US" sz="1200" b="1" kern="1200" dirty="0">
                        <a:solidFill>
                          <a:schemeClr val="tx1"/>
                        </a:solidFill>
                        <a:latin typeface="方正姚体" panose="02010601030101010101" pitchFamily="2" charset="-122"/>
                        <a:ea typeface="方正姚体" panose="02010601030101010101" pitchFamily="2" charset="-122"/>
                        <a:cs typeface="+mn-cs"/>
                      </a:endParaRPr>
                    </a:p>
                  </a:txBody>
                  <a:tcPr anchor="ctr"/>
                </a:tc>
                <a:tc>
                  <a:txBody>
                    <a:bodyPr/>
                    <a:lstStyle/>
                    <a:p>
                      <a:pPr algn="l" fontAlgn="ctr"/>
                      <a:r>
                        <a:rPr lang="zh-CN" altLang="en-US" sz="1200" kern="1200">
                          <a:solidFill>
                            <a:schemeClr val="tx1"/>
                          </a:solidFill>
                          <a:latin typeface="Arial" panose="020B0604020202020204"/>
                          <a:ea typeface="+mn-ea"/>
                          <a:cs typeface="Arial" panose="020B0604020202020204"/>
                        </a:rPr>
                        <a:t>五年级：语文、数学、科学（生物部分）、音乐</a:t>
                      </a:r>
                      <a:endParaRPr lang="zh-CN" altLang="en-US"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3540</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3.23%</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r>
              <a:tr h="263037">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fontAlgn="ctr"/>
                      <a:r>
                        <a:rPr lang="zh-CN" altLang="en-US" sz="1200" kern="1200">
                          <a:solidFill>
                            <a:schemeClr val="tx1"/>
                          </a:solidFill>
                          <a:latin typeface="Arial" panose="020B0604020202020204"/>
                          <a:ea typeface="+mn-ea"/>
                          <a:cs typeface="Arial" panose="020B0604020202020204"/>
                        </a:rPr>
                        <a:t>八年级：语文、数学、生物、音乐</a:t>
                      </a:r>
                      <a:endParaRPr lang="zh-CN" altLang="en-US"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a:solidFill>
                            <a:schemeClr val="tx1"/>
                          </a:solidFill>
                          <a:latin typeface="Arial" panose="020B0604020202020204"/>
                          <a:ea typeface="+mn-ea"/>
                          <a:cs typeface="Arial" panose="020B0604020202020204"/>
                        </a:rPr>
                        <a:t>3208</a:t>
                      </a:r>
                      <a:endParaRPr lang="en-US" altLang="zh-CN" sz="1200" kern="1200">
                        <a:solidFill>
                          <a:schemeClr val="tx1"/>
                        </a:solidFill>
                        <a:latin typeface="Arial" panose="020B0604020202020204"/>
                        <a:ea typeface="+mn-ea"/>
                        <a:cs typeface="Arial" panose="020B0604020202020204"/>
                      </a:endParaRPr>
                    </a:p>
                  </a:txBody>
                  <a:tcPr marL="9525" marR="9525" marT="9525" marB="0" anchor="ctr"/>
                </a:tc>
                <a:tc>
                  <a:txBody>
                    <a:bodyPr/>
                    <a:lstStyle/>
                    <a:p>
                      <a:pPr algn="r" fontAlgn="ctr"/>
                      <a:r>
                        <a:rPr lang="en-US" altLang="zh-CN" sz="1200" kern="1200" dirty="0">
                          <a:solidFill>
                            <a:schemeClr val="tx1"/>
                          </a:solidFill>
                          <a:latin typeface="Arial" panose="020B0604020202020204"/>
                          <a:ea typeface="+mn-ea"/>
                          <a:cs typeface="Arial" panose="020B0604020202020204"/>
                        </a:rPr>
                        <a:t>2.93%</a:t>
                      </a:r>
                      <a:endParaRPr lang="en-US" altLang="zh-CN" sz="1200" kern="1200" dirty="0">
                        <a:solidFill>
                          <a:schemeClr val="tx1"/>
                        </a:solidFill>
                        <a:latin typeface="Arial" panose="020B0604020202020204"/>
                        <a:ea typeface="+mn-ea"/>
                        <a:cs typeface="Arial" panose="020B0604020202020204"/>
                      </a:endParaRPr>
                    </a:p>
                  </a:txBody>
                  <a:tcPr marL="9525" marR="9525" marT="9525" marB="0" anchor="ctr"/>
                </a:tc>
              </a:tr>
            </a:tbl>
          </a:graphicData>
        </a:graphic>
      </p:graphicFrame>
      <p:sp>
        <p:nvSpPr>
          <p:cNvPr id="11" name="矩形 10"/>
          <p:cNvSpPr/>
          <p:nvPr/>
        </p:nvSpPr>
        <p:spPr>
          <a:xfrm>
            <a:off x="5580112" y="620688"/>
            <a:ext cx="3240360" cy="272160"/>
          </a:xfrm>
          <a:prstGeom prst="rect">
            <a:avLst/>
          </a:prstGeom>
          <a:solidFill>
            <a:srgbClr val="C0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580112" y="1147284"/>
            <a:ext cx="3240360" cy="272160"/>
          </a:xfrm>
          <a:prstGeom prst="rect">
            <a:avLst/>
          </a:prstGeom>
          <a:solidFill>
            <a:srgbClr val="C0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580112" y="1700583"/>
            <a:ext cx="3240360" cy="272160"/>
          </a:xfrm>
          <a:prstGeom prst="rect">
            <a:avLst/>
          </a:prstGeom>
          <a:solidFill>
            <a:srgbClr val="C0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580112" y="2227404"/>
            <a:ext cx="3240360" cy="272160"/>
          </a:xfrm>
          <a:prstGeom prst="rect">
            <a:avLst/>
          </a:prstGeom>
          <a:solidFill>
            <a:srgbClr val="C0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580112" y="2791593"/>
            <a:ext cx="3240360" cy="272160"/>
          </a:xfrm>
          <a:prstGeom prst="rect">
            <a:avLst/>
          </a:prstGeom>
          <a:solidFill>
            <a:srgbClr val="C0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98682" y="661505"/>
            <a:ext cx="6589199" cy="716658"/>
          </a:xfrm>
        </p:spPr>
        <p:txBody>
          <a:bodyPr>
            <a:normAutofit/>
          </a:bodyPr>
          <a:lstStyle/>
          <a:p>
            <a:r>
              <a:rPr lang="zh-CN" altLang="en-US" sz="3200" dirty="0" smtClean="0">
                <a:solidFill>
                  <a:schemeClr val="tx1"/>
                </a:solidFill>
                <a:latin typeface="黑体" panose="02010609060101010101" pitchFamily="2" charset="-122"/>
                <a:ea typeface="黑体" panose="02010609060101010101" pitchFamily="2" charset="-122"/>
              </a:rPr>
              <a:t>背景</a:t>
            </a:r>
            <a:endParaRPr lang="zh-CN" altLang="en-US" sz="3200" dirty="0">
              <a:solidFill>
                <a:schemeClr val="tx1"/>
              </a:solidFill>
              <a:latin typeface="黑体" panose="02010609060101010101" pitchFamily="2" charset="-122"/>
              <a:ea typeface="黑体" panose="02010609060101010101" pitchFamily="2" charset="-122"/>
            </a:endParaRPr>
          </a:p>
        </p:txBody>
      </p:sp>
      <p:sp>
        <p:nvSpPr>
          <p:cNvPr id="4" name="矩形 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背景依据</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
        <p:nvSpPr>
          <p:cNvPr id="13" name="Text Box 18"/>
          <p:cNvSpPr txBox="1">
            <a:spLocks noChangeArrowheads="1"/>
          </p:cNvSpPr>
          <p:nvPr/>
        </p:nvSpPr>
        <p:spPr bwMode="white">
          <a:xfrm>
            <a:off x="5186486" y="1714649"/>
            <a:ext cx="26352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a:solidFill>
                  <a:srgbClr val="FFFFFF"/>
                </a:solidFill>
                <a:latin typeface="黑体" panose="02010609060101010101" pitchFamily="2" charset="-122"/>
                <a:ea typeface="黑体" panose="02010609060101010101" pitchFamily="2" charset="-122"/>
                <a:cs typeface="Arial" panose="020B0604020202020204" pitchFamily="34" charset="0"/>
              </a:rPr>
              <a:t>实践背景</a:t>
            </a:r>
            <a:endParaRPr lang="en-US" altLang="zh-CN" sz="2800">
              <a:solidFill>
                <a:srgbClr val="FFFFFF"/>
              </a:solidFill>
              <a:latin typeface="黑体" panose="02010609060101010101" pitchFamily="2" charset="-122"/>
              <a:ea typeface="黑体" panose="02010609060101010101" pitchFamily="2" charset="-122"/>
              <a:cs typeface="Arial" panose="020B0604020202020204" pitchFamily="34" charset="0"/>
            </a:endParaRPr>
          </a:p>
        </p:txBody>
      </p:sp>
      <p:grpSp>
        <p:nvGrpSpPr>
          <p:cNvPr id="14" name="Group 24"/>
          <p:cNvGrpSpPr/>
          <p:nvPr/>
        </p:nvGrpSpPr>
        <p:grpSpPr bwMode="auto">
          <a:xfrm>
            <a:off x="4716016" y="1629396"/>
            <a:ext cx="4065587" cy="4319886"/>
            <a:chOff x="3168" y="1197"/>
            <a:chExt cx="2112" cy="2499"/>
          </a:xfrm>
        </p:grpSpPr>
        <p:sp>
          <p:nvSpPr>
            <p:cNvPr id="15" name="AutoShape 4"/>
            <p:cNvSpPr>
              <a:spLocks noChangeArrowheads="1"/>
            </p:cNvSpPr>
            <p:nvPr/>
          </p:nvSpPr>
          <p:spPr bwMode="auto">
            <a:xfrm>
              <a:off x="3168" y="1344"/>
              <a:ext cx="2112" cy="2352"/>
            </a:xfrm>
            <a:prstGeom prst="roundRect">
              <a:avLst>
                <a:gd name="adj" fmla="val 4690"/>
              </a:avLst>
            </a:prstGeom>
            <a:solidFill>
              <a:sysClr val="window" lastClr="FFFFFF"/>
            </a:solidFill>
            <a:ln w="15875" cap="rnd" cmpd="sng" algn="ctr">
              <a:solidFill>
                <a:srgbClr val="1CACE3"/>
              </a:solidFill>
              <a:prstDash val="soli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6" name="AutoShape 5"/>
            <p:cNvSpPr>
              <a:spLocks noChangeArrowheads="1"/>
            </p:cNvSpPr>
            <p:nvPr/>
          </p:nvSpPr>
          <p:spPr bwMode="gray">
            <a:xfrm>
              <a:off x="3435" y="1197"/>
              <a:ext cx="1604" cy="312"/>
            </a:xfrm>
            <a:prstGeom prst="roundRect">
              <a:avLst>
                <a:gd name="adj" fmla="val 50000"/>
              </a:avLst>
            </a:prstGeom>
            <a:solidFill>
              <a:srgbClr val="1CACE3">
                <a:tint val="70000"/>
                <a:lumMod val="104000"/>
              </a:srgbClr>
            </a:solidFill>
            <a:ln w="9525" cap="rnd" cmpd="sng" algn="ctr">
              <a:solidFill>
                <a:srgbClr val="1CACE3">
                  <a:shade val="90000"/>
                </a:srgbClr>
              </a:solidFill>
              <a:prstDash val="soli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7" name="Text Box 13"/>
            <p:cNvSpPr txBox="1">
              <a:spLocks noChangeArrowheads="1"/>
            </p:cNvSpPr>
            <p:nvPr/>
          </p:nvSpPr>
          <p:spPr bwMode="gray">
            <a:xfrm>
              <a:off x="3456" y="1680"/>
              <a:ext cx="1204" cy="194"/>
            </a:xfrm>
            <a:prstGeom prst="rect">
              <a:avLst/>
            </a:prstGeom>
            <a:noFill/>
            <a:ln w="9525" algn="ctr">
              <a:noFill/>
              <a:miter lim="800000"/>
            </a:ln>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0" lang="en-US" altLang="zh-CN" sz="1400" b="0" i="0" u="none" strike="noStrike" kern="0" cap="none" spc="0" normalizeH="0" baseline="0" noProof="0">
                  <a:ln>
                    <a:noFill/>
                  </a:ln>
                  <a:solidFill>
                    <a:sysClr val="window" lastClr="FFFFFF"/>
                  </a:solidFill>
                  <a:effectLst/>
                  <a:uLnTx/>
                  <a:uFillTx/>
                </a:rPr>
                <a:t>Add Your Title</a:t>
              </a:r>
              <a:endParaRPr kumimoji="0" lang="en-US" altLang="zh-CN" sz="1400" b="0" i="0" u="none" strike="noStrike" kern="0" cap="none" spc="0" normalizeH="0" baseline="0" noProof="0">
                <a:ln>
                  <a:noFill/>
                </a:ln>
                <a:solidFill>
                  <a:sysClr val="window" lastClr="FFFFFF"/>
                </a:solidFill>
                <a:effectLst/>
                <a:uLnTx/>
                <a:uFillTx/>
              </a:endParaRPr>
            </a:p>
          </p:txBody>
        </p:sp>
        <p:sp>
          <p:nvSpPr>
            <p:cNvPr id="18" name="Text Box 14"/>
            <p:cNvSpPr txBox="1">
              <a:spLocks noChangeArrowheads="1"/>
            </p:cNvSpPr>
            <p:nvPr/>
          </p:nvSpPr>
          <p:spPr bwMode="gray">
            <a:xfrm>
              <a:off x="3504" y="1200"/>
              <a:ext cx="1418" cy="286"/>
            </a:xfrm>
            <a:prstGeom prst="rect">
              <a:avLst/>
            </a:prstGeom>
            <a:noFill/>
            <a:ln w="9525" algn="ctr">
              <a:noFill/>
              <a:miter lim="800000"/>
            </a:ln>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2400" b="0" i="0" u="none" strike="noStrike" kern="0" cap="none" spc="0" normalizeH="0" baseline="0" noProof="0" dirty="0" smtClean="0">
                  <a:ln>
                    <a:noFill/>
                  </a:ln>
                  <a:solidFill>
                    <a:prstClr val="black"/>
                  </a:solidFill>
                  <a:effectLst/>
                  <a:uLnTx/>
                  <a:uFillTx/>
                  <a:latin typeface="黑体" panose="02010609060101010101" pitchFamily="2" charset="-122"/>
                  <a:ea typeface="黑体" panose="02010609060101010101" pitchFamily="2" charset="-122"/>
                </a:rPr>
                <a:t>实践背景</a:t>
              </a:r>
              <a:endParaRPr kumimoji="0" lang="en-US" altLang="zh-CN" sz="2400" b="0" i="0" u="none" strike="noStrike" kern="0" cap="none" spc="0" normalizeH="0" baseline="0" noProof="0" dirty="0">
                <a:ln>
                  <a:noFill/>
                </a:ln>
                <a:solidFill>
                  <a:prstClr val="black"/>
                </a:solidFill>
                <a:effectLst/>
                <a:uLnTx/>
                <a:uFillTx/>
                <a:latin typeface="黑体" panose="02010609060101010101" pitchFamily="2" charset="-122"/>
                <a:ea typeface="黑体" panose="02010609060101010101" pitchFamily="2" charset="-122"/>
              </a:endParaRPr>
            </a:p>
          </p:txBody>
        </p:sp>
        <p:sp>
          <p:nvSpPr>
            <p:cNvPr id="19" name="Text Box 22"/>
            <p:cNvSpPr txBox="1">
              <a:spLocks noChangeArrowheads="1"/>
            </p:cNvSpPr>
            <p:nvPr/>
          </p:nvSpPr>
          <p:spPr bwMode="auto">
            <a:xfrm>
              <a:off x="3252" y="1600"/>
              <a:ext cx="1963" cy="1923"/>
            </a:xfrm>
            <a:prstGeom prst="rect">
              <a:avLst/>
            </a:prstGeom>
            <a:gradFill flip="none" rotWithShape="1">
              <a:gsLst>
                <a:gs pos="0">
                  <a:srgbClr val="1CACE3">
                    <a:tint val="70000"/>
                    <a:lumMod val="104000"/>
                    <a:tint val="66000"/>
                    <a:satMod val="160000"/>
                  </a:srgbClr>
                </a:gs>
                <a:gs pos="50000">
                  <a:srgbClr val="1CACE3">
                    <a:tint val="70000"/>
                    <a:lumMod val="104000"/>
                    <a:tint val="44500"/>
                    <a:satMod val="160000"/>
                  </a:srgbClr>
                </a:gs>
                <a:gs pos="100000">
                  <a:srgbClr val="1CACE3">
                    <a:tint val="70000"/>
                    <a:lumMod val="104000"/>
                    <a:tint val="23500"/>
                    <a:satMod val="160000"/>
                  </a:srgbClr>
                </a:gs>
              </a:gsLst>
              <a:lin ang="16200000" scaled="1"/>
              <a:tileRect/>
            </a:gradFill>
            <a:ln w="9525" algn="ctr">
              <a:noFill/>
              <a:miter lim="800000"/>
            </a:ln>
          </p:spPr>
          <p:txBody>
            <a:bodyPr wrap="square">
              <a:spAutoFit/>
            </a:bodyPr>
            <a:lstStyle/>
            <a:p>
              <a:pPr marL="93980" lvl="1" fontAlgn="auto">
                <a:spcAft>
                  <a:spcPts val="0"/>
                </a:spcAft>
                <a:buFont typeface="Wingdings" panose="05000000000000000000" pitchFamily="2" charset="2"/>
                <a:buChar char="Ø"/>
                <a:defRPr/>
              </a:pPr>
              <a:r>
                <a:rPr lang="zh-CN" altLang="en-US" dirty="0" smtClean="0">
                  <a:latin typeface="黑体" panose="02010609060101010101" pitchFamily="2" charset="-122"/>
                  <a:ea typeface="黑体" panose="02010609060101010101" pitchFamily="2" charset="-122"/>
                </a:rPr>
                <a:t>自</a:t>
              </a:r>
              <a:r>
                <a:rPr lang="en-US" altLang="zh-CN" dirty="0" smtClean="0">
                  <a:latin typeface="黑体" panose="02010609060101010101" pitchFamily="2" charset="-122"/>
                  <a:ea typeface="黑体" panose="02010609060101010101" pitchFamily="2" charset="-122"/>
                </a:rPr>
                <a:t>1993</a:t>
              </a:r>
              <a:r>
                <a:rPr lang="zh-CN" altLang="en-US" dirty="0" smtClean="0">
                  <a:latin typeface="黑体" panose="02010609060101010101" pitchFamily="2" charset="-122"/>
                  <a:ea typeface="黑体" panose="02010609060101010101" pitchFamily="2" charset="-122"/>
                </a:rPr>
                <a:t>年起义务教育在北京率先得到普及</a:t>
              </a:r>
              <a:endParaRPr lang="en-US" altLang="zh-CN" dirty="0" smtClean="0">
                <a:latin typeface="黑体" panose="02010609060101010101" pitchFamily="2" charset="-122"/>
                <a:ea typeface="黑体" panose="02010609060101010101" pitchFamily="2" charset="-122"/>
              </a:endParaRPr>
            </a:p>
            <a:p>
              <a:pPr marL="93980" lvl="1" fontAlgn="auto">
                <a:spcAft>
                  <a:spcPts val="0"/>
                </a:spcAft>
                <a:buFont typeface="Wingdings" panose="05000000000000000000" pitchFamily="2" charset="2"/>
                <a:buChar char="Ø"/>
                <a:defRPr/>
              </a:pPr>
              <a:endParaRPr lang="en-US" altLang="zh-CN" dirty="0" smtClean="0">
                <a:latin typeface="黑体" panose="02010609060101010101" pitchFamily="2" charset="-122"/>
                <a:ea typeface="黑体" panose="02010609060101010101" pitchFamily="2" charset="-122"/>
              </a:endParaRPr>
            </a:p>
            <a:p>
              <a:pPr marL="93980" lvl="1" fontAlgn="auto">
                <a:spcAft>
                  <a:spcPts val="0"/>
                </a:spcAft>
                <a:buFont typeface="Wingdings" panose="05000000000000000000" pitchFamily="2" charset="2"/>
                <a:buChar char="Ø"/>
                <a:defRPr/>
              </a:pPr>
              <a:r>
                <a:rPr lang="zh-CN" altLang="en-US" dirty="0" smtClean="0">
                  <a:latin typeface="黑体" panose="02010609060101010101" pitchFamily="2" charset="-122"/>
                  <a:ea typeface="黑体" panose="02010609060101010101" pitchFamily="2" charset="-122"/>
                </a:rPr>
                <a:t>自</a:t>
              </a:r>
              <a:r>
                <a:rPr lang="en-US" altLang="zh-CN" dirty="0" smtClean="0">
                  <a:latin typeface="黑体" panose="02010609060101010101" pitchFamily="2" charset="-122"/>
                  <a:ea typeface="黑体" panose="02010609060101010101" pitchFamily="2" charset="-122"/>
                </a:rPr>
                <a:t>2003</a:t>
              </a:r>
              <a:r>
                <a:rPr lang="zh-CN" altLang="en-US" dirty="0" smtClean="0">
                  <a:latin typeface="黑体" panose="02010609060101010101" pitchFamily="2" charset="-122"/>
                  <a:ea typeface="黑体" panose="02010609060101010101" pitchFamily="2" charset="-122"/>
                </a:rPr>
                <a:t>年起义务教育在全国范围内普及</a:t>
              </a:r>
              <a:endParaRPr lang="en-US" altLang="zh-CN" dirty="0" smtClean="0">
                <a:latin typeface="黑体" panose="02010609060101010101" pitchFamily="2" charset="-122"/>
                <a:ea typeface="黑体" panose="02010609060101010101" pitchFamily="2" charset="-122"/>
              </a:endParaRPr>
            </a:p>
            <a:p>
              <a:pPr marL="93980" lvl="1" fontAlgn="auto">
                <a:spcAft>
                  <a:spcPts val="0"/>
                </a:spcAft>
                <a:buFont typeface="Wingdings" panose="05000000000000000000" pitchFamily="2" charset="2"/>
                <a:buChar char="Ø"/>
                <a:defRPr/>
              </a:pPr>
              <a:endParaRPr lang="en-US" altLang="zh-CN" dirty="0" smtClean="0">
                <a:latin typeface="黑体" panose="02010609060101010101" pitchFamily="2" charset="-122"/>
                <a:ea typeface="黑体" panose="02010609060101010101" pitchFamily="2" charset="-122"/>
              </a:endParaRPr>
            </a:p>
            <a:p>
              <a:pPr marL="93980" lvl="1" fontAlgn="auto">
                <a:spcAft>
                  <a:spcPts val="0"/>
                </a:spcAft>
                <a:buFont typeface="Wingdings" panose="05000000000000000000" pitchFamily="2" charset="2"/>
                <a:buChar char="Ø"/>
                <a:defRPr/>
              </a:pPr>
              <a:r>
                <a:rPr lang="zh-CN" altLang="en-US" dirty="0" smtClean="0">
                  <a:latin typeface="黑体" panose="02010609060101010101" pitchFamily="2" charset="-122"/>
                  <a:ea typeface="黑体" panose="02010609060101010101" pitchFamily="2" charset="-122"/>
                </a:rPr>
                <a:t>自</a:t>
              </a:r>
              <a:r>
                <a:rPr lang="en-US" altLang="zh-CN" dirty="0" smtClean="0">
                  <a:latin typeface="黑体" panose="02010609060101010101" pitchFamily="2" charset="-122"/>
                  <a:ea typeface="黑体" panose="02010609060101010101" pitchFamily="2" charset="-122"/>
                </a:rPr>
                <a:t>2001</a:t>
              </a:r>
              <a:r>
                <a:rPr lang="zh-CN" altLang="en-US" dirty="0" smtClean="0">
                  <a:latin typeface="黑体" panose="02010609060101010101" pitchFamily="2" charset="-122"/>
                  <a:ea typeface="黑体" panose="02010609060101010101" pitchFamily="2" charset="-122"/>
                </a:rPr>
                <a:t>年起北京市开始进行国家义务教育阶段新课程改革实验，并开始执行国家义务教育阶段课程标准</a:t>
              </a:r>
              <a:endParaRPr lang="en-US" altLang="zh-CN" dirty="0" smtClean="0">
                <a:latin typeface="黑体" panose="02010609060101010101" pitchFamily="2" charset="-122"/>
                <a:ea typeface="黑体" panose="02010609060101010101" pitchFamily="2" charset="-122"/>
              </a:endParaRPr>
            </a:p>
          </p:txBody>
        </p:sp>
      </p:grpSp>
      <p:grpSp>
        <p:nvGrpSpPr>
          <p:cNvPr id="20" name="组合 19"/>
          <p:cNvGrpSpPr/>
          <p:nvPr/>
        </p:nvGrpSpPr>
        <p:grpSpPr>
          <a:xfrm>
            <a:off x="539552" y="1628800"/>
            <a:ext cx="4065587" cy="4368930"/>
            <a:chOff x="1804988" y="1328192"/>
            <a:chExt cx="4065587" cy="4967882"/>
          </a:xfrm>
        </p:grpSpPr>
        <p:sp>
          <p:nvSpPr>
            <p:cNvPr id="21" name="Text Box 18"/>
            <p:cNvSpPr txBox="1">
              <a:spLocks noChangeArrowheads="1"/>
            </p:cNvSpPr>
            <p:nvPr/>
          </p:nvSpPr>
          <p:spPr bwMode="white">
            <a:xfrm>
              <a:off x="2424113" y="1356767"/>
              <a:ext cx="2257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zh-CN" altLang="en-US" sz="2000" b="0" i="0" u="none" strike="noStrike" kern="0" cap="none" spc="0" normalizeH="0" baseline="0" noProof="0">
                  <a:ln>
                    <a:noFill/>
                  </a:ln>
                  <a:solidFill>
                    <a:srgbClr val="FFFFFF"/>
                  </a:solidFill>
                  <a:effectLst/>
                  <a:uLnTx/>
                  <a:uFillTx/>
                  <a:latin typeface="黑体" panose="02010609060101010101" pitchFamily="2" charset="-122"/>
                  <a:ea typeface="黑体" panose="02010609060101010101" pitchFamily="2" charset="-122"/>
                </a:rPr>
                <a:t>在宏观层面上</a:t>
              </a:r>
              <a:endParaRPr kumimoji="0" lang="en-US" altLang="zh-CN" sz="2000" b="1"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endParaRPr>
            </a:p>
          </p:txBody>
        </p:sp>
        <p:grpSp>
          <p:nvGrpSpPr>
            <p:cNvPr id="22" name="Group 24"/>
            <p:cNvGrpSpPr/>
            <p:nvPr/>
          </p:nvGrpSpPr>
          <p:grpSpPr bwMode="auto">
            <a:xfrm>
              <a:off x="1804988" y="1328192"/>
              <a:ext cx="4065587" cy="4967882"/>
              <a:chOff x="3168" y="1152"/>
              <a:chExt cx="2112" cy="3338"/>
            </a:xfrm>
          </p:grpSpPr>
          <p:sp>
            <p:nvSpPr>
              <p:cNvPr id="23" name="AutoShape 4"/>
              <p:cNvSpPr>
                <a:spLocks noChangeArrowheads="1"/>
              </p:cNvSpPr>
              <p:nvPr/>
            </p:nvSpPr>
            <p:spPr bwMode="auto">
              <a:xfrm>
                <a:off x="3168" y="1344"/>
                <a:ext cx="2112" cy="3146"/>
              </a:xfrm>
              <a:prstGeom prst="roundRect">
                <a:avLst>
                  <a:gd name="adj" fmla="val 4690"/>
                </a:avLst>
              </a:prstGeom>
              <a:solidFill>
                <a:sysClr val="window" lastClr="FFFFFF"/>
              </a:solidFill>
              <a:ln w="15875" cap="rnd" cmpd="sng" algn="ctr">
                <a:solidFill>
                  <a:srgbClr val="1CACE3"/>
                </a:solidFill>
                <a:prstDash val="soli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24" name="AutoShape 5"/>
              <p:cNvSpPr>
                <a:spLocks noChangeArrowheads="1"/>
              </p:cNvSpPr>
              <p:nvPr/>
            </p:nvSpPr>
            <p:spPr bwMode="gray">
              <a:xfrm>
                <a:off x="3360" y="1152"/>
                <a:ext cx="1715" cy="384"/>
              </a:xfrm>
              <a:prstGeom prst="roundRect">
                <a:avLst>
                  <a:gd name="adj" fmla="val 50000"/>
                </a:avLst>
              </a:prstGeom>
              <a:solidFill>
                <a:srgbClr val="1CACE3">
                  <a:tint val="70000"/>
                  <a:lumMod val="104000"/>
                </a:srgbClr>
              </a:solidFill>
              <a:ln w="9525" cap="rnd" cmpd="sng" algn="ctr">
                <a:solidFill>
                  <a:srgbClr val="1CACE3">
                    <a:shade val="90000"/>
                  </a:srgbClr>
                </a:solidFill>
                <a:prstDash val="soli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25" name="Text Box 13"/>
              <p:cNvSpPr txBox="1">
                <a:spLocks noChangeArrowheads="1"/>
              </p:cNvSpPr>
              <p:nvPr/>
            </p:nvSpPr>
            <p:spPr bwMode="gray">
              <a:xfrm>
                <a:off x="3456" y="1680"/>
                <a:ext cx="1204" cy="194"/>
              </a:xfrm>
              <a:prstGeom prst="rect">
                <a:avLst/>
              </a:prstGeom>
              <a:noFill/>
              <a:ln w="9525" algn="ctr">
                <a:noFill/>
                <a:miter lim="800000"/>
              </a:ln>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0" lang="en-US" altLang="zh-CN" sz="1400" b="0" i="0" u="none" strike="noStrike" kern="0" cap="none" spc="0" normalizeH="0" baseline="0" noProof="0">
                    <a:ln>
                      <a:noFill/>
                    </a:ln>
                    <a:solidFill>
                      <a:sysClr val="window" lastClr="FFFFFF"/>
                    </a:solidFill>
                    <a:effectLst/>
                    <a:uLnTx/>
                    <a:uFillTx/>
                  </a:rPr>
                  <a:t>Add Your Title</a:t>
                </a:r>
                <a:endParaRPr kumimoji="0" lang="en-US" altLang="zh-CN" sz="1400" b="0" i="0" u="none" strike="noStrike" kern="0" cap="none" spc="0" normalizeH="0" baseline="0" noProof="0">
                  <a:ln>
                    <a:noFill/>
                  </a:ln>
                  <a:solidFill>
                    <a:sysClr val="window" lastClr="FFFFFF"/>
                  </a:solidFill>
                  <a:effectLst/>
                  <a:uLnTx/>
                  <a:uFillTx/>
                </a:endParaRPr>
              </a:p>
            </p:txBody>
          </p:sp>
          <p:sp>
            <p:nvSpPr>
              <p:cNvPr id="26" name="Text Box 14"/>
              <p:cNvSpPr txBox="1">
                <a:spLocks noChangeArrowheads="1"/>
              </p:cNvSpPr>
              <p:nvPr/>
            </p:nvSpPr>
            <p:spPr bwMode="gray">
              <a:xfrm>
                <a:off x="3504" y="1200"/>
                <a:ext cx="1418" cy="310"/>
              </a:xfrm>
              <a:prstGeom prst="rect">
                <a:avLst/>
              </a:prstGeom>
              <a:noFill/>
              <a:ln w="9525" algn="ctr">
                <a:noFill/>
                <a:miter lim="800000"/>
              </a:ln>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2400" b="0" i="0" u="none" strike="noStrike" kern="0" cap="none" spc="0" normalizeH="0" baseline="0" noProof="0" dirty="0" smtClean="0">
                    <a:ln>
                      <a:noFill/>
                    </a:ln>
                    <a:solidFill>
                      <a:prstClr val="black"/>
                    </a:solidFill>
                    <a:effectLst/>
                    <a:uLnTx/>
                    <a:uFillTx/>
                    <a:latin typeface="黑体" panose="02010609060101010101" pitchFamily="2" charset="-122"/>
                    <a:ea typeface="黑体" panose="02010609060101010101" pitchFamily="2" charset="-122"/>
                  </a:rPr>
                  <a:t>政策背景</a:t>
                </a:r>
                <a:endParaRPr kumimoji="0" lang="en-US" altLang="zh-CN" sz="2400" b="0" i="0" u="none" strike="noStrike" kern="0" cap="none" spc="0" normalizeH="0" baseline="0" noProof="0" dirty="0">
                  <a:ln>
                    <a:noFill/>
                  </a:ln>
                  <a:solidFill>
                    <a:prstClr val="black"/>
                  </a:solidFill>
                  <a:effectLst/>
                  <a:uLnTx/>
                  <a:uFillTx/>
                  <a:latin typeface="黑体" panose="02010609060101010101" pitchFamily="2" charset="-122"/>
                  <a:ea typeface="黑体" panose="02010609060101010101" pitchFamily="2" charset="-122"/>
                </a:endParaRPr>
              </a:p>
            </p:txBody>
          </p:sp>
          <p:sp>
            <p:nvSpPr>
              <p:cNvPr id="27" name="Text Box 22"/>
              <p:cNvSpPr txBox="1">
                <a:spLocks noChangeArrowheads="1"/>
              </p:cNvSpPr>
              <p:nvPr/>
            </p:nvSpPr>
            <p:spPr bwMode="auto">
              <a:xfrm>
                <a:off x="3208" y="1680"/>
                <a:ext cx="2019" cy="2610"/>
              </a:xfrm>
              <a:prstGeom prst="rect">
                <a:avLst/>
              </a:prstGeom>
              <a:gradFill flip="none" rotWithShape="1">
                <a:gsLst>
                  <a:gs pos="0">
                    <a:srgbClr val="1CACE3">
                      <a:tint val="70000"/>
                      <a:lumMod val="104000"/>
                      <a:tint val="66000"/>
                      <a:satMod val="160000"/>
                    </a:srgbClr>
                  </a:gs>
                  <a:gs pos="50000">
                    <a:srgbClr val="1CACE3">
                      <a:tint val="70000"/>
                      <a:lumMod val="104000"/>
                      <a:tint val="44500"/>
                      <a:satMod val="160000"/>
                    </a:srgbClr>
                  </a:gs>
                  <a:gs pos="100000">
                    <a:srgbClr val="1CACE3">
                      <a:tint val="70000"/>
                      <a:lumMod val="104000"/>
                      <a:tint val="23500"/>
                      <a:satMod val="160000"/>
                    </a:srgbClr>
                  </a:gs>
                </a:gsLst>
                <a:lin ang="16200000" scaled="1"/>
                <a:tileRect/>
              </a:gradFill>
              <a:ln w="9525" cap="rnd" cmpd="sng" algn="ctr">
                <a:noFill/>
                <a:prstDash val="solid"/>
              </a:ln>
              <a:effectLst/>
            </p:spPr>
            <p:txBody>
              <a:bodyPr wrap="square">
                <a:spAutoFit/>
              </a:bodyPr>
              <a:lstStyle/>
              <a:p>
                <a:pPr lvl="1" indent="-271780">
                  <a:buFont typeface="Wingdings" panose="05000000000000000000" pitchFamily="2" charset="2"/>
                  <a:buChar char="Ø"/>
                </a:pPr>
                <a:r>
                  <a:rPr lang="en-US" altLang="zh-CN" dirty="0" smtClean="0">
                    <a:latin typeface="黑体" panose="02010609060101010101" pitchFamily="2" charset="-122"/>
                    <a:ea typeface="黑体" panose="02010609060101010101" pitchFamily="2" charset="-122"/>
                  </a:rPr>
                  <a:t>《</a:t>
                </a:r>
                <a:r>
                  <a:rPr lang="zh-CN" altLang="en-US" dirty="0" smtClean="0">
                    <a:latin typeface="黑体" panose="02010609060101010101" pitchFamily="2" charset="-122"/>
                    <a:ea typeface="黑体" panose="02010609060101010101" pitchFamily="2" charset="-122"/>
                  </a:rPr>
                  <a:t>义务教育法</a:t>
                </a:r>
                <a:r>
                  <a:rPr lang="en-US" altLang="zh-CN" dirty="0" smtClean="0">
                    <a:latin typeface="黑体" panose="02010609060101010101" pitchFamily="2" charset="-122"/>
                    <a:ea typeface="黑体" panose="02010609060101010101" pitchFamily="2" charset="-122"/>
                  </a:rPr>
                  <a:t>》</a:t>
                </a:r>
                <a:endParaRPr lang="en-US" altLang="zh-CN" dirty="0" smtClean="0">
                  <a:solidFill>
                    <a:srgbClr val="002060"/>
                  </a:solidFill>
                  <a:latin typeface="黑体" panose="02010609060101010101" pitchFamily="2" charset="-122"/>
                  <a:ea typeface="黑体" panose="02010609060101010101" pitchFamily="2" charset="-122"/>
                </a:endParaRPr>
              </a:p>
              <a:p>
                <a:pPr marL="186055" lvl="1">
                  <a:buFont typeface="Wingdings" panose="05000000000000000000" pitchFamily="2" charset="2"/>
                  <a:buChar char="Ø"/>
                </a:pPr>
                <a:r>
                  <a:rPr lang="en-US" altLang="zh-CN" dirty="0" smtClean="0">
                    <a:latin typeface="黑体" panose="02010609060101010101" pitchFamily="2" charset="-122"/>
                    <a:ea typeface="黑体" panose="02010609060101010101" pitchFamily="2" charset="-122"/>
                  </a:rPr>
                  <a:t>《</a:t>
                </a:r>
                <a:r>
                  <a:rPr lang="zh-CN" altLang="en-US" dirty="0" smtClean="0">
                    <a:latin typeface="黑体" panose="02010609060101010101" pitchFamily="2" charset="-122"/>
                    <a:ea typeface="黑体" panose="02010609060101010101" pitchFamily="2" charset="-122"/>
                  </a:rPr>
                  <a:t>国家中长期教育改革和发展规划纲要（</a:t>
                </a:r>
                <a:r>
                  <a:rPr lang="en-US" altLang="zh-CN" dirty="0" smtClean="0">
                    <a:latin typeface="黑体" panose="02010609060101010101" pitchFamily="2" charset="-122"/>
                    <a:ea typeface="黑体" panose="02010609060101010101" pitchFamily="2" charset="-122"/>
                  </a:rPr>
                  <a:t>2010</a:t>
                </a:r>
                <a:r>
                  <a:rPr lang="zh-CN" altLang="en-US" dirty="0" smtClean="0">
                    <a:latin typeface="黑体" panose="02010609060101010101" pitchFamily="2" charset="-122"/>
                    <a:ea typeface="黑体" panose="02010609060101010101" pitchFamily="2" charset="-122"/>
                  </a:rPr>
                  <a:t>－</a:t>
                </a:r>
                <a:r>
                  <a:rPr lang="en-US" altLang="zh-CN" dirty="0" smtClean="0">
                    <a:latin typeface="黑体" panose="02010609060101010101" pitchFamily="2" charset="-122"/>
                    <a:ea typeface="黑体" panose="02010609060101010101" pitchFamily="2" charset="-122"/>
                  </a:rPr>
                  <a:t>2020</a:t>
                </a:r>
                <a:r>
                  <a:rPr lang="zh-CN" altLang="en-US" dirty="0" smtClean="0">
                    <a:latin typeface="黑体" panose="02010609060101010101" pitchFamily="2" charset="-122"/>
                    <a:ea typeface="黑体" panose="02010609060101010101" pitchFamily="2" charset="-122"/>
                  </a:rPr>
                  <a:t>年）</a:t>
                </a:r>
                <a:r>
                  <a:rPr lang="en-US" altLang="zh-CN" dirty="0" smtClean="0">
                    <a:latin typeface="黑体" panose="02010609060101010101" pitchFamily="2" charset="-122"/>
                    <a:ea typeface="黑体" panose="02010609060101010101" pitchFamily="2" charset="-122"/>
                  </a:rPr>
                  <a:t>》</a:t>
                </a:r>
                <a:endParaRPr lang="en-US" altLang="zh-CN" dirty="0" smtClean="0">
                  <a:latin typeface="黑体" panose="02010609060101010101" pitchFamily="2" charset="-122"/>
                  <a:ea typeface="黑体" panose="02010609060101010101" pitchFamily="2" charset="-122"/>
                </a:endParaRPr>
              </a:p>
              <a:p>
                <a:pPr marL="186055" lvl="1">
                  <a:buFont typeface="Wingdings" panose="05000000000000000000" pitchFamily="2" charset="2"/>
                  <a:buChar char="Ø"/>
                </a:pPr>
                <a:r>
                  <a:rPr lang="en-US" altLang="zh-CN" dirty="0" smtClean="0">
                    <a:latin typeface="黑体" panose="02010609060101010101" pitchFamily="2" charset="-122"/>
                    <a:ea typeface="黑体" panose="02010609060101010101" pitchFamily="2" charset="-122"/>
                  </a:rPr>
                  <a:t>《</a:t>
                </a:r>
                <a:r>
                  <a:rPr lang="zh-CN" altLang="en-US" dirty="0" smtClean="0">
                    <a:latin typeface="黑体" panose="02010609060101010101" pitchFamily="2" charset="-122"/>
                    <a:ea typeface="黑体" panose="02010609060101010101" pitchFamily="2" charset="-122"/>
                  </a:rPr>
                  <a:t>北京市中长期教育改革和发展规划纲要</a:t>
                </a:r>
                <a:r>
                  <a:rPr lang="en-US" altLang="zh-CN" dirty="0" smtClean="0">
                    <a:latin typeface="黑体" panose="02010609060101010101" pitchFamily="2" charset="-122"/>
                    <a:ea typeface="黑体" panose="02010609060101010101" pitchFamily="2" charset="-122"/>
                  </a:rPr>
                  <a:t>》</a:t>
                </a:r>
                <a:endParaRPr lang="en-US" altLang="zh-CN" dirty="0" smtClean="0">
                  <a:latin typeface="黑体" panose="02010609060101010101" pitchFamily="2" charset="-122"/>
                  <a:ea typeface="黑体" panose="02010609060101010101" pitchFamily="2" charset="-122"/>
                </a:endParaRPr>
              </a:p>
              <a:p>
                <a:pPr marL="186055" lvl="1">
                  <a:buFont typeface="Wingdings" panose="05000000000000000000" pitchFamily="2" charset="2"/>
                  <a:buChar char="Ø"/>
                </a:pPr>
                <a:r>
                  <a:rPr lang="en-US" altLang="zh-CN" dirty="0" smtClean="0">
                    <a:latin typeface="黑体" panose="02010609060101010101" pitchFamily="2" charset="-122"/>
                    <a:ea typeface="黑体" panose="02010609060101010101" pitchFamily="2" charset="-122"/>
                  </a:rPr>
                  <a:t>《</a:t>
                </a:r>
                <a:r>
                  <a:rPr lang="zh-CN" altLang="en-US" dirty="0" smtClean="0">
                    <a:latin typeface="黑体" panose="02010609060101010101" pitchFamily="2" charset="-122"/>
                    <a:ea typeface="黑体" panose="02010609060101010101" pitchFamily="2" charset="-122"/>
                  </a:rPr>
                  <a:t>北京市建立义务教育教学质量年报制度的意见</a:t>
                </a:r>
                <a:r>
                  <a:rPr lang="en-US" altLang="zh-CN" dirty="0" smtClean="0">
                    <a:latin typeface="黑体" panose="02010609060101010101" pitchFamily="2" charset="-122"/>
                    <a:ea typeface="黑体" panose="02010609060101010101" pitchFamily="2" charset="-122"/>
                  </a:rPr>
                  <a:t>》</a:t>
                </a:r>
                <a:r>
                  <a:rPr lang="zh-CN" altLang="en-US" dirty="0" smtClean="0">
                    <a:latin typeface="黑体" panose="02010609060101010101" pitchFamily="2" charset="-122"/>
                    <a:ea typeface="黑体" panose="02010609060101010101" pitchFamily="2" charset="-122"/>
                  </a:rPr>
                  <a:t>（京教基</a:t>
                </a:r>
                <a:r>
                  <a:rPr lang="en-US" altLang="zh-CN" dirty="0" smtClean="0">
                    <a:latin typeface="黑体" panose="02010609060101010101" pitchFamily="2" charset="-122"/>
                    <a:ea typeface="黑体" panose="02010609060101010101" pitchFamily="2" charset="-122"/>
                  </a:rPr>
                  <a:t>〔2005〕7</a:t>
                </a:r>
                <a:r>
                  <a:rPr lang="zh-CN" altLang="en-US" dirty="0" smtClean="0">
                    <a:latin typeface="黑体" panose="02010609060101010101" pitchFamily="2" charset="-122"/>
                    <a:ea typeface="黑体" panose="02010609060101010101" pitchFamily="2" charset="-122"/>
                  </a:rPr>
                  <a:t>号）</a:t>
                </a:r>
                <a:endParaRPr lang="en-US" altLang="zh-CN" dirty="0" smtClean="0">
                  <a:latin typeface="黑体" panose="02010609060101010101" pitchFamily="2" charset="-122"/>
                  <a:ea typeface="黑体" panose="02010609060101010101" pitchFamily="2" charset="-122"/>
                </a:endParaRPr>
              </a:p>
              <a:p>
                <a:pPr marL="186055" lvl="1">
                  <a:buFont typeface="Wingdings" panose="05000000000000000000" pitchFamily="2" charset="2"/>
                  <a:buChar char="Ø"/>
                </a:pPr>
                <a:r>
                  <a:rPr lang="en-US" altLang="zh-CN" dirty="0" smtClean="0">
                    <a:latin typeface="黑体" panose="02010609060101010101" pitchFamily="2" charset="-122"/>
                    <a:ea typeface="黑体" panose="02010609060101010101" pitchFamily="2" charset="-122"/>
                  </a:rPr>
                  <a:t>《</a:t>
                </a:r>
                <a:r>
                  <a:rPr lang="zh-CN" altLang="en-US" dirty="0" smtClean="0">
                    <a:latin typeface="黑体" panose="02010609060101010101" pitchFamily="2" charset="-122"/>
                    <a:ea typeface="黑体" panose="02010609060101010101" pitchFamily="2" charset="-122"/>
                  </a:rPr>
                  <a:t>国家“十二五”时期教育改革和发展规划</a:t>
                </a:r>
                <a:r>
                  <a:rPr lang="en-US" altLang="zh-CN" dirty="0" smtClean="0">
                    <a:latin typeface="黑体" panose="02010609060101010101" pitchFamily="2" charset="-122"/>
                    <a:ea typeface="黑体" panose="02010609060101010101" pitchFamily="2" charset="-122"/>
                  </a:rPr>
                  <a:t>》</a:t>
                </a:r>
                <a:endParaRPr lang="en-US" altLang="zh-CN" dirty="0" smtClean="0">
                  <a:latin typeface="黑体" panose="02010609060101010101" pitchFamily="2" charset="-122"/>
                  <a:ea typeface="黑体" panose="02010609060101010101" pitchFamily="2" charset="-122"/>
                </a:endParaRPr>
              </a:p>
              <a:p>
                <a:pPr marL="186055" lvl="1">
                  <a:buFont typeface="Wingdings" panose="05000000000000000000" pitchFamily="2" charset="2"/>
                  <a:buChar char="Ø"/>
                </a:pPr>
                <a:r>
                  <a:rPr lang="en-US" altLang="zh-CN" dirty="0" smtClean="0">
                    <a:latin typeface="黑体" panose="02010609060101010101" pitchFamily="2" charset="-122"/>
                    <a:ea typeface="黑体" panose="02010609060101010101" pitchFamily="2" charset="-122"/>
                  </a:rPr>
                  <a:t>《</a:t>
                </a:r>
                <a:r>
                  <a:rPr lang="zh-CN" altLang="en-US" dirty="0" smtClean="0">
                    <a:latin typeface="黑体" panose="02010609060101010101" pitchFamily="2" charset="-122"/>
                    <a:ea typeface="黑体" panose="02010609060101010101" pitchFamily="2" charset="-122"/>
                  </a:rPr>
                  <a:t>北京市“十二五”时期教育改革和发展规划</a:t>
                </a:r>
                <a:r>
                  <a:rPr lang="en-US" altLang="zh-CN" dirty="0" smtClean="0">
                    <a:latin typeface="黑体" panose="02010609060101010101" pitchFamily="2" charset="-122"/>
                    <a:ea typeface="黑体" panose="02010609060101010101" pitchFamily="2" charset="-122"/>
                  </a:rPr>
                  <a:t>》</a:t>
                </a:r>
                <a:endParaRPr lang="en-US" altLang="zh-CN" dirty="0" smtClean="0">
                  <a:latin typeface="黑体" panose="02010609060101010101" pitchFamily="2" charset="-122"/>
                  <a:ea typeface="黑体" panose="02010609060101010101" pitchFamily="2"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ppt_x</p:attrName>
                                        </p:attrNameLst>
                                      </p:cBhvr>
                                      <p:tavLst>
                                        <p:tav tm="0">
                                          <p:val>
                                            <p:strVal val="#ppt_x-#ppt_w*1.125000"/>
                                          </p:val>
                                        </p:tav>
                                        <p:tav tm="100000">
                                          <p:val>
                                            <p:strVal val="#ppt_x"/>
                                          </p:val>
                                        </p:tav>
                                      </p:tavLst>
                                    </p:anim>
                                    <p:animEffect transition="in" filter="wipe(right)">
                                      <p:cBhvr>
                                        <p:cTn id="12" dur="500"/>
                                        <p:tgtEl>
                                          <p:spTgt spid="20"/>
                                        </p:tgtEl>
                                      </p:cBhvr>
                                    </p:animEffect>
                                  </p:childTnLst>
                                </p:cTn>
                              </p:par>
                            </p:childTnLst>
                          </p:cTn>
                        </p:par>
                        <p:par>
                          <p:cTn id="13" fill="hold">
                            <p:stCondLst>
                              <p:cond delay="1000"/>
                            </p:stCondLst>
                            <p:childTnLst>
                              <p:par>
                                <p:cTn id="14" presetID="12" presetClass="entr" presetSubtype="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ppt_x</p:attrName>
                                        </p:attrNameLst>
                                      </p:cBhvr>
                                      <p:tavLst>
                                        <p:tav tm="0">
                                          <p:val>
                                            <p:strVal val="#ppt_x+#ppt_w*1.125000"/>
                                          </p:val>
                                        </p:tav>
                                        <p:tav tm="100000">
                                          <p:val>
                                            <p:strVal val="#ppt_x"/>
                                          </p:val>
                                        </p:tav>
                                      </p:tavLst>
                                    </p:anim>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graphicFrame>
        <p:nvGraphicFramePr>
          <p:cNvPr id="4" name="表格 3"/>
          <p:cNvGraphicFramePr>
            <a:graphicFrameLocks noGrp="1"/>
          </p:cNvGraphicFramePr>
          <p:nvPr/>
        </p:nvGraphicFramePr>
        <p:xfrm>
          <a:off x="229387" y="1396882"/>
          <a:ext cx="8784973" cy="4845024"/>
        </p:xfrm>
        <a:graphic>
          <a:graphicData uri="http://schemas.openxmlformats.org/drawingml/2006/table">
            <a:tbl>
              <a:tblPr firstRow="1" firstCol="1" bandRow="1">
                <a:tableStyleId>{F5AB1C69-6EDB-4FF4-983F-18BD219EF322}</a:tableStyleId>
              </a:tblPr>
              <a:tblGrid>
                <a:gridCol w="489181"/>
                <a:gridCol w="568457"/>
                <a:gridCol w="569072"/>
                <a:gridCol w="569072"/>
                <a:gridCol w="569072"/>
                <a:gridCol w="569072"/>
                <a:gridCol w="569072"/>
                <a:gridCol w="569072"/>
                <a:gridCol w="569072"/>
                <a:gridCol w="569072"/>
                <a:gridCol w="569072"/>
                <a:gridCol w="569072"/>
                <a:gridCol w="569072"/>
                <a:gridCol w="489181"/>
                <a:gridCol w="489181"/>
                <a:gridCol w="489181"/>
              </a:tblGrid>
              <a:tr h="432877">
                <a:tc rowSpan="2">
                  <a:txBody>
                    <a:bodyPr/>
                    <a:lstStyle/>
                    <a:p>
                      <a:pPr algn="just">
                        <a:spcAft>
                          <a:spcPts val="0"/>
                        </a:spcAft>
                      </a:pPr>
                      <a:r>
                        <a:rPr lang="zh-CN" sz="1200" kern="100" dirty="0">
                          <a:effectLst/>
                        </a:rPr>
                        <a:t>年度</a:t>
                      </a:r>
                      <a:endParaRPr lang="zh-CN" sz="1200" kern="100" dirty="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c rowSpan="2">
                  <a:txBody>
                    <a:bodyPr/>
                    <a:lstStyle/>
                    <a:p>
                      <a:pPr algn="just">
                        <a:spcAft>
                          <a:spcPts val="0"/>
                        </a:spcAft>
                      </a:pPr>
                      <a:r>
                        <a:rPr lang="zh-CN" sz="1200" kern="100">
                          <a:effectLst/>
                        </a:rPr>
                        <a:t>年度简版报告</a:t>
                      </a:r>
                      <a:endParaRPr lang="zh-CN" sz="1200" kern="10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c rowSpan="2">
                  <a:txBody>
                    <a:bodyPr/>
                    <a:lstStyle/>
                    <a:p>
                      <a:pPr algn="just">
                        <a:spcAft>
                          <a:spcPts val="0"/>
                        </a:spcAft>
                      </a:pPr>
                      <a:r>
                        <a:rPr lang="zh-CN" sz="1200" kern="100">
                          <a:effectLst/>
                        </a:rPr>
                        <a:t>教学质量报告</a:t>
                      </a:r>
                      <a:endParaRPr lang="zh-CN" sz="1200" kern="10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c rowSpan="2">
                  <a:txBody>
                    <a:bodyPr/>
                    <a:lstStyle/>
                    <a:p>
                      <a:pPr algn="just">
                        <a:spcAft>
                          <a:spcPts val="0"/>
                        </a:spcAft>
                      </a:pPr>
                      <a:r>
                        <a:rPr lang="zh-CN" sz="1200" kern="100">
                          <a:effectLst/>
                        </a:rPr>
                        <a:t>学业质量报告（含增值）</a:t>
                      </a:r>
                      <a:endParaRPr lang="zh-CN" sz="1200" kern="10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c rowSpan="2">
                  <a:txBody>
                    <a:bodyPr/>
                    <a:lstStyle/>
                    <a:p>
                      <a:pPr algn="just">
                        <a:spcAft>
                          <a:spcPts val="0"/>
                        </a:spcAft>
                      </a:pPr>
                      <a:r>
                        <a:rPr lang="zh-CN" sz="1200" kern="100">
                          <a:effectLst/>
                        </a:rPr>
                        <a:t>纵向报告</a:t>
                      </a:r>
                      <a:endParaRPr lang="zh-CN" sz="1200" kern="10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c rowSpan="2">
                  <a:txBody>
                    <a:bodyPr/>
                    <a:lstStyle/>
                    <a:p>
                      <a:pPr algn="just">
                        <a:spcAft>
                          <a:spcPts val="0"/>
                        </a:spcAft>
                      </a:pPr>
                      <a:r>
                        <a:rPr lang="zh-CN" sz="1200" kern="100">
                          <a:effectLst/>
                        </a:rPr>
                        <a:t>学业负担监测报告</a:t>
                      </a:r>
                      <a:endParaRPr lang="zh-CN" sz="1200" kern="10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c rowSpan="2">
                  <a:txBody>
                    <a:bodyPr/>
                    <a:lstStyle/>
                    <a:p>
                      <a:pPr algn="just">
                        <a:spcAft>
                          <a:spcPts val="0"/>
                        </a:spcAft>
                      </a:pPr>
                      <a:r>
                        <a:rPr lang="zh-CN" sz="1200" kern="100" dirty="0">
                          <a:effectLst/>
                        </a:rPr>
                        <a:t>区县报告（含教学管理）</a:t>
                      </a:r>
                      <a:endParaRPr lang="zh-CN" sz="1200" kern="100" dirty="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c rowSpan="2">
                  <a:txBody>
                    <a:bodyPr/>
                    <a:lstStyle/>
                    <a:p>
                      <a:pPr algn="just">
                        <a:spcAft>
                          <a:spcPts val="0"/>
                        </a:spcAft>
                      </a:pPr>
                      <a:r>
                        <a:rPr lang="zh-CN" sz="1200" kern="100">
                          <a:effectLst/>
                        </a:rPr>
                        <a:t>各类问卷调查报告</a:t>
                      </a:r>
                      <a:endParaRPr lang="zh-CN" sz="1200" kern="10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c rowSpan="2">
                  <a:txBody>
                    <a:bodyPr/>
                    <a:lstStyle/>
                    <a:p>
                      <a:pPr algn="just">
                        <a:spcAft>
                          <a:spcPts val="0"/>
                        </a:spcAft>
                      </a:pPr>
                      <a:r>
                        <a:rPr lang="zh-CN" sz="1200" kern="100">
                          <a:effectLst/>
                        </a:rPr>
                        <a:t>教学视导报告</a:t>
                      </a:r>
                      <a:endParaRPr lang="zh-CN" sz="1200" kern="10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c rowSpan="2">
                  <a:txBody>
                    <a:bodyPr/>
                    <a:lstStyle/>
                    <a:p>
                      <a:pPr algn="just">
                        <a:spcAft>
                          <a:spcPts val="0"/>
                        </a:spcAft>
                      </a:pPr>
                      <a:r>
                        <a:rPr lang="zh-CN" sz="1200" kern="100">
                          <a:effectLst/>
                        </a:rPr>
                        <a:t>教学个案研究报告</a:t>
                      </a:r>
                      <a:endParaRPr lang="zh-CN" sz="1200" kern="10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c rowSpan="2">
                  <a:txBody>
                    <a:bodyPr/>
                    <a:lstStyle/>
                    <a:p>
                      <a:pPr algn="just">
                        <a:spcAft>
                          <a:spcPts val="0"/>
                        </a:spcAft>
                      </a:pPr>
                      <a:r>
                        <a:rPr lang="zh-CN" sz="1200" kern="100">
                          <a:effectLst/>
                        </a:rPr>
                        <a:t>教学叙事研究报告</a:t>
                      </a:r>
                      <a:endParaRPr lang="zh-CN" sz="1200" kern="10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c rowSpan="2">
                  <a:txBody>
                    <a:bodyPr/>
                    <a:lstStyle/>
                    <a:p>
                      <a:pPr algn="just">
                        <a:spcAft>
                          <a:spcPts val="0"/>
                        </a:spcAft>
                      </a:pPr>
                      <a:r>
                        <a:rPr lang="zh-CN" sz="1200" kern="100">
                          <a:effectLst/>
                        </a:rPr>
                        <a:t>课堂观察研究报告</a:t>
                      </a:r>
                      <a:endParaRPr lang="zh-CN" sz="1200" kern="10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c rowSpan="2">
                  <a:txBody>
                    <a:bodyPr/>
                    <a:lstStyle/>
                    <a:p>
                      <a:pPr algn="just">
                        <a:spcAft>
                          <a:spcPts val="0"/>
                        </a:spcAft>
                      </a:pPr>
                      <a:r>
                        <a:rPr lang="zh-CN" sz="1200" kern="100">
                          <a:effectLst/>
                        </a:rPr>
                        <a:t>测试卷质量分析报告</a:t>
                      </a:r>
                      <a:endParaRPr lang="zh-CN" sz="1200" kern="10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c gridSpan="3">
                  <a:txBody>
                    <a:bodyPr/>
                    <a:lstStyle/>
                    <a:p>
                      <a:pPr algn="ctr">
                        <a:spcAft>
                          <a:spcPts val="0"/>
                        </a:spcAft>
                      </a:pPr>
                      <a:r>
                        <a:rPr lang="zh-CN" sz="1200" kern="100">
                          <a:effectLst/>
                        </a:rPr>
                        <a:t>报告单</a:t>
                      </a:r>
                      <a:endParaRPr lang="zh-CN" sz="1200" kern="10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c hMerge="1">
                  <a:tcPr/>
                </a:tc>
                <a:tc hMerge="1">
                  <a:tcPr/>
                </a:tc>
              </a:tr>
              <a:tr h="709943">
                <a:tc vMerge="1">
                  <a:tcPr/>
                </a:tc>
                <a:tc vMerge="1">
                  <a:tcPr/>
                </a:tc>
                <a:tc vMerge="1">
                  <a:tcPr/>
                </a:tc>
                <a:tc vMerge="1">
                  <a:tcPr/>
                </a:tc>
                <a:tc vMerge="1">
                  <a:tcPr/>
                </a:tc>
                <a:tc vMerge="1">
                  <a:tcPr/>
                </a:tc>
                <a:tc vMerge="1">
                  <a:tcPr/>
                </a:tc>
                <a:tc vMerge="1">
                  <a:tcPr/>
                </a:tc>
                <a:tc vMerge="1">
                  <a:tcPr/>
                </a:tc>
                <a:tc vMerge="1">
                  <a:tcPr/>
                </a:tc>
                <a:tc vMerge="1">
                  <a:tcPr/>
                </a:tc>
                <a:tc vMerge="1">
                  <a:tcPr/>
                </a:tc>
                <a:tc vMerge="1">
                  <a:tcPr/>
                </a:tc>
                <a:tc>
                  <a:txBody>
                    <a:bodyPr/>
                    <a:lstStyle/>
                    <a:p>
                      <a:pPr algn="just">
                        <a:spcAft>
                          <a:spcPts val="0"/>
                        </a:spcAft>
                      </a:pPr>
                      <a:r>
                        <a:rPr lang="zh-CN" sz="1200" kern="100">
                          <a:effectLst/>
                        </a:rPr>
                        <a:t>学校报告单</a:t>
                      </a:r>
                      <a:endParaRPr lang="zh-CN" sz="1200" kern="10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c>
                  <a:txBody>
                    <a:bodyPr/>
                    <a:lstStyle/>
                    <a:p>
                      <a:pPr algn="just">
                        <a:spcAft>
                          <a:spcPts val="0"/>
                        </a:spcAft>
                      </a:pPr>
                      <a:r>
                        <a:rPr lang="zh-CN" sz="1200" kern="100">
                          <a:effectLst/>
                        </a:rPr>
                        <a:t>学生报告单</a:t>
                      </a:r>
                      <a:endParaRPr lang="zh-CN" sz="1200" kern="10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c>
                  <a:txBody>
                    <a:bodyPr/>
                    <a:lstStyle/>
                    <a:p>
                      <a:pPr algn="just">
                        <a:spcAft>
                          <a:spcPts val="0"/>
                        </a:spcAft>
                      </a:pPr>
                      <a:r>
                        <a:rPr lang="zh-CN" sz="1200" kern="100">
                          <a:effectLst/>
                        </a:rPr>
                        <a:t>班级报告单</a:t>
                      </a:r>
                      <a:endParaRPr lang="zh-CN" sz="1200" kern="100">
                        <a:effectLst/>
                        <a:latin typeface="黑体" panose="02010609060101010101" pitchFamily="2" charset="-122"/>
                        <a:ea typeface="黑体" panose="02010609060101010101" pitchFamily="2" charset="-122"/>
                        <a:cs typeface="Times New Roman" panose="02020603050405020304" pitchFamily="18" charset="0"/>
                      </a:endParaRPr>
                    </a:p>
                  </a:txBody>
                  <a:tcPr marL="49798" marR="49798" marT="0" marB="0"/>
                </a:tc>
              </a:tr>
              <a:tr h="308517">
                <a:tc>
                  <a:txBody>
                    <a:bodyPr/>
                    <a:lstStyle/>
                    <a:p>
                      <a:pPr algn="ctr" rtl="0" fontAlgn="ctr"/>
                      <a:r>
                        <a:rPr lang="en-US" altLang="zh-CN" sz="1200" b="1" i="0" u="none" strike="noStrike" dirty="0" smtClean="0">
                          <a:solidFill>
                            <a:srgbClr val="FFFFFF"/>
                          </a:solidFill>
                          <a:effectLst/>
                          <a:latin typeface="黑体" panose="02010609060101010101" pitchFamily="2" charset="-122"/>
                          <a:ea typeface="黑体" panose="02010609060101010101" pitchFamily="2" charset="-122"/>
                        </a:rPr>
                        <a:t>2014</a:t>
                      </a:r>
                      <a:endParaRPr lang="en-US" altLang="zh-CN" sz="1200" b="1" i="0" u="none" strike="noStrike" dirty="0">
                        <a:solidFill>
                          <a:srgbClr val="FFFFFF"/>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r>
                        <a:rPr lang="en-US" altLang="zh-CN" sz="1200" u="none" strike="noStrike" dirty="0">
                          <a:effectLst/>
                        </a:rPr>
                        <a:t>+</a:t>
                      </a:r>
                      <a:endParaRPr lang="en-US" altLang="zh-CN"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r>
                        <a:rPr lang="en-US" altLang="zh-CN" sz="1200" u="none" strike="noStrike" dirty="0">
                          <a:effectLst/>
                        </a:rPr>
                        <a:t>+</a:t>
                      </a:r>
                      <a:endParaRPr lang="en-US" altLang="zh-CN"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r>
              <a:tr h="308517">
                <a:tc>
                  <a:txBody>
                    <a:bodyPr/>
                    <a:lstStyle/>
                    <a:p>
                      <a:pPr algn="ctr" rtl="0" fontAlgn="ctr"/>
                      <a:r>
                        <a:rPr lang="en-US" altLang="zh-CN" sz="1200" u="none" strike="noStrike" dirty="0">
                          <a:effectLst/>
                        </a:rPr>
                        <a:t>2013</a:t>
                      </a:r>
                      <a:endParaRPr lang="en-US" altLang="zh-CN" sz="1200" b="1" i="0" u="none" strike="noStrike" dirty="0">
                        <a:solidFill>
                          <a:srgbClr val="FFFFFF"/>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r>
                        <a:rPr lang="en-US" altLang="zh-CN" sz="1200" u="none" strike="noStrike" dirty="0">
                          <a:effectLst/>
                        </a:rPr>
                        <a:t>+</a:t>
                      </a:r>
                      <a:endParaRPr lang="en-US" altLang="zh-CN"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r>
                        <a:rPr lang="en-US" altLang="zh-CN" sz="1200" u="none" strike="noStrike" dirty="0">
                          <a:effectLst/>
                        </a:rPr>
                        <a:t>+</a:t>
                      </a:r>
                      <a:endParaRPr lang="en-US" altLang="zh-CN"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r>
              <a:tr h="308517">
                <a:tc>
                  <a:txBody>
                    <a:bodyPr/>
                    <a:lstStyle/>
                    <a:p>
                      <a:pPr algn="ctr" rtl="0" fontAlgn="ctr"/>
                      <a:r>
                        <a:rPr lang="en-US" altLang="zh-CN" sz="1200" u="none" strike="noStrike">
                          <a:effectLst/>
                        </a:rPr>
                        <a:t>2012</a:t>
                      </a:r>
                      <a:endParaRPr lang="en-US" altLang="zh-CN" sz="1200" b="1" i="0" u="none" strike="noStrike">
                        <a:solidFill>
                          <a:srgbClr val="FFFFFF"/>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r>
                        <a:rPr lang="en-US" altLang="zh-CN" sz="1200" u="none" strike="noStrike" dirty="0">
                          <a:effectLst/>
                        </a:rPr>
                        <a:t>+</a:t>
                      </a:r>
                      <a:endParaRPr lang="en-US" altLang="zh-CN"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r>
                        <a:rPr lang="en-US" altLang="zh-CN" sz="1200" u="none" strike="noStrike" dirty="0">
                          <a:effectLst/>
                        </a:rPr>
                        <a:t>+</a:t>
                      </a:r>
                      <a:endParaRPr lang="en-US" altLang="zh-CN"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r>
              <a:tr h="308517">
                <a:tc>
                  <a:txBody>
                    <a:bodyPr/>
                    <a:lstStyle/>
                    <a:p>
                      <a:pPr algn="ctr" rtl="0" fontAlgn="ctr"/>
                      <a:r>
                        <a:rPr lang="en-US" altLang="zh-CN" sz="1200" u="none" strike="noStrike">
                          <a:effectLst/>
                        </a:rPr>
                        <a:t>2011</a:t>
                      </a:r>
                      <a:endParaRPr lang="en-US" altLang="zh-CN" sz="1200" b="1" i="0" u="none" strike="noStrike">
                        <a:solidFill>
                          <a:srgbClr val="FFFFFF"/>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r>
                        <a:rPr lang="en-US" altLang="zh-CN" sz="1200" u="none" strike="noStrike">
                          <a:effectLst/>
                        </a:rPr>
                        <a:t>+</a:t>
                      </a:r>
                      <a:endParaRPr lang="en-US" altLang="zh-CN"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r>
                        <a:rPr lang="en-US" altLang="zh-CN" sz="1200" u="none" strike="noStrike">
                          <a:effectLst/>
                        </a:rPr>
                        <a:t>+</a:t>
                      </a:r>
                      <a:endParaRPr lang="en-US" altLang="zh-CN"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r>
              <a:tr h="308517">
                <a:tc>
                  <a:txBody>
                    <a:bodyPr/>
                    <a:lstStyle/>
                    <a:p>
                      <a:pPr algn="ctr" rtl="0" fontAlgn="ctr"/>
                      <a:r>
                        <a:rPr lang="en-US" altLang="zh-CN" sz="1200" u="none" strike="noStrike">
                          <a:effectLst/>
                        </a:rPr>
                        <a:t>2010</a:t>
                      </a:r>
                      <a:endParaRPr lang="en-US" altLang="zh-CN" sz="1200" b="1" i="0" u="none" strike="noStrike">
                        <a:solidFill>
                          <a:srgbClr val="FFFFFF"/>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r>
              <a:tr h="308517">
                <a:tc>
                  <a:txBody>
                    <a:bodyPr/>
                    <a:lstStyle/>
                    <a:p>
                      <a:pPr algn="ctr" rtl="0" fontAlgn="ctr"/>
                      <a:r>
                        <a:rPr lang="en-US" altLang="zh-CN" sz="1200" u="none" strike="noStrike">
                          <a:effectLst/>
                        </a:rPr>
                        <a:t>2009</a:t>
                      </a:r>
                      <a:endParaRPr lang="en-US" altLang="zh-CN" sz="1200" b="1" i="0" u="none" strike="noStrike">
                        <a:solidFill>
                          <a:srgbClr val="FFFFFF"/>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r>
              <a:tr h="308517">
                <a:tc>
                  <a:txBody>
                    <a:bodyPr/>
                    <a:lstStyle/>
                    <a:p>
                      <a:pPr algn="ctr" rtl="0" fontAlgn="ctr"/>
                      <a:r>
                        <a:rPr lang="en-US" altLang="zh-CN" sz="1200" u="none" strike="noStrike">
                          <a:effectLst/>
                        </a:rPr>
                        <a:t>2008</a:t>
                      </a:r>
                      <a:endParaRPr lang="en-US" altLang="zh-CN" sz="1200" b="1" i="0" u="none" strike="noStrike">
                        <a:solidFill>
                          <a:srgbClr val="FFFFFF"/>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r>
              <a:tr h="308517">
                <a:tc>
                  <a:txBody>
                    <a:bodyPr/>
                    <a:lstStyle/>
                    <a:p>
                      <a:pPr algn="ctr" rtl="0" fontAlgn="ctr"/>
                      <a:r>
                        <a:rPr lang="en-US" altLang="zh-CN" sz="1200" u="none" strike="noStrike">
                          <a:effectLst/>
                        </a:rPr>
                        <a:t>2007</a:t>
                      </a:r>
                      <a:endParaRPr lang="en-US" altLang="zh-CN" sz="1200" b="1" i="0" u="none" strike="noStrike">
                        <a:solidFill>
                          <a:srgbClr val="FFFFFF"/>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r>
              <a:tr h="308517">
                <a:tc>
                  <a:txBody>
                    <a:bodyPr/>
                    <a:lstStyle/>
                    <a:p>
                      <a:pPr algn="ctr" rtl="0" fontAlgn="ctr"/>
                      <a:r>
                        <a:rPr lang="en-US" altLang="zh-CN" sz="1200" u="none" strike="noStrike">
                          <a:effectLst/>
                        </a:rPr>
                        <a:t>2006</a:t>
                      </a:r>
                      <a:endParaRPr lang="en-US" altLang="zh-CN" sz="1200" b="1" i="0" u="none" strike="noStrike">
                        <a:solidFill>
                          <a:srgbClr val="FFFFFF"/>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r>
              <a:tr h="308517">
                <a:tc>
                  <a:txBody>
                    <a:bodyPr/>
                    <a:lstStyle/>
                    <a:p>
                      <a:pPr algn="ctr" rtl="0" fontAlgn="ctr"/>
                      <a:r>
                        <a:rPr lang="en-US" altLang="zh-CN" sz="1200" u="none" strike="noStrike">
                          <a:effectLst/>
                        </a:rPr>
                        <a:t>2005</a:t>
                      </a:r>
                      <a:endParaRPr lang="en-US" altLang="zh-CN" sz="1200" b="1" i="0" u="none" strike="noStrike">
                        <a:solidFill>
                          <a:srgbClr val="FFFFFF"/>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r>
              <a:tr h="308517">
                <a:tc>
                  <a:txBody>
                    <a:bodyPr/>
                    <a:lstStyle/>
                    <a:p>
                      <a:pPr algn="ctr" rtl="0" fontAlgn="ctr"/>
                      <a:r>
                        <a:rPr lang="en-US" altLang="zh-CN" sz="1200" u="none" strike="noStrike">
                          <a:effectLst/>
                        </a:rPr>
                        <a:t>2004</a:t>
                      </a:r>
                      <a:endParaRPr lang="en-US" altLang="zh-CN" sz="1200" b="1" i="0" u="none" strike="noStrike">
                        <a:solidFill>
                          <a:srgbClr val="FFFFFF"/>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r>
              <a:tr h="308517">
                <a:tc>
                  <a:txBody>
                    <a:bodyPr/>
                    <a:lstStyle/>
                    <a:p>
                      <a:pPr algn="ctr" rtl="0" fontAlgn="ctr"/>
                      <a:r>
                        <a:rPr lang="en-US" altLang="zh-CN" sz="1200" u="none" strike="noStrike">
                          <a:effectLst/>
                        </a:rPr>
                        <a:t>2003</a:t>
                      </a:r>
                      <a:endParaRPr lang="en-US" altLang="zh-CN" sz="1200" b="1" i="0" u="none" strike="noStrike">
                        <a:solidFill>
                          <a:srgbClr val="FFFFFF"/>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　</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　</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　</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　</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c>
                  <a:txBody>
                    <a:bodyPr/>
                    <a:lstStyle/>
                    <a:p>
                      <a:pPr algn="ctr" rtl="0" fontAlgn="ctr"/>
                      <a:r>
                        <a:rPr lang="zh-CN" altLang="en-US" sz="1200" u="none" strike="noStrike" dirty="0">
                          <a:effectLst/>
                        </a:rPr>
                        <a:t>　</a:t>
                      </a:r>
                      <a:endParaRPr lang="zh-CN" altLang="en-US" sz="1200" b="0" i="0" u="none" strike="noStrike" dirty="0">
                        <a:solidFill>
                          <a:srgbClr val="000000"/>
                        </a:solidFill>
                        <a:effectLst/>
                        <a:latin typeface="黑体" panose="02010609060101010101" pitchFamily="2" charset="-122"/>
                        <a:ea typeface="黑体" panose="02010609060101010101" pitchFamily="2" charset="-122"/>
                      </a:endParaRPr>
                    </a:p>
                  </a:txBody>
                  <a:tcPr marL="9525" marR="9525" marT="9525" marB="0" anchor="ctr"/>
                </a:tc>
              </a:tr>
            </a:tbl>
          </a:graphicData>
        </a:graphic>
      </p:graphicFrame>
      <p:sp>
        <p:nvSpPr>
          <p:cNvPr id="5" name="矩形 4"/>
          <p:cNvSpPr/>
          <p:nvPr/>
        </p:nvSpPr>
        <p:spPr>
          <a:xfrm>
            <a:off x="142844" y="6286521"/>
            <a:ext cx="8946903" cy="57148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nSpc>
                <a:spcPct val="150000"/>
              </a:lnSpc>
              <a:buFont typeface="Arial" panose="020B0604020202020204" pitchFamily="34" charset="0"/>
              <a:buChar char="•"/>
              <a:defRPr/>
            </a:pPr>
            <a:r>
              <a:rPr lang="zh-CN" altLang="en-US" sz="1600" dirty="0">
                <a:latin typeface="楷体" panose="02010609060101010101" pitchFamily="49" charset="-122"/>
                <a:ea typeface="楷体" panose="02010609060101010101" pitchFamily="49" charset="-122"/>
              </a:rPr>
              <a:t>教育政策研究</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单一思辨论述型</a:t>
            </a:r>
            <a:r>
              <a:rPr lang="en-US" altLang="zh-CN" sz="1600" dirty="0">
                <a:latin typeface="楷体" panose="02010609060101010101" pitchFamily="49" charset="-122"/>
                <a:ea typeface="楷体" panose="02010609060101010101" pitchFamily="49" charset="-122"/>
                <a:sym typeface="Wingdings" panose="05000000000000000000" pitchFamily="2" charset="2"/>
              </a:rPr>
              <a:t></a:t>
            </a:r>
            <a:r>
              <a:rPr lang="zh-CN" altLang="en-US" sz="1600" b="1" dirty="0">
                <a:solidFill>
                  <a:srgbClr val="C00000"/>
                </a:solidFill>
                <a:latin typeface="楷体" panose="02010609060101010101" pitchFamily="49" charset="-122"/>
                <a:ea typeface="楷体" panose="02010609060101010101" pitchFamily="49" charset="-122"/>
              </a:rPr>
              <a:t>思辨论述</a:t>
            </a:r>
            <a:r>
              <a:rPr lang="en-US" altLang="zh-CN" sz="1600" b="1" dirty="0">
                <a:solidFill>
                  <a:srgbClr val="C00000"/>
                </a:solidFill>
                <a:latin typeface="楷体" panose="02010609060101010101" pitchFamily="49" charset="-122"/>
                <a:ea typeface="楷体" panose="02010609060101010101" pitchFamily="49" charset="-122"/>
              </a:rPr>
              <a:t>+</a:t>
            </a:r>
            <a:r>
              <a:rPr lang="zh-CN" altLang="en-US" sz="1600" b="1" dirty="0">
                <a:solidFill>
                  <a:srgbClr val="C00000"/>
                </a:solidFill>
                <a:latin typeface="楷体" panose="02010609060101010101" pitchFamily="49" charset="-122"/>
                <a:ea typeface="楷体" panose="02010609060101010101" pitchFamily="49" charset="-122"/>
              </a:rPr>
              <a:t>实证资料支撑的科学指向型</a:t>
            </a:r>
            <a:endParaRPr lang="en-US" altLang="zh-CN" sz="1600" b="1" dirty="0">
              <a:solidFill>
                <a:srgbClr val="C00000"/>
              </a:solidFill>
              <a:latin typeface="楷体" panose="02010609060101010101" pitchFamily="49" charset="-122"/>
              <a:ea typeface="楷体" panose="02010609060101010101" pitchFamily="49" charset="-122"/>
            </a:endParaRPr>
          </a:p>
          <a:p>
            <a:pPr>
              <a:lnSpc>
                <a:spcPct val="150000"/>
              </a:lnSpc>
              <a:buFont typeface="Arial" panose="020B0604020202020204" pitchFamily="34" charset="0"/>
              <a:buChar char="•"/>
              <a:defRPr/>
            </a:pPr>
            <a:r>
              <a:rPr lang="zh-CN" altLang="en-US" sz="1600" dirty="0">
                <a:latin typeface="楷体" panose="02010609060101010101" pitchFamily="49" charset="-122"/>
                <a:ea typeface="楷体" panose="02010609060101010101" pitchFamily="49" charset="-122"/>
              </a:rPr>
              <a:t>教育教学研究</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单一经验型</a:t>
            </a:r>
            <a:r>
              <a:rPr lang="en-US" altLang="zh-CN" sz="1600" dirty="0">
                <a:latin typeface="楷体" panose="02010609060101010101" pitchFamily="49" charset="-122"/>
                <a:ea typeface="楷体" panose="02010609060101010101" pitchFamily="49" charset="-122"/>
                <a:sym typeface="Wingdings" panose="05000000000000000000" pitchFamily="2" charset="2"/>
              </a:rPr>
              <a:t></a:t>
            </a:r>
            <a:r>
              <a:rPr lang="zh-CN" altLang="en-US" sz="1600" b="1" dirty="0">
                <a:solidFill>
                  <a:srgbClr val="C00000"/>
                </a:solidFill>
                <a:latin typeface="楷体" panose="02010609060101010101" pitchFamily="49" charset="-122"/>
                <a:ea typeface="楷体" panose="02010609060101010101" pitchFamily="49" charset="-122"/>
              </a:rPr>
              <a:t>经验</a:t>
            </a:r>
            <a:r>
              <a:rPr lang="en-US" altLang="zh-CN" sz="1600" b="1" dirty="0">
                <a:solidFill>
                  <a:srgbClr val="C00000"/>
                </a:solidFill>
                <a:latin typeface="楷体" panose="02010609060101010101" pitchFamily="49" charset="-122"/>
                <a:ea typeface="楷体" panose="02010609060101010101" pitchFamily="49" charset="-122"/>
              </a:rPr>
              <a:t>+</a:t>
            </a:r>
            <a:r>
              <a:rPr lang="zh-CN" altLang="en-US" sz="1600" b="1" dirty="0">
                <a:solidFill>
                  <a:srgbClr val="C00000"/>
                </a:solidFill>
                <a:latin typeface="楷体" panose="02010609060101010101" pitchFamily="49" charset="-122"/>
                <a:ea typeface="楷体" panose="02010609060101010101" pitchFamily="49" charset="-122"/>
              </a:rPr>
              <a:t>实证资料支撑的科学指向型</a:t>
            </a:r>
            <a:endParaRPr lang="zh-CN" altLang="en-US" sz="1600" b="1" dirty="0">
              <a:solidFill>
                <a:srgbClr val="C00000"/>
              </a:solidFill>
              <a:latin typeface="楷体" panose="02010609060101010101" pitchFamily="49" charset="-122"/>
              <a:ea typeface="楷体" panose="02010609060101010101" pitchFamily="49" charset="-122"/>
            </a:endParaRPr>
          </a:p>
        </p:txBody>
      </p:sp>
      <p:sp>
        <p:nvSpPr>
          <p:cNvPr id="6" name="标题 1"/>
          <p:cNvSpPr>
            <a:spLocks noGrp="1"/>
          </p:cNvSpPr>
          <p:nvPr>
            <p:ph type="title"/>
          </p:nvPr>
        </p:nvSpPr>
        <p:spPr>
          <a:xfrm>
            <a:off x="1619672" y="666560"/>
            <a:ext cx="6934200" cy="622105"/>
          </a:xfrm>
        </p:spPr>
        <p:txBody>
          <a:bodyPr/>
          <a:lstStyle/>
          <a:p>
            <a:pPr>
              <a:defRPr/>
            </a:pPr>
            <a:r>
              <a:rPr lang="zh-CN" altLang="en-US" sz="3200" dirty="0" smtClean="0">
                <a:solidFill>
                  <a:schemeClr val="tx1"/>
                </a:solidFill>
                <a:latin typeface="黑体" panose="02010609060101010101" pitchFamily="2" charset="-122"/>
                <a:ea typeface="黑体" panose="02010609060101010101" pitchFamily="2" charset="-122"/>
              </a:rPr>
              <a:t>结果反馈报告</a:t>
            </a:r>
            <a:endParaRPr lang="zh-CN" altLang="en-US" sz="3200" kern="1200" dirty="0" smtClean="0">
              <a:solidFill>
                <a:schemeClr val="tx1"/>
              </a:solidFill>
              <a:latin typeface="黑体" panose="02010609060101010101" pitchFamily="2" charset="-122"/>
              <a:ea typeface="黑体" panose="02010609060101010101" pitchFamily="2" charset="-122"/>
            </a:endParaRPr>
          </a:p>
        </p:txBody>
      </p:sp>
      <p:sp>
        <p:nvSpPr>
          <p:cNvPr id="7" name="矩形 6"/>
          <p:cNvSpPr/>
          <p:nvPr/>
        </p:nvSpPr>
        <p:spPr>
          <a:xfrm>
            <a:off x="-67732" y="642918"/>
            <a:ext cx="1449705" cy="461665"/>
          </a:xfrm>
          <a:prstGeom prst="rect">
            <a:avLst/>
          </a:prstGeom>
          <a:noFill/>
        </p:spPr>
        <p:txBody>
          <a:bodyPr wrap="square" lIns="91440" tIns="45720" rIns="91440" bIns="45720">
            <a:spAutoFit/>
          </a:bodyPr>
          <a:lstStyle/>
          <a:p>
            <a:r>
              <a:rPr lang="zh-CN" altLang="en-US" sz="2400" b="1" spc="50" dirty="0">
                <a:ln w="0"/>
                <a:solidFill>
                  <a:schemeClr val="bg1"/>
                </a:solidFill>
                <a:latin typeface="黑体" panose="02010609060101010101" pitchFamily="2" charset="-122"/>
                <a:ea typeface="黑体" panose="02010609060101010101" pitchFamily="2" charset="-122"/>
              </a:rPr>
              <a:t>发展历程</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
        <p:nvSpPr>
          <p:cNvPr id="2" name="矩形 1"/>
          <p:cNvSpPr/>
          <p:nvPr/>
        </p:nvSpPr>
        <p:spPr>
          <a:xfrm>
            <a:off x="362094" y="2571744"/>
            <a:ext cx="8781906" cy="862386"/>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上箭头 7"/>
          <p:cNvSpPr/>
          <p:nvPr/>
        </p:nvSpPr>
        <p:spPr>
          <a:xfrm>
            <a:off x="3143240" y="3143248"/>
            <a:ext cx="360040" cy="2729128"/>
          </a:xfrm>
          <a:prstGeom prst="upArrow">
            <a:avLst/>
          </a:prstGeom>
          <a:solidFill>
            <a:srgbClr val="C0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5"/>
          <p:cNvGrpSpPr>
            <a:grpSpLocks noGrp="1"/>
          </p:cNvGrpSpPr>
          <p:nvPr/>
        </p:nvGrpSpPr>
        <p:grpSpPr bwMode="auto">
          <a:xfrm>
            <a:off x="683568" y="2780928"/>
            <a:ext cx="7715304" cy="3482981"/>
            <a:chOff x="428596" y="1928802"/>
            <a:chExt cx="7786742" cy="4214842"/>
          </a:xfrm>
        </p:grpSpPr>
        <p:sp>
          <p:nvSpPr>
            <p:cNvPr id="5" name="Oval 25"/>
            <p:cNvSpPr>
              <a:spLocks noChangeArrowheads="1"/>
            </p:cNvSpPr>
            <p:nvPr/>
          </p:nvSpPr>
          <p:spPr bwMode="auto">
            <a:xfrm>
              <a:off x="5519744" y="1928802"/>
              <a:ext cx="2586055" cy="566741"/>
            </a:xfrm>
            <a:prstGeom prst="ellipse">
              <a:avLst/>
            </a:prstGeom>
          </p:spPr>
          <p:style>
            <a:lnRef idx="2">
              <a:schemeClr val="accent2"/>
            </a:lnRef>
            <a:fillRef idx="1">
              <a:schemeClr val="lt1"/>
            </a:fillRef>
            <a:effectRef idx="0">
              <a:schemeClr val="accent2"/>
            </a:effectRef>
            <a:fontRef idx="minor">
              <a:schemeClr val="dk1"/>
            </a:fontRef>
          </p:style>
          <p:txBody>
            <a:bodyPr/>
            <a:lstStyle/>
            <a:p>
              <a:pPr algn="just"/>
              <a:r>
                <a:rPr lang="zh-CN" altLang="en-US" sz="2000" b="1" dirty="0">
                  <a:solidFill>
                    <a:srgbClr val="FFFF00"/>
                  </a:solidFill>
                  <a:latin typeface="黑体" panose="02010609060101010101" pitchFamily="2" charset="-122"/>
                  <a:ea typeface="黑体" panose="02010609060101010101" pitchFamily="2" charset="-122"/>
                </a:rPr>
                <a:t>  </a:t>
              </a:r>
              <a:r>
                <a:rPr lang="zh-CN" altLang="en-US" sz="2000" b="1" dirty="0">
                  <a:solidFill>
                    <a:srgbClr val="002060"/>
                  </a:solidFill>
                  <a:latin typeface="黑体" panose="02010609060101010101" pitchFamily="2" charset="-122"/>
                  <a:ea typeface="黑体" panose="02010609060101010101" pitchFamily="2" charset="-122"/>
                </a:rPr>
                <a:t>反馈市级</a:t>
              </a:r>
              <a:endParaRPr lang="zh-CN" altLang="en-US" sz="2000" dirty="0">
                <a:solidFill>
                  <a:srgbClr val="002060"/>
                </a:solidFill>
                <a:latin typeface="Georgia" panose="02040502050405020303" pitchFamily="18" charset="0"/>
              </a:endParaRPr>
            </a:p>
          </p:txBody>
        </p:sp>
        <p:sp>
          <p:nvSpPr>
            <p:cNvPr id="6" name="Oval 26"/>
            <p:cNvSpPr>
              <a:spLocks noChangeArrowheads="1"/>
            </p:cNvSpPr>
            <p:nvPr/>
          </p:nvSpPr>
          <p:spPr bwMode="auto">
            <a:xfrm>
              <a:off x="469871" y="2422518"/>
              <a:ext cx="3146447" cy="584204"/>
            </a:xfrm>
            <a:prstGeom prst="ellipse">
              <a:avLst/>
            </a:prstGeom>
          </p:spPr>
          <p:style>
            <a:lnRef idx="2">
              <a:schemeClr val="accent2"/>
            </a:lnRef>
            <a:fillRef idx="1">
              <a:schemeClr val="lt1"/>
            </a:fillRef>
            <a:effectRef idx="0">
              <a:schemeClr val="accent2"/>
            </a:effectRef>
            <a:fontRef idx="minor">
              <a:schemeClr val="dk1"/>
            </a:fontRef>
          </p:style>
          <p:txBody>
            <a:bodyPr/>
            <a:lstStyle/>
            <a:p>
              <a:pPr algn="just"/>
              <a:r>
                <a:rPr lang="zh-CN" altLang="en-US" sz="1000" b="1" dirty="0">
                  <a:solidFill>
                    <a:srgbClr val="FFFF00"/>
                  </a:solidFill>
                  <a:latin typeface="黑体" panose="02010609060101010101" pitchFamily="2" charset="-122"/>
                  <a:ea typeface="黑体" panose="02010609060101010101" pitchFamily="2" charset="-122"/>
                </a:rPr>
                <a:t>     </a:t>
              </a:r>
              <a:r>
                <a:rPr lang="zh-CN" altLang="en-US" sz="2000" b="1" dirty="0">
                  <a:solidFill>
                    <a:srgbClr val="002060"/>
                  </a:solidFill>
                  <a:latin typeface="黑体" panose="02010609060101010101" pitchFamily="2" charset="-122"/>
                  <a:ea typeface="黑体" panose="02010609060101010101" pitchFamily="2" charset="-122"/>
                </a:rPr>
                <a:t>书面报告</a:t>
              </a:r>
              <a:endParaRPr lang="zh-CN" altLang="en-US" sz="2000" dirty="0">
                <a:solidFill>
                  <a:srgbClr val="002060"/>
                </a:solidFill>
                <a:latin typeface="Georgia" panose="02040502050405020303" pitchFamily="18" charset="0"/>
              </a:endParaRPr>
            </a:p>
          </p:txBody>
        </p:sp>
        <p:sp>
          <p:nvSpPr>
            <p:cNvPr id="7" name="Oval 27"/>
            <p:cNvSpPr>
              <a:spLocks noChangeArrowheads="1"/>
            </p:cNvSpPr>
            <p:nvPr/>
          </p:nvSpPr>
          <p:spPr bwMode="auto">
            <a:xfrm>
              <a:off x="5519744" y="3038472"/>
              <a:ext cx="2695594" cy="566742"/>
            </a:xfrm>
            <a:prstGeom prst="ellipse">
              <a:avLst/>
            </a:prstGeom>
          </p:spPr>
          <p:style>
            <a:lnRef idx="2">
              <a:schemeClr val="accent2"/>
            </a:lnRef>
            <a:fillRef idx="1">
              <a:schemeClr val="lt1"/>
            </a:fillRef>
            <a:effectRef idx="0">
              <a:schemeClr val="accent2"/>
            </a:effectRef>
            <a:fontRef idx="minor">
              <a:schemeClr val="dk1"/>
            </a:fontRef>
          </p:style>
          <p:txBody>
            <a:bodyPr/>
            <a:lstStyle/>
            <a:p>
              <a:pPr algn="just"/>
              <a:r>
                <a:rPr lang="zh-CN" altLang="en-US" sz="2000" b="1">
                  <a:solidFill>
                    <a:srgbClr val="FFFF00"/>
                  </a:solidFill>
                  <a:latin typeface="黑体" panose="02010609060101010101" pitchFamily="2" charset="-122"/>
                  <a:ea typeface="黑体" panose="02010609060101010101" pitchFamily="2" charset="-122"/>
                </a:rPr>
                <a:t>  </a:t>
              </a:r>
              <a:r>
                <a:rPr lang="zh-CN" altLang="en-US" sz="2000" b="1">
                  <a:solidFill>
                    <a:srgbClr val="002060"/>
                  </a:solidFill>
                  <a:latin typeface="黑体" panose="02010609060101010101" pitchFamily="2" charset="-122"/>
                  <a:ea typeface="黑体" panose="02010609060101010101" pitchFamily="2" charset="-122"/>
                </a:rPr>
                <a:t>反馈区县</a:t>
              </a:r>
              <a:endParaRPr lang="zh-CN" altLang="en-US" sz="2000">
                <a:solidFill>
                  <a:srgbClr val="002060"/>
                </a:solidFill>
                <a:latin typeface="Georgia" panose="02040502050405020303" pitchFamily="18" charset="0"/>
              </a:endParaRPr>
            </a:p>
          </p:txBody>
        </p:sp>
        <p:sp>
          <p:nvSpPr>
            <p:cNvPr id="8" name="Oval 28"/>
            <p:cNvSpPr>
              <a:spLocks noChangeArrowheads="1"/>
            </p:cNvSpPr>
            <p:nvPr/>
          </p:nvSpPr>
          <p:spPr bwMode="auto">
            <a:xfrm>
              <a:off x="5519744" y="4075117"/>
              <a:ext cx="2695594" cy="566741"/>
            </a:xfrm>
            <a:prstGeom prst="ellipse">
              <a:avLst/>
            </a:prstGeom>
          </p:spPr>
          <p:style>
            <a:lnRef idx="2">
              <a:schemeClr val="accent2"/>
            </a:lnRef>
            <a:fillRef idx="1">
              <a:schemeClr val="lt1"/>
            </a:fillRef>
            <a:effectRef idx="0">
              <a:schemeClr val="accent2"/>
            </a:effectRef>
            <a:fontRef idx="minor">
              <a:schemeClr val="dk1"/>
            </a:fontRef>
          </p:style>
          <p:txBody>
            <a:bodyPr/>
            <a:lstStyle/>
            <a:p>
              <a:pPr algn="just"/>
              <a:r>
                <a:rPr lang="zh-CN" altLang="en-US" sz="2000" b="1">
                  <a:solidFill>
                    <a:srgbClr val="FFFF00"/>
                  </a:solidFill>
                  <a:latin typeface="黑体" panose="02010609060101010101" pitchFamily="2" charset="-122"/>
                  <a:ea typeface="黑体" panose="02010609060101010101" pitchFamily="2" charset="-122"/>
                </a:rPr>
                <a:t>  </a:t>
              </a:r>
              <a:r>
                <a:rPr lang="zh-CN" altLang="en-US" sz="2000" b="1">
                  <a:solidFill>
                    <a:srgbClr val="002060"/>
                  </a:solidFill>
                  <a:latin typeface="黑体" panose="02010609060101010101" pitchFamily="2" charset="-122"/>
                  <a:ea typeface="黑体" panose="02010609060101010101" pitchFamily="2" charset="-122"/>
                </a:rPr>
                <a:t>反馈学校</a:t>
              </a:r>
              <a:endParaRPr lang="zh-CN" altLang="en-US" sz="2000">
                <a:solidFill>
                  <a:srgbClr val="002060"/>
                </a:solidFill>
                <a:latin typeface="Georgia" panose="02040502050405020303" pitchFamily="18" charset="0"/>
              </a:endParaRPr>
            </a:p>
          </p:txBody>
        </p:sp>
        <p:sp>
          <p:nvSpPr>
            <p:cNvPr id="9" name="Oval 29"/>
            <p:cNvSpPr>
              <a:spLocks noChangeArrowheads="1"/>
            </p:cNvSpPr>
            <p:nvPr/>
          </p:nvSpPr>
          <p:spPr bwMode="auto">
            <a:xfrm>
              <a:off x="5641982" y="5576903"/>
              <a:ext cx="2543193" cy="566741"/>
            </a:xfrm>
            <a:prstGeom prst="ellipse">
              <a:avLst/>
            </a:prstGeom>
          </p:spPr>
          <p:style>
            <a:lnRef idx="2">
              <a:schemeClr val="accent2"/>
            </a:lnRef>
            <a:fillRef idx="1">
              <a:schemeClr val="lt1"/>
            </a:fillRef>
            <a:effectRef idx="0">
              <a:schemeClr val="accent2"/>
            </a:effectRef>
            <a:fontRef idx="minor">
              <a:schemeClr val="dk1"/>
            </a:fontRef>
          </p:style>
          <p:txBody>
            <a:bodyPr/>
            <a:lstStyle/>
            <a:p>
              <a:pPr algn="just"/>
              <a:r>
                <a:rPr lang="zh-CN" altLang="en-US" sz="2000" b="1">
                  <a:solidFill>
                    <a:srgbClr val="FFFF00"/>
                  </a:solidFill>
                  <a:latin typeface="黑体" panose="02010609060101010101" pitchFamily="2" charset="-122"/>
                  <a:ea typeface="黑体" panose="02010609060101010101" pitchFamily="2" charset="-122"/>
                </a:rPr>
                <a:t> </a:t>
              </a:r>
              <a:r>
                <a:rPr lang="zh-CN" altLang="en-US" sz="2000" b="1">
                  <a:solidFill>
                    <a:srgbClr val="002060"/>
                  </a:solidFill>
                  <a:latin typeface="黑体" panose="02010609060101010101" pitchFamily="2" charset="-122"/>
                  <a:ea typeface="黑体" panose="02010609060101010101" pitchFamily="2" charset="-122"/>
                </a:rPr>
                <a:t>反馈学生</a:t>
              </a:r>
              <a:endParaRPr lang="zh-CN" altLang="en-US" sz="2000">
                <a:solidFill>
                  <a:srgbClr val="002060"/>
                </a:solidFill>
                <a:latin typeface="Georgia" panose="02040502050405020303" pitchFamily="18" charset="0"/>
              </a:endParaRPr>
            </a:p>
          </p:txBody>
        </p:sp>
        <p:sp>
          <p:nvSpPr>
            <p:cNvPr id="10" name="Oval 30"/>
            <p:cNvSpPr>
              <a:spLocks noChangeArrowheads="1"/>
            </p:cNvSpPr>
            <p:nvPr/>
          </p:nvSpPr>
          <p:spPr bwMode="auto">
            <a:xfrm>
              <a:off x="428596" y="3508375"/>
              <a:ext cx="3103585" cy="614367"/>
            </a:xfrm>
            <a:prstGeom prst="ellipse">
              <a:avLst/>
            </a:prstGeom>
          </p:spPr>
          <p:style>
            <a:lnRef idx="2">
              <a:schemeClr val="accent2"/>
            </a:lnRef>
            <a:fillRef idx="1">
              <a:schemeClr val="lt1"/>
            </a:fillRef>
            <a:effectRef idx="0">
              <a:schemeClr val="accent2"/>
            </a:effectRef>
            <a:fontRef idx="minor">
              <a:schemeClr val="dk1"/>
            </a:fontRef>
          </p:style>
          <p:txBody>
            <a:bodyPr/>
            <a:lstStyle/>
            <a:p>
              <a:pPr algn="just"/>
              <a:r>
                <a:rPr lang="zh-CN" altLang="en-US" sz="2000" b="1" dirty="0">
                  <a:solidFill>
                    <a:srgbClr val="FFFF00"/>
                  </a:solidFill>
                  <a:latin typeface="黑体" panose="02010609060101010101" pitchFamily="2" charset="-122"/>
                  <a:ea typeface="黑体" panose="02010609060101010101" pitchFamily="2" charset="-122"/>
                </a:rPr>
                <a:t>   </a:t>
              </a:r>
              <a:r>
                <a:rPr lang="zh-CN" altLang="en-US" sz="2000" b="1" dirty="0">
                  <a:solidFill>
                    <a:srgbClr val="002060"/>
                  </a:solidFill>
                  <a:latin typeface="黑体" panose="02010609060101010101" pitchFamily="2" charset="-122"/>
                  <a:ea typeface="黑体" panose="02010609060101010101" pitchFamily="2" charset="-122"/>
                </a:rPr>
                <a:t>现场报告</a:t>
              </a:r>
              <a:endParaRPr lang="zh-CN" altLang="zh-CN" sz="2000" dirty="0">
                <a:solidFill>
                  <a:srgbClr val="000000"/>
                </a:solidFill>
                <a:latin typeface="Georgia" panose="02040502050405020303" pitchFamily="18" charset="0"/>
              </a:endParaRPr>
            </a:p>
          </p:txBody>
        </p:sp>
        <p:sp>
          <p:nvSpPr>
            <p:cNvPr id="11" name="Oval 31"/>
            <p:cNvSpPr>
              <a:spLocks noChangeArrowheads="1"/>
            </p:cNvSpPr>
            <p:nvPr/>
          </p:nvSpPr>
          <p:spPr bwMode="auto">
            <a:xfrm>
              <a:off x="469871" y="4846648"/>
              <a:ext cx="3146447" cy="595316"/>
            </a:xfrm>
            <a:prstGeom prst="ellipse">
              <a:avLst/>
            </a:prstGeom>
          </p:spPr>
          <p:style>
            <a:lnRef idx="2">
              <a:schemeClr val="accent2"/>
            </a:lnRef>
            <a:fillRef idx="1">
              <a:schemeClr val="lt1"/>
            </a:fillRef>
            <a:effectRef idx="0">
              <a:schemeClr val="accent2"/>
            </a:effectRef>
            <a:fontRef idx="minor">
              <a:schemeClr val="dk1"/>
            </a:fontRef>
          </p:style>
          <p:txBody>
            <a:bodyPr/>
            <a:lstStyle/>
            <a:p>
              <a:pPr algn="ctr"/>
              <a:r>
                <a:rPr lang="zh-CN" altLang="en-US" sz="2000" b="1" dirty="0">
                  <a:solidFill>
                    <a:srgbClr val="002060"/>
                  </a:solidFill>
                  <a:latin typeface="黑体" panose="02010609060101010101" pitchFamily="2" charset="-122"/>
                  <a:ea typeface="黑体" panose="02010609060101010101" pitchFamily="2" charset="-122"/>
                </a:rPr>
                <a:t>网络报告</a:t>
              </a:r>
              <a:endParaRPr lang="zh-CN" altLang="en-US" sz="2000" b="1" dirty="0">
                <a:solidFill>
                  <a:srgbClr val="002060"/>
                </a:solidFill>
                <a:latin typeface="黑体" panose="02010609060101010101" pitchFamily="2" charset="-122"/>
                <a:ea typeface="黑体" panose="02010609060101010101" pitchFamily="2" charset="-122"/>
              </a:endParaRPr>
            </a:p>
          </p:txBody>
        </p:sp>
        <p:cxnSp>
          <p:nvCxnSpPr>
            <p:cNvPr id="12" name="AutoShape 32"/>
            <p:cNvCxnSpPr>
              <a:cxnSpLocks noChangeShapeType="1"/>
              <a:endCxn id="5" idx="2"/>
            </p:cNvCxnSpPr>
            <p:nvPr/>
          </p:nvCxnSpPr>
          <p:spPr bwMode="auto">
            <a:xfrm flipV="1">
              <a:off x="3578075" y="2212578"/>
              <a:ext cx="1942242" cy="418831"/>
            </a:xfrm>
            <a:prstGeom prst="straightConnector1">
              <a:avLst/>
            </a:prstGeom>
            <a:ln>
              <a:tailEnd type="triangle" w="med" len="med"/>
            </a:ln>
          </p:spPr>
          <p:style>
            <a:lnRef idx="3">
              <a:schemeClr val="accent2"/>
            </a:lnRef>
            <a:fillRef idx="0">
              <a:schemeClr val="accent2"/>
            </a:fillRef>
            <a:effectRef idx="2">
              <a:schemeClr val="accent2"/>
            </a:effectRef>
            <a:fontRef idx="minor">
              <a:schemeClr val="tx1"/>
            </a:fontRef>
          </p:style>
        </p:cxnSp>
        <p:cxnSp>
          <p:nvCxnSpPr>
            <p:cNvPr id="13" name="AutoShape 33"/>
            <p:cNvCxnSpPr>
              <a:cxnSpLocks noChangeShapeType="1"/>
              <a:stCxn id="10" idx="6"/>
              <a:endCxn id="7" idx="2"/>
            </p:cNvCxnSpPr>
            <p:nvPr/>
          </p:nvCxnSpPr>
          <p:spPr bwMode="auto">
            <a:xfrm flipV="1">
              <a:off x="3532181" y="3321843"/>
              <a:ext cx="1987563" cy="493716"/>
            </a:xfrm>
            <a:prstGeom prst="straightConnector1">
              <a:avLst/>
            </a:prstGeom>
            <a:ln>
              <a:tailEnd type="triangle" w="med" len="med"/>
            </a:ln>
          </p:spPr>
          <p:style>
            <a:lnRef idx="3">
              <a:schemeClr val="accent1"/>
            </a:lnRef>
            <a:fillRef idx="0">
              <a:schemeClr val="accent1"/>
            </a:fillRef>
            <a:effectRef idx="2">
              <a:schemeClr val="accent1"/>
            </a:effectRef>
            <a:fontRef idx="minor">
              <a:schemeClr val="tx1"/>
            </a:fontRef>
          </p:style>
        </p:cxnSp>
        <p:cxnSp>
          <p:nvCxnSpPr>
            <p:cNvPr id="14" name="AutoShape 34"/>
            <p:cNvCxnSpPr>
              <a:cxnSpLocks noChangeShapeType="1"/>
            </p:cNvCxnSpPr>
            <p:nvPr/>
          </p:nvCxnSpPr>
          <p:spPr bwMode="auto">
            <a:xfrm>
              <a:off x="3192165" y="4010900"/>
              <a:ext cx="2512221" cy="215445"/>
            </a:xfrm>
            <a:prstGeom prst="straightConnector1">
              <a:avLst/>
            </a:prstGeom>
            <a:ln>
              <a:tailEnd type="triangle" w="med" len="med"/>
            </a:ln>
          </p:spPr>
          <p:style>
            <a:lnRef idx="3">
              <a:schemeClr val="accent1"/>
            </a:lnRef>
            <a:fillRef idx="0">
              <a:schemeClr val="accent1"/>
            </a:fillRef>
            <a:effectRef idx="2">
              <a:schemeClr val="accent1"/>
            </a:effectRef>
            <a:fontRef idx="minor">
              <a:schemeClr val="tx1"/>
            </a:fontRef>
          </p:style>
        </p:cxnSp>
        <p:cxnSp>
          <p:nvCxnSpPr>
            <p:cNvPr id="15" name="AutoShape 35"/>
            <p:cNvCxnSpPr>
              <a:cxnSpLocks noChangeShapeType="1"/>
            </p:cNvCxnSpPr>
            <p:nvPr/>
          </p:nvCxnSpPr>
          <p:spPr bwMode="auto">
            <a:xfrm flipV="1">
              <a:off x="3425743" y="4496455"/>
              <a:ext cx="2282453" cy="471085"/>
            </a:xfrm>
            <a:prstGeom prst="straightConnector1">
              <a:avLst/>
            </a:prstGeom>
            <a:ln>
              <a:tailEnd type="triangle" w="med" len="med"/>
            </a:ln>
          </p:spPr>
          <p:style>
            <a:lnRef idx="3">
              <a:schemeClr val="accent6"/>
            </a:lnRef>
            <a:fillRef idx="0">
              <a:schemeClr val="accent6"/>
            </a:fillRef>
            <a:effectRef idx="2">
              <a:schemeClr val="accent6"/>
            </a:effectRef>
            <a:fontRef idx="minor">
              <a:schemeClr val="tx1"/>
            </a:fontRef>
          </p:style>
        </p:cxnSp>
        <p:cxnSp>
          <p:nvCxnSpPr>
            <p:cNvPr id="16" name="AutoShape 36"/>
            <p:cNvCxnSpPr>
              <a:cxnSpLocks noChangeShapeType="1"/>
              <a:endCxn id="9" idx="2"/>
            </p:cNvCxnSpPr>
            <p:nvPr/>
          </p:nvCxnSpPr>
          <p:spPr bwMode="auto">
            <a:xfrm>
              <a:off x="3397815" y="5306785"/>
              <a:ext cx="2244369" cy="553083"/>
            </a:xfrm>
            <a:prstGeom prst="straightConnector1">
              <a:avLst/>
            </a:prstGeom>
            <a:ln>
              <a:tailEnd type="triangle" w="med" len="med"/>
            </a:ln>
          </p:spPr>
          <p:style>
            <a:lnRef idx="3">
              <a:schemeClr val="accent6"/>
            </a:lnRef>
            <a:fillRef idx="0">
              <a:schemeClr val="accent6"/>
            </a:fillRef>
            <a:effectRef idx="2">
              <a:schemeClr val="accent6"/>
            </a:effectRef>
            <a:fontRef idx="minor">
              <a:schemeClr val="tx1"/>
            </a:fontRef>
          </p:style>
        </p:cxnSp>
        <p:cxnSp>
          <p:nvCxnSpPr>
            <p:cNvPr id="17" name="AutoShape 37"/>
            <p:cNvCxnSpPr>
              <a:cxnSpLocks noChangeShapeType="1"/>
              <a:stCxn id="10" idx="7"/>
            </p:cNvCxnSpPr>
            <p:nvPr/>
          </p:nvCxnSpPr>
          <p:spPr bwMode="auto">
            <a:xfrm rot="5400000" flipH="1" flipV="1">
              <a:off x="3727149" y="1684502"/>
              <a:ext cx="1264533" cy="2564267"/>
            </a:xfrm>
            <a:prstGeom prst="straightConnector1">
              <a:avLst/>
            </a:prstGeom>
            <a:ln>
              <a:tailEnd type="triangle" w="med" len="med"/>
            </a:ln>
          </p:spPr>
          <p:style>
            <a:lnRef idx="3">
              <a:schemeClr val="accent1"/>
            </a:lnRef>
            <a:fillRef idx="0">
              <a:schemeClr val="accent1"/>
            </a:fillRef>
            <a:effectRef idx="2">
              <a:schemeClr val="accent1"/>
            </a:effectRef>
            <a:fontRef idx="minor">
              <a:schemeClr val="tx1"/>
            </a:fontRef>
          </p:style>
        </p:cxnSp>
        <p:cxnSp>
          <p:nvCxnSpPr>
            <p:cNvPr id="18" name="AutoShape 38"/>
            <p:cNvCxnSpPr>
              <a:cxnSpLocks noChangeShapeType="1"/>
              <a:endCxn id="7" idx="1"/>
            </p:cNvCxnSpPr>
            <p:nvPr/>
          </p:nvCxnSpPr>
          <p:spPr bwMode="auto">
            <a:xfrm>
              <a:off x="3578075" y="2812288"/>
              <a:ext cx="2336429" cy="309182"/>
            </a:xfrm>
            <a:prstGeom prst="straightConnector1">
              <a:avLst/>
            </a:prstGeom>
            <a:ln>
              <a:tailEnd type="triangle" w="med" len="med"/>
            </a:ln>
          </p:spPr>
          <p:style>
            <a:lnRef idx="3">
              <a:schemeClr val="accent2"/>
            </a:lnRef>
            <a:fillRef idx="0">
              <a:schemeClr val="accent2"/>
            </a:fillRef>
            <a:effectRef idx="2">
              <a:schemeClr val="accent2"/>
            </a:effectRef>
            <a:fontRef idx="minor">
              <a:schemeClr val="tx1"/>
            </a:fontRef>
          </p:style>
        </p:cxnSp>
        <p:grpSp>
          <p:nvGrpSpPr>
            <p:cNvPr id="19" name="组合 44"/>
            <p:cNvGrpSpPr/>
            <p:nvPr/>
          </p:nvGrpSpPr>
          <p:grpSpPr bwMode="auto">
            <a:xfrm>
              <a:off x="3616159" y="4833948"/>
              <a:ext cx="4569016" cy="566741"/>
              <a:chOff x="3616159" y="4833948"/>
              <a:chExt cx="4569016" cy="566741"/>
            </a:xfrm>
          </p:grpSpPr>
          <p:sp>
            <p:nvSpPr>
              <p:cNvPr id="20" name="Oval 29"/>
              <p:cNvSpPr>
                <a:spLocks noChangeArrowheads="1"/>
              </p:cNvSpPr>
              <p:nvPr/>
            </p:nvSpPr>
            <p:spPr bwMode="auto">
              <a:xfrm>
                <a:off x="5641982" y="4833948"/>
                <a:ext cx="2543193" cy="566741"/>
              </a:xfrm>
              <a:prstGeom prst="ellipse">
                <a:avLst/>
              </a:prstGeom>
            </p:spPr>
            <p:style>
              <a:lnRef idx="2">
                <a:schemeClr val="accent2"/>
              </a:lnRef>
              <a:fillRef idx="1">
                <a:schemeClr val="lt1"/>
              </a:fillRef>
              <a:effectRef idx="0">
                <a:schemeClr val="accent2"/>
              </a:effectRef>
              <a:fontRef idx="minor">
                <a:schemeClr val="dk1"/>
              </a:fontRef>
            </p:style>
            <p:txBody>
              <a:bodyPr/>
              <a:lstStyle/>
              <a:p>
                <a:pPr algn="just"/>
                <a:r>
                  <a:rPr lang="zh-CN" altLang="en-US" sz="2000" b="1">
                    <a:solidFill>
                      <a:srgbClr val="FFFF00"/>
                    </a:solidFill>
                    <a:latin typeface="黑体" panose="02010609060101010101" pitchFamily="2" charset="-122"/>
                    <a:ea typeface="黑体" panose="02010609060101010101" pitchFamily="2" charset="-122"/>
                  </a:rPr>
                  <a:t> </a:t>
                </a:r>
                <a:r>
                  <a:rPr lang="zh-CN" altLang="en-US" sz="2000" b="1">
                    <a:solidFill>
                      <a:srgbClr val="002060"/>
                    </a:solidFill>
                    <a:latin typeface="黑体" panose="02010609060101010101" pitchFamily="2" charset="-122"/>
                    <a:ea typeface="黑体" panose="02010609060101010101" pitchFamily="2" charset="-122"/>
                  </a:rPr>
                  <a:t>反馈班级</a:t>
                </a:r>
                <a:endParaRPr lang="zh-CN" altLang="en-US" sz="2000">
                  <a:solidFill>
                    <a:srgbClr val="002060"/>
                  </a:solidFill>
                  <a:latin typeface="Georgia" panose="02040502050405020303" pitchFamily="18" charset="0"/>
                </a:endParaRPr>
              </a:p>
            </p:txBody>
          </p:sp>
          <p:cxnSp>
            <p:nvCxnSpPr>
              <p:cNvPr id="21" name="AutoShape 36"/>
              <p:cNvCxnSpPr>
                <a:cxnSpLocks noChangeShapeType="1"/>
                <a:stCxn id="11" idx="6"/>
                <a:endCxn id="20" idx="2"/>
              </p:cNvCxnSpPr>
              <p:nvPr/>
            </p:nvCxnSpPr>
            <p:spPr bwMode="auto">
              <a:xfrm flipV="1">
                <a:off x="3616159" y="5117415"/>
                <a:ext cx="2025595" cy="26983"/>
              </a:xfrm>
              <a:prstGeom prst="straightConnector1">
                <a:avLst/>
              </a:prstGeom>
              <a:ln>
                <a:tailEnd type="triangle" w="med" len="med"/>
              </a:ln>
            </p:spPr>
            <p:style>
              <a:lnRef idx="3">
                <a:schemeClr val="accent6"/>
              </a:lnRef>
              <a:fillRef idx="0">
                <a:schemeClr val="accent6"/>
              </a:fillRef>
              <a:effectRef idx="2">
                <a:schemeClr val="accent6"/>
              </a:effectRef>
              <a:fontRef idx="minor">
                <a:schemeClr val="tx1"/>
              </a:fontRef>
            </p:style>
          </p:cxnSp>
        </p:grpSp>
      </p:grpSp>
      <p:sp>
        <p:nvSpPr>
          <p:cNvPr id="22" name="矩形 21"/>
          <p:cNvSpPr/>
          <p:nvPr/>
        </p:nvSpPr>
        <p:spPr>
          <a:xfrm>
            <a:off x="827584" y="1746957"/>
            <a:ext cx="7462754" cy="553998"/>
          </a:xfrm>
          <a:prstGeom prst="rect">
            <a:avLst/>
          </a:prstGeom>
        </p:spPr>
        <p:txBody>
          <a:bodyPr wrap="square">
            <a:spAutoFit/>
          </a:bodyPr>
          <a:lstStyle/>
          <a:p>
            <a:pPr marL="342900" lvl="1" indent="-342900">
              <a:lnSpc>
                <a:spcPct val="150000"/>
              </a:lnSpc>
              <a:buFont typeface="Wingdings" panose="05000000000000000000" pitchFamily="2" charset="2"/>
              <a:buChar char="ü"/>
            </a:pPr>
            <a:r>
              <a:rPr lang="zh-CN" altLang="en-US" sz="2000" b="1" dirty="0" smtClean="0">
                <a:latin typeface="黑体" panose="02010609060101010101" pitchFamily="2" charset="-122"/>
                <a:ea typeface="黑体" panose="02010609060101010101" pitchFamily="2" charset="-122"/>
              </a:rPr>
              <a:t>反馈系统情况：多方式、多层面、立体化</a:t>
            </a:r>
            <a:r>
              <a:rPr lang="en-US" altLang="zh-CN" sz="2000" b="1" dirty="0" smtClean="0">
                <a:latin typeface="黑体" panose="02010609060101010101" pitchFamily="2" charset="-122"/>
                <a:ea typeface="黑体" panose="02010609060101010101" pitchFamily="2" charset="-122"/>
              </a:rPr>
              <a:t>  </a:t>
            </a:r>
            <a:endParaRPr lang="en-US" altLang="zh-CN" sz="2000" b="1" dirty="0" smtClean="0">
              <a:latin typeface="黑体" panose="02010609060101010101" pitchFamily="2" charset="-122"/>
              <a:ea typeface="黑体" panose="02010609060101010101" pitchFamily="2" charset="-122"/>
            </a:endParaRPr>
          </a:p>
        </p:txBody>
      </p:sp>
      <p:sp>
        <p:nvSpPr>
          <p:cNvPr id="23" name="标题 1"/>
          <p:cNvSpPr txBox="1"/>
          <p:nvPr/>
        </p:nvSpPr>
        <p:spPr>
          <a:xfrm>
            <a:off x="1691680" y="686892"/>
            <a:ext cx="6934200" cy="9144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zh-CN" altLang="en-US" sz="3200" dirty="0" smtClean="0">
                <a:solidFill>
                  <a:schemeClr val="tx1"/>
                </a:solidFill>
                <a:latin typeface="黑体" panose="02010609060101010101" pitchFamily="2" charset="-122"/>
                <a:ea typeface="黑体" panose="02010609060101010101" pitchFamily="2" charset="-122"/>
              </a:rPr>
              <a:t>结果反馈</a:t>
            </a:r>
            <a:r>
              <a:rPr lang="zh-CN" altLang="en-US" sz="3200" dirty="0">
                <a:solidFill>
                  <a:schemeClr val="tx1"/>
                </a:solidFill>
                <a:latin typeface="黑体" panose="02010609060101010101" pitchFamily="2" charset="-122"/>
                <a:ea typeface="黑体" panose="02010609060101010101" pitchFamily="2" charset="-122"/>
              </a:rPr>
              <a:t>形式</a:t>
            </a:r>
            <a:endParaRPr lang="zh-CN" altLang="en-US" sz="3200" dirty="0" smtClean="0">
              <a:solidFill>
                <a:schemeClr val="tx1"/>
              </a:solidFill>
              <a:latin typeface="黑体" panose="02010609060101010101" pitchFamily="2" charset="-122"/>
              <a:ea typeface="黑体" panose="02010609060101010101" pitchFamily="2" charset="-122"/>
            </a:endParaRPr>
          </a:p>
        </p:txBody>
      </p:sp>
      <p:sp>
        <p:nvSpPr>
          <p:cNvPr id="24" name="矩形 2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a:ln w="0"/>
                <a:solidFill>
                  <a:schemeClr val="bg1"/>
                </a:solidFill>
                <a:latin typeface="黑体" panose="02010609060101010101" pitchFamily="2" charset="-122"/>
                <a:ea typeface="黑体" panose="02010609060101010101" pitchFamily="2" charset="-122"/>
              </a:rPr>
              <a:t>发展历程</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cxnSp>
        <p:nvCxnSpPr>
          <p:cNvPr id="45" name="AutoShape 35"/>
          <p:cNvCxnSpPr>
            <a:cxnSpLocks noChangeShapeType="1"/>
            <a:endCxn id="7" idx="3"/>
          </p:cNvCxnSpPr>
          <p:nvPr/>
        </p:nvCxnSpPr>
        <p:spPr bwMode="auto">
          <a:xfrm flipV="1">
            <a:off x="3243867" y="4097663"/>
            <a:ext cx="2875280" cy="1101987"/>
          </a:xfrm>
          <a:prstGeom prst="straightConnector1">
            <a:avLst/>
          </a:prstGeom>
          <a:ln>
            <a:tailEnd type="triangle" w="med" len="med"/>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1"/>
          <p:cNvSpPr>
            <a:spLocks noGrp="1"/>
          </p:cNvSpPr>
          <p:nvPr>
            <p:ph type="title"/>
          </p:nvPr>
        </p:nvSpPr>
        <p:spPr>
          <a:xfrm>
            <a:off x="1619672" y="657489"/>
            <a:ext cx="6336704" cy="688033"/>
          </a:xfrm>
        </p:spPr>
        <p:txBody>
          <a:bodyPr>
            <a:normAutofit/>
          </a:bodyPr>
          <a:lstStyle/>
          <a:p>
            <a:pPr>
              <a:defRPr/>
            </a:pPr>
            <a:r>
              <a:rPr lang="zh-CN" altLang="en-US" sz="3200" dirty="0" smtClean="0">
                <a:solidFill>
                  <a:schemeClr val="tx1"/>
                </a:solidFill>
                <a:latin typeface="黑体" panose="02010609060101010101" pitchFamily="2" charset="-122"/>
                <a:ea typeface="黑体" panose="02010609060101010101" pitchFamily="2" charset="-122"/>
              </a:rPr>
              <a:t>六大特点</a:t>
            </a:r>
            <a:endParaRPr lang="zh-CN" altLang="en-US" sz="3200" dirty="0">
              <a:solidFill>
                <a:schemeClr val="tx1"/>
              </a:solidFill>
              <a:latin typeface="黑体" panose="02010609060101010101" pitchFamily="2" charset="-122"/>
              <a:ea typeface="黑体" panose="02010609060101010101" pitchFamily="2" charset="-122"/>
            </a:endParaRPr>
          </a:p>
        </p:txBody>
      </p:sp>
      <p:sp>
        <p:nvSpPr>
          <p:cNvPr id="41" name="矩形 40"/>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aphicFrame>
        <p:nvGraphicFramePr>
          <p:cNvPr id="2" name="图示 1"/>
          <p:cNvGraphicFramePr/>
          <p:nvPr/>
        </p:nvGraphicFramePr>
        <p:xfrm>
          <a:off x="323528" y="1556792"/>
          <a:ext cx="8676456" cy="494116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1"/>
          <p:cNvSpPr>
            <a:spLocks noGrp="1"/>
          </p:cNvSpPr>
          <p:nvPr>
            <p:ph type="title"/>
          </p:nvPr>
        </p:nvSpPr>
        <p:spPr>
          <a:xfrm>
            <a:off x="1619672" y="657489"/>
            <a:ext cx="6336704" cy="688033"/>
          </a:xfrm>
        </p:spPr>
        <p:txBody>
          <a:bodyPr>
            <a:normAutofit/>
          </a:bodyPr>
          <a:lstStyle/>
          <a:p>
            <a:pPr>
              <a:defRPr/>
            </a:pPr>
            <a:r>
              <a:rPr lang="zh-CN" altLang="en-US" sz="3200" dirty="0" smtClean="0">
                <a:solidFill>
                  <a:schemeClr val="tx1"/>
                </a:solidFill>
                <a:latin typeface="黑体" panose="02010609060101010101" pitchFamily="2" charset="-122"/>
                <a:ea typeface="黑体" panose="02010609060101010101" pitchFamily="2" charset="-122"/>
              </a:rPr>
              <a:t>六大特点</a:t>
            </a:r>
            <a:endParaRPr lang="zh-CN" altLang="en-US" sz="3200" dirty="0">
              <a:solidFill>
                <a:schemeClr val="tx1"/>
              </a:solidFill>
              <a:latin typeface="黑体" panose="02010609060101010101" pitchFamily="2" charset="-122"/>
              <a:ea typeface="黑体" panose="02010609060101010101" pitchFamily="2" charset="-122"/>
            </a:endParaRPr>
          </a:p>
        </p:txBody>
      </p:sp>
      <p:sp>
        <p:nvSpPr>
          <p:cNvPr id="41" name="矩形 40"/>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aphicFrame>
        <p:nvGraphicFramePr>
          <p:cNvPr id="2" name="图示 1"/>
          <p:cNvGraphicFramePr/>
          <p:nvPr/>
        </p:nvGraphicFramePr>
        <p:xfrm>
          <a:off x="323528" y="1556792"/>
          <a:ext cx="8676456" cy="494116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19672" y="520899"/>
            <a:ext cx="7524328" cy="924112"/>
          </a:xfrm>
        </p:spPr>
        <p:txBody>
          <a:bodyPr>
            <a:normAutofit/>
          </a:bodyPr>
          <a:lstStyle/>
          <a:p>
            <a:r>
              <a:rPr lang="zh-CN" altLang="en-US" sz="2400" dirty="0" smtClean="0">
                <a:solidFill>
                  <a:schemeClr val="tx1"/>
                </a:solidFill>
                <a:latin typeface="黑体" panose="02010609060101010101" pitchFamily="2" charset="-122"/>
                <a:ea typeface="黑体" panose="02010609060101010101" pitchFamily="2" charset="-122"/>
              </a:rPr>
              <a:t>开发</a:t>
            </a:r>
            <a:r>
              <a:rPr lang="zh-CN" altLang="en-US" sz="2400" dirty="0">
                <a:solidFill>
                  <a:schemeClr val="tx1"/>
                </a:solidFill>
                <a:latin typeface="黑体" panose="02010609060101010101" pitchFamily="2" charset="-122"/>
                <a:ea typeface="黑体" panose="02010609060101010101" pitchFamily="2" charset="-122"/>
              </a:rPr>
              <a:t>建立基于国家课程标准的教学</a:t>
            </a:r>
            <a:r>
              <a:rPr lang="zh-CN" altLang="en-US" sz="2400" dirty="0" smtClean="0">
                <a:solidFill>
                  <a:schemeClr val="tx1"/>
                </a:solidFill>
                <a:latin typeface="黑体" panose="02010609060101010101" pitchFamily="2" charset="-122"/>
                <a:ea typeface="黑体" panose="02010609060101010101" pitchFamily="2" charset="-122"/>
              </a:rPr>
              <a:t>质量监控评价方案</a:t>
            </a:r>
            <a:endParaRPr lang="zh-CN" altLang="en-US" sz="2400" dirty="0">
              <a:solidFill>
                <a:schemeClr val="tx1"/>
              </a:solidFill>
            </a:endParaRPr>
          </a:p>
        </p:txBody>
      </p:sp>
      <p:sp>
        <p:nvSpPr>
          <p:cNvPr id="4" name="矩形 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pic>
        <p:nvPicPr>
          <p:cNvPr id="28" name="图片 27" descr="GUI01533.jpg"/>
          <p:cNvPicPr>
            <a:picLocks noChangeAspect="1"/>
          </p:cNvPicPr>
          <p:nvPr/>
        </p:nvPicPr>
        <p:blipFill>
          <a:blip r:embed="rId1" cstate="print"/>
          <a:stretch>
            <a:fillRect/>
          </a:stretch>
        </p:blipFill>
        <p:spPr>
          <a:xfrm>
            <a:off x="4355976" y="2109803"/>
            <a:ext cx="4431489" cy="3407429"/>
          </a:xfrm>
          <a:prstGeom prst="rect">
            <a:avLst/>
          </a:prstGeom>
          <a:ln>
            <a:noFill/>
          </a:ln>
          <a:effectLst>
            <a:outerShdw blurRad="190500" algn="tl" rotWithShape="0">
              <a:srgbClr val="000000">
                <a:alpha val="70000"/>
              </a:srgbClr>
            </a:outerShdw>
          </a:effectLst>
        </p:spPr>
      </p:pic>
      <p:sp>
        <p:nvSpPr>
          <p:cNvPr id="30" name="内容占位符 12"/>
          <p:cNvSpPr txBox="1"/>
          <p:nvPr/>
        </p:nvSpPr>
        <p:spPr>
          <a:xfrm>
            <a:off x="539552" y="1807746"/>
            <a:ext cx="3744416" cy="4717598"/>
          </a:xfrm>
          <a:prstGeom prst="rect">
            <a:avLst/>
          </a:prstGeom>
        </p:spPr>
        <p:txBody>
          <a:bodyPr vert="horz" lIns="91440" tIns="45720" rIns="91440" bIns="45720" rtlCol="0">
            <a:noAutofit/>
          </a:bodyPr>
          <a:lstStyle/>
          <a:p>
            <a:pPr marL="342900" marR="0" lvl="1" indent="-342900" algn="l" defTabSz="457200" rtl="0" eaLnBrk="1" fontAlgn="auto" latinLnBrk="0" hangingPunct="1">
              <a:lnSpc>
                <a:spcPct val="100000"/>
              </a:lnSpc>
              <a:spcBef>
                <a:spcPts val="1000"/>
              </a:spcBef>
              <a:spcAft>
                <a:spcPts val="0"/>
              </a:spcAft>
              <a:buClr>
                <a:schemeClr val="accent1"/>
              </a:buClr>
              <a:buSzTx/>
              <a:buFont typeface="Wingdings" panose="05000000000000000000" pitchFamily="2" charset="2"/>
              <a:buChar char="l"/>
              <a:defRPr/>
            </a:pPr>
            <a:r>
              <a:rPr kumimoji="0" lang="zh-CN" altLang="en-US" sz="2000" b="0" i="0" u="none" strike="noStrike" kern="1200" cap="none" spc="0" normalizeH="0" baseline="0" noProof="0" dirty="0" smtClean="0">
                <a:ln>
                  <a:noFill/>
                </a:ln>
                <a:solidFill>
                  <a:schemeClr val="tx1"/>
                </a:solidFill>
                <a:effectLst/>
                <a:uLnTx/>
                <a:uFillTx/>
                <a:latin typeface="黑体" panose="02010609060101010101" pitchFamily="2" charset="-122"/>
                <a:ea typeface="黑体" panose="02010609060101010101" pitchFamily="2" charset="-122"/>
                <a:cs typeface="+mn-cs"/>
              </a:rPr>
              <a:t>依据课程标准和北京实际情况，借鉴国际经验，开发评价基础框架与评价标准体系框架</a:t>
            </a:r>
            <a:endParaRPr kumimoji="0" lang="en-US" altLang="zh-CN" sz="2000" b="0" i="0" u="none" strike="noStrike" kern="1200" cap="none" spc="0" normalizeH="0" baseline="0" noProof="0" dirty="0" smtClean="0">
              <a:ln>
                <a:noFill/>
              </a:ln>
              <a:solidFill>
                <a:schemeClr val="tx1"/>
              </a:solidFill>
              <a:effectLst/>
              <a:uLnTx/>
              <a:uFillTx/>
              <a:latin typeface="黑体" panose="02010609060101010101" pitchFamily="2" charset="-122"/>
              <a:ea typeface="黑体" panose="02010609060101010101" pitchFamily="2" charset="-122"/>
              <a:cs typeface="+mn-cs"/>
            </a:endParaRPr>
          </a:p>
          <a:p>
            <a:pPr marL="342900" marR="0" lvl="1" indent="-342900" algn="l" defTabSz="457200" rtl="0" eaLnBrk="1" fontAlgn="auto" latinLnBrk="0" hangingPunct="1">
              <a:lnSpc>
                <a:spcPct val="100000"/>
              </a:lnSpc>
              <a:spcBef>
                <a:spcPts val="1000"/>
              </a:spcBef>
              <a:spcAft>
                <a:spcPts val="0"/>
              </a:spcAft>
              <a:buClr>
                <a:schemeClr val="accent1"/>
              </a:buClr>
              <a:buSzTx/>
              <a:buFont typeface="Wingdings" panose="05000000000000000000" pitchFamily="2" charset="2"/>
              <a:buChar char="l"/>
              <a:defRPr/>
            </a:pPr>
            <a:endParaRPr kumimoji="0" lang="en-US" altLang="zh-CN" sz="2000" b="0" i="0" u="none" strike="noStrike" kern="1200" cap="none" spc="0" normalizeH="0" baseline="0" noProof="0" dirty="0" smtClean="0">
              <a:ln>
                <a:noFill/>
              </a:ln>
              <a:solidFill>
                <a:schemeClr val="tx1"/>
              </a:solidFill>
              <a:effectLst/>
              <a:uLnTx/>
              <a:uFillTx/>
              <a:latin typeface="黑体" panose="02010609060101010101" pitchFamily="2" charset="-122"/>
              <a:ea typeface="黑体" panose="02010609060101010101" pitchFamily="2" charset="-122"/>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anose="05000000000000000000" pitchFamily="2" charset="2"/>
              <a:buChar char="Ø"/>
              <a:defRPr/>
            </a:pPr>
            <a:r>
              <a:rPr kumimoji="0" lang="zh-CN" altLang="en-US" sz="2000" b="1" i="0" u="none" strike="noStrike" kern="1200" cap="none" spc="0" normalizeH="0" baseline="0" noProof="0" dirty="0" smtClean="0">
                <a:ln>
                  <a:noFill/>
                </a:ln>
                <a:effectLst/>
                <a:uLnTx/>
                <a:uFillTx/>
                <a:latin typeface="楷体" panose="02010609060101010101" pitchFamily="49" charset="-122"/>
                <a:ea typeface="楷体" panose="02010609060101010101" pitchFamily="49" charset="-122"/>
                <a:cs typeface="+mn-cs"/>
              </a:rPr>
              <a:t>理论基础：</a:t>
            </a:r>
            <a:r>
              <a:rPr kumimoji="0" lang="zh-CN" altLang="en-US" sz="2000" b="0" i="0" u="none" strike="noStrike" kern="1200" cap="none" spc="0" normalizeH="0" baseline="0" noProof="0" dirty="0" smtClean="0">
                <a:ln>
                  <a:noFill/>
                </a:ln>
                <a:effectLst/>
                <a:uLnTx/>
                <a:uFillTx/>
                <a:latin typeface="楷体" panose="02010609060101010101" pitchFamily="49" charset="-122"/>
                <a:ea typeface="楷体" panose="02010609060101010101" pitchFamily="49" charset="-122"/>
                <a:cs typeface="+mn-cs"/>
              </a:rPr>
              <a:t>布鲁姆教育目标分类学、安德森认知目标二维分类体系（知识领域、能力领域）</a:t>
            </a:r>
            <a:endParaRPr kumimoji="0" lang="en-US" altLang="zh-CN" sz="2000" b="0" i="0" u="none" strike="noStrike" kern="1200" cap="none" spc="0" normalizeH="0" baseline="0" noProof="0" dirty="0" smtClean="0">
              <a:ln>
                <a:noFill/>
              </a:ln>
              <a:effectLst/>
              <a:uLnTx/>
              <a:uFillTx/>
              <a:latin typeface="楷体" panose="02010609060101010101" pitchFamily="49" charset="-122"/>
              <a:ea typeface="楷体" panose="02010609060101010101" pitchFamily="49" charset="-122"/>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anose="05000000000000000000" pitchFamily="2" charset="2"/>
              <a:buChar char="Ø"/>
              <a:defRPr/>
            </a:pPr>
            <a:endParaRPr kumimoji="0" lang="en-US" altLang="zh-CN" sz="2000" b="0" i="0" u="none" strike="noStrike" kern="1200" cap="none" spc="0" normalizeH="0" baseline="0" noProof="0" dirty="0" smtClean="0">
              <a:ln>
                <a:noFill/>
              </a:ln>
              <a:effectLst/>
              <a:uLnTx/>
              <a:uFillTx/>
              <a:latin typeface="楷体" panose="02010609060101010101" pitchFamily="49" charset="-122"/>
              <a:ea typeface="楷体" panose="02010609060101010101" pitchFamily="49" charset="-122"/>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panose="05000000000000000000" pitchFamily="2" charset="2"/>
              <a:buChar char="Ø"/>
              <a:defRPr/>
            </a:pPr>
            <a:r>
              <a:rPr kumimoji="0" lang="en-US" altLang="zh-CN" sz="2000" b="1" i="0" u="none" strike="noStrike" kern="1200" cap="none" spc="0" normalizeH="0" baseline="0" noProof="0" dirty="0" err="1" smtClean="0">
                <a:ln>
                  <a:noFill/>
                </a:ln>
                <a:effectLst/>
                <a:uLnTx/>
                <a:uFillTx/>
                <a:latin typeface="楷体" panose="02010609060101010101" pitchFamily="49" charset="-122"/>
                <a:ea typeface="楷体" panose="02010609060101010101" pitchFamily="49" charset="-122"/>
                <a:cs typeface="+mn-cs"/>
              </a:rPr>
              <a:t>标准体系</a:t>
            </a:r>
            <a:r>
              <a:rPr kumimoji="0" lang="en-US" altLang="zh-CN" sz="2000" b="0" i="0" u="none" strike="noStrike" kern="1200" cap="none" spc="0" normalizeH="0" baseline="0" noProof="0" dirty="0" err="1" smtClean="0">
                <a:ln>
                  <a:noFill/>
                </a:ln>
                <a:effectLst/>
                <a:uLnTx/>
                <a:uFillTx/>
                <a:latin typeface="楷体" panose="02010609060101010101" pitchFamily="49" charset="-122"/>
                <a:ea typeface="楷体" panose="02010609060101010101" pitchFamily="49" charset="-122"/>
                <a:cs typeface="+mn-cs"/>
              </a:rPr>
              <a:t>：内容标准、学业成就水平标准</a:t>
            </a:r>
            <a:endParaRPr kumimoji="0" lang="zh-CN" altLang="en-US" sz="2000" b="0" i="0" u="none" strike="noStrike" kern="1200" cap="none" spc="0" normalizeH="0" baseline="0" noProof="0" dirty="0" smtClean="0">
              <a:ln>
                <a:noFill/>
              </a:ln>
              <a:effectLst/>
              <a:uLnTx/>
              <a:uFillTx/>
              <a:latin typeface="楷体" panose="02010609060101010101" pitchFamily="49" charset="-122"/>
              <a:ea typeface="楷体" panose="02010609060101010101" pitchFamily="49" charset="-122"/>
              <a:cs typeface="+mn-cs"/>
            </a:endParaRPr>
          </a:p>
          <a:p>
            <a:pPr marL="342900" marR="0" lvl="1" indent="-342900" algn="l" defTabSz="457200" rtl="0" eaLnBrk="1" fontAlgn="auto" latinLnBrk="0" hangingPunct="1">
              <a:lnSpc>
                <a:spcPct val="150000"/>
              </a:lnSpc>
              <a:spcBef>
                <a:spcPts val="1000"/>
              </a:spcBef>
              <a:spcAft>
                <a:spcPts val="0"/>
              </a:spcAft>
              <a:buClr>
                <a:schemeClr val="accent1"/>
              </a:buClr>
              <a:buSzTx/>
              <a:buFont typeface="Wingdings" panose="05000000000000000000" pitchFamily="2" charset="2"/>
              <a:buChar char="l"/>
              <a:defRPr/>
            </a:pPr>
            <a:endParaRPr kumimoji="0" lang="zh-CN" altLang="en-US" sz="2000" b="0" i="0" u="none" strike="noStrike" kern="1200" cap="none" spc="0" normalizeH="0" baseline="0" noProof="0" dirty="0" smtClean="0">
              <a:ln>
                <a:noFill/>
              </a:ln>
              <a:solidFill>
                <a:schemeClr val="tx1"/>
              </a:solidFill>
              <a:effectLst/>
              <a:uLnTx/>
              <a:uFillTx/>
              <a:latin typeface="黑体" panose="02010609060101010101" pitchFamily="2" charset="-122"/>
              <a:ea typeface="黑体" panose="02010609060101010101" pitchFamily="2" charset="-122"/>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i="1" dirty="0"/>
          </a:p>
        </p:txBody>
      </p:sp>
      <p:sp>
        <p:nvSpPr>
          <p:cNvPr id="4" name="灯片编号占位符 3"/>
          <p:cNvSpPr>
            <a:spLocks noGrp="1"/>
          </p:cNvSpPr>
          <p:nvPr>
            <p:ph type="sldNum" sz="quarter" idx="4294967295"/>
          </p:nvPr>
        </p:nvSpPr>
        <p:spPr>
          <a:xfrm>
            <a:off x="6553200" y="6356350"/>
            <a:ext cx="2133600" cy="365125"/>
          </a:xfrm>
          <a:prstGeom prst="rect">
            <a:avLst/>
          </a:prstGeom>
        </p:spPr>
        <p:txBody>
          <a:bodyPr/>
          <a:lstStyle/>
          <a:p>
            <a:fld id="{0C913308-F349-4B6D-A68A-DD1791B4A57B}" type="slidenum">
              <a:rPr lang="zh-CN" altLang="en-US" smtClean="0"/>
            </a:fld>
            <a:endParaRPr lang="zh-CN" altLang="en-US" dirty="0"/>
          </a:p>
        </p:txBody>
      </p:sp>
      <p:graphicFrame>
        <p:nvGraphicFramePr>
          <p:cNvPr id="7" name="内容占位符 6"/>
          <p:cNvGraphicFramePr>
            <a:graphicFrameLocks noGrp="1"/>
          </p:cNvGraphicFramePr>
          <p:nvPr>
            <p:ph idx="1"/>
          </p:nvPr>
        </p:nvGraphicFramePr>
        <p:xfrm>
          <a:off x="457200" y="1341438"/>
          <a:ext cx="3826768" cy="478472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8" name="线形标注 1(带强调线) 7"/>
          <p:cNvSpPr/>
          <p:nvPr/>
        </p:nvSpPr>
        <p:spPr>
          <a:xfrm>
            <a:off x="5076056" y="5373216"/>
            <a:ext cx="3600400" cy="720080"/>
          </a:xfrm>
          <a:prstGeom prst="accentCallout1">
            <a:avLst>
              <a:gd name="adj1" fmla="val 18750"/>
              <a:gd name="adj2" fmla="val -8333"/>
              <a:gd name="adj3" fmla="val 21069"/>
              <a:gd name="adj4" fmla="val -27835"/>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dirty="0" smtClean="0">
                <a:solidFill>
                  <a:srgbClr val="002060"/>
                </a:solidFill>
              </a:rPr>
              <a:t>再认或回忆事实或专门知识</a:t>
            </a:r>
            <a:endParaRPr lang="zh-CN" altLang="en-US" dirty="0" smtClean="0">
              <a:solidFill>
                <a:srgbClr val="002060"/>
              </a:solidFill>
            </a:endParaRPr>
          </a:p>
        </p:txBody>
      </p:sp>
      <p:sp>
        <p:nvSpPr>
          <p:cNvPr id="9" name="线形标注 1(带强调线) 8"/>
          <p:cNvSpPr/>
          <p:nvPr/>
        </p:nvSpPr>
        <p:spPr>
          <a:xfrm>
            <a:off x="5076056" y="4581128"/>
            <a:ext cx="3600400" cy="720080"/>
          </a:xfrm>
          <a:prstGeom prst="accentCallout1">
            <a:avLst>
              <a:gd name="adj1" fmla="val 18750"/>
              <a:gd name="adj2" fmla="val -8333"/>
              <a:gd name="adj3" fmla="val 21069"/>
              <a:gd name="adj4" fmla="val -37317"/>
            </a:avLst>
          </a:prstGeom>
          <a:solidFill>
            <a:schemeClr val="accent5">
              <a:lumMod val="20000"/>
              <a:lumOff val="80000"/>
              <a:alpha val="85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rgbClr val="002060"/>
                </a:solidFill>
              </a:rPr>
              <a:t>解释、转换、概括或释义信息</a:t>
            </a:r>
            <a:endParaRPr lang="zh-CN" altLang="en-US" dirty="0" smtClean="0">
              <a:solidFill>
                <a:srgbClr val="002060"/>
              </a:solidFill>
            </a:endParaRPr>
          </a:p>
        </p:txBody>
      </p:sp>
      <p:sp>
        <p:nvSpPr>
          <p:cNvPr id="10" name="线形标注 1(带强调线) 9"/>
          <p:cNvSpPr/>
          <p:nvPr/>
        </p:nvSpPr>
        <p:spPr>
          <a:xfrm>
            <a:off x="5076056" y="3789040"/>
            <a:ext cx="3600400" cy="720080"/>
          </a:xfrm>
          <a:prstGeom prst="accentCallout1">
            <a:avLst>
              <a:gd name="adj1" fmla="val 18750"/>
              <a:gd name="adj2" fmla="val -8333"/>
              <a:gd name="adj3" fmla="val 21069"/>
              <a:gd name="adj4" fmla="val -45783"/>
            </a:avLst>
          </a:prstGeom>
          <a:solidFill>
            <a:schemeClr val="accent5">
              <a:lumMod val="20000"/>
              <a:lumOff val="80000"/>
              <a:alpha val="7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dirty="0" smtClean="0">
                <a:solidFill>
                  <a:srgbClr val="002060"/>
                </a:solidFill>
              </a:rPr>
              <a:t>在与初始学习背景不同的情境中使用信息</a:t>
            </a:r>
            <a:endParaRPr lang="zh-CN" altLang="en-US" dirty="0" smtClean="0">
              <a:solidFill>
                <a:srgbClr val="002060"/>
              </a:solidFill>
            </a:endParaRPr>
          </a:p>
        </p:txBody>
      </p:sp>
      <p:sp>
        <p:nvSpPr>
          <p:cNvPr id="11" name="线形标注 1(带强调线) 10"/>
          <p:cNvSpPr/>
          <p:nvPr/>
        </p:nvSpPr>
        <p:spPr>
          <a:xfrm>
            <a:off x="5076056" y="2996952"/>
            <a:ext cx="3600400" cy="720080"/>
          </a:xfrm>
          <a:prstGeom prst="accentCallout1">
            <a:avLst>
              <a:gd name="adj1" fmla="val 18750"/>
              <a:gd name="adj2" fmla="val -8333"/>
              <a:gd name="adj3" fmla="val 22762"/>
              <a:gd name="adj4" fmla="val -54249"/>
            </a:avLst>
          </a:prstGeom>
          <a:solidFill>
            <a:schemeClr val="accent5">
              <a:lumMod val="20000"/>
              <a:lumOff val="80000"/>
              <a:alpha val="5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rgbClr val="002060"/>
                </a:solidFill>
              </a:rPr>
              <a:t>将整体分解为部分，清楚了解其之前关系</a:t>
            </a:r>
            <a:endParaRPr lang="zh-CN" altLang="en-US" dirty="0" smtClean="0">
              <a:solidFill>
                <a:srgbClr val="002060"/>
              </a:solidFill>
            </a:endParaRPr>
          </a:p>
        </p:txBody>
      </p:sp>
      <p:sp>
        <p:nvSpPr>
          <p:cNvPr id="12" name="线形标注 1(带强调线) 11"/>
          <p:cNvSpPr/>
          <p:nvPr/>
        </p:nvSpPr>
        <p:spPr>
          <a:xfrm>
            <a:off x="5076056" y="2204864"/>
            <a:ext cx="3600400" cy="720080"/>
          </a:xfrm>
          <a:prstGeom prst="accentCallout1">
            <a:avLst>
              <a:gd name="adj1" fmla="val 18750"/>
              <a:gd name="adj2" fmla="val -8333"/>
              <a:gd name="adj3" fmla="val 21069"/>
              <a:gd name="adj4" fmla="val -62715"/>
            </a:avLst>
          </a:prstGeom>
          <a:solidFill>
            <a:schemeClr val="accent5">
              <a:lumMod val="20000"/>
              <a:lumOff val="80000"/>
              <a:alpha val="3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dirty="0" smtClean="0">
                <a:solidFill>
                  <a:srgbClr val="002060"/>
                </a:solidFill>
              </a:rPr>
              <a:t>组合各部分形成新整体</a:t>
            </a:r>
            <a:endParaRPr lang="zh-CN" altLang="en-US" dirty="0" smtClean="0">
              <a:solidFill>
                <a:srgbClr val="002060"/>
              </a:solidFill>
            </a:endParaRPr>
          </a:p>
        </p:txBody>
      </p:sp>
      <p:sp>
        <p:nvSpPr>
          <p:cNvPr id="13" name="线形标注 1(带强调线) 12"/>
          <p:cNvSpPr/>
          <p:nvPr/>
        </p:nvSpPr>
        <p:spPr>
          <a:xfrm>
            <a:off x="5076056" y="1412776"/>
            <a:ext cx="3600400" cy="720080"/>
          </a:xfrm>
          <a:prstGeom prst="accentCallout1">
            <a:avLst>
              <a:gd name="adj1" fmla="val 18750"/>
              <a:gd name="adj2" fmla="val -8333"/>
              <a:gd name="adj3" fmla="val 22762"/>
              <a:gd name="adj4" fmla="val -69826"/>
            </a:avLst>
          </a:prstGeom>
          <a:solidFill>
            <a:schemeClr val="accent5">
              <a:lumMod val="20000"/>
              <a:lumOff val="80000"/>
              <a:alpha val="1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dirty="0" smtClean="0">
                <a:solidFill>
                  <a:srgbClr val="002060"/>
                </a:solidFill>
              </a:rPr>
              <a:t>根据标准或理念进行决策、判断或选择等行为</a:t>
            </a:r>
            <a:endParaRPr lang="zh-CN" altLang="en-US" dirty="0" smtClean="0">
              <a:solidFill>
                <a:srgbClr val="002060"/>
              </a:solidFill>
            </a:endParaRPr>
          </a:p>
        </p:txBody>
      </p:sp>
      <p:sp>
        <p:nvSpPr>
          <p:cNvPr id="16" name="TextBox 15"/>
          <p:cNvSpPr txBox="1"/>
          <p:nvPr/>
        </p:nvSpPr>
        <p:spPr>
          <a:xfrm>
            <a:off x="520968" y="1340768"/>
            <a:ext cx="738664" cy="3168352"/>
          </a:xfrm>
          <a:prstGeom prst="rect">
            <a:avLst/>
          </a:prstGeom>
          <a:noFill/>
        </p:spPr>
        <p:txBody>
          <a:bodyPr vert="eaVert" wrap="square" rtlCol="0">
            <a:spAutoFit/>
          </a:bodyPr>
          <a:lstStyle/>
          <a:p>
            <a:r>
              <a:rPr lang="zh-CN" altLang="en-US" b="1" dirty="0" smtClean="0"/>
              <a:t>布鲁姆：</a:t>
            </a:r>
            <a:endParaRPr lang="en-US" altLang="zh-CN" b="1" dirty="0" smtClean="0"/>
          </a:p>
          <a:p>
            <a:r>
              <a:rPr lang="zh-CN" altLang="en-US" b="1" dirty="0" smtClean="0"/>
              <a:t>        教育目标分类学能力层级</a:t>
            </a:r>
            <a:endParaRPr lang="zh-CN" altLang="en-US" b="1" dirty="0"/>
          </a:p>
        </p:txBody>
      </p:sp>
      <p:sp>
        <p:nvSpPr>
          <p:cNvPr id="14" name="矩形 1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03648" y="692696"/>
            <a:ext cx="6589199" cy="1280890"/>
          </a:xfrm>
        </p:spPr>
        <p:txBody>
          <a:bodyPr>
            <a:normAutofit/>
          </a:bodyPr>
          <a:lstStyle/>
          <a:p>
            <a:pPr algn="ctr" eaLnBrk="1" fontAlgn="auto" hangingPunct="1">
              <a:spcAft>
                <a:spcPts val="0"/>
              </a:spcAft>
              <a:defRPr/>
            </a:pPr>
            <a:r>
              <a:rPr lang="zh-CN" altLang="en-US" sz="2400" b="1" dirty="0" smtClean="0">
                <a:solidFill>
                  <a:schemeClr val="bg2">
                    <a:lumMod val="10000"/>
                  </a:schemeClr>
                </a:solidFill>
                <a:latin typeface="黑体" panose="02010609060101010101" pitchFamily="2" charset="-122"/>
                <a:ea typeface="黑体" panose="02010609060101010101" pitchFamily="2" charset="-122"/>
              </a:rPr>
              <a:t>关于评价体系框架</a:t>
            </a:r>
            <a:endParaRPr lang="zh-CN" altLang="en-US" sz="2400" b="1" dirty="0">
              <a:solidFill>
                <a:schemeClr val="bg2">
                  <a:lumMod val="10000"/>
                </a:schemeClr>
              </a:solidFill>
              <a:latin typeface="黑体" panose="02010609060101010101" pitchFamily="2" charset="-122"/>
              <a:ea typeface="黑体" panose="02010609060101010101" pitchFamily="2" charset="-122"/>
            </a:endParaRPr>
          </a:p>
        </p:txBody>
      </p:sp>
      <p:sp>
        <p:nvSpPr>
          <p:cNvPr id="3" name="内容占位符 2"/>
          <p:cNvSpPr>
            <a:spLocks noGrp="1"/>
          </p:cNvSpPr>
          <p:nvPr>
            <p:ph sz="quarter" idx="1"/>
          </p:nvPr>
        </p:nvSpPr>
        <p:spPr>
          <a:xfrm>
            <a:off x="755576" y="1700808"/>
            <a:ext cx="8064896" cy="4680520"/>
          </a:xfrm>
          <a:ln>
            <a:miter lim="800000"/>
          </a:ln>
        </p:spPr>
        <p:txBody>
          <a:bodyPr>
            <a:normAutofit/>
          </a:bodyPr>
          <a:lstStyle/>
          <a:p>
            <a:pPr marL="274320" indent="-274320" eaLnBrk="1" fontAlgn="auto" hangingPunct="1">
              <a:spcAft>
                <a:spcPts val="0"/>
              </a:spcAft>
              <a:buFont typeface="Wingdings" panose="05000000000000000000"/>
              <a:buChar char=""/>
              <a:defRPr/>
            </a:pPr>
            <a:r>
              <a:rPr lang="zh-CN" altLang="en-US" sz="2000" dirty="0" smtClean="0">
                <a:solidFill>
                  <a:srgbClr val="002164"/>
                </a:solidFill>
                <a:latin typeface="黑体" panose="02010609060101010101" pitchFamily="2" charset="-122"/>
                <a:ea typeface="黑体" panose="02010609060101010101" pitchFamily="2" charset="-122"/>
              </a:rPr>
              <a:t>科目评价框架主要由内容领域、能力领域两个主要维度构成，这两个维度不是互相独立和割裂的，而是密切联系、相互交融的整体。</a:t>
            </a:r>
            <a:endParaRPr lang="en-US" altLang="zh-CN" sz="2000" dirty="0" smtClean="0">
              <a:solidFill>
                <a:srgbClr val="002164"/>
              </a:solidFill>
              <a:latin typeface="黑体" panose="02010609060101010101" pitchFamily="2" charset="-122"/>
              <a:ea typeface="黑体" panose="02010609060101010101" pitchFamily="2" charset="-122"/>
            </a:endParaRPr>
          </a:p>
          <a:p>
            <a:pPr lvl="6">
              <a:buFont typeface="Wingdings" panose="05000000000000000000"/>
              <a:buNone/>
              <a:defRPr/>
            </a:pPr>
            <a:endParaRPr lang="en-US" altLang="zh-CN" sz="800" dirty="0" smtClean="0">
              <a:solidFill>
                <a:srgbClr val="002164"/>
              </a:solidFill>
              <a:latin typeface="黑体" panose="02010609060101010101" pitchFamily="2" charset="-122"/>
              <a:ea typeface="黑体" panose="02010609060101010101" pitchFamily="2" charset="-122"/>
            </a:endParaRPr>
          </a:p>
          <a:p>
            <a:pPr marL="640080" lvl="1" indent="-274320" eaLnBrk="1" fontAlgn="auto" hangingPunct="1">
              <a:spcAft>
                <a:spcPts val="0"/>
              </a:spcAft>
              <a:buFont typeface="Wingdings 2" panose="05020102010507070707"/>
              <a:buChar char=""/>
              <a:defRPr/>
            </a:pPr>
            <a:r>
              <a:rPr lang="zh-CN" altLang="en-US" sz="2000" b="1" dirty="0" smtClean="0">
                <a:solidFill>
                  <a:srgbClr val="C00000"/>
                </a:solidFill>
                <a:latin typeface="黑体" panose="02010609060101010101" pitchFamily="2" charset="-122"/>
                <a:ea typeface="黑体" panose="02010609060101010101" pitchFamily="2" charset="-122"/>
              </a:rPr>
              <a:t>内容领域</a:t>
            </a:r>
            <a:r>
              <a:rPr lang="en-US" altLang="zh-CN" sz="2000" b="1" dirty="0" smtClean="0">
                <a:solidFill>
                  <a:srgbClr val="C00000"/>
                </a:solidFill>
                <a:latin typeface="黑体" panose="02010609060101010101" pitchFamily="2" charset="-122"/>
                <a:ea typeface="黑体" panose="02010609060101010101" pitchFamily="2" charset="-122"/>
              </a:rPr>
              <a:t>——</a:t>
            </a:r>
            <a:r>
              <a:rPr lang="zh-CN" altLang="en-US" sz="2000" b="1" dirty="0" smtClean="0">
                <a:solidFill>
                  <a:srgbClr val="C00000"/>
                </a:solidFill>
                <a:latin typeface="黑体" panose="02010609060101010101" pitchFamily="2" charset="-122"/>
                <a:ea typeface="黑体" panose="02010609060101010101" pitchFamily="2" charset="-122"/>
              </a:rPr>
              <a:t>所在学段应掌握的学科基本知识、基本技能</a:t>
            </a:r>
            <a:endParaRPr lang="en-US" altLang="zh-CN" sz="2000" b="1" dirty="0" smtClean="0">
              <a:solidFill>
                <a:srgbClr val="C00000"/>
              </a:solidFill>
              <a:latin typeface="黑体" panose="02010609060101010101" pitchFamily="2" charset="-122"/>
              <a:ea typeface="黑体" panose="02010609060101010101" pitchFamily="2" charset="-122"/>
            </a:endParaRPr>
          </a:p>
          <a:p>
            <a:pPr marL="640080" lvl="1" indent="-274320" eaLnBrk="1" fontAlgn="auto" hangingPunct="1">
              <a:spcAft>
                <a:spcPts val="0"/>
              </a:spcAft>
              <a:buFont typeface="Wingdings 2" panose="05020102010507070707"/>
              <a:buChar char=""/>
              <a:defRPr/>
            </a:pPr>
            <a:r>
              <a:rPr lang="zh-CN" altLang="en-US" sz="2000" b="1" dirty="0" smtClean="0">
                <a:solidFill>
                  <a:srgbClr val="C00000"/>
                </a:solidFill>
                <a:latin typeface="黑体" panose="02010609060101010101" pitchFamily="2" charset="-122"/>
                <a:ea typeface="黑体" panose="02010609060101010101" pitchFamily="2" charset="-122"/>
              </a:rPr>
              <a:t>能力领域</a:t>
            </a:r>
            <a:r>
              <a:rPr lang="en-US" altLang="zh-CN" sz="2000" b="1" dirty="0" smtClean="0">
                <a:solidFill>
                  <a:srgbClr val="C00000"/>
                </a:solidFill>
                <a:latin typeface="黑体" panose="02010609060101010101" pitchFamily="2" charset="-122"/>
                <a:ea typeface="黑体" panose="02010609060101010101" pitchFamily="2" charset="-122"/>
              </a:rPr>
              <a:t>——</a:t>
            </a:r>
            <a:r>
              <a:rPr lang="zh-CN" altLang="en-US" sz="2000" b="1" dirty="0" smtClean="0">
                <a:solidFill>
                  <a:srgbClr val="C00000"/>
                </a:solidFill>
                <a:latin typeface="黑体" panose="02010609060101010101" pitchFamily="2" charset="-122"/>
                <a:ea typeface="黑体" panose="02010609060101010101" pitchFamily="2" charset="-122"/>
              </a:rPr>
              <a:t>现代社会发展所要求的、所在学段必备的基本能力</a:t>
            </a:r>
            <a:endParaRPr lang="en-US" altLang="zh-CN" sz="2000" b="1" dirty="0" smtClean="0">
              <a:solidFill>
                <a:srgbClr val="C00000"/>
              </a:solidFill>
              <a:latin typeface="黑体" panose="02010609060101010101" pitchFamily="2" charset="-122"/>
              <a:ea typeface="黑体" panose="02010609060101010101" pitchFamily="2" charset="-122"/>
            </a:endParaRPr>
          </a:p>
          <a:p>
            <a:pPr marL="640080" lvl="1" indent="-274320" eaLnBrk="1" fontAlgn="auto" hangingPunct="1">
              <a:spcAft>
                <a:spcPts val="0"/>
              </a:spcAft>
              <a:buFont typeface="Wingdings 2" panose="05020102010507070707"/>
              <a:buNone/>
              <a:defRPr/>
            </a:pPr>
            <a:endParaRPr lang="en-US" altLang="zh-CN" sz="2000" dirty="0" smtClean="0">
              <a:solidFill>
                <a:srgbClr val="002164"/>
              </a:solidFill>
              <a:latin typeface="黑体" panose="02010609060101010101" pitchFamily="2" charset="-122"/>
              <a:ea typeface="黑体" panose="02010609060101010101" pitchFamily="2" charset="-122"/>
            </a:endParaRPr>
          </a:p>
          <a:p>
            <a:pPr marL="274320" indent="-274320" eaLnBrk="1" fontAlgn="auto" hangingPunct="1">
              <a:spcAft>
                <a:spcPts val="0"/>
              </a:spcAft>
              <a:buFont typeface="Wingdings" panose="05000000000000000000"/>
              <a:buChar char=""/>
              <a:defRPr/>
            </a:pPr>
            <a:r>
              <a:rPr lang="zh-CN" altLang="en-US" sz="2000" dirty="0" smtClean="0">
                <a:solidFill>
                  <a:srgbClr val="002164"/>
                </a:solidFill>
                <a:latin typeface="黑体" panose="02010609060101010101" pitchFamily="2" charset="-122"/>
                <a:ea typeface="黑体" panose="02010609060101010101" pitchFamily="2" charset="-122"/>
              </a:rPr>
              <a:t>中学地理八年级</a:t>
            </a:r>
            <a:endParaRPr lang="en-US" altLang="zh-CN" sz="2000" dirty="0" smtClean="0">
              <a:solidFill>
                <a:srgbClr val="002164"/>
              </a:solidFill>
              <a:latin typeface="黑体" panose="02010609060101010101" pitchFamily="2" charset="-122"/>
              <a:ea typeface="黑体" panose="02010609060101010101" pitchFamily="2" charset="-122"/>
            </a:endParaRPr>
          </a:p>
          <a:p>
            <a:pPr marL="640080" lvl="1" indent="-274320" eaLnBrk="1" fontAlgn="auto" hangingPunct="1">
              <a:spcAft>
                <a:spcPts val="0"/>
              </a:spcAft>
              <a:buFont typeface="Wingdings 2" panose="05020102010507070707"/>
              <a:buChar char=""/>
              <a:defRPr/>
            </a:pPr>
            <a:r>
              <a:rPr lang="zh-CN" altLang="en-US" sz="2000" dirty="0" smtClean="0">
                <a:solidFill>
                  <a:srgbClr val="002164"/>
                </a:solidFill>
                <a:latin typeface="黑体" panose="02010609060101010101" pitchFamily="2" charset="-122"/>
                <a:ea typeface="黑体" panose="02010609060101010101" pitchFamily="2" charset="-122"/>
              </a:rPr>
              <a:t>内容领域</a:t>
            </a:r>
            <a:r>
              <a:rPr lang="en-US" altLang="zh-CN" sz="2000" dirty="0" smtClean="0">
                <a:solidFill>
                  <a:srgbClr val="002164"/>
                </a:solidFill>
                <a:latin typeface="黑体" panose="02010609060101010101" pitchFamily="2" charset="-122"/>
                <a:ea typeface="黑体" panose="02010609060101010101" pitchFamily="2" charset="-122"/>
              </a:rPr>
              <a:t>——</a:t>
            </a:r>
            <a:r>
              <a:rPr lang="zh-CN" altLang="en-US" sz="2000" dirty="0" smtClean="0">
                <a:solidFill>
                  <a:srgbClr val="002164"/>
                </a:solidFill>
                <a:latin typeface="黑体" panose="02010609060101010101" pitchFamily="2" charset="-122"/>
                <a:ea typeface="黑体" panose="02010609060101010101" pitchFamily="2" charset="-122"/>
              </a:rPr>
              <a:t>地球与地图、世界地理、中国地理、乡土地理</a:t>
            </a:r>
            <a:endParaRPr lang="en-US" altLang="zh-CN" sz="2000" dirty="0" smtClean="0">
              <a:solidFill>
                <a:srgbClr val="002164"/>
              </a:solidFill>
              <a:latin typeface="黑体" panose="02010609060101010101" pitchFamily="2" charset="-122"/>
              <a:ea typeface="黑体" panose="02010609060101010101" pitchFamily="2" charset="-122"/>
            </a:endParaRPr>
          </a:p>
          <a:p>
            <a:pPr marL="640080" lvl="1" indent="-274320" eaLnBrk="1" fontAlgn="auto" hangingPunct="1">
              <a:spcAft>
                <a:spcPts val="0"/>
              </a:spcAft>
              <a:buFont typeface="Wingdings 2" panose="05020102010507070707"/>
              <a:buChar char=""/>
              <a:defRPr/>
            </a:pPr>
            <a:r>
              <a:rPr lang="zh-CN" altLang="en-US" sz="2000" dirty="0" smtClean="0">
                <a:solidFill>
                  <a:srgbClr val="002164"/>
                </a:solidFill>
                <a:latin typeface="黑体" panose="02010609060101010101" pitchFamily="2" charset="-122"/>
                <a:ea typeface="黑体" panose="02010609060101010101" pitchFamily="2" charset="-122"/>
              </a:rPr>
              <a:t>能力领域</a:t>
            </a:r>
            <a:r>
              <a:rPr lang="en-US" altLang="zh-CN" sz="2000" dirty="0" smtClean="0">
                <a:solidFill>
                  <a:srgbClr val="002164"/>
                </a:solidFill>
                <a:latin typeface="黑体" panose="02010609060101010101" pitchFamily="2" charset="-122"/>
                <a:ea typeface="黑体" panose="02010609060101010101" pitchFamily="2" charset="-122"/>
              </a:rPr>
              <a:t>——</a:t>
            </a:r>
            <a:r>
              <a:rPr lang="en-US" altLang="zh-CN" sz="2000" dirty="0" err="1" smtClean="0">
                <a:solidFill>
                  <a:srgbClr val="002164"/>
                </a:solidFill>
                <a:latin typeface="黑体" panose="02010609060101010101" pitchFamily="2" charset="-122"/>
                <a:ea typeface="黑体" panose="02010609060101010101" pitchFamily="2" charset="-122"/>
              </a:rPr>
              <a:t>了解</a:t>
            </a:r>
            <a:r>
              <a:rPr lang="en-US" altLang="zh-CN" sz="2000" dirty="0" smtClean="0">
                <a:solidFill>
                  <a:srgbClr val="002164"/>
                </a:solidFill>
                <a:latin typeface="黑体" panose="02010609060101010101" pitchFamily="2" charset="-122"/>
                <a:ea typeface="黑体" panose="02010609060101010101" pitchFamily="2" charset="-122"/>
              </a:rPr>
              <a:t>  </a:t>
            </a:r>
            <a:r>
              <a:rPr lang="en-US" altLang="zh-CN" sz="2000" dirty="0" err="1" smtClean="0">
                <a:solidFill>
                  <a:srgbClr val="002164"/>
                </a:solidFill>
                <a:latin typeface="黑体" panose="02010609060101010101" pitchFamily="2" charset="-122"/>
                <a:ea typeface="黑体" panose="02010609060101010101" pitchFamily="2" charset="-122"/>
              </a:rPr>
              <a:t>理解</a:t>
            </a:r>
            <a:r>
              <a:rPr lang="en-US" altLang="zh-CN" sz="2000" dirty="0" smtClean="0">
                <a:solidFill>
                  <a:srgbClr val="002164"/>
                </a:solidFill>
                <a:latin typeface="黑体" panose="02010609060101010101" pitchFamily="2" charset="-122"/>
                <a:ea typeface="黑体" panose="02010609060101010101" pitchFamily="2" charset="-122"/>
              </a:rPr>
              <a:t>  </a:t>
            </a:r>
            <a:r>
              <a:rPr lang="en-US" altLang="zh-CN" sz="2000" dirty="0" err="1" smtClean="0">
                <a:solidFill>
                  <a:srgbClr val="002164"/>
                </a:solidFill>
                <a:latin typeface="黑体" panose="02010609060101010101" pitchFamily="2" charset="-122"/>
                <a:ea typeface="黑体" panose="02010609060101010101" pitchFamily="2" charset="-122"/>
              </a:rPr>
              <a:t>应用</a:t>
            </a:r>
            <a:endParaRPr lang="zh-CN" altLang="en-US" sz="2000" dirty="0">
              <a:solidFill>
                <a:srgbClr val="002164"/>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00200" y="620688"/>
            <a:ext cx="7543800" cy="571500"/>
          </a:xfrm>
        </p:spPr>
        <p:txBody>
          <a:bodyPr>
            <a:normAutofit/>
          </a:bodyPr>
          <a:lstStyle/>
          <a:p>
            <a:pPr eaLnBrk="1" fontAlgn="auto" hangingPunct="1">
              <a:spcAft>
                <a:spcPts val="0"/>
              </a:spcAft>
              <a:defRPr/>
            </a:pPr>
            <a:r>
              <a:rPr lang="zh-CN" altLang="en-US" sz="2800" dirty="0" smtClean="0">
                <a:solidFill>
                  <a:srgbClr val="002B82"/>
                </a:solidFill>
                <a:latin typeface="黑体" panose="02010609060101010101" pitchFamily="2" charset="-122"/>
                <a:ea typeface="黑体" panose="02010609060101010101" pitchFamily="2" charset="-122"/>
              </a:rPr>
              <a:t>例：地理八年级内容标准</a:t>
            </a:r>
            <a:endParaRPr lang="zh-CN" altLang="en-US" sz="2800" dirty="0" smtClean="0">
              <a:solidFill>
                <a:srgbClr val="002B82"/>
              </a:solidFill>
              <a:latin typeface="黑体" panose="02010609060101010101" pitchFamily="2" charset="-122"/>
              <a:ea typeface="黑体" panose="02010609060101010101" pitchFamily="2" charset="-122"/>
            </a:endParaRPr>
          </a:p>
        </p:txBody>
      </p:sp>
      <p:sp>
        <p:nvSpPr>
          <p:cNvPr id="5" name="文本占位符 4"/>
          <p:cNvSpPr>
            <a:spLocks noGrp="1"/>
          </p:cNvSpPr>
          <p:nvPr>
            <p:ph type="body" sz="quarter" idx="1"/>
          </p:nvPr>
        </p:nvSpPr>
        <p:spPr>
          <a:xfrm>
            <a:off x="500063" y="1285875"/>
            <a:ext cx="3657600" cy="658813"/>
          </a:xfrm>
        </p:spPr>
        <p:txBody>
          <a:bodyPr>
            <a:normAutofit/>
          </a:bodyPr>
          <a:lstStyle/>
          <a:p>
            <a:pPr>
              <a:defRPr/>
            </a:pPr>
            <a:r>
              <a:rPr lang="zh-CN" altLang="en-US" b="1" dirty="0" smtClean="0">
                <a:latin typeface="+mj-ea"/>
                <a:ea typeface="+mj-ea"/>
              </a:rPr>
              <a:t>认知能力层次</a:t>
            </a:r>
            <a:endParaRPr lang="zh-CN" altLang="en-US" b="1" dirty="0" smtClean="0">
              <a:latin typeface="+mj-ea"/>
              <a:ea typeface="+mj-ea"/>
            </a:endParaRPr>
          </a:p>
        </p:txBody>
      </p:sp>
      <p:sp>
        <p:nvSpPr>
          <p:cNvPr id="6" name="文本占位符 5"/>
          <p:cNvSpPr>
            <a:spLocks noGrp="1"/>
          </p:cNvSpPr>
          <p:nvPr>
            <p:ph type="body" sz="quarter" idx="3"/>
          </p:nvPr>
        </p:nvSpPr>
        <p:spPr>
          <a:xfrm>
            <a:off x="4716016" y="1196752"/>
            <a:ext cx="3657600" cy="658813"/>
          </a:xfrm>
        </p:spPr>
        <p:txBody>
          <a:bodyPr>
            <a:normAutofit/>
          </a:bodyPr>
          <a:lstStyle/>
          <a:p>
            <a:pPr eaLnBrk="1" fontAlgn="auto" hangingPunct="1">
              <a:spcAft>
                <a:spcPts val="0"/>
              </a:spcAft>
              <a:defRPr/>
            </a:pPr>
            <a:r>
              <a:rPr lang="zh-CN" altLang="en-US" b="1" dirty="0" smtClean="0">
                <a:latin typeface="+mj-ea"/>
                <a:ea typeface="+mj-ea"/>
              </a:rPr>
              <a:t>内容标准（部分）</a:t>
            </a:r>
            <a:endParaRPr lang="zh-CN" altLang="en-US" b="1" dirty="0" smtClean="0">
              <a:latin typeface="+mj-ea"/>
            </a:endParaRPr>
          </a:p>
        </p:txBody>
      </p:sp>
      <p:sp>
        <p:nvSpPr>
          <p:cNvPr id="67589" name="内容占位符 6"/>
          <p:cNvSpPr>
            <a:spLocks noGrp="1"/>
          </p:cNvSpPr>
          <p:nvPr>
            <p:ph sz="quarter" idx="2"/>
          </p:nvPr>
        </p:nvSpPr>
        <p:spPr/>
        <p:txBody>
          <a:bodyPr/>
          <a:lstStyle/>
          <a:p>
            <a:endParaRPr lang="zh-CN" altLang="en-US" smtClean="0"/>
          </a:p>
        </p:txBody>
      </p:sp>
      <p:pic>
        <p:nvPicPr>
          <p:cNvPr id="67590" name="Picture 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7188" y="1928813"/>
            <a:ext cx="40005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7688" y="1988840"/>
            <a:ext cx="4291012" cy="436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0" y="764704"/>
            <a:ext cx="1471379" cy="430887"/>
          </a:xfrm>
          <a:prstGeom prst="rect">
            <a:avLst/>
          </a:prstGeom>
          <a:noFill/>
        </p:spPr>
        <p:txBody>
          <a:bodyPr wrap="square" lIns="91440" tIns="45720" rIns="91440" bIns="45720">
            <a:spAutoFit/>
          </a:bodyPr>
          <a:lstStyle/>
          <a:p>
            <a:r>
              <a:rPr lang="zh-CN" altLang="en-US" sz="22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200" b="1" spc="50" dirty="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1763688" y="548680"/>
            <a:ext cx="6589199" cy="1280890"/>
          </a:xfrm>
        </p:spPr>
        <p:txBody>
          <a:bodyPr>
            <a:normAutofit/>
          </a:bodyPr>
          <a:lstStyle/>
          <a:p>
            <a:pPr eaLnBrk="1" fontAlgn="auto" hangingPunct="1">
              <a:spcAft>
                <a:spcPts val="0"/>
              </a:spcAft>
              <a:defRPr/>
            </a:pPr>
            <a:r>
              <a:rPr lang="zh-CN" altLang="en-US" sz="2800" dirty="0" smtClean="0">
                <a:solidFill>
                  <a:srgbClr val="002B82"/>
                </a:solidFill>
                <a:latin typeface="黑体" panose="02010609060101010101" pitchFamily="2" charset="-122"/>
                <a:ea typeface="黑体" panose="02010609060101010101" pitchFamily="2" charset="-122"/>
              </a:rPr>
              <a:t>       学业成就水平描述</a:t>
            </a:r>
            <a:br>
              <a:rPr lang="en-US" altLang="zh-CN" sz="2800" dirty="0" smtClean="0">
                <a:solidFill>
                  <a:srgbClr val="002B82"/>
                </a:solidFill>
                <a:latin typeface="黑体" panose="02010609060101010101" pitchFamily="2" charset="-122"/>
                <a:ea typeface="黑体" panose="02010609060101010101" pitchFamily="2" charset="-122"/>
              </a:rPr>
            </a:br>
            <a:r>
              <a:rPr lang="en-US" altLang="zh-CN" sz="2800" dirty="0" smtClean="0">
                <a:solidFill>
                  <a:srgbClr val="002B82"/>
                </a:solidFill>
                <a:latin typeface="黑体" panose="02010609060101010101" pitchFamily="2" charset="-122"/>
                <a:ea typeface="黑体" panose="02010609060101010101" pitchFamily="2" charset="-122"/>
              </a:rPr>
              <a:t>  </a:t>
            </a:r>
            <a:r>
              <a:rPr lang="zh-CN" altLang="en-US" sz="2800" dirty="0" smtClean="0">
                <a:solidFill>
                  <a:srgbClr val="002B82"/>
                </a:solidFill>
                <a:latin typeface="黑体" panose="02010609060101010101" pitchFamily="2" charset="-122"/>
                <a:ea typeface="黑体" panose="02010609060101010101" pitchFamily="2" charset="-122"/>
              </a:rPr>
              <a:t>（政策定义</a:t>
            </a:r>
            <a:r>
              <a:rPr lang="en-US" altLang="zh-CN" sz="2800" dirty="0" smtClean="0">
                <a:solidFill>
                  <a:srgbClr val="002B82"/>
                </a:solidFill>
                <a:latin typeface="黑体" panose="02010609060101010101" pitchFamily="2" charset="-122"/>
                <a:ea typeface="黑体" panose="02010609060101010101" pitchFamily="2" charset="-122"/>
              </a:rPr>
              <a:t>+</a:t>
            </a:r>
            <a:r>
              <a:rPr lang="zh-CN" altLang="en-US" sz="2800" dirty="0" smtClean="0">
                <a:solidFill>
                  <a:srgbClr val="002B82"/>
                </a:solidFill>
                <a:latin typeface="黑体" panose="02010609060101010101" pitchFamily="2" charset="-122"/>
                <a:ea typeface="黑体" panose="02010609060101010101" pitchFamily="2" charset="-122"/>
              </a:rPr>
              <a:t>学术性定义）</a:t>
            </a:r>
            <a:endParaRPr lang="zh-CN" altLang="en-US" sz="2800" dirty="0" smtClean="0">
              <a:solidFill>
                <a:srgbClr val="002B82"/>
              </a:solidFill>
              <a:latin typeface="黑体" panose="02010609060101010101" pitchFamily="2" charset="-122"/>
              <a:ea typeface="黑体" panose="02010609060101010101" pitchFamily="2" charset="-122"/>
            </a:endParaRPr>
          </a:p>
        </p:txBody>
      </p:sp>
      <p:sp>
        <p:nvSpPr>
          <p:cNvPr id="70659" name="内容占位符 7"/>
          <p:cNvSpPr>
            <a:spLocks noGrp="1"/>
          </p:cNvSpPr>
          <p:nvPr>
            <p:ph sz="quarter" idx="1"/>
          </p:nvPr>
        </p:nvSpPr>
        <p:spPr>
          <a:xfrm>
            <a:off x="457200" y="1600200"/>
            <a:ext cx="7467600" cy="4873625"/>
          </a:xfrm>
        </p:spPr>
        <p:txBody>
          <a:bodyPr>
            <a:normAutofit lnSpcReduction="10000"/>
          </a:bodyPr>
          <a:lstStyle/>
          <a:p>
            <a:pPr eaLnBrk="1" hangingPunct="1"/>
            <a:r>
              <a:rPr lang="zh-CN" altLang="en-US" sz="2000" dirty="0" smtClean="0">
                <a:solidFill>
                  <a:srgbClr val="002164"/>
                </a:solidFill>
                <a:latin typeface="黑体" panose="02010609060101010101" pitchFamily="2" charset="-122"/>
                <a:ea typeface="黑体" panose="02010609060101010101" pitchFamily="2" charset="-122"/>
              </a:rPr>
              <a:t>学业成就水平等级：</a:t>
            </a:r>
            <a:r>
              <a:rPr lang="zh-CN" altLang="en-US" sz="2000" b="1" dirty="0" smtClean="0">
                <a:solidFill>
                  <a:srgbClr val="C00000"/>
                </a:solidFill>
                <a:latin typeface="黑体" panose="02010609060101010101" pitchFamily="2" charset="-122"/>
                <a:ea typeface="黑体" panose="02010609060101010101" pitchFamily="2" charset="-122"/>
              </a:rPr>
              <a:t>优秀水平、良好水平、合格水平</a:t>
            </a:r>
            <a:r>
              <a:rPr lang="zh-CN" altLang="en-US" sz="2000" b="1" dirty="0" smtClean="0">
                <a:solidFill>
                  <a:srgbClr val="002164"/>
                </a:solidFill>
                <a:latin typeface="黑体" panose="02010609060101010101" pitchFamily="2" charset="-122"/>
                <a:ea typeface="黑体" panose="02010609060101010101" pitchFamily="2" charset="-122"/>
              </a:rPr>
              <a:t>三个等级</a:t>
            </a:r>
            <a:endParaRPr lang="en-US" altLang="zh-CN" sz="2000" b="1" dirty="0" smtClean="0">
              <a:solidFill>
                <a:srgbClr val="002164"/>
              </a:solidFill>
              <a:latin typeface="黑体" panose="02010609060101010101" pitchFamily="2" charset="-122"/>
              <a:ea typeface="黑体" panose="02010609060101010101" pitchFamily="2" charset="-122"/>
            </a:endParaRPr>
          </a:p>
          <a:p>
            <a:pPr eaLnBrk="1" hangingPunct="1"/>
            <a:endParaRPr lang="en-US" altLang="zh-CN" sz="2000" dirty="0" smtClean="0">
              <a:solidFill>
                <a:srgbClr val="002164"/>
              </a:solidFill>
              <a:latin typeface="黑体" panose="02010609060101010101" pitchFamily="2" charset="-122"/>
              <a:ea typeface="黑体" panose="02010609060101010101" pitchFamily="2" charset="-122"/>
            </a:endParaRPr>
          </a:p>
          <a:p>
            <a:pPr eaLnBrk="1" hangingPunct="1"/>
            <a:r>
              <a:rPr lang="zh-CN" altLang="en-US" sz="2000" dirty="0" smtClean="0">
                <a:solidFill>
                  <a:srgbClr val="002164"/>
                </a:solidFill>
                <a:latin typeface="黑体" panose="02010609060101010101" pitchFamily="2" charset="-122"/>
                <a:ea typeface="黑体" panose="02010609060101010101" pitchFamily="2" charset="-122"/>
              </a:rPr>
              <a:t>学业成就水平是指在常态学校教育条件下，学生在学科学业测试框架中达到内容标准程度的情况。</a:t>
            </a:r>
            <a:endParaRPr lang="en-US" altLang="zh-CN" sz="2000" dirty="0" smtClean="0">
              <a:solidFill>
                <a:srgbClr val="002164"/>
              </a:solidFill>
              <a:latin typeface="黑体" panose="02010609060101010101" pitchFamily="2" charset="-122"/>
              <a:ea typeface="黑体" panose="02010609060101010101" pitchFamily="2" charset="-122"/>
            </a:endParaRPr>
          </a:p>
          <a:p>
            <a:pPr lvl="4" eaLnBrk="1" hangingPunct="1"/>
            <a:endParaRPr lang="en-US" altLang="zh-CN" sz="2000" dirty="0" smtClean="0">
              <a:solidFill>
                <a:srgbClr val="002164"/>
              </a:solidFill>
              <a:latin typeface="黑体" panose="02010609060101010101" pitchFamily="2" charset="-122"/>
              <a:ea typeface="黑体" panose="02010609060101010101" pitchFamily="2" charset="-122"/>
            </a:endParaRPr>
          </a:p>
          <a:p>
            <a:pPr eaLnBrk="1" hangingPunct="1"/>
            <a:r>
              <a:rPr lang="zh-CN" altLang="en-US" sz="2000" dirty="0" smtClean="0">
                <a:solidFill>
                  <a:srgbClr val="002164"/>
                </a:solidFill>
                <a:latin typeface="黑体" panose="02010609060101010101" pitchFamily="2" charset="-122"/>
                <a:ea typeface="黑体" panose="02010609060101010101" pitchFamily="2" charset="-122"/>
              </a:rPr>
              <a:t>学业成就水平描述中体现了不同学业水平学生的典型行为特征，是对内容标准的进一步具体化，也是对学业测试结果进行解释的依据。</a:t>
            </a:r>
            <a:endParaRPr lang="en-US" altLang="zh-CN" sz="2000" dirty="0" smtClean="0">
              <a:solidFill>
                <a:srgbClr val="002164"/>
              </a:solidFill>
              <a:latin typeface="黑体" panose="02010609060101010101" pitchFamily="2" charset="-122"/>
              <a:ea typeface="黑体" panose="02010609060101010101" pitchFamily="2" charset="-122"/>
            </a:endParaRPr>
          </a:p>
          <a:p>
            <a:pPr lvl="4" eaLnBrk="1" hangingPunct="1"/>
            <a:endParaRPr lang="en-US" altLang="zh-CN" sz="2000" dirty="0" smtClean="0">
              <a:solidFill>
                <a:srgbClr val="002164"/>
              </a:solidFill>
              <a:latin typeface="黑体" panose="02010609060101010101" pitchFamily="2" charset="-122"/>
              <a:ea typeface="黑体" panose="02010609060101010101" pitchFamily="2" charset="-122"/>
            </a:endParaRPr>
          </a:p>
          <a:p>
            <a:pPr eaLnBrk="1" hangingPunct="1"/>
            <a:r>
              <a:rPr lang="zh-CN" altLang="en-US" sz="2000" dirty="0" smtClean="0">
                <a:solidFill>
                  <a:srgbClr val="002164"/>
                </a:solidFill>
                <a:latin typeface="黑体" panose="02010609060101010101" pitchFamily="2" charset="-122"/>
                <a:ea typeface="黑体" panose="02010609060101010101" pitchFamily="2" charset="-122"/>
              </a:rPr>
              <a:t>学业成就水平描述与学科</a:t>
            </a:r>
            <a:r>
              <a:rPr lang="en-US" altLang="zh-CN" sz="2000" dirty="0" smtClean="0">
                <a:solidFill>
                  <a:srgbClr val="002164"/>
                </a:solidFill>
                <a:latin typeface="黑体" panose="02010609060101010101" pitchFamily="2" charset="-122"/>
                <a:ea typeface="黑体" panose="02010609060101010101" pitchFamily="2" charset="-122"/>
              </a:rPr>
              <a:t>《</a:t>
            </a:r>
            <a:r>
              <a:rPr lang="zh-CN" altLang="en-US" sz="2000" dirty="0" smtClean="0">
                <a:solidFill>
                  <a:srgbClr val="002164"/>
                </a:solidFill>
                <a:latin typeface="黑体" panose="02010609060101010101" pitchFamily="2" charset="-122"/>
                <a:ea typeface="黑体" panose="02010609060101010101" pitchFamily="2" charset="-122"/>
              </a:rPr>
              <a:t>课程标准</a:t>
            </a:r>
            <a:r>
              <a:rPr lang="en-US" altLang="zh-CN" sz="2000" dirty="0" smtClean="0">
                <a:solidFill>
                  <a:srgbClr val="002164"/>
                </a:solidFill>
                <a:latin typeface="黑体" panose="02010609060101010101" pitchFamily="2" charset="-122"/>
                <a:ea typeface="黑体" panose="02010609060101010101" pitchFamily="2" charset="-122"/>
              </a:rPr>
              <a:t>》</a:t>
            </a:r>
            <a:r>
              <a:rPr lang="zh-CN" altLang="en-US" sz="2000" dirty="0" smtClean="0">
                <a:solidFill>
                  <a:srgbClr val="002164"/>
                </a:solidFill>
                <a:latin typeface="黑体" panose="02010609060101010101" pitchFamily="2" charset="-122"/>
                <a:ea typeface="黑体" panose="02010609060101010101" pitchFamily="2" charset="-122"/>
              </a:rPr>
              <a:t>、学科评价基础框架的内容相结合，强调关键行为特征表现；注重不同年级之间的连续性，体现差异性；通常采用动词会动词加副词的形式来表示不同水平的差异性。</a:t>
            </a:r>
            <a:endParaRPr lang="en-US" altLang="zh-CN" sz="2000" dirty="0" smtClean="0">
              <a:solidFill>
                <a:srgbClr val="002164"/>
              </a:solidFill>
              <a:latin typeface="黑体" panose="02010609060101010101" pitchFamily="2" charset="-122"/>
              <a:ea typeface="黑体" panose="02010609060101010101" pitchFamily="2" charset="-122"/>
            </a:endParaRPr>
          </a:p>
          <a:p>
            <a:pPr eaLnBrk="1" hangingPunct="1">
              <a:buFont typeface="Wingdings" panose="05000000000000000000" pitchFamily="2" charset="2"/>
              <a:buNone/>
            </a:pPr>
            <a:r>
              <a:rPr lang="en-US" altLang="zh-CN" sz="2000" dirty="0" smtClean="0">
                <a:solidFill>
                  <a:srgbClr val="002164"/>
                </a:solidFill>
                <a:latin typeface="黑体" panose="02010609060101010101" pitchFamily="2" charset="-122"/>
                <a:ea typeface="黑体" panose="02010609060101010101" pitchFamily="2" charset="-122"/>
              </a:rPr>
              <a:t> </a:t>
            </a:r>
            <a:endParaRPr lang="zh-CN" altLang="en-US" sz="2000" dirty="0" smtClean="0">
              <a:solidFill>
                <a:srgbClr val="002164"/>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7664" y="620688"/>
            <a:ext cx="7829550" cy="1143000"/>
          </a:xfrm>
        </p:spPr>
        <p:txBody>
          <a:bodyPr/>
          <a:lstStyle/>
          <a:p>
            <a:pPr eaLnBrk="1" fontAlgn="auto" hangingPunct="1">
              <a:spcAft>
                <a:spcPts val="0"/>
              </a:spcAft>
              <a:defRPr/>
            </a:pPr>
            <a:r>
              <a:rPr lang="zh-CN" altLang="en-US" sz="2800" dirty="0" smtClean="0">
                <a:solidFill>
                  <a:srgbClr val="002B82"/>
                </a:solidFill>
                <a:latin typeface="黑体" panose="02010609060101010101" pitchFamily="2" charset="-122"/>
                <a:ea typeface="黑体" panose="02010609060101010101" pitchFamily="2" charset="-122"/>
              </a:rPr>
              <a:t>例：</a:t>
            </a:r>
            <a:r>
              <a:rPr lang="en-US" altLang="zh-CN" sz="2800" dirty="0" err="1" smtClean="0">
                <a:solidFill>
                  <a:srgbClr val="002B82"/>
                </a:solidFill>
                <a:latin typeface="黑体" panose="02010609060101010101" pitchFamily="2" charset="-122"/>
                <a:ea typeface="黑体" panose="02010609060101010101" pitchFamily="2" charset="-122"/>
              </a:rPr>
              <a:t>数学三年级</a:t>
            </a:r>
            <a:r>
              <a:rPr lang="zh-CN" altLang="en-US" sz="2800" dirty="0" smtClean="0">
                <a:solidFill>
                  <a:srgbClr val="002B82"/>
                </a:solidFill>
                <a:latin typeface="黑体" panose="02010609060101010101" pitchFamily="2" charset="-122"/>
                <a:ea typeface="黑体" panose="02010609060101010101" pitchFamily="2" charset="-122"/>
              </a:rPr>
              <a:t>学业成就水平描述（部分）</a:t>
            </a:r>
            <a:endParaRPr lang="zh-CN" altLang="en-US" sz="2800" dirty="0" smtClean="0">
              <a:solidFill>
                <a:srgbClr val="002B82"/>
              </a:solidFill>
              <a:latin typeface="黑体" panose="02010609060101010101" pitchFamily="2" charset="-122"/>
              <a:ea typeface="黑体" panose="02010609060101010101" pitchFamily="2" charset="-122"/>
            </a:endParaRPr>
          </a:p>
        </p:txBody>
      </p:sp>
      <p:pic>
        <p:nvPicPr>
          <p:cNvPr id="71683" name="Picture 2"/>
          <p:cNvPicPr>
            <a:picLocks noGrp="1" noChangeAspect="1" noChangeArrowheads="1"/>
          </p:cNvPicPr>
          <p:nvPr>
            <p:ph sz="quarter" idx="1"/>
          </p:nvPr>
        </p:nvPicPr>
        <p:blipFill>
          <a:blip r:embed="rId1" cstate="print">
            <a:extLst>
              <a:ext uri="{28A0092B-C50C-407E-A947-70E740481C1C}">
                <a14:useLocalDpi xmlns:a14="http://schemas.microsoft.com/office/drawing/2010/main" val="0"/>
              </a:ext>
            </a:extLst>
          </a:blip>
          <a:srcRect/>
          <a:stretch>
            <a:fillRect/>
          </a:stretch>
        </p:blipFill>
        <p:spPr>
          <a:xfrm>
            <a:off x="357188" y="1643063"/>
            <a:ext cx="8289925" cy="485775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388" y="1196975"/>
            <a:ext cx="8713787" cy="280828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pic>
        <p:nvPicPr>
          <p:cNvPr id="11267" name="图片 2"/>
          <p:cNvPicPr>
            <a:picLocks noChangeAspect="1"/>
          </p:cNvPicPr>
          <p:nvPr/>
        </p:nvPicPr>
        <p:blipFill>
          <a:blip r:embed="rId1" cstate="print"/>
          <a:srcRect/>
          <a:stretch>
            <a:fillRect/>
          </a:stretch>
        </p:blipFill>
        <p:spPr bwMode="auto">
          <a:xfrm>
            <a:off x="323850" y="1989138"/>
            <a:ext cx="3527425" cy="1839912"/>
          </a:xfrm>
          <a:prstGeom prst="rect">
            <a:avLst/>
          </a:prstGeom>
          <a:noFill/>
          <a:ln w="9525">
            <a:noFill/>
            <a:miter lim="800000"/>
            <a:headEnd/>
            <a:tailEnd/>
          </a:ln>
        </p:spPr>
      </p:pic>
      <p:sp>
        <p:nvSpPr>
          <p:cNvPr id="11268" name="文本框 3"/>
          <p:cNvSpPr txBox="1">
            <a:spLocks noChangeArrowheads="1"/>
          </p:cNvSpPr>
          <p:nvPr/>
        </p:nvSpPr>
        <p:spPr bwMode="auto">
          <a:xfrm>
            <a:off x="165100" y="1350963"/>
            <a:ext cx="8424863" cy="461962"/>
          </a:xfrm>
          <a:prstGeom prst="rect">
            <a:avLst/>
          </a:prstGeom>
          <a:noFill/>
          <a:ln w="9525">
            <a:noFill/>
            <a:miter lim="800000"/>
          </a:ln>
        </p:spPr>
        <p:txBody>
          <a:bodyPr>
            <a:spAutoFit/>
          </a:bodyPr>
          <a:lstStyle/>
          <a:p>
            <a:r>
              <a:rPr lang="en-US" altLang="zh-CN" sz="2400">
                <a:latin typeface="黑体" panose="02010609060101010101" pitchFamily="2" charset="-122"/>
                <a:ea typeface="黑体" panose="02010609060101010101" pitchFamily="2" charset="-122"/>
              </a:rPr>
              <a:t>《</a:t>
            </a:r>
            <a:r>
              <a:rPr lang="zh-CN" altLang="en-US" sz="2400">
                <a:latin typeface="黑体" panose="02010609060101010101" pitchFamily="2" charset="-122"/>
                <a:ea typeface="黑体" panose="02010609060101010101" pitchFamily="2" charset="-122"/>
              </a:rPr>
              <a:t>国家中长期教育改革和发展规划纲要</a:t>
            </a:r>
            <a:r>
              <a:rPr lang="en-US" altLang="zh-CN" sz="2400">
                <a:latin typeface="黑体" panose="02010609060101010101" pitchFamily="2" charset="-122"/>
                <a:ea typeface="黑体" panose="02010609060101010101" pitchFamily="2" charset="-122"/>
              </a:rPr>
              <a:t>(2010-2020 </a:t>
            </a:r>
            <a:r>
              <a:rPr lang="zh-CN" altLang="en-US" sz="2400">
                <a:latin typeface="黑体" panose="02010609060101010101" pitchFamily="2" charset="-122"/>
                <a:ea typeface="黑体" panose="02010609060101010101" pitchFamily="2" charset="-122"/>
              </a:rPr>
              <a:t>年</a:t>
            </a:r>
            <a:r>
              <a:rPr lang="en-US" altLang="zh-CN" sz="2400">
                <a:latin typeface="黑体" panose="02010609060101010101" pitchFamily="2" charset="-122"/>
                <a:ea typeface="黑体" panose="02010609060101010101" pitchFamily="2" charset="-122"/>
              </a:rPr>
              <a:t>) 》</a:t>
            </a:r>
            <a:endParaRPr lang="zh-CN" altLang="en-US" sz="2400">
              <a:latin typeface="黑体" panose="02010609060101010101" pitchFamily="2" charset="-122"/>
              <a:ea typeface="黑体" panose="02010609060101010101" pitchFamily="2" charset="-122"/>
            </a:endParaRPr>
          </a:p>
        </p:txBody>
      </p:sp>
      <p:sp>
        <p:nvSpPr>
          <p:cNvPr id="11269" name="文本框 4"/>
          <p:cNvSpPr txBox="1">
            <a:spLocks noChangeArrowheads="1"/>
          </p:cNvSpPr>
          <p:nvPr/>
        </p:nvSpPr>
        <p:spPr bwMode="auto">
          <a:xfrm>
            <a:off x="3995738" y="2085975"/>
            <a:ext cx="4594225" cy="1630363"/>
          </a:xfrm>
          <a:prstGeom prst="rect">
            <a:avLst/>
          </a:prstGeom>
          <a:noFill/>
          <a:ln w="9525">
            <a:noFill/>
            <a:miter lim="800000"/>
          </a:ln>
        </p:spPr>
        <p:txBody>
          <a:bodyPr>
            <a:spAutoFit/>
          </a:bodyPr>
          <a:lstStyle/>
          <a:p>
            <a:r>
              <a:rPr lang="zh-CN" altLang="en-US" sz="2000">
                <a:latin typeface="华文细黑" panose="02010600040101010101" pitchFamily="2" charset="-122"/>
                <a:ea typeface="华文细黑" panose="02010600040101010101" pitchFamily="2" charset="-122"/>
              </a:rPr>
              <a:t>“制定教育质量国家标准”</a:t>
            </a:r>
            <a:endParaRPr lang="en-US" altLang="zh-CN" sz="2000">
              <a:latin typeface="华文细黑" panose="02010600040101010101" pitchFamily="2" charset="-122"/>
              <a:ea typeface="华文细黑" panose="02010600040101010101" pitchFamily="2" charset="-122"/>
            </a:endParaRPr>
          </a:p>
          <a:p>
            <a:r>
              <a:rPr lang="zh-CN" altLang="en-US" sz="2000">
                <a:latin typeface="华文细黑" panose="02010600040101010101" pitchFamily="2" charset="-122"/>
                <a:ea typeface="华文细黑" panose="02010600040101010101" pitchFamily="2" charset="-122"/>
              </a:rPr>
              <a:t>“提高义务教育质量。建立国家义务教育质量基本标准和监测制度。”</a:t>
            </a:r>
            <a:endParaRPr lang="en-US" altLang="zh-CN" sz="2000">
              <a:latin typeface="华文细黑" panose="02010600040101010101" pitchFamily="2" charset="-122"/>
              <a:ea typeface="华文细黑" panose="02010600040101010101" pitchFamily="2" charset="-122"/>
            </a:endParaRPr>
          </a:p>
          <a:p>
            <a:r>
              <a:rPr lang="zh-CN" altLang="en-US" sz="2000">
                <a:latin typeface="华文细黑" panose="02010600040101010101" pitchFamily="2" charset="-122"/>
                <a:ea typeface="华文细黑" panose="02010600040101010101" pitchFamily="2" charset="-122"/>
              </a:rPr>
              <a:t>“严格执行义务教育国家课程标准、教师资格标准。”</a:t>
            </a:r>
            <a:endParaRPr lang="zh-CN" altLang="en-US" sz="2000">
              <a:latin typeface="华文细黑" panose="02010600040101010101" pitchFamily="2" charset="-122"/>
              <a:ea typeface="华文细黑" panose="02010600040101010101" pitchFamily="2" charset="-122"/>
            </a:endParaRPr>
          </a:p>
        </p:txBody>
      </p:sp>
      <p:sp>
        <p:nvSpPr>
          <p:cNvPr id="6" name="矩形 5"/>
          <p:cNvSpPr/>
          <p:nvPr/>
        </p:nvSpPr>
        <p:spPr>
          <a:xfrm>
            <a:off x="0" y="0"/>
            <a:ext cx="9144000" cy="106203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6"/>
          <p:cNvSpPr/>
          <p:nvPr/>
        </p:nvSpPr>
        <p:spPr>
          <a:xfrm>
            <a:off x="179388" y="4221163"/>
            <a:ext cx="8713787" cy="244792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1272" name="文本框 8"/>
          <p:cNvSpPr txBox="1">
            <a:spLocks noChangeArrowheads="1"/>
          </p:cNvSpPr>
          <p:nvPr/>
        </p:nvSpPr>
        <p:spPr bwMode="auto">
          <a:xfrm>
            <a:off x="165100" y="4375150"/>
            <a:ext cx="8424863" cy="461963"/>
          </a:xfrm>
          <a:prstGeom prst="rect">
            <a:avLst/>
          </a:prstGeom>
          <a:noFill/>
          <a:ln w="9525">
            <a:noFill/>
            <a:miter lim="800000"/>
          </a:ln>
        </p:spPr>
        <p:txBody>
          <a:bodyPr>
            <a:spAutoFit/>
          </a:bodyPr>
          <a:lstStyle/>
          <a:p>
            <a:r>
              <a:rPr lang="zh-CN" altLang="en-US" sz="2400">
                <a:latin typeface="黑体" panose="02010609060101010101" pitchFamily="2" charset="-122"/>
                <a:ea typeface="黑体" panose="02010609060101010101" pitchFamily="2" charset="-122"/>
              </a:rPr>
              <a:t>教育部</a:t>
            </a:r>
            <a:r>
              <a:rPr lang="en-US" altLang="zh-CN" sz="2400">
                <a:latin typeface="黑体" panose="02010609060101010101" pitchFamily="2" charset="-122"/>
                <a:ea typeface="黑体" panose="02010609060101010101" pitchFamily="2" charset="-122"/>
              </a:rPr>
              <a:t>《</a:t>
            </a:r>
            <a:r>
              <a:rPr lang="zh-CN" altLang="en-US" sz="2400">
                <a:latin typeface="黑体" panose="02010609060101010101" pitchFamily="2" charset="-122"/>
                <a:ea typeface="黑体" panose="02010609060101010101" pitchFamily="2" charset="-122"/>
              </a:rPr>
              <a:t>关于推进中小学教育质量综合评价改革的意见</a:t>
            </a:r>
            <a:r>
              <a:rPr lang="en-US" altLang="zh-CN" sz="2400">
                <a:latin typeface="黑体" panose="02010609060101010101" pitchFamily="2" charset="-122"/>
                <a:ea typeface="黑体" panose="02010609060101010101" pitchFamily="2" charset="-122"/>
              </a:rPr>
              <a:t>》</a:t>
            </a:r>
            <a:endParaRPr lang="zh-CN" altLang="en-US" sz="2400">
              <a:latin typeface="黑体" panose="02010609060101010101" pitchFamily="2" charset="-122"/>
              <a:ea typeface="黑体" panose="02010609060101010101" pitchFamily="2" charset="-122"/>
            </a:endParaRPr>
          </a:p>
        </p:txBody>
      </p:sp>
      <p:sp>
        <p:nvSpPr>
          <p:cNvPr id="11273" name="文本框 9"/>
          <p:cNvSpPr txBox="1">
            <a:spLocks noChangeArrowheads="1"/>
          </p:cNvSpPr>
          <p:nvPr/>
        </p:nvSpPr>
        <p:spPr bwMode="auto">
          <a:xfrm>
            <a:off x="3995738" y="4894263"/>
            <a:ext cx="4897437" cy="1631950"/>
          </a:xfrm>
          <a:prstGeom prst="rect">
            <a:avLst/>
          </a:prstGeom>
          <a:noFill/>
          <a:ln w="9525">
            <a:noFill/>
            <a:miter lim="800000"/>
          </a:ln>
        </p:spPr>
        <p:txBody>
          <a:bodyPr>
            <a:spAutoFit/>
          </a:bodyPr>
          <a:lstStyle/>
          <a:p>
            <a:r>
              <a:rPr lang="zh-CN" altLang="en-US" sz="2000" dirty="0">
                <a:latin typeface="华文细黑" panose="02010600040101010101" pitchFamily="2" charset="-122"/>
                <a:ea typeface="华文细黑" panose="02010600040101010101" pitchFamily="2" charset="-122"/>
              </a:rPr>
              <a:t>“基本建立体现素质教育要求、</a:t>
            </a:r>
            <a:r>
              <a:rPr lang="zh-CN" altLang="en-US" sz="2000" dirty="0">
                <a:solidFill>
                  <a:srgbClr val="C00000"/>
                </a:solidFill>
                <a:latin typeface="华文细黑" panose="02010600040101010101" pitchFamily="2" charset="-122"/>
                <a:ea typeface="华文细黑" panose="02010600040101010101" pitchFamily="2" charset="-122"/>
              </a:rPr>
              <a:t>以学生发展为核心、科学多元的中小学教育质量评价制度</a:t>
            </a:r>
            <a:r>
              <a:rPr lang="zh-CN" altLang="en-US" sz="2000" dirty="0">
                <a:latin typeface="华文细黑" panose="02010600040101010101" pitchFamily="2" charset="-122"/>
                <a:ea typeface="华文细黑" panose="02010600040101010101" pitchFamily="2" charset="-122"/>
              </a:rPr>
              <a:t>，切实扭转单纯以学生学业考试成绩和学校升学率评价中小学教育质量的倾向，促进学生全面发展、健康成长。”</a:t>
            </a:r>
            <a:endParaRPr lang="zh-CN" altLang="en-US" sz="2000" dirty="0">
              <a:latin typeface="华文细黑" panose="02010600040101010101" pitchFamily="2" charset="-122"/>
              <a:ea typeface="华文细黑" panose="02010600040101010101" pitchFamily="2" charset="-122"/>
            </a:endParaRPr>
          </a:p>
        </p:txBody>
      </p:sp>
      <p:pic>
        <p:nvPicPr>
          <p:cNvPr id="11" name="图片 10"/>
          <p:cNvPicPr>
            <a:picLocks noChangeAspect="1"/>
          </p:cNvPicPr>
          <p:nvPr/>
        </p:nvPicPr>
        <p:blipFill>
          <a:blip r:embed="rId2" cstate="print"/>
          <a:stretch>
            <a:fillRect/>
          </a:stretch>
        </p:blipFill>
        <p:spPr>
          <a:xfrm>
            <a:off x="323850" y="5013325"/>
            <a:ext cx="3527425" cy="1512888"/>
          </a:xfrm>
          <a:prstGeom prst="rect">
            <a:avLst/>
          </a:prstGeom>
          <a:ln>
            <a:solidFill>
              <a:schemeClr val="bg1">
                <a:lumMod val="75000"/>
              </a:schemeClr>
            </a:solidFill>
          </a:ln>
        </p:spPr>
      </p:pic>
      <p:sp>
        <p:nvSpPr>
          <p:cNvPr id="11275" name="标题 1"/>
          <p:cNvSpPr txBox="1"/>
          <p:nvPr/>
        </p:nvSpPr>
        <p:spPr bwMode="auto">
          <a:xfrm>
            <a:off x="442913" y="479425"/>
            <a:ext cx="6589712" cy="690563"/>
          </a:xfrm>
          <a:prstGeom prst="rect">
            <a:avLst/>
          </a:prstGeom>
          <a:noFill/>
          <a:ln w="9525">
            <a:noFill/>
            <a:miter lim="800000"/>
          </a:ln>
        </p:spPr>
        <p:txBody>
          <a:bodyPr/>
          <a:lstStyle/>
          <a:p>
            <a:pPr defTabSz="685800" eaLnBrk="1" hangingPunct="1">
              <a:lnSpc>
                <a:spcPct val="90000"/>
              </a:lnSpc>
            </a:pPr>
            <a:r>
              <a:rPr lang="zh-CN" altLang="en-US" sz="2800" dirty="0" smtClean="0">
                <a:solidFill>
                  <a:schemeClr val="bg1"/>
                </a:solidFill>
                <a:latin typeface="黑体" panose="02010609060101010101" pitchFamily="2" charset="-122"/>
                <a:ea typeface="黑体" panose="02010609060101010101" pitchFamily="2" charset="-122"/>
              </a:rPr>
              <a:t>重要政策</a:t>
            </a:r>
            <a:r>
              <a:rPr lang="zh-CN" altLang="en-US" sz="2800" dirty="0">
                <a:solidFill>
                  <a:schemeClr val="bg1"/>
                </a:solidFill>
                <a:latin typeface="黑体" panose="02010609060101010101" pitchFamily="2" charset="-122"/>
                <a:ea typeface="黑体" panose="02010609060101010101" pitchFamily="2" charset="-122"/>
              </a:rPr>
              <a:t>文件</a:t>
            </a:r>
            <a:endParaRPr lang="zh-CN" altLang="en-US" sz="2800" dirty="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1"/>
          <p:cNvSpPr>
            <a:spLocks noGrp="1"/>
          </p:cNvSpPr>
          <p:nvPr>
            <p:ph type="title"/>
          </p:nvPr>
        </p:nvSpPr>
        <p:spPr>
          <a:xfrm>
            <a:off x="1619672" y="657489"/>
            <a:ext cx="6336704" cy="688033"/>
          </a:xfrm>
        </p:spPr>
        <p:txBody>
          <a:bodyPr>
            <a:normAutofit/>
          </a:bodyPr>
          <a:lstStyle/>
          <a:p>
            <a:pPr>
              <a:defRPr/>
            </a:pPr>
            <a:r>
              <a:rPr lang="zh-CN" altLang="en-US" sz="3200" dirty="0" smtClean="0">
                <a:solidFill>
                  <a:schemeClr val="tx1"/>
                </a:solidFill>
                <a:latin typeface="黑体" panose="02010609060101010101" pitchFamily="2" charset="-122"/>
                <a:ea typeface="黑体" panose="02010609060101010101" pitchFamily="2" charset="-122"/>
              </a:rPr>
              <a:t>六大特点</a:t>
            </a:r>
            <a:endParaRPr lang="zh-CN" altLang="en-US" sz="3200" dirty="0">
              <a:solidFill>
                <a:schemeClr val="tx1"/>
              </a:solidFill>
              <a:latin typeface="黑体" panose="02010609060101010101" pitchFamily="2" charset="-122"/>
              <a:ea typeface="黑体" panose="02010609060101010101" pitchFamily="2" charset="-122"/>
            </a:endParaRPr>
          </a:p>
        </p:txBody>
      </p:sp>
      <p:sp>
        <p:nvSpPr>
          <p:cNvPr id="41" name="矩形 40"/>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aphicFrame>
        <p:nvGraphicFramePr>
          <p:cNvPr id="2" name="图示 1"/>
          <p:cNvGraphicFramePr/>
          <p:nvPr/>
        </p:nvGraphicFramePr>
        <p:xfrm>
          <a:off x="323528" y="1556792"/>
          <a:ext cx="8676456" cy="494116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04184" y="520162"/>
            <a:ext cx="6624200" cy="864994"/>
          </a:xfrm>
        </p:spPr>
        <p:txBody>
          <a:bodyPr>
            <a:normAutofit/>
          </a:bodyPr>
          <a:lstStyle/>
          <a:p>
            <a:r>
              <a:rPr lang="zh-CN" altLang="en-US" sz="2400" dirty="0">
                <a:solidFill>
                  <a:schemeClr val="tx1"/>
                </a:solidFill>
                <a:latin typeface="黑体" panose="02010609060101010101" pitchFamily="2" charset="-122"/>
                <a:ea typeface="黑体" panose="02010609060101010101" pitchFamily="2" charset="-122"/>
              </a:rPr>
              <a:t>国内率先采用定量研究与质性研究相结合的混合设计</a:t>
            </a:r>
            <a:r>
              <a:rPr lang="zh-CN" altLang="en-US" sz="2400" dirty="0" smtClean="0">
                <a:solidFill>
                  <a:schemeClr val="tx1"/>
                </a:solidFill>
                <a:latin typeface="黑体" panose="02010609060101010101" pitchFamily="2" charset="-122"/>
                <a:ea typeface="黑体" panose="02010609060101010101" pitchFamily="2" charset="-122"/>
              </a:rPr>
              <a:t>路线</a:t>
            </a:r>
            <a:endParaRPr lang="zh-CN" altLang="en-US" sz="2400" dirty="0">
              <a:solidFill>
                <a:schemeClr val="tx1"/>
              </a:solidFill>
            </a:endParaRPr>
          </a:p>
        </p:txBody>
      </p:sp>
      <p:sp>
        <p:nvSpPr>
          <p:cNvPr id="4" name="矩形 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
        <p:nvSpPr>
          <p:cNvPr id="5" name="内容占位符 2"/>
          <p:cNvSpPr txBox="1"/>
          <p:nvPr/>
        </p:nvSpPr>
        <p:spPr bwMode="auto">
          <a:xfrm>
            <a:off x="644810" y="1582084"/>
            <a:ext cx="7858125" cy="1328822"/>
          </a:xfrm>
          <a:prstGeom prst="rect">
            <a:avLst/>
          </a:prstGeom>
          <a:noFill/>
          <a:ln w="9525">
            <a:noFill/>
            <a:miter lim="800000"/>
          </a:ln>
        </p:spPr>
        <p:txBody>
          <a:bodyPr/>
          <a:lstStyle/>
          <a:p>
            <a:pPr marL="342900" indent="-342900" eaLnBrk="0" fontAlgn="base" hangingPunct="0">
              <a:lnSpc>
                <a:spcPct val="150000"/>
              </a:lnSpc>
              <a:spcBef>
                <a:spcPct val="20000"/>
              </a:spcBef>
              <a:spcAft>
                <a:spcPct val="0"/>
              </a:spcAft>
              <a:buFont typeface="Wingdings" panose="05000000000000000000" pitchFamily="2" charset="2"/>
              <a:buChar char="l"/>
              <a:defRPr/>
            </a:pPr>
            <a:r>
              <a:rPr lang="zh-CN" altLang="en-US" dirty="0">
                <a:solidFill>
                  <a:srgbClr val="000000"/>
                </a:solidFill>
                <a:latin typeface="黑体" panose="02010609060101010101" pitchFamily="2" charset="-122"/>
                <a:ea typeface="黑体" panose="02010609060101010101" pitchFamily="2" charset="-122"/>
              </a:rPr>
              <a:t>采用定量研究系统与质性研究系统相结合的教育研究混合方法设计路线，探索建立一套从基础评价框架建构到评价结果报告的大规模教育教学测评技术操作与管理流程</a:t>
            </a:r>
            <a:r>
              <a:rPr lang="zh-CN" altLang="en-US" dirty="0" smtClean="0">
                <a:solidFill>
                  <a:srgbClr val="000000"/>
                </a:solidFill>
                <a:latin typeface="黑体" panose="02010609060101010101" pitchFamily="2" charset="-122"/>
                <a:ea typeface="黑体" panose="02010609060101010101" pitchFamily="2" charset="-122"/>
              </a:rPr>
              <a:t>。</a:t>
            </a:r>
            <a:endParaRPr lang="en-US" altLang="zh-CN" dirty="0">
              <a:solidFill>
                <a:srgbClr val="000000"/>
              </a:solidFill>
              <a:latin typeface="黑体" panose="02010609060101010101" pitchFamily="2" charset="-122"/>
              <a:ea typeface="黑体" panose="02010609060101010101" pitchFamily="2" charset="-122"/>
            </a:endParaRPr>
          </a:p>
          <a:p>
            <a:pPr marL="342900" indent="-342900" eaLnBrk="0" fontAlgn="base" hangingPunct="0">
              <a:spcBef>
                <a:spcPct val="20000"/>
              </a:spcBef>
              <a:spcAft>
                <a:spcPct val="0"/>
              </a:spcAft>
              <a:buFont typeface="Arial" panose="020B0604020202020204" pitchFamily="34" charset="0"/>
              <a:buChar char="•"/>
            </a:pPr>
            <a:endParaRPr lang="en-US" altLang="zh-CN" sz="1000" b="1" dirty="0">
              <a:solidFill>
                <a:srgbClr val="002060"/>
              </a:solidFill>
              <a:latin typeface="黑体" panose="02010609060101010101" pitchFamily="2" charset="-122"/>
              <a:ea typeface="黑体" panose="02010609060101010101" pitchFamily="2" charset="-122"/>
            </a:endParaRPr>
          </a:p>
          <a:p>
            <a:pPr marL="342900" indent="-342900" eaLnBrk="0" fontAlgn="base" hangingPunct="0">
              <a:spcBef>
                <a:spcPct val="20000"/>
              </a:spcBef>
              <a:spcAft>
                <a:spcPct val="0"/>
              </a:spcAft>
              <a:buFont typeface="Arial" panose="020B0604020202020204" pitchFamily="34" charset="0"/>
              <a:buChar char="•"/>
            </a:pPr>
            <a:endParaRPr lang="zh-CN" altLang="en-US" dirty="0">
              <a:solidFill>
                <a:srgbClr val="002060"/>
              </a:solidFill>
              <a:latin typeface="黑体" panose="02010609060101010101" pitchFamily="2" charset="-122"/>
              <a:ea typeface="黑体" panose="02010609060101010101" pitchFamily="2" charset="-122"/>
            </a:endParaRPr>
          </a:p>
        </p:txBody>
      </p:sp>
      <p:graphicFrame>
        <p:nvGraphicFramePr>
          <p:cNvPr id="6" name="图示 5"/>
          <p:cNvGraphicFramePr/>
          <p:nvPr/>
        </p:nvGraphicFramePr>
        <p:xfrm>
          <a:off x="971600" y="3080214"/>
          <a:ext cx="7286676" cy="321471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 name="左弧形箭头 6"/>
          <p:cNvSpPr/>
          <p:nvPr/>
        </p:nvSpPr>
        <p:spPr>
          <a:xfrm>
            <a:off x="471563" y="3723155"/>
            <a:ext cx="642937" cy="2000250"/>
          </a:xfrm>
          <a:prstGeom prst="curved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fontAlgn="base">
              <a:spcBef>
                <a:spcPct val="0"/>
              </a:spcBef>
              <a:spcAft>
                <a:spcPct val="0"/>
              </a:spcAft>
              <a:defRPr/>
            </a:pPr>
            <a:endParaRPr lang="zh-CN"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87264" y="709811"/>
            <a:ext cx="6589199" cy="730200"/>
          </a:xfrm>
        </p:spPr>
        <p:txBody>
          <a:bodyPr>
            <a:normAutofit/>
          </a:bodyPr>
          <a:lstStyle/>
          <a:p>
            <a:r>
              <a:rPr lang="zh-CN" altLang="en-US" sz="2400" dirty="0" smtClean="0">
                <a:solidFill>
                  <a:schemeClr val="tx1"/>
                </a:solidFill>
                <a:latin typeface="黑体" panose="02010609060101010101" pitchFamily="2" charset="-122"/>
                <a:ea typeface="黑体" panose="02010609060101010101" pitchFamily="2" charset="-122"/>
              </a:rPr>
              <a:t>项目工作流程图</a:t>
            </a:r>
            <a:endParaRPr lang="zh-CN" altLang="en-US" sz="2400" dirty="0">
              <a:solidFill>
                <a:schemeClr val="tx1"/>
              </a:solidFill>
              <a:latin typeface="黑体" panose="02010609060101010101" pitchFamily="2" charset="-122"/>
              <a:ea typeface="黑体" panose="02010609060101010101" pitchFamily="2" charset="-122"/>
            </a:endParaRPr>
          </a:p>
        </p:txBody>
      </p:sp>
      <p:sp>
        <p:nvSpPr>
          <p:cNvPr id="4" name="AutoShape 79"/>
          <p:cNvSpPr>
            <a:spLocks noChangeArrowheads="1"/>
          </p:cNvSpPr>
          <p:nvPr/>
        </p:nvSpPr>
        <p:spPr bwMode="auto">
          <a:xfrm>
            <a:off x="238973" y="2640980"/>
            <a:ext cx="406400" cy="2830513"/>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kumimoji="0" lang="zh-CN" sz="1400" b="0" i="0" u="none" strike="noStrike" cap="none" normalizeH="0" baseline="0" dirty="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rPr>
              <a:t>制定评价方案</a:t>
            </a:r>
            <a:endParaRPr kumimoji="0" lang="zh-CN" sz="11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rPr>
              <a:t>/</a:t>
            </a:r>
            <a:endParaRPr kumimoji="0" lang="en-US" altLang="zh-CN" sz="11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rPr>
              <a:t>手册</a:t>
            </a:r>
            <a:endParaRPr kumimoji="0" lang="zh-CN"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5" name="AutoShape 78"/>
          <p:cNvSpPr>
            <a:spLocks noChangeArrowheads="1"/>
          </p:cNvSpPr>
          <p:nvPr/>
        </p:nvSpPr>
        <p:spPr bwMode="auto">
          <a:xfrm>
            <a:off x="658245" y="3766039"/>
            <a:ext cx="357188" cy="452437"/>
          </a:xfrm>
          <a:prstGeom prst="rightArrow">
            <a:avLst>
              <a:gd name="adj1" fmla="val 50000"/>
              <a:gd name="adj2" fmla="val 26754"/>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a:p>
        </p:txBody>
      </p:sp>
      <p:sp>
        <p:nvSpPr>
          <p:cNvPr id="6" name="AutoShape 77"/>
          <p:cNvSpPr>
            <a:spLocks noChangeShapeType="1"/>
          </p:cNvSpPr>
          <p:nvPr/>
        </p:nvSpPr>
        <p:spPr bwMode="auto">
          <a:xfrm flipH="1">
            <a:off x="1014319" y="2692763"/>
            <a:ext cx="7937" cy="2655888"/>
          </a:xfrm>
          <a:prstGeom prst="straightConnector1">
            <a:avLst/>
          </a:prstGeom>
          <a:noFill/>
          <a:ln w="19050">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1100">
              <a:latin typeface="+mn-ea"/>
            </a:endParaRPr>
          </a:p>
        </p:txBody>
      </p:sp>
      <p:sp>
        <p:nvSpPr>
          <p:cNvPr id="7" name="AutoShape 76"/>
          <p:cNvSpPr>
            <a:spLocks noChangeArrowheads="1"/>
          </p:cNvSpPr>
          <p:nvPr/>
        </p:nvSpPr>
        <p:spPr bwMode="auto">
          <a:xfrm>
            <a:off x="1016519" y="2641626"/>
            <a:ext cx="304797" cy="266700"/>
          </a:xfrm>
          <a:prstGeom prst="rightArrow">
            <a:avLst>
              <a:gd name="adj1" fmla="val 50000"/>
              <a:gd name="adj2" fmla="val 38793"/>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8" name="AutoShape 75"/>
          <p:cNvSpPr>
            <a:spLocks noChangeArrowheads="1"/>
          </p:cNvSpPr>
          <p:nvPr/>
        </p:nvSpPr>
        <p:spPr bwMode="auto">
          <a:xfrm>
            <a:off x="1011334" y="5108601"/>
            <a:ext cx="311570" cy="291224"/>
          </a:xfrm>
          <a:prstGeom prst="rightArrow">
            <a:avLst>
              <a:gd name="adj1" fmla="val 50000"/>
              <a:gd name="adj2" fmla="val 36316"/>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9" name="Rectangle 74"/>
          <p:cNvSpPr>
            <a:spLocks noChangeArrowheads="1"/>
          </p:cNvSpPr>
          <p:nvPr/>
        </p:nvSpPr>
        <p:spPr bwMode="auto">
          <a:xfrm>
            <a:off x="1324491" y="1854225"/>
            <a:ext cx="349250" cy="1897063"/>
          </a:xfrm>
          <a:prstGeom prst="rect">
            <a:avLst/>
          </a:prstGeom>
          <a:solidFill>
            <a:srgbClr val="FFFFFF"/>
          </a:solidFill>
          <a:ln w="9525">
            <a:solidFill>
              <a:srgbClr val="000000"/>
            </a:solidFill>
            <a:miter lim="800000"/>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pPr>
            <a:endParaRPr kumimoji="0" lang="en-US" altLang="zh-CN" sz="11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endParaRPr lang="en-US" altLang="zh-CN" sz="1100" dirty="0">
              <a:latin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endParaRPr kumimoji="0" lang="en-US" altLang="zh-CN" sz="11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dirty="0" smtClean="0">
                <a:ln>
                  <a:noFill/>
                </a:ln>
                <a:solidFill>
                  <a:schemeClr val="tx1"/>
                </a:solidFill>
                <a:effectLst/>
                <a:latin typeface="+mn-ea"/>
                <a:cs typeface="Times New Roman" panose="02020603050405020304" pitchFamily="18" charset="0"/>
              </a:rPr>
              <a:t>定量研究</a:t>
            </a:r>
            <a:endParaRPr kumimoji="0" lang="zh-CN" sz="1100" b="0" i="0" u="none" strike="noStrike" cap="none" normalizeH="0" baseline="0" dirty="0" smtClean="0">
              <a:ln>
                <a:noFill/>
              </a:ln>
              <a:solidFill>
                <a:schemeClr val="tx1"/>
              </a:solidFill>
              <a:effectLst/>
              <a:latin typeface="+mn-ea"/>
            </a:endParaRPr>
          </a:p>
        </p:txBody>
      </p:sp>
      <p:sp>
        <p:nvSpPr>
          <p:cNvPr id="10" name="AutoShape 73"/>
          <p:cNvSpPr>
            <a:spLocks noChangeArrowheads="1"/>
          </p:cNvSpPr>
          <p:nvPr/>
        </p:nvSpPr>
        <p:spPr bwMode="auto">
          <a:xfrm>
            <a:off x="5956816" y="1805013"/>
            <a:ext cx="422275" cy="2038350"/>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数据分析及报告撰写</a:t>
            </a:r>
            <a:endParaRPr kumimoji="0" lang="zh-CN" sz="1100" b="0" i="0" u="none" strike="noStrike" cap="none" normalizeH="0" baseline="0" smtClean="0">
              <a:ln>
                <a:noFill/>
              </a:ln>
              <a:solidFill>
                <a:schemeClr val="tx1"/>
              </a:solidFill>
              <a:effectLst/>
              <a:latin typeface="+mn-ea"/>
            </a:endParaRPr>
          </a:p>
        </p:txBody>
      </p:sp>
      <p:sp>
        <p:nvSpPr>
          <p:cNvPr id="11" name="AutoShape 72"/>
          <p:cNvSpPr>
            <a:spLocks noChangeArrowheads="1"/>
          </p:cNvSpPr>
          <p:nvPr/>
        </p:nvSpPr>
        <p:spPr bwMode="auto">
          <a:xfrm>
            <a:off x="5544066" y="2606700"/>
            <a:ext cx="412750" cy="366713"/>
          </a:xfrm>
          <a:prstGeom prst="rightArrow">
            <a:avLst>
              <a:gd name="adj1" fmla="val 50000"/>
              <a:gd name="adj2" fmla="val 28138"/>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12" name="AutoShape 71"/>
          <p:cNvSpPr>
            <a:spLocks noChangeArrowheads="1"/>
          </p:cNvSpPr>
          <p:nvPr/>
        </p:nvSpPr>
        <p:spPr bwMode="auto">
          <a:xfrm>
            <a:off x="2069029" y="3014688"/>
            <a:ext cx="627062" cy="1144587"/>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制定访谈提纲并访谈</a:t>
            </a:r>
            <a:endParaRPr kumimoji="0" lang="zh-CN" sz="1100" b="0" i="0" u="none" strike="noStrike" cap="none" normalizeH="0" baseline="0" smtClean="0">
              <a:ln>
                <a:noFill/>
              </a:ln>
              <a:solidFill>
                <a:schemeClr val="tx1"/>
              </a:solidFill>
              <a:effectLst/>
              <a:latin typeface="+mn-ea"/>
            </a:endParaRPr>
          </a:p>
        </p:txBody>
      </p:sp>
      <p:sp>
        <p:nvSpPr>
          <p:cNvPr id="13" name="AutoShape 70"/>
          <p:cNvSpPr>
            <a:spLocks noChangeArrowheads="1"/>
          </p:cNvSpPr>
          <p:nvPr/>
        </p:nvSpPr>
        <p:spPr bwMode="auto">
          <a:xfrm>
            <a:off x="2069029" y="1628800"/>
            <a:ext cx="604837" cy="1176141"/>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dirty="0" smtClean="0">
                <a:ln>
                  <a:noFill/>
                </a:ln>
                <a:solidFill>
                  <a:schemeClr val="tx1"/>
                </a:solidFill>
                <a:effectLst/>
                <a:latin typeface="+mn-ea"/>
                <a:cs typeface="Times New Roman" panose="02020603050405020304" pitchFamily="18" charset="0"/>
              </a:rPr>
              <a:t>根据方案及蓝图命制试题 </a:t>
            </a:r>
            <a:endParaRPr kumimoji="0" lang="zh-CN" sz="11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pPr>
            <a:endParaRPr kumimoji="0" lang="zh-CN" sz="1100" b="0" i="0" u="none" strike="noStrike" cap="none" normalizeH="0" baseline="0" dirty="0" smtClean="0">
              <a:ln>
                <a:noFill/>
              </a:ln>
              <a:solidFill>
                <a:schemeClr val="tx1"/>
              </a:solidFill>
              <a:effectLst/>
              <a:latin typeface="+mn-ea"/>
            </a:endParaRPr>
          </a:p>
        </p:txBody>
      </p:sp>
      <p:sp>
        <p:nvSpPr>
          <p:cNvPr id="16" name="AutoShape 67"/>
          <p:cNvSpPr>
            <a:spLocks noChangeArrowheads="1"/>
          </p:cNvSpPr>
          <p:nvPr/>
        </p:nvSpPr>
        <p:spPr bwMode="auto">
          <a:xfrm>
            <a:off x="4210566" y="1628800"/>
            <a:ext cx="403225" cy="1144203"/>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dirty="0" smtClean="0">
                <a:ln>
                  <a:noFill/>
                </a:ln>
                <a:solidFill>
                  <a:schemeClr val="tx1"/>
                </a:solidFill>
                <a:effectLst/>
                <a:latin typeface="+mn-ea"/>
                <a:cs typeface="Times New Roman" panose="02020603050405020304" pitchFamily="18" charset="0"/>
              </a:rPr>
              <a:t>抽样 施测 阅卷 </a:t>
            </a:r>
            <a:endParaRPr kumimoji="0" lang="zh-CN" sz="1100" b="0" i="0" u="none" strike="noStrike" cap="none" normalizeH="0" baseline="0" dirty="0" smtClean="0">
              <a:ln>
                <a:noFill/>
              </a:ln>
              <a:solidFill>
                <a:schemeClr val="tx1"/>
              </a:solidFill>
              <a:effectLst/>
              <a:latin typeface="+mn-ea"/>
            </a:endParaRPr>
          </a:p>
        </p:txBody>
      </p:sp>
      <p:sp>
        <p:nvSpPr>
          <p:cNvPr id="17" name="AutoShape 66"/>
          <p:cNvSpPr>
            <a:spLocks noChangeArrowheads="1"/>
          </p:cNvSpPr>
          <p:nvPr/>
        </p:nvSpPr>
        <p:spPr bwMode="auto">
          <a:xfrm>
            <a:off x="4839216" y="1628801"/>
            <a:ext cx="425450" cy="1137260"/>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标准制定</a:t>
            </a:r>
            <a:endParaRPr kumimoji="0" lang="zh-CN" sz="1100" b="0" i="0" u="none" strike="noStrike" cap="none" normalizeH="0" baseline="0" smtClean="0">
              <a:ln>
                <a:noFill/>
              </a:ln>
              <a:solidFill>
                <a:schemeClr val="tx1"/>
              </a:solidFill>
              <a:effectLst/>
              <a:latin typeface="+mn-ea"/>
            </a:endParaRPr>
          </a:p>
        </p:txBody>
      </p:sp>
      <p:sp>
        <p:nvSpPr>
          <p:cNvPr id="18" name="AutoShape 65"/>
          <p:cNvSpPr>
            <a:spLocks noChangeArrowheads="1"/>
          </p:cNvSpPr>
          <p:nvPr/>
        </p:nvSpPr>
        <p:spPr bwMode="auto">
          <a:xfrm>
            <a:off x="2673866" y="2109813"/>
            <a:ext cx="225425" cy="142875"/>
          </a:xfrm>
          <a:prstGeom prst="rightArrow">
            <a:avLst>
              <a:gd name="adj1" fmla="val 50000"/>
              <a:gd name="adj2" fmla="val 39444"/>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19" name="AutoShape 64"/>
          <p:cNvSpPr>
            <a:spLocks noChangeArrowheads="1"/>
          </p:cNvSpPr>
          <p:nvPr/>
        </p:nvSpPr>
        <p:spPr bwMode="auto">
          <a:xfrm>
            <a:off x="3239016" y="2111400"/>
            <a:ext cx="225425" cy="142875"/>
          </a:xfrm>
          <a:prstGeom prst="rightArrow">
            <a:avLst>
              <a:gd name="adj1" fmla="val 50000"/>
              <a:gd name="adj2" fmla="val 39444"/>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20" name="AutoShape 63"/>
          <p:cNvSpPr>
            <a:spLocks noChangeArrowheads="1"/>
          </p:cNvSpPr>
          <p:nvPr/>
        </p:nvSpPr>
        <p:spPr bwMode="auto">
          <a:xfrm>
            <a:off x="3985141" y="2109813"/>
            <a:ext cx="225425" cy="142875"/>
          </a:xfrm>
          <a:prstGeom prst="rightArrow">
            <a:avLst>
              <a:gd name="adj1" fmla="val 50000"/>
              <a:gd name="adj2" fmla="val 39444"/>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21" name="AutoShape 62"/>
          <p:cNvSpPr>
            <a:spLocks noChangeArrowheads="1"/>
          </p:cNvSpPr>
          <p:nvPr/>
        </p:nvSpPr>
        <p:spPr bwMode="auto">
          <a:xfrm>
            <a:off x="4613791" y="2109813"/>
            <a:ext cx="225425" cy="142875"/>
          </a:xfrm>
          <a:prstGeom prst="rightArrow">
            <a:avLst>
              <a:gd name="adj1" fmla="val 50000"/>
              <a:gd name="adj2" fmla="val 39444"/>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22" name="AutoShape 61"/>
          <p:cNvSpPr>
            <a:spLocks noChangeArrowheads="1"/>
          </p:cNvSpPr>
          <p:nvPr/>
        </p:nvSpPr>
        <p:spPr bwMode="auto">
          <a:xfrm>
            <a:off x="1673741" y="2036788"/>
            <a:ext cx="396875" cy="282575"/>
          </a:xfrm>
          <a:prstGeom prst="rightArrow">
            <a:avLst>
              <a:gd name="adj1" fmla="val 50000"/>
              <a:gd name="adj2" fmla="val 35112"/>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23" name="AutoShape 60"/>
          <p:cNvSpPr>
            <a:spLocks noChangeArrowheads="1"/>
          </p:cNvSpPr>
          <p:nvPr/>
        </p:nvSpPr>
        <p:spPr bwMode="auto">
          <a:xfrm>
            <a:off x="2899291" y="1628801"/>
            <a:ext cx="339725" cy="1137260"/>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预测试分析</a:t>
            </a:r>
            <a:endParaRPr kumimoji="0" lang="zh-CN" sz="1100" b="0" i="0" u="none" strike="noStrike" cap="none" normalizeH="0" baseline="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pPr>
            <a:endParaRPr kumimoji="0" lang="zh-CN" sz="1100" b="0" i="0" u="none" strike="noStrike" cap="none" normalizeH="0" baseline="0" smtClean="0">
              <a:ln>
                <a:noFill/>
              </a:ln>
              <a:solidFill>
                <a:schemeClr val="tx1"/>
              </a:solidFill>
              <a:effectLst/>
              <a:latin typeface="+mn-ea"/>
            </a:endParaRPr>
          </a:p>
        </p:txBody>
      </p:sp>
      <p:sp>
        <p:nvSpPr>
          <p:cNvPr id="24" name="AutoShape 59"/>
          <p:cNvSpPr>
            <a:spLocks noChangeArrowheads="1"/>
          </p:cNvSpPr>
          <p:nvPr/>
        </p:nvSpPr>
        <p:spPr bwMode="auto">
          <a:xfrm>
            <a:off x="3464441" y="1628800"/>
            <a:ext cx="522288" cy="1160866"/>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dirty="0" smtClean="0">
                <a:ln>
                  <a:noFill/>
                </a:ln>
                <a:solidFill>
                  <a:schemeClr val="tx1"/>
                </a:solidFill>
                <a:effectLst/>
                <a:latin typeface="+mn-ea"/>
                <a:cs typeface="Times New Roman" panose="02020603050405020304" pitchFamily="18" charset="0"/>
              </a:rPr>
              <a:t>正式试题甄选</a:t>
            </a:r>
            <a:r>
              <a:rPr kumimoji="0" lang="en-US" altLang="zh-CN" sz="1100" b="0" i="0" u="none" strike="noStrike" cap="none" normalizeH="0" baseline="0" dirty="0" smtClean="0">
                <a:ln>
                  <a:noFill/>
                </a:ln>
                <a:solidFill>
                  <a:schemeClr val="tx1"/>
                </a:solidFill>
                <a:effectLst/>
                <a:latin typeface="+mn-ea"/>
                <a:cs typeface="Times New Roman" panose="02020603050405020304" pitchFamily="18" charset="0"/>
              </a:rPr>
              <a:t>/</a:t>
            </a:r>
            <a:r>
              <a:rPr kumimoji="0" lang="zh-CN" altLang="en-US" sz="1100" b="0" i="0" u="none" strike="noStrike" cap="none" normalizeH="0" baseline="0" dirty="0" smtClean="0">
                <a:ln>
                  <a:noFill/>
                </a:ln>
                <a:solidFill>
                  <a:schemeClr val="tx1"/>
                </a:solidFill>
                <a:effectLst/>
                <a:latin typeface="+mn-ea"/>
                <a:cs typeface="Times New Roman" panose="02020603050405020304" pitchFamily="18" charset="0"/>
              </a:rPr>
              <a:t>形成试卷 </a:t>
            </a:r>
            <a:endParaRPr kumimoji="0" lang="zh-CN" altLang="en-US" sz="11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pPr>
            <a:endParaRPr kumimoji="0" lang="zh-CN" altLang="en-US" sz="1100" b="0" i="0" u="none" strike="noStrike" cap="none" normalizeH="0" baseline="0" dirty="0" smtClean="0">
              <a:ln>
                <a:noFill/>
              </a:ln>
              <a:solidFill>
                <a:schemeClr val="tx1"/>
              </a:solidFill>
              <a:effectLst/>
              <a:latin typeface="+mn-ea"/>
            </a:endParaRPr>
          </a:p>
        </p:txBody>
      </p:sp>
      <p:sp>
        <p:nvSpPr>
          <p:cNvPr id="25" name="AutoShape 58"/>
          <p:cNvSpPr>
            <a:spLocks noChangeArrowheads="1"/>
          </p:cNvSpPr>
          <p:nvPr/>
        </p:nvSpPr>
        <p:spPr bwMode="auto">
          <a:xfrm>
            <a:off x="3464441" y="2959125"/>
            <a:ext cx="425450" cy="1300163"/>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预测试分析</a:t>
            </a:r>
            <a:endParaRPr kumimoji="0" lang="zh-CN" sz="1100" b="0" i="0" u="none" strike="noStrike" cap="none" normalizeH="0" baseline="0" smtClean="0">
              <a:ln>
                <a:noFill/>
              </a:ln>
              <a:solidFill>
                <a:schemeClr val="tx1"/>
              </a:solidFill>
              <a:effectLst/>
              <a:latin typeface="+mn-ea"/>
            </a:endParaRPr>
          </a:p>
        </p:txBody>
      </p:sp>
      <p:sp>
        <p:nvSpPr>
          <p:cNvPr id="26" name="AutoShape 57"/>
          <p:cNvSpPr>
            <a:spLocks noChangeArrowheads="1"/>
          </p:cNvSpPr>
          <p:nvPr/>
        </p:nvSpPr>
        <p:spPr bwMode="auto">
          <a:xfrm>
            <a:off x="4113729" y="2951188"/>
            <a:ext cx="522287" cy="1327150"/>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正式试题甄选</a:t>
            </a:r>
            <a:r>
              <a:rPr kumimoji="0" lang="en-US" altLang="zh-CN" sz="1100" b="0" i="0" u="none" strike="noStrike" cap="none" normalizeH="0" baseline="0" smtClean="0">
                <a:ln>
                  <a:noFill/>
                </a:ln>
                <a:solidFill>
                  <a:schemeClr val="tx1"/>
                </a:solidFill>
                <a:effectLst/>
                <a:latin typeface="+mn-ea"/>
                <a:cs typeface="Times New Roman" panose="02020603050405020304" pitchFamily="18" charset="0"/>
              </a:rPr>
              <a:t>/</a:t>
            </a:r>
            <a:r>
              <a:rPr kumimoji="0" lang="zh-CN" altLang="en-US" sz="1100" b="0" i="0" u="none" strike="noStrike" cap="none" normalizeH="0" baseline="0" smtClean="0">
                <a:ln>
                  <a:noFill/>
                </a:ln>
                <a:solidFill>
                  <a:schemeClr val="tx1"/>
                </a:solidFill>
                <a:effectLst/>
                <a:latin typeface="+mn-ea"/>
                <a:cs typeface="Times New Roman" panose="02020603050405020304" pitchFamily="18" charset="0"/>
              </a:rPr>
              <a:t>形成问卷</a:t>
            </a:r>
            <a:endParaRPr kumimoji="0" lang="zh-CN" altLang="en-US" sz="1100" b="0" i="0" u="none" strike="noStrike" cap="none" normalizeH="0" baseline="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pPr>
            <a:endParaRPr kumimoji="0" lang="zh-CN" altLang="en-US" sz="1100" b="0" i="0" u="none" strike="noStrike" cap="none" normalizeH="0" baseline="0" smtClean="0">
              <a:ln>
                <a:noFill/>
              </a:ln>
              <a:solidFill>
                <a:schemeClr val="tx1"/>
              </a:solidFill>
              <a:effectLst/>
              <a:latin typeface="+mn-ea"/>
            </a:endParaRPr>
          </a:p>
        </p:txBody>
      </p:sp>
      <p:sp>
        <p:nvSpPr>
          <p:cNvPr id="27" name="AutoShape 56"/>
          <p:cNvSpPr>
            <a:spLocks noChangeArrowheads="1"/>
          </p:cNvSpPr>
          <p:nvPr/>
        </p:nvSpPr>
        <p:spPr bwMode="auto">
          <a:xfrm>
            <a:off x="3888304" y="3498875"/>
            <a:ext cx="225425" cy="142875"/>
          </a:xfrm>
          <a:prstGeom prst="rightArrow">
            <a:avLst>
              <a:gd name="adj1" fmla="val 50000"/>
              <a:gd name="adj2" fmla="val 39444"/>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28" name="AutoShape 55"/>
          <p:cNvSpPr>
            <a:spLocks noChangeArrowheads="1"/>
          </p:cNvSpPr>
          <p:nvPr/>
        </p:nvSpPr>
        <p:spPr bwMode="auto">
          <a:xfrm>
            <a:off x="4861441" y="2917850"/>
            <a:ext cx="403225" cy="1308100"/>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dirty="0" smtClean="0">
                <a:ln>
                  <a:noFill/>
                </a:ln>
                <a:solidFill>
                  <a:schemeClr val="tx1"/>
                </a:solidFill>
                <a:effectLst/>
                <a:latin typeface="+mn-ea"/>
                <a:cs typeface="Times New Roman" panose="02020603050405020304" pitchFamily="18" charset="0"/>
              </a:rPr>
              <a:t>抽样</a:t>
            </a:r>
            <a:endParaRPr kumimoji="0" lang="zh-CN" sz="11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100" b="0" i="0" u="none" strike="noStrike" cap="none" normalizeH="0" baseline="0" dirty="0" smtClean="0">
                <a:ln>
                  <a:noFill/>
                </a:ln>
                <a:solidFill>
                  <a:schemeClr val="tx1"/>
                </a:solidFill>
                <a:effectLst/>
                <a:latin typeface="+mn-ea"/>
                <a:cs typeface="Times New Roman" panose="02020603050405020304" pitchFamily="18" charset="0"/>
              </a:rPr>
              <a:t> </a:t>
            </a:r>
            <a:endParaRPr kumimoji="0" lang="en-US" altLang="zh-CN" sz="11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lang="en-US" altLang="zh-CN" sz="11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n-US" altLang="zh-CN" sz="11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100" b="0" i="0" u="none" strike="noStrike" cap="none" normalizeH="0" baseline="0" dirty="0" smtClean="0">
                <a:ln>
                  <a:noFill/>
                </a:ln>
                <a:solidFill>
                  <a:schemeClr val="tx1"/>
                </a:solidFill>
                <a:effectLst/>
                <a:latin typeface="+mn-ea"/>
                <a:cs typeface="Times New Roman" panose="02020603050405020304" pitchFamily="18" charset="0"/>
              </a:rPr>
              <a:t>施测 </a:t>
            </a:r>
            <a:endParaRPr kumimoji="0" lang="zh-CN" altLang="en-US" sz="1100" b="0" i="0" u="none" strike="noStrike" cap="none" normalizeH="0" baseline="0" dirty="0" smtClean="0">
              <a:ln>
                <a:noFill/>
              </a:ln>
              <a:solidFill>
                <a:schemeClr val="tx1"/>
              </a:solidFill>
              <a:effectLst/>
              <a:latin typeface="+mn-ea"/>
            </a:endParaRPr>
          </a:p>
        </p:txBody>
      </p:sp>
      <p:sp>
        <p:nvSpPr>
          <p:cNvPr id="29" name="AutoShape 54"/>
          <p:cNvSpPr>
            <a:spLocks noChangeArrowheads="1"/>
          </p:cNvSpPr>
          <p:nvPr/>
        </p:nvSpPr>
        <p:spPr bwMode="auto">
          <a:xfrm>
            <a:off x="4636016" y="3505225"/>
            <a:ext cx="225425" cy="142875"/>
          </a:xfrm>
          <a:prstGeom prst="rightArrow">
            <a:avLst>
              <a:gd name="adj1" fmla="val 50000"/>
              <a:gd name="adj2" fmla="val 39444"/>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30" name="AutoShape 53"/>
          <p:cNvSpPr>
            <a:spLocks noChangeShapeType="1"/>
          </p:cNvSpPr>
          <p:nvPr/>
        </p:nvSpPr>
        <p:spPr bwMode="auto">
          <a:xfrm>
            <a:off x="4210566" y="2035090"/>
            <a:ext cx="403225" cy="0"/>
          </a:xfrm>
          <a:prstGeom prst="straightConnector1">
            <a:avLst/>
          </a:prstGeom>
          <a:noFill/>
          <a:ln w="9525">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1100">
              <a:latin typeface="+mn-ea"/>
            </a:endParaRPr>
          </a:p>
        </p:txBody>
      </p:sp>
      <p:sp>
        <p:nvSpPr>
          <p:cNvPr id="31" name="AutoShape 52"/>
          <p:cNvSpPr>
            <a:spLocks noChangeShapeType="1"/>
          </p:cNvSpPr>
          <p:nvPr/>
        </p:nvSpPr>
        <p:spPr bwMode="auto">
          <a:xfrm>
            <a:off x="4210566" y="2374325"/>
            <a:ext cx="403225" cy="0"/>
          </a:xfrm>
          <a:prstGeom prst="straightConnector1">
            <a:avLst/>
          </a:prstGeom>
          <a:noFill/>
          <a:ln w="9525">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1100">
              <a:latin typeface="+mn-ea"/>
            </a:endParaRPr>
          </a:p>
        </p:txBody>
      </p:sp>
      <p:sp>
        <p:nvSpPr>
          <p:cNvPr id="32" name="AutoShape 51"/>
          <p:cNvSpPr>
            <a:spLocks noChangeArrowheads="1"/>
          </p:cNvSpPr>
          <p:nvPr/>
        </p:nvSpPr>
        <p:spPr bwMode="auto">
          <a:xfrm>
            <a:off x="1673741" y="3398863"/>
            <a:ext cx="396875" cy="282575"/>
          </a:xfrm>
          <a:prstGeom prst="rightArrow">
            <a:avLst>
              <a:gd name="adj1" fmla="val 50000"/>
              <a:gd name="adj2" fmla="val 35112"/>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33" name="AutoShape 50"/>
          <p:cNvSpPr>
            <a:spLocks noChangeArrowheads="1"/>
          </p:cNvSpPr>
          <p:nvPr/>
        </p:nvSpPr>
        <p:spPr bwMode="auto">
          <a:xfrm>
            <a:off x="2918341" y="2927375"/>
            <a:ext cx="319088" cy="1327150"/>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初步编制问卷</a:t>
            </a:r>
            <a:endParaRPr kumimoji="0" lang="zh-CN" sz="1100" b="0" i="0" u="none" strike="noStrike" cap="none" normalizeH="0" baseline="0" smtClean="0">
              <a:ln>
                <a:noFill/>
              </a:ln>
              <a:solidFill>
                <a:schemeClr val="tx1"/>
              </a:solidFill>
              <a:effectLst/>
              <a:latin typeface="+mn-ea"/>
            </a:endParaRPr>
          </a:p>
        </p:txBody>
      </p:sp>
      <p:sp>
        <p:nvSpPr>
          <p:cNvPr id="34" name="AutoShape 49"/>
          <p:cNvSpPr>
            <a:spLocks noChangeArrowheads="1"/>
          </p:cNvSpPr>
          <p:nvPr/>
        </p:nvSpPr>
        <p:spPr bwMode="auto">
          <a:xfrm>
            <a:off x="2692916" y="3473475"/>
            <a:ext cx="225425" cy="142875"/>
          </a:xfrm>
          <a:prstGeom prst="rightArrow">
            <a:avLst>
              <a:gd name="adj1" fmla="val 50000"/>
              <a:gd name="adj2" fmla="val 39444"/>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35" name="AutoShape 48"/>
          <p:cNvSpPr>
            <a:spLocks noChangeArrowheads="1"/>
          </p:cNvSpPr>
          <p:nvPr/>
        </p:nvSpPr>
        <p:spPr bwMode="auto">
          <a:xfrm>
            <a:off x="3239016" y="3473475"/>
            <a:ext cx="225425" cy="142875"/>
          </a:xfrm>
          <a:prstGeom prst="rightArrow">
            <a:avLst>
              <a:gd name="adj1" fmla="val 50000"/>
              <a:gd name="adj2" fmla="val 39444"/>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36" name="AutoShape 47"/>
          <p:cNvSpPr>
            <a:spLocks noChangeShapeType="1"/>
          </p:cNvSpPr>
          <p:nvPr/>
        </p:nvSpPr>
        <p:spPr bwMode="auto">
          <a:xfrm>
            <a:off x="4859675" y="3562554"/>
            <a:ext cx="403225" cy="0"/>
          </a:xfrm>
          <a:prstGeom prst="straightConnector1">
            <a:avLst/>
          </a:prstGeom>
          <a:noFill/>
          <a:ln w="9525">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1100">
              <a:latin typeface="+mn-ea"/>
            </a:endParaRPr>
          </a:p>
        </p:txBody>
      </p:sp>
      <p:sp>
        <p:nvSpPr>
          <p:cNvPr id="37" name="AutoShape 46"/>
          <p:cNvSpPr>
            <a:spLocks noChangeArrowheads="1"/>
          </p:cNvSpPr>
          <p:nvPr/>
        </p:nvSpPr>
        <p:spPr bwMode="auto">
          <a:xfrm rot="5400000">
            <a:off x="4605854" y="2459063"/>
            <a:ext cx="1311275" cy="612775"/>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38" name="AutoShape 45"/>
          <p:cNvSpPr>
            <a:spLocks noChangeArrowheads="1"/>
          </p:cNvSpPr>
          <p:nvPr/>
        </p:nvSpPr>
        <p:spPr bwMode="auto">
          <a:xfrm>
            <a:off x="6379091" y="2667025"/>
            <a:ext cx="303213" cy="241300"/>
          </a:xfrm>
          <a:prstGeom prst="rightArrow">
            <a:avLst>
              <a:gd name="adj1" fmla="val 50000"/>
              <a:gd name="adj2" fmla="val 31415"/>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grpSp>
        <p:nvGrpSpPr>
          <p:cNvPr id="39" name="Group 20"/>
          <p:cNvGrpSpPr/>
          <p:nvPr/>
        </p:nvGrpSpPr>
        <p:grpSpPr bwMode="auto">
          <a:xfrm>
            <a:off x="1324491" y="4456138"/>
            <a:ext cx="5359400" cy="1928812"/>
            <a:chOff x="3509" y="6077"/>
            <a:chExt cx="8439" cy="3037"/>
          </a:xfrm>
        </p:grpSpPr>
        <p:sp>
          <p:nvSpPr>
            <p:cNvPr id="40" name="Rectangle 44"/>
            <p:cNvSpPr>
              <a:spLocks noChangeArrowheads="1"/>
            </p:cNvSpPr>
            <p:nvPr/>
          </p:nvSpPr>
          <p:spPr bwMode="auto">
            <a:xfrm>
              <a:off x="3509" y="6194"/>
              <a:ext cx="550" cy="2859"/>
            </a:xfrm>
            <a:prstGeom prst="rect">
              <a:avLst/>
            </a:prstGeom>
            <a:solidFill>
              <a:srgbClr val="FFFFFF"/>
            </a:solidFill>
            <a:ln w="9525">
              <a:solidFill>
                <a:srgbClr val="000000"/>
              </a:solidFill>
              <a:miter lim="800000"/>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pPr>
              <a:endParaRPr kumimoji="0" lang="en-US" altLang="zh-CN" sz="11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endParaRPr lang="en-US" altLang="zh-CN" sz="1100" dirty="0">
                <a:latin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endParaRPr kumimoji="0" lang="en-US" altLang="zh-CN" sz="11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dirty="0" smtClean="0">
                  <a:ln>
                    <a:noFill/>
                  </a:ln>
                  <a:solidFill>
                    <a:schemeClr val="tx1"/>
                  </a:solidFill>
                  <a:effectLst/>
                  <a:latin typeface="+mn-ea"/>
                  <a:cs typeface="Times New Roman" panose="02020603050405020304" pitchFamily="18" charset="0"/>
                </a:rPr>
                <a:t>质性研究</a:t>
              </a:r>
              <a:endParaRPr kumimoji="0" lang="zh-CN" sz="1100" b="0" i="0" u="none" strike="noStrike" cap="none" normalizeH="0" baseline="0" dirty="0" smtClean="0">
                <a:ln>
                  <a:noFill/>
                </a:ln>
                <a:solidFill>
                  <a:schemeClr val="tx1"/>
                </a:solidFill>
                <a:effectLst/>
                <a:latin typeface="+mn-ea"/>
              </a:endParaRPr>
            </a:p>
          </p:txBody>
        </p:sp>
        <p:sp>
          <p:nvSpPr>
            <p:cNvPr id="41" name="AutoShape 43"/>
            <p:cNvSpPr>
              <a:spLocks noChangeArrowheads="1"/>
            </p:cNvSpPr>
            <p:nvPr/>
          </p:nvSpPr>
          <p:spPr bwMode="auto">
            <a:xfrm>
              <a:off x="4059" y="6309"/>
              <a:ext cx="624" cy="446"/>
            </a:xfrm>
            <a:prstGeom prst="rightArrow">
              <a:avLst>
                <a:gd name="adj1" fmla="val 50000"/>
                <a:gd name="adj2" fmla="val 34978"/>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42" name="AutoShape 42"/>
            <p:cNvSpPr>
              <a:spLocks noChangeArrowheads="1"/>
            </p:cNvSpPr>
            <p:nvPr/>
          </p:nvSpPr>
          <p:spPr bwMode="auto">
            <a:xfrm>
              <a:off x="4059" y="7394"/>
              <a:ext cx="624" cy="446"/>
            </a:xfrm>
            <a:prstGeom prst="rightArrow">
              <a:avLst>
                <a:gd name="adj1" fmla="val 50000"/>
                <a:gd name="adj2" fmla="val 34978"/>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43" name="AutoShape 41"/>
            <p:cNvSpPr>
              <a:spLocks noChangeArrowheads="1"/>
            </p:cNvSpPr>
            <p:nvPr/>
          </p:nvSpPr>
          <p:spPr bwMode="auto">
            <a:xfrm>
              <a:off x="4059" y="8517"/>
              <a:ext cx="624" cy="446"/>
            </a:xfrm>
            <a:prstGeom prst="rightArrow">
              <a:avLst>
                <a:gd name="adj1" fmla="val 50000"/>
                <a:gd name="adj2" fmla="val 34978"/>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44" name="AutoShape 40"/>
            <p:cNvSpPr>
              <a:spLocks noChangeArrowheads="1"/>
            </p:cNvSpPr>
            <p:nvPr/>
          </p:nvSpPr>
          <p:spPr bwMode="auto">
            <a:xfrm>
              <a:off x="9642" y="6077"/>
              <a:ext cx="1917" cy="833"/>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实施个案研究并撰写报告</a:t>
              </a:r>
              <a:endParaRPr kumimoji="0" lang="zh-CN" sz="1100" b="0" i="0" u="none" strike="noStrike" cap="none" normalizeH="0" baseline="0" smtClean="0">
                <a:ln>
                  <a:noFill/>
                </a:ln>
                <a:solidFill>
                  <a:schemeClr val="tx1"/>
                </a:solidFill>
                <a:effectLst/>
                <a:latin typeface="+mn-ea"/>
              </a:endParaRPr>
            </a:p>
          </p:txBody>
        </p:sp>
        <p:sp>
          <p:nvSpPr>
            <p:cNvPr id="45" name="AutoShape 39"/>
            <p:cNvSpPr>
              <a:spLocks noChangeArrowheads="1"/>
            </p:cNvSpPr>
            <p:nvPr/>
          </p:nvSpPr>
          <p:spPr bwMode="auto">
            <a:xfrm>
              <a:off x="8579" y="7189"/>
              <a:ext cx="1063" cy="805"/>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培训并撰写</a:t>
              </a:r>
              <a:endParaRPr kumimoji="0" lang="zh-CN" sz="1100" b="0" i="0" u="none" strike="noStrike" cap="none" normalizeH="0" baseline="0" smtClean="0">
                <a:ln>
                  <a:noFill/>
                </a:ln>
                <a:solidFill>
                  <a:schemeClr val="tx1"/>
                </a:solidFill>
                <a:effectLst/>
                <a:latin typeface="+mn-ea"/>
              </a:endParaRPr>
            </a:p>
          </p:txBody>
        </p:sp>
        <p:sp>
          <p:nvSpPr>
            <p:cNvPr id="46" name="AutoShape 38"/>
            <p:cNvSpPr>
              <a:spLocks noChangeArrowheads="1"/>
            </p:cNvSpPr>
            <p:nvPr/>
          </p:nvSpPr>
          <p:spPr bwMode="auto">
            <a:xfrm>
              <a:off x="9714" y="8318"/>
              <a:ext cx="1858" cy="796"/>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录像课分析研究并撰写报告</a:t>
              </a:r>
              <a:endParaRPr kumimoji="0" lang="zh-CN" sz="1100" b="0" i="0" u="none" strike="noStrike" cap="none" normalizeH="0" baseline="0" smtClean="0">
                <a:ln>
                  <a:noFill/>
                </a:ln>
                <a:solidFill>
                  <a:schemeClr val="tx1"/>
                </a:solidFill>
                <a:effectLst/>
                <a:latin typeface="+mn-ea"/>
              </a:endParaRPr>
            </a:p>
          </p:txBody>
        </p:sp>
        <p:sp>
          <p:nvSpPr>
            <p:cNvPr id="47" name="AutoShape 37"/>
            <p:cNvSpPr>
              <a:spLocks noChangeArrowheads="1"/>
            </p:cNvSpPr>
            <p:nvPr/>
          </p:nvSpPr>
          <p:spPr bwMode="auto">
            <a:xfrm>
              <a:off x="4680" y="6084"/>
              <a:ext cx="1540" cy="943"/>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确定个案研究的目的</a:t>
              </a:r>
              <a:endParaRPr kumimoji="0" lang="zh-CN" sz="1100" b="0" i="0" u="none" strike="noStrike" cap="none" normalizeH="0" baseline="0" smtClean="0">
                <a:ln>
                  <a:noFill/>
                </a:ln>
                <a:solidFill>
                  <a:schemeClr val="tx1"/>
                </a:solidFill>
                <a:effectLst/>
                <a:latin typeface="+mn-ea"/>
              </a:endParaRPr>
            </a:p>
          </p:txBody>
        </p:sp>
        <p:sp>
          <p:nvSpPr>
            <p:cNvPr id="48" name="AutoShape 36"/>
            <p:cNvSpPr>
              <a:spLocks noChangeArrowheads="1"/>
            </p:cNvSpPr>
            <p:nvPr/>
          </p:nvSpPr>
          <p:spPr bwMode="auto">
            <a:xfrm>
              <a:off x="4683" y="7204"/>
              <a:ext cx="1766" cy="818"/>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组建课堂教学叙事研究队伍</a:t>
              </a:r>
              <a:endParaRPr kumimoji="0" lang="zh-CN" sz="1100" b="0" i="0" u="none" strike="noStrike" cap="none" normalizeH="0" baseline="0" smtClean="0">
                <a:ln>
                  <a:noFill/>
                </a:ln>
                <a:solidFill>
                  <a:schemeClr val="tx1"/>
                </a:solidFill>
                <a:effectLst/>
                <a:latin typeface="+mn-ea"/>
              </a:endParaRPr>
            </a:p>
          </p:txBody>
        </p:sp>
        <p:sp>
          <p:nvSpPr>
            <p:cNvPr id="49" name="AutoShape 35"/>
            <p:cNvSpPr>
              <a:spLocks noChangeArrowheads="1"/>
            </p:cNvSpPr>
            <p:nvPr/>
          </p:nvSpPr>
          <p:spPr bwMode="auto">
            <a:xfrm>
              <a:off x="4696" y="8370"/>
              <a:ext cx="1753" cy="718"/>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录像课收集</a:t>
              </a:r>
              <a:endParaRPr kumimoji="0" lang="zh-CN" sz="1100" b="0" i="0" u="none" strike="noStrike" cap="none" normalizeH="0" baseline="0" smtClean="0">
                <a:ln>
                  <a:noFill/>
                </a:ln>
                <a:solidFill>
                  <a:schemeClr val="tx1"/>
                </a:solidFill>
                <a:effectLst/>
                <a:latin typeface="+mn-ea"/>
              </a:endParaRPr>
            </a:p>
          </p:txBody>
        </p:sp>
        <p:sp>
          <p:nvSpPr>
            <p:cNvPr id="50" name="AutoShape 34"/>
            <p:cNvSpPr>
              <a:spLocks noChangeArrowheads="1"/>
            </p:cNvSpPr>
            <p:nvPr/>
          </p:nvSpPr>
          <p:spPr bwMode="auto">
            <a:xfrm>
              <a:off x="6579" y="6090"/>
              <a:ext cx="875" cy="833"/>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选择个案</a:t>
              </a:r>
              <a:endParaRPr kumimoji="0" lang="zh-CN" sz="1100" b="0" i="0" u="none" strike="noStrike" cap="none" normalizeH="0" baseline="0" smtClean="0">
                <a:ln>
                  <a:noFill/>
                </a:ln>
                <a:solidFill>
                  <a:schemeClr val="tx1"/>
                </a:solidFill>
                <a:effectLst/>
                <a:latin typeface="+mn-ea"/>
              </a:endParaRPr>
            </a:p>
          </p:txBody>
        </p:sp>
        <p:sp>
          <p:nvSpPr>
            <p:cNvPr id="51" name="AutoShape 33"/>
            <p:cNvSpPr>
              <a:spLocks noChangeArrowheads="1"/>
            </p:cNvSpPr>
            <p:nvPr/>
          </p:nvSpPr>
          <p:spPr bwMode="auto">
            <a:xfrm>
              <a:off x="6826" y="7126"/>
              <a:ext cx="1326" cy="842"/>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确定叙事研究主题</a:t>
              </a:r>
              <a:endParaRPr kumimoji="0" lang="zh-CN" sz="1100" b="0" i="0" u="none" strike="noStrike" cap="none" normalizeH="0" baseline="0" smtClean="0">
                <a:ln>
                  <a:noFill/>
                </a:ln>
                <a:solidFill>
                  <a:schemeClr val="tx1"/>
                </a:solidFill>
                <a:effectLst/>
                <a:latin typeface="+mn-ea"/>
              </a:endParaRPr>
            </a:p>
          </p:txBody>
        </p:sp>
        <p:sp>
          <p:nvSpPr>
            <p:cNvPr id="52" name="AutoShape 32"/>
            <p:cNvSpPr>
              <a:spLocks noChangeArrowheads="1"/>
            </p:cNvSpPr>
            <p:nvPr/>
          </p:nvSpPr>
          <p:spPr bwMode="auto">
            <a:xfrm>
              <a:off x="6962" y="8370"/>
              <a:ext cx="2265" cy="718"/>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录像课分析软件开发</a:t>
              </a:r>
              <a:endParaRPr kumimoji="0" lang="zh-CN" sz="1100" b="0" i="0" u="none" strike="noStrike" cap="none" normalizeH="0" baseline="0" smtClean="0">
                <a:ln>
                  <a:noFill/>
                </a:ln>
                <a:solidFill>
                  <a:schemeClr val="tx1"/>
                </a:solidFill>
                <a:effectLst/>
                <a:latin typeface="+mn-ea"/>
              </a:endParaRPr>
            </a:p>
          </p:txBody>
        </p:sp>
        <p:sp>
          <p:nvSpPr>
            <p:cNvPr id="53" name="AutoShape 31"/>
            <p:cNvSpPr>
              <a:spLocks noChangeArrowheads="1"/>
            </p:cNvSpPr>
            <p:nvPr/>
          </p:nvSpPr>
          <p:spPr bwMode="auto">
            <a:xfrm>
              <a:off x="6215" y="6389"/>
              <a:ext cx="355" cy="225"/>
            </a:xfrm>
            <a:prstGeom prst="rightArrow">
              <a:avLst>
                <a:gd name="adj1" fmla="val 50000"/>
                <a:gd name="adj2" fmla="val 39444"/>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54" name="AutoShape 30"/>
            <p:cNvSpPr>
              <a:spLocks noChangeArrowheads="1"/>
            </p:cNvSpPr>
            <p:nvPr/>
          </p:nvSpPr>
          <p:spPr bwMode="auto">
            <a:xfrm>
              <a:off x="6471" y="7484"/>
              <a:ext cx="355" cy="225"/>
            </a:xfrm>
            <a:prstGeom prst="rightArrow">
              <a:avLst>
                <a:gd name="adj1" fmla="val 50000"/>
                <a:gd name="adj2" fmla="val 39444"/>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55" name="AutoShape 29"/>
            <p:cNvSpPr>
              <a:spLocks noChangeArrowheads="1"/>
            </p:cNvSpPr>
            <p:nvPr/>
          </p:nvSpPr>
          <p:spPr bwMode="auto">
            <a:xfrm>
              <a:off x="9287" y="6391"/>
              <a:ext cx="355" cy="225"/>
            </a:xfrm>
            <a:prstGeom prst="rightArrow">
              <a:avLst>
                <a:gd name="adj1" fmla="val 50000"/>
                <a:gd name="adj2" fmla="val 39444"/>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56" name="AutoShape 28"/>
            <p:cNvSpPr>
              <a:spLocks noChangeArrowheads="1"/>
            </p:cNvSpPr>
            <p:nvPr/>
          </p:nvSpPr>
          <p:spPr bwMode="auto">
            <a:xfrm>
              <a:off x="8152" y="7471"/>
              <a:ext cx="427" cy="225"/>
            </a:xfrm>
            <a:prstGeom prst="rightArrow">
              <a:avLst>
                <a:gd name="adj1" fmla="val 50000"/>
                <a:gd name="adj2" fmla="val 47444"/>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57" name="AutoShape 27"/>
            <p:cNvSpPr>
              <a:spLocks noChangeArrowheads="1"/>
            </p:cNvSpPr>
            <p:nvPr/>
          </p:nvSpPr>
          <p:spPr bwMode="auto">
            <a:xfrm>
              <a:off x="9227" y="8624"/>
              <a:ext cx="504" cy="225"/>
            </a:xfrm>
            <a:prstGeom prst="rightArrow">
              <a:avLst>
                <a:gd name="adj1" fmla="val 50000"/>
                <a:gd name="adj2" fmla="val 56000"/>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58" name="AutoShape 26"/>
            <p:cNvSpPr>
              <a:spLocks noChangeArrowheads="1"/>
            </p:cNvSpPr>
            <p:nvPr/>
          </p:nvSpPr>
          <p:spPr bwMode="auto">
            <a:xfrm>
              <a:off x="6446" y="8611"/>
              <a:ext cx="504" cy="225"/>
            </a:xfrm>
            <a:prstGeom prst="rightArrow">
              <a:avLst>
                <a:gd name="adj1" fmla="val 50000"/>
                <a:gd name="adj2" fmla="val 56000"/>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59" name="AutoShape 25"/>
            <p:cNvSpPr/>
            <p:nvPr/>
          </p:nvSpPr>
          <p:spPr bwMode="auto">
            <a:xfrm>
              <a:off x="11585" y="6464"/>
              <a:ext cx="363" cy="2301"/>
            </a:xfrm>
            <a:prstGeom prst="rightBrace">
              <a:avLst>
                <a:gd name="adj1" fmla="val 52824"/>
                <a:gd name="adj2" fmla="val 50000"/>
              </a:avLst>
            </a:pr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100">
                <a:latin typeface="+mn-ea"/>
              </a:endParaRPr>
            </a:p>
          </p:txBody>
        </p:sp>
        <p:sp>
          <p:nvSpPr>
            <p:cNvPr id="60" name="AutoShape 24"/>
            <p:cNvSpPr>
              <a:spLocks noChangeArrowheads="1"/>
            </p:cNvSpPr>
            <p:nvPr/>
          </p:nvSpPr>
          <p:spPr bwMode="auto">
            <a:xfrm>
              <a:off x="7454" y="6389"/>
              <a:ext cx="355" cy="225"/>
            </a:xfrm>
            <a:prstGeom prst="rightArrow">
              <a:avLst>
                <a:gd name="adj1" fmla="val 50000"/>
                <a:gd name="adj2" fmla="val 39444"/>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61" name="AutoShape 23"/>
            <p:cNvSpPr>
              <a:spLocks noChangeArrowheads="1"/>
            </p:cNvSpPr>
            <p:nvPr/>
          </p:nvSpPr>
          <p:spPr bwMode="auto">
            <a:xfrm>
              <a:off x="7809" y="6107"/>
              <a:ext cx="1478" cy="803"/>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确定方法及工具</a:t>
              </a:r>
              <a:endParaRPr kumimoji="0" lang="zh-CN" sz="1100" b="0" i="0" u="none" strike="noStrike" cap="none" normalizeH="0" baseline="0" smtClean="0">
                <a:ln>
                  <a:noFill/>
                </a:ln>
                <a:solidFill>
                  <a:schemeClr val="tx1"/>
                </a:solidFill>
                <a:effectLst/>
                <a:latin typeface="+mn-ea"/>
              </a:endParaRPr>
            </a:p>
          </p:txBody>
        </p:sp>
        <p:sp>
          <p:nvSpPr>
            <p:cNvPr id="62" name="AutoShape 22"/>
            <p:cNvSpPr>
              <a:spLocks noChangeArrowheads="1"/>
            </p:cNvSpPr>
            <p:nvPr/>
          </p:nvSpPr>
          <p:spPr bwMode="auto">
            <a:xfrm>
              <a:off x="10069" y="7163"/>
              <a:ext cx="1589" cy="805"/>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再研究并撰写总报告</a:t>
              </a:r>
              <a:endParaRPr kumimoji="0" lang="zh-CN" sz="1100" b="0" i="0" u="none" strike="noStrike" cap="none" normalizeH="0" baseline="0" smtClean="0">
                <a:ln>
                  <a:noFill/>
                </a:ln>
                <a:solidFill>
                  <a:schemeClr val="tx1"/>
                </a:solidFill>
                <a:effectLst/>
                <a:latin typeface="+mn-ea"/>
              </a:endParaRPr>
            </a:p>
          </p:txBody>
        </p:sp>
        <p:sp>
          <p:nvSpPr>
            <p:cNvPr id="63" name="AutoShape 21"/>
            <p:cNvSpPr>
              <a:spLocks noChangeArrowheads="1"/>
            </p:cNvSpPr>
            <p:nvPr/>
          </p:nvSpPr>
          <p:spPr bwMode="auto">
            <a:xfrm>
              <a:off x="9642" y="7471"/>
              <a:ext cx="427" cy="225"/>
            </a:xfrm>
            <a:prstGeom prst="rightArrow">
              <a:avLst>
                <a:gd name="adj1" fmla="val 50000"/>
                <a:gd name="adj2" fmla="val 47444"/>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grpSp>
      <p:sp>
        <p:nvSpPr>
          <p:cNvPr id="64" name="AutoShape 19"/>
          <p:cNvSpPr>
            <a:spLocks noChangeShapeType="1"/>
          </p:cNvSpPr>
          <p:nvPr/>
        </p:nvSpPr>
        <p:spPr bwMode="auto">
          <a:xfrm>
            <a:off x="6682304" y="2238400"/>
            <a:ext cx="0" cy="3541713"/>
          </a:xfrm>
          <a:prstGeom prst="straightConnector1">
            <a:avLst/>
          </a:prstGeom>
          <a:noFill/>
          <a:ln w="19050">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1100">
              <a:latin typeface="+mn-ea"/>
            </a:endParaRPr>
          </a:p>
        </p:txBody>
      </p:sp>
      <p:sp>
        <p:nvSpPr>
          <p:cNvPr id="65" name="AutoShape 18"/>
          <p:cNvSpPr>
            <a:spLocks noChangeArrowheads="1"/>
          </p:cNvSpPr>
          <p:nvPr/>
        </p:nvSpPr>
        <p:spPr bwMode="auto">
          <a:xfrm>
            <a:off x="6682304" y="2181250"/>
            <a:ext cx="387350" cy="279400"/>
          </a:xfrm>
          <a:prstGeom prst="rightArrow">
            <a:avLst>
              <a:gd name="adj1" fmla="val 50000"/>
              <a:gd name="adj2" fmla="val 34659"/>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66" name="AutoShape 17"/>
          <p:cNvSpPr>
            <a:spLocks noChangeArrowheads="1"/>
          </p:cNvSpPr>
          <p:nvPr/>
        </p:nvSpPr>
        <p:spPr bwMode="auto">
          <a:xfrm>
            <a:off x="6682304" y="3843363"/>
            <a:ext cx="387350" cy="279400"/>
          </a:xfrm>
          <a:prstGeom prst="rightArrow">
            <a:avLst>
              <a:gd name="adj1" fmla="val 50000"/>
              <a:gd name="adj2" fmla="val 34659"/>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67" name="AutoShape 16"/>
          <p:cNvSpPr>
            <a:spLocks noChangeArrowheads="1"/>
          </p:cNvSpPr>
          <p:nvPr/>
        </p:nvSpPr>
        <p:spPr bwMode="auto">
          <a:xfrm>
            <a:off x="6682304" y="5559450"/>
            <a:ext cx="387350" cy="279400"/>
          </a:xfrm>
          <a:prstGeom prst="rightArrow">
            <a:avLst>
              <a:gd name="adj1" fmla="val 50000"/>
              <a:gd name="adj2" fmla="val 34659"/>
            </a:avLst>
          </a:prstGeom>
          <a:solidFill>
            <a:srgbClr val="FFFFFF"/>
          </a:solidFill>
          <a:ln w="9525">
            <a:solidFill>
              <a:srgbClr val="000000"/>
            </a:solidFill>
            <a:miter lim="800000"/>
          </a:ln>
        </p:spPr>
        <p:txBody>
          <a:bodyPr vert="horz" wrap="square" lIns="91440" tIns="45720" rIns="91440" bIns="45720" numCol="1" anchor="t" anchorCtr="0" compatLnSpc="1"/>
          <a:lstStyle/>
          <a:p>
            <a:endParaRPr lang="zh-CN" altLang="en-US" sz="1100">
              <a:latin typeface="+mn-ea"/>
            </a:endParaRPr>
          </a:p>
        </p:txBody>
      </p:sp>
      <p:sp>
        <p:nvSpPr>
          <p:cNvPr id="68" name="AutoShape 15"/>
          <p:cNvSpPr>
            <a:spLocks noChangeArrowheads="1"/>
          </p:cNvSpPr>
          <p:nvPr/>
        </p:nvSpPr>
        <p:spPr bwMode="auto">
          <a:xfrm>
            <a:off x="7071241" y="2071713"/>
            <a:ext cx="802612" cy="412750"/>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书面报告</a:t>
            </a:r>
            <a:endParaRPr kumimoji="0" lang="zh-CN" sz="1100" b="0" i="0" u="none" strike="noStrike" cap="none" normalizeH="0" baseline="0" smtClean="0">
              <a:ln>
                <a:noFill/>
              </a:ln>
              <a:solidFill>
                <a:schemeClr val="tx1"/>
              </a:solidFill>
              <a:effectLst/>
              <a:latin typeface="+mn-ea"/>
            </a:endParaRPr>
          </a:p>
        </p:txBody>
      </p:sp>
      <p:sp>
        <p:nvSpPr>
          <p:cNvPr id="69" name="AutoShape 14"/>
          <p:cNvSpPr>
            <a:spLocks noChangeArrowheads="1"/>
          </p:cNvSpPr>
          <p:nvPr/>
        </p:nvSpPr>
        <p:spPr bwMode="auto">
          <a:xfrm>
            <a:off x="7071241" y="3762400"/>
            <a:ext cx="802612" cy="412750"/>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现场反馈</a:t>
            </a:r>
            <a:endParaRPr kumimoji="0" lang="zh-CN" sz="1100" b="0" i="0" u="none" strike="noStrike" cap="none" normalizeH="0" baseline="0" smtClean="0">
              <a:ln>
                <a:noFill/>
              </a:ln>
              <a:solidFill>
                <a:schemeClr val="tx1"/>
              </a:solidFill>
              <a:effectLst/>
              <a:latin typeface="+mn-ea"/>
            </a:endParaRPr>
          </a:p>
        </p:txBody>
      </p:sp>
      <p:sp>
        <p:nvSpPr>
          <p:cNvPr id="70" name="AutoShape 13"/>
          <p:cNvSpPr>
            <a:spLocks noChangeArrowheads="1"/>
          </p:cNvSpPr>
          <p:nvPr/>
        </p:nvSpPr>
        <p:spPr bwMode="auto">
          <a:xfrm>
            <a:off x="7079179" y="5486425"/>
            <a:ext cx="802612" cy="412750"/>
          </a:xfrm>
          <a:prstGeom prst="roundRect">
            <a:avLst>
              <a:gd name="adj" fmla="val 16667"/>
            </a:avLst>
          </a:prstGeom>
          <a:solidFill>
            <a:srgbClr val="FFFFFF"/>
          </a:solidFill>
          <a:ln w="9525">
            <a:solidFill>
              <a:srgbClr val="000000"/>
            </a:solidFill>
            <a:roun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报告单</a:t>
            </a:r>
            <a:endParaRPr kumimoji="0" lang="zh-CN" sz="1100" b="0" i="0" u="none" strike="noStrike" cap="none" normalizeH="0" baseline="0" smtClean="0">
              <a:ln>
                <a:noFill/>
              </a:ln>
              <a:solidFill>
                <a:schemeClr val="tx1"/>
              </a:solidFill>
              <a:effectLst/>
              <a:latin typeface="+mn-ea"/>
            </a:endParaRPr>
          </a:p>
        </p:txBody>
      </p:sp>
      <p:sp>
        <p:nvSpPr>
          <p:cNvPr id="71" name="AutoShape 12"/>
          <p:cNvSpPr/>
          <p:nvPr/>
        </p:nvSpPr>
        <p:spPr bwMode="auto">
          <a:xfrm>
            <a:off x="7892306" y="1724050"/>
            <a:ext cx="150812" cy="1071563"/>
          </a:xfrm>
          <a:prstGeom prst="leftBrace">
            <a:avLst>
              <a:gd name="adj1" fmla="val 59211"/>
              <a:gd name="adj2" fmla="val 50000"/>
            </a:avLst>
          </a:pr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100">
              <a:latin typeface="+mn-ea"/>
            </a:endParaRPr>
          </a:p>
        </p:txBody>
      </p:sp>
      <p:sp>
        <p:nvSpPr>
          <p:cNvPr id="72" name="AutoShape 11"/>
          <p:cNvSpPr/>
          <p:nvPr/>
        </p:nvSpPr>
        <p:spPr bwMode="auto">
          <a:xfrm>
            <a:off x="7884368" y="3409975"/>
            <a:ext cx="150813" cy="1071563"/>
          </a:xfrm>
          <a:prstGeom prst="leftBrace">
            <a:avLst>
              <a:gd name="adj1" fmla="val 59210"/>
              <a:gd name="adj2" fmla="val 50000"/>
            </a:avLst>
          </a:pr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100">
              <a:latin typeface="+mn-ea"/>
            </a:endParaRPr>
          </a:p>
        </p:txBody>
      </p:sp>
      <p:sp>
        <p:nvSpPr>
          <p:cNvPr id="73" name="AutoShape 10"/>
          <p:cNvSpPr/>
          <p:nvPr/>
        </p:nvSpPr>
        <p:spPr bwMode="auto">
          <a:xfrm>
            <a:off x="7892306" y="5157813"/>
            <a:ext cx="150812" cy="1071562"/>
          </a:xfrm>
          <a:prstGeom prst="leftBrace">
            <a:avLst>
              <a:gd name="adj1" fmla="val 59211"/>
              <a:gd name="adj2" fmla="val 50000"/>
            </a:avLst>
          </a:pr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100">
              <a:latin typeface="+mn-ea"/>
            </a:endParaRPr>
          </a:p>
        </p:txBody>
      </p:sp>
      <p:sp>
        <p:nvSpPr>
          <p:cNvPr id="74" name="Rectangle 9"/>
          <p:cNvSpPr>
            <a:spLocks noChangeArrowheads="1"/>
          </p:cNvSpPr>
          <p:nvPr/>
        </p:nvSpPr>
        <p:spPr bwMode="auto">
          <a:xfrm>
            <a:off x="8074868" y="1628800"/>
            <a:ext cx="929943" cy="336550"/>
          </a:xfrm>
          <a:prstGeom prst="rect">
            <a:avLst/>
          </a:prstGeom>
          <a:solidFill>
            <a:srgbClr val="FFFFFF"/>
          </a:solidFill>
          <a:ln w="9525">
            <a:solidFill>
              <a:srgbClr val="000000"/>
            </a:solid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总报告</a:t>
            </a:r>
            <a:endParaRPr kumimoji="0" lang="zh-CN" sz="1100" b="0" i="0" u="none" strike="noStrike" cap="none" normalizeH="0" baseline="0" smtClean="0">
              <a:ln>
                <a:noFill/>
              </a:ln>
              <a:solidFill>
                <a:schemeClr val="tx1"/>
              </a:solidFill>
              <a:effectLst/>
              <a:latin typeface="+mn-ea"/>
            </a:endParaRPr>
          </a:p>
        </p:txBody>
      </p:sp>
      <p:sp>
        <p:nvSpPr>
          <p:cNvPr id="75" name="Rectangle 8"/>
          <p:cNvSpPr>
            <a:spLocks noChangeArrowheads="1"/>
          </p:cNvSpPr>
          <p:nvPr/>
        </p:nvSpPr>
        <p:spPr bwMode="auto">
          <a:xfrm>
            <a:off x="8028384" y="2601273"/>
            <a:ext cx="1061193" cy="336550"/>
          </a:xfrm>
          <a:prstGeom prst="rect">
            <a:avLst/>
          </a:prstGeom>
          <a:solidFill>
            <a:srgbClr val="FFFFFF"/>
          </a:solidFill>
          <a:ln w="9525">
            <a:solidFill>
              <a:srgbClr val="000000"/>
            </a:solid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dirty="0" smtClean="0">
                <a:ln>
                  <a:noFill/>
                </a:ln>
                <a:solidFill>
                  <a:schemeClr val="tx1"/>
                </a:solidFill>
                <a:effectLst/>
                <a:latin typeface="+mn-ea"/>
                <a:cs typeface="Times New Roman" panose="02020603050405020304" pitchFamily="18" charset="0"/>
              </a:rPr>
              <a:t>区县反馈报告</a:t>
            </a:r>
            <a:endParaRPr kumimoji="0" lang="zh-CN" sz="1100" b="0" i="0" u="none" strike="noStrike" cap="none" normalizeH="0" baseline="0" dirty="0" smtClean="0">
              <a:ln>
                <a:noFill/>
              </a:ln>
              <a:solidFill>
                <a:schemeClr val="tx1"/>
              </a:solidFill>
              <a:effectLst/>
              <a:latin typeface="+mn-ea"/>
            </a:endParaRPr>
          </a:p>
        </p:txBody>
      </p:sp>
      <p:sp>
        <p:nvSpPr>
          <p:cNvPr id="76" name="Rectangle 7"/>
          <p:cNvSpPr>
            <a:spLocks noChangeArrowheads="1"/>
          </p:cNvSpPr>
          <p:nvPr/>
        </p:nvSpPr>
        <p:spPr bwMode="auto">
          <a:xfrm>
            <a:off x="8097093" y="2063775"/>
            <a:ext cx="909638" cy="336550"/>
          </a:xfrm>
          <a:prstGeom prst="rect">
            <a:avLst/>
          </a:prstGeom>
          <a:solidFill>
            <a:srgbClr val="FFFFFF"/>
          </a:solidFill>
          <a:ln w="9525">
            <a:solidFill>
              <a:srgbClr val="000000"/>
            </a:solid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dirty="0" smtClean="0">
                <a:ln>
                  <a:noFill/>
                </a:ln>
                <a:solidFill>
                  <a:schemeClr val="tx1"/>
                </a:solidFill>
                <a:effectLst/>
                <a:latin typeface="+mn-ea"/>
                <a:cs typeface="Times New Roman" panose="02020603050405020304" pitchFamily="18" charset="0"/>
              </a:rPr>
              <a:t>三五八年级</a:t>
            </a:r>
            <a:endParaRPr kumimoji="0" lang="zh-CN" sz="1100" b="0" i="0" u="none" strike="noStrike" cap="none" normalizeH="0" baseline="0" dirty="0" smtClean="0">
              <a:ln>
                <a:noFill/>
              </a:ln>
              <a:solidFill>
                <a:schemeClr val="tx1"/>
              </a:solidFill>
              <a:effectLst/>
              <a:latin typeface="+mn-ea"/>
            </a:endParaRPr>
          </a:p>
        </p:txBody>
      </p:sp>
      <p:sp>
        <p:nvSpPr>
          <p:cNvPr id="77" name="Rectangle 6"/>
          <p:cNvSpPr>
            <a:spLocks noChangeArrowheads="1"/>
          </p:cNvSpPr>
          <p:nvPr/>
        </p:nvSpPr>
        <p:spPr bwMode="auto">
          <a:xfrm>
            <a:off x="8097093" y="3265513"/>
            <a:ext cx="890687" cy="336550"/>
          </a:xfrm>
          <a:prstGeom prst="rect">
            <a:avLst/>
          </a:prstGeom>
          <a:solidFill>
            <a:srgbClr val="FFFFFF"/>
          </a:solidFill>
          <a:ln w="9525">
            <a:solidFill>
              <a:srgbClr val="000000"/>
            </a:solid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市级反馈</a:t>
            </a:r>
            <a:endParaRPr kumimoji="0" lang="zh-CN" sz="1100" b="0" i="0" u="none" strike="noStrike" cap="none" normalizeH="0" baseline="0" smtClean="0">
              <a:ln>
                <a:noFill/>
              </a:ln>
              <a:solidFill>
                <a:schemeClr val="tx1"/>
              </a:solidFill>
              <a:effectLst/>
              <a:latin typeface="+mn-ea"/>
            </a:endParaRPr>
          </a:p>
        </p:txBody>
      </p:sp>
      <p:sp>
        <p:nvSpPr>
          <p:cNvPr id="78" name="Rectangle 5"/>
          <p:cNvSpPr>
            <a:spLocks noChangeArrowheads="1"/>
          </p:cNvSpPr>
          <p:nvPr/>
        </p:nvSpPr>
        <p:spPr bwMode="auto">
          <a:xfrm>
            <a:off x="8105031" y="4322788"/>
            <a:ext cx="890687" cy="336550"/>
          </a:xfrm>
          <a:prstGeom prst="rect">
            <a:avLst/>
          </a:prstGeom>
          <a:solidFill>
            <a:srgbClr val="FFFFFF"/>
          </a:solidFill>
          <a:ln w="9525">
            <a:solidFill>
              <a:srgbClr val="000000"/>
            </a:solid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校级反馈</a:t>
            </a:r>
            <a:endParaRPr kumimoji="0" lang="zh-CN" sz="1100" b="0" i="0" u="none" strike="noStrike" cap="none" normalizeH="0" baseline="0" smtClean="0">
              <a:ln>
                <a:noFill/>
              </a:ln>
              <a:solidFill>
                <a:schemeClr val="tx1"/>
              </a:solidFill>
              <a:effectLst/>
              <a:latin typeface="+mn-ea"/>
            </a:endParaRPr>
          </a:p>
        </p:txBody>
      </p:sp>
      <p:sp>
        <p:nvSpPr>
          <p:cNvPr id="79" name="Rectangle 4"/>
          <p:cNvSpPr>
            <a:spLocks noChangeArrowheads="1"/>
          </p:cNvSpPr>
          <p:nvPr/>
        </p:nvSpPr>
        <p:spPr bwMode="auto">
          <a:xfrm>
            <a:off x="8119319" y="3786213"/>
            <a:ext cx="868462" cy="336550"/>
          </a:xfrm>
          <a:prstGeom prst="rect">
            <a:avLst/>
          </a:prstGeom>
          <a:solidFill>
            <a:srgbClr val="FFFFFF"/>
          </a:solidFill>
          <a:ln w="9525">
            <a:solidFill>
              <a:srgbClr val="000000"/>
            </a:solid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区级反馈</a:t>
            </a:r>
            <a:endParaRPr kumimoji="0" lang="zh-CN" sz="1100" b="0" i="0" u="none" strike="noStrike" cap="none" normalizeH="0" baseline="0" smtClean="0">
              <a:ln>
                <a:noFill/>
              </a:ln>
              <a:solidFill>
                <a:schemeClr val="tx1"/>
              </a:solidFill>
              <a:effectLst/>
              <a:latin typeface="+mn-ea"/>
            </a:endParaRPr>
          </a:p>
        </p:txBody>
      </p:sp>
      <p:sp>
        <p:nvSpPr>
          <p:cNvPr id="80" name="Rectangle 3"/>
          <p:cNvSpPr>
            <a:spLocks noChangeArrowheads="1"/>
          </p:cNvSpPr>
          <p:nvPr/>
        </p:nvSpPr>
        <p:spPr bwMode="auto">
          <a:xfrm>
            <a:off x="8119318" y="5013350"/>
            <a:ext cx="938762" cy="336550"/>
          </a:xfrm>
          <a:prstGeom prst="rect">
            <a:avLst/>
          </a:prstGeom>
          <a:solidFill>
            <a:srgbClr val="FFFFFF"/>
          </a:solidFill>
          <a:ln w="9525">
            <a:solidFill>
              <a:srgbClr val="000000"/>
            </a:solid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dirty="0" smtClean="0">
                <a:ln>
                  <a:noFill/>
                </a:ln>
                <a:solidFill>
                  <a:schemeClr val="tx1"/>
                </a:solidFill>
                <a:effectLst/>
                <a:latin typeface="+mn-ea"/>
                <a:cs typeface="Times New Roman" panose="02020603050405020304" pitchFamily="18" charset="0"/>
              </a:rPr>
              <a:t>学校报告单</a:t>
            </a:r>
            <a:endParaRPr kumimoji="0" lang="zh-CN" sz="1100" b="0" i="0" u="none" strike="noStrike" cap="none" normalizeH="0" baseline="0" dirty="0" smtClean="0">
              <a:ln>
                <a:noFill/>
              </a:ln>
              <a:solidFill>
                <a:schemeClr val="tx1"/>
              </a:solidFill>
              <a:effectLst/>
              <a:latin typeface="+mn-ea"/>
            </a:endParaRPr>
          </a:p>
        </p:txBody>
      </p:sp>
      <p:sp>
        <p:nvSpPr>
          <p:cNvPr id="81" name="Rectangle 2"/>
          <p:cNvSpPr>
            <a:spLocks noChangeArrowheads="1"/>
          </p:cNvSpPr>
          <p:nvPr/>
        </p:nvSpPr>
        <p:spPr bwMode="auto">
          <a:xfrm>
            <a:off x="8128843" y="6072213"/>
            <a:ext cx="938762" cy="336550"/>
          </a:xfrm>
          <a:prstGeom prst="rect">
            <a:avLst/>
          </a:prstGeom>
          <a:solidFill>
            <a:srgbClr val="FFFFFF"/>
          </a:solidFill>
          <a:ln w="9525">
            <a:solidFill>
              <a:srgbClr val="000000"/>
            </a:solid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学生报告单</a:t>
            </a:r>
            <a:endParaRPr kumimoji="0" lang="zh-CN" sz="1100" b="0" i="0" u="none" strike="noStrike" cap="none" normalizeH="0" baseline="0" smtClean="0">
              <a:ln>
                <a:noFill/>
              </a:ln>
              <a:solidFill>
                <a:schemeClr val="tx1"/>
              </a:solidFill>
              <a:effectLst/>
              <a:latin typeface="+mn-ea"/>
            </a:endParaRPr>
          </a:p>
        </p:txBody>
      </p:sp>
      <p:sp>
        <p:nvSpPr>
          <p:cNvPr id="82" name="Rectangle 1"/>
          <p:cNvSpPr>
            <a:spLocks noChangeArrowheads="1"/>
          </p:cNvSpPr>
          <p:nvPr/>
        </p:nvSpPr>
        <p:spPr bwMode="auto">
          <a:xfrm>
            <a:off x="8143131" y="5535638"/>
            <a:ext cx="909592" cy="336550"/>
          </a:xfrm>
          <a:prstGeom prst="rect">
            <a:avLst/>
          </a:prstGeom>
          <a:solidFill>
            <a:srgbClr val="FFFFFF"/>
          </a:solidFill>
          <a:ln w="9525">
            <a:solidFill>
              <a:srgbClr val="000000"/>
            </a:solid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kumimoji="0" lang="zh-CN" sz="1100" b="0" i="0" u="none" strike="noStrike" cap="none" normalizeH="0" baseline="0" smtClean="0">
                <a:ln>
                  <a:noFill/>
                </a:ln>
                <a:solidFill>
                  <a:schemeClr val="tx1"/>
                </a:solidFill>
                <a:effectLst/>
                <a:latin typeface="+mn-ea"/>
                <a:cs typeface="Times New Roman" panose="02020603050405020304" pitchFamily="18" charset="0"/>
              </a:rPr>
              <a:t>班级报告单</a:t>
            </a:r>
            <a:endParaRPr kumimoji="0" lang="zh-CN" sz="1100" b="0" i="0" u="none" strike="noStrike" cap="none" normalizeH="0" baseline="0" smtClean="0">
              <a:ln>
                <a:noFill/>
              </a:ln>
              <a:solidFill>
                <a:schemeClr val="tx1"/>
              </a:solidFill>
              <a:effectLst/>
              <a:latin typeface="+mn-ea"/>
            </a:endParaRPr>
          </a:p>
        </p:txBody>
      </p:sp>
      <p:sp>
        <p:nvSpPr>
          <p:cNvPr id="83" name="Rectangle 80"/>
          <p:cNvSpPr>
            <a:spLocks noChangeArrowheads="1"/>
          </p:cNvSpPr>
          <p:nvPr/>
        </p:nvSpPr>
        <p:spPr bwMode="auto">
          <a:xfrm>
            <a:off x="10041" y="13685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4" name="Rectangle 120"/>
          <p:cNvSpPr>
            <a:spLocks noChangeArrowheads="1"/>
          </p:cNvSpPr>
          <p:nvPr/>
        </p:nvSpPr>
        <p:spPr bwMode="auto">
          <a:xfrm>
            <a:off x="10041" y="1628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5" name="矩形 8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
        <p:nvSpPr>
          <p:cNvPr id="86" name="矩形 85"/>
          <p:cNvSpPr/>
          <p:nvPr/>
        </p:nvSpPr>
        <p:spPr bwMode="auto">
          <a:xfrm>
            <a:off x="1163508" y="1523455"/>
            <a:ext cx="5336211" cy="28412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7" name="矩形 86"/>
          <p:cNvSpPr/>
          <p:nvPr/>
        </p:nvSpPr>
        <p:spPr bwMode="auto">
          <a:xfrm>
            <a:off x="1161921" y="4367370"/>
            <a:ext cx="5337797" cy="215797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8" name="矩形 87"/>
          <p:cNvSpPr/>
          <p:nvPr/>
        </p:nvSpPr>
        <p:spPr>
          <a:xfrm>
            <a:off x="1161921" y="1538514"/>
            <a:ext cx="5337797" cy="4986830"/>
          </a:xfrm>
          <a:prstGeom prst="rect">
            <a:avLst/>
          </a:prstGeom>
          <a:solidFill>
            <a:srgbClr val="C00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6"/>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7"/>
                                        </p:tgtEl>
                                        <p:attrNameLst>
                                          <p:attrName>style.visibility</p:attrName>
                                        </p:attrNameLst>
                                      </p:cBhvr>
                                      <p:to>
                                        <p:strVal val="hidden"/>
                                      </p:to>
                                    </p:set>
                                  </p:childTnLst>
                                </p:cTn>
                              </p:par>
                              <p:par>
                                <p:cTn id="19" presetID="16" presetClass="entr" presetSubtype="26"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barn(inHorizontal)">
                                      <p:cBhvr>
                                        <p:cTn id="2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6" grpId="1" animBg="1"/>
      <p:bldP spid="87" grpId="0" animBg="1"/>
      <p:bldP spid="87" grpId="1" animBg="1"/>
      <p:bldP spid="8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3100" y="765711"/>
            <a:ext cx="7200799" cy="564117"/>
          </a:xfrm>
        </p:spPr>
        <p:txBody>
          <a:bodyPr>
            <a:normAutofit/>
          </a:bodyPr>
          <a:lstStyle/>
          <a:p>
            <a:r>
              <a:rPr lang="zh-CN" altLang="en-US" sz="2400" dirty="0">
                <a:solidFill>
                  <a:schemeClr val="tx1"/>
                </a:solidFill>
                <a:latin typeface="黑体" panose="02010609060101010101" pitchFamily="2" charset="-122"/>
                <a:ea typeface="黑体" panose="02010609060101010101" pitchFamily="2" charset="-122"/>
              </a:rPr>
              <a:t>采用科学测验调查设计方案，开发标准化研究</a:t>
            </a:r>
            <a:r>
              <a:rPr lang="zh-CN" altLang="en-US" sz="2400" dirty="0" smtClean="0">
                <a:solidFill>
                  <a:schemeClr val="tx1"/>
                </a:solidFill>
                <a:latin typeface="黑体" panose="02010609060101010101" pitchFamily="2" charset="-122"/>
                <a:ea typeface="黑体" panose="02010609060101010101" pitchFamily="2" charset="-122"/>
              </a:rPr>
              <a:t>工具</a:t>
            </a:r>
            <a:endParaRPr lang="zh-CN" altLang="en-US" sz="2400" dirty="0">
              <a:solidFill>
                <a:schemeClr val="tx1"/>
              </a:solidFill>
            </a:endParaRPr>
          </a:p>
        </p:txBody>
      </p:sp>
      <p:sp>
        <p:nvSpPr>
          <p:cNvPr id="51" name="内容占位符 2"/>
          <p:cNvSpPr>
            <a:spLocks noGrp="1"/>
          </p:cNvSpPr>
          <p:nvPr>
            <p:ph idx="1"/>
          </p:nvPr>
        </p:nvSpPr>
        <p:spPr>
          <a:xfrm>
            <a:off x="564356" y="1603434"/>
            <a:ext cx="8229600" cy="566307"/>
          </a:xfrm>
        </p:spPr>
        <p:txBody>
          <a:bodyPr/>
          <a:lstStyle/>
          <a:p>
            <a:pPr>
              <a:lnSpc>
                <a:spcPct val="150000"/>
              </a:lnSpc>
              <a:buFont typeface="Wingdings" panose="05000000000000000000" pitchFamily="2" charset="2"/>
              <a:buChar char="l"/>
              <a:defRPr/>
            </a:pPr>
            <a:r>
              <a:rPr lang="zh-CN" altLang="en-US" sz="2000" kern="1200" dirty="0" smtClean="0">
                <a:latin typeface="黑体" panose="02010609060101010101" pitchFamily="2" charset="-122"/>
                <a:ea typeface="黑体" panose="02010609060101010101" pitchFamily="2" charset="-122"/>
              </a:rPr>
              <a:t>关于定量研究中的测验开发</a:t>
            </a:r>
            <a:r>
              <a:rPr lang="en-US" altLang="zh-CN" sz="2000" kern="1200" dirty="0" smtClean="0">
                <a:latin typeface="黑体" panose="02010609060101010101" pitchFamily="2" charset="-122"/>
                <a:ea typeface="黑体" panose="02010609060101010101" pitchFamily="2" charset="-122"/>
              </a:rPr>
              <a:t>-</a:t>
            </a:r>
            <a:r>
              <a:rPr lang="zh-CN" altLang="en-US" sz="2000" kern="1200" dirty="0" smtClean="0">
                <a:latin typeface="黑体" panose="02010609060101010101" pitchFamily="2" charset="-122"/>
                <a:ea typeface="黑体" panose="02010609060101010101" pitchFamily="2" charset="-122"/>
              </a:rPr>
              <a:t>编制试题试卷流程</a:t>
            </a:r>
            <a:r>
              <a:rPr lang="zh-CN" altLang="en-US" sz="2000" dirty="0" smtClean="0">
                <a:latin typeface="黑体" panose="02010609060101010101" pitchFamily="2" charset="-122"/>
                <a:ea typeface="黑体" panose="02010609060101010101" pitchFamily="2" charset="-122"/>
              </a:rPr>
              <a:t>、题库建设流程</a:t>
            </a:r>
            <a:endParaRPr lang="zh-CN" altLang="en-US" sz="2000" kern="1200" dirty="0">
              <a:latin typeface="黑体" panose="02010609060101010101" pitchFamily="2" charset="-122"/>
              <a:ea typeface="黑体" panose="02010609060101010101" pitchFamily="2" charset="-122"/>
            </a:endParaRPr>
          </a:p>
        </p:txBody>
      </p:sp>
      <p:sp>
        <p:nvSpPr>
          <p:cNvPr id="4" name="矩形 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pSp>
        <p:nvGrpSpPr>
          <p:cNvPr id="3" name="组合 2"/>
          <p:cNvGrpSpPr/>
          <p:nvPr/>
        </p:nvGrpSpPr>
        <p:grpSpPr>
          <a:xfrm>
            <a:off x="642938" y="2497856"/>
            <a:ext cx="7758112" cy="4027488"/>
            <a:chOff x="642938" y="2497856"/>
            <a:chExt cx="7758112" cy="4027488"/>
          </a:xfrm>
        </p:grpSpPr>
        <p:sp>
          <p:nvSpPr>
            <p:cNvPr id="9" name="圆角矩形 8"/>
            <p:cNvSpPr/>
            <p:nvPr/>
          </p:nvSpPr>
          <p:spPr>
            <a:xfrm>
              <a:off x="7227888" y="4177431"/>
              <a:ext cx="1173162" cy="928688"/>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1400" kern="0" dirty="0">
                  <a:latin typeface="黑体" panose="02010609060101010101" pitchFamily="2" charset="-122"/>
                  <a:ea typeface="黑体" panose="02010609060101010101" pitchFamily="2" charset="-122"/>
                </a:rPr>
                <a:t>试卷</a:t>
              </a:r>
              <a:r>
                <a:rPr lang="en-US" altLang="zh-CN" sz="1400" kern="0" dirty="0">
                  <a:latin typeface="黑体" panose="02010609060101010101" pitchFamily="2" charset="-122"/>
                  <a:ea typeface="黑体" panose="02010609060101010101" pitchFamily="2" charset="-122"/>
                </a:rPr>
                <a:t>B</a:t>
              </a:r>
              <a:r>
                <a:rPr lang="zh-CN" altLang="en-US" sz="1400" kern="0" dirty="0">
                  <a:latin typeface="黑体" panose="02010609060101010101" pitchFamily="2" charset="-122"/>
                  <a:ea typeface="黑体" panose="02010609060101010101" pitchFamily="2" charset="-122"/>
                </a:rPr>
                <a:t>：</a:t>
              </a:r>
              <a:endParaRPr lang="en-US" altLang="zh-CN" sz="1400" kern="0" dirty="0">
                <a:latin typeface="黑体" panose="02010609060101010101" pitchFamily="2" charset="-122"/>
                <a:ea typeface="黑体" panose="02010609060101010101" pitchFamily="2" charset="-122"/>
              </a:endParaRPr>
            </a:p>
            <a:p>
              <a:pPr algn="ctr" fontAlgn="auto">
                <a:spcBef>
                  <a:spcPts val="0"/>
                </a:spcBef>
                <a:spcAft>
                  <a:spcPts val="0"/>
                </a:spcAft>
                <a:defRPr/>
              </a:pPr>
              <a:r>
                <a:rPr lang="zh-CN" altLang="en-US" sz="1400" kern="0" dirty="0">
                  <a:latin typeface="黑体" panose="02010609060101010101" pitchFamily="2" charset="-122"/>
                  <a:ea typeface="黑体" panose="02010609060101010101" pitchFamily="2" charset="-122"/>
                </a:rPr>
                <a:t>年度测试卷</a:t>
              </a:r>
              <a:endParaRPr lang="zh-CN" altLang="en-US" sz="1400" kern="0" dirty="0">
                <a:latin typeface="黑体" panose="02010609060101010101" pitchFamily="2" charset="-122"/>
                <a:ea typeface="黑体" panose="02010609060101010101" pitchFamily="2" charset="-122"/>
              </a:endParaRPr>
            </a:p>
          </p:txBody>
        </p:sp>
        <p:sp>
          <p:nvSpPr>
            <p:cNvPr id="10" name="圆角矩形 9"/>
            <p:cNvSpPr/>
            <p:nvPr/>
          </p:nvSpPr>
          <p:spPr>
            <a:xfrm>
              <a:off x="2143125" y="2566119"/>
              <a:ext cx="642938" cy="3786187"/>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kern="0" dirty="0">
                  <a:latin typeface="黑体" panose="02010609060101010101" pitchFamily="2" charset="-122"/>
                  <a:ea typeface="黑体" panose="02010609060101010101" pitchFamily="2" charset="-122"/>
                </a:rPr>
                <a:t>预测试实施每份试卷</a:t>
              </a:r>
              <a:r>
                <a:rPr lang="en-US" altLang="zh-CN" sz="1400" kern="0" dirty="0">
                  <a:latin typeface="黑体" panose="02010609060101010101" pitchFamily="2" charset="-122"/>
                  <a:ea typeface="黑体" panose="02010609060101010101" pitchFamily="2" charset="-122"/>
                </a:rPr>
                <a:t>300</a:t>
              </a:r>
              <a:r>
                <a:rPr lang="zh-CN" altLang="en-US" kern="0" dirty="0">
                  <a:latin typeface="黑体" panose="02010609060101010101" pitchFamily="2" charset="-122"/>
                  <a:ea typeface="黑体" panose="02010609060101010101" pitchFamily="2" charset="-122"/>
                </a:rPr>
                <a:t>人作答</a:t>
              </a:r>
              <a:endParaRPr lang="en-US" altLang="zh-CN" kern="0" dirty="0">
                <a:latin typeface="黑体" panose="02010609060101010101" pitchFamily="2" charset="-122"/>
                <a:ea typeface="黑体" panose="02010609060101010101" pitchFamily="2" charset="-122"/>
              </a:endParaRPr>
            </a:p>
          </p:txBody>
        </p:sp>
        <p:sp>
          <p:nvSpPr>
            <p:cNvPr id="11" name="圆角矩形 10"/>
            <p:cNvSpPr/>
            <p:nvPr/>
          </p:nvSpPr>
          <p:spPr>
            <a:xfrm>
              <a:off x="3000375" y="3209056"/>
              <a:ext cx="500063" cy="2786063"/>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2000" kern="0" dirty="0">
                  <a:latin typeface="黑体" panose="02010609060101010101" pitchFamily="2" charset="-122"/>
                  <a:ea typeface="黑体" panose="02010609060101010101" pitchFamily="2" charset="-122"/>
                </a:rPr>
                <a:t>预测试分析</a:t>
              </a:r>
              <a:endParaRPr lang="en-US" altLang="zh-CN" sz="2000" kern="0" dirty="0">
                <a:latin typeface="黑体" panose="02010609060101010101" pitchFamily="2" charset="-122"/>
                <a:ea typeface="黑体" panose="02010609060101010101" pitchFamily="2" charset="-122"/>
              </a:endParaRPr>
            </a:p>
            <a:p>
              <a:pPr algn="ctr" fontAlgn="auto">
                <a:spcBef>
                  <a:spcPts val="0"/>
                </a:spcBef>
                <a:spcAft>
                  <a:spcPts val="0"/>
                </a:spcAft>
                <a:defRPr/>
              </a:pPr>
              <a:endParaRPr lang="zh-CN" altLang="en-US" sz="2000" kern="0" dirty="0">
                <a:latin typeface="黑体" panose="02010609060101010101" pitchFamily="2" charset="-122"/>
                <a:ea typeface="黑体" panose="02010609060101010101" pitchFamily="2" charset="-122"/>
              </a:endParaRPr>
            </a:p>
          </p:txBody>
        </p:sp>
        <p:sp>
          <p:nvSpPr>
            <p:cNvPr id="12" name="圆角矩形 11"/>
            <p:cNvSpPr/>
            <p:nvPr/>
          </p:nvSpPr>
          <p:spPr>
            <a:xfrm>
              <a:off x="3714750" y="3209056"/>
              <a:ext cx="500063" cy="2786063"/>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2000" kern="0" dirty="0">
                  <a:latin typeface="黑体" panose="02010609060101010101" pitchFamily="2" charset="-122"/>
                  <a:ea typeface="黑体" panose="02010609060101010101" pitchFamily="2" charset="-122"/>
                </a:rPr>
                <a:t>试题甄选</a:t>
              </a:r>
              <a:endParaRPr lang="zh-CN" altLang="en-US" sz="2000" kern="0" dirty="0">
                <a:latin typeface="黑体" panose="02010609060101010101" pitchFamily="2" charset="-122"/>
                <a:ea typeface="黑体" panose="02010609060101010101" pitchFamily="2" charset="-122"/>
              </a:endParaRPr>
            </a:p>
          </p:txBody>
        </p:sp>
        <p:grpSp>
          <p:nvGrpSpPr>
            <p:cNvPr id="13" name="组合 124"/>
            <p:cNvGrpSpPr/>
            <p:nvPr/>
          </p:nvGrpSpPr>
          <p:grpSpPr bwMode="auto">
            <a:xfrm>
              <a:off x="5072063" y="3281287"/>
              <a:ext cx="1143000" cy="2643187"/>
              <a:chOff x="5072066" y="2357430"/>
              <a:chExt cx="1500198" cy="2643206"/>
            </a:xfrm>
            <a:solidFill>
              <a:schemeClr val="bg1"/>
            </a:solidFill>
          </p:grpSpPr>
          <p:sp>
            <p:nvSpPr>
              <p:cNvPr id="14" name="圆角矩形 13"/>
              <p:cNvSpPr/>
              <p:nvPr/>
            </p:nvSpPr>
            <p:spPr>
              <a:xfrm>
                <a:off x="5072066" y="2357430"/>
                <a:ext cx="1500198" cy="785818"/>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1600" kern="0" dirty="0">
                    <a:latin typeface="黑体" panose="02010609060101010101" pitchFamily="2" charset="-122"/>
                    <a:ea typeface="黑体" panose="02010609060101010101" pitchFamily="2" charset="-122"/>
                  </a:rPr>
                  <a:t>保留原题</a:t>
                </a:r>
                <a:endParaRPr lang="zh-CN" altLang="en-US" sz="1600" kern="0" dirty="0">
                  <a:latin typeface="黑体" panose="02010609060101010101" pitchFamily="2" charset="-122"/>
                  <a:ea typeface="黑体" panose="02010609060101010101" pitchFamily="2" charset="-122"/>
                </a:endParaRPr>
              </a:p>
            </p:txBody>
          </p:sp>
          <p:sp>
            <p:nvSpPr>
              <p:cNvPr id="15" name="圆角矩形 14"/>
              <p:cNvSpPr/>
              <p:nvPr/>
            </p:nvSpPr>
            <p:spPr>
              <a:xfrm>
                <a:off x="5142909" y="3286124"/>
                <a:ext cx="1429355" cy="785819"/>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1600" kern="0" dirty="0">
                    <a:latin typeface="黑体" panose="02010609060101010101" pitchFamily="2" charset="-122"/>
                    <a:ea typeface="黑体" panose="02010609060101010101" pitchFamily="2" charset="-122"/>
                  </a:rPr>
                  <a:t>适当修改</a:t>
                </a:r>
                <a:endParaRPr lang="zh-CN" altLang="en-US" sz="1600" kern="0" dirty="0">
                  <a:latin typeface="黑体" panose="02010609060101010101" pitchFamily="2" charset="-122"/>
                  <a:ea typeface="黑体" panose="02010609060101010101" pitchFamily="2" charset="-122"/>
                </a:endParaRPr>
              </a:p>
            </p:txBody>
          </p:sp>
          <p:sp>
            <p:nvSpPr>
              <p:cNvPr id="16" name="圆角矩形 15"/>
              <p:cNvSpPr/>
              <p:nvPr/>
            </p:nvSpPr>
            <p:spPr>
              <a:xfrm>
                <a:off x="5142909" y="4286256"/>
                <a:ext cx="1429355" cy="71438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1600" kern="0" dirty="0">
                    <a:latin typeface="黑体" panose="02010609060101010101" pitchFamily="2" charset="-122"/>
                    <a:ea typeface="黑体" panose="02010609060101010101" pitchFamily="2" charset="-122"/>
                  </a:rPr>
                  <a:t>弃用</a:t>
                </a:r>
                <a:endParaRPr lang="zh-CN" altLang="en-US" sz="1600" kern="0" dirty="0">
                  <a:latin typeface="黑体" panose="02010609060101010101" pitchFamily="2" charset="-122"/>
                  <a:ea typeface="黑体" panose="02010609060101010101" pitchFamily="2" charset="-122"/>
                </a:endParaRPr>
              </a:p>
            </p:txBody>
          </p:sp>
        </p:grpSp>
        <p:sp>
          <p:nvSpPr>
            <p:cNvPr id="17" name="圆角矩形 16"/>
            <p:cNvSpPr/>
            <p:nvPr/>
          </p:nvSpPr>
          <p:spPr>
            <a:xfrm>
              <a:off x="6429375" y="3066181"/>
              <a:ext cx="500063" cy="310197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2000" kern="0" dirty="0">
                  <a:latin typeface="黑体" panose="02010609060101010101" pitchFamily="2" charset="-122"/>
                  <a:ea typeface="黑体" panose="02010609060101010101" pitchFamily="2" charset="-122"/>
                </a:rPr>
                <a:t>形成正式试题</a:t>
              </a:r>
              <a:endParaRPr lang="zh-CN" altLang="en-US" sz="2000" kern="0" dirty="0">
                <a:latin typeface="黑体" panose="02010609060101010101" pitchFamily="2" charset="-122"/>
                <a:ea typeface="黑体" panose="02010609060101010101" pitchFamily="2" charset="-122"/>
              </a:endParaRPr>
            </a:p>
          </p:txBody>
        </p:sp>
        <p:sp>
          <p:nvSpPr>
            <p:cNvPr id="18" name="右箭头 17"/>
            <p:cNvSpPr/>
            <p:nvPr/>
          </p:nvSpPr>
          <p:spPr>
            <a:xfrm>
              <a:off x="4214813" y="3494806"/>
              <a:ext cx="869950" cy="571500"/>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1050" kern="0" dirty="0">
                  <a:latin typeface="黑体" panose="02010609060101010101" pitchFamily="2" charset="-122"/>
                  <a:ea typeface="黑体" panose="02010609060101010101" pitchFamily="2" charset="-122"/>
                </a:rPr>
                <a:t>符合要求</a:t>
              </a:r>
              <a:endParaRPr lang="zh-CN" altLang="en-US" sz="1050" kern="0" dirty="0">
                <a:latin typeface="黑体" panose="02010609060101010101" pitchFamily="2" charset="-122"/>
                <a:ea typeface="黑体" panose="02010609060101010101" pitchFamily="2" charset="-122"/>
              </a:endParaRPr>
            </a:p>
          </p:txBody>
        </p:sp>
        <p:sp>
          <p:nvSpPr>
            <p:cNvPr id="19" name="右箭头 18"/>
            <p:cNvSpPr/>
            <p:nvPr/>
          </p:nvSpPr>
          <p:spPr>
            <a:xfrm>
              <a:off x="4214813" y="4137744"/>
              <a:ext cx="928687" cy="928687"/>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1200" kern="0" dirty="0">
                  <a:latin typeface="黑体" panose="02010609060101010101" pitchFamily="2" charset="-122"/>
                  <a:ea typeface="黑体" panose="02010609060101010101" pitchFamily="2" charset="-122"/>
                </a:rPr>
                <a:t>基本符合要求</a:t>
              </a:r>
              <a:endParaRPr lang="zh-CN" altLang="en-US" sz="1200" kern="0" dirty="0">
                <a:latin typeface="黑体" panose="02010609060101010101" pitchFamily="2" charset="-122"/>
                <a:ea typeface="黑体" panose="02010609060101010101" pitchFamily="2" charset="-122"/>
              </a:endParaRPr>
            </a:p>
          </p:txBody>
        </p:sp>
        <p:sp>
          <p:nvSpPr>
            <p:cNvPr id="20" name="右箭头 19"/>
            <p:cNvSpPr/>
            <p:nvPr/>
          </p:nvSpPr>
          <p:spPr>
            <a:xfrm>
              <a:off x="4214813" y="5209306"/>
              <a:ext cx="928687" cy="571500"/>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1200" kern="0" dirty="0">
                  <a:latin typeface="黑体" panose="02010609060101010101" pitchFamily="2" charset="-122"/>
                  <a:ea typeface="黑体" panose="02010609060101010101" pitchFamily="2" charset="-122"/>
                </a:rPr>
                <a:t>不符合要求</a:t>
              </a:r>
              <a:endParaRPr lang="zh-CN" altLang="en-US" sz="1200" kern="0" dirty="0">
                <a:latin typeface="黑体" panose="02010609060101010101" pitchFamily="2" charset="-122"/>
                <a:ea typeface="黑体" panose="02010609060101010101" pitchFamily="2" charset="-122"/>
              </a:endParaRPr>
            </a:p>
          </p:txBody>
        </p:sp>
        <p:sp>
          <p:nvSpPr>
            <p:cNvPr id="21" name="右箭头 20"/>
            <p:cNvSpPr/>
            <p:nvPr/>
          </p:nvSpPr>
          <p:spPr>
            <a:xfrm>
              <a:off x="3500438" y="4352056"/>
              <a:ext cx="214312" cy="285750"/>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sp>
          <p:nvSpPr>
            <p:cNvPr id="22" name="圆角矩形 21"/>
            <p:cNvSpPr/>
            <p:nvPr/>
          </p:nvSpPr>
          <p:spPr>
            <a:xfrm>
              <a:off x="642938" y="2566119"/>
              <a:ext cx="571500" cy="385762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kern="0" dirty="0">
                  <a:latin typeface="黑体" panose="02010609060101010101" pitchFamily="2" charset="-122"/>
                  <a:ea typeface="黑体" panose="02010609060101010101" pitchFamily="2" charset="-122"/>
                </a:rPr>
                <a:t>根据蓝图命制平行试卷</a:t>
              </a:r>
              <a:r>
                <a:rPr lang="en-US" altLang="zh-CN" kern="0" dirty="0">
                  <a:latin typeface="黑体" panose="02010609060101010101" pitchFamily="2" charset="-122"/>
                  <a:ea typeface="黑体" panose="02010609060101010101" pitchFamily="2" charset="-122"/>
                </a:rPr>
                <a:t>5</a:t>
              </a:r>
              <a:r>
                <a:rPr lang="zh-CN" altLang="en-US" kern="0" dirty="0">
                  <a:latin typeface="黑体" panose="02010609060101010101" pitchFamily="2" charset="-122"/>
                  <a:ea typeface="黑体" panose="02010609060101010101" pitchFamily="2" charset="-122"/>
                </a:rPr>
                <a:t>份</a:t>
              </a:r>
              <a:endParaRPr lang="zh-CN" altLang="en-US" kern="0" dirty="0">
                <a:latin typeface="黑体" panose="02010609060101010101" pitchFamily="2" charset="-122"/>
                <a:ea typeface="黑体" panose="02010609060101010101" pitchFamily="2" charset="-122"/>
              </a:endParaRPr>
            </a:p>
          </p:txBody>
        </p:sp>
        <p:sp>
          <p:nvSpPr>
            <p:cNvPr id="23" name="右箭头 22"/>
            <p:cNvSpPr/>
            <p:nvPr/>
          </p:nvSpPr>
          <p:spPr>
            <a:xfrm>
              <a:off x="1214438" y="2755031"/>
              <a:ext cx="214312" cy="285750"/>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sp>
          <p:nvSpPr>
            <p:cNvPr id="24" name="右箭头 23"/>
            <p:cNvSpPr/>
            <p:nvPr/>
          </p:nvSpPr>
          <p:spPr>
            <a:xfrm>
              <a:off x="1214438" y="6026869"/>
              <a:ext cx="214312" cy="285750"/>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sp>
          <p:nvSpPr>
            <p:cNvPr id="26" name="右箭头 25"/>
            <p:cNvSpPr/>
            <p:nvPr/>
          </p:nvSpPr>
          <p:spPr>
            <a:xfrm>
              <a:off x="2786063" y="4423494"/>
              <a:ext cx="214312" cy="214312"/>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sp>
          <p:nvSpPr>
            <p:cNvPr id="27" name="右箭头 26"/>
            <p:cNvSpPr/>
            <p:nvPr/>
          </p:nvSpPr>
          <p:spPr>
            <a:xfrm>
              <a:off x="1214438" y="4352056"/>
              <a:ext cx="214312" cy="285750"/>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sp>
          <p:nvSpPr>
            <p:cNvPr id="28" name="右箭头 27"/>
            <p:cNvSpPr/>
            <p:nvPr/>
          </p:nvSpPr>
          <p:spPr>
            <a:xfrm>
              <a:off x="1928813" y="2755031"/>
              <a:ext cx="214312" cy="214313"/>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sp>
          <p:nvSpPr>
            <p:cNvPr id="29" name="右箭头 28"/>
            <p:cNvSpPr/>
            <p:nvPr/>
          </p:nvSpPr>
          <p:spPr>
            <a:xfrm>
              <a:off x="1928813" y="4352056"/>
              <a:ext cx="214312" cy="214313"/>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sp>
          <p:nvSpPr>
            <p:cNvPr id="30" name="右箭头 29"/>
            <p:cNvSpPr/>
            <p:nvPr/>
          </p:nvSpPr>
          <p:spPr>
            <a:xfrm>
              <a:off x="1928813" y="6026869"/>
              <a:ext cx="214312" cy="214312"/>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sp>
          <p:nvSpPr>
            <p:cNvPr id="31" name="右箭头 30"/>
            <p:cNvSpPr/>
            <p:nvPr/>
          </p:nvSpPr>
          <p:spPr>
            <a:xfrm>
              <a:off x="6215063" y="3512269"/>
              <a:ext cx="214312" cy="268287"/>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sp>
          <p:nvSpPr>
            <p:cNvPr id="32" name="右箭头 31"/>
            <p:cNvSpPr/>
            <p:nvPr/>
          </p:nvSpPr>
          <p:spPr>
            <a:xfrm>
              <a:off x="6215063" y="4440956"/>
              <a:ext cx="214312" cy="268288"/>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sp>
          <p:nvSpPr>
            <p:cNvPr id="33" name="圆角矩形 32"/>
            <p:cNvSpPr/>
            <p:nvPr/>
          </p:nvSpPr>
          <p:spPr>
            <a:xfrm>
              <a:off x="7215188" y="5385519"/>
              <a:ext cx="1173162" cy="85725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1400" kern="0" dirty="0">
                  <a:latin typeface="黑体" panose="02010609060101010101" pitchFamily="2" charset="-122"/>
                  <a:ea typeface="黑体" panose="02010609060101010101" pitchFamily="2" charset="-122"/>
                </a:rPr>
                <a:t>试卷</a:t>
              </a:r>
              <a:r>
                <a:rPr lang="en-US" altLang="zh-CN" sz="1400" kern="0" dirty="0">
                  <a:latin typeface="黑体" panose="02010609060101010101" pitchFamily="2" charset="-122"/>
                  <a:ea typeface="黑体" panose="02010609060101010101" pitchFamily="2" charset="-122"/>
                </a:rPr>
                <a:t>C</a:t>
              </a:r>
              <a:r>
                <a:rPr lang="zh-CN" altLang="en-US" sz="1400" kern="0" dirty="0">
                  <a:latin typeface="黑体" panose="02010609060101010101" pitchFamily="2" charset="-122"/>
                  <a:ea typeface="黑体" panose="02010609060101010101" pitchFamily="2" charset="-122"/>
                </a:rPr>
                <a:t>：</a:t>
              </a:r>
              <a:endParaRPr lang="en-US" altLang="zh-CN" sz="1400" kern="0" dirty="0">
                <a:latin typeface="黑体" panose="02010609060101010101" pitchFamily="2" charset="-122"/>
                <a:ea typeface="黑体" panose="02010609060101010101" pitchFamily="2" charset="-122"/>
              </a:endParaRPr>
            </a:p>
            <a:p>
              <a:pPr algn="ctr" fontAlgn="auto">
                <a:spcBef>
                  <a:spcPts val="0"/>
                </a:spcBef>
                <a:spcAft>
                  <a:spcPts val="0"/>
                </a:spcAft>
                <a:defRPr/>
              </a:pPr>
              <a:r>
                <a:rPr lang="zh-CN" altLang="en-US" sz="1400" kern="0" dirty="0">
                  <a:latin typeface="黑体" panose="02010609060101010101" pitchFamily="2" charset="-122"/>
                  <a:ea typeface="黑体" panose="02010609060101010101" pitchFamily="2" charset="-122"/>
                </a:rPr>
                <a:t>标准卷</a:t>
              </a:r>
              <a:endParaRPr lang="zh-CN" altLang="en-US" sz="1400" kern="0" dirty="0">
                <a:latin typeface="黑体" panose="02010609060101010101" pitchFamily="2" charset="-122"/>
                <a:ea typeface="黑体" panose="02010609060101010101" pitchFamily="2" charset="-122"/>
              </a:endParaRPr>
            </a:p>
          </p:txBody>
        </p:sp>
        <p:sp>
          <p:nvSpPr>
            <p:cNvPr id="34" name="右箭头 33"/>
            <p:cNvSpPr/>
            <p:nvPr/>
          </p:nvSpPr>
          <p:spPr>
            <a:xfrm>
              <a:off x="6929438" y="3304306"/>
              <a:ext cx="285750" cy="196850"/>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sp>
          <p:nvSpPr>
            <p:cNvPr id="35" name="右箭头 34"/>
            <p:cNvSpPr/>
            <p:nvPr/>
          </p:nvSpPr>
          <p:spPr>
            <a:xfrm>
              <a:off x="6929438" y="5760169"/>
              <a:ext cx="285750" cy="196850"/>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sp>
          <p:nvSpPr>
            <p:cNvPr id="36" name="圆角矩形 35"/>
            <p:cNvSpPr/>
            <p:nvPr/>
          </p:nvSpPr>
          <p:spPr>
            <a:xfrm>
              <a:off x="7215188" y="2929656"/>
              <a:ext cx="1173162" cy="928688"/>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1400" kern="0" dirty="0">
                  <a:latin typeface="黑体" panose="02010609060101010101" pitchFamily="2" charset="-122"/>
                  <a:ea typeface="黑体" panose="02010609060101010101" pitchFamily="2" charset="-122"/>
                </a:rPr>
                <a:t>试卷</a:t>
              </a:r>
              <a:r>
                <a:rPr lang="en-US" altLang="zh-CN" sz="1400" kern="0" dirty="0">
                  <a:latin typeface="黑体" panose="02010609060101010101" pitchFamily="2" charset="-122"/>
                  <a:ea typeface="黑体" panose="02010609060101010101" pitchFamily="2" charset="-122"/>
                </a:rPr>
                <a:t>A</a:t>
              </a:r>
              <a:r>
                <a:rPr lang="zh-CN" altLang="en-US" sz="1400" kern="0" dirty="0">
                  <a:latin typeface="黑体" panose="02010609060101010101" pitchFamily="2" charset="-122"/>
                  <a:ea typeface="黑体" panose="02010609060101010101" pitchFamily="2" charset="-122"/>
                </a:rPr>
                <a:t>：</a:t>
              </a:r>
              <a:endParaRPr lang="en-US" altLang="zh-CN" sz="1400" kern="0" dirty="0">
                <a:latin typeface="黑体" panose="02010609060101010101" pitchFamily="2" charset="-122"/>
                <a:ea typeface="黑体" panose="02010609060101010101" pitchFamily="2" charset="-122"/>
              </a:endParaRPr>
            </a:p>
            <a:p>
              <a:pPr algn="ctr" fontAlgn="auto">
                <a:spcBef>
                  <a:spcPts val="0"/>
                </a:spcBef>
                <a:spcAft>
                  <a:spcPts val="0"/>
                </a:spcAft>
                <a:defRPr/>
              </a:pPr>
              <a:r>
                <a:rPr lang="zh-CN" altLang="en-US" sz="1400" kern="0" dirty="0">
                  <a:latin typeface="黑体" panose="02010609060101010101" pitchFamily="2" charset="-122"/>
                  <a:ea typeface="黑体" panose="02010609060101010101" pitchFamily="2" charset="-122"/>
                </a:rPr>
                <a:t>年度测试卷</a:t>
              </a:r>
              <a:endParaRPr lang="zh-CN" altLang="en-US" sz="1400" kern="0" dirty="0">
                <a:latin typeface="黑体" panose="02010609060101010101" pitchFamily="2" charset="-122"/>
                <a:ea typeface="黑体" panose="02010609060101010101" pitchFamily="2" charset="-122"/>
              </a:endParaRPr>
            </a:p>
          </p:txBody>
        </p:sp>
        <p:sp>
          <p:nvSpPr>
            <p:cNvPr id="37" name="圆角矩形 36"/>
            <p:cNvSpPr/>
            <p:nvPr/>
          </p:nvSpPr>
          <p:spPr>
            <a:xfrm>
              <a:off x="7215188" y="4902919"/>
              <a:ext cx="1173162" cy="64293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zh-CN" altLang="en-US" kern="0" dirty="0">
                  <a:latin typeface="黑体" panose="02010609060101010101" pitchFamily="2" charset="-122"/>
                  <a:ea typeface="黑体" panose="02010609060101010101" pitchFamily="2" charset="-122"/>
                </a:rPr>
                <a:t>共同组</a:t>
              </a:r>
              <a:endParaRPr lang="zh-CN" altLang="en-US" kern="0" dirty="0">
                <a:latin typeface="黑体" panose="02010609060101010101" pitchFamily="2" charset="-122"/>
                <a:ea typeface="黑体" panose="02010609060101010101" pitchFamily="2" charset="-122"/>
              </a:endParaRPr>
            </a:p>
          </p:txBody>
        </p:sp>
        <p:grpSp>
          <p:nvGrpSpPr>
            <p:cNvPr id="38" name="组合 1"/>
            <p:cNvGrpSpPr/>
            <p:nvPr/>
          </p:nvGrpSpPr>
          <p:grpSpPr bwMode="auto">
            <a:xfrm>
              <a:off x="1403350" y="2497856"/>
              <a:ext cx="525463" cy="4027488"/>
              <a:chOff x="1403648" y="1778522"/>
              <a:chExt cx="525165" cy="4026742"/>
            </a:xfrm>
          </p:grpSpPr>
          <p:sp>
            <p:nvSpPr>
              <p:cNvPr id="39" name="圆角矩形 38"/>
              <p:cNvSpPr/>
              <p:nvPr/>
            </p:nvSpPr>
            <p:spPr>
              <a:xfrm>
                <a:off x="1429034" y="1778522"/>
                <a:ext cx="499779" cy="714243"/>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1600" kern="0" dirty="0">
                    <a:latin typeface="黑体" panose="02010609060101010101" pitchFamily="2" charset="-122"/>
                    <a:ea typeface="黑体" panose="02010609060101010101" pitchFamily="2" charset="-122"/>
                  </a:rPr>
                  <a:t>试卷</a:t>
                </a:r>
                <a:r>
                  <a:rPr lang="en-US" altLang="zh-CN" sz="1600" kern="0" dirty="0">
                    <a:latin typeface="黑体" panose="02010609060101010101" pitchFamily="2" charset="-122"/>
                    <a:ea typeface="黑体" panose="02010609060101010101" pitchFamily="2" charset="-122"/>
                  </a:rPr>
                  <a:t>A</a:t>
                </a:r>
                <a:endParaRPr lang="zh-CN" altLang="en-US" sz="1600" kern="0" dirty="0">
                  <a:latin typeface="黑体" panose="02010609060101010101" pitchFamily="2" charset="-122"/>
                  <a:ea typeface="黑体" panose="02010609060101010101" pitchFamily="2" charset="-122"/>
                </a:endParaRPr>
              </a:p>
            </p:txBody>
          </p:sp>
          <p:sp>
            <p:nvSpPr>
              <p:cNvPr id="40" name="圆角矩形 39"/>
              <p:cNvSpPr/>
              <p:nvPr/>
            </p:nvSpPr>
            <p:spPr>
              <a:xfrm>
                <a:off x="1419514" y="2611806"/>
                <a:ext cx="499779" cy="714243"/>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1600" kern="0" dirty="0">
                    <a:latin typeface="黑体" panose="02010609060101010101" pitchFamily="2" charset="-122"/>
                    <a:ea typeface="黑体" panose="02010609060101010101" pitchFamily="2" charset="-122"/>
                  </a:rPr>
                  <a:t>试卷</a:t>
                </a:r>
                <a:r>
                  <a:rPr lang="en-US" altLang="zh-CN" sz="1600" kern="0" dirty="0">
                    <a:latin typeface="黑体" panose="02010609060101010101" pitchFamily="2" charset="-122"/>
                    <a:ea typeface="黑体" panose="02010609060101010101" pitchFamily="2" charset="-122"/>
                  </a:rPr>
                  <a:t>B</a:t>
                </a:r>
                <a:endParaRPr lang="zh-CN" altLang="en-US" sz="1600" kern="0" dirty="0">
                  <a:latin typeface="黑体" panose="02010609060101010101" pitchFamily="2" charset="-122"/>
                  <a:ea typeface="黑体" panose="02010609060101010101" pitchFamily="2" charset="-122"/>
                </a:endParaRPr>
              </a:p>
            </p:txBody>
          </p:sp>
          <p:sp>
            <p:nvSpPr>
              <p:cNvPr id="41" name="圆角矩形 40"/>
              <p:cNvSpPr/>
              <p:nvPr/>
            </p:nvSpPr>
            <p:spPr>
              <a:xfrm>
                <a:off x="1419514" y="3449850"/>
                <a:ext cx="499779" cy="714243"/>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1600" kern="0" dirty="0">
                    <a:latin typeface="黑体" panose="02010609060101010101" pitchFamily="2" charset="-122"/>
                    <a:ea typeface="黑体" panose="02010609060101010101" pitchFamily="2" charset="-122"/>
                  </a:rPr>
                  <a:t>试卷</a:t>
                </a:r>
                <a:r>
                  <a:rPr lang="en-US" altLang="zh-CN" sz="1600" kern="0" dirty="0">
                    <a:latin typeface="黑体" panose="02010609060101010101" pitchFamily="2" charset="-122"/>
                    <a:ea typeface="黑体" panose="02010609060101010101" pitchFamily="2" charset="-122"/>
                  </a:rPr>
                  <a:t>C</a:t>
                </a:r>
                <a:endParaRPr lang="zh-CN" altLang="en-US" sz="1600" kern="0" dirty="0">
                  <a:latin typeface="黑体" panose="02010609060101010101" pitchFamily="2" charset="-122"/>
                  <a:ea typeface="黑体" panose="02010609060101010101" pitchFamily="2" charset="-122"/>
                </a:endParaRPr>
              </a:p>
            </p:txBody>
          </p:sp>
          <p:sp>
            <p:nvSpPr>
              <p:cNvPr id="42" name="圆角矩形 41"/>
              <p:cNvSpPr/>
              <p:nvPr/>
            </p:nvSpPr>
            <p:spPr>
              <a:xfrm>
                <a:off x="1403648" y="4267261"/>
                <a:ext cx="499779" cy="714243"/>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1600" kern="0" dirty="0">
                    <a:latin typeface="黑体" panose="02010609060101010101" pitchFamily="2" charset="-122"/>
                    <a:ea typeface="黑体" panose="02010609060101010101" pitchFamily="2" charset="-122"/>
                  </a:rPr>
                  <a:t>试卷</a:t>
                </a:r>
                <a:r>
                  <a:rPr lang="en-US" altLang="zh-CN" sz="1600" kern="0" dirty="0">
                    <a:latin typeface="黑体" panose="02010609060101010101" pitchFamily="2" charset="-122"/>
                    <a:ea typeface="黑体" panose="02010609060101010101" pitchFamily="2" charset="-122"/>
                  </a:rPr>
                  <a:t>D</a:t>
                </a:r>
                <a:endParaRPr lang="zh-CN" altLang="en-US" sz="1600" kern="0" dirty="0">
                  <a:latin typeface="黑体" panose="02010609060101010101" pitchFamily="2" charset="-122"/>
                  <a:ea typeface="黑体" panose="02010609060101010101" pitchFamily="2" charset="-122"/>
                </a:endParaRPr>
              </a:p>
            </p:txBody>
          </p:sp>
          <p:sp>
            <p:nvSpPr>
              <p:cNvPr id="43" name="圆角矩形 42"/>
              <p:cNvSpPr/>
              <p:nvPr/>
            </p:nvSpPr>
            <p:spPr>
              <a:xfrm>
                <a:off x="1403648" y="5091021"/>
                <a:ext cx="499779" cy="714243"/>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zh-CN" altLang="en-US" sz="1600" kern="0" dirty="0">
                    <a:latin typeface="黑体" panose="02010609060101010101" pitchFamily="2" charset="-122"/>
                    <a:ea typeface="黑体" panose="02010609060101010101" pitchFamily="2" charset="-122"/>
                  </a:rPr>
                  <a:t>试卷</a:t>
                </a:r>
                <a:r>
                  <a:rPr lang="en-US" altLang="zh-CN" sz="1600" kern="0" dirty="0">
                    <a:latin typeface="黑体" panose="02010609060101010101" pitchFamily="2" charset="-122"/>
                    <a:ea typeface="黑体" panose="02010609060101010101" pitchFamily="2" charset="-122"/>
                  </a:rPr>
                  <a:t>E</a:t>
                </a:r>
                <a:endParaRPr lang="zh-CN" altLang="en-US" sz="1600" kern="0" dirty="0">
                  <a:latin typeface="黑体" panose="02010609060101010101" pitchFamily="2" charset="-122"/>
                  <a:ea typeface="黑体" panose="02010609060101010101" pitchFamily="2" charset="-122"/>
                </a:endParaRPr>
              </a:p>
            </p:txBody>
          </p:sp>
        </p:grpSp>
        <p:sp>
          <p:nvSpPr>
            <p:cNvPr id="44" name="右箭头 43"/>
            <p:cNvSpPr/>
            <p:nvPr/>
          </p:nvSpPr>
          <p:spPr>
            <a:xfrm>
              <a:off x="1203325" y="3564656"/>
              <a:ext cx="214313" cy="285750"/>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sp>
          <p:nvSpPr>
            <p:cNvPr id="45" name="右箭头 44"/>
            <p:cNvSpPr/>
            <p:nvPr/>
          </p:nvSpPr>
          <p:spPr>
            <a:xfrm>
              <a:off x="1917700" y="3564656"/>
              <a:ext cx="214313" cy="214313"/>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sp>
          <p:nvSpPr>
            <p:cNvPr id="46" name="右箭头 45"/>
            <p:cNvSpPr/>
            <p:nvPr/>
          </p:nvSpPr>
          <p:spPr>
            <a:xfrm>
              <a:off x="1203325" y="5226769"/>
              <a:ext cx="214313" cy="285750"/>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sp>
          <p:nvSpPr>
            <p:cNvPr id="47" name="右箭头 46"/>
            <p:cNvSpPr/>
            <p:nvPr/>
          </p:nvSpPr>
          <p:spPr>
            <a:xfrm>
              <a:off x="1917700" y="5226769"/>
              <a:ext cx="214313" cy="214312"/>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sp>
          <p:nvSpPr>
            <p:cNvPr id="48" name="圆角矩形 47"/>
            <p:cNvSpPr/>
            <p:nvPr/>
          </p:nvSpPr>
          <p:spPr>
            <a:xfrm>
              <a:off x="7219950" y="3721819"/>
              <a:ext cx="1173163" cy="64293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zh-CN" altLang="en-US" kern="0" dirty="0">
                  <a:latin typeface="黑体" panose="02010609060101010101" pitchFamily="2" charset="-122"/>
                  <a:ea typeface="黑体" panose="02010609060101010101" pitchFamily="2" charset="-122"/>
                </a:rPr>
                <a:t>共同题</a:t>
              </a:r>
              <a:endParaRPr lang="zh-CN" altLang="en-US" kern="0" dirty="0">
                <a:latin typeface="黑体" panose="02010609060101010101" pitchFamily="2" charset="-122"/>
                <a:ea typeface="黑体" panose="02010609060101010101" pitchFamily="2" charset="-122"/>
              </a:endParaRPr>
            </a:p>
          </p:txBody>
        </p:sp>
        <p:sp>
          <p:nvSpPr>
            <p:cNvPr id="49" name="右箭头 48"/>
            <p:cNvSpPr/>
            <p:nvPr/>
          </p:nvSpPr>
          <p:spPr>
            <a:xfrm>
              <a:off x="6948488" y="4529856"/>
              <a:ext cx="285750" cy="196850"/>
            </a:xfrm>
            <a:prstGeom prst="rightArrow">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kern="0">
                <a:latin typeface="黑体" panose="02010609060101010101" pitchFamily="2" charset="-122"/>
                <a:ea typeface="黑体" panose="02010609060101010101" pitchFamily="2" charset="-122"/>
              </a:endParaRPr>
            </a:p>
          </p:txBody>
        </p:sp>
      </p:grpSp>
      <p:pic>
        <p:nvPicPr>
          <p:cNvPr id="5" name="图片 4"/>
          <p:cNvPicPr>
            <a:picLocks noChangeAspect="1"/>
          </p:cNvPicPr>
          <p:nvPr/>
        </p:nvPicPr>
        <p:blipFill>
          <a:blip r:embed="rId1"/>
          <a:stretch>
            <a:fillRect/>
          </a:stretch>
        </p:blipFill>
        <p:spPr>
          <a:xfrm>
            <a:off x="4563821" y="2179283"/>
            <a:ext cx="4042295" cy="4562085"/>
          </a:xfrm>
          <a:prstGeom prst="rect">
            <a:avLst/>
          </a:prstGeom>
        </p:spPr>
      </p:pic>
      <p:pic>
        <p:nvPicPr>
          <p:cNvPr id="50" name="Picture 2" descr="图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409" y="2169741"/>
            <a:ext cx="3744788" cy="4571627"/>
          </a:xfrm>
          <a:prstGeom prst="rect">
            <a:avLst/>
          </a:prstGeom>
          <a:ln w="9525">
            <a:solidFill>
              <a:schemeClr val="bg1">
                <a:lumMod val="65000"/>
              </a:schemeClr>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3" name="右箭头 52"/>
          <p:cNvSpPr/>
          <p:nvPr/>
        </p:nvSpPr>
        <p:spPr>
          <a:xfrm rot="10800000">
            <a:off x="3998506" y="3896803"/>
            <a:ext cx="731064" cy="358090"/>
          </a:xfrm>
          <a:prstGeom prst="rightArrow">
            <a:avLst/>
          </a:prstGeom>
          <a:gradFill rotWithShape="1">
            <a:gsLst>
              <a:gs pos="0">
                <a:srgbClr val="D2DA7A">
                  <a:tint val="15000"/>
                  <a:satMod val="250000"/>
                </a:srgbClr>
              </a:gs>
              <a:gs pos="49000">
                <a:srgbClr val="D2DA7A">
                  <a:tint val="50000"/>
                  <a:satMod val="200000"/>
                </a:srgbClr>
              </a:gs>
              <a:gs pos="49100">
                <a:srgbClr val="D2DA7A">
                  <a:tint val="64000"/>
                  <a:satMod val="160000"/>
                </a:srgbClr>
              </a:gs>
              <a:gs pos="92000">
                <a:srgbClr val="D2DA7A">
                  <a:tint val="50000"/>
                  <a:satMod val="200000"/>
                </a:srgbClr>
              </a:gs>
              <a:gs pos="100000">
                <a:srgbClr val="D2DA7A">
                  <a:tint val="43000"/>
                  <a:satMod val="190000"/>
                </a:srgbClr>
              </a:gs>
            </a:gsLst>
            <a:lin ang="5400000" scaled="1"/>
          </a:gradFill>
          <a:ln w="11430" cap="flat" cmpd="sng" algn="ctr">
            <a:solidFill>
              <a:srgbClr val="D2DA7A"/>
            </a:solidFill>
            <a:prstDash val="solid"/>
          </a:ln>
          <a:effectLst>
            <a:outerShdw blurRad="50800" dist="25000" dir="5400000" rotWithShape="0">
              <a:srgbClr val="D2DA7A">
                <a:shade val="30000"/>
                <a:satMod val="15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Trebuchet MS" panose="020B0603020202020204"/>
              <a:ea typeface="华文新魏"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 presetClass="exit" presetSubtype="0" fill="hold" nodeType="withEffect">
                                  <p:stCondLst>
                                    <p:cond delay="0"/>
                                  </p:stCondLst>
                                  <p:childTnLst>
                                    <p:set>
                                      <p:cBhvr>
                                        <p:cTn id="9" dur="1" fill="hold">
                                          <p:stCondLst>
                                            <p:cond delay="0"/>
                                          </p:stCondLst>
                                        </p:cTn>
                                        <p:tgtEl>
                                          <p:spTgt spid="3"/>
                                        </p:tgtEl>
                                        <p:attrNameLst>
                                          <p:attrName>style.visibility</p:attrName>
                                        </p:attrNameLst>
                                      </p:cBhvr>
                                      <p:to>
                                        <p:strVal val="hidden"/>
                                      </p:to>
                                    </p:se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right)">
                                      <p:cBhvr>
                                        <p:cTn id="13" dur="500"/>
                                        <p:tgtEl>
                                          <p:spTgt spid="53"/>
                                        </p:tgtEl>
                                      </p:cBhvr>
                                    </p:animEffect>
                                  </p:childTnLst>
                                </p:cTn>
                              </p:par>
                              <p:par>
                                <p:cTn id="14" presetID="22" presetClass="entr" presetSubtype="2"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right)">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600482" y="770513"/>
            <a:ext cx="7200799" cy="56411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sz="2400" dirty="0" smtClean="0">
                <a:solidFill>
                  <a:schemeClr val="tx1"/>
                </a:solidFill>
                <a:latin typeface="黑体" panose="02010609060101010101" pitchFamily="2" charset="-122"/>
                <a:ea typeface="黑体" panose="02010609060101010101" pitchFamily="2" charset="-122"/>
              </a:rPr>
              <a:t>采用科学测验调查设计方案，开发标准化研究工具</a:t>
            </a:r>
            <a:endParaRPr lang="zh-CN" altLang="en-US" sz="2400" dirty="0">
              <a:solidFill>
                <a:schemeClr val="tx1"/>
              </a:solidFill>
            </a:endParaRPr>
          </a:p>
        </p:txBody>
      </p:sp>
      <p:sp>
        <p:nvSpPr>
          <p:cNvPr id="5" name="矩形 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
        <p:nvSpPr>
          <p:cNvPr id="8" name="内容占位符 2"/>
          <p:cNvSpPr txBox="1"/>
          <p:nvPr/>
        </p:nvSpPr>
        <p:spPr bwMode="gray">
          <a:xfrm>
            <a:off x="602908" y="1439045"/>
            <a:ext cx="8229600" cy="587173"/>
          </a:xfrm>
          <a:prstGeom prst="rect">
            <a:avLst/>
          </a:prstGeom>
          <a:noFill/>
          <a:ln w="9525">
            <a:noFill/>
            <a:miter lim="800000"/>
          </a:ln>
        </p:spPr>
        <p:txBody>
          <a:bodyPr vert="horz" wrap="square" lIns="91440" tIns="45720" rIns="91440" bIns="45720" numCol="1" anchor="t" anchorCtr="0" compatLnSpc="1"/>
          <a:lstStyle/>
          <a:p>
            <a:pPr marL="342900" indent="-342900" eaLnBrk="0" fontAlgn="base" hangingPunct="0">
              <a:lnSpc>
                <a:spcPct val="150000"/>
              </a:lnSpc>
              <a:spcBef>
                <a:spcPct val="20000"/>
              </a:spcBef>
              <a:spcAft>
                <a:spcPct val="0"/>
              </a:spcAft>
              <a:buFont typeface="Wingdings" panose="05000000000000000000" pitchFamily="2" charset="2"/>
              <a:buChar char="l"/>
              <a:defRPr/>
            </a:pPr>
            <a:r>
              <a:rPr lang="zh-CN" altLang="en-US" sz="2000" dirty="0">
                <a:solidFill>
                  <a:srgbClr val="000000"/>
                </a:solidFill>
                <a:latin typeface="黑体" panose="02010609060101010101" pitchFamily="2" charset="-122"/>
                <a:ea typeface="黑体" panose="02010609060101010101" pitchFamily="2" charset="-122"/>
              </a:rPr>
              <a:t>关于定量研究中的背景问卷开发</a:t>
            </a:r>
            <a:r>
              <a:rPr lang="en-US" altLang="zh-CN" sz="2000" dirty="0">
                <a:solidFill>
                  <a:srgbClr val="000000"/>
                </a:solidFill>
                <a:latin typeface="黑体" panose="02010609060101010101" pitchFamily="2" charset="-122"/>
                <a:ea typeface="黑体" panose="02010609060101010101" pitchFamily="2" charset="-122"/>
              </a:rPr>
              <a:t>-</a:t>
            </a:r>
            <a:r>
              <a:rPr lang="zh-CN" altLang="en-US" sz="2000" dirty="0">
                <a:solidFill>
                  <a:srgbClr val="000000"/>
                </a:solidFill>
                <a:latin typeface="黑体" panose="02010609060101010101" pitchFamily="2" charset="-122"/>
                <a:ea typeface="黑体" panose="02010609060101010101" pitchFamily="2" charset="-122"/>
              </a:rPr>
              <a:t>编制学生、教师、学校问卷流程</a:t>
            </a:r>
            <a:endParaRPr lang="zh-CN" altLang="en-US" sz="2000" dirty="0">
              <a:solidFill>
                <a:srgbClr val="000000"/>
              </a:solidFill>
              <a:latin typeface="黑体" panose="02010609060101010101" pitchFamily="2" charset="-122"/>
              <a:ea typeface="黑体" panose="02010609060101010101" pitchFamily="2" charset="-122"/>
            </a:endParaRPr>
          </a:p>
        </p:txBody>
      </p:sp>
      <p:grpSp>
        <p:nvGrpSpPr>
          <p:cNvPr id="9" name="组合 8"/>
          <p:cNvGrpSpPr/>
          <p:nvPr/>
        </p:nvGrpSpPr>
        <p:grpSpPr>
          <a:xfrm>
            <a:off x="899592" y="2087067"/>
            <a:ext cx="7027714" cy="4499430"/>
            <a:chOff x="323528" y="1817440"/>
            <a:chExt cx="6984776" cy="5040560"/>
          </a:xfrm>
        </p:grpSpPr>
        <p:sp>
          <p:nvSpPr>
            <p:cNvPr id="10" name="圆角矩形 9"/>
            <p:cNvSpPr/>
            <p:nvPr/>
          </p:nvSpPr>
          <p:spPr>
            <a:xfrm>
              <a:off x="1259632" y="2276872"/>
              <a:ext cx="623731" cy="4068912"/>
            </a:xfrm>
            <a:prstGeom prst="roundRect">
              <a:avLst/>
            </a:prstGeom>
          </p:spPr>
          <p:style>
            <a:lnRef idx="2">
              <a:schemeClr val="accent2"/>
            </a:lnRef>
            <a:fillRef idx="1">
              <a:schemeClr val="lt1"/>
            </a:fillRef>
            <a:effectRef idx="0">
              <a:schemeClr val="accent2"/>
            </a:effectRef>
            <a:fontRef idx="minor">
              <a:schemeClr val="dk1"/>
            </a:fontRef>
          </p:style>
          <p:txBody>
            <a:bodyPr vert="horz" rtlCol="0" anchor="ctr"/>
            <a:lstStyle/>
            <a:p>
              <a:pPr algn="ctr" fontAlgn="base">
                <a:spcBef>
                  <a:spcPct val="0"/>
                </a:spcBef>
                <a:spcAft>
                  <a:spcPct val="0"/>
                </a:spcAft>
              </a:pPr>
              <a:r>
                <a:rPr lang="zh-CN" altLang="en-US" dirty="0">
                  <a:solidFill>
                    <a:schemeClr val="tx1"/>
                  </a:solidFill>
                  <a:latin typeface="黑体" panose="02010609060101010101" pitchFamily="2" charset="-122"/>
                  <a:ea typeface="黑体" panose="02010609060101010101" pitchFamily="2" charset="-122"/>
                </a:rPr>
                <a:t>培训学科问卷编写教师</a:t>
              </a:r>
              <a:endParaRPr lang="en-US" altLang="zh-CN" dirty="0">
                <a:solidFill>
                  <a:schemeClr val="tx1"/>
                </a:solidFill>
                <a:latin typeface="黑体" panose="02010609060101010101" pitchFamily="2" charset="-122"/>
                <a:ea typeface="黑体" panose="02010609060101010101" pitchFamily="2" charset="-122"/>
              </a:endParaRPr>
            </a:p>
          </p:txBody>
        </p:sp>
        <p:sp>
          <p:nvSpPr>
            <p:cNvPr id="11" name="圆角矩形 10"/>
            <p:cNvSpPr/>
            <p:nvPr/>
          </p:nvSpPr>
          <p:spPr>
            <a:xfrm>
              <a:off x="4355976" y="2276872"/>
              <a:ext cx="485124" cy="194421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dirty="0">
                  <a:solidFill>
                    <a:schemeClr val="tx1"/>
                  </a:solidFill>
                  <a:latin typeface="黑体" panose="02010609060101010101" pitchFamily="2" charset="-122"/>
                  <a:ea typeface="黑体" panose="02010609060101010101" pitchFamily="2" charset="-122"/>
                </a:rPr>
                <a:t>预测试分析</a:t>
              </a:r>
              <a:endParaRPr lang="en-US" altLang="zh-CN" dirty="0">
                <a:solidFill>
                  <a:schemeClr val="tx1"/>
                </a:solidFill>
                <a:latin typeface="黑体" panose="02010609060101010101" pitchFamily="2" charset="-122"/>
                <a:ea typeface="黑体" panose="02010609060101010101" pitchFamily="2" charset="-122"/>
              </a:endParaRPr>
            </a:p>
          </p:txBody>
        </p:sp>
        <p:sp>
          <p:nvSpPr>
            <p:cNvPr id="12" name="圆角矩形 11"/>
            <p:cNvSpPr/>
            <p:nvPr/>
          </p:nvSpPr>
          <p:spPr>
            <a:xfrm>
              <a:off x="3563888" y="2924944"/>
              <a:ext cx="554428" cy="299410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dirty="0">
                  <a:solidFill>
                    <a:schemeClr val="tx1"/>
                  </a:solidFill>
                  <a:latin typeface="黑体" panose="02010609060101010101" pitchFamily="2" charset="-122"/>
                  <a:ea typeface="黑体" panose="02010609060101010101" pitchFamily="2" charset="-122"/>
                </a:rPr>
                <a:t>预测试</a:t>
              </a:r>
              <a:endParaRPr lang="zh-CN" altLang="en-US" dirty="0">
                <a:solidFill>
                  <a:schemeClr val="tx1"/>
                </a:solidFill>
                <a:latin typeface="黑体" panose="02010609060101010101" pitchFamily="2" charset="-122"/>
                <a:ea typeface="黑体" panose="02010609060101010101" pitchFamily="2" charset="-122"/>
              </a:endParaRPr>
            </a:p>
          </p:txBody>
        </p:sp>
        <p:sp>
          <p:nvSpPr>
            <p:cNvPr id="13" name="圆角矩形 12"/>
            <p:cNvSpPr/>
            <p:nvPr/>
          </p:nvSpPr>
          <p:spPr>
            <a:xfrm>
              <a:off x="2123728" y="2348880"/>
              <a:ext cx="485124" cy="208823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dirty="0">
                  <a:solidFill>
                    <a:schemeClr val="tx1"/>
                  </a:solidFill>
                  <a:latin typeface="黑体" panose="02010609060101010101" pitchFamily="2" charset="-122"/>
                  <a:ea typeface="黑体" panose="02010609060101010101" pitchFamily="2" charset="-122"/>
                </a:rPr>
                <a:t>文献资料收集</a:t>
              </a:r>
              <a:endParaRPr lang="zh-CN" altLang="en-US" dirty="0">
                <a:solidFill>
                  <a:schemeClr val="tx1"/>
                </a:solidFill>
                <a:latin typeface="黑体" panose="02010609060101010101" pitchFamily="2" charset="-122"/>
                <a:ea typeface="黑体" panose="02010609060101010101" pitchFamily="2" charset="-122"/>
              </a:endParaRPr>
            </a:p>
          </p:txBody>
        </p:sp>
        <p:sp>
          <p:nvSpPr>
            <p:cNvPr id="14" name="圆角矩形 13"/>
            <p:cNvSpPr/>
            <p:nvPr/>
          </p:nvSpPr>
          <p:spPr>
            <a:xfrm>
              <a:off x="2123728" y="4509120"/>
              <a:ext cx="485124" cy="18722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dirty="0">
                  <a:solidFill>
                    <a:schemeClr val="tx1"/>
                  </a:solidFill>
                  <a:latin typeface="黑体" panose="02010609060101010101" pitchFamily="2" charset="-122"/>
                  <a:ea typeface="黑体" panose="02010609060101010101" pitchFamily="2" charset="-122"/>
                </a:rPr>
                <a:t>教师学生访谈</a:t>
              </a:r>
              <a:endParaRPr lang="zh-CN" altLang="en-US" dirty="0">
                <a:solidFill>
                  <a:schemeClr val="tx1"/>
                </a:solidFill>
                <a:latin typeface="黑体" panose="02010609060101010101" pitchFamily="2" charset="-122"/>
                <a:ea typeface="黑体" panose="02010609060101010101" pitchFamily="2" charset="-122"/>
              </a:endParaRPr>
            </a:p>
          </p:txBody>
        </p:sp>
        <p:sp>
          <p:nvSpPr>
            <p:cNvPr id="15" name="圆角矩形 14"/>
            <p:cNvSpPr/>
            <p:nvPr/>
          </p:nvSpPr>
          <p:spPr>
            <a:xfrm>
              <a:off x="5076056" y="3068960"/>
              <a:ext cx="576064" cy="25202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dirty="0">
                  <a:solidFill>
                    <a:schemeClr val="tx1"/>
                  </a:solidFill>
                  <a:latin typeface="黑体" panose="02010609060101010101" pitchFamily="2" charset="-122"/>
                  <a:ea typeface="黑体" panose="02010609060101010101" pitchFamily="2" charset="-122"/>
                </a:rPr>
                <a:t>修改问题</a:t>
              </a:r>
              <a:endParaRPr lang="zh-CN" altLang="en-US" dirty="0">
                <a:solidFill>
                  <a:schemeClr val="tx1"/>
                </a:solidFill>
                <a:latin typeface="黑体" panose="02010609060101010101" pitchFamily="2" charset="-122"/>
                <a:ea typeface="黑体" panose="02010609060101010101" pitchFamily="2" charset="-122"/>
              </a:endParaRPr>
            </a:p>
          </p:txBody>
        </p:sp>
        <p:sp>
          <p:nvSpPr>
            <p:cNvPr id="16" name="右箭头 15"/>
            <p:cNvSpPr/>
            <p:nvPr/>
          </p:nvSpPr>
          <p:spPr>
            <a:xfrm>
              <a:off x="2627784" y="5517232"/>
              <a:ext cx="207910" cy="307088"/>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schemeClr val="tx1"/>
                </a:solidFill>
              </a:endParaRPr>
            </a:p>
          </p:txBody>
        </p:sp>
        <p:sp>
          <p:nvSpPr>
            <p:cNvPr id="17" name="圆角矩形 16"/>
            <p:cNvSpPr/>
            <p:nvPr/>
          </p:nvSpPr>
          <p:spPr>
            <a:xfrm>
              <a:off x="323528" y="1817440"/>
              <a:ext cx="698444" cy="504056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lnSpc>
                  <a:spcPct val="150000"/>
                </a:lnSpc>
                <a:spcBef>
                  <a:spcPct val="0"/>
                </a:spcBef>
                <a:spcAft>
                  <a:spcPct val="0"/>
                </a:spcAft>
              </a:pPr>
              <a:r>
                <a:rPr lang="zh-CN" altLang="en-US" spc="-50" dirty="0">
                  <a:solidFill>
                    <a:schemeClr val="tx1"/>
                  </a:solidFill>
                  <a:latin typeface="黑体" panose="02010609060101010101" pitchFamily="2" charset="-122"/>
                  <a:ea typeface="黑体" panose="02010609060101010101" pitchFamily="2" charset="-122"/>
                </a:rPr>
                <a:t>参考国际测验及专家访谈确定问卷框架</a:t>
              </a:r>
              <a:endParaRPr lang="zh-CN" altLang="en-US" spc="-50" dirty="0">
                <a:solidFill>
                  <a:schemeClr val="tx1"/>
                </a:solidFill>
                <a:latin typeface="黑体" panose="02010609060101010101" pitchFamily="2" charset="-122"/>
                <a:ea typeface="黑体" panose="02010609060101010101" pitchFamily="2" charset="-122"/>
              </a:endParaRPr>
            </a:p>
          </p:txBody>
        </p:sp>
        <p:sp>
          <p:nvSpPr>
            <p:cNvPr id="18" name="右箭头 17"/>
            <p:cNvSpPr/>
            <p:nvPr/>
          </p:nvSpPr>
          <p:spPr>
            <a:xfrm>
              <a:off x="3347864" y="4221088"/>
              <a:ext cx="207910" cy="307088"/>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schemeClr val="tx1"/>
                </a:solidFill>
              </a:endParaRPr>
            </a:p>
          </p:txBody>
        </p:sp>
        <p:sp>
          <p:nvSpPr>
            <p:cNvPr id="19" name="右箭头 18"/>
            <p:cNvSpPr/>
            <p:nvPr/>
          </p:nvSpPr>
          <p:spPr>
            <a:xfrm>
              <a:off x="1043608" y="4077072"/>
              <a:ext cx="207910" cy="307088"/>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schemeClr val="tx1"/>
                </a:solidFill>
              </a:endParaRPr>
            </a:p>
          </p:txBody>
        </p:sp>
        <p:sp>
          <p:nvSpPr>
            <p:cNvPr id="20" name="右箭头 19"/>
            <p:cNvSpPr/>
            <p:nvPr/>
          </p:nvSpPr>
          <p:spPr>
            <a:xfrm>
              <a:off x="2627784" y="3068960"/>
              <a:ext cx="207910" cy="230316"/>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schemeClr val="tx1"/>
                </a:solidFill>
              </a:endParaRPr>
            </a:p>
          </p:txBody>
        </p:sp>
        <p:sp>
          <p:nvSpPr>
            <p:cNvPr id="21" name="圆角矩形 20"/>
            <p:cNvSpPr/>
            <p:nvPr/>
          </p:nvSpPr>
          <p:spPr>
            <a:xfrm>
              <a:off x="2843808" y="2348881"/>
              <a:ext cx="485124" cy="122413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dirty="0">
                  <a:solidFill>
                    <a:schemeClr val="tx1"/>
                  </a:solidFill>
                  <a:latin typeface="黑体" panose="02010609060101010101" pitchFamily="2" charset="-122"/>
                  <a:ea typeface="黑体" panose="02010609060101010101" pitchFamily="2" charset="-122"/>
                </a:rPr>
                <a:t>学生问卷</a:t>
              </a:r>
              <a:endParaRPr lang="zh-CN" altLang="en-US" dirty="0">
                <a:solidFill>
                  <a:schemeClr val="tx1"/>
                </a:solidFill>
                <a:latin typeface="黑体" panose="02010609060101010101" pitchFamily="2" charset="-122"/>
                <a:ea typeface="黑体" panose="02010609060101010101" pitchFamily="2" charset="-122"/>
              </a:endParaRPr>
            </a:p>
          </p:txBody>
        </p:sp>
        <p:sp>
          <p:nvSpPr>
            <p:cNvPr id="22" name="右箭头 21"/>
            <p:cNvSpPr/>
            <p:nvPr/>
          </p:nvSpPr>
          <p:spPr>
            <a:xfrm>
              <a:off x="3347864" y="3140968"/>
              <a:ext cx="207910" cy="307088"/>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schemeClr val="tx1"/>
                </a:solidFill>
              </a:endParaRPr>
            </a:p>
          </p:txBody>
        </p:sp>
        <p:sp>
          <p:nvSpPr>
            <p:cNvPr id="23" name="右箭头 22"/>
            <p:cNvSpPr/>
            <p:nvPr/>
          </p:nvSpPr>
          <p:spPr>
            <a:xfrm>
              <a:off x="1907704" y="3284984"/>
              <a:ext cx="207910" cy="230316"/>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schemeClr val="tx1"/>
                </a:solidFill>
              </a:endParaRPr>
            </a:p>
          </p:txBody>
        </p:sp>
        <p:sp>
          <p:nvSpPr>
            <p:cNvPr id="24" name="右箭头 23"/>
            <p:cNvSpPr/>
            <p:nvPr/>
          </p:nvSpPr>
          <p:spPr>
            <a:xfrm>
              <a:off x="1907704" y="5157192"/>
              <a:ext cx="207910" cy="230316"/>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schemeClr val="tx1"/>
                </a:solidFill>
              </a:endParaRPr>
            </a:p>
          </p:txBody>
        </p:sp>
        <p:sp>
          <p:nvSpPr>
            <p:cNvPr id="25" name="圆角矩形 24"/>
            <p:cNvSpPr/>
            <p:nvPr/>
          </p:nvSpPr>
          <p:spPr>
            <a:xfrm>
              <a:off x="2843808" y="3717032"/>
              <a:ext cx="485124" cy="122413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dirty="0">
                  <a:solidFill>
                    <a:schemeClr val="tx1"/>
                  </a:solidFill>
                  <a:latin typeface="黑体" panose="02010609060101010101" pitchFamily="2" charset="-122"/>
                  <a:ea typeface="黑体" panose="02010609060101010101" pitchFamily="2" charset="-122"/>
                </a:rPr>
                <a:t>教师问卷</a:t>
              </a:r>
              <a:endParaRPr lang="zh-CN" altLang="en-US" dirty="0">
                <a:solidFill>
                  <a:schemeClr val="tx1"/>
                </a:solidFill>
                <a:latin typeface="黑体" panose="02010609060101010101" pitchFamily="2" charset="-122"/>
                <a:ea typeface="黑体" panose="02010609060101010101" pitchFamily="2" charset="-122"/>
              </a:endParaRPr>
            </a:p>
          </p:txBody>
        </p:sp>
        <p:sp>
          <p:nvSpPr>
            <p:cNvPr id="26" name="圆角矩形 25"/>
            <p:cNvSpPr/>
            <p:nvPr/>
          </p:nvSpPr>
          <p:spPr>
            <a:xfrm>
              <a:off x="2843808" y="5085184"/>
              <a:ext cx="485124" cy="122413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dirty="0">
                  <a:solidFill>
                    <a:schemeClr val="tx1"/>
                  </a:solidFill>
                  <a:latin typeface="黑体" panose="02010609060101010101" pitchFamily="2" charset="-122"/>
                  <a:ea typeface="黑体" panose="02010609060101010101" pitchFamily="2" charset="-122"/>
                </a:rPr>
                <a:t>学校问卷</a:t>
              </a:r>
              <a:endParaRPr lang="zh-CN" altLang="en-US" dirty="0">
                <a:solidFill>
                  <a:schemeClr val="tx1"/>
                </a:solidFill>
                <a:latin typeface="黑体" panose="02010609060101010101" pitchFamily="2" charset="-122"/>
                <a:ea typeface="黑体" panose="02010609060101010101" pitchFamily="2" charset="-122"/>
              </a:endParaRPr>
            </a:p>
          </p:txBody>
        </p:sp>
        <p:sp>
          <p:nvSpPr>
            <p:cNvPr id="27" name="右箭头 26"/>
            <p:cNvSpPr/>
            <p:nvPr/>
          </p:nvSpPr>
          <p:spPr>
            <a:xfrm>
              <a:off x="2627784" y="4293096"/>
              <a:ext cx="207910" cy="230316"/>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schemeClr val="tx1"/>
                </a:solidFill>
              </a:endParaRPr>
            </a:p>
          </p:txBody>
        </p:sp>
        <p:sp>
          <p:nvSpPr>
            <p:cNvPr id="28" name="右箭头 27"/>
            <p:cNvSpPr/>
            <p:nvPr/>
          </p:nvSpPr>
          <p:spPr>
            <a:xfrm>
              <a:off x="3347864" y="5445224"/>
              <a:ext cx="207910" cy="307088"/>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schemeClr val="tx1"/>
                </a:solidFill>
              </a:endParaRPr>
            </a:p>
          </p:txBody>
        </p:sp>
        <p:sp>
          <p:nvSpPr>
            <p:cNvPr id="29" name="右箭头 28"/>
            <p:cNvSpPr/>
            <p:nvPr/>
          </p:nvSpPr>
          <p:spPr>
            <a:xfrm>
              <a:off x="4139952" y="3356992"/>
              <a:ext cx="207910" cy="307088"/>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schemeClr val="tx1"/>
                </a:solidFill>
              </a:endParaRPr>
            </a:p>
          </p:txBody>
        </p:sp>
        <p:sp>
          <p:nvSpPr>
            <p:cNvPr id="30" name="圆角矩形 29"/>
            <p:cNvSpPr/>
            <p:nvPr/>
          </p:nvSpPr>
          <p:spPr>
            <a:xfrm>
              <a:off x="4355976" y="4251319"/>
              <a:ext cx="485124" cy="22740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dirty="0">
                  <a:solidFill>
                    <a:schemeClr val="tx1"/>
                  </a:solidFill>
                  <a:latin typeface="黑体" panose="02010609060101010101" pitchFamily="2" charset="-122"/>
                  <a:ea typeface="黑体" panose="02010609060101010101" pitchFamily="2" charset="-122"/>
                </a:rPr>
                <a:t>征求专家意见</a:t>
              </a:r>
              <a:endParaRPr lang="zh-CN" altLang="en-US" dirty="0">
                <a:solidFill>
                  <a:schemeClr val="tx1"/>
                </a:solidFill>
                <a:latin typeface="黑体" panose="02010609060101010101" pitchFamily="2" charset="-122"/>
                <a:ea typeface="黑体" panose="02010609060101010101" pitchFamily="2" charset="-122"/>
              </a:endParaRPr>
            </a:p>
          </p:txBody>
        </p:sp>
        <p:sp>
          <p:nvSpPr>
            <p:cNvPr id="31" name="右箭头 30"/>
            <p:cNvSpPr/>
            <p:nvPr/>
          </p:nvSpPr>
          <p:spPr>
            <a:xfrm>
              <a:off x="4139952" y="4994120"/>
              <a:ext cx="207910" cy="307088"/>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schemeClr val="tx1"/>
                </a:solidFill>
              </a:endParaRPr>
            </a:p>
          </p:txBody>
        </p:sp>
        <p:sp>
          <p:nvSpPr>
            <p:cNvPr id="32" name="右箭头 31"/>
            <p:cNvSpPr/>
            <p:nvPr/>
          </p:nvSpPr>
          <p:spPr>
            <a:xfrm>
              <a:off x="4868146" y="3356992"/>
              <a:ext cx="207910" cy="307088"/>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schemeClr val="tx1"/>
                </a:solidFill>
              </a:endParaRPr>
            </a:p>
          </p:txBody>
        </p:sp>
        <p:sp>
          <p:nvSpPr>
            <p:cNvPr id="33" name="右箭头 32"/>
            <p:cNvSpPr/>
            <p:nvPr/>
          </p:nvSpPr>
          <p:spPr>
            <a:xfrm>
              <a:off x="4868146" y="4994120"/>
              <a:ext cx="207910" cy="307088"/>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schemeClr val="tx1"/>
                </a:solidFill>
              </a:endParaRPr>
            </a:p>
          </p:txBody>
        </p:sp>
        <p:sp>
          <p:nvSpPr>
            <p:cNvPr id="34" name="圆角矩形 33"/>
            <p:cNvSpPr/>
            <p:nvPr/>
          </p:nvSpPr>
          <p:spPr>
            <a:xfrm>
              <a:off x="5868144" y="3068960"/>
              <a:ext cx="576064" cy="25202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r>
                <a:rPr lang="zh-CN" altLang="en-US" dirty="0">
                  <a:solidFill>
                    <a:schemeClr val="tx1"/>
                  </a:solidFill>
                  <a:latin typeface="黑体" panose="02010609060101010101" pitchFamily="2" charset="-122"/>
                  <a:ea typeface="黑体" panose="02010609060101010101" pitchFamily="2" charset="-122"/>
                </a:rPr>
                <a:t>专家审题</a:t>
              </a:r>
              <a:endParaRPr lang="zh-CN" altLang="en-US" dirty="0">
                <a:solidFill>
                  <a:schemeClr val="tx1"/>
                </a:solidFill>
                <a:latin typeface="黑体" panose="02010609060101010101" pitchFamily="2" charset="-122"/>
                <a:ea typeface="黑体" panose="02010609060101010101" pitchFamily="2" charset="-122"/>
              </a:endParaRPr>
            </a:p>
          </p:txBody>
        </p:sp>
        <p:sp>
          <p:nvSpPr>
            <p:cNvPr id="35" name="右箭头 34"/>
            <p:cNvSpPr/>
            <p:nvPr/>
          </p:nvSpPr>
          <p:spPr>
            <a:xfrm>
              <a:off x="5652120" y="4077072"/>
              <a:ext cx="207910" cy="307088"/>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schemeClr val="tx1"/>
                </a:solidFill>
              </a:endParaRPr>
            </a:p>
          </p:txBody>
        </p:sp>
        <p:sp>
          <p:nvSpPr>
            <p:cNvPr id="36" name="右箭头 35"/>
            <p:cNvSpPr/>
            <p:nvPr/>
          </p:nvSpPr>
          <p:spPr>
            <a:xfrm>
              <a:off x="6444208" y="4077072"/>
              <a:ext cx="207910" cy="307088"/>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zh-CN" altLang="en-US">
                <a:solidFill>
                  <a:schemeClr val="tx1"/>
                </a:solidFill>
              </a:endParaRPr>
            </a:p>
          </p:txBody>
        </p:sp>
        <p:sp>
          <p:nvSpPr>
            <p:cNvPr id="37" name="圆角矩形 36"/>
            <p:cNvSpPr/>
            <p:nvPr/>
          </p:nvSpPr>
          <p:spPr>
            <a:xfrm>
              <a:off x="6660232" y="1988840"/>
              <a:ext cx="648072" cy="4608512"/>
            </a:xfrm>
            <a:prstGeom prst="roundRect">
              <a:avLst/>
            </a:prstGeom>
          </p:spPr>
          <p:style>
            <a:lnRef idx="2">
              <a:schemeClr val="accent2"/>
            </a:lnRef>
            <a:fillRef idx="1">
              <a:schemeClr val="lt1"/>
            </a:fillRef>
            <a:effectRef idx="0">
              <a:schemeClr val="accent2"/>
            </a:effectRef>
            <a:fontRef idx="minor">
              <a:schemeClr val="dk1"/>
            </a:fontRef>
          </p:style>
          <p:txBody>
            <a:bodyPr vert="eaVert" rtlCol="0" anchor="ctr"/>
            <a:lstStyle/>
            <a:p>
              <a:pPr algn="ctr" fontAlgn="base">
                <a:spcBef>
                  <a:spcPct val="0"/>
                </a:spcBef>
                <a:spcAft>
                  <a:spcPct val="0"/>
                </a:spcAft>
              </a:pPr>
              <a:r>
                <a:rPr lang="zh-CN" altLang="en-US" dirty="0">
                  <a:solidFill>
                    <a:schemeClr val="tx1"/>
                  </a:solidFill>
                  <a:latin typeface="黑体" panose="02010609060101010101" pitchFamily="2" charset="-122"/>
                  <a:ea typeface="黑体" panose="02010609060101010101" pitchFamily="2" charset="-122"/>
                </a:rPr>
                <a:t>形成正式调查问卷（学生教师学校）</a:t>
              </a:r>
              <a:endParaRPr lang="zh-CN" altLang="en-US" dirty="0">
                <a:solidFill>
                  <a:schemeClr val="tx1"/>
                </a:solidFill>
                <a:latin typeface="黑体" panose="02010609060101010101" pitchFamily="2" charset="-122"/>
                <a:ea typeface="黑体" panose="02010609060101010101" pitchFamily="2" charset="-122"/>
              </a:endParaRP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txBox="1"/>
          <p:nvPr/>
        </p:nvSpPr>
        <p:spPr bwMode="auto">
          <a:xfrm>
            <a:off x="1331640" y="476672"/>
            <a:ext cx="72009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zh-CN" altLang="en-US" sz="2400" dirty="0" smtClean="0">
                <a:latin typeface="黑体" panose="02010609060101010101" pitchFamily="2" charset="-122"/>
                <a:ea typeface="黑体" panose="02010609060101010101" pitchFamily="2" charset="-122"/>
                <a:cs typeface="+mj-cs"/>
              </a:rPr>
              <a:t>采用</a:t>
            </a:r>
            <a:r>
              <a:rPr lang="zh-CN" altLang="en-US" sz="2400" dirty="0">
                <a:latin typeface="黑体" panose="02010609060101010101" pitchFamily="2" charset="-122"/>
                <a:ea typeface="黑体" panose="02010609060101010101" pitchFamily="2" charset="-122"/>
                <a:cs typeface="+mj-cs"/>
              </a:rPr>
              <a:t>科学测验调查设计方案，开发标准化研究工具</a:t>
            </a:r>
            <a:endParaRPr lang="zh-CN" altLang="en-US" sz="2400" dirty="0">
              <a:latin typeface="黑体" panose="02010609060101010101" pitchFamily="2" charset="-122"/>
              <a:ea typeface="黑体" panose="02010609060101010101" pitchFamily="2" charset="-122"/>
              <a:cs typeface="+mj-cs"/>
            </a:endParaRPr>
          </a:p>
        </p:txBody>
      </p:sp>
      <p:sp>
        <p:nvSpPr>
          <p:cNvPr id="69" name="内容占位符 2"/>
          <p:cNvSpPr txBox="1"/>
          <p:nvPr/>
        </p:nvSpPr>
        <p:spPr>
          <a:xfrm>
            <a:off x="314325" y="1790700"/>
            <a:ext cx="417513" cy="3103563"/>
          </a:xfrm>
          <a:prstGeom prst="rect">
            <a:avLst/>
          </a:prstGeom>
          <a:solidFill>
            <a:sysClr val="window" lastClr="FFFFFF"/>
          </a:solidFill>
          <a:ln w="15875" cap="rnd" cmpd="sng" algn="ctr">
            <a:solidFill>
              <a:srgbClr val="1CACE3"/>
            </a:solidFill>
            <a:prstDash val="solid"/>
          </a:ln>
          <a:effectLst/>
        </p:spPr>
        <p:txBody>
          <a:bodyPr>
            <a:normAutofit/>
          </a:bodyPr>
          <a:lst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dk1"/>
                </a:solidFill>
                <a:latin typeface="+mn-lt"/>
                <a:ea typeface="+mn-ea"/>
                <a:cs typeface="+mn-cs"/>
              </a:defRPr>
            </a:lvl9pPr>
          </a:lstStyle>
          <a:p>
            <a:pPr marL="0" indent="0" fontAlgn="auto">
              <a:buClr>
                <a:srgbClr val="353535"/>
              </a:buClr>
              <a:buFont typeface="Wingdings 3" panose="05040102010807070707" charset="2"/>
              <a:buNone/>
              <a:defRPr/>
            </a:pPr>
            <a:endParaRPr lang="en-US" altLang="zh-CN" smtClean="0">
              <a:solidFill>
                <a:sysClr val="windowText" lastClr="000000"/>
              </a:solidFill>
              <a:latin typeface="黑体" panose="02010609060101010101" pitchFamily="2" charset="-122"/>
              <a:ea typeface="黑体" panose="02010609060101010101" pitchFamily="2" charset="-122"/>
            </a:endParaRPr>
          </a:p>
          <a:p>
            <a:pPr marL="0" indent="0" fontAlgn="auto">
              <a:buClr>
                <a:srgbClr val="353535"/>
              </a:buClr>
              <a:buFont typeface="Wingdings 3" panose="05040102010807070707" charset="2"/>
              <a:buNone/>
              <a:defRPr/>
            </a:pPr>
            <a:r>
              <a:rPr lang="zh-CN" altLang="en-US" smtClean="0">
                <a:solidFill>
                  <a:sysClr val="windowText" lastClr="000000"/>
                </a:solidFill>
                <a:latin typeface="黑体" panose="02010609060101010101" pitchFamily="2" charset="-122"/>
                <a:ea typeface="黑体" panose="02010609060101010101" pitchFamily="2" charset="-122"/>
              </a:rPr>
              <a:t>测验等值设计方案</a:t>
            </a:r>
            <a:endParaRPr lang="en-US" altLang="zh-CN" smtClean="0">
              <a:solidFill>
                <a:sysClr val="windowText" lastClr="000000"/>
              </a:solidFill>
              <a:latin typeface="黑体" panose="02010609060101010101" pitchFamily="2" charset="-122"/>
              <a:ea typeface="黑体" panose="02010609060101010101" pitchFamily="2" charset="-122"/>
            </a:endParaRPr>
          </a:p>
          <a:p>
            <a:pPr fontAlgn="auto">
              <a:buClr>
                <a:srgbClr val="353535"/>
              </a:buClr>
              <a:defRPr/>
            </a:pPr>
            <a:endParaRPr lang="en-US" altLang="zh-CN" smtClean="0">
              <a:solidFill>
                <a:sysClr val="windowText" lastClr="000000"/>
              </a:solidFill>
              <a:latin typeface="黑体" panose="02010609060101010101" pitchFamily="2" charset="-122"/>
              <a:ea typeface="黑体" panose="02010609060101010101" pitchFamily="2" charset="-122"/>
            </a:endParaRPr>
          </a:p>
          <a:p>
            <a:pPr fontAlgn="auto">
              <a:buClr>
                <a:srgbClr val="353535"/>
              </a:buClr>
              <a:defRPr/>
            </a:pPr>
            <a:endParaRPr lang="en-US" altLang="zh-CN" dirty="0" smtClean="0">
              <a:solidFill>
                <a:sysClr val="windowText" lastClr="000000"/>
              </a:solidFill>
              <a:latin typeface="黑体" panose="02010609060101010101" pitchFamily="2" charset="-122"/>
              <a:ea typeface="黑体" panose="02010609060101010101" pitchFamily="2" charset="-122"/>
            </a:endParaRPr>
          </a:p>
        </p:txBody>
      </p:sp>
      <p:grpSp>
        <p:nvGrpSpPr>
          <p:cNvPr id="2" name="组合 69"/>
          <p:cNvGrpSpPr/>
          <p:nvPr/>
        </p:nvGrpSpPr>
        <p:grpSpPr bwMode="auto">
          <a:xfrm>
            <a:off x="927100" y="1484313"/>
            <a:ext cx="7926388" cy="5135562"/>
            <a:chOff x="927352" y="1484784"/>
            <a:chExt cx="7926400" cy="5134388"/>
          </a:xfrm>
        </p:grpSpPr>
        <p:grpSp>
          <p:nvGrpSpPr>
            <p:cNvPr id="3" name="组合 70"/>
            <p:cNvGrpSpPr/>
            <p:nvPr/>
          </p:nvGrpSpPr>
          <p:grpSpPr bwMode="auto">
            <a:xfrm>
              <a:off x="927352" y="1484784"/>
              <a:ext cx="7454326" cy="5134388"/>
              <a:chOff x="622592" y="2127001"/>
              <a:chExt cx="7454326" cy="5134388"/>
            </a:xfrm>
          </p:grpSpPr>
          <p:sp>
            <p:nvSpPr>
              <p:cNvPr id="81" name="椭圆 80"/>
              <p:cNvSpPr/>
              <p:nvPr/>
            </p:nvSpPr>
            <p:spPr>
              <a:xfrm>
                <a:off x="2387895" y="2847561"/>
                <a:ext cx="1296990" cy="863403"/>
              </a:xfrm>
              <a:prstGeom prst="ellipse">
                <a:avLst/>
              </a:prstGeom>
              <a:solidFill>
                <a:srgbClr val="B927E9">
                  <a:tint val="70000"/>
                  <a:lumMod val="104000"/>
                </a:srgbClr>
              </a:solidFill>
              <a:ln w="9525" cap="rnd" cmpd="sng" algn="ctr">
                <a:solidFill>
                  <a:srgbClr val="B927E9">
                    <a:shade val="90000"/>
                  </a:srgbClr>
                </a:solidFill>
                <a:prstDash val="solid"/>
              </a:ln>
              <a:effectLst/>
            </p:spPr>
            <p:txBody>
              <a:bodyPr anchor="ctr"/>
              <a:lstStyle/>
              <a:p>
                <a:pPr algn="ctr" eaLnBrk="1" fontAlgn="auto" hangingPunct="1">
                  <a:spcBef>
                    <a:spcPts val="0"/>
                  </a:spcBef>
                  <a:spcAft>
                    <a:spcPts val="0"/>
                  </a:spcAft>
                  <a:defRPr/>
                </a:pPr>
                <a:r>
                  <a:rPr lang="en-US" altLang="zh-CN" sz="1600" kern="0" dirty="0">
                    <a:solidFill>
                      <a:prstClr val="black"/>
                    </a:solidFill>
                    <a:latin typeface="Century Gothic" panose="020B0502020202020204"/>
                    <a:ea typeface="幼圆" panose="02010509060101010101" charset="-122"/>
                    <a:cs typeface="+mn-cs"/>
                  </a:rPr>
                  <a:t>2012</a:t>
                </a:r>
                <a:r>
                  <a:rPr lang="zh-CN" altLang="en-US" sz="1600" kern="0" dirty="0">
                    <a:solidFill>
                      <a:prstClr val="black"/>
                    </a:solidFill>
                    <a:latin typeface="Century Gothic" panose="020B0502020202020204"/>
                    <a:ea typeface="幼圆" panose="02010509060101010101" charset="-122"/>
                    <a:cs typeface="+mn-cs"/>
                  </a:rPr>
                  <a:t>年</a:t>
                </a:r>
                <a:endParaRPr lang="en-US" altLang="zh-CN" sz="1600" kern="0" dirty="0">
                  <a:solidFill>
                    <a:prstClr val="black"/>
                  </a:solidFill>
                  <a:latin typeface="Century Gothic" panose="020B0502020202020204"/>
                  <a:ea typeface="幼圆" panose="02010509060101010101" charset="-122"/>
                  <a:cs typeface="+mn-cs"/>
                </a:endParaRPr>
              </a:p>
              <a:p>
                <a:pPr algn="ctr" eaLnBrk="1" fontAlgn="auto" hangingPunct="1">
                  <a:spcBef>
                    <a:spcPts val="0"/>
                  </a:spcBef>
                  <a:spcAft>
                    <a:spcPts val="0"/>
                  </a:spcAft>
                  <a:defRPr/>
                </a:pPr>
                <a:r>
                  <a:rPr lang="zh-CN" altLang="en-US" sz="1600" kern="0" dirty="0">
                    <a:solidFill>
                      <a:prstClr val="black"/>
                    </a:solidFill>
                    <a:latin typeface="Century Gothic" panose="020B0502020202020204"/>
                    <a:ea typeface="幼圆" panose="02010509060101010101" charset="-122"/>
                    <a:cs typeface="+mn-cs"/>
                  </a:rPr>
                  <a:t>测试卷</a:t>
                </a:r>
                <a:endParaRPr lang="zh-CN" altLang="en-US" sz="1600" kern="0" dirty="0">
                  <a:solidFill>
                    <a:prstClr val="black"/>
                  </a:solidFill>
                  <a:latin typeface="Century Gothic" panose="020B0502020202020204"/>
                  <a:ea typeface="幼圆" panose="02010509060101010101" charset="-122"/>
                  <a:cs typeface="+mn-cs"/>
                </a:endParaRPr>
              </a:p>
            </p:txBody>
          </p:sp>
          <p:sp>
            <p:nvSpPr>
              <p:cNvPr id="82" name="椭圆 81"/>
              <p:cNvSpPr/>
              <p:nvPr/>
            </p:nvSpPr>
            <p:spPr>
              <a:xfrm>
                <a:off x="2387895" y="3926814"/>
                <a:ext cx="1296990" cy="864989"/>
              </a:xfrm>
              <a:prstGeom prst="ellipse">
                <a:avLst/>
              </a:prstGeom>
              <a:solidFill>
                <a:srgbClr val="FFFF00"/>
              </a:solidFill>
              <a:ln w="9525" cap="rnd" cmpd="sng" algn="ctr">
                <a:solidFill>
                  <a:srgbClr val="353535">
                    <a:shade val="90000"/>
                  </a:srgbClr>
                </a:solidFill>
                <a:prstDash val="solid"/>
              </a:ln>
              <a:effectLst/>
            </p:spPr>
            <p:txBody>
              <a:bodyPr anchor="ctr"/>
              <a:lstStyle/>
              <a:p>
                <a:pPr algn="ctr" eaLnBrk="1" fontAlgn="auto" hangingPunct="1">
                  <a:spcBef>
                    <a:spcPts val="0"/>
                  </a:spcBef>
                  <a:spcAft>
                    <a:spcPts val="0"/>
                  </a:spcAft>
                  <a:defRPr/>
                </a:pPr>
                <a:r>
                  <a:rPr lang="en-US" altLang="zh-CN" sz="1700" kern="0" dirty="0">
                    <a:solidFill>
                      <a:prstClr val="black"/>
                    </a:solidFill>
                    <a:latin typeface="Century Gothic" panose="020B0502020202020204"/>
                    <a:ea typeface="幼圆" panose="02010509060101010101" charset="-122"/>
                    <a:cs typeface="+mn-cs"/>
                  </a:rPr>
                  <a:t>2008</a:t>
                </a:r>
                <a:r>
                  <a:rPr lang="zh-CN" altLang="en-US" sz="1700" kern="0" dirty="0">
                    <a:solidFill>
                      <a:prstClr val="black"/>
                    </a:solidFill>
                    <a:latin typeface="Century Gothic" panose="020B0502020202020204"/>
                    <a:ea typeface="幼圆" panose="02010509060101010101" charset="-122"/>
                    <a:cs typeface="+mn-cs"/>
                  </a:rPr>
                  <a:t>年标准卷</a:t>
                </a:r>
                <a:endParaRPr lang="zh-CN" altLang="en-US" sz="1700" kern="0" dirty="0">
                  <a:solidFill>
                    <a:prstClr val="black"/>
                  </a:solidFill>
                  <a:latin typeface="Century Gothic" panose="020B0502020202020204"/>
                  <a:ea typeface="幼圆" panose="02010509060101010101" charset="-122"/>
                  <a:cs typeface="+mn-cs"/>
                </a:endParaRPr>
              </a:p>
            </p:txBody>
          </p:sp>
          <p:sp>
            <p:nvSpPr>
              <p:cNvPr id="83" name="椭圆 82"/>
              <p:cNvSpPr/>
              <p:nvPr/>
            </p:nvSpPr>
            <p:spPr>
              <a:xfrm>
                <a:off x="2440283" y="6302758"/>
                <a:ext cx="1295402" cy="864990"/>
              </a:xfrm>
              <a:prstGeom prst="ellipse">
                <a:avLst/>
              </a:prstGeom>
              <a:solidFill>
                <a:srgbClr val="FFFF00"/>
              </a:solidFill>
              <a:ln w="9525" cap="rnd" cmpd="sng" algn="ctr">
                <a:solidFill>
                  <a:srgbClr val="353535">
                    <a:shade val="90000"/>
                  </a:srgbClr>
                </a:solidFill>
                <a:prstDash val="solid"/>
              </a:ln>
              <a:effectLst/>
            </p:spPr>
            <p:txBody>
              <a:bodyPr anchor="ctr"/>
              <a:lstStyle/>
              <a:p>
                <a:pPr algn="ctr" eaLnBrk="1" fontAlgn="auto" hangingPunct="1">
                  <a:spcBef>
                    <a:spcPts val="0"/>
                  </a:spcBef>
                  <a:spcAft>
                    <a:spcPts val="0"/>
                  </a:spcAft>
                  <a:defRPr/>
                </a:pPr>
                <a:r>
                  <a:rPr lang="en-US" altLang="zh-CN" sz="1700" kern="0" dirty="0">
                    <a:solidFill>
                      <a:prstClr val="black"/>
                    </a:solidFill>
                    <a:latin typeface="Century Gothic" panose="020B0502020202020204"/>
                    <a:ea typeface="幼圆" panose="02010509060101010101" charset="-122"/>
                    <a:cs typeface="+mn-cs"/>
                  </a:rPr>
                  <a:t>2008</a:t>
                </a:r>
                <a:r>
                  <a:rPr lang="zh-CN" altLang="en-US" sz="1700" kern="0" dirty="0">
                    <a:solidFill>
                      <a:prstClr val="black"/>
                    </a:solidFill>
                    <a:latin typeface="Century Gothic" panose="020B0502020202020204"/>
                    <a:ea typeface="幼圆" panose="02010509060101010101" charset="-122"/>
                    <a:cs typeface="+mn-cs"/>
                  </a:rPr>
                  <a:t>年标准卷</a:t>
                </a:r>
                <a:endParaRPr lang="zh-CN" altLang="en-US" sz="1700" kern="0" dirty="0">
                  <a:solidFill>
                    <a:prstClr val="black"/>
                  </a:solidFill>
                  <a:latin typeface="Century Gothic" panose="020B0502020202020204"/>
                  <a:ea typeface="幼圆" panose="02010509060101010101" charset="-122"/>
                  <a:cs typeface="+mn-cs"/>
                </a:endParaRPr>
              </a:p>
            </p:txBody>
          </p:sp>
          <p:sp>
            <p:nvSpPr>
              <p:cNvPr id="84" name="椭圆 83"/>
              <p:cNvSpPr/>
              <p:nvPr/>
            </p:nvSpPr>
            <p:spPr>
              <a:xfrm>
                <a:off x="6261400" y="2807882"/>
                <a:ext cx="1296990" cy="863403"/>
              </a:xfrm>
              <a:prstGeom prst="ellipse">
                <a:avLst/>
              </a:prstGeom>
              <a:solidFill>
                <a:srgbClr val="B927E9">
                  <a:tint val="70000"/>
                  <a:lumMod val="104000"/>
                </a:srgbClr>
              </a:solidFill>
              <a:ln w="9525" cap="rnd" cmpd="sng" algn="ctr">
                <a:solidFill>
                  <a:srgbClr val="B927E9">
                    <a:shade val="90000"/>
                  </a:srgbClr>
                </a:solidFill>
                <a:prstDash val="solid"/>
              </a:ln>
              <a:effectLst/>
            </p:spPr>
            <p:txBody>
              <a:bodyPr anchor="ctr"/>
              <a:lstStyle/>
              <a:p>
                <a:pPr algn="ctr" eaLnBrk="1" fontAlgn="auto" hangingPunct="1">
                  <a:spcBef>
                    <a:spcPts val="0"/>
                  </a:spcBef>
                  <a:spcAft>
                    <a:spcPts val="0"/>
                  </a:spcAft>
                  <a:defRPr/>
                </a:pPr>
                <a:r>
                  <a:rPr lang="en-US" altLang="zh-CN" sz="1600" kern="0" dirty="0">
                    <a:solidFill>
                      <a:prstClr val="black"/>
                    </a:solidFill>
                    <a:latin typeface="Century Gothic" panose="020B0502020202020204"/>
                    <a:ea typeface="幼圆" panose="02010509060101010101" charset="-122"/>
                    <a:cs typeface="+mn-cs"/>
                  </a:rPr>
                  <a:t>2012</a:t>
                </a:r>
                <a:r>
                  <a:rPr lang="zh-CN" altLang="en-US" sz="1600" kern="0" dirty="0">
                    <a:solidFill>
                      <a:prstClr val="black"/>
                    </a:solidFill>
                    <a:latin typeface="Century Gothic" panose="020B0502020202020204"/>
                    <a:ea typeface="幼圆" panose="02010509060101010101" charset="-122"/>
                    <a:cs typeface="+mn-cs"/>
                  </a:rPr>
                  <a:t>年</a:t>
                </a:r>
                <a:endParaRPr lang="en-US" altLang="zh-CN" sz="1600" kern="0" dirty="0">
                  <a:solidFill>
                    <a:prstClr val="black"/>
                  </a:solidFill>
                  <a:latin typeface="Century Gothic" panose="020B0502020202020204"/>
                  <a:ea typeface="幼圆" panose="02010509060101010101" charset="-122"/>
                  <a:cs typeface="+mn-cs"/>
                </a:endParaRPr>
              </a:p>
              <a:p>
                <a:pPr algn="ctr" eaLnBrk="1" fontAlgn="auto" hangingPunct="1">
                  <a:spcBef>
                    <a:spcPts val="0"/>
                  </a:spcBef>
                  <a:spcAft>
                    <a:spcPts val="0"/>
                  </a:spcAft>
                  <a:defRPr/>
                </a:pPr>
                <a:r>
                  <a:rPr lang="zh-CN" altLang="en-US" sz="1600" kern="0" dirty="0">
                    <a:solidFill>
                      <a:prstClr val="black"/>
                    </a:solidFill>
                    <a:latin typeface="Century Gothic" panose="020B0502020202020204"/>
                    <a:ea typeface="幼圆" panose="02010509060101010101" charset="-122"/>
                    <a:cs typeface="+mn-cs"/>
                  </a:rPr>
                  <a:t>测试卷</a:t>
                </a:r>
                <a:endParaRPr lang="zh-CN" altLang="en-US" sz="1600" kern="0" dirty="0">
                  <a:solidFill>
                    <a:prstClr val="black"/>
                  </a:solidFill>
                  <a:latin typeface="Century Gothic" panose="020B0502020202020204"/>
                  <a:ea typeface="幼圆" panose="02010509060101010101" charset="-122"/>
                  <a:cs typeface="+mn-cs"/>
                </a:endParaRPr>
              </a:p>
            </p:txBody>
          </p:sp>
          <p:sp>
            <p:nvSpPr>
              <p:cNvPr id="85" name="左中括号 84"/>
              <p:cNvSpPr/>
              <p:nvPr/>
            </p:nvSpPr>
            <p:spPr>
              <a:xfrm>
                <a:off x="1884657" y="3279263"/>
                <a:ext cx="287337" cy="1152262"/>
              </a:xfrm>
              <a:prstGeom prst="leftBracket">
                <a:avLst/>
              </a:prstGeom>
              <a:noFill/>
              <a:ln w="22225" cap="rnd" cmpd="sng" algn="ctr">
                <a:solidFill>
                  <a:srgbClr val="353535"/>
                </a:solidFill>
                <a:prstDash val="solid"/>
              </a:ln>
              <a:effectLst>
                <a:outerShdw blurRad="38100" dist="25400" dir="5400000" rotWithShape="0">
                  <a:srgbClr val="000000">
                    <a:alpha val="25000"/>
                  </a:srgbClr>
                </a:outerShdw>
              </a:effectLst>
            </p:spPr>
            <p:txBody>
              <a:bodyPr anchor="ctr"/>
              <a:lstStyle/>
              <a:p>
                <a:pPr algn="ctr" eaLnBrk="1" fontAlgn="auto" hangingPunct="1">
                  <a:spcBef>
                    <a:spcPts val="0"/>
                  </a:spcBef>
                  <a:spcAft>
                    <a:spcPts val="0"/>
                  </a:spcAft>
                  <a:defRPr/>
                </a:pPr>
                <a:endParaRPr lang="zh-CN" altLang="en-US" kern="0">
                  <a:solidFill>
                    <a:prstClr val="black"/>
                  </a:solidFill>
                  <a:latin typeface="Century Gothic" panose="020B0502020202020204"/>
                  <a:ea typeface="幼圆" panose="02010509060101010101" charset="-122"/>
                  <a:cs typeface="+mn-cs"/>
                </a:endParaRPr>
              </a:p>
            </p:txBody>
          </p:sp>
          <p:sp>
            <p:nvSpPr>
              <p:cNvPr id="86" name="左中括号 85"/>
              <p:cNvSpPr/>
              <p:nvPr/>
            </p:nvSpPr>
            <p:spPr>
              <a:xfrm>
                <a:off x="1884657" y="5634574"/>
                <a:ext cx="287337" cy="1152262"/>
              </a:xfrm>
              <a:prstGeom prst="leftBracket">
                <a:avLst/>
              </a:prstGeom>
              <a:noFill/>
              <a:ln w="22225" cap="rnd" cmpd="sng" algn="ctr">
                <a:solidFill>
                  <a:srgbClr val="353535"/>
                </a:solidFill>
                <a:prstDash val="solid"/>
              </a:ln>
              <a:effectLst>
                <a:outerShdw blurRad="38100" dist="25400" dir="5400000" rotWithShape="0">
                  <a:srgbClr val="000000">
                    <a:alpha val="25000"/>
                  </a:srgbClr>
                </a:outerShdw>
              </a:effectLst>
            </p:spPr>
            <p:txBody>
              <a:bodyPr anchor="ctr"/>
              <a:lstStyle/>
              <a:p>
                <a:pPr algn="ctr" eaLnBrk="1" fontAlgn="auto" hangingPunct="1">
                  <a:spcBef>
                    <a:spcPts val="0"/>
                  </a:spcBef>
                  <a:spcAft>
                    <a:spcPts val="0"/>
                  </a:spcAft>
                  <a:defRPr/>
                </a:pPr>
                <a:endParaRPr lang="zh-CN" altLang="en-US" kern="0">
                  <a:solidFill>
                    <a:prstClr val="black"/>
                  </a:solidFill>
                  <a:latin typeface="Century Gothic" panose="020B0502020202020204"/>
                  <a:ea typeface="幼圆" panose="02010509060101010101" charset="-122"/>
                  <a:cs typeface="+mn-cs"/>
                </a:endParaRPr>
              </a:p>
            </p:txBody>
          </p:sp>
          <p:sp>
            <p:nvSpPr>
              <p:cNvPr id="87" name="矩形 86"/>
              <p:cNvSpPr/>
              <p:nvPr/>
            </p:nvSpPr>
            <p:spPr>
              <a:xfrm>
                <a:off x="622592" y="3636368"/>
                <a:ext cx="1152527" cy="360281"/>
              </a:xfrm>
              <a:prstGeom prst="rect">
                <a:avLst/>
              </a:prstGeom>
              <a:solidFill>
                <a:sysClr val="windowText" lastClr="000000">
                  <a:tint val="70000"/>
                  <a:lumMod val="104000"/>
                </a:sysClr>
              </a:solidFill>
              <a:ln w="9525" cap="rnd" cmpd="sng" algn="ctr">
                <a:solidFill>
                  <a:sysClr val="windowText" lastClr="000000">
                    <a:shade val="90000"/>
                  </a:sysClr>
                </a:solidFill>
                <a:prstDash val="solid"/>
              </a:ln>
              <a:effectLst/>
            </p:spPr>
            <p:txBody>
              <a:bodyPr anchor="ctr"/>
              <a:lstStyle/>
              <a:p>
                <a:pPr algn="ctr" eaLnBrk="1" fontAlgn="auto" hangingPunct="1">
                  <a:spcBef>
                    <a:spcPts val="0"/>
                  </a:spcBef>
                  <a:spcAft>
                    <a:spcPts val="0"/>
                  </a:spcAft>
                  <a:defRPr/>
                </a:pPr>
                <a:r>
                  <a:rPr lang="en-US" altLang="zh-CN" kern="0" dirty="0">
                    <a:solidFill>
                      <a:prstClr val="black"/>
                    </a:solidFill>
                    <a:latin typeface="Century Gothic" panose="020B0502020202020204"/>
                    <a:ea typeface="幼圆" panose="02010509060101010101" charset="-122"/>
                    <a:cs typeface="+mn-cs"/>
                  </a:rPr>
                  <a:t>2012</a:t>
                </a:r>
                <a:r>
                  <a:rPr lang="zh-CN" altLang="en-US" kern="0" dirty="0">
                    <a:solidFill>
                      <a:prstClr val="black"/>
                    </a:solidFill>
                    <a:latin typeface="Century Gothic" panose="020B0502020202020204"/>
                    <a:ea typeface="幼圆" panose="02010509060101010101" charset="-122"/>
                    <a:cs typeface="+mn-cs"/>
                  </a:rPr>
                  <a:t>年</a:t>
                </a:r>
                <a:endParaRPr lang="zh-CN" altLang="en-US" kern="0" dirty="0">
                  <a:solidFill>
                    <a:prstClr val="black"/>
                  </a:solidFill>
                  <a:latin typeface="Century Gothic" panose="020B0502020202020204"/>
                  <a:ea typeface="幼圆" panose="02010509060101010101" charset="-122"/>
                  <a:cs typeface="+mn-cs"/>
                </a:endParaRPr>
              </a:p>
            </p:txBody>
          </p:sp>
          <p:sp>
            <p:nvSpPr>
              <p:cNvPr id="88" name="矩形 87"/>
              <p:cNvSpPr/>
              <p:nvPr/>
            </p:nvSpPr>
            <p:spPr>
              <a:xfrm>
                <a:off x="622592" y="5963111"/>
                <a:ext cx="1152527" cy="360281"/>
              </a:xfrm>
              <a:prstGeom prst="rect">
                <a:avLst/>
              </a:prstGeom>
              <a:solidFill>
                <a:sysClr val="windowText" lastClr="000000">
                  <a:tint val="70000"/>
                  <a:lumMod val="104000"/>
                </a:sysClr>
              </a:solidFill>
              <a:ln w="9525" cap="rnd" cmpd="sng" algn="ctr">
                <a:solidFill>
                  <a:sysClr val="windowText" lastClr="000000">
                    <a:shade val="90000"/>
                  </a:sysClr>
                </a:solidFill>
                <a:prstDash val="solid"/>
              </a:ln>
              <a:effectLst/>
            </p:spPr>
            <p:txBody>
              <a:bodyPr anchor="ctr"/>
              <a:lstStyle/>
              <a:p>
                <a:pPr algn="ctr" eaLnBrk="1" fontAlgn="auto" hangingPunct="1">
                  <a:spcBef>
                    <a:spcPts val="0"/>
                  </a:spcBef>
                  <a:spcAft>
                    <a:spcPts val="0"/>
                  </a:spcAft>
                  <a:defRPr/>
                </a:pPr>
                <a:r>
                  <a:rPr lang="en-US" altLang="zh-CN" kern="0" dirty="0">
                    <a:solidFill>
                      <a:prstClr val="black"/>
                    </a:solidFill>
                    <a:latin typeface="Century Gothic" panose="020B0502020202020204"/>
                    <a:ea typeface="幼圆" panose="02010509060101010101" charset="-122"/>
                    <a:cs typeface="+mn-cs"/>
                  </a:rPr>
                  <a:t>2014</a:t>
                </a:r>
                <a:r>
                  <a:rPr lang="zh-CN" altLang="en-US" kern="0" dirty="0">
                    <a:solidFill>
                      <a:prstClr val="black"/>
                    </a:solidFill>
                    <a:latin typeface="Century Gothic" panose="020B0502020202020204"/>
                    <a:ea typeface="幼圆" panose="02010509060101010101" charset="-122"/>
                    <a:cs typeface="+mn-cs"/>
                  </a:rPr>
                  <a:t>年</a:t>
                </a:r>
                <a:endParaRPr lang="zh-CN" altLang="en-US" kern="0" dirty="0">
                  <a:solidFill>
                    <a:prstClr val="black"/>
                  </a:solidFill>
                  <a:latin typeface="Century Gothic" panose="020B0502020202020204"/>
                  <a:ea typeface="幼圆" panose="02010509060101010101" charset="-122"/>
                  <a:cs typeface="+mn-cs"/>
                </a:endParaRPr>
              </a:p>
            </p:txBody>
          </p:sp>
          <p:sp>
            <p:nvSpPr>
              <p:cNvPr id="89" name="矩形 88"/>
              <p:cNvSpPr/>
              <p:nvPr/>
            </p:nvSpPr>
            <p:spPr>
              <a:xfrm>
                <a:off x="1805282" y="2133350"/>
                <a:ext cx="2311403" cy="482490"/>
              </a:xfrm>
              <a:prstGeom prst="rect">
                <a:avLst/>
              </a:prstGeom>
              <a:solidFill>
                <a:sysClr val="window" lastClr="FFFFFF"/>
              </a:solidFill>
              <a:ln w="15875" cap="rnd" cmpd="sng" algn="ctr">
                <a:noFill/>
                <a:prstDash val="solid"/>
              </a:ln>
              <a:effectLst/>
            </p:spPr>
            <p:txBody>
              <a:bodyPr anchor="ctr"/>
              <a:lstStyle/>
              <a:p>
                <a:pPr algn="ctr" eaLnBrk="1" fontAlgn="auto" hangingPunct="1">
                  <a:spcBef>
                    <a:spcPts val="0"/>
                  </a:spcBef>
                  <a:spcAft>
                    <a:spcPts val="0"/>
                  </a:spcAft>
                  <a:defRPr/>
                </a:pPr>
                <a:r>
                  <a:rPr lang="zh-CN" altLang="en-US" sz="2000" b="1" kern="0" dirty="0">
                    <a:solidFill>
                      <a:prstClr val="black"/>
                    </a:solidFill>
                    <a:latin typeface="Century Gothic" panose="020B0502020202020204"/>
                    <a:ea typeface="幼圆" panose="02010509060101010101" charset="-122"/>
                    <a:cs typeface="+mn-cs"/>
                  </a:rPr>
                  <a:t>少数抽样学生</a:t>
                </a:r>
                <a:endParaRPr lang="zh-CN" altLang="en-US" sz="2000" b="1" kern="0" dirty="0">
                  <a:solidFill>
                    <a:prstClr val="black"/>
                  </a:solidFill>
                  <a:latin typeface="Century Gothic" panose="020B0502020202020204"/>
                  <a:ea typeface="幼圆" panose="02010509060101010101" charset="-122"/>
                  <a:cs typeface="+mn-cs"/>
                </a:endParaRPr>
              </a:p>
            </p:txBody>
          </p:sp>
          <p:sp>
            <p:nvSpPr>
              <p:cNvPr id="90" name="矩形 89"/>
              <p:cNvSpPr/>
              <p:nvPr/>
            </p:nvSpPr>
            <p:spPr>
              <a:xfrm>
                <a:off x="5766100" y="2127001"/>
                <a:ext cx="2311403" cy="484076"/>
              </a:xfrm>
              <a:prstGeom prst="rect">
                <a:avLst/>
              </a:prstGeom>
              <a:solidFill>
                <a:sysClr val="window" lastClr="FFFFFF"/>
              </a:solidFill>
              <a:ln w="15875" cap="rnd" cmpd="sng" algn="ctr">
                <a:noFill/>
                <a:prstDash val="solid"/>
              </a:ln>
              <a:effectLst/>
            </p:spPr>
            <p:txBody>
              <a:bodyPr anchor="ctr"/>
              <a:lstStyle/>
              <a:p>
                <a:pPr algn="ctr" eaLnBrk="1" fontAlgn="auto" hangingPunct="1">
                  <a:spcBef>
                    <a:spcPts val="0"/>
                  </a:spcBef>
                  <a:spcAft>
                    <a:spcPts val="0"/>
                  </a:spcAft>
                  <a:defRPr/>
                </a:pPr>
                <a:r>
                  <a:rPr lang="zh-CN" altLang="en-US" sz="2000" b="1" kern="0" dirty="0">
                    <a:solidFill>
                      <a:prstClr val="black"/>
                    </a:solidFill>
                    <a:latin typeface="Century Gothic" panose="020B0502020202020204"/>
                    <a:ea typeface="幼圆" panose="02010509060101010101" charset="-122"/>
                    <a:cs typeface="+mn-cs"/>
                  </a:rPr>
                  <a:t>全体抽样学生</a:t>
                </a:r>
                <a:endParaRPr lang="zh-CN" altLang="en-US" sz="2000" b="1" kern="0" dirty="0">
                  <a:solidFill>
                    <a:prstClr val="black"/>
                  </a:solidFill>
                  <a:latin typeface="Century Gothic" panose="020B0502020202020204"/>
                  <a:ea typeface="幼圆" panose="02010509060101010101" charset="-122"/>
                  <a:cs typeface="+mn-cs"/>
                </a:endParaRPr>
              </a:p>
            </p:txBody>
          </p:sp>
          <p:sp>
            <p:nvSpPr>
              <p:cNvPr id="91" name="矩形 90"/>
              <p:cNvSpPr/>
              <p:nvPr/>
            </p:nvSpPr>
            <p:spPr>
              <a:xfrm>
                <a:off x="6699551" y="6864605"/>
                <a:ext cx="1023940" cy="396784"/>
              </a:xfrm>
              <a:prstGeom prst="rect">
                <a:avLst/>
              </a:prstGeom>
              <a:solidFill>
                <a:sysClr val="window" lastClr="FFFFFF"/>
              </a:solidFill>
              <a:ln w="15875" cap="rnd" cmpd="sng" algn="ctr">
                <a:solidFill>
                  <a:srgbClr val="C00000"/>
                </a:solidFill>
                <a:prstDash val="solid"/>
              </a:ln>
              <a:effectLst/>
            </p:spPr>
            <p:txBody>
              <a:bodyPr anchor="ctr"/>
              <a:lstStyle/>
              <a:p>
                <a:pPr algn="ctr" eaLnBrk="1" fontAlgn="auto" hangingPunct="1">
                  <a:spcBef>
                    <a:spcPts val="0"/>
                  </a:spcBef>
                  <a:spcAft>
                    <a:spcPts val="0"/>
                  </a:spcAft>
                  <a:defRPr/>
                </a:pPr>
                <a:r>
                  <a:rPr lang="zh-CN" altLang="en-US" kern="0" dirty="0">
                    <a:solidFill>
                      <a:prstClr val="black"/>
                    </a:solidFill>
                    <a:latin typeface="Century Gothic" panose="020B0502020202020204"/>
                    <a:ea typeface="幼圆" panose="02010509060101010101" charset="-122"/>
                    <a:cs typeface="+mn-cs"/>
                  </a:rPr>
                  <a:t>共同题</a:t>
                </a:r>
                <a:endParaRPr lang="zh-CN" altLang="en-US" kern="0" dirty="0">
                  <a:solidFill>
                    <a:prstClr val="black"/>
                  </a:solidFill>
                  <a:latin typeface="Century Gothic" panose="020B0502020202020204"/>
                  <a:ea typeface="幼圆" panose="02010509060101010101" charset="-122"/>
                  <a:cs typeface="+mn-cs"/>
                </a:endParaRPr>
              </a:p>
            </p:txBody>
          </p:sp>
          <p:sp>
            <p:nvSpPr>
              <p:cNvPr id="92" name="右弧形箭头 91"/>
              <p:cNvSpPr/>
              <p:nvPr/>
            </p:nvSpPr>
            <p:spPr>
              <a:xfrm>
                <a:off x="3684885" y="3261804"/>
                <a:ext cx="431801" cy="1152262"/>
              </a:xfrm>
              <a:prstGeom prst="curvedLeftArrow">
                <a:avLst/>
              </a:prstGeom>
              <a:solidFill>
                <a:srgbClr val="1CACE3">
                  <a:tint val="70000"/>
                  <a:lumMod val="104000"/>
                </a:srgbClr>
              </a:solidFill>
              <a:ln w="9525" cap="rnd" cmpd="sng" algn="ctr">
                <a:solidFill>
                  <a:srgbClr val="1CACE3">
                    <a:shade val="90000"/>
                  </a:srgbClr>
                </a:solidFill>
                <a:prstDash val="solid"/>
              </a:ln>
              <a:effectLst/>
            </p:spPr>
            <p:txBody>
              <a:bodyPr anchor="ctr"/>
              <a:lstStyle/>
              <a:p>
                <a:pPr algn="ctr" eaLnBrk="1" fontAlgn="auto" hangingPunct="1">
                  <a:spcBef>
                    <a:spcPts val="0"/>
                  </a:spcBef>
                  <a:spcAft>
                    <a:spcPts val="0"/>
                  </a:spcAft>
                  <a:defRPr/>
                </a:pPr>
                <a:endParaRPr lang="zh-CN" altLang="en-US" kern="0">
                  <a:solidFill>
                    <a:prstClr val="black"/>
                  </a:solidFill>
                  <a:latin typeface="Century Gothic" panose="020B0502020202020204"/>
                  <a:ea typeface="幼圆" panose="02010509060101010101" charset="-122"/>
                  <a:cs typeface="+mn-cs"/>
                </a:endParaRPr>
              </a:p>
            </p:txBody>
          </p:sp>
          <p:sp>
            <p:nvSpPr>
              <p:cNvPr id="93" name="右弧形箭头 92"/>
              <p:cNvSpPr/>
              <p:nvPr/>
            </p:nvSpPr>
            <p:spPr>
              <a:xfrm>
                <a:off x="3756322" y="5655206"/>
                <a:ext cx="431801" cy="1152262"/>
              </a:xfrm>
              <a:prstGeom prst="curvedLeftArrow">
                <a:avLst/>
              </a:prstGeom>
              <a:solidFill>
                <a:srgbClr val="1CACE3">
                  <a:tint val="70000"/>
                  <a:lumMod val="104000"/>
                </a:srgbClr>
              </a:solidFill>
              <a:ln w="9525" cap="rnd" cmpd="sng" algn="ctr">
                <a:solidFill>
                  <a:srgbClr val="1CACE3">
                    <a:shade val="90000"/>
                  </a:srgbClr>
                </a:solidFill>
                <a:prstDash val="solid"/>
              </a:ln>
              <a:effectLst/>
            </p:spPr>
            <p:txBody>
              <a:bodyPr anchor="ctr"/>
              <a:lstStyle/>
              <a:p>
                <a:pPr algn="ctr" eaLnBrk="1" fontAlgn="auto" hangingPunct="1">
                  <a:spcBef>
                    <a:spcPts val="0"/>
                  </a:spcBef>
                  <a:spcAft>
                    <a:spcPts val="0"/>
                  </a:spcAft>
                  <a:defRPr/>
                </a:pPr>
                <a:endParaRPr lang="zh-CN" altLang="en-US" kern="0">
                  <a:solidFill>
                    <a:prstClr val="black"/>
                  </a:solidFill>
                  <a:latin typeface="Century Gothic" panose="020B0502020202020204"/>
                  <a:ea typeface="幼圆" panose="02010509060101010101" charset="-122"/>
                  <a:cs typeface="+mn-cs"/>
                </a:endParaRPr>
              </a:p>
            </p:txBody>
          </p:sp>
          <p:sp>
            <p:nvSpPr>
              <p:cNvPr id="94" name="矩形 93"/>
              <p:cNvSpPr/>
              <p:nvPr/>
            </p:nvSpPr>
            <p:spPr>
              <a:xfrm>
                <a:off x="4216697" y="3368142"/>
                <a:ext cx="331788" cy="877686"/>
              </a:xfrm>
              <a:prstGeom prst="rect">
                <a:avLst/>
              </a:prstGeom>
              <a:solidFill>
                <a:sysClr val="window" lastClr="FFFFFF"/>
              </a:solidFill>
              <a:ln w="15875" cap="rnd" cmpd="sng" algn="ctr">
                <a:solidFill>
                  <a:srgbClr val="C00000"/>
                </a:solidFill>
                <a:prstDash val="solid"/>
              </a:ln>
              <a:effectLst/>
            </p:spPr>
            <p:txBody>
              <a:bodyPr anchor="ctr"/>
              <a:lstStyle/>
              <a:p>
                <a:pPr algn="ctr" eaLnBrk="1" fontAlgn="auto" hangingPunct="1">
                  <a:spcBef>
                    <a:spcPts val="0"/>
                  </a:spcBef>
                  <a:spcAft>
                    <a:spcPts val="0"/>
                  </a:spcAft>
                  <a:defRPr/>
                </a:pPr>
                <a:r>
                  <a:rPr lang="zh-CN" altLang="en-US" kern="0" dirty="0">
                    <a:solidFill>
                      <a:prstClr val="black"/>
                    </a:solidFill>
                    <a:latin typeface="Century Gothic" panose="020B0502020202020204"/>
                    <a:ea typeface="幼圆" panose="02010509060101010101" charset="-122"/>
                    <a:cs typeface="+mn-cs"/>
                  </a:rPr>
                  <a:t>共同组</a:t>
                </a:r>
                <a:endParaRPr lang="zh-CN" altLang="en-US" kern="0" dirty="0">
                  <a:solidFill>
                    <a:prstClr val="black"/>
                  </a:solidFill>
                  <a:latin typeface="Century Gothic" panose="020B0502020202020204"/>
                  <a:ea typeface="幼圆" panose="02010509060101010101" charset="-122"/>
                  <a:cs typeface="+mn-cs"/>
                </a:endParaRPr>
              </a:p>
            </p:txBody>
          </p:sp>
          <p:sp>
            <p:nvSpPr>
              <p:cNvPr id="95" name="矩形 94"/>
              <p:cNvSpPr/>
              <p:nvPr/>
            </p:nvSpPr>
            <p:spPr>
              <a:xfrm>
                <a:off x="4261147" y="5747260"/>
                <a:ext cx="331788" cy="877687"/>
              </a:xfrm>
              <a:prstGeom prst="rect">
                <a:avLst/>
              </a:prstGeom>
              <a:solidFill>
                <a:sysClr val="window" lastClr="FFFFFF"/>
              </a:solidFill>
              <a:ln w="15875" cap="rnd" cmpd="sng" algn="ctr">
                <a:solidFill>
                  <a:srgbClr val="C00000"/>
                </a:solidFill>
                <a:prstDash val="solid"/>
              </a:ln>
              <a:effectLst/>
            </p:spPr>
            <p:txBody>
              <a:bodyPr anchor="ctr"/>
              <a:lstStyle/>
              <a:p>
                <a:pPr algn="ctr" eaLnBrk="1" fontAlgn="auto" hangingPunct="1">
                  <a:spcBef>
                    <a:spcPts val="0"/>
                  </a:spcBef>
                  <a:spcAft>
                    <a:spcPts val="0"/>
                  </a:spcAft>
                  <a:defRPr/>
                </a:pPr>
                <a:r>
                  <a:rPr lang="zh-CN" altLang="en-US" kern="0" dirty="0">
                    <a:solidFill>
                      <a:prstClr val="black"/>
                    </a:solidFill>
                    <a:latin typeface="Century Gothic" panose="020B0502020202020204"/>
                    <a:ea typeface="幼圆" panose="02010509060101010101" charset="-122"/>
                    <a:cs typeface="+mn-cs"/>
                  </a:rPr>
                  <a:t>共同组</a:t>
                </a:r>
                <a:endParaRPr lang="zh-CN" altLang="en-US" kern="0" dirty="0">
                  <a:solidFill>
                    <a:prstClr val="black"/>
                  </a:solidFill>
                  <a:latin typeface="Century Gothic" panose="020B0502020202020204"/>
                  <a:ea typeface="幼圆" panose="02010509060101010101" charset="-122"/>
                  <a:cs typeface="+mn-cs"/>
                </a:endParaRPr>
              </a:p>
            </p:txBody>
          </p:sp>
          <p:sp>
            <p:nvSpPr>
              <p:cNvPr id="96" name="左右箭头 95"/>
              <p:cNvSpPr/>
              <p:nvPr/>
            </p:nvSpPr>
            <p:spPr>
              <a:xfrm>
                <a:off x="3972222" y="3063412"/>
                <a:ext cx="2160591" cy="236483"/>
              </a:xfrm>
              <a:prstGeom prst="leftRightArrow">
                <a:avLst/>
              </a:prstGeom>
              <a:solidFill>
                <a:srgbClr val="B927E9">
                  <a:tint val="70000"/>
                  <a:lumMod val="104000"/>
                </a:srgbClr>
              </a:solidFill>
              <a:ln w="9525" cap="rnd" cmpd="sng" algn="ctr">
                <a:solidFill>
                  <a:srgbClr val="B927E9">
                    <a:shade val="90000"/>
                  </a:srgbClr>
                </a:solidFill>
                <a:prstDash val="solid"/>
              </a:ln>
              <a:effectLst/>
            </p:spPr>
            <p:txBody>
              <a:bodyPr anchor="ctr"/>
              <a:lstStyle/>
              <a:p>
                <a:pPr algn="ctr" eaLnBrk="1" fontAlgn="auto" hangingPunct="1">
                  <a:spcBef>
                    <a:spcPts val="0"/>
                  </a:spcBef>
                  <a:spcAft>
                    <a:spcPts val="0"/>
                  </a:spcAft>
                  <a:defRPr/>
                </a:pPr>
                <a:endParaRPr lang="zh-CN" altLang="en-US" sz="1600" kern="0">
                  <a:solidFill>
                    <a:prstClr val="black"/>
                  </a:solidFill>
                  <a:latin typeface="Century Gothic" panose="020B0502020202020204"/>
                  <a:ea typeface="幼圆" panose="02010509060101010101" charset="-122"/>
                  <a:cs typeface="+mn-cs"/>
                </a:endParaRPr>
              </a:p>
            </p:txBody>
          </p:sp>
          <p:sp>
            <p:nvSpPr>
              <p:cNvPr id="97" name="左右箭头 96"/>
              <p:cNvSpPr/>
              <p:nvPr/>
            </p:nvSpPr>
            <p:spPr>
              <a:xfrm>
                <a:off x="3972222" y="5367935"/>
                <a:ext cx="1793878" cy="217437"/>
              </a:xfrm>
              <a:prstGeom prst="leftRightArrow">
                <a:avLst/>
              </a:prstGeom>
              <a:solidFill>
                <a:srgbClr val="B927E9">
                  <a:tint val="70000"/>
                  <a:lumMod val="104000"/>
                </a:srgbClr>
              </a:solidFill>
              <a:ln w="9525" cap="rnd" cmpd="sng" algn="ctr">
                <a:solidFill>
                  <a:srgbClr val="B927E9">
                    <a:shade val="90000"/>
                  </a:srgbClr>
                </a:solidFill>
                <a:prstDash val="solid"/>
              </a:ln>
              <a:effectLst/>
            </p:spPr>
            <p:txBody>
              <a:bodyPr anchor="ctr"/>
              <a:lstStyle/>
              <a:p>
                <a:pPr algn="ctr" eaLnBrk="1" fontAlgn="auto" hangingPunct="1">
                  <a:spcBef>
                    <a:spcPts val="0"/>
                  </a:spcBef>
                  <a:spcAft>
                    <a:spcPts val="0"/>
                  </a:spcAft>
                  <a:defRPr/>
                </a:pPr>
                <a:endParaRPr lang="zh-CN" altLang="en-US" kern="0">
                  <a:solidFill>
                    <a:prstClr val="black"/>
                  </a:solidFill>
                  <a:latin typeface="Century Gothic" panose="020B0502020202020204"/>
                  <a:ea typeface="幼圆" panose="02010509060101010101" charset="-122"/>
                  <a:cs typeface="+mn-cs"/>
                </a:endParaRPr>
              </a:p>
            </p:txBody>
          </p:sp>
        </p:grpSp>
        <p:sp>
          <p:nvSpPr>
            <p:cNvPr id="72" name="等于号 71"/>
            <p:cNvSpPr/>
            <p:nvPr/>
          </p:nvSpPr>
          <p:spPr>
            <a:xfrm rot="5400000">
              <a:off x="749847" y="3852779"/>
              <a:ext cx="1472413" cy="973822"/>
            </a:xfrm>
            <a:prstGeom prst="mathEqual">
              <a:avLst>
                <a:gd name="adj1" fmla="val 21714"/>
                <a:gd name="adj2" fmla="val 10835"/>
              </a:avLst>
            </a:prstGeom>
            <a:solidFill>
              <a:sysClr val="window" lastClr="FFFFFF"/>
            </a:solidFill>
            <a:ln w="15875" cap="rnd" cmpd="sng" algn="ctr">
              <a:solidFill>
                <a:srgbClr val="1CACE3"/>
              </a:solidFill>
              <a:prstDash val="solid"/>
            </a:ln>
            <a:effectLst/>
          </p:spPr>
          <p:txBody>
            <a:bodyPr vert="vert270" anchor="ctr"/>
            <a:lstStyle/>
            <a:p>
              <a:pPr algn="ctr" eaLnBrk="1" fontAlgn="auto" hangingPunct="1">
                <a:spcBef>
                  <a:spcPts val="0"/>
                </a:spcBef>
                <a:spcAft>
                  <a:spcPts val="0"/>
                </a:spcAft>
                <a:defRPr/>
              </a:pPr>
              <a:r>
                <a:rPr lang="zh-CN" altLang="en-US" b="1" kern="0" dirty="0">
                  <a:solidFill>
                    <a:prstClr val="black"/>
                  </a:solidFill>
                  <a:latin typeface="Century Gothic" panose="020B0502020202020204"/>
                  <a:ea typeface="幼圆" panose="02010509060101010101" charset="-122"/>
                  <a:cs typeface="+mn-cs"/>
                </a:rPr>
                <a:t>可比较</a:t>
              </a:r>
              <a:endParaRPr lang="zh-CN" altLang="en-US" b="1" kern="0" dirty="0">
                <a:solidFill>
                  <a:prstClr val="black"/>
                </a:solidFill>
                <a:latin typeface="Century Gothic" panose="020B0502020202020204"/>
                <a:ea typeface="幼圆" panose="02010509060101010101" charset="-122"/>
                <a:cs typeface="+mn-cs"/>
              </a:endParaRPr>
            </a:p>
          </p:txBody>
        </p:sp>
        <p:sp>
          <p:nvSpPr>
            <p:cNvPr id="73" name="圆角矩形 72"/>
            <p:cNvSpPr/>
            <p:nvPr/>
          </p:nvSpPr>
          <p:spPr>
            <a:xfrm>
              <a:off x="2584705" y="4581288"/>
              <a:ext cx="1471615" cy="880862"/>
            </a:xfrm>
            <a:prstGeom prst="roundRect">
              <a:avLst/>
            </a:prstGeom>
            <a:solidFill>
              <a:srgbClr val="B927E9">
                <a:tint val="70000"/>
                <a:lumMod val="104000"/>
              </a:srgbClr>
            </a:solidFill>
            <a:ln w="9525" cap="rnd" cmpd="sng" algn="ctr">
              <a:solidFill>
                <a:srgbClr val="B927E9">
                  <a:shade val="90000"/>
                </a:srgbClr>
              </a:solidFill>
              <a:prstDash val="solid"/>
            </a:ln>
            <a:effectLst/>
          </p:spPr>
          <p:txBody>
            <a:bodyPr anchor="ctr"/>
            <a:lstStyle/>
            <a:p>
              <a:pPr algn="ctr" eaLnBrk="1" fontAlgn="auto" hangingPunct="1">
                <a:spcBef>
                  <a:spcPts val="0"/>
                </a:spcBef>
                <a:spcAft>
                  <a:spcPts val="0"/>
                </a:spcAft>
                <a:defRPr/>
              </a:pPr>
              <a:r>
                <a:rPr lang="zh-CN" altLang="en-US" sz="1600" kern="0" dirty="0">
                  <a:solidFill>
                    <a:prstClr val="black"/>
                  </a:solidFill>
                  <a:latin typeface="Century Gothic" panose="020B0502020202020204"/>
                  <a:ea typeface="幼圆" panose="02010509060101010101" charset="-122"/>
                  <a:cs typeface="+mn-cs"/>
                </a:rPr>
                <a:t>测试卷</a:t>
              </a:r>
              <a:r>
                <a:rPr lang="en-US" altLang="zh-CN" sz="1600" kern="0" dirty="0">
                  <a:solidFill>
                    <a:prstClr val="black"/>
                  </a:solidFill>
                  <a:latin typeface="Century Gothic" panose="020B0502020202020204"/>
                  <a:ea typeface="幼圆" panose="02010509060101010101" charset="-122"/>
                  <a:cs typeface="+mn-cs"/>
                </a:rPr>
                <a:t>1</a:t>
              </a:r>
              <a:endParaRPr lang="zh-CN" altLang="en-US" sz="1600" kern="0" dirty="0">
                <a:solidFill>
                  <a:prstClr val="black"/>
                </a:solidFill>
                <a:latin typeface="Century Gothic" panose="020B0502020202020204"/>
                <a:ea typeface="幼圆" panose="02010509060101010101" charset="-122"/>
                <a:cs typeface="+mn-cs"/>
              </a:endParaRPr>
            </a:p>
          </p:txBody>
        </p:sp>
        <p:sp>
          <p:nvSpPr>
            <p:cNvPr id="74" name="圆角矩形 73"/>
            <p:cNvSpPr/>
            <p:nvPr/>
          </p:nvSpPr>
          <p:spPr>
            <a:xfrm>
              <a:off x="6128010" y="4406703"/>
              <a:ext cx="1471615" cy="1274472"/>
            </a:xfrm>
            <a:prstGeom prst="roundRect">
              <a:avLst/>
            </a:prstGeom>
            <a:solidFill>
              <a:srgbClr val="B927E9">
                <a:tint val="70000"/>
                <a:lumMod val="104000"/>
              </a:srgbClr>
            </a:solidFill>
            <a:ln w="9525" cap="rnd" cmpd="sng" algn="ctr">
              <a:solidFill>
                <a:srgbClr val="B927E9">
                  <a:shade val="90000"/>
                </a:srgbClr>
              </a:solidFill>
              <a:prstDash val="solid"/>
            </a:ln>
            <a:effectLst/>
          </p:spPr>
          <p:txBody>
            <a:bodyPr anchor="ctr"/>
            <a:lstStyle/>
            <a:p>
              <a:pPr algn="ctr" eaLnBrk="1" fontAlgn="auto" hangingPunct="1">
                <a:spcBef>
                  <a:spcPts val="0"/>
                </a:spcBef>
                <a:spcAft>
                  <a:spcPts val="0"/>
                </a:spcAft>
                <a:defRPr/>
              </a:pPr>
              <a:r>
                <a:rPr lang="zh-CN" altLang="en-US" sz="1600" kern="0" dirty="0">
                  <a:solidFill>
                    <a:prstClr val="black"/>
                  </a:solidFill>
                  <a:latin typeface="Century Gothic" panose="020B0502020202020204"/>
                  <a:ea typeface="幼圆" panose="02010509060101010101" charset="-122"/>
                  <a:cs typeface="+mn-cs"/>
                </a:rPr>
                <a:t>测试卷</a:t>
              </a:r>
              <a:r>
                <a:rPr lang="en-US" altLang="zh-CN" sz="1600" kern="0" dirty="0">
                  <a:solidFill>
                    <a:prstClr val="black"/>
                  </a:solidFill>
                  <a:latin typeface="Century Gothic" panose="020B0502020202020204"/>
                  <a:ea typeface="幼圆" panose="02010509060101010101" charset="-122"/>
                  <a:cs typeface="+mn-cs"/>
                </a:rPr>
                <a:t>1</a:t>
              </a:r>
              <a:endParaRPr lang="zh-CN" altLang="en-US" sz="1600" kern="0" dirty="0">
                <a:solidFill>
                  <a:prstClr val="black"/>
                </a:solidFill>
                <a:latin typeface="Century Gothic" panose="020B0502020202020204"/>
                <a:ea typeface="幼圆" panose="02010509060101010101" charset="-122"/>
                <a:cs typeface="+mn-cs"/>
              </a:endParaRPr>
            </a:p>
          </p:txBody>
        </p:sp>
        <p:sp>
          <p:nvSpPr>
            <p:cNvPr id="75" name="圆角矩形 74"/>
            <p:cNvSpPr/>
            <p:nvPr/>
          </p:nvSpPr>
          <p:spPr>
            <a:xfrm>
              <a:off x="7359912" y="4413051"/>
              <a:ext cx="1471615" cy="369803"/>
            </a:xfrm>
            <a:prstGeom prst="roundRect">
              <a:avLst/>
            </a:prstGeom>
            <a:solidFill>
              <a:srgbClr val="1CACE3">
                <a:tint val="70000"/>
                <a:lumMod val="104000"/>
                <a:alpha val="60000"/>
              </a:srgbClr>
            </a:solidFill>
            <a:ln w="9525" cap="rnd" cmpd="sng" algn="ctr">
              <a:solidFill>
                <a:srgbClr val="1CACE3">
                  <a:shade val="90000"/>
                </a:srgbClr>
              </a:solidFill>
              <a:prstDash val="solid"/>
            </a:ln>
            <a:effectLst/>
          </p:spPr>
          <p:txBody>
            <a:bodyPr anchor="ctr"/>
            <a:lstStyle/>
            <a:p>
              <a:pPr algn="ctr" eaLnBrk="1" fontAlgn="auto" hangingPunct="1">
                <a:spcBef>
                  <a:spcPts val="0"/>
                </a:spcBef>
                <a:spcAft>
                  <a:spcPts val="0"/>
                </a:spcAft>
                <a:defRPr/>
              </a:pPr>
              <a:r>
                <a:rPr lang="zh-CN" altLang="en-US" sz="1600" kern="0" dirty="0">
                  <a:solidFill>
                    <a:prstClr val="black"/>
                  </a:solidFill>
                  <a:latin typeface="Century Gothic" panose="020B0502020202020204"/>
                  <a:ea typeface="幼圆" panose="02010509060101010101" charset="-122"/>
                  <a:cs typeface="+mn-cs"/>
                </a:rPr>
                <a:t>测试卷</a:t>
              </a:r>
              <a:r>
                <a:rPr lang="en-US" altLang="zh-CN" sz="1600" kern="0" dirty="0">
                  <a:solidFill>
                    <a:prstClr val="black"/>
                  </a:solidFill>
                  <a:latin typeface="Century Gothic" panose="020B0502020202020204"/>
                  <a:ea typeface="幼圆" panose="02010509060101010101" charset="-122"/>
                  <a:cs typeface="+mn-cs"/>
                </a:rPr>
                <a:t>2</a:t>
              </a:r>
              <a:endParaRPr lang="zh-CN" altLang="en-US" sz="1600" kern="0" dirty="0">
                <a:solidFill>
                  <a:prstClr val="black"/>
                </a:solidFill>
                <a:latin typeface="Century Gothic" panose="020B0502020202020204"/>
                <a:ea typeface="幼圆" panose="02010509060101010101" charset="-122"/>
                <a:cs typeface="+mn-cs"/>
              </a:endParaRPr>
            </a:p>
          </p:txBody>
        </p:sp>
        <p:sp>
          <p:nvSpPr>
            <p:cNvPr id="76" name="圆角矩形 75"/>
            <p:cNvSpPr/>
            <p:nvPr/>
          </p:nvSpPr>
          <p:spPr>
            <a:xfrm>
              <a:off x="7359912" y="4854276"/>
              <a:ext cx="1471615" cy="369803"/>
            </a:xfrm>
            <a:prstGeom prst="roundRect">
              <a:avLst/>
            </a:prstGeom>
            <a:solidFill>
              <a:srgbClr val="1CACE3">
                <a:tint val="70000"/>
                <a:lumMod val="104000"/>
                <a:alpha val="60000"/>
              </a:srgbClr>
            </a:solidFill>
            <a:ln w="9525" cap="rnd" cmpd="sng" algn="ctr">
              <a:solidFill>
                <a:srgbClr val="1CACE3">
                  <a:shade val="90000"/>
                </a:srgbClr>
              </a:solidFill>
              <a:prstDash val="solid"/>
            </a:ln>
            <a:effectLst/>
          </p:spPr>
          <p:txBody>
            <a:bodyPr anchor="ctr"/>
            <a:lstStyle/>
            <a:p>
              <a:pPr algn="ctr" eaLnBrk="1" fontAlgn="auto" hangingPunct="1">
                <a:spcBef>
                  <a:spcPts val="0"/>
                </a:spcBef>
                <a:spcAft>
                  <a:spcPts val="0"/>
                </a:spcAft>
                <a:defRPr/>
              </a:pPr>
              <a:r>
                <a:rPr lang="zh-CN" altLang="en-US" sz="1600" kern="0" dirty="0">
                  <a:solidFill>
                    <a:prstClr val="black"/>
                  </a:solidFill>
                  <a:latin typeface="Century Gothic" panose="020B0502020202020204"/>
                  <a:ea typeface="幼圆" panose="02010509060101010101" charset="-122"/>
                  <a:cs typeface="+mn-cs"/>
                </a:rPr>
                <a:t>测试卷</a:t>
              </a:r>
              <a:r>
                <a:rPr lang="en-US" altLang="zh-CN" sz="1600" kern="0" dirty="0">
                  <a:solidFill>
                    <a:prstClr val="black"/>
                  </a:solidFill>
                  <a:latin typeface="Century Gothic" panose="020B0502020202020204"/>
                  <a:ea typeface="幼圆" panose="02010509060101010101" charset="-122"/>
                  <a:cs typeface="+mn-cs"/>
                </a:rPr>
                <a:t>3</a:t>
              </a:r>
              <a:endParaRPr lang="zh-CN" altLang="en-US" sz="1600" kern="0" dirty="0">
                <a:solidFill>
                  <a:prstClr val="black"/>
                </a:solidFill>
                <a:latin typeface="Century Gothic" panose="020B0502020202020204"/>
                <a:ea typeface="幼圆" panose="02010509060101010101" charset="-122"/>
                <a:cs typeface="+mn-cs"/>
              </a:endParaRPr>
            </a:p>
          </p:txBody>
        </p:sp>
        <p:sp>
          <p:nvSpPr>
            <p:cNvPr id="77" name="圆角矩形 76"/>
            <p:cNvSpPr/>
            <p:nvPr/>
          </p:nvSpPr>
          <p:spPr>
            <a:xfrm>
              <a:off x="7382137" y="5276454"/>
              <a:ext cx="1471615" cy="369803"/>
            </a:xfrm>
            <a:prstGeom prst="roundRect">
              <a:avLst/>
            </a:prstGeom>
            <a:solidFill>
              <a:srgbClr val="1CACE3">
                <a:tint val="70000"/>
                <a:lumMod val="104000"/>
                <a:alpha val="60000"/>
              </a:srgbClr>
            </a:solidFill>
            <a:ln w="9525" cap="rnd" cmpd="sng" algn="ctr">
              <a:solidFill>
                <a:srgbClr val="1CACE3">
                  <a:shade val="90000"/>
                </a:srgbClr>
              </a:solidFill>
              <a:prstDash val="solid"/>
            </a:ln>
            <a:effectLst/>
          </p:spPr>
          <p:txBody>
            <a:bodyPr anchor="ctr"/>
            <a:lstStyle/>
            <a:p>
              <a:pPr algn="ctr" eaLnBrk="1" fontAlgn="auto" hangingPunct="1">
                <a:spcBef>
                  <a:spcPts val="0"/>
                </a:spcBef>
                <a:spcAft>
                  <a:spcPts val="0"/>
                </a:spcAft>
                <a:defRPr/>
              </a:pPr>
              <a:r>
                <a:rPr lang="zh-CN" altLang="en-US" sz="1600" kern="0" dirty="0">
                  <a:solidFill>
                    <a:prstClr val="black"/>
                  </a:solidFill>
                  <a:latin typeface="Century Gothic" panose="020B0502020202020204"/>
                  <a:ea typeface="幼圆" panose="02010509060101010101" charset="-122"/>
                  <a:cs typeface="+mn-cs"/>
                </a:rPr>
                <a:t>测试卷</a:t>
              </a:r>
              <a:r>
                <a:rPr lang="en-US" altLang="zh-CN" sz="1600" kern="0" dirty="0">
                  <a:solidFill>
                    <a:prstClr val="black"/>
                  </a:solidFill>
                  <a:latin typeface="Century Gothic" panose="020B0502020202020204"/>
                  <a:ea typeface="幼圆" panose="02010509060101010101" charset="-122"/>
                  <a:cs typeface="+mn-cs"/>
                </a:rPr>
                <a:t>n</a:t>
              </a:r>
              <a:endParaRPr lang="zh-CN" altLang="en-US" sz="1600" kern="0" dirty="0">
                <a:solidFill>
                  <a:prstClr val="black"/>
                </a:solidFill>
                <a:latin typeface="Century Gothic" panose="020B0502020202020204"/>
                <a:ea typeface="幼圆" panose="02010509060101010101" charset="-122"/>
                <a:cs typeface="+mn-cs"/>
              </a:endParaRPr>
            </a:p>
          </p:txBody>
        </p:sp>
        <p:cxnSp>
          <p:nvCxnSpPr>
            <p:cNvPr id="24588" name="直接箭头连接符 77"/>
            <p:cNvCxnSpPr>
              <a:cxnSpLocks noChangeShapeType="1"/>
              <a:stCxn id="91" idx="0"/>
            </p:cNvCxnSpPr>
            <p:nvPr/>
          </p:nvCxnSpPr>
          <p:spPr bwMode="auto">
            <a:xfrm flipH="1" flipV="1">
              <a:off x="7380312" y="4516964"/>
              <a:ext cx="135704" cy="1706164"/>
            </a:xfrm>
            <a:prstGeom prst="straightConnector1">
              <a:avLst/>
            </a:prstGeom>
            <a:noFill/>
            <a:ln w="9525" cap="rnd" algn="ctr">
              <a:solidFill>
                <a:srgbClr val="C00000"/>
              </a:solidFill>
              <a:round/>
              <a:tailEnd type="triangle" w="med" len="med"/>
            </a:ln>
          </p:spPr>
        </p:cxnSp>
        <p:cxnSp>
          <p:nvCxnSpPr>
            <p:cNvPr id="24589" name="直接箭头连接符 78"/>
            <p:cNvCxnSpPr>
              <a:cxnSpLocks noChangeShapeType="1"/>
              <a:stCxn id="91" idx="0"/>
            </p:cNvCxnSpPr>
            <p:nvPr/>
          </p:nvCxnSpPr>
          <p:spPr bwMode="auto">
            <a:xfrm flipH="1" flipV="1">
              <a:off x="7460562" y="5085184"/>
              <a:ext cx="55454" cy="1137944"/>
            </a:xfrm>
            <a:prstGeom prst="straightConnector1">
              <a:avLst/>
            </a:prstGeom>
            <a:noFill/>
            <a:ln w="9525" cap="rnd" algn="ctr">
              <a:solidFill>
                <a:srgbClr val="C00000"/>
              </a:solidFill>
              <a:round/>
              <a:tailEnd type="triangle" w="med" len="med"/>
            </a:ln>
          </p:spPr>
        </p:cxnSp>
        <p:cxnSp>
          <p:nvCxnSpPr>
            <p:cNvPr id="24590" name="直接箭头连接符 79"/>
            <p:cNvCxnSpPr>
              <a:cxnSpLocks noChangeShapeType="1"/>
              <a:stCxn id="91" idx="0"/>
            </p:cNvCxnSpPr>
            <p:nvPr/>
          </p:nvCxnSpPr>
          <p:spPr bwMode="auto">
            <a:xfrm flipV="1">
              <a:off x="7516016" y="5517232"/>
              <a:ext cx="8312" cy="705896"/>
            </a:xfrm>
            <a:prstGeom prst="straightConnector1">
              <a:avLst/>
            </a:prstGeom>
            <a:noFill/>
            <a:ln w="9525" cap="rnd" algn="ctr">
              <a:solidFill>
                <a:srgbClr val="C00000"/>
              </a:solidFill>
              <a:round/>
              <a:tailEnd type="triangle" w="med" len="med"/>
            </a:ln>
          </p:spPr>
        </p:cxnSp>
      </p:grpSp>
      <p:sp>
        <p:nvSpPr>
          <p:cNvPr id="32" name="矩形 31"/>
          <p:cNvSpPr/>
          <p:nvPr/>
        </p:nvSpPr>
        <p:spPr>
          <a:xfrm>
            <a:off x="0" y="764704"/>
            <a:ext cx="1447832" cy="461665"/>
          </a:xfrm>
          <a:prstGeom prst="rect">
            <a:avLst/>
          </a:prstGeom>
        </p:spPr>
        <p:txBody>
          <a:bodyPr wrap="none">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smtClean="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p:cNvSpPr txBox="1"/>
          <p:nvPr/>
        </p:nvSpPr>
        <p:spPr bwMode="auto">
          <a:xfrm>
            <a:off x="1331640" y="332656"/>
            <a:ext cx="8333556"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zh-CN" altLang="en-US" sz="2400" dirty="0" smtClean="0">
                <a:latin typeface="黑体" panose="02010609060101010101" pitchFamily="2" charset="-122"/>
                <a:ea typeface="黑体" panose="02010609060101010101" pitchFamily="2" charset="-122"/>
                <a:cs typeface="+mj-cs"/>
              </a:rPr>
              <a:t>采用</a:t>
            </a:r>
            <a:r>
              <a:rPr lang="zh-CN" altLang="en-US" sz="2400" dirty="0">
                <a:latin typeface="黑体" panose="02010609060101010101" pitchFamily="2" charset="-122"/>
                <a:ea typeface="黑体" panose="02010609060101010101" pitchFamily="2" charset="-122"/>
                <a:cs typeface="+mj-cs"/>
              </a:rPr>
              <a:t>科学测验调查设计方案，开发标准化研究工具</a:t>
            </a:r>
            <a:endParaRPr lang="zh-CN" altLang="en-US" sz="2400" dirty="0">
              <a:latin typeface="黑体" panose="02010609060101010101" pitchFamily="2" charset="-122"/>
              <a:ea typeface="黑体" panose="02010609060101010101" pitchFamily="2" charset="-122"/>
              <a:cs typeface="+mj-cs"/>
            </a:endParaRPr>
          </a:p>
        </p:txBody>
      </p:sp>
      <p:sp>
        <p:nvSpPr>
          <p:cNvPr id="7" name="内容占位符 39"/>
          <p:cNvSpPr>
            <a:spLocks noGrp="1"/>
          </p:cNvSpPr>
          <p:nvPr>
            <p:ph idx="1"/>
          </p:nvPr>
        </p:nvSpPr>
        <p:spPr>
          <a:xfrm>
            <a:off x="892175" y="1487488"/>
            <a:ext cx="4672013" cy="4970462"/>
          </a:xfrm>
        </p:spPr>
        <p:txBody>
          <a:bodyPr/>
          <a:lstStyle/>
          <a:p>
            <a:pPr>
              <a:lnSpc>
                <a:spcPct val="130000"/>
              </a:lnSpc>
              <a:buFont typeface="Wingdings" panose="05000000000000000000" pitchFamily="2" charset="2"/>
              <a:buChar char="l"/>
            </a:pPr>
            <a:r>
              <a:rPr lang="zh-CN" altLang="en-US" sz="1800" b="1" smtClean="0">
                <a:latin typeface="黑体" panose="02010609060101010101" pitchFamily="2" charset="-122"/>
                <a:ea typeface="黑体" panose="02010609060101010101" pitchFamily="2" charset="-122"/>
              </a:rPr>
              <a:t>含义：</a:t>
            </a:r>
            <a:r>
              <a:rPr lang="zh-CN" altLang="en-US" sz="1800" smtClean="0">
                <a:latin typeface="楷体" panose="02010609060101010101" pitchFamily="49" charset="-122"/>
                <a:ea typeface="楷体" panose="02010609060101010101" pitchFamily="49" charset="-122"/>
              </a:rPr>
              <a:t>标准制定即采用一系列科学的方法划定合格、良好、优秀水平的临界分数线的过程。</a:t>
            </a:r>
            <a:endParaRPr lang="zh-CN" altLang="en-US" sz="1800" smtClean="0">
              <a:latin typeface="楷体" panose="02010609060101010101" pitchFamily="49" charset="-122"/>
              <a:ea typeface="楷体" panose="02010609060101010101" pitchFamily="49" charset="-122"/>
            </a:endParaRPr>
          </a:p>
          <a:p>
            <a:pPr>
              <a:lnSpc>
                <a:spcPct val="130000"/>
              </a:lnSpc>
              <a:buFont typeface="Wingdings" panose="05000000000000000000" pitchFamily="2" charset="2"/>
              <a:buChar char="l"/>
            </a:pPr>
            <a:r>
              <a:rPr lang="zh-CN" altLang="en-US" sz="1800" b="1" smtClean="0">
                <a:latin typeface="黑体" panose="02010609060101010101" pitchFamily="2" charset="-122"/>
                <a:ea typeface="黑体" panose="02010609060101010101" pitchFamily="2" charset="-122"/>
              </a:rPr>
              <a:t>方法：</a:t>
            </a:r>
            <a:r>
              <a:rPr lang="zh-CN" altLang="en-US" sz="1800" smtClean="0">
                <a:latin typeface="楷体" panose="02010609060101010101" pitchFamily="49" charset="-122"/>
                <a:ea typeface="楷体" panose="02010609060101010101" pitchFamily="49" charset="-122"/>
              </a:rPr>
              <a:t>本项目采用国际通用的</a:t>
            </a:r>
            <a:r>
              <a:rPr lang="en-US" altLang="zh-CN" sz="1800" smtClean="0">
                <a:latin typeface="楷体" panose="02010609060101010101" pitchFamily="49" charset="-122"/>
                <a:ea typeface="楷体" panose="02010609060101010101" pitchFamily="49" charset="-122"/>
              </a:rPr>
              <a:t>ANGOFF</a:t>
            </a:r>
            <a:r>
              <a:rPr lang="zh-CN" altLang="en-US" sz="1800" smtClean="0">
                <a:latin typeface="楷体" panose="02010609060101010101" pitchFamily="49" charset="-122"/>
                <a:ea typeface="楷体" panose="02010609060101010101" pitchFamily="49" charset="-122"/>
              </a:rPr>
              <a:t>方法，</a:t>
            </a:r>
            <a:r>
              <a:rPr lang="en-US" altLang="zh-CN" sz="1800" smtClean="0">
                <a:latin typeface="楷体" panose="02010609060101010101" pitchFamily="49" charset="-122"/>
                <a:ea typeface="楷体" panose="02010609060101010101" pitchFamily="49" charset="-122"/>
              </a:rPr>
              <a:t>BOOKMARK</a:t>
            </a:r>
            <a:r>
              <a:rPr lang="zh-CN" altLang="en-US" sz="1800" smtClean="0">
                <a:latin typeface="楷体" panose="02010609060101010101" pitchFamily="49" charset="-122"/>
                <a:ea typeface="楷体" panose="02010609060101010101" pitchFamily="49" charset="-122"/>
              </a:rPr>
              <a:t>方法，历时两天，聘请课程专家、区县教研员、一线教师</a:t>
            </a:r>
            <a:r>
              <a:rPr lang="en-US" altLang="zh-CN" sz="1800" smtClean="0">
                <a:latin typeface="楷体" panose="02010609060101010101" pitchFamily="49" charset="-122"/>
                <a:ea typeface="楷体" panose="02010609060101010101" pitchFamily="49" charset="-122"/>
              </a:rPr>
              <a:t>15</a:t>
            </a:r>
            <a:r>
              <a:rPr lang="zh-CN" altLang="en-US" sz="1800" smtClean="0">
                <a:latin typeface="楷体" panose="02010609060101010101" pitchFamily="49" charset="-122"/>
                <a:ea typeface="楷体" panose="02010609060101010101" pitchFamily="49" charset="-122"/>
              </a:rPr>
              <a:t>人参加，经过</a:t>
            </a:r>
            <a:r>
              <a:rPr lang="en-US" altLang="zh-CN" sz="1800" smtClean="0">
                <a:latin typeface="楷体" panose="02010609060101010101" pitchFamily="49" charset="-122"/>
                <a:ea typeface="楷体" panose="02010609060101010101" pitchFamily="49" charset="-122"/>
              </a:rPr>
              <a:t>3</a:t>
            </a:r>
            <a:r>
              <a:rPr lang="zh-CN" altLang="en-US" sz="1800" smtClean="0">
                <a:latin typeface="楷体" panose="02010609060101010101" pitchFamily="49" charset="-122"/>
                <a:ea typeface="楷体" panose="02010609060101010101" pitchFamily="49" charset="-122"/>
              </a:rPr>
              <a:t>个回合的讨论得到最终结果。</a:t>
            </a:r>
            <a:endParaRPr lang="zh-CN" altLang="en-US" sz="1800" smtClean="0">
              <a:latin typeface="楷体" panose="02010609060101010101" pitchFamily="49" charset="-122"/>
              <a:ea typeface="楷体" panose="02010609060101010101" pitchFamily="49" charset="-122"/>
            </a:endParaRPr>
          </a:p>
          <a:p>
            <a:pPr>
              <a:lnSpc>
                <a:spcPct val="130000"/>
              </a:lnSpc>
              <a:buFont typeface="Wingdings" panose="05000000000000000000" pitchFamily="2" charset="2"/>
              <a:buChar char="l"/>
            </a:pPr>
            <a:r>
              <a:rPr lang="zh-CN" altLang="en-US" sz="1800" b="1" smtClean="0">
                <a:latin typeface="黑体" panose="02010609060101010101" pitchFamily="2" charset="-122"/>
                <a:ea typeface="黑体" panose="02010609060101010101" pitchFamily="2" charset="-122"/>
              </a:rPr>
              <a:t>结果：</a:t>
            </a:r>
            <a:r>
              <a:rPr lang="zh-CN" altLang="en-US" sz="1800" smtClean="0">
                <a:latin typeface="楷体" panose="02010609060101010101" pitchFamily="49" charset="-122"/>
                <a:ea typeface="楷体" panose="02010609060101010101" pitchFamily="49" charset="-122"/>
              </a:rPr>
              <a:t>在本测验中，依据</a:t>
            </a:r>
            <a:r>
              <a:rPr lang="en-US" altLang="zh-CN" sz="1800" smtClean="0">
                <a:latin typeface="楷体" panose="02010609060101010101" pitchFamily="49" charset="-122"/>
                <a:ea typeface="楷体" panose="02010609060101010101" pitchFamily="49" charset="-122"/>
              </a:rPr>
              <a:t>《</a:t>
            </a:r>
            <a:r>
              <a:rPr lang="zh-CN" altLang="en-US" sz="1800" smtClean="0">
                <a:latin typeface="楷体" panose="02010609060101010101" pitchFamily="49" charset="-122"/>
                <a:ea typeface="楷体" panose="02010609060101010101" pitchFamily="49" charset="-122"/>
              </a:rPr>
              <a:t>课程标准</a:t>
            </a:r>
            <a:r>
              <a:rPr lang="en-US" altLang="zh-CN" sz="1800" smtClean="0">
                <a:latin typeface="楷体" panose="02010609060101010101" pitchFamily="49" charset="-122"/>
                <a:ea typeface="楷体" panose="02010609060101010101" pitchFamily="49" charset="-122"/>
              </a:rPr>
              <a:t>》</a:t>
            </a:r>
            <a:r>
              <a:rPr lang="zh-CN" altLang="en-US" sz="1800" smtClean="0">
                <a:latin typeface="楷体" panose="02010609060101010101" pitchFamily="49" charset="-122"/>
                <a:ea typeface="楷体" panose="02010609060101010101" pitchFamily="49" charset="-122"/>
              </a:rPr>
              <a:t>、学业成就水平描述，综合考虑不同版本教材特征，学生实际测试成绩，测试题目等划定合格、良好、优秀水平的分数线。</a:t>
            </a:r>
            <a:endParaRPr lang="zh-CN" altLang="en-US" sz="1800" smtClean="0">
              <a:ea typeface="宋体" panose="02010600030101010101" pitchFamily="2" charset="-122"/>
            </a:endParaRPr>
          </a:p>
        </p:txBody>
      </p:sp>
      <p:grpSp>
        <p:nvGrpSpPr>
          <p:cNvPr id="2" name="组合 38"/>
          <p:cNvGrpSpPr/>
          <p:nvPr/>
        </p:nvGrpSpPr>
        <p:grpSpPr bwMode="auto">
          <a:xfrm>
            <a:off x="5724525" y="1700213"/>
            <a:ext cx="2951163" cy="4752975"/>
            <a:chOff x="5885243" y="1500174"/>
            <a:chExt cx="2555050" cy="4782293"/>
          </a:xfrm>
        </p:grpSpPr>
        <p:sp>
          <p:nvSpPr>
            <p:cNvPr id="40" name="圆角矩形 39"/>
            <p:cNvSpPr/>
            <p:nvPr/>
          </p:nvSpPr>
          <p:spPr>
            <a:xfrm>
              <a:off x="5885243" y="1500174"/>
              <a:ext cx="2555050" cy="4782293"/>
            </a:xfrm>
            <a:prstGeom prst="roundRect">
              <a:avLst>
                <a:gd name="adj" fmla="val 10326"/>
              </a:avLst>
            </a:prstGeom>
            <a:gradFill rotWithShape="1">
              <a:gsLst>
                <a:gs pos="0">
                  <a:srgbClr val="9FB8CD">
                    <a:tint val="15000"/>
                    <a:satMod val="250000"/>
                  </a:srgbClr>
                </a:gs>
                <a:gs pos="49000">
                  <a:srgbClr val="9FB8CD">
                    <a:tint val="50000"/>
                    <a:satMod val="200000"/>
                  </a:srgbClr>
                </a:gs>
                <a:gs pos="49100">
                  <a:srgbClr val="9FB8CD">
                    <a:tint val="64000"/>
                    <a:satMod val="160000"/>
                  </a:srgbClr>
                </a:gs>
                <a:gs pos="92000">
                  <a:srgbClr val="9FB8CD">
                    <a:tint val="50000"/>
                    <a:satMod val="200000"/>
                  </a:srgbClr>
                </a:gs>
                <a:gs pos="100000">
                  <a:srgbClr val="9FB8CD">
                    <a:tint val="43000"/>
                    <a:satMod val="190000"/>
                  </a:srgbClr>
                </a:gs>
              </a:gsLst>
              <a:lin ang="5400000" scaled="1"/>
            </a:gradFill>
            <a:ln w="11430" cap="flat" cmpd="sng" algn="ctr">
              <a:solidFill>
                <a:srgbClr val="9FB8CD"/>
              </a:solidFill>
              <a:prstDash val="solid"/>
            </a:ln>
            <a:effectLst>
              <a:outerShdw blurRad="50800" dist="25000" dir="5400000" rotWithShape="0">
                <a:srgbClr val="9FB8CD">
                  <a:shade val="30000"/>
                  <a:satMod val="150000"/>
                  <a:alpha val="38000"/>
                </a:srgbClr>
              </a:outerShdw>
            </a:effectLst>
          </p:spPr>
          <p:txBody>
            <a:bodyPr anchor="ctr"/>
            <a:lstStyle/>
            <a:p>
              <a:pPr algn="ctr" eaLnBrk="1" fontAlgn="auto" hangingPunct="1">
                <a:spcBef>
                  <a:spcPts val="0"/>
                </a:spcBef>
                <a:spcAft>
                  <a:spcPts val="0"/>
                </a:spcAft>
                <a:defRPr/>
              </a:pPr>
              <a:endParaRPr lang="zh-CN" altLang="en-US" kern="0">
                <a:solidFill>
                  <a:prstClr val="black"/>
                </a:solidFill>
                <a:latin typeface="Trebuchet MS" panose="020B0603020202020204"/>
                <a:ea typeface="华文新魏" panose="02010800040101010101" pitchFamily="2" charset="-122"/>
                <a:cs typeface="+mn-cs"/>
              </a:endParaRPr>
            </a:p>
          </p:txBody>
        </p:sp>
        <p:cxnSp>
          <p:nvCxnSpPr>
            <p:cNvPr id="41" name="直接连接符 40"/>
            <p:cNvCxnSpPr/>
            <p:nvPr/>
          </p:nvCxnSpPr>
          <p:spPr>
            <a:xfrm rot="5400000">
              <a:off x="5215074" y="4000735"/>
              <a:ext cx="4001218" cy="0"/>
            </a:xfrm>
            <a:prstGeom prst="line">
              <a:avLst/>
            </a:prstGeom>
            <a:noFill/>
            <a:ln w="31800" cap="flat" cmpd="sng" algn="ctr">
              <a:solidFill>
                <a:srgbClr val="C00000"/>
              </a:solidFill>
              <a:prstDash val="solid"/>
            </a:ln>
            <a:effectLst>
              <a:outerShdw blurRad="39000" dist="25400" dir="5400000" rotWithShape="0">
                <a:srgbClr val="D2DA7A">
                  <a:shade val="33000"/>
                  <a:alpha val="83000"/>
                </a:srgbClr>
              </a:outerShdw>
            </a:effectLst>
          </p:spPr>
        </p:cxnSp>
        <p:cxnSp>
          <p:nvCxnSpPr>
            <p:cNvPr id="42" name="直接连接符 41"/>
            <p:cNvCxnSpPr/>
            <p:nvPr/>
          </p:nvCxnSpPr>
          <p:spPr>
            <a:xfrm>
              <a:off x="6786864" y="2928153"/>
              <a:ext cx="857639" cy="0"/>
            </a:xfrm>
            <a:prstGeom prst="line">
              <a:avLst/>
            </a:prstGeom>
            <a:noFill/>
            <a:ln w="31800" cap="flat" cmpd="sng" algn="ctr">
              <a:solidFill>
                <a:srgbClr val="C00000"/>
              </a:solidFill>
              <a:prstDash val="solid"/>
            </a:ln>
            <a:effectLst>
              <a:outerShdw blurRad="39000" dist="25400" dir="5400000" rotWithShape="0">
                <a:srgbClr val="8E736A">
                  <a:shade val="33000"/>
                  <a:alpha val="83000"/>
                </a:srgbClr>
              </a:outerShdw>
            </a:effectLst>
          </p:spPr>
        </p:cxnSp>
        <p:cxnSp>
          <p:nvCxnSpPr>
            <p:cNvPr id="43" name="直接连接符 42"/>
            <p:cNvCxnSpPr/>
            <p:nvPr/>
          </p:nvCxnSpPr>
          <p:spPr>
            <a:xfrm>
              <a:off x="6786864" y="3785899"/>
              <a:ext cx="857639" cy="0"/>
            </a:xfrm>
            <a:prstGeom prst="line">
              <a:avLst/>
            </a:prstGeom>
            <a:noFill/>
            <a:ln w="31800" cap="flat" cmpd="sng" algn="ctr">
              <a:solidFill>
                <a:srgbClr val="C00000"/>
              </a:solidFill>
              <a:prstDash val="solid"/>
            </a:ln>
            <a:effectLst>
              <a:outerShdw blurRad="39000" dist="25400" dir="5400000" rotWithShape="0">
                <a:srgbClr val="FADA7A">
                  <a:shade val="33000"/>
                  <a:alpha val="83000"/>
                </a:srgbClr>
              </a:outerShdw>
            </a:effectLst>
          </p:spPr>
        </p:cxnSp>
        <p:cxnSp>
          <p:nvCxnSpPr>
            <p:cNvPr id="44" name="直接连接符 43"/>
            <p:cNvCxnSpPr/>
            <p:nvPr/>
          </p:nvCxnSpPr>
          <p:spPr>
            <a:xfrm>
              <a:off x="6786864" y="4785804"/>
              <a:ext cx="857639" cy="0"/>
            </a:xfrm>
            <a:prstGeom prst="line">
              <a:avLst/>
            </a:prstGeom>
            <a:noFill/>
            <a:ln w="31800" cap="flat" cmpd="sng" algn="ctr">
              <a:solidFill>
                <a:srgbClr val="C00000"/>
              </a:solidFill>
              <a:prstDash val="solid"/>
            </a:ln>
            <a:effectLst>
              <a:outerShdw blurRad="39000" dist="25400" dir="5400000" rotWithShape="0">
                <a:srgbClr val="727CA3">
                  <a:shade val="33000"/>
                  <a:alpha val="83000"/>
                </a:srgbClr>
              </a:outerShdw>
            </a:effectLst>
          </p:spPr>
        </p:cxnSp>
        <p:sp>
          <p:nvSpPr>
            <p:cNvPr id="45" name="矩形 44"/>
            <p:cNvSpPr/>
            <p:nvPr/>
          </p:nvSpPr>
          <p:spPr>
            <a:xfrm>
              <a:off x="7460330" y="2100756"/>
              <a:ext cx="714699" cy="571831"/>
            </a:xfrm>
            <a:prstGeom prst="rect">
              <a:avLst/>
            </a:prstGeom>
            <a:solidFill>
              <a:srgbClr val="1CACE3">
                <a:tint val="70000"/>
                <a:lumMod val="104000"/>
              </a:srgbClr>
            </a:solidFill>
            <a:ln w="9525" cap="rnd" cmpd="sng" algn="ctr">
              <a:solidFill>
                <a:srgbClr val="1CACE3">
                  <a:shade val="90000"/>
                </a:srgbClr>
              </a:solidFill>
              <a:prstDash val="solid"/>
            </a:ln>
            <a:effectLst/>
          </p:spPr>
          <p:txBody>
            <a:bodyPr anchor="ctr"/>
            <a:lstStyle/>
            <a:p>
              <a:pPr algn="ctr" eaLnBrk="1" fontAlgn="auto" hangingPunct="1">
                <a:spcBef>
                  <a:spcPts val="0"/>
                </a:spcBef>
                <a:spcAft>
                  <a:spcPts val="0"/>
                </a:spcAft>
                <a:defRPr/>
              </a:pPr>
              <a:r>
                <a:rPr lang="zh-CN" altLang="en-US" kern="0" dirty="0">
                  <a:solidFill>
                    <a:prstClr val="black"/>
                  </a:solidFill>
                  <a:latin typeface="黑体" panose="02010609060101010101" pitchFamily="2" charset="-122"/>
                  <a:ea typeface="黑体" panose="02010609060101010101" pitchFamily="2" charset="-122"/>
                  <a:cs typeface="+mn-cs"/>
                </a:rPr>
                <a:t>优秀</a:t>
              </a:r>
              <a:endParaRPr lang="zh-CN" altLang="en-US" kern="0" dirty="0">
                <a:solidFill>
                  <a:prstClr val="black"/>
                </a:solidFill>
                <a:latin typeface="黑体" panose="02010609060101010101" pitchFamily="2" charset="-122"/>
                <a:ea typeface="黑体" panose="02010609060101010101" pitchFamily="2" charset="-122"/>
                <a:cs typeface="+mn-cs"/>
              </a:endParaRPr>
            </a:p>
          </p:txBody>
        </p:sp>
        <p:sp>
          <p:nvSpPr>
            <p:cNvPr id="46" name="矩形 45"/>
            <p:cNvSpPr/>
            <p:nvPr/>
          </p:nvSpPr>
          <p:spPr>
            <a:xfrm>
              <a:off x="7460330" y="3049547"/>
              <a:ext cx="714699" cy="571831"/>
            </a:xfrm>
            <a:prstGeom prst="rect">
              <a:avLst/>
            </a:prstGeom>
            <a:solidFill>
              <a:srgbClr val="1CACE3">
                <a:tint val="70000"/>
                <a:lumMod val="104000"/>
              </a:srgbClr>
            </a:solidFill>
            <a:ln w="9525" cap="rnd" cmpd="sng" algn="ctr">
              <a:solidFill>
                <a:srgbClr val="1CACE3">
                  <a:shade val="90000"/>
                </a:srgbClr>
              </a:solidFill>
              <a:prstDash val="solid"/>
            </a:ln>
            <a:effectLst/>
          </p:spPr>
          <p:txBody>
            <a:bodyPr anchor="ctr"/>
            <a:lstStyle/>
            <a:p>
              <a:pPr algn="ctr" eaLnBrk="1" fontAlgn="auto" hangingPunct="1">
                <a:spcBef>
                  <a:spcPts val="0"/>
                </a:spcBef>
                <a:spcAft>
                  <a:spcPts val="0"/>
                </a:spcAft>
                <a:defRPr/>
              </a:pPr>
              <a:r>
                <a:rPr lang="zh-CN" altLang="en-US" kern="0" dirty="0">
                  <a:solidFill>
                    <a:prstClr val="black"/>
                  </a:solidFill>
                  <a:latin typeface="黑体" panose="02010609060101010101" pitchFamily="2" charset="-122"/>
                  <a:ea typeface="黑体" panose="02010609060101010101" pitchFamily="2" charset="-122"/>
                  <a:cs typeface="+mn-cs"/>
                </a:rPr>
                <a:t>良好</a:t>
              </a:r>
              <a:endParaRPr lang="zh-CN" altLang="en-US" kern="0" dirty="0">
                <a:solidFill>
                  <a:prstClr val="black"/>
                </a:solidFill>
                <a:latin typeface="黑体" panose="02010609060101010101" pitchFamily="2" charset="-122"/>
                <a:ea typeface="黑体" panose="02010609060101010101" pitchFamily="2" charset="-122"/>
                <a:cs typeface="+mn-cs"/>
              </a:endParaRPr>
            </a:p>
          </p:txBody>
        </p:sp>
        <p:sp>
          <p:nvSpPr>
            <p:cNvPr id="47" name="矩形 46"/>
            <p:cNvSpPr/>
            <p:nvPr/>
          </p:nvSpPr>
          <p:spPr>
            <a:xfrm>
              <a:off x="7460330" y="4036674"/>
              <a:ext cx="714699" cy="571831"/>
            </a:xfrm>
            <a:prstGeom prst="rect">
              <a:avLst/>
            </a:prstGeom>
            <a:solidFill>
              <a:srgbClr val="1CACE3">
                <a:tint val="70000"/>
                <a:lumMod val="104000"/>
              </a:srgbClr>
            </a:solidFill>
            <a:ln w="9525" cap="rnd" cmpd="sng" algn="ctr">
              <a:solidFill>
                <a:srgbClr val="1CACE3">
                  <a:shade val="90000"/>
                </a:srgbClr>
              </a:solidFill>
              <a:prstDash val="solid"/>
            </a:ln>
            <a:effectLst/>
          </p:spPr>
          <p:txBody>
            <a:bodyPr anchor="ctr"/>
            <a:lstStyle/>
            <a:p>
              <a:pPr algn="ctr" eaLnBrk="1" fontAlgn="auto" hangingPunct="1">
                <a:spcBef>
                  <a:spcPts val="0"/>
                </a:spcBef>
                <a:spcAft>
                  <a:spcPts val="0"/>
                </a:spcAft>
                <a:defRPr/>
              </a:pPr>
              <a:r>
                <a:rPr lang="zh-CN" altLang="en-US" kern="0" dirty="0">
                  <a:solidFill>
                    <a:prstClr val="black"/>
                  </a:solidFill>
                  <a:latin typeface="黑体" panose="02010609060101010101" pitchFamily="2" charset="-122"/>
                  <a:ea typeface="黑体" panose="02010609060101010101" pitchFamily="2" charset="-122"/>
                  <a:cs typeface="+mn-cs"/>
                </a:rPr>
                <a:t>合格</a:t>
              </a:r>
              <a:endParaRPr lang="zh-CN" altLang="en-US" kern="0" dirty="0">
                <a:solidFill>
                  <a:prstClr val="black"/>
                </a:solidFill>
                <a:latin typeface="黑体" panose="02010609060101010101" pitchFamily="2" charset="-122"/>
                <a:ea typeface="黑体" panose="02010609060101010101" pitchFamily="2" charset="-122"/>
                <a:cs typeface="+mn-cs"/>
              </a:endParaRPr>
            </a:p>
          </p:txBody>
        </p:sp>
        <p:sp>
          <p:nvSpPr>
            <p:cNvPr id="48" name="矩形 47"/>
            <p:cNvSpPr/>
            <p:nvPr/>
          </p:nvSpPr>
          <p:spPr>
            <a:xfrm>
              <a:off x="7460330" y="5022203"/>
              <a:ext cx="714699" cy="571831"/>
            </a:xfrm>
            <a:prstGeom prst="rect">
              <a:avLst/>
            </a:prstGeom>
            <a:solidFill>
              <a:srgbClr val="1CACE3">
                <a:tint val="70000"/>
                <a:lumMod val="104000"/>
              </a:srgbClr>
            </a:solidFill>
            <a:ln w="9525" cap="rnd" cmpd="sng" algn="ctr">
              <a:solidFill>
                <a:srgbClr val="1CACE3">
                  <a:shade val="90000"/>
                </a:srgbClr>
              </a:solidFill>
              <a:prstDash val="solid"/>
            </a:ln>
            <a:effectLst/>
          </p:spPr>
          <p:txBody>
            <a:bodyPr anchor="ctr"/>
            <a:lstStyle/>
            <a:p>
              <a:pPr algn="ctr" eaLnBrk="1" fontAlgn="auto" hangingPunct="1">
                <a:spcBef>
                  <a:spcPts val="0"/>
                </a:spcBef>
                <a:spcAft>
                  <a:spcPts val="0"/>
                </a:spcAft>
                <a:defRPr/>
              </a:pPr>
              <a:r>
                <a:rPr lang="zh-CN" altLang="en-US" kern="0" dirty="0">
                  <a:solidFill>
                    <a:prstClr val="black"/>
                  </a:solidFill>
                  <a:latin typeface="黑体" panose="02010609060101010101" pitchFamily="2" charset="-122"/>
                  <a:ea typeface="黑体" panose="02010609060101010101" pitchFamily="2" charset="-122"/>
                  <a:cs typeface="+mn-cs"/>
                </a:rPr>
                <a:t>不</a:t>
              </a:r>
              <a:endParaRPr lang="en-US" altLang="zh-CN" kern="0" dirty="0">
                <a:solidFill>
                  <a:prstClr val="black"/>
                </a:solidFill>
                <a:latin typeface="黑体" panose="02010609060101010101" pitchFamily="2" charset="-122"/>
                <a:ea typeface="黑体" panose="02010609060101010101" pitchFamily="2" charset="-122"/>
                <a:cs typeface="+mn-cs"/>
              </a:endParaRPr>
            </a:p>
            <a:p>
              <a:pPr algn="ctr" eaLnBrk="1" fontAlgn="auto" hangingPunct="1">
                <a:spcBef>
                  <a:spcPts val="0"/>
                </a:spcBef>
                <a:spcAft>
                  <a:spcPts val="0"/>
                </a:spcAft>
                <a:defRPr/>
              </a:pPr>
              <a:r>
                <a:rPr lang="zh-CN" altLang="en-US" kern="0" dirty="0">
                  <a:solidFill>
                    <a:prstClr val="black"/>
                  </a:solidFill>
                  <a:latin typeface="黑体" panose="02010609060101010101" pitchFamily="2" charset="-122"/>
                  <a:ea typeface="黑体" panose="02010609060101010101" pitchFamily="2" charset="-122"/>
                  <a:cs typeface="+mn-cs"/>
                </a:rPr>
                <a:t>合格</a:t>
              </a:r>
              <a:endParaRPr lang="zh-CN" altLang="en-US" kern="0" dirty="0">
                <a:solidFill>
                  <a:prstClr val="black"/>
                </a:solidFill>
                <a:latin typeface="黑体" panose="02010609060101010101" pitchFamily="2" charset="-122"/>
                <a:ea typeface="黑体" panose="02010609060101010101" pitchFamily="2" charset="-122"/>
                <a:cs typeface="+mn-cs"/>
              </a:endParaRPr>
            </a:p>
          </p:txBody>
        </p:sp>
        <p:cxnSp>
          <p:nvCxnSpPr>
            <p:cNvPr id="49" name="直接箭头连接符 48"/>
            <p:cNvCxnSpPr>
              <a:stCxn id="52" idx="3"/>
            </p:cNvCxnSpPr>
            <p:nvPr/>
          </p:nvCxnSpPr>
          <p:spPr>
            <a:xfrm>
              <a:off x="6715394" y="2386671"/>
              <a:ext cx="357350" cy="541483"/>
            </a:xfrm>
            <a:prstGeom prst="straightConnector1">
              <a:avLst/>
            </a:prstGeom>
            <a:noFill/>
            <a:ln w="40000" cap="flat" cmpd="sng" algn="ctr">
              <a:solidFill>
                <a:srgbClr val="C00000"/>
              </a:solidFill>
              <a:prstDash val="solid"/>
              <a:tailEnd type="arrow"/>
            </a:ln>
            <a:effectLst>
              <a:outerShdw blurRad="50800" dist="25000" dir="5400000" rotWithShape="0">
                <a:srgbClr val="B88472">
                  <a:shade val="30000"/>
                  <a:satMod val="150000"/>
                  <a:alpha val="38000"/>
                </a:srgbClr>
              </a:outerShdw>
            </a:effectLst>
          </p:spPr>
        </p:cxnSp>
        <p:cxnSp>
          <p:nvCxnSpPr>
            <p:cNvPr id="50" name="直接箭头连接符 49"/>
            <p:cNvCxnSpPr/>
            <p:nvPr/>
          </p:nvCxnSpPr>
          <p:spPr>
            <a:xfrm rot="16200000" flipH="1">
              <a:off x="6680031" y="3393187"/>
              <a:ext cx="428074" cy="357350"/>
            </a:xfrm>
            <a:prstGeom prst="straightConnector1">
              <a:avLst/>
            </a:prstGeom>
            <a:noFill/>
            <a:ln w="40000" cap="flat" cmpd="sng" algn="ctr">
              <a:solidFill>
                <a:srgbClr val="C00000"/>
              </a:solidFill>
              <a:prstDash val="solid"/>
              <a:tailEnd type="arrow"/>
            </a:ln>
            <a:effectLst>
              <a:outerShdw blurRad="50800" dist="25000" dir="5400000" rotWithShape="0">
                <a:srgbClr val="FADA7A">
                  <a:shade val="30000"/>
                  <a:satMod val="150000"/>
                  <a:alpha val="38000"/>
                </a:srgbClr>
              </a:outerShdw>
            </a:effectLst>
          </p:spPr>
        </p:cxnSp>
        <p:cxnSp>
          <p:nvCxnSpPr>
            <p:cNvPr id="51" name="直接箭头连接符 50"/>
            <p:cNvCxnSpPr/>
            <p:nvPr/>
          </p:nvCxnSpPr>
          <p:spPr>
            <a:xfrm rot="5400000" flipH="1" flipV="1">
              <a:off x="6644092" y="4857105"/>
              <a:ext cx="499953" cy="357350"/>
            </a:xfrm>
            <a:prstGeom prst="straightConnector1">
              <a:avLst/>
            </a:prstGeom>
            <a:noFill/>
            <a:ln w="40000" cap="flat" cmpd="sng" algn="ctr">
              <a:solidFill>
                <a:srgbClr val="C00000"/>
              </a:solidFill>
              <a:prstDash val="solid"/>
              <a:tailEnd type="arrow"/>
            </a:ln>
            <a:effectLst>
              <a:outerShdw blurRad="50800" dist="25000" dir="5400000" rotWithShape="0">
                <a:srgbClr val="727CA3">
                  <a:shade val="30000"/>
                  <a:satMod val="150000"/>
                  <a:alpha val="38000"/>
                </a:srgbClr>
              </a:outerShdw>
            </a:effectLst>
          </p:spPr>
        </p:cxnSp>
        <p:sp>
          <p:nvSpPr>
            <p:cNvPr id="52" name="矩形 51"/>
            <p:cNvSpPr/>
            <p:nvPr/>
          </p:nvSpPr>
          <p:spPr>
            <a:xfrm>
              <a:off x="6215104" y="1773310"/>
              <a:ext cx="500289" cy="1226720"/>
            </a:xfrm>
            <a:prstGeom prst="rect">
              <a:avLst/>
            </a:prstGeom>
            <a:solidFill>
              <a:sysClr val="window" lastClr="FFFFFF"/>
            </a:solidFill>
            <a:ln w="15875" cap="rnd" cmpd="sng" algn="ctr">
              <a:solidFill>
                <a:srgbClr val="1CACE3"/>
              </a:solidFill>
              <a:prstDash val="solid"/>
            </a:ln>
            <a:effectLst/>
          </p:spPr>
          <p:txBody>
            <a:bodyPr anchor="ctr"/>
            <a:lstStyle/>
            <a:p>
              <a:pPr algn="ctr" eaLnBrk="1" fontAlgn="auto" hangingPunct="1">
                <a:spcBef>
                  <a:spcPts val="0"/>
                </a:spcBef>
                <a:spcAft>
                  <a:spcPts val="0"/>
                </a:spcAft>
                <a:defRPr/>
              </a:pPr>
              <a:r>
                <a:rPr lang="zh-CN" altLang="en-US" kern="0" dirty="0">
                  <a:solidFill>
                    <a:prstClr val="black"/>
                  </a:solidFill>
                  <a:latin typeface="黑体" panose="02010609060101010101" pitchFamily="2" charset="-122"/>
                  <a:ea typeface="黑体" panose="02010609060101010101" pitchFamily="2" charset="-122"/>
                  <a:cs typeface="+mn-cs"/>
                </a:rPr>
                <a:t>刚好优秀</a:t>
              </a:r>
              <a:endParaRPr lang="zh-CN" altLang="en-US" kern="0" dirty="0">
                <a:solidFill>
                  <a:prstClr val="black"/>
                </a:solidFill>
                <a:latin typeface="黑体" panose="02010609060101010101" pitchFamily="2" charset="-122"/>
                <a:ea typeface="黑体" panose="02010609060101010101" pitchFamily="2" charset="-122"/>
                <a:cs typeface="+mn-cs"/>
              </a:endParaRPr>
            </a:p>
          </p:txBody>
        </p:sp>
        <p:sp>
          <p:nvSpPr>
            <p:cNvPr id="53" name="矩形 52"/>
            <p:cNvSpPr/>
            <p:nvPr/>
          </p:nvSpPr>
          <p:spPr>
            <a:xfrm>
              <a:off x="6215104" y="3143787"/>
              <a:ext cx="500289" cy="1213942"/>
            </a:xfrm>
            <a:prstGeom prst="rect">
              <a:avLst/>
            </a:prstGeom>
            <a:solidFill>
              <a:sysClr val="window" lastClr="FFFFFF"/>
            </a:solidFill>
            <a:ln w="15875" cap="rnd" cmpd="sng" algn="ctr">
              <a:solidFill>
                <a:srgbClr val="1CACE3"/>
              </a:solidFill>
              <a:prstDash val="solid"/>
            </a:ln>
            <a:effectLst/>
          </p:spPr>
          <p:txBody>
            <a:bodyPr anchor="ctr"/>
            <a:lstStyle/>
            <a:p>
              <a:pPr algn="ctr" eaLnBrk="1" fontAlgn="auto" hangingPunct="1">
                <a:spcBef>
                  <a:spcPts val="0"/>
                </a:spcBef>
                <a:spcAft>
                  <a:spcPts val="0"/>
                </a:spcAft>
                <a:defRPr/>
              </a:pPr>
              <a:r>
                <a:rPr lang="zh-CN" altLang="en-US" kern="0" dirty="0">
                  <a:solidFill>
                    <a:prstClr val="black"/>
                  </a:solidFill>
                  <a:latin typeface="黑体" panose="02010609060101010101" pitchFamily="2" charset="-122"/>
                  <a:ea typeface="黑体" panose="02010609060101010101" pitchFamily="2" charset="-122"/>
                  <a:cs typeface="+mn-cs"/>
                </a:rPr>
                <a:t>刚好良好</a:t>
              </a:r>
              <a:endParaRPr lang="zh-CN" altLang="en-US" kern="0" dirty="0">
                <a:solidFill>
                  <a:prstClr val="black"/>
                </a:solidFill>
                <a:latin typeface="黑体" panose="02010609060101010101" pitchFamily="2" charset="-122"/>
                <a:ea typeface="黑体" panose="02010609060101010101" pitchFamily="2" charset="-122"/>
                <a:cs typeface="+mn-cs"/>
              </a:endParaRPr>
            </a:p>
          </p:txBody>
        </p:sp>
        <p:sp>
          <p:nvSpPr>
            <p:cNvPr id="60" name="矩形 59"/>
            <p:cNvSpPr/>
            <p:nvPr/>
          </p:nvSpPr>
          <p:spPr>
            <a:xfrm>
              <a:off x="6215104" y="4499889"/>
              <a:ext cx="500289" cy="1215539"/>
            </a:xfrm>
            <a:prstGeom prst="rect">
              <a:avLst/>
            </a:prstGeom>
            <a:solidFill>
              <a:sysClr val="window" lastClr="FFFFFF"/>
            </a:solidFill>
            <a:ln w="15875" cap="rnd" cmpd="sng" algn="ctr">
              <a:solidFill>
                <a:srgbClr val="1CACE3"/>
              </a:solidFill>
              <a:prstDash val="solid"/>
            </a:ln>
            <a:effectLst/>
          </p:spPr>
          <p:txBody>
            <a:bodyPr anchor="ctr"/>
            <a:lstStyle/>
            <a:p>
              <a:pPr algn="ctr" eaLnBrk="1" fontAlgn="auto" hangingPunct="1">
                <a:spcBef>
                  <a:spcPts val="0"/>
                </a:spcBef>
                <a:spcAft>
                  <a:spcPts val="0"/>
                </a:spcAft>
                <a:defRPr/>
              </a:pPr>
              <a:r>
                <a:rPr lang="zh-CN" altLang="en-US" kern="0" dirty="0">
                  <a:solidFill>
                    <a:prstClr val="black"/>
                  </a:solidFill>
                  <a:latin typeface="黑体" panose="02010609060101010101" pitchFamily="2" charset="-122"/>
                  <a:ea typeface="黑体" panose="02010609060101010101" pitchFamily="2" charset="-122"/>
                  <a:cs typeface="+mn-cs"/>
                </a:rPr>
                <a:t>刚好合格</a:t>
              </a:r>
              <a:endParaRPr lang="zh-CN" altLang="en-US" kern="0" dirty="0">
                <a:solidFill>
                  <a:prstClr val="black"/>
                </a:solidFill>
                <a:latin typeface="黑体" panose="02010609060101010101" pitchFamily="2" charset="-122"/>
                <a:ea typeface="黑体" panose="02010609060101010101" pitchFamily="2" charset="-122"/>
                <a:cs typeface="+mn-cs"/>
              </a:endParaRPr>
            </a:p>
          </p:txBody>
        </p:sp>
      </p:grpSp>
      <p:sp>
        <p:nvSpPr>
          <p:cNvPr id="26629" name="内容占位符 2"/>
          <p:cNvSpPr txBox="1"/>
          <p:nvPr/>
        </p:nvSpPr>
        <p:spPr bwMode="auto">
          <a:xfrm>
            <a:off x="314325" y="1790700"/>
            <a:ext cx="417513" cy="3103563"/>
          </a:xfrm>
          <a:prstGeom prst="rect">
            <a:avLst/>
          </a:prstGeom>
          <a:solidFill>
            <a:srgbClr val="FFFFFF"/>
          </a:solidFill>
          <a:ln w="15875" cap="rnd" algn="ctr">
            <a:solidFill>
              <a:srgbClr val="1CACE3"/>
            </a:solidFill>
            <a:miter lim="800000"/>
          </a:ln>
        </p:spPr>
        <p:txBody>
          <a:bodyPr/>
          <a:lstStyle/>
          <a:p>
            <a:pPr defTabSz="457200" eaLnBrk="1" hangingPunct="1">
              <a:spcBef>
                <a:spcPts val="1000"/>
              </a:spcBef>
              <a:buClr>
                <a:srgbClr val="353535"/>
              </a:buClr>
              <a:buFont typeface="Wingdings 3" panose="05040102010807070707" charset="2"/>
              <a:buNone/>
            </a:pPr>
            <a:endParaRPr lang="en-US" altLang="zh-CN">
              <a:solidFill>
                <a:srgbClr val="000000"/>
              </a:solidFill>
              <a:latin typeface="黑体" panose="02010609060101010101" pitchFamily="2" charset="-122"/>
              <a:ea typeface="黑体" panose="02010609060101010101" pitchFamily="2" charset="-122"/>
            </a:endParaRPr>
          </a:p>
          <a:p>
            <a:pPr defTabSz="457200" eaLnBrk="1" hangingPunct="1">
              <a:spcBef>
                <a:spcPts val="1000"/>
              </a:spcBef>
              <a:buClr>
                <a:srgbClr val="353535"/>
              </a:buClr>
              <a:buFont typeface="Wingdings 3" panose="05040102010807070707" charset="2"/>
              <a:buNone/>
            </a:pPr>
            <a:endParaRPr lang="en-US" altLang="zh-CN">
              <a:solidFill>
                <a:srgbClr val="000000"/>
              </a:solidFill>
              <a:latin typeface="黑体" panose="02010609060101010101" pitchFamily="2" charset="-122"/>
              <a:ea typeface="黑体" panose="02010609060101010101" pitchFamily="2" charset="-122"/>
            </a:endParaRPr>
          </a:p>
          <a:p>
            <a:pPr defTabSz="457200" eaLnBrk="1" hangingPunct="1">
              <a:spcBef>
                <a:spcPts val="1000"/>
              </a:spcBef>
              <a:buClr>
                <a:srgbClr val="353535"/>
              </a:buClr>
              <a:buFont typeface="Wingdings 3" panose="05040102010807070707" charset="2"/>
              <a:buNone/>
            </a:pPr>
            <a:r>
              <a:rPr lang="zh-CN" altLang="en-US">
                <a:solidFill>
                  <a:srgbClr val="000000"/>
                </a:solidFill>
                <a:latin typeface="黑体" panose="02010609060101010101" pitchFamily="2" charset="-122"/>
                <a:ea typeface="黑体" panose="02010609060101010101" pitchFamily="2" charset="-122"/>
              </a:rPr>
              <a:t>标准制定</a:t>
            </a:r>
            <a:endParaRPr lang="en-US" altLang="zh-CN">
              <a:solidFill>
                <a:srgbClr val="000000"/>
              </a:solidFill>
              <a:latin typeface="黑体" panose="02010609060101010101" pitchFamily="2" charset="-122"/>
              <a:ea typeface="黑体" panose="02010609060101010101" pitchFamily="2" charset="-122"/>
            </a:endParaRPr>
          </a:p>
        </p:txBody>
      </p:sp>
      <p:sp>
        <p:nvSpPr>
          <p:cNvPr id="21" name="矩形 20"/>
          <p:cNvSpPr/>
          <p:nvPr/>
        </p:nvSpPr>
        <p:spPr>
          <a:xfrm>
            <a:off x="179512" y="836712"/>
            <a:ext cx="1140056" cy="369332"/>
          </a:xfrm>
          <a:prstGeom prst="rect">
            <a:avLst/>
          </a:prstGeom>
        </p:spPr>
        <p:txBody>
          <a:bodyPr wrap="none">
            <a:spAutoFit/>
          </a:bodyPr>
          <a:lstStyle/>
          <a:p>
            <a:r>
              <a:rPr lang="zh-CN" altLang="en-US" b="1" spc="50" dirty="0" smtClean="0">
                <a:ln w="0"/>
                <a:solidFill>
                  <a:schemeClr val="bg1"/>
                </a:solidFill>
                <a:latin typeface="黑体" panose="02010609060101010101" pitchFamily="2" charset="-122"/>
                <a:ea typeface="黑体" panose="02010609060101010101" pitchFamily="2" charset="-122"/>
              </a:rPr>
              <a:t>突出特点</a:t>
            </a:r>
            <a:endParaRPr lang="zh-CN" altLang="en-US" b="1" spc="50" dirty="0" smtClean="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p:cNvSpPr txBox="1"/>
          <p:nvPr/>
        </p:nvSpPr>
        <p:spPr bwMode="auto">
          <a:xfrm>
            <a:off x="1331640" y="332656"/>
            <a:ext cx="8333556"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zh-CN" altLang="en-US" sz="2400" dirty="0" smtClean="0">
                <a:latin typeface="黑体" panose="02010609060101010101" pitchFamily="2" charset="-122"/>
                <a:ea typeface="黑体" panose="02010609060101010101" pitchFamily="2" charset="-122"/>
                <a:cs typeface="+mj-cs"/>
              </a:rPr>
              <a:t>采用</a:t>
            </a:r>
            <a:r>
              <a:rPr lang="zh-CN" altLang="en-US" sz="2400" dirty="0">
                <a:latin typeface="黑体" panose="02010609060101010101" pitchFamily="2" charset="-122"/>
                <a:ea typeface="黑体" panose="02010609060101010101" pitchFamily="2" charset="-122"/>
                <a:cs typeface="+mj-cs"/>
              </a:rPr>
              <a:t>科学测验调查设计方案，开发标准化研究工具</a:t>
            </a:r>
            <a:endParaRPr lang="zh-CN" altLang="en-US" sz="2400" dirty="0">
              <a:latin typeface="黑体" panose="02010609060101010101" pitchFamily="2" charset="-122"/>
              <a:ea typeface="黑体" panose="02010609060101010101" pitchFamily="2" charset="-122"/>
              <a:cs typeface="+mj-cs"/>
            </a:endParaRPr>
          </a:p>
        </p:txBody>
      </p:sp>
      <p:sp>
        <p:nvSpPr>
          <p:cNvPr id="21" name="矩形 20"/>
          <p:cNvSpPr/>
          <p:nvPr/>
        </p:nvSpPr>
        <p:spPr>
          <a:xfrm>
            <a:off x="179512" y="836712"/>
            <a:ext cx="1140056" cy="369332"/>
          </a:xfrm>
          <a:prstGeom prst="rect">
            <a:avLst/>
          </a:prstGeom>
        </p:spPr>
        <p:txBody>
          <a:bodyPr wrap="none">
            <a:spAutoFit/>
          </a:bodyPr>
          <a:lstStyle/>
          <a:p>
            <a:r>
              <a:rPr lang="zh-CN" altLang="en-US" b="1" spc="50" dirty="0" smtClean="0">
                <a:ln w="0"/>
                <a:solidFill>
                  <a:schemeClr val="bg1"/>
                </a:solidFill>
                <a:latin typeface="黑体" panose="02010609060101010101" pitchFamily="2" charset="-122"/>
                <a:ea typeface="黑体" panose="02010609060101010101" pitchFamily="2" charset="-122"/>
              </a:rPr>
              <a:t>突出特点</a:t>
            </a:r>
            <a:endParaRPr lang="zh-CN" altLang="en-US" b="1" spc="50" dirty="0" smtClean="0">
              <a:ln w="0"/>
              <a:solidFill>
                <a:schemeClr val="bg1"/>
              </a:solidFill>
              <a:latin typeface="黑体" panose="02010609060101010101" pitchFamily="2" charset="-122"/>
              <a:ea typeface="黑体" panose="02010609060101010101" pitchFamily="2" charset="-122"/>
            </a:endParaRPr>
          </a:p>
        </p:txBody>
      </p:sp>
      <p:sp>
        <p:nvSpPr>
          <p:cNvPr id="22" name="内容占位符 21"/>
          <p:cNvSpPr>
            <a:spLocks noGrp="1"/>
          </p:cNvSpPr>
          <p:nvPr>
            <p:ph idx="1"/>
          </p:nvPr>
        </p:nvSpPr>
        <p:spPr/>
        <p:txBody>
          <a:bodyPr/>
          <a:lstStyle/>
          <a:p>
            <a:endParaRPr lang="zh-CN" altLang="en-US"/>
          </a:p>
        </p:txBody>
      </p:sp>
      <p:pic>
        <p:nvPicPr>
          <p:cNvPr id="165890" name="Picture 2"/>
          <p:cNvPicPr>
            <a:picLocks noChangeAspect="1" noChangeArrowheads="1"/>
          </p:cNvPicPr>
          <p:nvPr/>
        </p:nvPicPr>
        <p:blipFill>
          <a:blip r:embed="rId1" cstate="print"/>
          <a:srcRect/>
          <a:stretch>
            <a:fillRect/>
          </a:stretch>
        </p:blipFill>
        <p:spPr bwMode="auto">
          <a:xfrm>
            <a:off x="539552" y="1628800"/>
            <a:ext cx="3845126" cy="4752528"/>
          </a:xfrm>
          <a:prstGeom prst="rect">
            <a:avLst/>
          </a:prstGeom>
          <a:noFill/>
          <a:ln w="9525">
            <a:noFill/>
            <a:miter lim="800000"/>
            <a:headEnd/>
            <a:tailEnd/>
          </a:ln>
        </p:spPr>
      </p:pic>
      <p:pic>
        <p:nvPicPr>
          <p:cNvPr id="165891" name="Picture 3"/>
          <p:cNvPicPr>
            <a:picLocks noChangeAspect="1" noChangeArrowheads="1"/>
          </p:cNvPicPr>
          <p:nvPr/>
        </p:nvPicPr>
        <p:blipFill>
          <a:blip r:embed="rId2" cstate="print"/>
          <a:srcRect/>
          <a:stretch>
            <a:fillRect/>
          </a:stretch>
        </p:blipFill>
        <p:spPr bwMode="auto">
          <a:xfrm>
            <a:off x="4427984" y="1628800"/>
            <a:ext cx="4104456" cy="47525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19672" y="624110"/>
            <a:ext cx="7272807" cy="1280890"/>
          </a:xfrm>
        </p:spPr>
        <p:txBody>
          <a:bodyPr>
            <a:normAutofit/>
          </a:bodyPr>
          <a:lstStyle/>
          <a:p>
            <a:pPr>
              <a:defRPr/>
            </a:pPr>
            <a:r>
              <a:rPr lang="zh-CN" altLang="en-US" sz="2400" dirty="0" smtClean="0">
                <a:solidFill>
                  <a:schemeClr val="tx1"/>
                </a:solidFill>
                <a:latin typeface="黑体" panose="02010609060101010101" pitchFamily="2" charset="-122"/>
                <a:ea typeface="黑体" panose="02010609060101010101" pitchFamily="2" charset="-122"/>
              </a:rPr>
              <a:t>采用科学测验调查设计方案，开发标准化研究工具</a:t>
            </a:r>
            <a:endParaRPr lang="zh-CN" altLang="en-US" sz="2400" dirty="0">
              <a:solidFill>
                <a:schemeClr val="tx1"/>
              </a:solidFill>
              <a:latin typeface="黑体" panose="02010609060101010101" pitchFamily="2" charset="-122"/>
              <a:ea typeface="黑体" panose="02010609060101010101" pitchFamily="2" charset="-122"/>
            </a:endParaRPr>
          </a:p>
        </p:txBody>
      </p:sp>
      <p:sp>
        <p:nvSpPr>
          <p:cNvPr id="15" name="内容占位符 14"/>
          <p:cNvSpPr>
            <a:spLocks noGrp="1"/>
          </p:cNvSpPr>
          <p:nvPr>
            <p:ph idx="1"/>
          </p:nvPr>
        </p:nvSpPr>
        <p:spPr>
          <a:xfrm>
            <a:off x="428596" y="1340768"/>
            <a:ext cx="8229600" cy="5112568"/>
          </a:xfrm>
        </p:spPr>
        <p:txBody>
          <a:bodyPr/>
          <a:lstStyle/>
          <a:p>
            <a:pPr>
              <a:buFont typeface="Wingdings" panose="05000000000000000000" pitchFamily="2" charset="2"/>
              <a:buChar char="l"/>
            </a:pPr>
            <a:r>
              <a:rPr lang="zh-CN" altLang="en-US" sz="2000" dirty="0" smtClean="0">
                <a:latin typeface="黑体" panose="02010609060101010101" pitchFamily="2" charset="-122"/>
                <a:ea typeface="黑体" panose="02010609060101010101" pitchFamily="2" charset="-122"/>
              </a:rPr>
              <a:t>关于网上阅卷</a:t>
            </a:r>
            <a:endParaRPr lang="en-US" altLang="zh-CN" sz="2000" dirty="0" smtClean="0">
              <a:latin typeface="黑体" panose="02010609060101010101" pitchFamily="2" charset="-122"/>
              <a:ea typeface="黑体" panose="02010609060101010101" pitchFamily="2" charset="-122"/>
            </a:endParaRPr>
          </a:p>
          <a:p>
            <a:pPr>
              <a:buNone/>
            </a:pPr>
            <a:r>
              <a:rPr lang="zh-CN" altLang="en-US" sz="1600" dirty="0" smtClean="0">
                <a:latin typeface="黑体" panose="02010609060101010101" pitchFamily="2" charset="-122"/>
                <a:ea typeface="黑体" panose="02010609060101010101" pitchFamily="2" charset="-122"/>
              </a:rPr>
              <a:t>   采用试评、双评零误差仲裁、双重编码阅卷等方式，在提高阅卷过程评价者信度的同时，全面收集学生作答信息服务于质量改进的需求</a:t>
            </a:r>
            <a:endParaRPr lang="zh-CN" altLang="en-US" sz="1600" dirty="0" smtClean="0">
              <a:latin typeface="黑体" panose="02010609060101010101" pitchFamily="2" charset="-122"/>
              <a:ea typeface="黑体" panose="02010609060101010101" pitchFamily="2" charset="-122"/>
            </a:endParaRPr>
          </a:p>
        </p:txBody>
      </p:sp>
      <p:pic>
        <p:nvPicPr>
          <p:cNvPr id="23" name="内容占位符 4" descr="中学语文C作文.bmp"/>
          <p:cNvPicPr>
            <a:picLocks noChangeAspect="1"/>
          </p:cNvPicPr>
          <p:nvPr/>
        </p:nvPicPr>
        <p:blipFill>
          <a:blip r:embed="rId1" cstate="print"/>
          <a:srcRect/>
          <a:stretch>
            <a:fillRect/>
          </a:stretch>
        </p:blipFill>
        <p:spPr bwMode="gray">
          <a:xfrm>
            <a:off x="5143504" y="2143116"/>
            <a:ext cx="3501607" cy="2291961"/>
          </a:xfrm>
          <a:prstGeom prst="rect">
            <a:avLst/>
          </a:prstGeom>
          <a:noFill/>
          <a:ln w="9525">
            <a:noFill/>
            <a:miter lim="800000"/>
            <a:headEnd/>
            <a:tailEnd/>
          </a:ln>
        </p:spPr>
      </p:pic>
      <p:pic>
        <p:nvPicPr>
          <p:cNvPr id="5125" name="Picture 5"/>
          <p:cNvPicPr>
            <a:picLocks noChangeAspect="1" noChangeArrowheads="1"/>
          </p:cNvPicPr>
          <p:nvPr/>
        </p:nvPicPr>
        <p:blipFill>
          <a:blip r:embed="rId2" cstate="print"/>
          <a:srcRect/>
          <a:stretch>
            <a:fillRect/>
          </a:stretch>
        </p:blipFill>
        <p:spPr bwMode="auto">
          <a:xfrm>
            <a:off x="539552" y="4221088"/>
            <a:ext cx="4191725" cy="1772816"/>
          </a:xfrm>
          <a:prstGeom prst="rect">
            <a:avLst/>
          </a:prstGeom>
          <a:noFill/>
          <a:ln w="9525">
            <a:noFill/>
            <a:miter lim="800000"/>
            <a:headEnd/>
            <a:tailEnd/>
          </a:ln>
        </p:spPr>
      </p:pic>
      <p:pic>
        <p:nvPicPr>
          <p:cNvPr id="5126" name="Picture 6"/>
          <p:cNvPicPr>
            <a:picLocks noChangeAspect="1" noChangeArrowheads="1"/>
          </p:cNvPicPr>
          <p:nvPr/>
        </p:nvPicPr>
        <p:blipFill>
          <a:blip r:embed="rId3" cstate="print"/>
          <a:srcRect/>
          <a:stretch>
            <a:fillRect/>
          </a:stretch>
        </p:blipFill>
        <p:spPr bwMode="auto">
          <a:xfrm>
            <a:off x="539552" y="2420888"/>
            <a:ext cx="4157042" cy="1639081"/>
          </a:xfrm>
          <a:prstGeom prst="rect">
            <a:avLst/>
          </a:prstGeom>
          <a:noFill/>
          <a:ln w="9525">
            <a:noFill/>
            <a:miter lim="800000"/>
            <a:headEnd/>
            <a:tailEnd/>
          </a:ln>
        </p:spPr>
      </p:pic>
      <p:pic>
        <p:nvPicPr>
          <p:cNvPr id="9" name="图片 8" descr="阅卷现场-1"/>
          <p:cNvPicPr/>
          <p:nvPr/>
        </p:nvPicPr>
        <p:blipFill>
          <a:blip r:embed="rId4"/>
          <a:srcRect/>
          <a:stretch>
            <a:fillRect/>
          </a:stretch>
        </p:blipFill>
        <p:spPr bwMode="auto">
          <a:xfrm>
            <a:off x="5143504" y="4429132"/>
            <a:ext cx="3500462" cy="2143140"/>
          </a:xfrm>
          <a:prstGeom prst="rect">
            <a:avLst/>
          </a:prstGeom>
          <a:noFill/>
          <a:ln w="9525">
            <a:noFill/>
            <a:miter lim="800000"/>
            <a:headEnd/>
            <a:tailEnd/>
          </a:ln>
        </p:spPr>
      </p:pic>
      <p:sp>
        <p:nvSpPr>
          <p:cNvPr id="11" name="矩形 10"/>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7665" y="624110"/>
            <a:ext cx="6986736" cy="932682"/>
          </a:xfrm>
        </p:spPr>
        <p:txBody>
          <a:bodyPr>
            <a:normAutofit/>
          </a:bodyPr>
          <a:lstStyle/>
          <a:p>
            <a:pPr marL="446405" lvl="1" indent="-342900" algn="l" rtl="0">
              <a:lnSpc>
                <a:spcPct val="150000"/>
              </a:lnSpc>
              <a:spcBef>
                <a:spcPct val="0"/>
              </a:spcBef>
            </a:pPr>
            <a:r>
              <a:rPr lang="zh-CN" altLang="en-US" sz="2800" b="1" i="1" dirty="0" smtClean="0">
                <a:solidFill>
                  <a:schemeClr val="accent3"/>
                </a:solidFill>
                <a:latin typeface="黑体" panose="02010609060101010101" pitchFamily="2" charset="-122"/>
                <a:ea typeface="黑体" panose="02010609060101010101" pitchFamily="2" charset="-122"/>
              </a:rPr>
              <a:t>关于阅卷的举例：</a:t>
            </a:r>
            <a:r>
              <a:rPr lang="zh-CN" altLang="en-US" sz="2800" i="1" kern="1200" dirty="0" smtClean="0">
                <a:solidFill>
                  <a:schemeClr val="accent3"/>
                </a:solidFill>
                <a:latin typeface="黑体" panose="02010609060101010101" pitchFamily="2" charset="-122"/>
                <a:ea typeface="黑体" panose="02010609060101010101" pitchFamily="2" charset="-122"/>
              </a:rPr>
              <a:t>区</a:t>
            </a:r>
            <a:r>
              <a:rPr lang="zh-CN" altLang="en-US" sz="2800" i="1" kern="1200" dirty="0">
                <a:solidFill>
                  <a:schemeClr val="accent3"/>
                </a:solidFill>
                <a:latin typeface="黑体" panose="02010609060101010101" pitchFamily="2" charset="-122"/>
                <a:ea typeface="黑体" panose="02010609060101010101" pitchFamily="2" charset="-122"/>
              </a:rPr>
              <a:t>辨技能与知识内容</a:t>
            </a:r>
            <a:endParaRPr lang="en-US" altLang="zh-CN" sz="2800" i="1" kern="1200" dirty="0">
              <a:solidFill>
                <a:schemeClr val="accent3"/>
              </a:solidFill>
              <a:latin typeface="黑体" panose="02010609060101010101" pitchFamily="2" charset="-122"/>
              <a:ea typeface="黑体" panose="02010609060101010101" pitchFamily="2" charset="-122"/>
            </a:endParaRPr>
          </a:p>
        </p:txBody>
      </p:sp>
      <p:sp>
        <p:nvSpPr>
          <p:cNvPr id="3" name="内容占位符 2"/>
          <p:cNvSpPr>
            <a:spLocks noGrp="1"/>
          </p:cNvSpPr>
          <p:nvPr>
            <p:ph idx="1"/>
          </p:nvPr>
        </p:nvSpPr>
        <p:spPr>
          <a:xfrm>
            <a:off x="1043608" y="1772816"/>
            <a:ext cx="7490793" cy="4138406"/>
          </a:xfrm>
        </p:spPr>
        <p:txBody>
          <a:bodyPr/>
          <a:lstStyle/>
          <a:p>
            <a:pPr>
              <a:lnSpc>
                <a:spcPct val="150000"/>
              </a:lnSpc>
            </a:pPr>
            <a:r>
              <a:rPr lang="zh-CN" altLang="en-US" sz="1800" b="1" dirty="0" smtClean="0"/>
              <a:t>数学应用题：计算错误</a:t>
            </a:r>
            <a:r>
              <a:rPr lang="en-US" altLang="zh-CN" sz="1800" b="1" dirty="0" err="1" smtClean="0"/>
              <a:t>vs</a:t>
            </a:r>
            <a:r>
              <a:rPr lang="zh-CN" altLang="en-US" sz="1800" b="1" dirty="0" smtClean="0"/>
              <a:t>解题方法正确性</a:t>
            </a:r>
            <a:endParaRPr lang="en-US" altLang="zh-CN" sz="1800" b="1" dirty="0" smtClean="0"/>
          </a:p>
          <a:p>
            <a:pPr>
              <a:lnSpc>
                <a:spcPct val="150000"/>
              </a:lnSpc>
            </a:pPr>
            <a:r>
              <a:rPr lang="zh-CN" altLang="en-US" sz="1800" b="1" dirty="0" smtClean="0"/>
              <a:t>语文主观题：文字错误与语言表达</a:t>
            </a:r>
            <a:endParaRPr lang="en-US" altLang="zh-CN" b="1" dirty="0" smtClean="0"/>
          </a:p>
          <a:p>
            <a:pPr lvl="1"/>
            <a:endParaRPr lang="en-US" altLang="zh-CN" dirty="0" smtClean="0"/>
          </a:p>
          <a:p>
            <a:pPr lvl="1"/>
            <a:endParaRPr lang="zh-CN" altLang="en-US" dirty="0"/>
          </a:p>
        </p:txBody>
      </p:sp>
      <p:sp>
        <p:nvSpPr>
          <p:cNvPr id="5" name="灯片编号占位符 4"/>
          <p:cNvSpPr>
            <a:spLocks noGrp="1"/>
          </p:cNvSpPr>
          <p:nvPr>
            <p:ph type="sldNum" sz="quarter" idx="4294967295"/>
          </p:nvPr>
        </p:nvSpPr>
        <p:spPr>
          <a:xfrm>
            <a:off x="6553200" y="6356350"/>
            <a:ext cx="2133600" cy="365125"/>
          </a:xfrm>
          <a:prstGeom prst="rect">
            <a:avLst/>
          </a:prstGeom>
        </p:spPr>
        <p:txBody>
          <a:bodyPr/>
          <a:lstStyle/>
          <a:p>
            <a:fld id="{0C913308-F349-4B6D-A68A-DD1791B4A57B}" type="slidenum">
              <a:rPr lang="zh-CN" altLang="en-US" smtClean="0"/>
            </a:fld>
            <a:endParaRPr lang="zh-CN" altLang="en-US"/>
          </a:p>
        </p:txBody>
      </p:sp>
      <p:pic>
        <p:nvPicPr>
          <p:cNvPr id="6" name="Picture 3"/>
          <p:cNvPicPr>
            <a:picLocks noChangeAspect="1" noChangeArrowheads="1"/>
          </p:cNvPicPr>
          <p:nvPr/>
        </p:nvPicPr>
        <p:blipFill>
          <a:blip r:embed="rId1" cstate="print"/>
          <a:srcRect/>
          <a:stretch>
            <a:fillRect/>
          </a:stretch>
        </p:blipFill>
        <p:spPr bwMode="auto">
          <a:xfrm>
            <a:off x="1115616" y="2924944"/>
            <a:ext cx="6448425" cy="3152775"/>
          </a:xfrm>
          <a:prstGeom prst="rect">
            <a:avLst/>
          </a:prstGeom>
          <a:noFill/>
          <a:ln w="9525">
            <a:noFill/>
            <a:miter lim="800000"/>
            <a:headEnd/>
            <a:tailEnd/>
          </a:ln>
        </p:spPr>
      </p:pic>
      <p:sp>
        <p:nvSpPr>
          <p:cNvPr id="7" name="下箭头 6"/>
          <p:cNvSpPr/>
          <p:nvPr/>
        </p:nvSpPr>
        <p:spPr>
          <a:xfrm>
            <a:off x="5652120" y="2636912"/>
            <a:ext cx="360040" cy="504056"/>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1560" y="1412776"/>
            <a:ext cx="7848872" cy="1080120"/>
          </a:xfrm>
        </p:spPr>
        <p:txBody>
          <a:bodyPr>
            <a:normAutofit/>
          </a:bodyPr>
          <a:lstStyle/>
          <a:p>
            <a:pPr>
              <a:lnSpc>
                <a:spcPct val="160000"/>
              </a:lnSpc>
            </a:pPr>
            <a:r>
              <a:rPr lang="en-US" altLang="zh-CN" sz="2000" dirty="0" smtClean="0">
                <a:solidFill>
                  <a:schemeClr val="tx1"/>
                </a:solidFill>
                <a:latin typeface="黑体" panose="02010609060101010101" pitchFamily="2" charset="-122"/>
                <a:ea typeface="黑体" panose="02010609060101010101" pitchFamily="2" charset="-122"/>
              </a:rPr>
              <a:t>2013</a:t>
            </a:r>
            <a:r>
              <a:rPr lang="zh-CN" altLang="en-US" sz="2000" dirty="0" smtClean="0">
                <a:solidFill>
                  <a:schemeClr val="tx1"/>
                </a:solidFill>
                <a:latin typeface="黑体" panose="02010609060101010101" pitchFamily="2" charset="-122"/>
                <a:ea typeface="黑体" panose="02010609060101010101" pitchFamily="2" charset="-122"/>
              </a:rPr>
              <a:t>年</a:t>
            </a:r>
            <a:r>
              <a:rPr lang="en-US" altLang="zh-CN" sz="2000" dirty="0" smtClean="0">
                <a:solidFill>
                  <a:schemeClr val="tx1"/>
                </a:solidFill>
                <a:latin typeface="黑体" panose="02010609060101010101" pitchFamily="2" charset="-122"/>
                <a:ea typeface="黑体" panose="02010609060101010101" pitchFamily="2" charset="-122"/>
              </a:rPr>
              <a:t>6</a:t>
            </a:r>
            <a:r>
              <a:rPr lang="zh-CN" altLang="en-US" sz="2000" dirty="0" smtClean="0">
                <a:solidFill>
                  <a:schemeClr val="tx1"/>
                </a:solidFill>
                <a:latin typeface="黑体" panose="02010609060101010101" pitchFamily="2" charset="-122"/>
                <a:ea typeface="黑体" panose="02010609060101010101" pitchFamily="2" charset="-122"/>
              </a:rPr>
              <a:t>月，教育部</a:t>
            </a:r>
            <a:r>
              <a:rPr lang="en-US" altLang="zh-CN" sz="2000" dirty="0" smtClean="0">
                <a:solidFill>
                  <a:schemeClr val="tx1"/>
                </a:solidFill>
                <a:latin typeface="黑体" panose="02010609060101010101" pitchFamily="2" charset="-122"/>
                <a:ea typeface="黑体" panose="02010609060101010101" pitchFamily="2" charset="-122"/>
              </a:rPr>
              <a:t>《</a:t>
            </a:r>
            <a:r>
              <a:rPr lang="zh-CN" altLang="en-US" sz="2000" dirty="0">
                <a:solidFill>
                  <a:schemeClr val="tx1"/>
                </a:solidFill>
                <a:latin typeface="黑体" panose="02010609060101010101" pitchFamily="2" charset="-122"/>
                <a:ea typeface="黑体" panose="02010609060101010101" pitchFamily="2" charset="-122"/>
              </a:rPr>
              <a:t>关于推进中小学教育质量综合评价改革的意见</a:t>
            </a:r>
            <a:r>
              <a:rPr lang="en-US" altLang="zh-CN" sz="2000" dirty="0" smtClean="0">
                <a:solidFill>
                  <a:schemeClr val="tx1"/>
                </a:solidFill>
                <a:latin typeface="黑体" panose="02010609060101010101" pitchFamily="2" charset="-122"/>
                <a:ea typeface="黑体" panose="02010609060101010101" pitchFamily="2" charset="-122"/>
              </a:rPr>
              <a:t>》——</a:t>
            </a:r>
            <a:r>
              <a:rPr lang="zh-CN" altLang="en-US" sz="2000" dirty="0" smtClean="0">
                <a:solidFill>
                  <a:schemeClr val="tx1"/>
                </a:solidFill>
                <a:latin typeface="黑体" panose="02010609060101010101" pitchFamily="2" charset="-122"/>
                <a:ea typeface="黑体" panose="02010609060101010101" pitchFamily="2" charset="-122"/>
              </a:rPr>
              <a:t>中小学</a:t>
            </a:r>
            <a:r>
              <a:rPr lang="zh-CN" altLang="en-US" sz="2000" dirty="0">
                <a:solidFill>
                  <a:schemeClr val="tx1"/>
                </a:solidFill>
                <a:latin typeface="黑体" panose="02010609060101010101" pitchFamily="2" charset="-122"/>
                <a:ea typeface="黑体" panose="02010609060101010101" pitchFamily="2" charset="-122"/>
              </a:rPr>
              <a:t>教育质量综合</a:t>
            </a:r>
            <a:r>
              <a:rPr lang="zh-CN" altLang="en-US" sz="2000" dirty="0" smtClean="0">
                <a:solidFill>
                  <a:schemeClr val="tx1"/>
                </a:solidFill>
                <a:latin typeface="黑体" panose="02010609060101010101" pitchFamily="2" charset="-122"/>
                <a:ea typeface="黑体" panose="02010609060101010101" pitchFamily="2" charset="-122"/>
              </a:rPr>
              <a:t>评价建立综合评价</a:t>
            </a:r>
            <a:r>
              <a:rPr lang="zh-CN" altLang="en-US" sz="2000" dirty="0" smtClean="0">
                <a:latin typeface="黑体" panose="02010609060101010101" pitchFamily="2" charset="-122"/>
                <a:ea typeface="黑体" panose="02010609060101010101" pitchFamily="2" charset="-122"/>
              </a:rPr>
              <a:t>指标框架</a:t>
            </a:r>
            <a:endParaRPr lang="en-US" altLang="zh-CN" sz="2000" dirty="0" smtClean="0">
              <a:latin typeface="黑体" panose="02010609060101010101" pitchFamily="2" charset="-122"/>
              <a:ea typeface="黑体" panose="02010609060101010101" pitchFamily="2" charset="-122"/>
            </a:endParaRPr>
          </a:p>
          <a:p>
            <a:pPr marL="0" indent="0">
              <a:lnSpc>
                <a:spcPct val="160000"/>
              </a:lnSpc>
              <a:buNone/>
            </a:pPr>
            <a:endParaRPr lang="en-US" altLang="zh-CN" sz="2000" dirty="0" smtClean="0">
              <a:solidFill>
                <a:schemeClr val="tx1"/>
              </a:solidFill>
              <a:latin typeface="黑体" panose="02010609060101010101" pitchFamily="2" charset="-122"/>
              <a:ea typeface="黑体" panose="02010609060101010101" pitchFamily="2" charset="-122"/>
            </a:endParaRPr>
          </a:p>
        </p:txBody>
      </p:sp>
      <p:sp>
        <p:nvSpPr>
          <p:cNvPr id="10" name="标题 1"/>
          <p:cNvSpPr>
            <a:spLocks noGrp="1"/>
          </p:cNvSpPr>
          <p:nvPr>
            <p:ph type="title"/>
          </p:nvPr>
        </p:nvSpPr>
        <p:spPr>
          <a:xfrm>
            <a:off x="1475656" y="620688"/>
            <a:ext cx="6589199" cy="716658"/>
          </a:xfrm>
        </p:spPr>
        <p:txBody>
          <a:bodyPr>
            <a:normAutofit/>
          </a:bodyPr>
          <a:lstStyle/>
          <a:p>
            <a:pPr defTabSz="685800">
              <a:lnSpc>
                <a:spcPct val="90000"/>
              </a:lnSpc>
            </a:pPr>
            <a:endParaRPr lang="zh-CN" altLang="en-US" sz="3200" dirty="0">
              <a:solidFill>
                <a:schemeClr val="bg2">
                  <a:lumMod val="25000"/>
                </a:schemeClr>
              </a:solidFill>
              <a:latin typeface="黑体" panose="02010609060101010101" pitchFamily="2" charset="-122"/>
              <a:ea typeface="黑体" panose="02010609060101010101" pitchFamily="2" charset="-122"/>
            </a:endParaRPr>
          </a:p>
        </p:txBody>
      </p:sp>
      <p:graphicFrame>
        <p:nvGraphicFramePr>
          <p:cNvPr id="2" name="图示 1"/>
          <p:cNvGraphicFramePr/>
          <p:nvPr/>
        </p:nvGraphicFramePr>
        <p:xfrm>
          <a:off x="-468560" y="2636912"/>
          <a:ext cx="5400600" cy="36004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矩形 4"/>
          <p:cNvSpPr/>
          <p:nvPr/>
        </p:nvSpPr>
        <p:spPr>
          <a:xfrm>
            <a:off x="0" y="620688"/>
            <a:ext cx="1259632" cy="590931"/>
          </a:xfrm>
          <a:prstGeom prst="rect">
            <a:avLst/>
          </a:prstGeom>
        </p:spPr>
        <p:txBody>
          <a:bodyPr wrap="square">
            <a:spAutoFit/>
          </a:bodyPr>
          <a:lstStyle/>
          <a:p>
            <a:pPr algn="ctr" defTabSz="685800">
              <a:lnSpc>
                <a:spcPct val="90000"/>
              </a:lnSpc>
            </a:pPr>
            <a:r>
              <a:rPr lang="zh-CN" altLang="en-US" dirty="0" smtClean="0">
                <a:solidFill>
                  <a:schemeClr val="bg1"/>
                </a:solidFill>
                <a:latin typeface="黑体" panose="02010609060101010101" pitchFamily="2" charset="-122"/>
                <a:ea typeface="黑体" panose="02010609060101010101" pitchFamily="2" charset="-122"/>
              </a:rPr>
              <a:t>重要政策文件</a:t>
            </a:r>
            <a:endParaRPr lang="zh-CN" altLang="en-US" dirty="0">
              <a:solidFill>
                <a:schemeClr val="bg1"/>
              </a:solidFill>
              <a:latin typeface="黑体" panose="02010609060101010101" pitchFamily="2" charset="-122"/>
              <a:ea typeface="黑体" panose="02010609060101010101" pitchFamily="2" charset="-122"/>
            </a:endParaRPr>
          </a:p>
        </p:txBody>
      </p:sp>
      <p:pic>
        <p:nvPicPr>
          <p:cNvPr id="6" name="Picture 2"/>
          <p:cNvPicPr>
            <a:picLocks noChangeAspect="1" noChangeArrowheads="1"/>
          </p:cNvPicPr>
          <p:nvPr/>
        </p:nvPicPr>
        <p:blipFill>
          <a:blip r:embed="rId6" cstate="print"/>
          <a:srcRect/>
          <a:stretch>
            <a:fillRect/>
          </a:stretch>
        </p:blipFill>
        <p:spPr bwMode="auto">
          <a:xfrm>
            <a:off x="4355976" y="2420888"/>
            <a:ext cx="4427984" cy="4437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5656" y="490662"/>
            <a:ext cx="7643192" cy="922114"/>
          </a:xfrm>
        </p:spPr>
        <p:txBody>
          <a:bodyPr>
            <a:normAutofit/>
          </a:bodyPr>
          <a:lstStyle/>
          <a:p>
            <a:pPr marL="446405" lvl="1" indent="-342900" algn="l" rtl="0">
              <a:lnSpc>
                <a:spcPct val="150000"/>
              </a:lnSpc>
              <a:spcBef>
                <a:spcPct val="0"/>
              </a:spcBef>
            </a:pPr>
            <a:r>
              <a:rPr lang="zh-CN" altLang="en-US" sz="2800" b="1" i="1" dirty="0" smtClean="0">
                <a:solidFill>
                  <a:schemeClr val="accent3"/>
                </a:solidFill>
                <a:latin typeface="黑体" panose="02010609060101010101" pitchFamily="2" charset="-122"/>
                <a:ea typeface="黑体" panose="02010609060101010101" pitchFamily="2" charset="-122"/>
              </a:rPr>
              <a:t>关于阅卷的举例：对作答进行诊断性标注</a:t>
            </a:r>
            <a:endParaRPr lang="en-US" altLang="zh-CN" sz="2800" i="1" kern="1200" dirty="0">
              <a:solidFill>
                <a:schemeClr val="accent5">
                  <a:lumMod val="75000"/>
                </a:schemeClr>
              </a:solidFill>
              <a:latin typeface="黑体" panose="02010609060101010101" pitchFamily="2" charset="-122"/>
              <a:ea typeface="黑体" panose="02010609060101010101" pitchFamily="2" charset="-122"/>
            </a:endParaRPr>
          </a:p>
        </p:txBody>
      </p:sp>
      <p:sp>
        <p:nvSpPr>
          <p:cNvPr id="3" name="内容占位符 2"/>
          <p:cNvSpPr>
            <a:spLocks noGrp="1"/>
          </p:cNvSpPr>
          <p:nvPr>
            <p:ph idx="1"/>
          </p:nvPr>
        </p:nvSpPr>
        <p:spPr>
          <a:xfrm>
            <a:off x="1187625" y="1556792"/>
            <a:ext cx="7346776" cy="4354430"/>
          </a:xfrm>
        </p:spPr>
        <p:txBody>
          <a:bodyPr/>
          <a:lstStyle/>
          <a:p>
            <a:pPr>
              <a:lnSpc>
                <a:spcPct val="150000"/>
              </a:lnSpc>
            </a:pPr>
            <a:r>
              <a:rPr lang="zh-CN" altLang="en-US" sz="1800" dirty="0" smtClean="0"/>
              <a:t>数学应用题：计算错误</a:t>
            </a:r>
            <a:r>
              <a:rPr lang="en-US" altLang="zh-CN" sz="1800" dirty="0" err="1" smtClean="0"/>
              <a:t>vs</a:t>
            </a:r>
            <a:r>
              <a:rPr lang="zh-CN" altLang="en-US" sz="1800" dirty="0" smtClean="0"/>
              <a:t>解题方法正确性</a:t>
            </a:r>
            <a:endParaRPr lang="en-US" altLang="zh-CN" sz="1800" dirty="0" smtClean="0"/>
          </a:p>
          <a:p>
            <a:pPr>
              <a:lnSpc>
                <a:spcPct val="150000"/>
              </a:lnSpc>
            </a:pPr>
            <a:r>
              <a:rPr lang="zh-CN" altLang="en-US" sz="1800" dirty="0" smtClean="0"/>
              <a:t>语文主观题：文字错误与语言表达</a:t>
            </a:r>
            <a:endParaRPr lang="en-US" altLang="zh-CN" dirty="0" smtClean="0"/>
          </a:p>
          <a:p>
            <a:pPr lvl="1"/>
            <a:endParaRPr lang="en-US" altLang="zh-CN" dirty="0" smtClean="0"/>
          </a:p>
          <a:p>
            <a:pPr lvl="1"/>
            <a:endParaRPr lang="zh-CN" altLang="en-US" dirty="0"/>
          </a:p>
        </p:txBody>
      </p:sp>
      <p:sp>
        <p:nvSpPr>
          <p:cNvPr id="5" name="灯片编号占位符 4"/>
          <p:cNvSpPr>
            <a:spLocks noGrp="1"/>
          </p:cNvSpPr>
          <p:nvPr>
            <p:ph type="sldNum" sz="quarter" idx="4294967295"/>
          </p:nvPr>
        </p:nvSpPr>
        <p:spPr>
          <a:xfrm>
            <a:off x="6553200" y="6356350"/>
            <a:ext cx="2133600" cy="365125"/>
          </a:xfrm>
          <a:prstGeom prst="rect">
            <a:avLst/>
          </a:prstGeom>
        </p:spPr>
        <p:txBody>
          <a:bodyPr/>
          <a:lstStyle/>
          <a:p>
            <a:fld id="{0C913308-F349-4B6D-A68A-DD1791B4A57B}" type="slidenum">
              <a:rPr lang="zh-CN" altLang="en-US" smtClean="0"/>
            </a:fld>
            <a:endParaRPr lang="zh-CN" altLang="en-US"/>
          </a:p>
        </p:txBody>
      </p:sp>
      <p:pic>
        <p:nvPicPr>
          <p:cNvPr id="6" name="Picture 3"/>
          <p:cNvPicPr>
            <a:picLocks noChangeAspect="1" noChangeArrowheads="1"/>
          </p:cNvPicPr>
          <p:nvPr/>
        </p:nvPicPr>
        <p:blipFill>
          <a:blip r:embed="rId1" cstate="print"/>
          <a:srcRect/>
          <a:stretch>
            <a:fillRect/>
          </a:stretch>
        </p:blipFill>
        <p:spPr bwMode="auto">
          <a:xfrm>
            <a:off x="1003895" y="2652489"/>
            <a:ext cx="6890263" cy="3368799"/>
          </a:xfrm>
          <a:prstGeom prst="rect">
            <a:avLst/>
          </a:prstGeom>
          <a:noFill/>
          <a:ln w="9525">
            <a:noFill/>
            <a:miter lim="800000"/>
            <a:headEnd/>
            <a:tailEnd/>
          </a:ln>
        </p:spPr>
      </p:pic>
      <p:sp>
        <p:nvSpPr>
          <p:cNvPr id="7" name="下箭头 6"/>
          <p:cNvSpPr/>
          <p:nvPr/>
        </p:nvSpPr>
        <p:spPr>
          <a:xfrm rot="19388366">
            <a:off x="654750" y="4062671"/>
            <a:ext cx="360040" cy="504056"/>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7664" y="624110"/>
            <a:ext cx="6986737" cy="860674"/>
          </a:xfrm>
        </p:spPr>
        <p:txBody>
          <a:bodyPr>
            <a:normAutofit/>
          </a:bodyPr>
          <a:lstStyle/>
          <a:p>
            <a:r>
              <a:rPr lang="zh-CN" altLang="en-US" sz="2800" b="1" i="1" dirty="0" smtClean="0">
                <a:solidFill>
                  <a:schemeClr val="accent3"/>
                </a:solidFill>
                <a:latin typeface="黑体" panose="02010609060101010101" pitchFamily="2" charset="-122"/>
                <a:ea typeface="黑体" panose="02010609060101010101" pitchFamily="2" charset="-122"/>
              </a:rPr>
              <a:t>关于阅卷的举例：对作答进行诊断性标注</a:t>
            </a:r>
            <a:endParaRPr lang="zh-CN" altLang="en-US" sz="2800" dirty="0"/>
          </a:p>
        </p:txBody>
      </p:sp>
      <p:sp>
        <p:nvSpPr>
          <p:cNvPr id="3" name="内容占位符 2"/>
          <p:cNvSpPr>
            <a:spLocks noGrp="1"/>
          </p:cNvSpPr>
          <p:nvPr>
            <p:ph idx="1"/>
          </p:nvPr>
        </p:nvSpPr>
        <p:spPr/>
        <p:txBody>
          <a:bodyPr/>
          <a:lstStyle/>
          <a:p>
            <a:r>
              <a:rPr lang="zh-CN" altLang="en-US" dirty="0" smtClean="0"/>
              <a:t>测验结果与标注结果的对比分析</a:t>
            </a:r>
            <a:endParaRPr lang="zh-CN" altLang="en-US" dirty="0"/>
          </a:p>
        </p:txBody>
      </p:sp>
      <p:sp>
        <p:nvSpPr>
          <p:cNvPr id="4" name="灯片编号占位符 3"/>
          <p:cNvSpPr>
            <a:spLocks noGrp="1"/>
          </p:cNvSpPr>
          <p:nvPr>
            <p:ph type="sldNum" sz="quarter" idx="4294967295"/>
          </p:nvPr>
        </p:nvSpPr>
        <p:spPr>
          <a:xfrm>
            <a:off x="6553200" y="6356350"/>
            <a:ext cx="2133600" cy="365125"/>
          </a:xfrm>
          <a:prstGeom prst="rect">
            <a:avLst/>
          </a:prstGeom>
        </p:spPr>
        <p:txBody>
          <a:bodyPr/>
          <a:lstStyle/>
          <a:p>
            <a:fld id="{0C913308-F349-4B6D-A68A-DD1791B4A57B}" type="slidenum">
              <a:rPr lang="zh-CN" altLang="en-US" smtClean="0"/>
            </a:fld>
            <a:endParaRPr lang="zh-CN" altLang="en-US"/>
          </a:p>
        </p:txBody>
      </p:sp>
      <p:pic>
        <p:nvPicPr>
          <p:cNvPr id="136195" name="Picture 3"/>
          <p:cNvPicPr>
            <a:picLocks noChangeAspect="1" noChangeArrowheads="1"/>
          </p:cNvPicPr>
          <p:nvPr/>
        </p:nvPicPr>
        <p:blipFill>
          <a:blip r:embed="rId1" cstate="print"/>
          <a:srcRect/>
          <a:stretch>
            <a:fillRect/>
          </a:stretch>
        </p:blipFill>
        <p:spPr bwMode="auto">
          <a:xfrm>
            <a:off x="242888" y="1936204"/>
            <a:ext cx="8658225" cy="4229100"/>
          </a:xfrm>
          <a:prstGeom prst="rect">
            <a:avLst/>
          </a:prstGeom>
          <a:noFill/>
          <a:ln w="9525">
            <a:noFill/>
            <a:miter lim="800000"/>
            <a:headEnd/>
            <a:tailEnd/>
          </a:ln>
        </p:spPr>
      </p:pic>
      <p:sp>
        <p:nvSpPr>
          <p:cNvPr id="7" name="圆角矩形 6"/>
          <p:cNvSpPr/>
          <p:nvPr/>
        </p:nvSpPr>
        <p:spPr>
          <a:xfrm>
            <a:off x="3779912" y="2564904"/>
            <a:ext cx="720080" cy="3096344"/>
          </a:xfrm>
          <a:prstGeom prst="round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5"/>
          <p:cNvSpPr>
            <a:spLocks noGrp="1"/>
          </p:cNvSpPr>
          <p:nvPr>
            <p:ph idx="1"/>
          </p:nvPr>
        </p:nvSpPr>
        <p:spPr>
          <a:xfrm>
            <a:off x="419961" y="1589370"/>
            <a:ext cx="8472518" cy="607806"/>
          </a:xfrm>
        </p:spPr>
        <p:txBody>
          <a:bodyPr/>
          <a:lstStyle/>
          <a:p>
            <a:pPr lvl="0">
              <a:buFont typeface="Wingdings" panose="05000000000000000000" pitchFamily="2" charset="2"/>
              <a:buChar char="l"/>
            </a:pPr>
            <a:r>
              <a:rPr lang="zh-CN" altLang="en-US" sz="2000" dirty="0" smtClean="0">
                <a:solidFill>
                  <a:schemeClr val="tx1"/>
                </a:solidFill>
                <a:latin typeface="黑体" panose="02010609060101010101" pitchFamily="2" charset="-122"/>
                <a:ea typeface="黑体" panose="02010609060101010101" pitchFamily="2" charset="-122"/>
              </a:rPr>
              <a:t>建立课堂</a:t>
            </a:r>
            <a:r>
              <a:rPr lang="zh-CN" altLang="en-US" sz="2000" dirty="0">
                <a:solidFill>
                  <a:schemeClr val="tx1"/>
                </a:solidFill>
                <a:latin typeface="黑体" panose="02010609060101010101" pitchFamily="2" charset="-122"/>
                <a:ea typeface="黑体" panose="02010609060101010101" pitchFamily="2" charset="-122"/>
              </a:rPr>
              <a:t>教学评价信息技术平台（基于师生行为分析法）</a:t>
            </a:r>
            <a:endParaRPr lang="zh-CN" altLang="en-US" sz="2000" kern="1200" dirty="0" smtClean="0">
              <a:solidFill>
                <a:schemeClr val="tx1"/>
              </a:solidFill>
              <a:latin typeface="黑体" panose="02010609060101010101" pitchFamily="2" charset="-122"/>
              <a:ea typeface="黑体" panose="02010609060101010101" pitchFamily="2" charset="-122"/>
            </a:endParaRPr>
          </a:p>
          <a:p>
            <a:pPr>
              <a:buNone/>
            </a:pPr>
            <a:endParaRPr lang="zh-CN" altLang="en-US" dirty="0"/>
          </a:p>
        </p:txBody>
      </p:sp>
      <p:sp>
        <p:nvSpPr>
          <p:cNvPr id="7" name="标题 1"/>
          <p:cNvSpPr txBox="1"/>
          <p:nvPr/>
        </p:nvSpPr>
        <p:spPr>
          <a:xfrm>
            <a:off x="1434550" y="808392"/>
            <a:ext cx="7200799" cy="56411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sz="2400" dirty="0" smtClean="0">
                <a:solidFill>
                  <a:schemeClr val="tx1"/>
                </a:solidFill>
                <a:latin typeface="黑体" panose="02010609060101010101" pitchFamily="2" charset="-122"/>
                <a:ea typeface="黑体" panose="02010609060101010101" pitchFamily="2" charset="-122"/>
              </a:rPr>
              <a:t>采用科学测验调查设计方案，开发标准化研究工具</a:t>
            </a:r>
            <a:endParaRPr lang="zh-CN" altLang="en-US" sz="2400" dirty="0">
              <a:solidFill>
                <a:schemeClr val="tx1"/>
              </a:solidFill>
            </a:endParaRPr>
          </a:p>
        </p:txBody>
      </p:sp>
      <p:sp>
        <p:nvSpPr>
          <p:cNvPr id="8" name="矩形 7"/>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pic>
        <p:nvPicPr>
          <p:cNvPr id="15" name="Picture 2"/>
          <p:cNvPicPr>
            <a:picLocks noChangeAspect="1" noChangeArrowheads="1"/>
          </p:cNvPicPr>
          <p:nvPr/>
        </p:nvPicPr>
        <p:blipFill>
          <a:blip r:embed="rId1"/>
          <a:srcRect t="-1089"/>
          <a:stretch>
            <a:fillRect/>
          </a:stretch>
        </p:blipFill>
        <p:spPr bwMode="auto">
          <a:xfrm>
            <a:off x="414281" y="2421480"/>
            <a:ext cx="3653663" cy="333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2112" y="2212553"/>
            <a:ext cx="3927365" cy="3816423"/>
          </a:xfrm>
          <a:prstGeom prst="rect">
            <a:avLst/>
          </a:prstGeom>
        </p:spPr>
      </p:pic>
      <p:sp>
        <p:nvSpPr>
          <p:cNvPr id="6" name="右箭头 5"/>
          <p:cNvSpPr/>
          <p:nvPr/>
        </p:nvSpPr>
        <p:spPr>
          <a:xfrm>
            <a:off x="4067944" y="3861048"/>
            <a:ext cx="904168" cy="50405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95536" y="2112607"/>
            <a:ext cx="4956547" cy="320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6511" y="3717032"/>
            <a:ext cx="4790306" cy="293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5"/>
          <p:cNvSpPr txBox="1"/>
          <p:nvPr/>
        </p:nvSpPr>
        <p:spPr>
          <a:xfrm>
            <a:off x="395536" y="1518911"/>
            <a:ext cx="8472518" cy="47147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l"/>
            </a:pPr>
            <a:r>
              <a:rPr lang="zh-CN" altLang="en-US" sz="2000" dirty="0" smtClean="0">
                <a:solidFill>
                  <a:schemeClr val="tx1"/>
                </a:solidFill>
                <a:latin typeface="黑体" panose="02010609060101010101" pitchFamily="2" charset="-122"/>
                <a:ea typeface="黑体" panose="02010609060101010101" pitchFamily="2" charset="-122"/>
              </a:rPr>
              <a:t>建立课堂教学评价信息技术平台</a:t>
            </a:r>
            <a:r>
              <a:rPr lang="zh-CN" altLang="en-US" sz="2000" dirty="0">
                <a:solidFill>
                  <a:schemeClr val="tx1"/>
                </a:solidFill>
                <a:latin typeface="黑体" panose="02010609060101010101" pitchFamily="2" charset="-122"/>
                <a:ea typeface="黑体" panose="02010609060101010101" pitchFamily="2" charset="-122"/>
              </a:rPr>
              <a:t>（基于弗兰德斯语言互动分析法）</a:t>
            </a:r>
            <a:endParaRPr lang="zh-CN" altLang="en-US" sz="2000" dirty="0" smtClean="0">
              <a:solidFill>
                <a:schemeClr val="tx1"/>
              </a:solidFill>
              <a:latin typeface="黑体" panose="02010609060101010101" pitchFamily="2" charset="-122"/>
              <a:ea typeface="黑体" panose="02010609060101010101" pitchFamily="2" charset="-122"/>
            </a:endParaRPr>
          </a:p>
          <a:p>
            <a:pPr>
              <a:buFont typeface="Wingdings 3" panose="05040102010807070707" charset="2"/>
              <a:buNone/>
            </a:pPr>
            <a:endParaRPr lang="zh-CN" altLang="en-US" dirty="0">
              <a:solidFill>
                <a:schemeClr val="tx1"/>
              </a:solidFill>
            </a:endParaRPr>
          </a:p>
        </p:txBody>
      </p:sp>
      <p:sp>
        <p:nvSpPr>
          <p:cNvPr id="8" name="右弧形箭头 7"/>
          <p:cNvSpPr/>
          <p:nvPr/>
        </p:nvSpPr>
        <p:spPr>
          <a:xfrm rot="18893661">
            <a:off x="5770352" y="2218612"/>
            <a:ext cx="720080" cy="1479914"/>
          </a:xfrm>
          <a:prstGeom prst="curvedLeftArrow">
            <a:avLst>
              <a:gd name="adj1" fmla="val 25000"/>
              <a:gd name="adj2" fmla="val 48367"/>
              <a:gd name="adj3" fmla="val 3140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sp>
        <p:nvSpPr>
          <p:cNvPr id="9" name="标题 1"/>
          <p:cNvSpPr txBox="1"/>
          <p:nvPr/>
        </p:nvSpPr>
        <p:spPr>
          <a:xfrm>
            <a:off x="1434550" y="808392"/>
            <a:ext cx="7200799" cy="56411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sz="2400" dirty="0" smtClean="0">
                <a:solidFill>
                  <a:schemeClr val="tx1"/>
                </a:solidFill>
                <a:latin typeface="黑体" panose="02010609060101010101" pitchFamily="2" charset="-122"/>
                <a:ea typeface="黑体" panose="02010609060101010101" pitchFamily="2" charset="-122"/>
              </a:rPr>
              <a:t>采用科学测验调查设计方案，开发标准化研究工具</a:t>
            </a:r>
            <a:endParaRPr lang="zh-CN" altLang="en-US" sz="2400" dirty="0">
              <a:solidFill>
                <a:schemeClr val="tx1"/>
              </a:solidFill>
            </a:endParaRPr>
          </a:p>
        </p:txBody>
      </p:sp>
      <p:sp>
        <p:nvSpPr>
          <p:cNvPr id="10" name="矩形 9"/>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1000"/>
                                        <p:tgtEl>
                                          <p:spTgt spid="8"/>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1"/>
          <p:cNvSpPr>
            <a:spLocks noGrp="1"/>
          </p:cNvSpPr>
          <p:nvPr>
            <p:ph type="title"/>
          </p:nvPr>
        </p:nvSpPr>
        <p:spPr>
          <a:xfrm>
            <a:off x="1619672" y="657489"/>
            <a:ext cx="6336704" cy="688033"/>
          </a:xfrm>
        </p:spPr>
        <p:txBody>
          <a:bodyPr>
            <a:normAutofit/>
          </a:bodyPr>
          <a:lstStyle/>
          <a:p>
            <a:pPr>
              <a:defRPr/>
            </a:pPr>
            <a:r>
              <a:rPr lang="zh-CN" altLang="en-US" sz="3200" dirty="0" smtClean="0">
                <a:solidFill>
                  <a:schemeClr val="tx1"/>
                </a:solidFill>
                <a:latin typeface="黑体" panose="02010609060101010101" pitchFamily="2" charset="-122"/>
                <a:ea typeface="黑体" panose="02010609060101010101" pitchFamily="2" charset="-122"/>
              </a:rPr>
              <a:t>六大特点</a:t>
            </a:r>
            <a:endParaRPr lang="zh-CN" altLang="en-US" sz="3200" dirty="0">
              <a:solidFill>
                <a:schemeClr val="tx1"/>
              </a:solidFill>
              <a:latin typeface="黑体" panose="02010609060101010101" pitchFamily="2" charset="-122"/>
              <a:ea typeface="黑体" panose="02010609060101010101" pitchFamily="2" charset="-122"/>
            </a:endParaRPr>
          </a:p>
        </p:txBody>
      </p:sp>
      <p:sp>
        <p:nvSpPr>
          <p:cNvPr id="41" name="矩形 40"/>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aphicFrame>
        <p:nvGraphicFramePr>
          <p:cNvPr id="2" name="图示 1"/>
          <p:cNvGraphicFramePr/>
          <p:nvPr/>
        </p:nvGraphicFramePr>
        <p:xfrm>
          <a:off x="323528" y="1556792"/>
          <a:ext cx="8676456" cy="494116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7664" y="692696"/>
            <a:ext cx="6934200" cy="914400"/>
          </a:xfrm>
        </p:spPr>
        <p:txBody>
          <a:bodyPr/>
          <a:lstStyle/>
          <a:p>
            <a:pPr>
              <a:defRPr/>
            </a:pPr>
            <a:r>
              <a:rPr lang="zh-CN" altLang="en-US" sz="2400" dirty="0" smtClean="0">
                <a:solidFill>
                  <a:schemeClr val="tx1"/>
                </a:solidFill>
                <a:latin typeface="黑体" panose="02010609060101010101" pitchFamily="2" charset="-122"/>
                <a:ea typeface="黑体" panose="02010609060101010101" pitchFamily="2" charset="-122"/>
              </a:rPr>
              <a:t>采用多种多样、与学科教学相适应的测试调查方式</a:t>
            </a:r>
            <a:endParaRPr lang="zh-CN" altLang="en-US" sz="2400" kern="1200" dirty="0">
              <a:solidFill>
                <a:schemeClr val="tx1"/>
              </a:solidFill>
              <a:latin typeface="黑体" panose="02010609060101010101" pitchFamily="2" charset="-122"/>
              <a:ea typeface="黑体" panose="02010609060101010101" pitchFamily="2" charset="-122"/>
            </a:endParaRPr>
          </a:p>
        </p:txBody>
      </p:sp>
      <p:sp>
        <p:nvSpPr>
          <p:cNvPr id="15" name="内容占位符 14"/>
          <p:cNvSpPr>
            <a:spLocks noGrp="1"/>
          </p:cNvSpPr>
          <p:nvPr>
            <p:ph idx="1"/>
          </p:nvPr>
        </p:nvSpPr>
        <p:spPr>
          <a:xfrm>
            <a:off x="428596" y="1360529"/>
            <a:ext cx="8229600" cy="4588751"/>
          </a:xfrm>
        </p:spPr>
        <p:txBody>
          <a:bodyPr/>
          <a:lstStyle/>
          <a:p>
            <a:pPr>
              <a:buFont typeface="Wingdings" panose="05000000000000000000" pitchFamily="2" charset="2"/>
              <a:buChar char="l"/>
            </a:pPr>
            <a:r>
              <a:rPr lang="zh-CN" altLang="en-US" sz="2000" dirty="0" smtClean="0">
                <a:latin typeface="黑体" panose="02010609060101010101" pitchFamily="2" charset="-122"/>
                <a:ea typeface="黑体" panose="02010609060101010101" pitchFamily="2" charset="-122"/>
              </a:rPr>
              <a:t>多种测试与调查方式</a:t>
            </a:r>
            <a:endParaRPr lang="zh-CN" altLang="en-US" sz="2000" dirty="0">
              <a:latin typeface="黑体" panose="02010609060101010101" pitchFamily="2" charset="-122"/>
              <a:ea typeface="黑体" panose="02010609060101010101" pitchFamily="2" charset="-122"/>
            </a:endParaRPr>
          </a:p>
        </p:txBody>
      </p:sp>
      <p:grpSp>
        <p:nvGrpSpPr>
          <p:cNvPr id="3" name="组合 13"/>
          <p:cNvGrpSpPr/>
          <p:nvPr/>
        </p:nvGrpSpPr>
        <p:grpSpPr>
          <a:xfrm>
            <a:off x="571472" y="1857364"/>
            <a:ext cx="8136334" cy="4677637"/>
            <a:chOff x="539552" y="1844824"/>
            <a:chExt cx="8136334" cy="4677637"/>
          </a:xfrm>
        </p:grpSpPr>
        <p:grpSp>
          <p:nvGrpSpPr>
            <p:cNvPr id="4" name="组合 29"/>
            <p:cNvGrpSpPr/>
            <p:nvPr/>
          </p:nvGrpSpPr>
          <p:grpSpPr>
            <a:xfrm>
              <a:off x="539552" y="1844824"/>
              <a:ext cx="8136334" cy="4677637"/>
              <a:chOff x="395536" y="980728"/>
              <a:chExt cx="8136334" cy="5598991"/>
            </a:xfrm>
          </p:grpSpPr>
          <p:sp>
            <p:nvSpPr>
              <p:cNvPr id="31" name="矩形 30"/>
              <p:cNvSpPr/>
              <p:nvPr/>
            </p:nvSpPr>
            <p:spPr>
              <a:xfrm>
                <a:off x="4499422" y="3903049"/>
                <a:ext cx="4032448" cy="2664296"/>
              </a:xfrm>
              <a:prstGeom prst="rect">
                <a:avLst/>
              </a:prstGeom>
              <a:solidFill>
                <a:srgbClr val="FFFFFF"/>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t"/>
              <a:lstStyle/>
              <a:p>
                <a:pPr algn="ctr"/>
                <a:r>
                  <a:rPr lang="en-US" altLang="zh-CN" sz="1400" b="1" dirty="0" smtClean="0">
                    <a:solidFill>
                      <a:srgbClr val="002060"/>
                    </a:solidFill>
                    <a:latin typeface="黑体" panose="02010609060101010101" pitchFamily="2" charset="-122"/>
                    <a:ea typeface="黑体" panose="02010609060101010101" pitchFamily="2" charset="-122"/>
                  </a:rPr>
                  <a:t>2011</a:t>
                </a:r>
                <a:r>
                  <a:rPr lang="zh-CN" altLang="en-US" sz="1400" b="1" dirty="0" smtClean="0">
                    <a:solidFill>
                      <a:srgbClr val="002060"/>
                    </a:solidFill>
                    <a:latin typeface="黑体" panose="02010609060101010101" pitchFamily="2" charset="-122"/>
                    <a:ea typeface="黑体" panose="02010609060101010101" pitchFamily="2" charset="-122"/>
                  </a:rPr>
                  <a:t>年音乐演唱演奏测试</a:t>
                </a:r>
                <a:endParaRPr lang="en-US" altLang="zh-CN" sz="1400" b="1" dirty="0" smtClean="0">
                  <a:solidFill>
                    <a:srgbClr val="002060"/>
                  </a:solidFill>
                  <a:latin typeface="黑体" panose="02010609060101010101" pitchFamily="2" charset="-122"/>
                  <a:ea typeface="黑体" panose="02010609060101010101" pitchFamily="2" charset="-122"/>
                </a:endParaRPr>
              </a:p>
            </p:txBody>
          </p:sp>
          <p:sp>
            <p:nvSpPr>
              <p:cNvPr id="32" name="矩形 31"/>
              <p:cNvSpPr/>
              <p:nvPr/>
            </p:nvSpPr>
            <p:spPr>
              <a:xfrm>
                <a:off x="395536" y="980728"/>
                <a:ext cx="4104456" cy="2880320"/>
              </a:xfrm>
              <a:prstGeom prst="rect">
                <a:avLst/>
              </a:prstGeom>
              <a:solidFill>
                <a:srgbClr val="FFFFFF"/>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t"/>
              <a:lstStyle/>
              <a:p>
                <a:pPr algn="ctr"/>
                <a:r>
                  <a:rPr lang="en-US" altLang="zh-CN" sz="1400" b="1" dirty="0" smtClean="0">
                    <a:solidFill>
                      <a:srgbClr val="002060"/>
                    </a:solidFill>
                    <a:latin typeface="黑体" panose="02010609060101010101" pitchFamily="2" charset="-122"/>
                    <a:ea typeface="黑体" panose="02010609060101010101" pitchFamily="2" charset="-122"/>
                  </a:rPr>
                  <a:t>2009</a:t>
                </a:r>
                <a:r>
                  <a:rPr lang="zh-CN" altLang="en-US" sz="1400" b="1" dirty="0" smtClean="0">
                    <a:solidFill>
                      <a:srgbClr val="002060"/>
                    </a:solidFill>
                    <a:latin typeface="黑体" panose="02010609060101010101" pitchFamily="2" charset="-122"/>
                    <a:ea typeface="黑体" panose="02010609060101010101" pitchFamily="2" charset="-122"/>
                  </a:rPr>
                  <a:t>年英语口语人机交互测试</a:t>
                </a:r>
                <a:endParaRPr lang="zh-CN" altLang="en-US" sz="1400" b="1" dirty="0">
                  <a:solidFill>
                    <a:srgbClr val="002060"/>
                  </a:solidFill>
                  <a:latin typeface="黑体" panose="02010609060101010101" pitchFamily="2" charset="-122"/>
                  <a:ea typeface="黑体" panose="02010609060101010101" pitchFamily="2" charset="-122"/>
                </a:endParaRPr>
              </a:p>
            </p:txBody>
          </p:sp>
          <p:sp>
            <p:nvSpPr>
              <p:cNvPr id="33" name="矩形 32"/>
              <p:cNvSpPr/>
              <p:nvPr/>
            </p:nvSpPr>
            <p:spPr>
              <a:xfrm>
                <a:off x="395536" y="3888039"/>
                <a:ext cx="4071966" cy="2691680"/>
              </a:xfrm>
              <a:prstGeom prst="rect">
                <a:avLst/>
              </a:prstGeom>
              <a:solidFill>
                <a:srgbClr val="FFFFFF"/>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t"/>
              <a:lstStyle/>
              <a:p>
                <a:pPr algn="ctr"/>
                <a:r>
                  <a:rPr lang="en-US" altLang="zh-CN" sz="1400" b="1" dirty="0" smtClean="0">
                    <a:solidFill>
                      <a:srgbClr val="002060"/>
                    </a:solidFill>
                    <a:latin typeface="黑体" panose="02010609060101010101" pitchFamily="2" charset="-122"/>
                    <a:ea typeface="黑体" panose="02010609060101010101" pitchFamily="2" charset="-122"/>
                  </a:rPr>
                  <a:t>2010</a:t>
                </a:r>
                <a:r>
                  <a:rPr lang="zh-CN" altLang="en-US" sz="1400" b="1" dirty="0" smtClean="0">
                    <a:solidFill>
                      <a:srgbClr val="002060"/>
                    </a:solidFill>
                    <a:latin typeface="黑体" panose="02010609060101010101" pitchFamily="2" charset="-122"/>
                    <a:ea typeface="黑体" panose="02010609060101010101" pitchFamily="2" charset="-122"/>
                  </a:rPr>
                  <a:t>年科学实验操作测试</a:t>
                </a:r>
                <a:endParaRPr lang="en-US" altLang="zh-CN" sz="1400" b="1" dirty="0" smtClean="0">
                  <a:solidFill>
                    <a:srgbClr val="002060"/>
                  </a:solidFill>
                  <a:latin typeface="黑体" panose="02010609060101010101" pitchFamily="2" charset="-122"/>
                  <a:ea typeface="黑体" panose="02010609060101010101" pitchFamily="2" charset="-122"/>
                </a:endParaRPr>
              </a:p>
            </p:txBody>
          </p:sp>
          <p:sp>
            <p:nvSpPr>
              <p:cNvPr id="34" name="矩形 33"/>
              <p:cNvSpPr/>
              <p:nvPr/>
            </p:nvSpPr>
            <p:spPr>
              <a:xfrm>
                <a:off x="4499422" y="995738"/>
                <a:ext cx="4032448" cy="2880320"/>
              </a:xfrm>
              <a:prstGeom prst="rect">
                <a:avLst/>
              </a:prstGeom>
              <a:solidFill>
                <a:srgbClr val="FFFFFF"/>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t"/>
              <a:lstStyle/>
              <a:p>
                <a:pPr algn="ctr"/>
                <a:r>
                  <a:rPr lang="en-US" altLang="zh-CN" sz="1400" b="1" dirty="0" smtClean="0">
                    <a:solidFill>
                      <a:srgbClr val="002060"/>
                    </a:solidFill>
                    <a:latin typeface="黑体" panose="02010609060101010101" pitchFamily="2" charset="-122"/>
                    <a:ea typeface="黑体" panose="02010609060101010101" pitchFamily="2" charset="-122"/>
                  </a:rPr>
                  <a:t>2009</a:t>
                </a:r>
                <a:r>
                  <a:rPr lang="zh-CN" altLang="en-US" sz="1400" b="1" dirty="0" smtClean="0">
                    <a:solidFill>
                      <a:srgbClr val="002060"/>
                    </a:solidFill>
                    <a:latin typeface="黑体" panose="02010609060101010101" pitchFamily="2" charset="-122"/>
                    <a:ea typeface="黑体" panose="02010609060101010101" pitchFamily="2" charset="-122"/>
                  </a:rPr>
                  <a:t>年信息技术网上测试</a:t>
                </a:r>
                <a:endParaRPr lang="en-US" altLang="zh-CN" sz="1400" b="1" dirty="0" smtClean="0">
                  <a:solidFill>
                    <a:srgbClr val="002060"/>
                  </a:solidFill>
                  <a:latin typeface="黑体" panose="02010609060101010101" pitchFamily="2" charset="-122"/>
                  <a:ea typeface="黑体" panose="02010609060101010101" pitchFamily="2" charset="-122"/>
                </a:endParaRPr>
              </a:p>
            </p:txBody>
          </p:sp>
          <p:pic>
            <p:nvPicPr>
              <p:cNvPr id="35" name="内容占位符 6" descr="DSC04777.JPG"/>
              <p:cNvPicPr>
                <a:picLocks noChangeAspect="1"/>
              </p:cNvPicPr>
              <p:nvPr/>
            </p:nvPicPr>
            <p:blipFill>
              <a:blip r:embed="rId1" cstate="print"/>
              <a:stretch>
                <a:fillRect/>
              </a:stretch>
            </p:blipFill>
            <p:spPr bwMode="gray">
              <a:xfrm>
                <a:off x="611560" y="1124744"/>
                <a:ext cx="3387796" cy="2604643"/>
              </a:xfrm>
              <a:prstGeom prst="rect">
                <a:avLst/>
              </a:prstGeom>
              <a:noFill/>
              <a:ln w="9525">
                <a:noFill/>
                <a:miter lim="800000"/>
                <a:headEnd/>
                <a:tailEnd/>
              </a:ln>
            </p:spPr>
          </p:pic>
          <p:pic>
            <p:nvPicPr>
              <p:cNvPr id="36" name="图片 35" descr="DSC_1611.JPG"/>
              <p:cNvPicPr/>
              <p:nvPr/>
            </p:nvPicPr>
            <p:blipFill>
              <a:blip r:embed="rId2" cstate="print"/>
              <a:srcRect/>
              <a:stretch>
                <a:fillRect/>
              </a:stretch>
            </p:blipFill>
            <p:spPr>
              <a:xfrm>
                <a:off x="611560" y="4074067"/>
                <a:ext cx="3387796" cy="2385561"/>
              </a:xfrm>
              <a:prstGeom prst="rect">
                <a:avLst/>
              </a:prstGeom>
            </p:spPr>
          </p:pic>
          <p:pic>
            <p:nvPicPr>
              <p:cNvPr id="37" name="图片 36" descr="DSC04831.JPG"/>
              <p:cNvPicPr>
                <a:picLocks noChangeAspect="1"/>
              </p:cNvPicPr>
              <p:nvPr/>
            </p:nvPicPr>
            <p:blipFill>
              <a:blip r:embed="rId3" cstate="print"/>
              <a:srcRect/>
              <a:stretch>
                <a:fillRect/>
              </a:stretch>
            </p:blipFill>
            <p:spPr>
              <a:xfrm>
                <a:off x="4860032" y="1124744"/>
                <a:ext cx="3282728" cy="2592289"/>
              </a:xfrm>
              <a:prstGeom prst="rect">
                <a:avLst/>
              </a:prstGeom>
            </p:spPr>
          </p:pic>
        </p:grpSp>
        <p:pic>
          <p:nvPicPr>
            <p:cNvPr id="38" name="图片 37" descr="IMG_8207_缩小大小.jpg"/>
            <p:cNvPicPr>
              <a:picLocks noChangeAspect="1"/>
            </p:cNvPicPr>
            <p:nvPr/>
          </p:nvPicPr>
          <p:blipFill>
            <a:blip r:embed="rId4"/>
            <a:srcRect/>
            <a:stretch>
              <a:fillRect/>
            </a:stretch>
          </p:blipFill>
          <p:spPr>
            <a:xfrm>
              <a:off x="5000628" y="4429132"/>
              <a:ext cx="3286148" cy="2016224"/>
            </a:xfrm>
            <a:prstGeom prst="rect">
              <a:avLst/>
            </a:prstGeom>
          </p:spPr>
        </p:pic>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7664" y="755590"/>
            <a:ext cx="7272808" cy="640445"/>
          </a:xfrm>
        </p:spPr>
        <p:txBody>
          <a:bodyPr>
            <a:normAutofit/>
          </a:bodyPr>
          <a:lstStyle/>
          <a:p>
            <a:r>
              <a:rPr lang="zh-CN" altLang="en-US" sz="2400" dirty="0">
                <a:solidFill>
                  <a:schemeClr val="tx1"/>
                </a:solidFill>
                <a:latin typeface="黑体" panose="02010609060101010101" pitchFamily="2" charset="-122"/>
                <a:ea typeface="黑体" panose="02010609060101010101" pitchFamily="2" charset="-122"/>
              </a:rPr>
              <a:t>采用多种多样、与学科教与学相适应的测试调查</a:t>
            </a:r>
            <a:r>
              <a:rPr lang="zh-CN" altLang="en-US" sz="2400" dirty="0" smtClean="0">
                <a:solidFill>
                  <a:schemeClr val="tx1"/>
                </a:solidFill>
                <a:latin typeface="黑体" panose="02010609060101010101" pitchFamily="2" charset="-122"/>
                <a:ea typeface="黑体" panose="02010609060101010101" pitchFamily="2" charset="-122"/>
              </a:rPr>
              <a:t>方式</a:t>
            </a:r>
            <a:endParaRPr lang="zh-CN" altLang="en-US" sz="2400" dirty="0">
              <a:solidFill>
                <a:schemeClr val="tx1"/>
              </a:solidFill>
            </a:endParaRPr>
          </a:p>
        </p:txBody>
      </p:sp>
      <p:sp>
        <p:nvSpPr>
          <p:cNvPr id="4" name="矩形 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pSp>
        <p:nvGrpSpPr>
          <p:cNvPr id="3" name="组合 2"/>
          <p:cNvGrpSpPr/>
          <p:nvPr/>
        </p:nvGrpSpPr>
        <p:grpSpPr>
          <a:xfrm>
            <a:off x="641812" y="1700808"/>
            <a:ext cx="8136334" cy="4677637"/>
            <a:chOff x="571472" y="1857364"/>
            <a:chExt cx="8136334" cy="4677637"/>
          </a:xfrm>
        </p:grpSpPr>
        <p:grpSp>
          <p:nvGrpSpPr>
            <p:cNvPr id="5" name="组合 4"/>
            <p:cNvGrpSpPr/>
            <p:nvPr/>
          </p:nvGrpSpPr>
          <p:grpSpPr>
            <a:xfrm>
              <a:off x="571472" y="1857364"/>
              <a:ext cx="8136334" cy="4677637"/>
              <a:chOff x="539552" y="1844824"/>
              <a:chExt cx="8136334" cy="4677637"/>
            </a:xfrm>
          </p:grpSpPr>
          <p:grpSp>
            <p:nvGrpSpPr>
              <p:cNvPr id="6" name="组合 5"/>
              <p:cNvGrpSpPr/>
              <p:nvPr/>
            </p:nvGrpSpPr>
            <p:grpSpPr>
              <a:xfrm>
                <a:off x="539552" y="1844824"/>
                <a:ext cx="8136334" cy="4677637"/>
                <a:chOff x="395536" y="980728"/>
                <a:chExt cx="8136334" cy="5598991"/>
              </a:xfrm>
            </p:grpSpPr>
            <p:sp>
              <p:nvSpPr>
                <p:cNvPr id="8" name="矩形 7"/>
                <p:cNvSpPr/>
                <p:nvPr/>
              </p:nvSpPr>
              <p:spPr>
                <a:xfrm>
                  <a:off x="4499422" y="3903049"/>
                  <a:ext cx="4032448" cy="2664296"/>
                </a:xfrm>
                <a:prstGeom prst="rect">
                  <a:avLst/>
                </a:prstGeom>
                <a:solidFill>
                  <a:srgbClr val="FFFFFF"/>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t"/>
                <a:lstStyle/>
                <a:p>
                  <a:pPr algn="ctr" fontAlgn="base">
                    <a:spcBef>
                      <a:spcPct val="0"/>
                    </a:spcBef>
                    <a:spcAft>
                      <a:spcPct val="0"/>
                    </a:spcAft>
                  </a:pPr>
                  <a:r>
                    <a:rPr lang="en-US" altLang="zh-CN" sz="1400" dirty="0" smtClean="0">
                      <a:solidFill>
                        <a:srgbClr val="002060"/>
                      </a:solidFill>
                      <a:latin typeface="黑体" panose="02010609060101010101" pitchFamily="2" charset="-122"/>
                      <a:ea typeface="黑体" panose="02010609060101010101" pitchFamily="2" charset="-122"/>
                    </a:rPr>
                    <a:t>2011</a:t>
                  </a:r>
                  <a:r>
                    <a:rPr lang="zh-CN" altLang="en-US" sz="1400" dirty="0" smtClean="0">
                      <a:solidFill>
                        <a:srgbClr val="002060"/>
                      </a:solidFill>
                      <a:latin typeface="黑体" panose="02010609060101010101" pitchFamily="2" charset="-122"/>
                      <a:ea typeface="黑体" panose="02010609060101010101" pitchFamily="2" charset="-122"/>
                    </a:rPr>
                    <a:t>年</a:t>
                  </a:r>
                  <a:r>
                    <a:rPr lang="zh-CN" altLang="en-US" sz="1400" dirty="0">
                      <a:solidFill>
                        <a:srgbClr val="002060"/>
                      </a:solidFill>
                      <a:latin typeface="黑体" panose="02010609060101010101" pitchFamily="2" charset="-122"/>
                      <a:ea typeface="黑体" panose="02010609060101010101" pitchFamily="2" charset="-122"/>
                    </a:rPr>
                    <a:t>体育</a:t>
                  </a:r>
                  <a:r>
                    <a:rPr lang="zh-CN" altLang="en-US" sz="1400" dirty="0" smtClean="0">
                      <a:solidFill>
                        <a:srgbClr val="002060"/>
                      </a:solidFill>
                      <a:latin typeface="黑体" panose="02010609060101010101" pitchFamily="2" charset="-122"/>
                      <a:ea typeface="黑体" panose="02010609060101010101" pitchFamily="2" charset="-122"/>
                    </a:rPr>
                    <a:t>现场实践测试</a:t>
                  </a:r>
                  <a:endParaRPr lang="en-US" altLang="zh-CN" sz="1400" dirty="0">
                    <a:solidFill>
                      <a:srgbClr val="002060"/>
                    </a:solidFill>
                    <a:latin typeface="黑体" panose="02010609060101010101" pitchFamily="2" charset="-122"/>
                    <a:ea typeface="黑体" panose="02010609060101010101" pitchFamily="2" charset="-122"/>
                  </a:endParaRPr>
                </a:p>
              </p:txBody>
            </p:sp>
            <p:sp>
              <p:nvSpPr>
                <p:cNvPr id="9" name="矩形 8"/>
                <p:cNvSpPr/>
                <p:nvPr/>
              </p:nvSpPr>
              <p:spPr>
                <a:xfrm>
                  <a:off x="395536" y="980728"/>
                  <a:ext cx="4071966" cy="2880320"/>
                </a:xfrm>
                <a:prstGeom prst="rect">
                  <a:avLst/>
                </a:prstGeom>
                <a:solidFill>
                  <a:srgbClr val="FFFFFF"/>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t"/>
                <a:lstStyle/>
                <a:p>
                  <a:pPr algn="ctr" fontAlgn="base">
                    <a:spcBef>
                      <a:spcPct val="0"/>
                    </a:spcBef>
                    <a:spcAft>
                      <a:spcPct val="0"/>
                    </a:spcAft>
                  </a:pPr>
                  <a:r>
                    <a:rPr lang="en-US" altLang="zh-CN" sz="1400" dirty="0" smtClean="0">
                      <a:solidFill>
                        <a:srgbClr val="002060"/>
                      </a:solidFill>
                      <a:latin typeface="黑体" panose="02010609060101010101" pitchFamily="2" charset="-122"/>
                      <a:ea typeface="黑体" panose="02010609060101010101" pitchFamily="2" charset="-122"/>
                    </a:rPr>
                    <a:t>2013</a:t>
                  </a:r>
                  <a:r>
                    <a:rPr lang="zh-CN" altLang="en-US" sz="1400" dirty="0" smtClean="0">
                      <a:solidFill>
                        <a:srgbClr val="002060"/>
                      </a:solidFill>
                      <a:latin typeface="黑体" panose="02010609060101010101" pitchFamily="2" charset="-122"/>
                      <a:ea typeface="黑体" panose="02010609060101010101" pitchFamily="2" charset="-122"/>
                    </a:rPr>
                    <a:t>年英语听力口语测试</a:t>
                  </a:r>
                  <a:endParaRPr lang="zh-CN" altLang="en-US" sz="1400" dirty="0">
                    <a:solidFill>
                      <a:srgbClr val="002060"/>
                    </a:solidFill>
                    <a:latin typeface="黑体" panose="02010609060101010101" pitchFamily="2" charset="-122"/>
                    <a:ea typeface="黑体" panose="02010609060101010101" pitchFamily="2" charset="-122"/>
                  </a:endParaRPr>
                </a:p>
              </p:txBody>
            </p:sp>
            <p:sp>
              <p:nvSpPr>
                <p:cNvPr id="10" name="矩形 9"/>
                <p:cNvSpPr/>
                <p:nvPr/>
              </p:nvSpPr>
              <p:spPr>
                <a:xfrm>
                  <a:off x="395536" y="3903049"/>
                  <a:ext cx="4071966" cy="2676670"/>
                </a:xfrm>
                <a:prstGeom prst="rect">
                  <a:avLst/>
                </a:prstGeom>
                <a:solidFill>
                  <a:srgbClr val="FFFFFF"/>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t"/>
                <a:lstStyle/>
                <a:p>
                  <a:pPr algn="ctr" fontAlgn="base">
                    <a:spcBef>
                      <a:spcPct val="0"/>
                    </a:spcBef>
                    <a:spcAft>
                      <a:spcPct val="0"/>
                    </a:spcAft>
                  </a:pPr>
                  <a:r>
                    <a:rPr lang="en-US" altLang="zh-CN" sz="1400" dirty="0" smtClean="0">
                      <a:solidFill>
                        <a:srgbClr val="002060"/>
                      </a:solidFill>
                      <a:latin typeface="黑体" panose="02010609060101010101" pitchFamily="2" charset="-122"/>
                      <a:ea typeface="黑体" panose="02010609060101010101" pitchFamily="2" charset="-122"/>
                    </a:rPr>
                    <a:t>2012</a:t>
                  </a:r>
                  <a:r>
                    <a:rPr lang="zh-CN" altLang="en-US" sz="1400" dirty="0" smtClean="0">
                      <a:solidFill>
                        <a:srgbClr val="002060"/>
                      </a:solidFill>
                      <a:latin typeface="黑体" panose="02010609060101010101" pitchFamily="2" charset="-122"/>
                      <a:ea typeface="黑体" panose="02010609060101010101" pitchFamily="2" charset="-122"/>
                    </a:rPr>
                    <a:t>年</a:t>
                  </a:r>
                  <a:r>
                    <a:rPr lang="zh-CN" altLang="en-US" sz="1400" dirty="0">
                      <a:solidFill>
                        <a:srgbClr val="002060"/>
                      </a:solidFill>
                      <a:latin typeface="黑体" panose="02010609060101010101" pitchFamily="2" charset="-122"/>
                      <a:ea typeface="黑体" panose="02010609060101010101" pitchFamily="2" charset="-122"/>
                    </a:rPr>
                    <a:t>物理</a:t>
                  </a:r>
                  <a:r>
                    <a:rPr lang="zh-CN" altLang="en-US" sz="1400" dirty="0" smtClean="0">
                      <a:solidFill>
                        <a:srgbClr val="002060"/>
                      </a:solidFill>
                      <a:latin typeface="黑体" panose="02010609060101010101" pitchFamily="2" charset="-122"/>
                      <a:ea typeface="黑体" panose="02010609060101010101" pitchFamily="2" charset="-122"/>
                    </a:rPr>
                    <a:t>实验</a:t>
                  </a:r>
                  <a:r>
                    <a:rPr lang="zh-CN" altLang="en-US" sz="1400" dirty="0">
                      <a:solidFill>
                        <a:srgbClr val="002060"/>
                      </a:solidFill>
                      <a:latin typeface="黑体" panose="02010609060101010101" pitchFamily="2" charset="-122"/>
                      <a:ea typeface="黑体" panose="02010609060101010101" pitchFamily="2" charset="-122"/>
                    </a:rPr>
                    <a:t>操作测试</a:t>
                  </a:r>
                  <a:endParaRPr lang="en-US" altLang="zh-CN" sz="1400" dirty="0">
                    <a:solidFill>
                      <a:srgbClr val="002060"/>
                    </a:solidFill>
                    <a:latin typeface="黑体" panose="02010609060101010101" pitchFamily="2" charset="-122"/>
                    <a:ea typeface="黑体" panose="02010609060101010101" pitchFamily="2" charset="-122"/>
                  </a:endParaRPr>
                </a:p>
              </p:txBody>
            </p:sp>
            <p:sp>
              <p:nvSpPr>
                <p:cNvPr id="11" name="矩形 10"/>
                <p:cNvSpPr/>
                <p:nvPr/>
              </p:nvSpPr>
              <p:spPr>
                <a:xfrm>
                  <a:off x="4499422" y="980728"/>
                  <a:ext cx="4032448" cy="2880320"/>
                </a:xfrm>
                <a:prstGeom prst="rect">
                  <a:avLst/>
                </a:prstGeom>
                <a:solidFill>
                  <a:srgbClr val="FFFFFF"/>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t"/>
                <a:lstStyle/>
                <a:p>
                  <a:pPr algn="ctr" fontAlgn="base">
                    <a:spcBef>
                      <a:spcPct val="0"/>
                    </a:spcBef>
                    <a:spcAft>
                      <a:spcPct val="0"/>
                    </a:spcAft>
                  </a:pPr>
                  <a:r>
                    <a:rPr lang="en-US" altLang="zh-CN" sz="1400" dirty="0" smtClean="0">
                      <a:solidFill>
                        <a:srgbClr val="002060"/>
                      </a:solidFill>
                      <a:latin typeface="黑体" panose="02010609060101010101" pitchFamily="2" charset="-122"/>
                      <a:ea typeface="黑体" panose="02010609060101010101" pitchFamily="2" charset="-122"/>
                    </a:rPr>
                    <a:t>2012</a:t>
                  </a:r>
                  <a:r>
                    <a:rPr lang="zh-CN" altLang="en-US" sz="1400" dirty="0" smtClean="0">
                      <a:solidFill>
                        <a:srgbClr val="002060"/>
                      </a:solidFill>
                      <a:latin typeface="黑体" panose="02010609060101010101" pitchFamily="2" charset="-122"/>
                      <a:ea typeface="黑体" panose="02010609060101010101" pitchFamily="2" charset="-122"/>
                    </a:rPr>
                    <a:t>年</a:t>
                  </a:r>
                  <a:r>
                    <a:rPr lang="zh-CN" altLang="en-US" sz="1400" dirty="0">
                      <a:solidFill>
                        <a:srgbClr val="002060"/>
                      </a:solidFill>
                      <a:latin typeface="黑体" panose="02010609060101010101" pitchFamily="2" charset="-122"/>
                      <a:ea typeface="黑体" panose="02010609060101010101" pitchFamily="2" charset="-122"/>
                    </a:rPr>
                    <a:t>音乐演唱演奏测试</a:t>
                  </a:r>
                  <a:endParaRPr lang="en-US" altLang="zh-CN" sz="1400" dirty="0">
                    <a:solidFill>
                      <a:srgbClr val="002060"/>
                    </a:solidFill>
                    <a:latin typeface="黑体" panose="02010609060101010101" pitchFamily="2" charset="-122"/>
                    <a:ea typeface="黑体" panose="02010609060101010101" pitchFamily="2" charset="-122"/>
                  </a:endParaRPr>
                </a:p>
              </p:txBody>
            </p:sp>
          </p:grpSp>
          <p:pic>
            <p:nvPicPr>
              <p:cNvPr id="7" name="图片 6" descr="IMG_8207_缩小大小.jpg"/>
              <p:cNvPicPr>
                <a:picLocks noChangeAspect="1"/>
              </p:cNvPicPr>
              <p:nvPr/>
            </p:nvPicPr>
            <p:blipFill>
              <a:blip r:embed="rId1"/>
              <a:srcRect/>
              <a:stretch>
                <a:fillRect/>
              </a:stretch>
            </p:blipFill>
            <p:spPr>
              <a:xfrm>
                <a:off x="4787024" y="1982616"/>
                <a:ext cx="3497471" cy="2153923"/>
              </a:xfrm>
              <a:prstGeom prst="rect">
                <a:avLst/>
              </a:prstGeom>
            </p:spPr>
          </p:pic>
        </p:grpSp>
        <p:pic>
          <p:nvPicPr>
            <p:cNvPr id="1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595" y="1995157"/>
              <a:ext cx="3428868" cy="215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8944" y="4379593"/>
              <a:ext cx="3497471" cy="202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p:cNvPicPr/>
            <p:nvPr/>
          </p:nvPicPr>
          <p:blipFill>
            <a:blip r:embed="rId4"/>
            <a:srcRect/>
            <a:stretch>
              <a:fillRect/>
            </a:stretch>
          </p:blipFill>
          <p:spPr bwMode="auto">
            <a:xfrm>
              <a:off x="807594" y="4379593"/>
              <a:ext cx="3428869" cy="202324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1"/>
          <p:cNvSpPr>
            <a:spLocks noGrp="1"/>
          </p:cNvSpPr>
          <p:nvPr>
            <p:ph type="title"/>
          </p:nvPr>
        </p:nvSpPr>
        <p:spPr>
          <a:xfrm>
            <a:off x="1619672" y="657489"/>
            <a:ext cx="6336704" cy="688033"/>
          </a:xfrm>
        </p:spPr>
        <p:txBody>
          <a:bodyPr>
            <a:normAutofit/>
          </a:bodyPr>
          <a:lstStyle/>
          <a:p>
            <a:pPr>
              <a:defRPr/>
            </a:pPr>
            <a:r>
              <a:rPr lang="zh-CN" altLang="en-US" sz="3200" dirty="0" smtClean="0">
                <a:solidFill>
                  <a:schemeClr val="tx1"/>
                </a:solidFill>
                <a:latin typeface="黑体" panose="02010609060101010101" pitchFamily="2" charset="-122"/>
                <a:ea typeface="黑体" panose="02010609060101010101" pitchFamily="2" charset="-122"/>
              </a:rPr>
              <a:t>六大特点</a:t>
            </a:r>
            <a:endParaRPr lang="zh-CN" altLang="en-US" sz="3200" dirty="0">
              <a:solidFill>
                <a:schemeClr val="tx1"/>
              </a:solidFill>
              <a:latin typeface="黑体" panose="02010609060101010101" pitchFamily="2" charset="-122"/>
              <a:ea typeface="黑体" panose="02010609060101010101" pitchFamily="2" charset="-122"/>
            </a:endParaRPr>
          </a:p>
        </p:txBody>
      </p:sp>
      <p:sp>
        <p:nvSpPr>
          <p:cNvPr id="41" name="矩形 40"/>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aphicFrame>
        <p:nvGraphicFramePr>
          <p:cNvPr id="2" name="图示 1"/>
          <p:cNvGraphicFramePr/>
          <p:nvPr/>
        </p:nvGraphicFramePr>
        <p:xfrm>
          <a:off x="323528" y="1556792"/>
          <a:ext cx="8676456" cy="494116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7664" y="725146"/>
            <a:ext cx="7272807" cy="788666"/>
          </a:xfrm>
        </p:spPr>
        <p:txBody>
          <a:bodyPr>
            <a:normAutofit/>
          </a:bodyPr>
          <a:lstStyle/>
          <a:p>
            <a:r>
              <a:rPr lang="zh-CN" altLang="en-US" sz="2400" dirty="0">
                <a:solidFill>
                  <a:schemeClr val="tx1"/>
                </a:solidFill>
                <a:latin typeface="黑体" panose="02010609060101010101" pitchFamily="2" charset="-122"/>
                <a:ea typeface="黑体" panose="02010609060101010101" pitchFamily="2" charset="-122"/>
              </a:rPr>
              <a:t>采用大量先进的数据分析方法，开发相应软件</a:t>
            </a:r>
            <a:r>
              <a:rPr lang="zh-CN" altLang="en-US" sz="2400" dirty="0" smtClean="0">
                <a:solidFill>
                  <a:schemeClr val="tx1"/>
                </a:solidFill>
                <a:latin typeface="黑体" panose="02010609060101010101" pitchFamily="2" charset="-122"/>
                <a:ea typeface="黑体" panose="02010609060101010101" pitchFamily="2" charset="-122"/>
              </a:rPr>
              <a:t>系统</a:t>
            </a:r>
            <a:endParaRPr lang="zh-CN" altLang="en-US" sz="2400" dirty="0">
              <a:solidFill>
                <a:schemeClr val="tx1"/>
              </a:solidFill>
            </a:endParaRPr>
          </a:p>
        </p:txBody>
      </p:sp>
      <p:sp>
        <p:nvSpPr>
          <p:cNvPr id="4" name="矩形 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
        <p:nvSpPr>
          <p:cNvPr id="14" name="内容占位符 14"/>
          <p:cNvSpPr txBox="1"/>
          <p:nvPr/>
        </p:nvSpPr>
        <p:spPr bwMode="gray">
          <a:xfrm>
            <a:off x="395536" y="1556792"/>
            <a:ext cx="8676456" cy="1440160"/>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65125" lvl="1" indent="-365125">
              <a:lnSpc>
                <a:spcPct val="150000"/>
              </a:lnSpc>
              <a:buFont typeface="Wingdings" panose="05000000000000000000" pitchFamily="2" charset="2"/>
              <a:buChar char="l"/>
            </a:pPr>
            <a:r>
              <a:rPr lang="zh-CN" altLang="en-US" sz="2000" kern="0" dirty="0" smtClean="0">
                <a:latin typeface="黑体" panose="02010609060101010101" pitchFamily="2" charset="-122"/>
                <a:ea typeface="黑体" panose="02010609060101010101" pitchFamily="2" charset="-122"/>
              </a:rPr>
              <a:t>常用数据分析方法</a:t>
            </a:r>
            <a:r>
              <a:rPr lang="en-US" altLang="zh-CN" sz="2000" kern="0" dirty="0" smtClean="0">
                <a:latin typeface="黑体" panose="02010609060101010101" pitchFamily="2" charset="-122"/>
                <a:ea typeface="黑体" panose="02010609060101010101" pitchFamily="2" charset="-122"/>
              </a:rPr>
              <a:t>——</a:t>
            </a:r>
            <a:r>
              <a:rPr lang="zh-CN" altLang="en-US" sz="2000" kern="0" dirty="0" smtClean="0">
                <a:latin typeface="黑体" panose="02010609060101010101" pitchFamily="2" charset="-122"/>
                <a:ea typeface="黑体" panose="02010609060101010101" pitchFamily="2" charset="-122"/>
              </a:rPr>
              <a:t>教育测量类</a:t>
            </a:r>
            <a:endParaRPr lang="en-US" altLang="zh-CN" sz="2000" kern="0" dirty="0" smtClean="0">
              <a:latin typeface="黑体" panose="02010609060101010101" pitchFamily="2" charset="-122"/>
              <a:ea typeface="黑体" panose="02010609060101010101" pitchFamily="2" charset="-122"/>
            </a:endParaRPr>
          </a:p>
          <a:p>
            <a:pPr marL="533400" lvl="1" indent="-351155">
              <a:lnSpc>
                <a:spcPct val="150000"/>
              </a:lnSpc>
              <a:buFont typeface="Wingdings" panose="05000000000000000000" pitchFamily="2" charset="2"/>
              <a:buChar char="ü"/>
            </a:pPr>
            <a:r>
              <a:rPr lang="zh-CN" altLang="en-US" sz="1800" b="1" kern="0" dirty="0" smtClean="0">
                <a:latin typeface="楷体" panose="02010609060101010101" pitchFamily="49" charset="-122"/>
                <a:ea typeface="楷体" panose="02010609060101010101" pitchFamily="49" charset="-122"/>
              </a:rPr>
              <a:t>项目反应理论</a:t>
            </a:r>
            <a:r>
              <a:rPr lang="en-US" altLang="zh-CN" sz="1800" b="1" kern="0" dirty="0" err="1" smtClean="0">
                <a:latin typeface="楷体" panose="02010609060101010101" pitchFamily="49" charset="-122"/>
                <a:ea typeface="楷体" panose="02010609060101010101" pitchFamily="49" charset="-122"/>
              </a:rPr>
              <a:t>模型</a:t>
            </a:r>
            <a:r>
              <a:rPr lang="zh-CN" altLang="en-US" sz="1800" b="1" kern="0" dirty="0" smtClean="0">
                <a:latin typeface="楷体" panose="02010609060101010101" pitchFamily="49" charset="-122"/>
                <a:ea typeface="楷体" panose="02010609060101010101" pitchFamily="49" charset="-122"/>
              </a:rPr>
              <a:t>（单参数模型、两参数模型、三参数模型、等级反应模型、分步计分模型、多维项目反应</a:t>
            </a:r>
            <a:r>
              <a:rPr lang="en-US" altLang="zh-CN" sz="1800" b="1" kern="0" dirty="0" err="1" smtClean="0">
                <a:latin typeface="楷体" panose="02010609060101010101" pitchFamily="49" charset="-122"/>
                <a:ea typeface="楷体" panose="02010609060101010101" pitchFamily="49" charset="-122"/>
              </a:rPr>
              <a:t>模型</a:t>
            </a:r>
            <a:r>
              <a:rPr lang="zh-CN" altLang="en-US" sz="1800" b="1" kern="0" dirty="0" smtClean="0">
                <a:latin typeface="楷体" panose="02010609060101010101" pitchFamily="49" charset="-122"/>
                <a:ea typeface="楷体" panose="02010609060101010101" pitchFamily="49" charset="-122"/>
              </a:rPr>
              <a:t>）</a:t>
            </a:r>
            <a:r>
              <a:rPr lang="en-US" altLang="zh-CN" sz="1800" b="1" kern="0" dirty="0" smtClean="0">
                <a:latin typeface="楷体" panose="02010609060101010101" pitchFamily="49" charset="-122"/>
                <a:ea typeface="楷体" panose="02010609060101010101" pitchFamily="49" charset="-122"/>
              </a:rPr>
              <a:t>——</a:t>
            </a:r>
            <a:r>
              <a:rPr lang="zh-CN" altLang="en-US" sz="1800" b="1" kern="0" dirty="0" smtClean="0">
                <a:solidFill>
                  <a:srgbClr val="C00000"/>
                </a:solidFill>
                <a:latin typeface="楷体" panose="02010609060101010101" pitchFamily="49" charset="-122"/>
                <a:ea typeface="楷体" panose="02010609060101010101" pitchFamily="49" charset="-122"/>
              </a:rPr>
              <a:t>用于试题分析、等值校准</a:t>
            </a:r>
            <a:r>
              <a:rPr lang="zh-CN" altLang="en-US" sz="1800" b="1" kern="0" dirty="0" smtClean="0">
                <a:latin typeface="楷体" panose="02010609060101010101" pitchFamily="49" charset="-122"/>
                <a:ea typeface="楷体" panose="02010609060101010101" pitchFamily="49" charset="-122"/>
              </a:rPr>
              <a:t>等</a:t>
            </a:r>
            <a:endParaRPr lang="en-US" altLang="zh-CN" sz="1800" b="1" kern="0" dirty="0" smtClean="0">
              <a:latin typeface="楷体" panose="02010609060101010101" pitchFamily="49" charset="-122"/>
              <a:ea typeface="楷体" panose="02010609060101010101" pitchFamily="49" charset="-122"/>
            </a:endParaRPr>
          </a:p>
        </p:txBody>
      </p:sp>
      <p:grpSp>
        <p:nvGrpSpPr>
          <p:cNvPr id="15" name="组合 18"/>
          <p:cNvGrpSpPr/>
          <p:nvPr/>
        </p:nvGrpSpPr>
        <p:grpSpPr>
          <a:xfrm>
            <a:off x="628185" y="3068960"/>
            <a:ext cx="8028383" cy="3384376"/>
            <a:chOff x="827584" y="2459453"/>
            <a:chExt cx="8028383" cy="2240977"/>
          </a:xfrm>
        </p:grpSpPr>
        <p:grpSp>
          <p:nvGrpSpPr>
            <p:cNvPr id="16" name="组合 10"/>
            <p:cNvGrpSpPr/>
            <p:nvPr/>
          </p:nvGrpSpPr>
          <p:grpSpPr>
            <a:xfrm>
              <a:off x="1403648" y="2468182"/>
              <a:ext cx="6118365" cy="2232248"/>
              <a:chOff x="1691680" y="2468182"/>
              <a:chExt cx="6118365" cy="2232248"/>
            </a:xfrm>
          </p:grpSpPr>
          <p:pic>
            <p:nvPicPr>
              <p:cNvPr id="19" name="Picture 2" descr="图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1680" y="2468182"/>
                <a:ext cx="3324120" cy="22322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p:nvPicPr>
            <p:blipFill rotWithShape="1">
              <a:blip r:embed="rId2" cstate="print"/>
              <a:srcRect/>
              <a:stretch>
                <a:fillRect/>
              </a:stretch>
            </p:blipFill>
            <p:spPr bwMode="auto">
              <a:xfrm>
                <a:off x="5006240" y="2468183"/>
                <a:ext cx="2803805" cy="1084904"/>
              </a:xfrm>
              <a:prstGeom prst="rect">
                <a:avLst/>
              </a:prstGeom>
              <a:noFill/>
              <a:ln w="9525">
                <a:solidFill>
                  <a:srgbClr val="FFFFFF">
                    <a:lumMod val="50000"/>
                  </a:srgbClr>
                </a:solidFill>
                <a:miter lim="800000"/>
                <a:headEnd/>
                <a:tailEnd/>
              </a:ln>
            </p:spPr>
          </p:pic>
          <p:pic>
            <p:nvPicPr>
              <p:cNvPr id="21" name="Picture 3"/>
              <p:cNvPicPr>
                <a:picLocks noChangeAspect="1" noChangeArrowheads="1"/>
              </p:cNvPicPr>
              <p:nvPr/>
            </p:nvPicPr>
            <p:blipFill rotWithShape="1">
              <a:blip r:embed="rId3" cstate="print"/>
              <a:srcRect/>
              <a:stretch>
                <a:fillRect/>
              </a:stretch>
            </p:blipFill>
            <p:spPr bwMode="auto">
              <a:xfrm>
                <a:off x="4993315" y="3553087"/>
                <a:ext cx="2803805" cy="1147343"/>
              </a:xfrm>
              <a:prstGeom prst="rect">
                <a:avLst/>
              </a:prstGeom>
              <a:noFill/>
              <a:ln w="9525">
                <a:solidFill>
                  <a:srgbClr val="FFFFFF">
                    <a:lumMod val="50000"/>
                  </a:srgbClr>
                </a:solidFill>
                <a:miter lim="800000"/>
                <a:headEnd/>
                <a:tailEnd/>
              </a:ln>
            </p:spPr>
          </p:pic>
        </p:grpSp>
        <p:sp>
          <p:nvSpPr>
            <p:cNvPr id="17" name="矩形 16"/>
            <p:cNvSpPr/>
            <p:nvPr/>
          </p:nvSpPr>
          <p:spPr>
            <a:xfrm>
              <a:off x="827584" y="2468183"/>
              <a:ext cx="576064" cy="2232246"/>
            </a:xfrm>
            <a:prstGeom prst="rect">
              <a:avLst/>
            </a:prstGeom>
            <a:solidFill>
              <a:schemeClr val="accent3">
                <a:lumMod val="40000"/>
                <a:lumOff val="60000"/>
              </a:schemeClr>
            </a:solidFill>
            <a:ln w="6350" cap="flat" cmpd="sng" algn="ctr">
              <a:solidFill>
                <a:srgbClr val="AD6DD5">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smtClean="0">
                  <a:ln>
                    <a:noFill/>
                  </a:ln>
                  <a:effectLst/>
                  <a:uLnTx/>
                  <a:uFillTx/>
                  <a:latin typeface="黑体" panose="02010609060101010101" pitchFamily="2" charset="-122"/>
                  <a:ea typeface="黑体" panose="02010609060101010101" pitchFamily="2" charset="-122"/>
                  <a:cs typeface="Arial" panose="020B0604020202020204"/>
                </a:rPr>
                <a:t>三参数模型</a:t>
              </a:r>
              <a:endParaRPr kumimoji="0" lang="zh-CN" altLang="en-US" sz="1800" b="0" i="0" u="none" strike="noStrike" kern="0" cap="none" spc="0" normalizeH="0" baseline="0" noProof="0" dirty="0" smtClean="0">
                <a:ln>
                  <a:noFill/>
                </a:ln>
                <a:effectLst/>
                <a:uLnTx/>
                <a:uFillTx/>
                <a:latin typeface="黑体" panose="02010609060101010101" pitchFamily="2" charset="-122"/>
                <a:ea typeface="黑体" panose="02010609060101010101" pitchFamily="2" charset="-122"/>
                <a:cs typeface="Arial" panose="020B0604020202020204"/>
              </a:endParaRPr>
            </a:p>
          </p:txBody>
        </p:sp>
        <p:sp>
          <p:nvSpPr>
            <p:cNvPr id="18" name="矩形 17"/>
            <p:cNvSpPr/>
            <p:nvPr/>
          </p:nvSpPr>
          <p:spPr>
            <a:xfrm>
              <a:off x="7531572" y="2459453"/>
              <a:ext cx="1324395" cy="2232246"/>
            </a:xfrm>
            <a:prstGeom prst="rect">
              <a:avLst/>
            </a:prstGeom>
            <a:solidFill>
              <a:schemeClr val="accent3">
                <a:lumMod val="40000"/>
                <a:lumOff val="60000"/>
              </a:schemeClr>
            </a:solidFill>
            <a:ln w="9525" cap="flat" cmpd="sng" algn="ctr">
              <a:solidFill>
                <a:srgbClr val="AD6DD5">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smtClean="0">
                  <a:ln>
                    <a:noFill/>
                  </a:ln>
                  <a:effectLst/>
                  <a:uLnTx/>
                  <a:uFillTx/>
                  <a:latin typeface="黑体" panose="02010609060101010101" pitchFamily="2" charset="-122"/>
                  <a:ea typeface="黑体" panose="02010609060101010101" pitchFamily="2" charset="-122"/>
                  <a:cs typeface="Arial" panose="020B0604020202020204"/>
                </a:rPr>
                <a:t>题目与学生能力对应分布图</a:t>
              </a:r>
              <a:endParaRPr kumimoji="0" lang="en-US" altLang="zh-CN" sz="1800" b="0" i="0" u="none" strike="noStrike" kern="0" cap="none" spc="0" normalizeH="0" baseline="0" noProof="0" dirty="0" smtClean="0">
                <a:ln>
                  <a:noFill/>
                </a:ln>
                <a:effectLst/>
                <a:uLnTx/>
                <a:uFillTx/>
                <a:latin typeface="黑体" panose="02010609060101010101" pitchFamily="2" charset="-122"/>
                <a:ea typeface="黑体" panose="02010609060101010101" pitchFamily="2" charset="-122"/>
                <a:cs typeface="Arial" panose="020B0604020202020204"/>
              </a:endParaRPr>
            </a:p>
            <a:p>
              <a:pPr marL="0" marR="0" lvl="0" indent="0" algn="ctr" defTabSz="914400" eaLnBrk="1" fontAlgn="base" latinLnBrk="0" hangingPunct="1">
                <a:lnSpc>
                  <a:spcPct val="100000"/>
                </a:lnSpc>
                <a:spcBef>
                  <a:spcPct val="0"/>
                </a:spcBef>
                <a:spcAft>
                  <a:spcPct val="0"/>
                </a:spcAft>
                <a:buClrTx/>
                <a:buSzTx/>
                <a:buFontTx/>
                <a:buNone/>
                <a:defRPr/>
              </a:pPr>
              <a:endParaRPr kumimoji="0" lang="en-US" altLang="zh-CN" sz="1800" b="0" i="0" u="none" strike="noStrike" kern="0" cap="none" spc="0" normalizeH="0" baseline="0" noProof="0" dirty="0" smtClean="0">
                <a:ln>
                  <a:noFill/>
                </a:ln>
                <a:effectLst/>
                <a:uLnTx/>
                <a:uFillTx/>
                <a:latin typeface="黑体" panose="02010609060101010101" pitchFamily="2" charset="-122"/>
                <a:ea typeface="黑体" panose="02010609060101010101" pitchFamily="2" charset="-122"/>
                <a:cs typeface="Arial" panose="020B0604020202020204"/>
              </a:endParaRPr>
            </a:p>
            <a:p>
              <a:pPr marL="0" marR="0" lvl="0" indent="0" algn="ctr" defTabSz="914400" eaLnBrk="1" fontAlgn="base" latinLnBrk="0" hangingPunct="1">
                <a:lnSpc>
                  <a:spcPct val="100000"/>
                </a:lnSpc>
                <a:spcBef>
                  <a:spcPct val="0"/>
                </a:spcBef>
                <a:spcAft>
                  <a:spcPct val="0"/>
                </a:spcAft>
                <a:buClrTx/>
                <a:buSzTx/>
                <a:buFontTx/>
                <a:buNone/>
                <a:defRPr/>
              </a:pPr>
              <a:endParaRPr kumimoji="0" lang="en-US" altLang="zh-CN" sz="1800" b="0" i="0" u="none" strike="noStrike" kern="0" cap="none" spc="0" normalizeH="0" baseline="0" noProof="0" dirty="0" smtClean="0">
                <a:ln>
                  <a:noFill/>
                </a:ln>
                <a:effectLst/>
                <a:uLnTx/>
                <a:uFillTx/>
                <a:latin typeface="黑体" panose="02010609060101010101" pitchFamily="2" charset="-122"/>
                <a:ea typeface="黑体" panose="02010609060101010101" pitchFamily="2" charset="-122"/>
                <a:cs typeface="Arial" panose="020B0604020202020204"/>
              </a:endParaRPr>
            </a:p>
            <a:p>
              <a:pPr marL="0" marR="0" lvl="0" indent="0" algn="ctr" defTabSz="914400" eaLnBrk="1" fontAlgn="base" latinLnBrk="0" hangingPunct="1">
                <a:lnSpc>
                  <a:spcPct val="100000"/>
                </a:lnSpc>
                <a:spcBef>
                  <a:spcPct val="0"/>
                </a:spcBef>
                <a:spcAft>
                  <a:spcPct val="0"/>
                </a:spcAft>
                <a:buClrTx/>
                <a:buSzTx/>
                <a:buFontTx/>
                <a:buNone/>
                <a:defRPr/>
              </a:pPr>
              <a:endParaRPr kumimoji="0" lang="en-US" altLang="zh-CN" sz="1800" b="0" i="0" u="none" strike="noStrike" kern="0" cap="none" spc="0" normalizeH="0" baseline="0" noProof="0" dirty="0" smtClean="0">
                <a:ln>
                  <a:noFill/>
                </a:ln>
                <a:effectLst/>
                <a:uLnTx/>
                <a:uFillTx/>
                <a:latin typeface="黑体" panose="02010609060101010101" pitchFamily="2" charset="-122"/>
                <a:ea typeface="黑体" panose="02010609060101010101" pitchFamily="2" charset="-122"/>
                <a:cs typeface="Arial" panose="020B0604020202020204"/>
              </a:endParaRPr>
            </a:p>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smtClean="0">
                  <a:ln>
                    <a:noFill/>
                  </a:ln>
                  <a:effectLst/>
                  <a:uLnTx/>
                  <a:uFillTx/>
                  <a:latin typeface="黑体" panose="02010609060101010101" pitchFamily="2" charset="-122"/>
                  <a:ea typeface="黑体" panose="02010609060101010101" pitchFamily="2" charset="-122"/>
                  <a:cs typeface="Arial" panose="020B0604020202020204"/>
                </a:rPr>
                <a:t>题目信息量图</a:t>
              </a:r>
              <a:endParaRPr kumimoji="0" lang="zh-CN" altLang="en-US" sz="1800" b="0" i="0" u="none" strike="noStrike" kern="0" cap="none" spc="0" normalizeH="0" baseline="0" noProof="0" dirty="0" smtClean="0">
                <a:ln>
                  <a:noFill/>
                </a:ln>
                <a:effectLst/>
                <a:uLnTx/>
                <a:uFillTx/>
                <a:latin typeface="黑体" panose="02010609060101010101" pitchFamily="2" charset="-122"/>
                <a:ea typeface="黑体" panose="02010609060101010101" pitchFamily="2" charset="-122"/>
                <a:cs typeface="Arial" panose="020B0604020202020204"/>
              </a:endParaRPr>
            </a:p>
          </p:txBody>
        </p:sp>
      </p:grpSp>
      <p:cxnSp>
        <p:nvCxnSpPr>
          <p:cNvPr id="22" name="直接连接符 21"/>
          <p:cNvCxnSpPr/>
          <p:nvPr/>
        </p:nvCxnSpPr>
        <p:spPr>
          <a:xfrm>
            <a:off x="7309689" y="4696576"/>
            <a:ext cx="1346879" cy="0"/>
          </a:xfrm>
          <a:prstGeom prst="line">
            <a:avLst/>
          </a:prstGeom>
          <a:noFill/>
          <a:ln w="9525" cap="flat" cmpd="sng" algn="ctr">
            <a:solidFill>
              <a:srgbClr val="EBFDEC">
                <a:shade val="95000"/>
                <a:satMod val="105000"/>
              </a:srgbClr>
            </a:solidFill>
            <a:prstDash val="dash"/>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14"/>
          <p:cNvSpPr txBox="1"/>
          <p:nvPr/>
        </p:nvSpPr>
        <p:spPr bwMode="gray">
          <a:xfrm>
            <a:off x="357158" y="1386962"/>
            <a:ext cx="5357818" cy="520882"/>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65125" lvl="1" indent="-365125">
              <a:lnSpc>
                <a:spcPct val="150000"/>
              </a:lnSpc>
              <a:buFont typeface="Wingdings" panose="05000000000000000000" pitchFamily="2" charset="2"/>
              <a:buChar char="l"/>
            </a:pPr>
            <a:r>
              <a:rPr lang="zh-CN" altLang="en-US" sz="2000" dirty="0" smtClean="0">
                <a:solidFill>
                  <a:srgbClr val="000000"/>
                </a:solidFill>
                <a:latin typeface="黑体" panose="02010609060101010101" pitchFamily="2" charset="-122"/>
                <a:ea typeface="黑体" panose="02010609060101010101" pitchFamily="2" charset="-122"/>
              </a:rPr>
              <a:t>常用数据分析方法</a:t>
            </a:r>
            <a:r>
              <a:rPr lang="en-US" altLang="zh-CN" sz="2000" dirty="0" smtClean="0">
                <a:solidFill>
                  <a:srgbClr val="000000"/>
                </a:solidFill>
                <a:latin typeface="黑体" panose="02010609060101010101" pitchFamily="2" charset="-122"/>
                <a:ea typeface="黑体" panose="02010609060101010101" pitchFamily="2" charset="-122"/>
              </a:rPr>
              <a:t>——</a:t>
            </a:r>
            <a:r>
              <a:rPr lang="zh-CN" altLang="en-US" sz="2000" dirty="0" smtClean="0">
                <a:solidFill>
                  <a:srgbClr val="000000"/>
                </a:solidFill>
                <a:latin typeface="黑体" panose="02010609060101010101" pitchFamily="2" charset="-122"/>
                <a:ea typeface="黑体" panose="02010609060101010101" pitchFamily="2" charset="-122"/>
              </a:rPr>
              <a:t>教育统计类</a:t>
            </a:r>
            <a:endParaRPr lang="en-US" altLang="zh-CN" sz="2000" dirty="0" smtClean="0">
              <a:solidFill>
                <a:srgbClr val="000000"/>
              </a:solidFill>
              <a:latin typeface="黑体" panose="02010609060101010101" pitchFamily="2" charset="-122"/>
              <a:ea typeface="黑体" panose="02010609060101010101" pitchFamily="2" charset="-122"/>
            </a:endParaRPr>
          </a:p>
          <a:p>
            <a:pPr lvl="1">
              <a:buFontTx/>
              <a:buNone/>
            </a:pPr>
            <a:endParaRPr lang="en-US" altLang="zh-CN" sz="1800" dirty="0" smtClean="0">
              <a:solidFill>
                <a:srgbClr val="000000"/>
              </a:solidFill>
              <a:latin typeface="楷体_GB2312" panose="02010609030101010101" pitchFamily="49" charset="-122"/>
              <a:ea typeface="楷体_GB2312" panose="02010609030101010101" pitchFamily="49" charset="-122"/>
            </a:endParaRPr>
          </a:p>
          <a:p>
            <a:pPr lvl="1">
              <a:buFont typeface="Wingdings" panose="05000000000000000000" pitchFamily="2" charset="2"/>
              <a:buChar char="ü"/>
            </a:pPr>
            <a:endParaRPr lang="en-US" altLang="zh-CN" sz="1800" dirty="0" smtClean="0">
              <a:solidFill>
                <a:srgbClr val="000000"/>
              </a:solidFill>
              <a:latin typeface="楷体_GB2312" panose="02010609030101010101" pitchFamily="49" charset="-122"/>
              <a:ea typeface="楷体_GB2312" panose="02010609030101010101" pitchFamily="49" charset="-122"/>
            </a:endParaRPr>
          </a:p>
          <a:p>
            <a:pPr lvl="1">
              <a:buFont typeface="Wingdings" panose="05000000000000000000" pitchFamily="2" charset="2"/>
              <a:buChar char="ü"/>
            </a:pPr>
            <a:endParaRPr lang="en-US" altLang="zh-CN" sz="1800" dirty="0">
              <a:solidFill>
                <a:srgbClr val="000000"/>
              </a:solidFill>
              <a:latin typeface="楷体_GB2312" panose="02010609030101010101" pitchFamily="49" charset="-122"/>
              <a:ea typeface="楷体_GB2312" panose="02010609030101010101" pitchFamily="49" charset="-122"/>
            </a:endParaRPr>
          </a:p>
          <a:p>
            <a:pPr lvl="1">
              <a:buFont typeface="Wingdings" panose="05000000000000000000" pitchFamily="2" charset="2"/>
              <a:buChar char="ü"/>
            </a:pPr>
            <a:endParaRPr lang="en-US" altLang="zh-CN" sz="1800" dirty="0" smtClean="0">
              <a:solidFill>
                <a:srgbClr val="000000"/>
              </a:solidFill>
              <a:latin typeface="楷体_GB2312" panose="02010609030101010101" pitchFamily="49" charset="-122"/>
              <a:ea typeface="楷体_GB2312" panose="02010609030101010101" pitchFamily="49" charset="-122"/>
            </a:endParaRPr>
          </a:p>
          <a:p>
            <a:pPr lvl="1">
              <a:buFont typeface="Wingdings" panose="05000000000000000000" pitchFamily="2" charset="2"/>
              <a:buChar char="ü"/>
            </a:pPr>
            <a:endParaRPr lang="en-US" altLang="zh-CN" sz="1800" kern="0" dirty="0" smtClean="0">
              <a:solidFill>
                <a:srgbClr val="000000"/>
              </a:solidFill>
              <a:latin typeface="楷体_GB2312" panose="02010609030101010101" pitchFamily="49" charset="-122"/>
              <a:ea typeface="楷体_GB2312" panose="02010609030101010101" pitchFamily="49" charset="-122"/>
            </a:endParaRPr>
          </a:p>
          <a:p>
            <a:pPr lvl="1">
              <a:buFont typeface="Wingdings" panose="05000000000000000000" pitchFamily="2" charset="2"/>
              <a:buChar char="ü"/>
            </a:pPr>
            <a:endParaRPr lang="en-US" altLang="zh-CN" sz="1800" kern="0" dirty="0" smtClean="0">
              <a:solidFill>
                <a:srgbClr val="000000"/>
              </a:solidFill>
              <a:latin typeface="楷体_GB2312" panose="02010609030101010101" pitchFamily="49" charset="-122"/>
              <a:ea typeface="楷体_GB2312" panose="02010609030101010101" pitchFamily="49" charset="-122"/>
            </a:endParaRPr>
          </a:p>
          <a:p>
            <a:pPr lvl="1">
              <a:buFont typeface="Wingdings" panose="05000000000000000000" pitchFamily="2" charset="2"/>
              <a:buChar char="ü"/>
            </a:pPr>
            <a:endParaRPr lang="en-US" altLang="zh-CN" sz="1800" kern="0" dirty="0" smtClean="0">
              <a:solidFill>
                <a:srgbClr val="000000"/>
              </a:solidFill>
              <a:latin typeface="楷体_GB2312" panose="02010609030101010101" pitchFamily="49" charset="-122"/>
              <a:ea typeface="楷体_GB2312" panose="02010609030101010101" pitchFamily="49" charset="-122"/>
            </a:endParaRPr>
          </a:p>
          <a:p>
            <a:pPr marL="533400" lvl="1" indent="-351155">
              <a:buFont typeface="Wingdings" panose="05000000000000000000" pitchFamily="2" charset="2"/>
              <a:buChar char="ü"/>
            </a:pPr>
            <a:endParaRPr lang="en-US" altLang="zh-CN" sz="1800" dirty="0" smtClean="0">
              <a:solidFill>
                <a:srgbClr val="C00000"/>
              </a:solidFill>
              <a:latin typeface="楷体_GB2312" panose="02010609030101010101" pitchFamily="49" charset="-122"/>
              <a:ea typeface="楷体_GB2312" panose="02010609030101010101" pitchFamily="49" charset="-122"/>
            </a:endParaRPr>
          </a:p>
          <a:p>
            <a:pPr lvl="1">
              <a:buFontTx/>
              <a:buNone/>
            </a:pPr>
            <a:endParaRPr lang="en-US" altLang="zh-CN" sz="1800" kern="0" dirty="0">
              <a:solidFill>
                <a:srgbClr val="000000"/>
              </a:solidFill>
              <a:latin typeface="楷体_GB2312" panose="02010609030101010101" pitchFamily="49" charset="-122"/>
              <a:ea typeface="楷体_GB2312" panose="02010609030101010101" pitchFamily="49" charset="-122"/>
            </a:endParaRPr>
          </a:p>
          <a:p>
            <a:pPr lvl="1">
              <a:buFontTx/>
              <a:buNone/>
            </a:pPr>
            <a:endParaRPr lang="en-US" altLang="zh-CN" sz="1800" kern="0" dirty="0">
              <a:solidFill>
                <a:srgbClr val="000000"/>
              </a:solidFill>
              <a:latin typeface="楷体_GB2312" panose="02010609030101010101" pitchFamily="49" charset="-122"/>
              <a:ea typeface="楷体_GB2312" panose="02010609030101010101" pitchFamily="49" charset="-122"/>
            </a:endParaRPr>
          </a:p>
          <a:p>
            <a:pPr lvl="1">
              <a:buFontTx/>
              <a:buNone/>
            </a:pPr>
            <a:endParaRPr lang="zh-CN" altLang="en-US" sz="2400" dirty="0">
              <a:solidFill>
                <a:srgbClr val="000000"/>
              </a:solidFill>
              <a:latin typeface="黑体" panose="02010609060101010101" pitchFamily="2" charset="-122"/>
              <a:ea typeface="黑体" panose="02010609060101010101" pitchFamily="2" charset="-122"/>
            </a:endParaRPr>
          </a:p>
        </p:txBody>
      </p:sp>
      <p:pic>
        <p:nvPicPr>
          <p:cNvPr id="5" name="Picture 2" descr="http://www.sciencesoftware.com.cn/admin/upload/soft/200652742386465.gif"/>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651049" y="2489459"/>
            <a:ext cx="3976032" cy="2005832"/>
          </a:xfrm>
          <a:prstGeom prst="rect">
            <a:avLst/>
          </a:prstGeom>
          <a:ln w="38100" cap="sq">
            <a:solidFill>
              <a:schemeClr val="bg1">
                <a:lumMod val="95000"/>
              </a:schemeClr>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2" cstate="print"/>
          <a:srcRect/>
          <a:stretch>
            <a:fillRect/>
          </a:stretch>
        </p:blipFill>
        <p:spPr bwMode="auto">
          <a:xfrm>
            <a:off x="2287463" y="4657503"/>
            <a:ext cx="5131627" cy="2145631"/>
          </a:xfrm>
          <a:prstGeom prst="rect">
            <a:avLst/>
          </a:prstGeom>
          <a:ln w="38100" cap="sq">
            <a:solidFill>
              <a:schemeClr val="bg1">
                <a:lumMod val="95000"/>
              </a:schemeClr>
            </a:solidFill>
            <a:prstDash val="solid"/>
            <a:miter lim="800000"/>
            <a:headEnd/>
            <a:tailEnd/>
          </a:ln>
          <a:effectLst>
            <a:outerShdw blurRad="50800" dist="38100" dir="2700000" algn="tl" rotWithShape="0">
              <a:srgbClr val="000000">
                <a:alpha val="43000"/>
              </a:srgbClr>
            </a:outerShdw>
          </a:effec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0622" y="2489459"/>
            <a:ext cx="3976032" cy="2005832"/>
          </a:xfrm>
          <a:prstGeom prst="rect">
            <a:avLst/>
          </a:prstGeom>
          <a:ln w="38100" cap="sq">
            <a:solidFill>
              <a:schemeClr val="bg1">
                <a:lumMod val="95000"/>
              </a:schemeClr>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矩形 8"/>
          <p:cNvSpPr/>
          <p:nvPr/>
        </p:nvSpPr>
        <p:spPr>
          <a:xfrm>
            <a:off x="1489455" y="4657504"/>
            <a:ext cx="794064" cy="2145631"/>
          </a:xfrm>
          <a:prstGeom prst="rect">
            <a:avLst/>
          </a:prstGeom>
        </p:spPr>
        <p:txBody>
          <a:bodyPr vert="eaVert" wrap="square">
            <a:spAutoFit/>
          </a:bodyPr>
          <a:lstStyle/>
          <a:p>
            <a:pPr marL="0" lvl="1" eaLnBrk="0" fontAlgn="base" hangingPunct="0">
              <a:spcBef>
                <a:spcPct val="20000"/>
              </a:spcBef>
              <a:spcAft>
                <a:spcPct val="0"/>
              </a:spcAft>
            </a:pPr>
            <a:r>
              <a:rPr lang="en-US" altLang="zh-CN" b="1" dirty="0">
                <a:solidFill>
                  <a:srgbClr val="000000"/>
                </a:solidFill>
                <a:latin typeface="楷体" panose="02010609060101010101" pitchFamily="49" charset="-122"/>
                <a:ea typeface="楷体" panose="02010609060101010101" pitchFamily="49" charset="-122"/>
              </a:rPr>
              <a:t>—</a:t>
            </a:r>
            <a:r>
              <a:rPr lang="zh-CN" altLang="en-US" b="1" dirty="0">
                <a:solidFill>
                  <a:srgbClr val="C00000"/>
                </a:solidFill>
                <a:latin typeface="楷体" panose="02010609060101010101" pitchFamily="49" charset="-122"/>
                <a:ea typeface="楷体" panose="02010609060101010101" pitchFamily="49" charset="-122"/>
              </a:rPr>
              <a:t>用于学业增值分析</a:t>
            </a:r>
            <a:endParaRPr lang="en-US" altLang="zh-CN" b="1" dirty="0">
              <a:solidFill>
                <a:srgbClr val="C00000"/>
              </a:solidFill>
              <a:latin typeface="楷体" panose="02010609060101010101" pitchFamily="49" charset="-122"/>
              <a:ea typeface="楷体" panose="02010609060101010101" pitchFamily="49" charset="-122"/>
            </a:endParaRPr>
          </a:p>
          <a:p>
            <a:pPr marL="285750" lvl="1" indent="-285750" eaLnBrk="0" fontAlgn="base" hangingPunct="0">
              <a:spcBef>
                <a:spcPct val="20000"/>
              </a:spcBef>
              <a:spcAft>
                <a:spcPct val="0"/>
              </a:spcAft>
              <a:buFont typeface="Arial" panose="020B0604020202020204" pitchFamily="34" charset="0"/>
              <a:buChar char="•"/>
            </a:pPr>
            <a:r>
              <a:rPr lang="zh-CN" altLang="en-US" b="1" dirty="0" smtClean="0">
                <a:solidFill>
                  <a:srgbClr val="000000"/>
                </a:solidFill>
                <a:latin typeface="楷体" panose="02010609060101010101" pitchFamily="49" charset="-122"/>
                <a:ea typeface="楷体" panose="02010609060101010101" pitchFamily="49" charset="-122"/>
              </a:rPr>
              <a:t>增值分析</a:t>
            </a:r>
            <a:endParaRPr lang="en-US" altLang="zh-CN" b="1" dirty="0" smtClean="0">
              <a:solidFill>
                <a:srgbClr val="000000"/>
              </a:solidFill>
              <a:latin typeface="楷体" panose="02010609060101010101" pitchFamily="49" charset="-122"/>
              <a:ea typeface="楷体" panose="02010609060101010101" pitchFamily="49" charset="-122"/>
            </a:endParaRPr>
          </a:p>
        </p:txBody>
      </p:sp>
      <p:sp>
        <p:nvSpPr>
          <p:cNvPr id="11" name="标题 1"/>
          <p:cNvSpPr>
            <a:spLocks noGrp="1"/>
          </p:cNvSpPr>
          <p:nvPr>
            <p:ph type="title"/>
          </p:nvPr>
        </p:nvSpPr>
        <p:spPr>
          <a:xfrm>
            <a:off x="1596256" y="700332"/>
            <a:ext cx="7272807" cy="788666"/>
          </a:xfrm>
        </p:spPr>
        <p:txBody>
          <a:bodyPr>
            <a:normAutofit/>
          </a:bodyPr>
          <a:lstStyle/>
          <a:p>
            <a:r>
              <a:rPr lang="zh-CN" altLang="en-US" sz="2400" dirty="0">
                <a:solidFill>
                  <a:schemeClr val="tx1"/>
                </a:solidFill>
                <a:latin typeface="黑体" panose="02010609060101010101" pitchFamily="2" charset="-122"/>
                <a:ea typeface="黑体" panose="02010609060101010101" pitchFamily="2" charset="-122"/>
              </a:rPr>
              <a:t>采用大量先进的数据分析方法，开发相应软件</a:t>
            </a:r>
            <a:r>
              <a:rPr lang="zh-CN" altLang="en-US" sz="2400" dirty="0" smtClean="0">
                <a:solidFill>
                  <a:schemeClr val="tx1"/>
                </a:solidFill>
                <a:latin typeface="黑体" panose="02010609060101010101" pitchFamily="2" charset="-122"/>
                <a:ea typeface="黑体" panose="02010609060101010101" pitchFamily="2" charset="-122"/>
              </a:rPr>
              <a:t>系统</a:t>
            </a:r>
            <a:endParaRPr lang="zh-CN" altLang="en-US" sz="2400" dirty="0">
              <a:solidFill>
                <a:schemeClr val="tx1"/>
              </a:solidFill>
            </a:endParaRPr>
          </a:p>
        </p:txBody>
      </p:sp>
      <p:sp>
        <p:nvSpPr>
          <p:cNvPr id="12" name="矩形 11"/>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
        <p:nvSpPr>
          <p:cNvPr id="2" name="矩形 1"/>
          <p:cNvSpPr/>
          <p:nvPr/>
        </p:nvSpPr>
        <p:spPr>
          <a:xfrm>
            <a:off x="142875" y="2051556"/>
            <a:ext cx="4933181" cy="369332"/>
          </a:xfrm>
          <a:prstGeom prst="rect">
            <a:avLst/>
          </a:prstGeom>
        </p:spPr>
        <p:txBody>
          <a:bodyPr wrap="square">
            <a:spAutoFit/>
          </a:bodyPr>
          <a:lstStyle/>
          <a:p>
            <a:pPr marL="742950" lvl="1" indent="-285750">
              <a:buFont typeface="Arial" panose="020B0604020202020204" pitchFamily="34" charset="0"/>
              <a:buChar char="•"/>
            </a:pPr>
            <a:r>
              <a:rPr lang="zh-CN" altLang="en-US" b="1" dirty="0">
                <a:solidFill>
                  <a:srgbClr val="000000"/>
                </a:solidFill>
                <a:latin typeface="楷体" panose="02010609060101010101" pitchFamily="49" charset="-122"/>
                <a:ea typeface="楷体" panose="02010609060101010101" pitchFamily="49" charset="-122"/>
              </a:rPr>
              <a:t>结构方程模型分析</a:t>
            </a:r>
            <a:r>
              <a:rPr lang="en-US" altLang="zh-CN" b="1" dirty="0" smtClean="0">
                <a:solidFill>
                  <a:srgbClr val="000000"/>
                </a:solidFill>
                <a:latin typeface="楷体" panose="02010609060101010101" pitchFamily="49" charset="-122"/>
                <a:ea typeface="楷体" panose="02010609060101010101" pitchFamily="49" charset="-122"/>
              </a:rPr>
              <a:t>—</a:t>
            </a:r>
            <a:r>
              <a:rPr lang="zh-CN" altLang="en-US" b="1" dirty="0" smtClean="0">
                <a:solidFill>
                  <a:srgbClr val="C00000"/>
                </a:solidFill>
                <a:latin typeface="楷体" panose="02010609060101010101" pitchFamily="49" charset="-122"/>
                <a:ea typeface="楷体" panose="02010609060101010101" pitchFamily="49" charset="-122"/>
              </a:rPr>
              <a:t>结构</a:t>
            </a:r>
            <a:r>
              <a:rPr lang="zh-CN" altLang="en-US" b="1" dirty="0">
                <a:solidFill>
                  <a:srgbClr val="C00000"/>
                </a:solidFill>
                <a:latin typeface="楷体" panose="02010609060101010101" pitchFamily="49" charset="-122"/>
                <a:ea typeface="楷体" panose="02010609060101010101" pitchFamily="49" charset="-122"/>
              </a:rPr>
              <a:t>效度研究</a:t>
            </a:r>
            <a:endParaRPr lang="en-US" altLang="zh-CN" b="1" dirty="0">
              <a:solidFill>
                <a:srgbClr val="C00000"/>
              </a:solidFill>
              <a:latin typeface="楷体" panose="02010609060101010101" pitchFamily="49" charset="-122"/>
              <a:ea typeface="楷体" panose="02010609060101010101" pitchFamily="49" charset="-122"/>
            </a:endParaRPr>
          </a:p>
        </p:txBody>
      </p:sp>
      <p:sp>
        <p:nvSpPr>
          <p:cNvPr id="3" name="矩形 2"/>
          <p:cNvSpPr/>
          <p:nvPr/>
        </p:nvSpPr>
        <p:spPr>
          <a:xfrm rot="10800000" flipV="1">
            <a:off x="4652904" y="2051556"/>
            <a:ext cx="4399243" cy="369332"/>
          </a:xfrm>
          <a:prstGeom prst="rect">
            <a:avLst/>
          </a:prstGeom>
        </p:spPr>
        <p:txBody>
          <a:bodyPr vert="horz" wrap="square">
            <a:spAutoFit/>
          </a:bodyPr>
          <a:lstStyle/>
          <a:p>
            <a:pPr marL="285750" lvl="1" indent="-285750">
              <a:buFont typeface="Arial" panose="020B0604020202020204" pitchFamily="34" charset="0"/>
              <a:buChar char="•"/>
            </a:pPr>
            <a:r>
              <a:rPr lang="zh-CN" altLang="en-US" b="1" dirty="0">
                <a:solidFill>
                  <a:srgbClr val="000000"/>
                </a:solidFill>
                <a:latin typeface="楷体" panose="02010609060101010101" pitchFamily="49" charset="-122"/>
                <a:ea typeface="楷体" panose="02010609060101010101" pitchFamily="49" charset="-122"/>
              </a:rPr>
              <a:t>多层线性模型分析</a:t>
            </a:r>
            <a:r>
              <a:rPr lang="en-US" altLang="zh-CN" b="1" dirty="0" smtClean="0">
                <a:solidFill>
                  <a:srgbClr val="000000"/>
                </a:solidFill>
                <a:latin typeface="楷体" panose="02010609060101010101" pitchFamily="49" charset="-122"/>
                <a:ea typeface="楷体" panose="02010609060101010101" pitchFamily="49" charset="-122"/>
              </a:rPr>
              <a:t>—</a:t>
            </a:r>
            <a:r>
              <a:rPr lang="zh-CN" altLang="en-US" b="1" dirty="0" smtClean="0">
                <a:solidFill>
                  <a:srgbClr val="C00000"/>
                </a:solidFill>
                <a:latin typeface="楷体" panose="02010609060101010101" pitchFamily="49" charset="-122"/>
                <a:ea typeface="楷体" panose="02010609060101010101" pitchFamily="49" charset="-122"/>
              </a:rPr>
              <a:t>影响因素</a:t>
            </a:r>
            <a:r>
              <a:rPr lang="zh-CN" altLang="en-US" b="1" dirty="0">
                <a:solidFill>
                  <a:srgbClr val="C00000"/>
                </a:solidFill>
                <a:latin typeface="楷体" panose="02010609060101010101" pitchFamily="49" charset="-122"/>
                <a:ea typeface="楷体" panose="02010609060101010101" pitchFamily="49" charset="-122"/>
              </a:rPr>
              <a:t>分析研究</a:t>
            </a:r>
            <a:endParaRPr lang="en-US" altLang="zh-CN" dirty="0">
              <a:solidFill>
                <a:srgbClr val="000000"/>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标题 1"/>
          <p:cNvSpPr>
            <a:spLocks noGrp="1"/>
          </p:cNvSpPr>
          <p:nvPr>
            <p:ph type="title"/>
          </p:nvPr>
        </p:nvSpPr>
        <p:spPr>
          <a:xfrm>
            <a:off x="1598682" y="661505"/>
            <a:ext cx="6589199" cy="716658"/>
          </a:xfrm>
        </p:spPr>
        <p:txBody>
          <a:bodyPr>
            <a:normAutofit/>
          </a:bodyPr>
          <a:lstStyle/>
          <a:p>
            <a:r>
              <a:rPr lang="zh-CN" altLang="en-US" sz="3200" dirty="0" smtClean="0">
                <a:solidFill>
                  <a:schemeClr val="tx1"/>
                </a:solidFill>
                <a:latin typeface="黑体" panose="02010609060101010101" pitchFamily="2" charset="-122"/>
                <a:ea typeface="黑体" panose="02010609060101010101" pitchFamily="2" charset="-122"/>
              </a:rPr>
              <a:t>国际实践</a:t>
            </a:r>
            <a:endParaRPr lang="zh-CN" altLang="en-US" sz="3200" dirty="0">
              <a:solidFill>
                <a:schemeClr val="tx1"/>
              </a:solidFill>
              <a:latin typeface="黑体" panose="02010609060101010101" pitchFamily="2" charset="-122"/>
              <a:ea typeface="黑体" panose="02010609060101010101" pitchFamily="2" charset="-122"/>
            </a:endParaRPr>
          </a:p>
        </p:txBody>
      </p:sp>
      <p:sp>
        <p:nvSpPr>
          <p:cNvPr id="25" name="矩形 2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背景依据</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pSp>
        <p:nvGrpSpPr>
          <p:cNvPr id="36" name="组合 35"/>
          <p:cNvGrpSpPr/>
          <p:nvPr/>
        </p:nvGrpSpPr>
        <p:grpSpPr>
          <a:xfrm>
            <a:off x="159940" y="1426330"/>
            <a:ext cx="9524628" cy="5157468"/>
            <a:chOff x="159940" y="1426330"/>
            <a:chExt cx="9524628" cy="5157468"/>
          </a:xfrm>
        </p:grpSpPr>
        <p:grpSp>
          <p:nvGrpSpPr>
            <p:cNvPr id="9" name="组合 8"/>
            <p:cNvGrpSpPr/>
            <p:nvPr/>
          </p:nvGrpSpPr>
          <p:grpSpPr>
            <a:xfrm>
              <a:off x="184955" y="2722474"/>
              <a:ext cx="8732540" cy="1210582"/>
              <a:chOff x="209971" y="3010506"/>
              <a:chExt cx="8732540" cy="1210582"/>
            </a:xfrm>
          </p:grpSpPr>
          <p:sp>
            <p:nvSpPr>
              <p:cNvPr id="10" name="AutoShape 2"/>
              <p:cNvSpPr>
                <a:spLocks noChangeArrowheads="1"/>
              </p:cNvSpPr>
              <p:nvPr/>
            </p:nvSpPr>
            <p:spPr bwMode="gray">
              <a:xfrm>
                <a:off x="209971" y="3010506"/>
                <a:ext cx="8732539" cy="1210582"/>
              </a:xfrm>
              <a:prstGeom prst="roundRect">
                <a:avLst>
                  <a:gd name="adj" fmla="val 10347"/>
                </a:avLst>
              </a:prstGeom>
              <a:solidFill>
                <a:srgbClr val="FFFFFF"/>
              </a:solidFill>
              <a:ln w="50800">
                <a:solidFill>
                  <a:srgbClr val="4EA7EA"/>
                </a:solidFill>
                <a:round/>
              </a:ln>
              <a:effectLst>
                <a:outerShdw dist="107763" dir="2700000" algn="ctr" rotWithShape="0">
                  <a:srgbClr val="80808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ysClr val="windowText" lastClr="000000"/>
                  </a:solidFill>
                  <a:effectLst/>
                  <a:uLnTx/>
                  <a:uFillTx/>
                </a:endParaRPr>
              </a:p>
            </p:txBody>
          </p:sp>
          <p:sp>
            <p:nvSpPr>
              <p:cNvPr id="11" name="Text Box 9"/>
              <p:cNvSpPr txBox="1">
                <a:spLocks noChangeArrowheads="1"/>
              </p:cNvSpPr>
              <p:nvPr/>
            </p:nvSpPr>
            <p:spPr bwMode="gray">
              <a:xfrm>
                <a:off x="323528" y="3203684"/>
                <a:ext cx="86189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T</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rends in International </a:t>
                </a:r>
                <a:r>
                  <a:rPr lang="en-US" altLang="zh-CN"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M</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athematics and </a:t>
                </a:r>
                <a:r>
                  <a:rPr lang="en-US" altLang="zh-CN"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S</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cience </a:t>
                </a:r>
                <a:r>
                  <a:rPr lang="en-US" altLang="zh-CN"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S</a:t>
                </a:r>
                <a:r>
                  <a:rPr lang="en-US" altLang="zh-CN" b="1" dirty="0">
                    <a:latin typeface="Arial Unicode MS" panose="020B0604020202020204" pitchFamily="34" charset="-122"/>
                    <a:ea typeface="Arial Unicode MS" panose="020B0604020202020204" pitchFamily="34" charset="-122"/>
                    <a:cs typeface="Arial Unicode MS" panose="020B0604020202020204" pitchFamily="34" charset="-122"/>
                  </a:rPr>
                  <a:t>tudy </a:t>
                </a:r>
                <a:r>
                  <a:rPr lang="zh-CN" altLang="en-US"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TIMSS，1995</a:t>
                </a:r>
                <a:r>
                  <a:rPr lang="zh-CN" altLang="en-US"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altLang="zh-CN"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2" name="矩形 11"/>
              <p:cNvSpPr/>
              <p:nvPr/>
            </p:nvSpPr>
            <p:spPr>
              <a:xfrm>
                <a:off x="323528" y="3744778"/>
                <a:ext cx="8352928" cy="400110"/>
              </a:xfrm>
              <a:prstGeom prst="rect">
                <a:avLst/>
              </a:prstGeom>
            </p:spPr>
            <p:txBody>
              <a:bodyPr wrap="square">
                <a:spAutoFit/>
              </a:bodyPr>
              <a:lstStyle/>
              <a:p>
                <a:pPr algn="ctr"/>
                <a:r>
                  <a:rPr lang="zh-CN" altLang="en-US" sz="2000" dirty="0">
                    <a:latin typeface="黑体" panose="02010609060101010101" pitchFamily="2" charset="-122"/>
                    <a:ea typeface="黑体" panose="02010609060101010101" pitchFamily="2" charset="-122"/>
                  </a:rPr>
                  <a:t>国际数学和科学教育成就趋势研究项目（国际教育成就评价协会，</a:t>
                </a:r>
                <a:r>
                  <a:rPr lang="en-US" altLang="zh-CN" sz="2000" dirty="0">
                    <a:latin typeface="黑体" panose="02010609060101010101" pitchFamily="2" charset="-122"/>
                    <a:ea typeface="黑体" panose="02010609060101010101" pitchFamily="2" charset="-122"/>
                  </a:rPr>
                  <a:t>IEA</a:t>
                </a:r>
                <a:r>
                  <a:rPr lang="zh-CN" altLang="en-US" sz="2000" dirty="0">
                    <a:latin typeface="黑体" panose="02010609060101010101" pitchFamily="2" charset="-122"/>
                    <a:ea typeface="黑体" panose="02010609060101010101" pitchFamily="2" charset="-122"/>
                  </a:rPr>
                  <a:t>）</a:t>
                </a:r>
                <a:endParaRPr lang="en-US" altLang="zh-CN" sz="2000" dirty="0">
                  <a:latin typeface="Arial" panose="020B0604020202020204" pitchFamily="34" charset="0"/>
                  <a:ea typeface="宋体" panose="02010600030101010101" pitchFamily="2" charset="-122"/>
                </a:endParaRPr>
              </a:p>
            </p:txBody>
          </p:sp>
          <p:cxnSp>
            <p:nvCxnSpPr>
              <p:cNvPr id="13" name="直接连接符 12"/>
              <p:cNvCxnSpPr/>
              <p:nvPr/>
            </p:nvCxnSpPr>
            <p:spPr>
              <a:xfrm>
                <a:off x="323528" y="3673818"/>
                <a:ext cx="8511480" cy="0"/>
              </a:xfrm>
              <a:prstGeom prst="line">
                <a:avLst/>
              </a:prstGeom>
              <a:ln w="22225">
                <a:solidFill>
                  <a:schemeClr val="accent2">
                    <a:lumMod val="40000"/>
                    <a:lumOff val="60000"/>
                  </a:schemeClr>
                </a:solidFill>
                <a:prstDash val="dash"/>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159940" y="1426330"/>
              <a:ext cx="8732540" cy="1210582"/>
              <a:chOff x="209971" y="3010506"/>
              <a:chExt cx="8732540" cy="1210582"/>
            </a:xfrm>
          </p:grpSpPr>
          <p:sp>
            <p:nvSpPr>
              <p:cNvPr id="20" name="AutoShape 2"/>
              <p:cNvSpPr>
                <a:spLocks noChangeArrowheads="1"/>
              </p:cNvSpPr>
              <p:nvPr/>
            </p:nvSpPr>
            <p:spPr bwMode="gray">
              <a:xfrm>
                <a:off x="209971" y="3010506"/>
                <a:ext cx="8732539" cy="1210582"/>
              </a:xfrm>
              <a:prstGeom prst="roundRect">
                <a:avLst>
                  <a:gd name="adj" fmla="val 10347"/>
                </a:avLst>
              </a:prstGeom>
              <a:solidFill>
                <a:srgbClr val="FFFFFF"/>
              </a:solidFill>
              <a:ln w="50800">
                <a:solidFill>
                  <a:srgbClr val="4EA7EA"/>
                </a:solidFill>
                <a:round/>
              </a:ln>
              <a:effectLst>
                <a:outerShdw dist="107763" dir="2700000" algn="ctr" rotWithShape="0">
                  <a:srgbClr val="80808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ysClr val="windowText" lastClr="000000"/>
                  </a:solidFill>
                  <a:effectLst/>
                  <a:uLnTx/>
                  <a:uFillTx/>
                </a:endParaRPr>
              </a:p>
            </p:txBody>
          </p:sp>
          <p:sp>
            <p:nvSpPr>
              <p:cNvPr id="21" name="Text Box 9"/>
              <p:cNvSpPr txBox="1">
                <a:spLocks noChangeArrowheads="1"/>
              </p:cNvSpPr>
              <p:nvPr/>
            </p:nvSpPr>
            <p:spPr bwMode="gray">
              <a:xfrm>
                <a:off x="323528" y="3172906"/>
                <a:ext cx="86189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000" b="1" dirty="0" err="1">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P</a:t>
                </a:r>
                <a:r>
                  <a:rPr lang="en-US" altLang="zh-CN" sz="2000" b="1" dirty="0" err="1">
                    <a:latin typeface="Arial Unicode MS" panose="020B0604020202020204" pitchFamily="34" charset="-122"/>
                    <a:ea typeface="Arial Unicode MS" panose="020B0604020202020204" pitchFamily="34" charset="-122"/>
                    <a:cs typeface="Arial Unicode MS" panose="020B0604020202020204" pitchFamily="34" charset="-122"/>
                  </a:rPr>
                  <a:t>rogramme</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 for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I</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nternational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S</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tudent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ssessment</a:t>
                </a:r>
                <a:r>
                  <a:rPr lang="zh-CN" altLang="en-US"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PISA，2000</a:t>
                </a:r>
                <a:r>
                  <a:rPr lang="zh-CN" altLang="en-US"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2" name="矩形 21"/>
              <p:cNvSpPr/>
              <p:nvPr/>
            </p:nvSpPr>
            <p:spPr>
              <a:xfrm>
                <a:off x="323528" y="3744778"/>
                <a:ext cx="8352928" cy="400110"/>
              </a:xfrm>
              <a:prstGeom prst="rect">
                <a:avLst/>
              </a:prstGeom>
            </p:spPr>
            <p:txBody>
              <a:bodyPr wrap="square">
                <a:spAutoFit/>
              </a:bodyPr>
              <a:lstStyle/>
              <a:p>
                <a:r>
                  <a:rPr lang="zh-CN" altLang="en-US" sz="2000" dirty="0">
                    <a:latin typeface="黑体" panose="02010609060101010101" pitchFamily="2" charset="-122"/>
                    <a:ea typeface="黑体" panose="02010609060101010101" pitchFamily="2" charset="-122"/>
                  </a:rPr>
                  <a:t>国际学生评价研究项目（国际经济合作与发展组织，</a:t>
                </a:r>
                <a:r>
                  <a:rPr lang="en-US" altLang="en-US" sz="2000" dirty="0">
                    <a:latin typeface="黑体" panose="02010609060101010101" pitchFamily="2" charset="-122"/>
                    <a:ea typeface="黑体" panose="02010609060101010101" pitchFamily="2" charset="-122"/>
                  </a:rPr>
                  <a:t>OECD</a:t>
                </a:r>
                <a:r>
                  <a:rPr lang="zh-CN" altLang="en-US" sz="2000" dirty="0">
                    <a:latin typeface="黑体" panose="02010609060101010101" pitchFamily="2" charset="-122"/>
                    <a:ea typeface="黑体" panose="02010609060101010101" pitchFamily="2" charset="-122"/>
                  </a:rPr>
                  <a:t>）</a:t>
                </a:r>
                <a:endParaRPr lang="en-US" altLang="zh-CN" sz="2000" dirty="0">
                  <a:latin typeface="Arial" panose="020B0604020202020204" pitchFamily="34" charset="0"/>
                  <a:ea typeface="宋体" panose="02010600030101010101" pitchFamily="2" charset="-122"/>
                </a:endParaRPr>
              </a:p>
            </p:txBody>
          </p:sp>
          <p:cxnSp>
            <p:nvCxnSpPr>
              <p:cNvPr id="23" name="直接连接符 22"/>
              <p:cNvCxnSpPr/>
              <p:nvPr/>
            </p:nvCxnSpPr>
            <p:spPr>
              <a:xfrm>
                <a:off x="323528" y="3673818"/>
                <a:ext cx="8511480" cy="0"/>
              </a:xfrm>
              <a:prstGeom prst="line">
                <a:avLst/>
              </a:prstGeom>
              <a:ln w="22225">
                <a:solidFill>
                  <a:schemeClr val="accent2">
                    <a:lumMod val="40000"/>
                    <a:lumOff val="60000"/>
                  </a:schemeClr>
                </a:solidFill>
                <a:prstDash val="dash"/>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179512" y="4077072"/>
              <a:ext cx="9505056" cy="2506726"/>
              <a:chOff x="179512" y="4077072"/>
              <a:chExt cx="9505056" cy="2506726"/>
            </a:xfrm>
          </p:grpSpPr>
          <p:grpSp>
            <p:nvGrpSpPr>
              <p:cNvPr id="34" name="组合 33"/>
              <p:cNvGrpSpPr/>
              <p:nvPr/>
            </p:nvGrpSpPr>
            <p:grpSpPr>
              <a:xfrm>
                <a:off x="179512" y="4077072"/>
                <a:ext cx="9505056" cy="1210582"/>
                <a:chOff x="179512" y="4077072"/>
                <a:chExt cx="9505056" cy="1210582"/>
              </a:xfrm>
            </p:grpSpPr>
            <p:sp>
              <p:nvSpPr>
                <p:cNvPr id="26" name="AutoShape 2"/>
                <p:cNvSpPr>
                  <a:spLocks noChangeArrowheads="1"/>
                </p:cNvSpPr>
                <p:nvPr/>
              </p:nvSpPr>
              <p:spPr bwMode="gray">
                <a:xfrm>
                  <a:off x="179512" y="4077072"/>
                  <a:ext cx="8732539" cy="1210582"/>
                </a:xfrm>
                <a:prstGeom prst="roundRect">
                  <a:avLst>
                    <a:gd name="adj" fmla="val 10347"/>
                  </a:avLst>
                </a:prstGeom>
                <a:solidFill>
                  <a:srgbClr val="FFFFFF"/>
                </a:solidFill>
                <a:ln w="50800">
                  <a:solidFill>
                    <a:srgbClr val="92D050"/>
                  </a:solidFill>
                  <a:round/>
                </a:ln>
                <a:effectLst>
                  <a:outerShdw dist="107763" dir="2700000" algn="ctr" rotWithShape="0">
                    <a:srgbClr val="80808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ysClr val="windowText" lastClr="000000"/>
                    </a:solidFill>
                    <a:effectLst/>
                    <a:uLnTx/>
                    <a:uFillTx/>
                  </a:endParaRPr>
                </a:p>
              </p:txBody>
            </p:sp>
            <p:cxnSp>
              <p:nvCxnSpPr>
                <p:cNvPr id="27" name="直接连接符 26"/>
                <p:cNvCxnSpPr/>
                <p:nvPr/>
              </p:nvCxnSpPr>
              <p:spPr>
                <a:xfrm>
                  <a:off x="308992" y="4725144"/>
                  <a:ext cx="8511480" cy="0"/>
                </a:xfrm>
                <a:prstGeom prst="line">
                  <a:avLst/>
                </a:prstGeom>
                <a:ln w="22225">
                  <a:solidFill>
                    <a:srgbClr val="B9CD96"/>
                  </a:solidFill>
                  <a:prstDash val="dash"/>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 Box 8"/>
                <p:cNvSpPr txBox="1">
                  <a:spLocks noChangeArrowheads="1"/>
                </p:cNvSpPr>
                <p:nvPr/>
              </p:nvSpPr>
              <p:spPr bwMode="gray">
                <a:xfrm>
                  <a:off x="383888" y="4253026"/>
                  <a:ext cx="820101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N</a:t>
                  </a:r>
                  <a:r>
                    <a:rPr lang="en-US" altLang="zh-CN" sz="2000" b="1"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ational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a:t>
                  </a:r>
                  <a:r>
                    <a:rPr lang="en-US" altLang="zh-CN" sz="2000" b="1"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ssessment of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E</a:t>
                  </a:r>
                  <a:r>
                    <a:rPr lang="en-US" altLang="zh-CN" sz="2000" b="1"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ducational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P</a:t>
                  </a:r>
                  <a:r>
                    <a:rPr lang="en-US" altLang="zh-CN" sz="2000" b="1"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rogress </a:t>
                  </a:r>
                  <a:r>
                    <a:rPr lang="zh-CN" altLang="en-US"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NAEP，1968</a:t>
                  </a:r>
                  <a:r>
                    <a:rPr lang="zh-CN" altLang="en-US"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9" name="矩形 28"/>
                <p:cNvSpPr/>
                <p:nvPr/>
              </p:nvSpPr>
              <p:spPr>
                <a:xfrm>
                  <a:off x="363940" y="4787861"/>
                  <a:ext cx="9320628" cy="400110"/>
                </a:xfrm>
                <a:prstGeom prst="rect">
                  <a:avLst/>
                </a:prstGeom>
              </p:spPr>
              <p:txBody>
                <a:bodyPr wrap="square">
                  <a:spAutoFit/>
                </a:bodyPr>
                <a:lstStyle/>
                <a:p>
                  <a:r>
                    <a:rPr lang="zh-CN" altLang="en-US" sz="2000" dirty="0">
                      <a:latin typeface="黑体" panose="02010609060101010101" pitchFamily="2" charset="-122"/>
                      <a:ea typeface="黑体" panose="02010609060101010101" pitchFamily="2" charset="-122"/>
                    </a:rPr>
                    <a:t>全美</a:t>
                  </a:r>
                  <a:r>
                    <a:rPr lang="zh-CN" altLang="en-US" sz="2000" dirty="0">
                      <a:latin typeface="黑体" panose="02010609060101010101" pitchFamily="2" charset="-122"/>
                      <a:ea typeface="黑体" panose="02010609060101010101" pitchFamily="2" charset="-122"/>
                    </a:rPr>
                    <a:t>教育进步评价项目</a:t>
                  </a:r>
                  <a:r>
                    <a:rPr lang="zh-CN" altLang="en-US" spc="-150" dirty="0">
                      <a:latin typeface="黑体" panose="02010609060101010101" pitchFamily="2" charset="-122"/>
                      <a:ea typeface="黑体" panose="02010609060101010101" pitchFamily="2" charset="-122"/>
                    </a:rPr>
                    <a:t>（美国国家教育统计中心 </a:t>
                  </a:r>
                  <a:r>
                    <a:rPr lang="en-US" altLang="zh-CN" spc="-150" dirty="0" err="1">
                      <a:latin typeface="黑体" panose="02010609060101010101" pitchFamily="2" charset="-122"/>
                      <a:ea typeface="黑体" panose="02010609060101010101" pitchFamily="2" charset="-122"/>
                    </a:rPr>
                    <a:t>NCE；美国国家评价管理委员会，</a:t>
                  </a:r>
                  <a:r>
                    <a:rPr lang="en-US" altLang="zh-CN" spc="-150" dirty="0" err="1" smtClean="0">
                      <a:latin typeface="黑体" panose="02010609060101010101" pitchFamily="2" charset="-122"/>
                      <a:ea typeface="黑体" panose="02010609060101010101" pitchFamily="2" charset="-122"/>
                    </a:rPr>
                    <a:t>NAGB</a:t>
                  </a:r>
                  <a:r>
                    <a:rPr lang="en-US" altLang="zh-CN" spc="-150" dirty="0" smtClean="0">
                      <a:latin typeface="黑体" panose="02010609060101010101" pitchFamily="2" charset="-122"/>
                      <a:ea typeface="黑体" panose="02010609060101010101" pitchFamily="2" charset="-122"/>
                    </a:rPr>
                    <a:t>)</a:t>
                  </a:r>
                  <a:endParaRPr lang="en-US" altLang="zh-CN" spc="-150" dirty="0">
                    <a:latin typeface="Arial" panose="020B0604020202020204" pitchFamily="34" charset="0"/>
                    <a:ea typeface="宋体" panose="02010600030101010101" pitchFamily="2" charset="-122"/>
                  </a:endParaRPr>
                </a:p>
              </p:txBody>
            </p:sp>
          </p:grpSp>
          <p:sp>
            <p:nvSpPr>
              <p:cNvPr id="30" name="AutoShape 2"/>
              <p:cNvSpPr>
                <a:spLocks noChangeArrowheads="1"/>
              </p:cNvSpPr>
              <p:nvPr/>
            </p:nvSpPr>
            <p:spPr bwMode="gray">
              <a:xfrm>
                <a:off x="179512" y="5373216"/>
                <a:ext cx="8732539" cy="1210582"/>
              </a:xfrm>
              <a:prstGeom prst="roundRect">
                <a:avLst>
                  <a:gd name="adj" fmla="val 10347"/>
                </a:avLst>
              </a:prstGeom>
              <a:solidFill>
                <a:srgbClr val="FFFFFF"/>
              </a:solidFill>
              <a:ln w="50800">
                <a:solidFill>
                  <a:srgbClr val="92D050"/>
                </a:solidFill>
                <a:round/>
              </a:ln>
              <a:effectLst>
                <a:outerShdw dist="107763" dir="2700000" algn="ctr" rotWithShape="0">
                  <a:srgbClr val="80808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ysClr val="windowText" lastClr="000000"/>
                  </a:solidFill>
                  <a:effectLst/>
                  <a:uLnTx/>
                  <a:uFillTx/>
                </a:endParaRPr>
              </a:p>
            </p:txBody>
          </p:sp>
          <p:cxnSp>
            <p:nvCxnSpPr>
              <p:cNvPr id="31" name="直接连接符 30"/>
              <p:cNvCxnSpPr/>
              <p:nvPr/>
            </p:nvCxnSpPr>
            <p:spPr>
              <a:xfrm>
                <a:off x="251520" y="6021288"/>
                <a:ext cx="8511480" cy="0"/>
              </a:xfrm>
              <a:prstGeom prst="line">
                <a:avLst/>
              </a:prstGeom>
              <a:ln w="22225">
                <a:solidFill>
                  <a:srgbClr val="B9CD96"/>
                </a:solidFill>
                <a:prstDash val="dash"/>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363939" y="6156013"/>
                <a:ext cx="8888581" cy="400110"/>
              </a:xfrm>
              <a:prstGeom prst="rect">
                <a:avLst/>
              </a:prstGeom>
            </p:spPr>
            <p:txBody>
              <a:bodyPr wrap="square">
                <a:spAutoFit/>
              </a:bodyPr>
              <a:lstStyle/>
              <a:p>
                <a:r>
                  <a:rPr lang="en-US" altLang="zh-CN" sz="2000" dirty="0"/>
                  <a:t> </a:t>
                </a:r>
                <a:r>
                  <a:rPr lang="en-US" altLang="zh-CN" sz="2000" dirty="0" err="1">
                    <a:latin typeface="黑体" panose="02010609060101010101" pitchFamily="2" charset="-122"/>
                    <a:ea typeface="黑体" panose="02010609060101010101" pitchFamily="2" charset="-122"/>
                  </a:rPr>
                  <a:t>澳大利亚国家评估项目</a:t>
                </a:r>
                <a:r>
                  <a:rPr lang="en-US" altLang="zh-CN" spc="-150" dirty="0" err="1">
                    <a:latin typeface="黑体" panose="02010609060101010101" pitchFamily="2" charset="-122"/>
                    <a:ea typeface="黑体" panose="02010609060101010101" pitchFamily="2" charset="-122"/>
                  </a:rPr>
                  <a:t>（澳大利亚教育研究所</a:t>
                </a:r>
                <a:r>
                  <a:rPr lang="en-US" altLang="zh-CN" spc="-150" dirty="0">
                    <a:latin typeface="黑体" panose="02010609060101010101" pitchFamily="2" charset="-122"/>
                    <a:ea typeface="黑体" panose="02010609060101010101" pitchFamily="2" charset="-122"/>
                  </a:rPr>
                  <a:t> </a:t>
                </a:r>
                <a:r>
                  <a:rPr lang="en-US" altLang="zh-CN" spc="-150" dirty="0" err="1">
                    <a:latin typeface="黑体" panose="02010609060101010101" pitchFamily="2" charset="-122"/>
                    <a:ea typeface="黑体" panose="02010609060101010101" pitchFamily="2" charset="-122"/>
                  </a:rPr>
                  <a:t>ACER，澳大利亚考试中心</a:t>
                </a:r>
                <a:r>
                  <a:rPr lang="en-US" altLang="zh-CN" spc="-150" dirty="0">
                    <a:latin typeface="黑体" panose="02010609060101010101" pitchFamily="2" charset="-122"/>
                    <a:ea typeface="黑体" panose="02010609060101010101" pitchFamily="2" charset="-122"/>
                  </a:rPr>
                  <a:t> EAA）</a:t>
                </a:r>
                <a:endParaRPr lang="en-US" altLang="zh-CN" spc="-150" dirty="0">
                  <a:latin typeface="Arial" panose="020B0604020202020204" pitchFamily="34" charset="0"/>
                  <a:ea typeface="宋体" panose="02010600030101010101" pitchFamily="2" charset="-122"/>
                </a:endParaRPr>
              </a:p>
            </p:txBody>
          </p:sp>
          <p:sp>
            <p:nvSpPr>
              <p:cNvPr id="33" name="Text Box 9"/>
              <p:cNvSpPr txBox="1">
                <a:spLocks noChangeArrowheads="1"/>
              </p:cNvSpPr>
              <p:nvPr/>
            </p:nvSpPr>
            <p:spPr bwMode="gray">
              <a:xfrm>
                <a:off x="298512" y="5514499"/>
                <a:ext cx="86189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N</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ational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ssessment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P</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rogram</a:t>
                </a:r>
                <a:r>
                  <a:rPr lang="zh-CN" altLang="en-US"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NAP，2008</a:t>
                </a:r>
                <a:r>
                  <a:rPr lang="zh-CN" altLang="en-US"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a:spLocks noGrp="1"/>
          </p:cNvSpPr>
          <p:nvPr>
            <p:ph type="title"/>
          </p:nvPr>
        </p:nvSpPr>
        <p:spPr>
          <a:xfrm>
            <a:off x="1691680" y="696118"/>
            <a:ext cx="7272807" cy="788666"/>
          </a:xfrm>
        </p:spPr>
        <p:txBody>
          <a:bodyPr>
            <a:normAutofit/>
          </a:bodyPr>
          <a:lstStyle/>
          <a:p>
            <a:r>
              <a:rPr lang="zh-CN" altLang="en-US" sz="2400" dirty="0" smtClean="0">
                <a:solidFill>
                  <a:schemeClr val="tx1"/>
                </a:solidFill>
                <a:latin typeface="黑体" panose="02010609060101010101" pitchFamily="2" charset="-122"/>
                <a:ea typeface="黑体" panose="02010609060101010101" pitchFamily="2" charset="-122"/>
              </a:rPr>
              <a:t>采用大量先进的数据分析方法，开发相应软件系统</a:t>
            </a:r>
            <a:endParaRPr lang="zh-CN" altLang="en-US" sz="2400" dirty="0">
              <a:solidFill>
                <a:schemeClr val="tx1"/>
              </a:solidFill>
            </a:endParaRPr>
          </a:p>
        </p:txBody>
      </p:sp>
      <p:sp>
        <p:nvSpPr>
          <p:cNvPr id="4" name="内容占位符 14"/>
          <p:cNvSpPr txBox="1"/>
          <p:nvPr/>
        </p:nvSpPr>
        <p:spPr>
          <a:xfrm>
            <a:off x="1093788" y="1377606"/>
            <a:ext cx="7487645" cy="54940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a:lstStyle>
          <a:p>
            <a:pPr>
              <a:lnSpc>
                <a:spcPct val="150000"/>
              </a:lnSpc>
              <a:buFont typeface="Wingdings" panose="05000000000000000000" pitchFamily="2" charset="2"/>
              <a:buChar char="ü"/>
            </a:pPr>
            <a:r>
              <a:rPr lang="en-US" altLang="zh-CN" sz="2000" b="1" dirty="0" err="1" smtClean="0">
                <a:solidFill>
                  <a:schemeClr val="tx1"/>
                </a:solidFill>
                <a:latin typeface="楷体" panose="02010609060101010101" pitchFamily="49" charset="-122"/>
                <a:ea typeface="楷体" panose="02010609060101010101" pitchFamily="49" charset="-122"/>
              </a:rPr>
              <a:t>电子化网上信息报送</a:t>
            </a:r>
            <a:r>
              <a:rPr lang="zh-CN" altLang="en-US" sz="2000" b="1" dirty="0" smtClean="0">
                <a:solidFill>
                  <a:schemeClr val="tx1"/>
                </a:solidFill>
                <a:latin typeface="楷体" panose="02010609060101010101" pitchFamily="49" charset="-122"/>
                <a:ea typeface="楷体" panose="02010609060101010101" pitchFamily="49" charset="-122"/>
              </a:rPr>
              <a:t>软件</a:t>
            </a:r>
            <a:r>
              <a:rPr lang="en-US" altLang="zh-CN" sz="2000" b="1" dirty="0" err="1" smtClean="0">
                <a:solidFill>
                  <a:schemeClr val="tx1"/>
                </a:solidFill>
                <a:latin typeface="楷体" panose="02010609060101010101" pitchFamily="49" charset="-122"/>
                <a:ea typeface="楷体" panose="02010609060101010101" pitchFamily="49" charset="-122"/>
              </a:rPr>
              <a:t>系统</a:t>
            </a:r>
            <a:endParaRPr lang="en-US" altLang="zh-CN" sz="2000" b="1" dirty="0" smtClean="0">
              <a:solidFill>
                <a:schemeClr val="tx1"/>
              </a:solidFill>
              <a:latin typeface="楷体" panose="02010609060101010101" pitchFamily="49" charset="-122"/>
              <a:ea typeface="楷体" panose="02010609060101010101" pitchFamily="49" charset="-122"/>
            </a:endParaRPr>
          </a:p>
          <a:p>
            <a:pPr lvl="1">
              <a:lnSpc>
                <a:spcPct val="150000"/>
              </a:lnSpc>
              <a:buFont typeface="Wingdings" panose="05000000000000000000" pitchFamily="2" charset="2"/>
              <a:buChar char="ü"/>
            </a:pPr>
            <a:endParaRPr lang="en-US" altLang="zh-CN" sz="1800" dirty="0">
              <a:latin typeface="楷体" panose="02010609060101010101" pitchFamily="49" charset="-122"/>
              <a:ea typeface="楷体" panose="02010609060101010101" pitchFamily="49" charset="-122"/>
            </a:endParaRPr>
          </a:p>
        </p:txBody>
      </p:sp>
      <p:sp>
        <p:nvSpPr>
          <p:cNvPr id="5" name="矩形 4"/>
          <p:cNvSpPr/>
          <p:nvPr/>
        </p:nvSpPr>
        <p:spPr>
          <a:xfrm>
            <a:off x="1093788" y="3944090"/>
            <a:ext cx="3628902" cy="553998"/>
          </a:xfrm>
          <a:prstGeom prst="rect">
            <a:avLst/>
          </a:prstGeom>
        </p:spPr>
        <p:txBody>
          <a:bodyPr wrap="square">
            <a:spAutoFit/>
          </a:bodyPr>
          <a:lstStyle/>
          <a:p>
            <a:pPr fontAlgn="base">
              <a:lnSpc>
                <a:spcPct val="150000"/>
              </a:lnSpc>
              <a:spcBef>
                <a:spcPct val="0"/>
              </a:spcBef>
              <a:spcAft>
                <a:spcPct val="0"/>
              </a:spcAft>
              <a:buFont typeface="Wingdings" panose="05000000000000000000" pitchFamily="2" charset="2"/>
              <a:buChar char="ü"/>
            </a:pPr>
            <a:r>
              <a:rPr lang="en-US" altLang="zh-CN" sz="2000" dirty="0">
                <a:latin typeface="楷体" panose="02010609060101010101" pitchFamily="49" charset="-122"/>
                <a:ea typeface="楷体" panose="02010609060101010101" pitchFamily="49" charset="-122"/>
              </a:rPr>
              <a:t> </a:t>
            </a:r>
            <a:r>
              <a:rPr lang="en-US" altLang="zh-CN" sz="2000" b="1" dirty="0" err="1">
                <a:latin typeface="楷体" panose="02010609060101010101" pitchFamily="49" charset="-122"/>
                <a:ea typeface="楷体" panose="02010609060101010101" pitchFamily="49" charset="-122"/>
              </a:rPr>
              <a:t>电子化题库</a:t>
            </a:r>
            <a:r>
              <a:rPr lang="zh-CN" altLang="en-US" sz="2000" b="1" dirty="0">
                <a:latin typeface="楷体" panose="02010609060101010101" pitchFamily="49" charset="-122"/>
                <a:ea typeface="楷体" panose="02010609060101010101" pitchFamily="49" charset="-122"/>
              </a:rPr>
              <a:t>软件</a:t>
            </a:r>
            <a:r>
              <a:rPr lang="en-US" altLang="zh-CN" sz="2000" b="1" dirty="0" err="1">
                <a:latin typeface="楷体" panose="02010609060101010101" pitchFamily="49" charset="-122"/>
                <a:ea typeface="楷体" panose="02010609060101010101" pitchFamily="49" charset="-122"/>
              </a:rPr>
              <a:t>系统</a:t>
            </a:r>
            <a:endParaRPr lang="en-US" altLang="zh-CN" sz="2000" b="1" dirty="0">
              <a:latin typeface="楷体" panose="02010609060101010101" pitchFamily="49" charset="-122"/>
              <a:ea typeface="楷体" panose="02010609060101010101" pitchFamily="49" charset="-122"/>
            </a:endParaRPr>
          </a:p>
        </p:txBody>
      </p:sp>
      <p:grpSp>
        <p:nvGrpSpPr>
          <p:cNvPr id="6" name="组合 7"/>
          <p:cNvGrpSpPr/>
          <p:nvPr/>
        </p:nvGrpSpPr>
        <p:grpSpPr>
          <a:xfrm>
            <a:off x="1164608" y="2012871"/>
            <a:ext cx="7416825" cy="1919571"/>
            <a:chOff x="1043607" y="2051381"/>
            <a:chExt cx="7416825" cy="2313124"/>
          </a:xfrm>
        </p:grpSpPr>
        <p:pic>
          <p:nvPicPr>
            <p:cNvPr id="7" name="Picture 2" descr="首次登陆修改密码"/>
            <p:cNvPicPr>
              <a:picLocks noChangeAspect="1" noChangeArrowheads="1"/>
            </p:cNvPicPr>
            <p:nvPr/>
          </p:nvPicPr>
          <p:blipFill>
            <a:blip r:embed="rId1"/>
            <a:srcRect/>
            <a:stretch>
              <a:fillRect/>
            </a:stretch>
          </p:blipFill>
          <p:spPr bwMode="auto">
            <a:xfrm>
              <a:off x="4716016" y="2122192"/>
              <a:ext cx="3744416" cy="224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5"/>
            <p:cNvGrpSpPr/>
            <p:nvPr/>
          </p:nvGrpSpPr>
          <p:grpSpPr>
            <a:xfrm>
              <a:off x="1043607" y="2051381"/>
              <a:ext cx="3341961" cy="2313124"/>
              <a:chOff x="1043608" y="1984906"/>
              <a:chExt cx="3774009" cy="2821114"/>
            </a:xfrm>
          </p:grpSpPr>
          <p:pic>
            <p:nvPicPr>
              <p:cNvPr id="10" name="Picture 2" descr="网页入口"/>
              <p:cNvPicPr>
                <a:picLocks noChangeAspect="1" noChangeArrowheads="1"/>
              </p:cNvPicPr>
              <p:nvPr/>
            </p:nvPicPr>
            <p:blipFill>
              <a:blip r:embed="rId2"/>
              <a:srcRect/>
              <a:stretch>
                <a:fillRect/>
              </a:stretch>
            </p:blipFill>
            <p:spPr bwMode="auto">
              <a:xfrm>
                <a:off x="1043608" y="1984906"/>
                <a:ext cx="3774009" cy="282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1475656" y="2899430"/>
                <a:ext cx="1224136" cy="144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srgbClr val="DCFCDE"/>
                  </a:solidFill>
                </a:endParaRPr>
              </a:p>
            </p:txBody>
          </p:sp>
        </p:grpSp>
        <p:sp>
          <p:nvSpPr>
            <p:cNvPr id="9" name="右箭头 8"/>
            <p:cNvSpPr/>
            <p:nvPr/>
          </p:nvSpPr>
          <p:spPr>
            <a:xfrm>
              <a:off x="3923928" y="3096574"/>
              <a:ext cx="1656184" cy="40443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r" fontAlgn="base">
                <a:spcBef>
                  <a:spcPct val="0"/>
                </a:spcBef>
                <a:spcAft>
                  <a:spcPct val="0"/>
                </a:spcAft>
              </a:pPr>
              <a:endParaRPr lang="zh-CN" altLang="en-US" dirty="0">
                <a:solidFill>
                  <a:srgbClr val="000000"/>
                </a:solidFill>
              </a:endParaRPr>
            </a:p>
          </p:txBody>
        </p:sp>
      </p:grpSp>
      <p:grpSp>
        <p:nvGrpSpPr>
          <p:cNvPr id="12" name="组合 11"/>
          <p:cNvGrpSpPr/>
          <p:nvPr/>
        </p:nvGrpSpPr>
        <p:grpSpPr>
          <a:xfrm>
            <a:off x="1208115" y="4221089"/>
            <a:ext cx="7416825" cy="2592288"/>
            <a:chOff x="1173917" y="4149080"/>
            <a:chExt cx="7286515" cy="2592288"/>
          </a:xfrm>
        </p:grpSpPr>
        <p:pic>
          <p:nvPicPr>
            <p:cNvPr id="13" name="Picture 3"/>
            <p:cNvPicPr>
              <a:picLocks noChangeAspect="1" noChangeArrowheads="1"/>
            </p:cNvPicPr>
            <p:nvPr/>
          </p:nvPicPr>
          <p:blipFill>
            <a:blip r:embed="rId3"/>
            <a:srcRect/>
            <a:stretch>
              <a:fillRect/>
            </a:stretch>
          </p:blipFill>
          <p:spPr bwMode="auto">
            <a:xfrm>
              <a:off x="1173917" y="4426080"/>
              <a:ext cx="3242195" cy="231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2020" y="4149080"/>
              <a:ext cx="3708412" cy="258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右箭头 14"/>
            <p:cNvSpPr/>
            <p:nvPr/>
          </p:nvSpPr>
          <p:spPr>
            <a:xfrm>
              <a:off x="3779912" y="4941168"/>
              <a:ext cx="1656184" cy="33562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zh-CN" altLang="en-US">
                <a:solidFill>
                  <a:srgbClr val="000000"/>
                </a:solidFill>
              </a:endParaRPr>
            </a:p>
          </p:txBody>
        </p:sp>
      </p:grpSp>
      <p:sp>
        <p:nvSpPr>
          <p:cNvPr id="17" name="矩形 16"/>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
        <p:nvSpPr>
          <p:cNvPr id="18" name="内容占位符 2"/>
          <p:cNvSpPr txBox="1"/>
          <p:nvPr/>
        </p:nvSpPr>
        <p:spPr>
          <a:xfrm>
            <a:off x="483084" y="2477195"/>
            <a:ext cx="416508" cy="310232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dk1"/>
                </a:solidFill>
                <a:latin typeface="+mn-lt"/>
                <a:ea typeface="+mn-ea"/>
                <a:cs typeface="+mn-cs"/>
              </a:defRPr>
            </a:lvl9pPr>
          </a:lstStyle>
          <a:p>
            <a:pPr marL="0" indent="0">
              <a:buNone/>
            </a:pPr>
            <a:r>
              <a:rPr lang="zh-CN" altLang="en-US" dirty="0" smtClean="0">
                <a:solidFill>
                  <a:schemeClr val="tx1"/>
                </a:solidFill>
                <a:latin typeface="黑体" panose="02010609060101010101" pitchFamily="2" charset="-122"/>
                <a:ea typeface="黑体" panose="02010609060101010101" pitchFamily="2" charset="-122"/>
              </a:rPr>
              <a:t>开发相应软件系统程序</a:t>
            </a:r>
            <a:endParaRPr lang="en-US" altLang="zh-CN" dirty="0" smtClean="0">
              <a:solidFill>
                <a:schemeClr val="tx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1"/>
          <p:cNvSpPr>
            <a:spLocks noGrp="1"/>
          </p:cNvSpPr>
          <p:nvPr>
            <p:ph type="title"/>
          </p:nvPr>
        </p:nvSpPr>
        <p:spPr>
          <a:xfrm>
            <a:off x="1619672" y="657489"/>
            <a:ext cx="6336704" cy="688033"/>
          </a:xfrm>
        </p:spPr>
        <p:txBody>
          <a:bodyPr>
            <a:normAutofit/>
          </a:bodyPr>
          <a:lstStyle/>
          <a:p>
            <a:pPr>
              <a:defRPr/>
            </a:pPr>
            <a:r>
              <a:rPr lang="zh-CN" altLang="en-US" sz="3200" dirty="0" smtClean="0">
                <a:solidFill>
                  <a:schemeClr val="tx1"/>
                </a:solidFill>
                <a:latin typeface="黑体" panose="02010609060101010101" pitchFamily="2" charset="-122"/>
                <a:ea typeface="黑体" panose="02010609060101010101" pitchFamily="2" charset="-122"/>
              </a:rPr>
              <a:t>六大特点</a:t>
            </a:r>
            <a:endParaRPr lang="zh-CN" altLang="en-US" sz="3200" dirty="0">
              <a:solidFill>
                <a:schemeClr val="tx1"/>
              </a:solidFill>
              <a:latin typeface="黑体" panose="02010609060101010101" pitchFamily="2" charset="-122"/>
              <a:ea typeface="黑体" panose="02010609060101010101" pitchFamily="2" charset="-122"/>
            </a:endParaRPr>
          </a:p>
        </p:txBody>
      </p:sp>
      <p:sp>
        <p:nvSpPr>
          <p:cNvPr id="41" name="矩形 40"/>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aphicFrame>
        <p:nvGraphicFramePr>
          <p:cNvPr id="2" name="图示 1"/>
          <p:cNvGraphicFramePr/>
          <p:nvPr/>
        </p:nvGraphicFramePr>
        <p:xfrm>
          <a:off x="323528" y="1556792"/>
          <a:ext cx="8676456" cy="494116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5"/>
          <p:cNvGrpSpPr>
            <a:grpSpLocks noGrp="1"/>
          </p:cNvGrpSpPr>
          <p:nvPr/>
        </p:nvGrpSpPr>
        <p:grpSpPr bwMode="auto">
          <a:xfrm>
            <a:off x="683568" y="2780928"/>
            <a:ext cx="7715304" cy="3482981"/>
            <a:chOff x="428596" y="1928802"/>
            <a:chExt cx="7786742" cy="4214842"/>
          </a:xfrm>
        </p:grpSpPr>
        <p:sp>
          <p:nvSpPr>
            <p:cNvPr id="5" name="Oval 25"/>
            <p:cNvSpPr>
              <a:spLocks noChangeArrowheads="1"/>
            </p:cNvSpPr>
            <p:nvPr/>
          </p:nvSpPr>
          <p:spPr bwMode="auto">
            <a:xfrm>
              <a:off x="5519744" y="1928802"/>
              <a:ext cx="2586055" cy="566741"/>
            </a:xfrm>
            <a:prstGeom prst="ellipse">
              <a:avLst/>
            </a:prstGeom>
          </p:spPr>
          <p:style>
            <a:lnRef idx="2">
              <a:schemeClr val="accent2"/>
            </a:lnRef>
            <a:fillRef idx="1">
              <a:schemeClr val="lt1"/>
            </a:fillRef>
            <a:effectRef idx="0">
              <a:schemeClr val="accent2"/>
            </a:effectRef>
            <a:fontRef idx="minor">
              <a:schemeClr val="dk1"/>
            </a:fontRef>
          </p:style>
          <p:txBody>
            <a:bodyPr/>
            <a:lstStyle/>
            <a:p>
              <a:pPr algn="just"/>
              <a:r>
                <a:rPr lang="zh-CN" altLang="en-US" sz="2000" b="1" dirty="0">
                  <a:solidFill>
                    <a:srgbClr val="FFFF00"/>
                  </a:solidFill>
                  <a:latin typeface="黑体" panose="02010609060101010101" pitchFamily="2" charset="-122"/>
                  <a:ea typeface="黑体" panose="02010609060101010101" pitchFamily="2" charset="-122"/>
                </a:rPr>
                <a:t>  </a:t>
              </a:r>
              <a:r>
                <a:rPr lang="zh-CN" altLang="en-US" sz="2000" b="1" dirty="0">
                  <a:solidFill>
                    <a:srgbClr val="002060"/>
                  </a:solidFill>
                  <a:latin typeface="黑体" panose="02010609060101010101" pitchFamily="2" charset="-122"/>
                  <a:ea typeface="黑体" panose="02010609060101010101" pitchFamily="2" charset="-122"/>
                </a:rPr>
                <a:t>反馈市级</a:t>
              </a:r>
              <a:endParaRPr lang="zh-CN" altLang="en-US" sz="2000" dirty="0">
                <a:solidFill>
                  <a:srgbClr val="002060"/>
                </a:solidFill>
                <a:latin typeface="Georgia" panose="02040502050405020303" pitchFamily="18" charset="0"/>
              </a:endParaRPr>
            </a:p>
          </p:txBody>
        </p:sp>
        <p:sp>
          <p:nvSpPr>
            <p:cNvPr id="6" name="Oval 26"/>
            <p:cNvSpPr>
              <a:spLocks noChangeArrowheads="1"/>
            </p:cNvSpPr>
            <p:nvPr/>
          </p:nvSpPr>
          <p:spPr bwMode="auto">
            <a:xfrm>
              <a:off x="469871" y="2422518"/>
              <a:ext cx="3146447" cy="584204"/>
            </a:xfrm>
            <a:prstGeom prst="ellipse">
              <a:avLst/>
            </a:prstGeom>
          </p:spPr>
          <p:style>
            <a:lnRef idx="2">
              <a:schemeClr val="accent2"/>
            </a:lnRef>
            <a:fillRef idx="1">
              <a:schemeClr val="lt1"/>
            </a:fillRef>
            <a:effectRef idx="0">
              <a:schemeClr val="accent2"/>
            </a:effectRef>
            <a:fontRef idx="minor">
              <a:schemeClr val="dk1"/>
            </a:fontRef>
          </p:style>
          <p:txBody>
            <a:bodyPr/>
            <a:lstStyle/>
            <a:p>
              <a:pPr algn="just"/>
              <a:r>
                <a:rPr lang="zh-CN" altLang="en-US" sz="1000" b="1" dirty="0">
                  <a:solidFill>
                    <a:srgbClr val="FFFF00"/>
                  </a:solidFill>
                  <a:latin typeface="黑体" panose="02010609060101010101" pitchFamily="2" charset="-122"/>
                  <a:ea typeface="黑体" panose="02010609060101010101" pitchFamily="2" charset="-122"/>
                </a:rPr>
                <a:t>     </a:t>
              </a:r>
              <a:r>
                <a:rPr lang="zh-CN" altLang="en-US" sz="2000" b="1" dirty="0">
                  <a:solidFill>
                    <a:srgbClr val="002060"/>
                  </a:solidFill>
                  <a:latin typeface="黑体" panose="02010609060101010101" pitchFamily="2" charset="-122"/>
                  <a:ea typeface="黑体" panose="02010609060101010101" pitchFamily="2" charset="-122"/>
                </a:rPr>
                <a:t>书面报告</a:t>
              </a:r>
              <a:endParaRPr lang="zh-CN" altLang="en-US" sz="2000" dirty="0">
                <a:solidFill>
                  <a:srgbClr val="002060"/>
                </a:solidFill>
                <a:latin typeface="Georgia" panose="02040502050405020303" pitchFamily="18" charset="0"/>
              </a:endParaRPr>
            </a:p>
          </p:txBody>
        </p:sp>
        <p:sp>
          <p:nvSpPr>
            <p:cNvPr id="7" name="Oval 27"/>
            <p:cNvSpPr>
              <a:spLocks noChangeArrowheads="1"/>
            </p:cNvSpPr>
            <p:nvPr/>
          </p:nvSpPr>
          <p:spPr bwMode="auto">
            <a:xfrm>
              <a:off x="5519744" y="3038472"/>
              <a:ext cx="2695594" cy="566742"/>
            </a:xfrm>
            <a:prstGeom prst="ellipse">
              <a:avLst/>
            </a:prstGeom>
          </p:spPr>
          <p:style>
            <a:lnRef idx="2">
              <a:schemeClr val="accent2"/>
            </a:lnRef>
            <a:fillRef idx="1">
              <a:schemeClr val="lt1"/>
            </a:fillRef>
            <a:effectRef idx="0">
              <a:schemeClr val="accent2"/>
            </a:effectRef>
            <a:fontRef idx="minor">
              <a:schemeClr val="dk1"/>
            </a:fontRef>
          </p:style>
          <p:txBody>
            <a:bodyPr/>
            <a:lstStyle/>
            <a:p>
              <a:pPr algn="just"/>
              <a:r>
                <a:rPr lang="zh-CN" altLang="en-US" sz="2000" b="1">
                  <a:solidFill>
                    <a:srgbClr val="FFFF00"/>
                  </a:solidFill>
                  <a:latin typeface="黑体" panose="02010609060101010101" pitchFamily="2" charset="-122"/>
                  <a:ea typeface="黑体" panose="02010609060101010101" pitchFamily="2" charset="-122"/>
                </a:rPr>
                <a:t>  </a:t>
              </a:r>
              <a:r>
                <a:rPr lang="zh-CN" altLang="en-US" sz="2000" b="1">
                  <a:solidFill>
                    <a:srgbClr val="002060"/>
                  </a:solidFill>
                  <a:latin typeface="黑体" panose="02010609060101010101" pitchFamily="2" charset="-122"/>
                  <a:ea typeface="黑体" panose="02010609060101010101" pitchFamily="2" charset="-122"/>
                </a:rPr>
                <a:t>反馈区县</a:t>
              </a:r>
              <a:endParaRPr lang="zh-CN" altLang="en-US" sz="2000">
                <a:solidFill>
                  <a:srgbClr val="002060"/>
                </a:solidFill>
                <a:latin typeface="Georgia" panose="02040502050405020303" pitchFamily="18" charset="0"/>
              </a:endParaRPr>
            </a:p>
          </p:txBody>
        </p:sp>
        <p:sp>
          <p:nvSpPr>
            <p:cNvPr id="8" name="Oval 28"/>
            <p:cNvSpPr>
              <a:spLocks noChangeArrowheads="1"/>
            </p:cNvSpPr>
            <p:nvPr/>
          </p:nvSpPr>
          <p:spPr bwMode="auto">
            <a:xfrm>
              <a:off x="5519744" y="4075117"/>
              <a:ext cx="2695594" cy="566741"/>
            </a:xfrm>
            <a:prstGeom prst="ellipse">
              <a:avLst/>
            </a:prstGeom>
          </p:spPr>
          <p:style>
            <a:lnRef idx="2">
              <a:schemeClr val="accent2"/>
            </a:lnRef>
            <a:fillRef idx="1">
              <a:schemeClr val="lt1"/>
            </a:fillRef>
            <a:effectRef idx="0">
              <a:schemeClr val="accent2"/>
            </a:effectRef>
            <a:fontRef idx="minor">
              <a:schemeClr val="dk1"/>
            </a:fontRef>
          </p:style>
          <p:txBody>
            <a:bodyPr/>
            <a:lstStyle/>
            <a:p>
              <a:pPr algn="just"/>
              <a:r>
                <a:rPr lang="zh-CN" altLang="en-US" sz="2000" b="1">
                  <a:solidFill>
                    <a:srgbClr val="FFFF00"/>
                  </a:solidFill>
                  <a:latin typeface="黑体" panose="02010609060101010101" pitchFamily="2" charset="-122"/>
                  <a:ea typeface="黑体" panose="02010609060101010101" pitchFamily="2" charset="-122"/>
                </a:rPr>
                <a:t>  </a:t>
              </a:r>
              <a:r>
                <a:rPr lang="zh-CN" altLang="en-US" sz="2000" b="1">
                  <a:solidFill>
                    <a:srgbClr val="002060"/>
                  </a:solidFill>
                  <a:latin typeface="黑体" panose="02010609060101010101" pitchFamily="2" charset="-122"/>
                  <a:ea typeface="黑体" panose="02010609060101010101" pitchFamily="2" charset="-122"/>
                </a:rPr>
                <a:t>反馈学校</a:t>
              </a:r>
              <a:endParaRPr lang="zh-CN" altLang="en-US" sz="2000">
                <a:solidFill>
                  <a:srgbClr val="002060"/>
                </a:solidFill>
                <a:latin typeface="Georgia" panose="02040502050405020303" pitchFamily="18" charset="0"/>
              </a:endParaRPr>
            </a:p>
          </p:txBody>
        </p:sp>
        <p:sp>
          <p:nvSpPr>
            <p:cNvPr id="9" name="Oval 29"/>
            <p:cNvSpPr>
              <a:spLocks noChangeArrowheads="1"/>
            </p:cNvSpPr>
            <p:nvPr/>
          </p:nvSpPr>
          <p:spPr bwMode="auto">
            <a:xfrm>
              <a:off x="5641982" y="5576903"/>
              <a:ext cx="2543193" cy="566741"/>
            </a:xfrm>
            <a:prstGeom prst="ellipse">
              <a:avLst/>
            </a:prstGeom>
          </p:spPr>
          <p:style>
            <a:lnRef idx="2">
              <a:schemeClr val="accent2"/>
            </a:lnRef>
            <a:fillRef idx="1">
              <a:schemeClr val="lt1"/>
            </a:fillRef>
            <a:effectRef idx="0">
              <a:schemeClr val="accent2"/>
            </a:effectRef>
            <a:fontRef idx="minor">
              <a:schemeClr val="dk1"/>
            </a:fontRef>
          </p:style>
          <p:txBody>
            <a:bodyPr/>
            <a:lstStyle/>
            <a:p>
              <a:pPr algn="just"/>
              <a:r>
                <a:rPr lang="zh-CN" altLang="en-US" sz="2000" b="1">
                  <a:solidFill>
                    <a:srgbClr val="FFFF00"/>
                  </a:solidFill>
                  <a:latin typeface="黑体" panose="02010609060101010101" pitchFamily="2" charset="-122"/>
                  <a:ea typeface="黑体" panose="02010609060101010101" pitchFamily="2" charset="-122"/>
                </a:rPr>
                <a:t> </a:t>
              </a:r>
              <a:r>
                <a:rPr lang="zh-CN" altLang="en-US" sz="2000" b="1">
                  <a:solidFill>
                    <a:srgbClr val="002060"/>
                  </a:solidFill>
                  <a:latin typeface="黑体" panose="02010609060101010101" pitchFamily="2" charset="-122"/>
                  <a:ea typeface="黑体" panose="02010609060101010101" pitchFamily="2" charset="-122"/>
                </a:rPr>
                <a:t>反馈学生</a:t>
              </a:r>
              <a:endParaRPr lang="zh-CN" altLang="en-US" sz="2000">
                <a:solidFill>
                  <a:srgbClr val="002060"/>
                </a:solidFill>
                <a:latin typeface="Georgia" panose="02040502050405020303" pitchFamily="18" charset="0"/>
              </a:endParaRPr>
            </a:p>
          </p:txBody>
        </p:sp>
        <p:sp>
          <p:nvSpPr>
            <p:cNvPr id="10" name="Oval 30"/>
            <p:cNvSpPr>
              <a:spLocks noChangeArrowheads="1"/>
            </p:cNvSpPr>
            <p:nvPr/>
          </p:nvSpPr>
          <p:spPr bwMode="auto">
            <a:xfrm>
              <a:off x="428596" y="3508375"/>
              <a:ext cx="3103585" cy="614367"/>
            </a:xfrm>
            <a:prstGeom prst="ellipse">
              <a:avLst/>
            </a:prstGeom>
          </p:spPr>
          <p:style>
            <a:lnRef idx="2">
              <a:schemeClr val="accent2"/>
            </a:lnRef>
            <a:fillRef idx="1">
              <a:schemeClr val="lt1"/>
            </a:fillRef>
            <a:effectRef idx="0">
              <a:schemeClr val="accent2"/>
            </a:effectRef>
            <a:fontRef idx="minor">
              <a:schemeClr val="dk1"/>
            </a:fontRef>
          </p:style>
          <p:txBody>
            <a:bodyPr/>
            <a:lstStyle/>
            <a:p>
              <a:pPr algn="just"/>
              <a:r>
                <a:rPr lang="zh-CN" altLang="en-US" sz="2000" b="1" dirty="0">
                  <a:solidFill>
                    <a:srgbClr val="FFFF00"/>
                  </a:solidFill>
                  <a:latin typeface="黑体" panose="02010609060101010101" pitchFamily="2" charset="-122"/>
                  <a:ea typeface="黑体" panose="02010609060101010101" pitchFamily="2" charset="-122"/>
                </a:rPr>
                <a:t>   </a:t>
              </a:r>
              <a:r>
                <a:rPr lang="zh-CN" altLang="en-US" sz="2000" b="1" dirty="0">
                  <a:solidFill>
                    <a:srgbClr val="002060"/>
                  </a:solidFill>
                  <a:latin typeface="黑体" panose="02010609060101010101" pitchFamily="2" charset="-122"/>
                  <a:ea typeface="黑体" panose="02010609060101010101" pitchFamily="2" charset="-122"/>
                </a:rPr>
                <a:t>现场报告</a:t>
              </a:r>
              <a:endParaRPr lang="zh-CN" altLang="zh-CN" sz="2000" dirty="0">
                <a:solidFill>
                  <a:srgbClr val="000000"/>
                </a:solidFill>
                <a:latin typeface="Georgia" panose="02040502050405020303" pitchFamily="18" charset="0"/>
              </a:endParaRPr>
            </a:p>
          </p:txBody>
        </p:sp>
        <p:sp>
          <p:nvSpPr>
            <p:cNvPr id="11" name="Oval 31"/>
            <p:cNvSpPr>
              <a:spLocks noChangeArrowheads="1"/>
            </p:cNvSpPr>
            <p:nvPr/>
          </p:nvSpPr>
          <p:spPr bwMode="auto">
            <a:xfrm>
              <a:off x="469871" y="4846648"/>
              <a:ext cx="3146447" cy="595316"/>
            </a:xfrm>
            <a:prstGeom prst="ellipse">
              <a:avLst/>
            </a:prstGeom>
          </p:spPr>
          <p:style>
            <a:lnRef idx="2">
              <a:schemeClr val="accent2"/>
            </a:lnRef>
            <a:fillRef idx="1">
              <a:schemeClr val="lt1"/>
            </a:fillRef>
            <a:effectRef idx="0">
              <a:schemeClr val="accent2"/>
            </a:effectRef>
            <a:fontRef idx="minor">
              <a:schemeClr val="dk1"/>
            </a:fontRef>
          </p:style>
          <p:txBody>
            <a:bodyPr/>
            <a:lstStyle/>
            <a:p>
              <a:pPr algn="ctr"/>
              <a:r>
                <a:rPr lang="zh-CN" altLang="en-US" sz="2000" b="1" dirty="0">
                  <a:solidFill>
                    <a:srgbClr val="002060"/>
                  </a:solidFill>
                  <a:latin typeface="黑体" panose="02010609060101010101" pitchFamily="2" charset="-122"/>
                  <a:ea typeface="黑体" panose="02010609060101010101" pitchFamily="2" charset="-122"/>
                </a:rPr>
                <a:t>网络报告</a:t>
              </a:r>
              <a:endParaRPr lang="zh-CN" altLang="en-US" sz="2000" b="1" dirty="0">
                <a:solidFill>
                  <a:srgbClr val="002060"/>
                </a:solidFill>
                <a:latin typeface="黑体" panose="02010609060101010101" pitchFamily="2" charset="-122"/>
                <a:ea typeface="黑体" panose="02010609060101010101" pitchFamily="2" charset="-122"/>
              </a:endParaRPr>
            </a:p>
          </p:txBody>
        </p:sp>
        <p:cxnSp>
          <p:nvCxnSpPr>
            <p:cNvPr id="12" name="AutoShape 32"/>
            <p:cNvCxnSpPr>
              <a:cxnSpLocks noChangeShapeType="1"/>
              <a:endCxn id="5" idx="2"/>
            </p:cNvCxnSpPr>
            <p:nvPr/>
          </p:nvCxnSpPr>
          <p:spPr bwMode="auto">
            <a:xfrm flipV="1">
              <a:off x="3578075" y="2212578"/>
              <a:ext cx="1942242" cy="418831"/>
            </a:xfrm>
            <a:prstGeom prst="straightConnector1">
              <a:avLst/>
            </a:prstGeom>
            <a:ln>
              <a:tailEnd type="triangle" w="med" len="med"/>
            </a:ln>
          </p:spPr>
          <p:style>
            <a:lnRef idx="3">
              <a:schemeClr val="accent2"/>
            </a:lnRef>
            <a:fillRef idx="0">
              <a:schemeClr val="accent2"/>
            </a:fillRef>
            <a:effectRef idx="2">
              <a:schemeClr val="accent2"/>
            </a:effectRef>
            <a:fontRef idx="minor">
              <a:schemeClr val="tx1"/>
            </a:fontRef>
          </p:style>
        </p:cxnSp>
        <p:cxnSp>
          <p:nvCxnSpPr>
            <p:cNvPr id="13" name="AutoShape 33"/>
            <p:cNvCxnSpPr>
              <a:cxnSpLocks noChangeShapeType="1"/>
              <a:stCxn id="10" idx="6"/>
              <a:endCxn id="7" idx="2"/>
            </p:cNvCxnSpPr>
            <p:nvPr/>
          </p:nvCxnSpPr>
          <p:spPr bwMode="auto">
            <a:xfrm flipV="1">
              <a:off x="3532181" y="3321843"/>
              <a:ext cx="1987563" cy="493716"/>
            </a:xfrm>
            <a:prstGeom prst="straightConnector1">
              <a:avLst/>
            </a:prstGeom>
            <a:ln>
              <a:tailEnd type="triangle" w="med" len="med"/>
            </a:ln>
          </p:spPr>
          <p:style>
            <a:lnRef idx="3">
              <a:schemeClr val="accent1"/>
            </a:lnRef>
            <a:fillRef idx="0">
              <a:schemeClr val="accent1"/>
            </a:fillRef>
            <a:effectRef idx="2">
              <a:schemeClr val="accent1"/>
            </a:effectRef>
            <a:fontRef idx="minor">
              <a:schemeClr val="tx1"/>
            </a:fontRef>
          </p:style>
        </p:cxnSp>
        <p:cxnSp>
          <p:nvCxnSpPr>
            <p:cNvPr id="14" name="AutoShape 34"/>
            <p:cNvCxnSpPr>
              <a:cxnSpLocks noChangeShapeType="1"/>
            </p:cNvCxnSpPr>
            <p:nvPr/>
          </p:nvCxnSpPr>
          <p:spPr bwMode="auto">
            <a:xfrm>
              <a:off x="3192165" y="4010900"/>
              <a:ext cx="2512221" cy="215445"/>
            </a:xfrm>
            <a:prstGeom prst="straightConnector1">
              <a:avLst/>
            </a:prstGeom>
            <a:ln>
              <a:tailEnd type="triangle" w="med" len="med"/>
            </a:ln>
          </p:spPr>
          <p:style>
            <a:lnRef idx="3">
              <a:schemeClr val="accent1"/>
            </a:lnRef>
            <a:fillRef idx="0">
              <a:schemeClr val="accent1"/>
            </a:fillRef>
            <a:effectRef idx="2">
              <a:schemeClr val="accent1"/>
            </a:effectRef>
            <a:fontRef idx="minor">
              <a:schemeClr val="tx1"/>
            </a:fontRef>
          </p:style>
        </p:cxnSp>
        <p:cxnSp>
          <p:nvCxnSpPr>
            <p:cNvPr id="15" name="AutoShape 35"/>
            <p:cNvCxnSpPr>
              <a:cxnSpLocks noChangeShapeType="1"/>
            </p:cNvCxnSpPr>
            <p:nvPr/>
          </p:nvCxnSpPr>
          <p:spPr bwMode="auto">
            <a:xfrm flipV="1">
              <a:off x="3425743" y="4496455"/>
              <a:ext cx="2282453" cy="471085"/>
            </a:xfrm>
            <a:prstGeom prst="straightConnector1">
              <a:avLst/>
            </a:prstGeom>
            <a:ln>
              <a:tailEnd type="triangle" w="med" len="med"/>
            </a:ln>
          </p:spPr>
          <p:style>
            <a:lnRef idx="3">
              <a:schemeClr val="accent6"/>
            </a:lnRef>
            <a:fillRef idx="0">
              <a:schemeClr val="accent6"/>
            </a:fillRef>
            <a:effectRef idx="2">
              <a:schemeClr val="accent6"/>
            </a:effectRef>
            <a:fontRef idx="minor">
              <a:schemeClr val="tx1"/>
            </a:fontRef>
          </p:style>
        </p:cxnSp>
        <p:cxnSp>
          <p:nvCxnSpPr>
            <p:cNvPr id="16" name="AutoShape 36"/>
            <p:cNvCxnSpPr>
              <a:cxnSpLocks noChangeShapeType="1"/>
              <a:endCxn id="9" idx="2"/>
            </p:cNvCxnSpPr>
            <p:nvPr/>
          </p:nvCxnSpPr>
          <p:spPr bwMode="auto">
            <a:xfrm>
              <a:off x="3397815" y="5306785"/>
              <a:ext cx="2244369" cy="553083"/>
            </a:xfrm>
            <a:prstGeom prst="straightConnector1">
              <a:avLst/>
            </a:prstGeom>
            <a:ln>
              <a:tailEnd type="triangle" w="med" len="med"/>
            </a:ln>
          </p:spPr>
          <p:style>
            <a:lnRef idx="3">
              <a:schemeClr val="accent6"/>
            </a:lnRef>
            <a:fillRef idx="0">
              <a:schemeClr val="accent6"/>
            </a:fillRef>
            <a:effectRef idx="2">
              <a:schemeClr val="accent6"/>
            </a:effectRef>
            <a:fontRef idx="minor">
              <a:schemeClr val="tx1"/>
            </a:fontRef>
          </p:style>
        </p:cxnSp>
        <p:cxnSp>
          <p:nvCxnSpPr>
            <p:cNvPr id="17" name="AutoShape 37"/>
            <p:cNvCxnSpPr>
              <a:cxnSpLocks noChangeShapeType="1"/>
              <a:stCxn id="10" idx="7"/>
            </p:cNvCxnSpPr>
            <p:nvPr/>
          </p:nvCxnSpPr>
          <p:spPr bwMode="auto">
            <a:xfrm rot="5400000" flipH="1" flipV="1">
              <a:off x="3727149" y="1684502"/>
              <a:ext cx="1264533" cy="2564267"/>
            </a:xfrm>
            <a:prstGeom prst="straightConnector1">
              <a:avLst/>
            </a:prstGeom>
            <a:ln>
              <a:tailEnd type="triangle" w="med" len="med"/>
            </a:ln>
          </p:spPr>
          <p:style>
            <a:lnRef idx="3">
              <a:schemeClr val="accent1"/>
            </a:lnRef>
            <a:fillRef idx="0">
              <a:schemeClr val="accent1"/>
            </a:fillRef>
            <a:effectRef idx="2">
              <a:schemeClr val="accent1"/>
            </a:effectRef>
            <a:fontRef idx="minor">
              <a:schemeClr val="tx1"/>
            </a:fontRef>
          </p:style>
        </p:cxnSp>
        <p:cxnSp>
          <p:nvCxnSpPr>
            <p:cNvPr id="18" name="AutoShape 38"/>
            <p:cNvCxnSpPr>
              <a:cxnSpLocks noChangeShapeType="1"/>
              <a:endCxn id="7" idx="1"/>
            </p:cNvCxnSpPr>
            <p:nvPr/>
          </p:nvCxnSpPr>
          <p:spPr bwMode="auto">
            <a:xfrm>
              <a:off x="3578075" y="2812288"/>
              <a:ext cx="2336429" cy="309182"/>
            </a:xfrm>
            <a:prstGeom prst="straightConnector1">
              <a:avLst/>
            </a:prstGeom>
            <a:ln>
              <a:tailEnd type="triangle" w="med" len="med"/>
            </a:ln>
          </p:spPr>
          <p:style>
            <a:lnRef idx="3">
              <a:schemeClr val="accent2"/>
            </a:lnRef>
            <a:fillRef idx="0">
              <a:schemeClr val="accent2"/>
            </a:fillRef>
            <a:effectRef idx="2">
              <a:schemeClr val="accent2"/>
            </a:effectRef>
            <a:fontRef idx="minor">
              <a:schemeClr val="tx1"/>
            </a:fontRef>
          </p:style>
        </p:cxnSp>
        <p:grpSp>
          <p:nvGrpSpPr>
            <p:cNvPr id="3" name="组合 44"/>
            <p:cNvGrpSpPr/>
            <p:nvPr/>
          </p:nvGrpSpPr>
          <p:grpSpPr bwMode="auto">
            <a:xfrm>
              <a:off x="3616159" y="4833948"/>
              <a:ext cx="4569016" cy="566741"/>
              <a:chOff x="3616159" y="4833948"/>
              <a:chExt cx="4569016" cy="566741"/>
            </a:xfrm>
          </p:grpSpPr>
          <p:sp>
            <p:nvSpPr>
              <p:cNvPr id="20" name="Oval 29"/>
              <p:cNvSpPr>
                <a:spLocks noChangeArrowheads="1"/>
              </p:cNvSpPr>
              <p:nvPr/>
            </p:nvSpPr>
            <p:spPr bwMode="auto">
              <a:xfrm>
                <a:off x="5641982" y="4833948"/>
                <a:ext cx="2543193" cy="566741"/>
              </a:xfrm>
              <a:prstGeom prst="ellipse">
                <a:avLst/>
              </a:prstGeom>
            </p:spPr>
            <p:style>
              <a:lnRef idx="2">
                <a:schemeClr val="accent2"/>
              </a:lnRef>
              <a:fillRef idx="1">
                <a:schemeClr val="lt1"/>
              </a:fillRef>
              <a:effectRef idx="0">
                <a:schemeClr val="accent2"/>
              </a:effectRef>
              <a:fontRef idx="minor">
                <a:schemeClr val="dk1"/>
              </a:fontRef>
            </p:style>
            <p:txBody>
              <a:bodyPr/>
              <a:lstStyle/>
              <a:p>
                <a:pPr algn="just"/>
                <a:r>
                  <a:rPr lang="zh-CN" altLang="en-US" sz="2000" b="1">
                    <a:solidFill>
                      <a:srgbClr val="FFFF00"/>
                    </a:solidFill>
                    <a:latin typeface="黑体" panose="02010609060101010101" pitchFamily="2" charset="-122"/>
                    <a:ea typeface="黑体" panose="02010609060101010101" pitchFamily="2" charset="-122"/>
                  </a:rPr>
                  <a:t> </a:t>
                </a:r>
                <a:r>
                  <a:rPr lang="zh-CN" altLang="en-US" sz="2000" b="1">
                    <a:solidFill>
                      <a:srgbClr val="002060"/>
                    </a:solidFill>
                    <a:latin typeface="黑体" panose="02010609060101010101" pitchFamily="2" charset="-122"/>
                    <a:ea typeface="黑体" panose="02010609060101010101" pitchFamily="2" charset="-122"/>
                  </a:rPr>
                  <a:t>反馈班级</a:t>
                </a:r>
                <a:endParaRPr lang="zh-CN" altLang="en-US" sz="2000">
                  <a:solidFill>
                    <a:srgbClr val="002060"/>
                  </a:solidFill>
                  <a:latin typeface="Georgia" panose="02040502050405020303" pitchFamily="18" charset="0"/>
                </a:endParaRPr>
              </a:p>
            </p:txBody>
          </p:sp>
          <p:cxnSp>
            <p:nvCxnSpPr>
              <p:cNvPr id="21" name="AutoShape 36"/>
              <p:cNvCxnSpPr>
                <a:cxnSpLocks noChangeShapeType="1"/>
                <a:stCxn id="11" idx="6"/>
                <a:endCxn id="20" idx="2"/>
              </p:cNvCxnSpPr>
              <p:nvPr/>
            </p:nvCxnSpPr>
            <p:spPr bwMode="auto">
              <a:xfrm flipV="1">
                <a:off x="3616159" y="5117415"/>
                <a:ext cx="2025595" cy="26983"/>
              </a:xfrm>
              <a:prstGeom prst="straightConnector1">
                <a:avLst/>
              </a:prstGeom>
              <a:ln>
                <a:tailEnd type="triangle" w="med" len="med"/>
              </a:ln>
            </p:spPr>
            <p:style>
              <a:lnRef idx="3">
                <a:schemeClr val="accent6"/>
              </a:lnRef>
              <a:fillRef idx="0">
                <a:schemeClr val="accent6"/>
              </a:fillRef>
              <a:effectRef idx="2">
                <a:schemeClr val="accent6"/>
              </a:effectRef>
              <a:fontRef idx="minor">
                <a:schemeClr val="tx1"/>
              </a:fontRef>
            </p:style>
          </p:cxnSp>
        </p:grpSp>
      </p:grpSp>
      <p:sp>
        <p:nvSpPr>
          <p:cNvPr id="22" name="矩形 21"/>
          <p:cNvSpPr/>
          <p:nvPr/>
        </p:nvSpPr>
        <p:spPr>
          <a:xfrm>
            <a:off x="827584" y="1746957"/>
            <a:ext cx="7462754" cy="553998"/>
          </a:xfrm>
          <a:prstGeom prst="rect">
            <a:avLst/>
          </a:prstGeom>
        </p:spPr>
        <p:txBody>
          <a:bodyPr wrap="square">
            <a:spAutoFit/>
          </a:bodyPr>
          <a:lstStyle/>
          <a:p>
            <a:pPr marL="342900" lvl="1" indent="-342900">
              <a:lnSpc>
                <a:spcPct val="150000"/>
              </a:lnSpc>
              <a:buFont typeface="Wingdings" panose="05000000000000000000" pitchFamily="2" charset="2"/>
              <a:buChar char="ü"/>
            </a:pPr>
            <a:r>
              <a:rPr lang="zh-CN" altLang="en-US" sz="2000" b="1" dirty="0" smtClean="0">
                <a:latin typeface="黑体" panose="02010609060101010101" pitchFamily="2" charset="-122"/>
                <a:ea typeface="黑体" panose="02010609060101010101" pitchFamily="2" charset="-122"/>
              </a:rPr>
              <a:t>反馈系统情况：多方式、多层面、立体化</a:t>
            </a:r>
            <a:r>
              <a:rPr lang="en-US" altLang="zh-CN" sz="2000" b="1" dirty="0" smtClean="0">
                <a:latin typeface="黑体" panose="02010609060101010101" pitchFamily="2" charset="-122"/>
                <a:ea typeface="黑体" panose="02010609060101010101" pitchFamily="2" charset="-122"/>
              </a:rPr>
              <a:t>  </a:t>
            </a:r>
            <a:endParaRPr lang="en-US" altLang="zh-CN" sz="2000" b="1" dirty="0" smtClean="0">
              <a:latin typeface="黑体" panose="02010609060101010101" pitchFamily="2" charset="-122"/>
              <a:ea typeface="黑体" panose="02010609060101010101" pitchFamily="2" charset="-122"/>
            </a:endParaRPr>
          </a:p>
        </p:txBody>
      </p:sp>
      <p:sp>
        <p:nvSpPr>
          <p:cNvPr id="23" name="标题 1"/>
          <p:cNvSpPr txBox="1"/>
          <p:nvPr/>
        </p:nvSpPr>
        <p:spPr>
          <a:xfrm>
            <a:off x="1691680" y="686892"/>
            <a:ext cx="6934200" cy="9144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zh-CN" altLang="en-US" sz="3200" dirty="0" smtClean="0">
                <a:solidFill>
                  <a:schemeClr val="tx1"/>
                </a:solidFill>
                <a:latin typeface="黑体" panose="02010609060101010101" pitchFamily="2" charset="-122"/>
                <a:ea typeface="黑体" panose="02010609060101010101" pitchFamily="2" charset="-122"/>
              </a:rPr>
              <a:t>结果反馈</a:t>
            </a:r>
            <a:r>
              <a:rPr lang="zh-CN" altLang="en-US" sz="3200" dirty="0">
                <a:solidFill>
                  <a:schemeClr val="tx1"/>
                </a:solidFill>
                <a:latin typeface="黑体" panose="02010609060101010101" pitchFamily="2" charset="-122"/>
                <a:ea typeface="黑体" panose="02010609060101010101" pitchFamily="2" charset="-122"/>
              </a:rPr>
              <a:t>形式</a:t>
            </a:r>
            <a:endParaRPr lang="zh-CN" altLang="en-US" sz="3200" dirty="0" smtClean="0">
              <a:solidFill>
                <a:schemeClr val="tx1"/>
              </a:solidFill>
              <a:latin typeface="黑体" panose="02010609060101010101" pitchFamily="2" charset="-122"/>
              <a:ea typeface="黑体" panose="02010609060101010101" pitchFamily="2" charset="-122"/>
            </a:endParaRPr>
          </a:p>
        </p:txBody>
      </p:sp>
      <p:cxnSp>
        <p:nvCxnSpPr>
          <p:cNvPr id="45" name="AutoShape 35"/>
          <p:cNvCxnSpPr>
            <a:cxnSpLocks noChangeShapeType="1"/>
            <a:endCxn id="7" idx="3"/>
          </p:cNvCxnSpPr>
          <p:nvPr/>
        </p:nvCxnSpPr>
        <p:spPr bwMode="auto">
          <a:xfrm flipV="1">
            <a:off x="3243867" y="4097663"/>
            <a:ext cx="2875280" cy="1101987"/>
          </a:xfrm>
          <a:prstGeom prst="straightConnector1">
            <a:avLst/>
          </a:prstGeom>
          <a:ln>
            <a:tailEnd type="triangle" w="med" len="med"/>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7665" y="624110"/>
            <a:ext cx="6768752" cy="932682"/>
          </a:xfrm>
        </p:spPr>
        <p:txBody>
          <a:bodyPr>
            <a:normAutofit/>
          </a:bodyPr>
          <a:lstStyle/>
          <a:p>
            <a:r>
              <a:rPr lang="zh-CN" altLang="en-US" sz="2400" dirty="0">
                <a:solidFill>
                  <a:schemeClr val="tx1"/>
                </a:solidFill>
                <a:latin typeface="黑体" panose="02010609060101010101" pitchFamily="2" charset="-122"/>
                <a:ea typeface="黑体" panose="02010609060101010101" pitchFamily="2" charset="-122"/>
              </a:rPr>
              <a:t>国内率先建立服务于多层面、多方式、立体化的评价结果反馈</a:t>
            </a:r>
            <a:r>
              <a:rPr lang="zh-CN" altLang="en-US" sz="2400" dirty="0" smtClean="0">
                <a:solidFill>
                  <a:schemeClr val="tx1"/>
                </a:solidFill>
                <a:latin typeface="黑体" panose="02010609060101010101" pitchFamily="2" charset="-122"/>
                <a:ea typeface="黑体" panose="02010609060101010101" pitchFamily="2" charset="-122"/>
              </a:rPr>
              <a:t>机制</a:t>
            </a:r>
            <a:endParaRPr lang="zh-CN" altLang="en-US" sz="2400" dirty="0">
              <a:solidFill>
                <a:schemeClr val="tx1"/>
              </a:solidFill>
            </a:endParaRPr>
          </a:p>
        </p:txBody>
      </p:sp>
      <p:pic>
        <p:nvPicPr>
          <p:cNvPr id="6" name="内容占位符 5"/>
          <p:cNvPicPr>
            <a:picLocks noGrp="1" noChangeAspect="1"/>
          </p:cNvPicPr>
          <p:nvPr>
            <p:ph idx="1"/>
          </p:nvPr>
        </p:nvPicPr>
        <p:blipFill>
          <a:blip r:embed="rId1"/>
          <a:stretch>
            <a:fillRect/>
          </a:stretch>
        </p:blipFill>
        <p:spPr>
          <a:xfrm>
            <a:off x="4364022" y="1608737"/>
            <a:ext cx="3240360" cy="2430270"/>
          </a:xfrm>
        </p:spPr>
      </p:pic>
      <p:sp>
        <p:nvSpPr>
          <p:cNvPr id="4" name="矩形 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突出特点</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pic>
        <p:nvPicPr>
          <p:cNvPr id="7" name="图片 6"/>
          <p:cNvPicPr>
            <a:picLocks noChangeAspect="1"/>
          </p:cNvPicPr>
          <p:nvPr/>
        </p:nvPicPr>
        <p:blipFill rotWithShape="1">
          <a:blip r:embed="rId2"/>
          <a:srcRect/>
          <a:stretch>
            <a:fillRect/>
          </a:stretch>
        </p:blipFill>
        <p:spPr>
          <a:xfrm>
            <a:off x="899592" y="1608737"/>
            <a:ext cx="3240360" cy="2430270"/>
          </a:xfrm>
          <a:prstGeom prst="rect">
            <a:avLst/>
          </a:prstGeom>
        </p:spPr>
      </p:pic>
      <p:pic>
        <p:nvPicPr>
          <p:cNvPr id="3" name="图片 2"/>
          <p:cNvPicPr>
            <a:picLocks noChangeAspect="1"/>
          </p:cNvPicPr>
          <p:nvPr/>
        </p:nvPicPr>
        <p:blipFill>
          <a:blip r:embed="rId3"/>
          <a:stretch>
            <a:fillRect/>
          </a:stretch>
        </p:blipFill>
        <p:spPr>
          <a:xfrm>
            <a:off x="4355976" y="4181211"/>
            <a:ext cx="3248406" cy="2436304"/>
          </a:xfrm>
          <a:prstGeom prst="rect">
            <a:avLst/>
          </a:prstGeom>
        </p:spPr>
      </p:pic>
      <p:pic>
        <p:nvPicPr>
          <p:cNvPr id="5" name="图片 4"/>
          <p:cNvPicPr>
            <a:picLocks noChangeAspect="1"/>
          </p:cNvPicPr>
          <p:nvPr/>
        </p:nvPicPr>
        <p:blipFill>
          <a:blip r:embed="rId4"/>
          <a:stretch>
            <a:fillRect/>
          </a:stretch>
        </p:blipFill>
        <p:spPr>
          <a:xfrm>
            <a:off x="899592" y="4181211"/>
            <a:ext cx="3253240" cy="24399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691680" y="260648"/>
            <a:ext cx="6500858" cy="830997"/>
          </a:xfrm>
          <a:prstGeom prst="rect">
            <a:avLst/>
          </a:prstGeom>
        </p:spPr>
        <p:txBody>
          <a:bodyPr wrap="square">
            <a:spAutoFit/>
          </a:bodyPr>
          <a:lstStyle/>
          <a:p>
            <a:r>
              <a:rPr lang="zh-CN" altLang="en-US" sz="2400" dirty="0" smtClean="0">
                <a:latin typeface="黑体" panose="02010609060101010101" pitchFamily="2" charset="-122"/>
                <a:ea typeface="黑体" panose="02010609060101010101" pitchFamily="2" charset="-122"/>
              </a:rPr>
              <a:t>建立服务于多层面、多方式、立体化的评价结果反馈机制</a:t>
            </a:r>
            <a:r>
              <a:rPr lang="en-US" altLang="zh-CN" sz="2400" dirty="0" smtClean="0">
                <a:latin typeface="黑体" panose="02010609060101010101" pitchFamily="2" charset="-122"/>
                <a:ea typeface="黑体" panose="02010609060101010101" pitchFamily="2" charset="-122"/>
              </a:rPr>
              <a:t>-</a:t>
            </a:r>
            <a:r>
              <a:rPr lang="en-US" altLang="zh-CN" sz="2400" dirty="0" err="1" smtClean="0">
                <a:solidFill>
                  <a:srgbClr val="C00000"/>
                </a:solidFill>
                <a:latin typeface="黑体" panose="02010609060101010101" pitchFamily="2" charset="-122"/>
                <a:ea typeface="黑体" panose="02010609060101010101" pitchFamily="2" charset="-122"/>
              </a:rPr>
              <a:t>书面报告</a:t>
            </a:r>
            <a:endParaRPr lang="zh-CN" altLang="en-US" sz="2400" dirty="0">
              <a:solidFill>
                <a:srgbClr val="C00000"/>
              </a:solidFill>
            </a:endParaRPr>
          </a:p>
        </p:txBody>
      </p:sp>
      <p:sp>
        <p:nvSpPr>
          <p:cNvPr id="9" name="TextBox 8"/>
          <p:cNvSpPr txBox="1"/>
          <p:nvPr/>
        </p:nvSpPr>
        <p:spPr>
          <a:xfrm>
            <a:off x="1071538" y="1098594"/>
            <a:ext cx="7072362" cy="5426750"/>
          </a:xfrm>
          <a:prstGeom prst="rect">
            <a:avLst/>
          </a:prstGeom>
          <a:solidFill>
            <a:schemeClr val="bg2"/>
          </a:solidFill>
        </p:spPr>
        <p:txBody>
          <a:bodyPr wrap="square" rtlCol="0">
            <a:spAutoFit/>
          </a:bodyPr>
          <a:lstStyle/>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zh-CN" altLang="en-US" dirty="0"/>
          </a:p>
        </p:txBody>
      </p:sp>
      <p:pic>
        <p:nvPicPr>
          <p:cNvPr id="11" name="Picture 5" descr="D:\工作资料集\2006-2008成果照片集\手册和丛书照片\DSCN1717.JPG"/>
          <p:cNvPicPr>
            <a:picLocks noChangeAspect="1" noChangeArrowheads="1"/>
          </p:cNvPicPr>
          <p:nvPr/>
        </p:nvPicPr>
        <p:blipFill>
          <a:blip r:embed="rId1"/>
          <a:srcRect r="-2564"/>
          <a:stretch>
            <a:fillRect/>
          </a:stretch>
        </p:blipFill>
        <p:spPr bwMode="auto">
          <a:xfrm>
            <a:off x="1285852" y="1214422"/>
            <a:ext cx="3143272" cy="233859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6" descr="C:\Documents and Settings\Administrator\桌面\zhaopian\IMAG0017.jpg"/>
          <p:cNvPicPr>
            <a:picLocks noChangeAspect="1" noChangeArrowheads="1"/>
          </p:cNvPicPr>
          <p:nvPr/>
        </p:nvPicPr>
        <p:blipFill>
          <a:blip r:embed="rId2"/>
          <a:srcRect/>
          <a:stretch>
            <a:fillRect/>
          </a:stretch>
        </p:blipFill>
        <p:spPr bwMode="auto">
          <a:xfrm>
            <a:off x="4500562" y="1285860"/>
            <a:ext cx="3357586" cy="2214578"/>
          </a:xfrm>
          <a:prstGeom prst="rect">
            <a:avLst/>
          </a:prstGeom>
          <a:noFill/>
          <a:ln w="9525">
            <a:noFill/>
            <a:miter lim="800000"/>
            <a:headEnd/>
            <a:tailEnd/>
          </a:ln>
        </p:spPr>
      </p:pic>
      <p:sp>
        <p:nvSpPr>
          <p:cNvPr id="14" name="TextBox 13"/>
          <p:cNvSpPr txBox="1"/>
          <p:nvPr/>
        </p:nvSpPr>
        <p:spPr>
          <a:xfrm>
            <a:off x="1928794" y="3500438"/>
            <a:ext cx="5500726" cy="307777"/>
          </a:xfrm>
          <a:prstGeom prst="rect">
            <a:avLst/>
          </a:prstGeom>
          <a:noFill/>
        </p:spPr>
        <p:txBody>
          <a:bodyPr wrap="square" rtlCol="0">
            <a:spAutoFit/>
          </a:bodyPr>
          <a:lstStyle/>
          <a:p>
            <a:r>
              <a:rPr lang="zh-CN" altLang="en-US" sz="1400" b="1" dirty="0" smtClean="0"/>
              <a:t>            北京市</a:t>
            </a:r>
            <a:r>
              <a:rPr lang="en-US" altLang="zh-CN" sz="1400" b="1" dirty="0" smtClean="0"/>
              <a:t>2006-2010年度教育教学质量系列研究报告</a:t>
            </a:r>
            <a:endParaRPr lang="zh-CN" altLang="en-US" sz="1400" b="1" dirty="0"/>
          </a:p>
        </p:txBody>
      </p:sp>
      <p:pic>
        <p:nvPicPr>
          <p:cNvPr id="20" name="Picture 5"/>
          <p:cNvPicPr>
            <a:picLocks noChangeAspect="1" noChangeArrowheads="1"/>
          </p:cNvPicPr>
          <p:nvPr/>
        </p:nvPicPr>
        <p:blipFill>
          <a:blip r:embed="rId3"/>
          <a:srcRect/>
          <a:stretch>
            <a:fillRect/>
          </a:stretch>
        </p:blipFill>
        <p:spPr bwMode="auto">
          <a:xfrm>
            <a:off x="1214414" y="3786190"/>
            <a:ext cx="3230592" cy="2428892"/>
          </a:xfrm>
          <a:prstGeom prst="rect">
            <a:avLst/>
          </a:prstGeom>
          <a:noFill/>
          <a:ln w="9525">
            <a:noFill/>
            <a:miter lim="800000"/>
            <a:headEnd/>
            <a:tailEnd/>
          </a:ln>
        </p:spPr>
      </p:pic>
      <p:grpSp>
        <p:nvGrpSpPr>
          <p:cNvPr id="2" name="组合 20"/>
          <p:cNvGrpSpPr/>
          <p:nvPr/>
        </p:nvGrpSpPr>
        <p:grpSpPr>
          <a:xfrm>
            <a:off x="4429124" y="3786190"/>
            <a:ext cx="3429024" cy="2428892"/>
            <a:chOff x="4674643" y="3785500"/>
            <a:chExt cx="4469356" cy="2883863"/>
          </a:xfrm>
        </p:grpSpPr>
        <p:pic>
          <p:nvPicPr>
            <p:cNvPr id="22" name="Picture 2"/>
            <p:cNvPicPr>
              <a:picLocks noChangeAspect="1" noChangeArrowheads="1"/>
            </p:cNvPicPr>
            <p:nvPr/>
          </p:nvPicPr>
          <p:blipFill>
            <a:blip r:embed="rId4" cstate="print"/>
            <a:srcRect/>
            <a:stretch>
              <a:fillRect/>
            </a:stretch>
          </p:blipFill>
          <p:spPr bwMode="auto">
            <a:xfrm>
              <a:off x="4674643" y="3785500"/>
              <a:ext cx="2273620" cy="1515707"/>
            </a:xfrm>
            <a:prstGeom prst="rect">
              <a:avLst/>
            </a:prstGeom>
            <a:noFill/>
            <a:ln w="9525">
              <a:noFill/>
              <a:miter lim="800000"/>
              <a:headEnd/>
              <a:tailEnd/>
            </a:ln>
          </p:spPr>
        </p:pic>
        <p:pic>
          <p:nvPicPr>
            <p:cNvPr id="23" name="Picture 3"/>
            <p:cNvPicPr>
              <a:picLocks noChangeAspect="1" noChangeArrowheads="1"/>
            </p:cNvPicPr>
            <p:nvPr/>
          </p:nvPicPr>
          <p:blipFill>
            <a:blip r:embed="rId5" cstate="print"/>
            <a:srcRect/>
            <a:stretch>
              <a:fillRect/>
            </a:stretch>
          </p:blipFill>
          <p:spPr bwMode="auto">
            <a:xfrm>
              <a:off x="4674643" y="5227429"/>
              <a:ext cx="2273620" cy="1441929"/>
            </a:xfrm>
            <a:prstGeom prst="rect">
              <a:avLst/>
            </a:prstGeom>
            <a:noFill/>
            <a:ln w="9525">
              <a:noFill/>
              <a:miter lim="800000"/>
              <a:headEnd/>
              <a:tailEnd/>
            </a:ln>
          </p:spPr>
        </p:pic>
        <p:pic>
          <p:nvPicPr>
            <p:cNvPr id="24" name="Picture 4"/>
            <p:cNvPicPr>
              <a:picLocks noChangeAspect="1" noChangeArrowheads="1"/>
            </p:cNvPicPr>
            <p:nvPr/>
          </p:nvPicPr>
          <p:blipFill>
            <a:blip r:embed="rId6" cstate="print"/>
            <a:srcRect/>
            <a:stretch>
              <a:fillRect/>
            </a:stretch>
          </p:blipFill>
          <p:spPr bwMode="auto">
            <a:xfrm>
              <a:off x="6948263" y="3785500"/>
              <a:ext cx="2195736" cy="1515708"/>
            </a:xfrm>
            <a:prstGeom prst="rect">
              <a:avLst/>
            </a:prstGeom>
            <a:noFill/>
            <a:ln w="9525">
              <a:noFill/>
              <a:miter lim="800000"/>
              <a:headEnd/>
              <a:tailEnd/>
            </a:ln>
          </p:spPr>
        </p:pic>
        <p:pic>
          <p:nvPicPr>
            <p:cNvPr id="25" name="Picture 5"/>
            <p:cNvPicPr>
              <a:picLocks noChangeAspect="1" noChangeArrowheads="1"/>
            </p:cNvPicPr>
            <p:nvPr/>
          </p:nvPicPr>
          <p:blipFill>
            <a:blip r:embed="rId7"/>
            <a:srcRect/>
            <a:stretch>
              <a:fillRect/>
            </a:stretch>
          </p:blipFill>
          <p:spPr bwMode="auto">
            <a:xfrm>
              <a:off x="6948263" y="5227432"/>
              <a:ext cx="2195736" cy="1441931"/>
            </a:xfrm>
            <a:prstGeom prst="rect">
              <a:avLst/>
            </a:prstGeom>
            <a:noFill/>
            <a:ln w="9525">
              <a:noFill/>
              <a:miter lim="800000"/>
              <a:headEnd/>
              <a:tailEnd/>
            </a:ln>
          </p:spPr>
        </p:pic>
      </p:grpSp>
      <p:sp>
        <p:nvSpPr>
          <p:cNvPr id="26" name="TextBox 25"/>
          <p:cNvSpPr txBox="1"/>
          <p:nvPr/>
        </p:nvSpPr>
        <p:spPr>
          <a:xfrm>
            <a:off x="1643042" y="6215082"/>
            <a:ext cx="6286544" cy="307777"/>
          </a:xfrm>
          <a:prstGeom prst="rect">
            <a:avLst/>
          </a:prstGeom>
          <a:noFill/>
        </p:spPr>
        <p:txBody>
          <a:bodyPr wrap="square" rtlCol="0">
            <a:spAutoFit/>
          </a:bodyPr>
          <a:lstStyle/>
          <a:p>
            <a:pPr algn="ctr"/>
            <a:r>
              <a:rPr lang="zh-CN" altLang="en-US" sz="1400" b="1" dirty="0" smtClean="0"/>
              <a:t>北京市</a:t>
            </a:r>
            <a:r>
              <a:rPr lang="zh-CN" altLang="en-US" sz="1400" b="1" dirty="0" smtClean="0">
                <a:solidFill>
                  <a:srgbClr val="C00000"/>
                </a:solidFill>
              </a:rPr>
              <a:t>各区县年度</a:t>
            </a:r>
            <a:r>
              <a:rPr lang="zh-CN" altLang="en-US" sz="1400" b="1" dirty="0" smtClean="0"/>
              <a:t>教育教学质量（学业质量）监测报告</a:t>
            </a:r>
            <a:endParaRPr lang="zh-CN" altLang="en-US" sz="1400" b="1"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619672" y="404664"/>
            <a:ext cx="6500858" cy="830997"/>
          </a:xfrm>
          <a:prstGeom prst="rect">
            <a:avLst/>
          </a:prstGeom>
        </p:spPr>
        <p:txBody>
          <a:bodyPr wrap="square">
            <a:spAutoFit/>
          </a:bodyPr>
          <a:lstStyle/>
          <a:p>
            <a:r>
              <a:rPr lang="zh-CN" altLang="en-US" sz="2400" dirty="0" smtClean="0">
                <a:latin typeface="黑体" panose="02010609060101010101" pitchFamily="2" charset="-122"/>
                <a:ea typeface="黑体" panose="02010609060101010101" pitchFamily="2" charset="-122"/>
              </a:rPr>
              <a:t>建立服务于多层面、多方式、立体化的评价结果反馈机制</a:t>
            </a:r>
            <a:r>
              <a:rPr lang="en-US" altLang="zh-CN" sz="2400" dirty="0" smtClean="0">
                <a:latin typeface="黑体" panose="02010609060101010101" pitchFamily="2" charset="-122"/>
                <a:ea typeface="黑体" panose="02010609060101010101" pitchFamily="2" charset="-122"/>
              </a:rPr>
              <a:t>-</a:t>
            </a:r>
            <a:r>
              <a:rPr lang="en-US" altLang="zh-CN" sz="2400" dirty="0" err="1" smtClean="0">
                <a:solidFill>
                  <a:srgbClr val="C00000"/>
                </a:solidFill>
                <a:latin typeface="黑体" panose="02010609060101010101" pitchFamily="2" charset="-122"/>
                <a:ea typeface="黑体" panose="02010609060101010101" pitchFamily="2" charset="-122"/>
              </a:rPr>
              <a:t>书面报告</a:t>
            </a:r>
            <a:endParaRPr lang="zh-CN" altLang="en-US" sz="2400" dirty="0">
              <a:solidFill>
                <a:srgbClr val="C00000"/>
              </a:solidFill>
            </a:endParaRPr>
          </a:p>
        </p:txBody>
      </p:sp>
      <p:sp>
        <p:nvSpPr>
          <p:cNvPr id="15" name="TextBox 14"/>
          <p:cNvSpPr txBox="1"/>
          <p:nvPr/>
        </p:nvSpPr>
        <p:spPr>
          <a:xfrm>
            <a:off x="857224" y="1285861"/>
            <a:ext cx="7929618" cy="5078313"/>
          </a:xfrm>
          <a:prstGeom prst="rect">
            <a:avLst/>
          </a:prstGeom>
          <a:solidFill>
            <a:schemeClr val="bg2">
              <a:lumMod val="85000"/>
            </a:schemeClr>
          </a:solidFill>
        </p:spPr>
        <p:txBody>
          <a:bodyPr wrap="square" rtlCol="0">
            <a:spAutoFit/>
          </a:bodyPr>
          <a:lstStyle/>
          <a:p>
            <a:endParaRPr lang="en-US" altLang="zh-CN" dirty="0" smtClean="0"/>
          </a:p>
          <a:p>
            <a:endParaRPr lang="en-US" altLang="zh-CN" dirty="0" smtClean="0">
              <a:solidFill>
                <a:schemeClr val="accent1">
                  <a:lumMod val="20000"/>
                  <a:lumOff val="80000"/>
                </a:schemeClr>
              </a:solidFill>
            </a:endParaRPr>
          </a:p>
          <a:p>
            <a:endParaRPr lang="en-US" altLang="zh-CN" dirty="0" smtClean="0">
              <a:solidFill>
                <a:schemeClr val="accent1">
                  <a:lumMod val="20000"/>
                  <a:lumOff val="80000"/>
                </a:schemeClr>
              </a:solidFill>
            </a:endParaRPr>
          </a:p>
          <a:p>
            <a:endParaRPr lang="en-US" altLang="zh-CN" dirty="0" smtClean="0">
              <a:solidFill>
                <a:schemeClr val="accent1">
                  <a:lumMod val="20000"/>
                  <a:lumOff val="80000"/>
                </a:schemeClr>
              </a:solidFill>
            </a:endParaRPr>
          </a:p>
          <a:p>
            <a:endParaRPr lang="en-US" altLang="zh-CN" dirty="0" smtClean="0">
              <a:solidFill>
                <a:schemeClr val="accent1">
                  <a:lumMod val="20000"/>
                  <a:lumOff val="80000"/>
                </a:schemeClr>
              </a:solidFill>
            </a:endParaRPr>
          </a:p>
          <a:p>
            <a:endParaRPr lang="en-US" altLang="zh-CN" dirty="0" smtClean="0">
              <a:solidFill>
                <a:schemeClr val="accent1">
                  <a:lumMod val="20000"/>
                  <a:lumOff val="80000"/>
                </a:schemeClr>
              </a:solidFill>
            </a:endParaRPr>
          </a:p>
          <a:p>
            <a:endParaRPr lang="en-US" altLang="zh-CN" dirty="0" smtClean="0">
              <a:solidFill>
                <a:schemeClr val="accent1">
                  <a:lumMod val="20000"/>
                  <a:lumOff val="80000"/>
                </a:schemeClr>
              </a:solidFill>
            </a:endParaRPr>
          </a:p>
          <a:p>
            <a:endParaRPr lang="en-US" altLang="zh-CN" dirty="0" smtClean="0">
              <a:solidFill>
                <a:schemeClr val="accent1">
                  <a:lumMod val="20000"/>
                  <a:lumOff val="80000"/>
                </a:schemeClr>
              </a:solidFill>
            </a:endParaRPr>
          </a:p>
          <a:p>
            <a:endParaRPr lang="en-US" altLang="zh-CN" dirty="0" smtClean="0">
              <a:solidFill>
                <a:schemeClr val="accent1">
                  <a:lumMod val="20000"/>
                  <a:lumOff val="80000"/>
                </a:schemeClr>
              </a:solidFill>
            </a:endParaRPr>
          </a:p>
          <a:p>
            <a:endParaRPr lang="en-US" altLang="zh-CN" dirty="0" smtClean="0">
              <a:solidFill>
                <a:schemeClr val="accent1">
                  <a:lumMod val="20000"/>
                  <a:lumOff val="80000"/>
                </a:schemeClr>
              </a:solidFill>
            </a:endParaRPr>
          </a:p>
          <a:p>
            <a:endParaRPr lang="en-US" altLang="zh-CN" dirty="0" smtClean="0">
              <a:solidFill>
                <a:schemeClr val="accent1">
                  <a:lumMod val="20000"/>
                  <a:lumOff val="80000"/>
                </a:schemeClr>
              </a:solidFill>
            </a:endParaRPr>
          </a:p>
          <a:p>
            <a:endParaRPr lang="en-US" altLang="zh-CN" dirty="0" smtClean="0">
              <a:solidFill>
                <a:schemeClr val="accent1">
                  <a:lumMod val="20000"/>
                  <a:lumOff val="80000"/>
                </a:schemeClr>
              </a:solidFill>
            </a:endParaRPr>
          </a:p>
          <a:p>
            <a:endParaRPr lang="en-US" altLang="zh-CN" dirty="0" smtClean="0">
              <a:solidFill>
                <a:schemeClr val="accent1">
                  <a:lumMod val="20000"/>
                  <a:lumOff val="80000"/>
                </a:schemeClr>
              </a:solidFill>
            </a:endParaRPr>
          </a:p>
          <a:p>
            <a:endParaRPr lang="en-US" altLang="zh-CN" dirty="0" smtClean="0">
              <a:solidFill>
                <a:schemeClr val="accent1">
                  <a:lumMod val="20000"/>
                  <a:lumOff val="80000"/>
                </a:schemeClr>
              </a:solidFill>
            </a:endParaRPr>
          </a:p>
          <a:p>
            <a:endParaRPr lang="en-US" altLang="zh-CN" dirty="0" smtClean="0">
              <a:solidFill>
                <a:schemeClr val="accent1">
                  <a:lumMod val="20000"/>
                  <a:lumOff val="80000"/>
                </a:schemeClr>
              </a:solidFill>
            </a:endParaRPr>
          </a:p>
          <a:p>
            <a:endParaRPr lang="en-US" altLang="zh-CN" dirty="0" smtClean="0">
              <a:solidFill>
                <a:schemeClr val="accent1">
                  <a:lumMod val="20000"/>
                  <a:lumOff val="80000"/>
                </a:schemeClr>
              </a:solidFill>
            </a:endParaRPr>
          </a:p>
          <a:p>
            <a:endParaRPr lang="en-US" altLang="zh-CN" dirty="0" smtClean="0">
              <a:solidFill>
                <a:schemeClr val="accent1">
                  <a:lumMod val="20000"/>
                  <a:lumOff val="80000"/>
                </a:schemeClr>
              </a:solidFill>
            </a:endParaRPr>
          </a:p>
          <a:p>
            <a:endParaRPr lang="zh-CN" altLang="en-US" dirty="0">
              <a:solidFill>
                <a:schemeClr val="accent1">
                  <a:lumMod val="20000"/>
                  <a:lumOff val="80000"/>
                </a:schemeClr>
              </a:solidFill>
            </a:endParaRPr>
          </a:p>
        </p:txBody>
      </p:sp>
      <p:pic>
        <p:nvPicPr>
          <p:cNvPr id="16" name="Picture 5" descr="C:\Documents and Settings\Administrator\桌面\方院长汇报\培训PPT图片\DSCN3461.JPG"/>
          <p:cNvPicPr>
            <a:picLocks noChangeAspect="1" noChangeArrowheads="1"/>
          </p:cNvPicPr>
          <p:nvPr/>
        </p:nvPicPr>
        <p:blipFill>
          <a:blip r:embed="rId1"/>
          <a:srcRect/>
          <a:stretch>
            <a:fillRect/>
          </a:stretch>
        </p:blipFill>
        <p:spPr bwMode="auto">
          <a:xfrm>
            <a:off x="1142976" y="2214554"/>
            <a:ext cx="2438057" cy="3286148"/>
          </a:xfrm>
          <a:prstGeom prst="rect">
            <a:avLst/>
          </a:prstGeom>
          <a:noFill/>
        </p:spPr>
      </p:pic>
      <p:pic>
        <p:nvPicPr>
          <p:cNvPr id="17" name="Picture 6"/>
          <p:cNvPicPr>
            <a:picLocks noChangeAspect="1" noChangeArrowheads="1"/>
          </p:cNvPicPr>
          <p:nvPr/>
        </p:nvPicPr>
        <p:blipFill>
          <a:blip r:embed="rId2" cstate="print"/>
          <a:srcRect/>
          <a:stretch>
            <a:fillRect/>
          </a:stretch>
        </p:blipFill>
        <p:spPr bwMode="auto">
          <a:xfrm>
            <a:off x="3571868" y="2143116"/>
            <a:ext cx="2428892" cy="3357586"/>
          </a:xfrm>
          <a:prstGeom prst="rect">
            <a:avLst/>
          </a:prstGeom>
          <a:noFill/>
          <a:ln w="9525">
            <a:noFill/>
            <a:miter lim="800000"/>
            <a:headEnd/>
            <a:tailEnd/>
          </a:ln>
        </p:spPr>
      </p:pic>
      <p:pic>
        <p:nvPicPr>
          <p:cNvPr id="18" name="Picture 4"/>
          <p:cNvPicPr>
            <a:picLocks noChangeAspect="1" noChangeArrowheads="1"/>
          </p:cNvPicPr>
          <p:nvPr/>
        </p:nvPicPr>
        <p:blipFill>
          <a:blip r:embed="rId3" cstate="print"/>
          <a:srcRect/>
          <a:stretch>
            <a:fillRect/>
          </a:stretch>
        </p:blipFill>
        <p:spPr bwMode="auto">
          <a:xfrm>
            <a:off x="6000760" y="2143116"/>
            <a:ext cx="2428892" cy="3357586"/>
          </a:xfrm>
          <a:prstGeom prst="rect">
            <a:avLst/>
          </a:prstGeom>
          <a:noFill/>
          <a:ln w="9525">
            <a:noFill/>
            <a:miter lim="800000"/>
            <a:headEnd/>
            <a:tailEnd/>
          </a:ln>
          <a:effectLst/>
        </p:spPr>
      </p:pic>
      <p:sp>
        <p:nvSpPr>
          <p:cNvPr id="19" name="TextBox 18"/>
          <p:cNvSpPr txBox="1"/>
          <p:nvPr/>
        </p:nvSpPr>
        <p:spPr>
          <a:xfrm>
            <a:off x="1000100" y="5500702"/>
            <a:ext cx="2786082" cy="523220"/>
          </a:xfrm>
          <a:prstGeom prst="rect">
            <a:avLst/>
          </a:prstGeom>
          <a:noFill/>
        </p:spPr>
        <p:txBody>
          <a:bodyPr wrap="square" rtlCol="0">
            <a:spAutoFit/>
          </a:bodyPr>
          <a:lstStyle/>
          <a:p>
            <a:pPr algn="ctr"/>
            <a:r>
              <a:rPr lang="en-US" altLang="zh-CN" sz="1400" b="1" dirty="0" smtClean="0"/>
              <a:t>2010年度市级教育教学质量</a:t>
            </a:r>
            <a:endParaRPr lang="en-US" altLang="zh-CN" sz="1400" b="1" dirty="0" smtClean="0"/>
          </a:p>
          <a:p>
            <a:pPr algn="ctr"/>
            <a:r>
              <a:rPr lang="en-US" altLang="zh-CN" sz="1400" b="1" dirty="0" err="1" smtClean="0"/>
              <a:t>简版报告</a:t>
            </a:r>
            <a:endParaRPr lang="zh-CN" altLang="en-US" sz="1400" b="1" dirty="0"/>
          </a:p>
        </p:txBody>
      </p:sp>
      <p:sp>
        <p:nvSpPr>
          <p:cNvPr id="20" name="TextBox 19"/>
          <p:cNvSpPr txBox="1"/>
          <p:nvPr/>
        </p:nvSpPr>
        <p:spPr>
          <a:xfrm>
            <a:off x="3571868" y="5500702"/>
            <a:ext cx="2643206" cy="523220"/>
          </a:xfrm>
          <a:prstGeom prst="rect">
            <a:avLst/>
          </a:prstGeom>
          <a:noFill/>
        </p:spPr>
        <p:txBody>
          <a:bodyPr wrap="square" rtlCol="0">
            <a:spAutoFit/>
          </a:bodyPr>
          <a:lstStyle/>
          <a:p>
            <a:pPr algn="ctr"/>
            <a:r>
              <a:rPr lang="en-US" altLang="zh-CN" sz="1400" b="1" dirty="0" smtClean="0"/>
              <a:t>北京市2011年度课业负担</a:t>
            </a:r>
            <a:endParaRPr lang="en-US" altLang="zh-CN" sz="1400" b="1" dirty="0" smtClean="0"/>
          </a:p>
          <a:p>
            <a:pPr algn="ctr"/>
            <a:r>
              <a:rPr lang="zh-CN" altLang="en-US" sz="1400" b="1" dirty="0" smtClean="0"/>
              <a:t>监测报告</a:t>
            </a:r>
            <a:endParaRPr lang="zh-CN" altLang="en-US" sz="1400" b="1" dirty="0"/>
          </a:p>
        </p:txBody>
      </p:sp>
      <p:sp>
        <p:nvSpPr>
          <p:cNvPr id="21" name="TextBox 20"/>
          <p:cNvSpPr txBox="1"/>
          <p:nvPr/>
        </p:nvSpPr>
        <p:spPr>
          <a:xfrm>
            <a:off x="5929322" y="5500702"/>
            <a:ext cx="2643206" cy="523220"/>
          </a:xfrm>
          <a:prstGeom prst="rect">
            <a:avLst/>
          </a:prstGeom>
          <a:noFill/>
        </p:spPr>
        <p:txBody>
          <a:bodyPr wrap="square" rtlCol="0">
            <a:spAutoFit/>
          </a:bodyPr>
          <a:lstStyle/>
          <a:p>
            <a:pPr algn="ctr"/>
            <a:r>
              <a:rPr lang="en-US" altLang="zh-CN" sz="1400" b="1" dirty="0" smtClean="0"/>
              <a:t>北京市2011年度区县学业质量</a:t>
            </a:r>
            <a:endParaRPr lang="en-US" altLang="zh-CN" sz="1400" b="1" dirty="0" smtClean="0"/>
          </a:p>
          <a:p>
            <a:pPr algn="ctr"/>
            <a:r>
              <a:rPr lang="zh-CN" altLang="en-US" sz="1400" b="1" dirty="0" smtClean="0"/>
              <a:t>增值分析报告、影响因素报告</a:t>
            </a:r>
            <a:endParaRPr lang="zh-CN" altLang="en-US" sz="1400" b="1" dirty="0"/>
          </a:p>
        </p:txBody>
      </p:sp>
      <p:sp>
        <p:nvSpPr>
          <p:cNvPr id="22" name="TextBox 21"/>
          <p:cNvSpPr txBox="1"/>
          <p:nvPr/>
        </p:nvSpPr>
        <p:spPr>
          <a:xfrm>
            <a:off x="2071670" y="1500174"/>
            <a:ext cx="5214974" cy="369332"/>
          </a:xfrm>
          <a:prstGeom prst="rect">
            <a:avLst/>
          </a:prstGeom>
          <a:solidFill>
            <a:schemeClr val="bg2">
              <a:lumMod val="85000"/>
            </a:schemeClr>
          </a:solidFill>
        </p:spPr>
        <p:txBody>
          <a:bodyPr wrap="square" rtlCol="0">
            <a:spAutoFit/>
          </a:bodyPr>
          <a:lstStyle/>
          <a:p>
            <a:pPr algn="ctr"/>
            <a:r>
              <a:rPr lang="en-US" altLang="zh-CN" b="1" dirty="0" smtClean="0">
                <a:latin typeface="楷体_GB2312" panose="02010609030101010101" pitchFamily="49" charset="-122"/>
                <a:ea typeface="楷体_GB2312" panose="02010609030101010101" pitchFamily="49" charset="-122"/>
              </a:rPr>
              <a:t>2011年度北京市</a:t>
            </a:r>
            <a:r>
              <a:rPr lang="en-US" altLang="zh-CN" b="1" u="sng" dirty="0" smtClean="0">
                <a:solidFill>
                  <a:srgbClr val="C00000"/>
                </a:solidFill>
                <a:latin typeface="楷体_GB2312" panose="02010609030101010101" pitchFamily="49" charset="-122"/>
                <a:ea typeface="楷体_GB2312" panose="02010609030101010101" pitchFamily="49" charset="-122"/>
              </a:rPr>
              <a:t>新增</a:t>
            </a:r>
            <a:r>
              <a:rPr lang="en-US" altLang="zh-CN" b="1" dirty="0" smtClean="0">
                <a:latin typeface="楷体_GB2312" panose="02010609030101010101" pitchFamily="49" charset="-122"/>
                <a:ea typeface="楷体_GB2312" panose="02010609030101010101" pitchFamily="49" charset="-122"/>
              </a:rPr>
              <a:t>书面报告</a:t>
            </a:r>
            <a:r>
              <a:rPr lang="zh-CN" altLang="en-US" b="1" dirty="0" smtClean="0">
                <a:latin typeface="楷体_GB2312" panose="02010609030101010101" pitchFamily="49" charset="-122"/>
                <a:ea typeface="楷体_GB2312" panose="02010609030101010101" pitchFamily="49" charset="-122"/>
              </a:rPr>
              <a:t>类型</a:t>
            </a:r>
            <a:endParaRPr lang="zh-CN" altLang="en-US" b="1" dirty="0">
              <a:latin typeface="楷体_GB2312" panose="02010609030101010101" pitchFamily="49" charset="-122"/>
              <a:ea typeface="楷体_GB2312" panose="02010609030101010101" pitchFamily="49" charset="-122"/>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00562" y="3786190"/>
            <a:ext cx="3944966" cy="2879725"/>
          </a:xfrm>
          <a:prstGeom prst="rect">
            <a:avLst/>
          </a:prstGeom>
          <a:solidFill>
            <a:srgbClr val="FFFFFF"/>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zh-CN" sz="1400" b="1" dirty="0" smtClean="0">
                <a:solidFill>
                  <a:srgbClr val="002060"/>
                </a:solidFill>
                <a:latin typeface="黑体" panose="02010609060101010101" pitchFamily="2" charset="-122"/>
                <a:ea typeface="黑体" panose="02010609060101010101" pitchFamily="2" charset="-122"/>
              </a:rPr>
              <a:t>2009</a:t>
            </a:r>
            <a:r>
              <a:rPr lang="zh-CN" altLang="en-US" sz="1400" b="1" dirty="0" smtClean="0">
                <a:solidFill>
                  <a:srgbClr val="002060"/>
                </a:solidFill>
                <a:latin typeface="黑体" panose="02010609060101010101" pitchFamily="2" charset="-122"/>
                <a:ea typeface="黑体" panose="02010609060101010101" pitchFamily="2" charset="-122"/>
              </a:rPr>
              <a:t>年王云峰主任在通州区进行全学科现场报告</a:t>
            </a:r>
            <a:endParaRPr lang="zh-CN" altLang="en-US" sz="1400" dirty="0">
              <a:solidFill>
                <a:srgbClr val="002060"/>
              </a:solidFill>
              <a:latin typeface="黑体" panose="02010609060101010101" pitchFamily="2" charset="-122"/>
              <a:ea typeface="黑体" panose="02010609060101010101" pitchFamily="2" charset="-122"/>
            </a:endParaRPr>
          </a:p>
        </p:txBody>
      </p:sp>
      <p:sp>
        <p:nvSpPr>
          <p:cNvPr id="5" name="矩形 4"/>
          <p:cNvSpPr/>
          <p:nvPr/>
        </p:nvSpPr>
        <p:spPr>
          <a:xfrm>
            <a:off x="4429124" y="1000108"/>
            <a:ext cx="4000528" cy="2808305"/>
          </a:xfrm>
          <a:prstGeom prst="rect">
            <a:avLst/>
          </a:prstGeom>
          <a:solidFill>
            <a:srgbClr val="FFFFFF"/>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zh-CN" sz="1400" b="1" dirty="0" smtClean="0">
                <a:solidFill>
                  <a:srgbClr val="002060"/>
                </a:solidFill>
                <a:latin typeface="黑体" panose="02010609060101010101" pitchFamily="2" charset="-122"/>
                <a:ea typeface="黑体" panose="02010609060101010101" pitchFamily="2" charset="-122"/>
              </a:rPr>
              <a:t>2010</a:t>
            </a:r>
            <a:r>
              <a:rPr lang="zh-CN" altLang="en-US" sz="1400" b="1" dirty="0" smtClean="0">
                <a:solidFill>
                  <a:srgbClr val="002060"/>
                </a:solidFill>
                <a:latin typeface="黑体" panose="02010609060101010101" pitchFamily="2" charset="-122"/>
                <a:ea typeface="黑体" panose="02010609060101010101" pitchFamily="2" charset="-122"/>
              </a:rPr>
              <a:t>年八年级地理学科在西城区进行现场报告</a:t>
            </a:r>
            <a:endParaRPr lang="zh-CN" altLang="en-US" sz="1400" b="1" dirty="0">
              <a:solidFill>
                <a:srgbClr val="002060"/>
              </a:solidFill>
              <a:latin typeface="黑体" panose="02010609060101010101" pitchFamily="2" charset="-122"/>
              <a:ea typeface="黑体" panose="02010609060101010101" pitchFamily="2" charset="-122"/>
            </a:endParaRPr>
          </a:p>
        </p:txBody>
      </p:sp>
      <p:sp>
        <p:nvSpPr>
          <p:cNvPr id="7" name="矩形 6"/>
          <p:cNvSpPr/>
          <p:nvPr/>
        </p:nvSpPr>
        <p:spPr>
          <a:xfrm>
            <a:off x="558800" y="1000108"/>
            <a:ext cx="3960813" cy="2814655"/>
          </a:xfrm>
          <a:prstGeom prst="rect">
            <a:avLst/>
          </a:prstGeom>
          <a:solidFill>
            <a:srgbClr val="FFFFFF"/>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zh-CN" sz="1400" b="1" dirty="0" smtClean="0">
                <a:solidFill>
                  <a:srgbClr val="002060"/>
                </a:solidFill>
                <a:latin typeface="黑体" panose="02010609060101010101" pitchFamily="2" charset="-122"/>
                <a:ea typeface="黑体" panose="02010609060101010101" pitchFamily="2" charset="-122"/>
              </a:rPr>
              <a:t>2009</a:t>
            </a:r>
            <a:r>
              <a:rPr lang="zh-CN" altLang="en-US" sz="1400" b="1" dirty="0" smtClean="0">
                <a:solidFill>
                  <a:srgbClr val="002060"/>
                </a:solidFill>
                <a:latin typeface="黑体" panose="02010609060101010101" pitchFamily="2" charset="-122"/>
                <a:ea typeface="黑体" panose="02010609060101010101" pitchFamily="2" charset="-122"/>
              </a:rPr>
              <a:t>年八年级英语学科在原崇文区进行现场报告</a:t>
            </a:r>
            <a:endParaRPr lang="zh-CN" altLang="en-US" sz="1400" b="1" dirty="0">
              <a:solidFill>
                <a:srgbClr val="002060"/>
              </a:solidFill>
              <a:latin typeface="黑体" panose="02010609060101010101" pitchFamily="2" charset="-122"/>
              <a:ea typeface="黑体" panose="02010609060101010101" pitchFamily="2" charset="-122"/>
            </a:endParaRPr>
          </a:p>
        </p:txBody>
      </p:sp>
      <p:sp>
        <p:nvSpPr>
          <p:cNvPr id="8" name="矩形 7"/>
          <p:cNvSpPr/>
          <p:nvPr/>
        </p:nvSpPr>
        <p:spPr>
          <a:xfrm>
            <a:off x="571472" y="3786190"/>
            <a:ext cx="3960812" cy="2879725"/>
          </a:xfrm>
          <a:prstGeom prst="rect">
            <a:avLst/>
          </a:prstGeom>
          <a:solidFill>
            <a:srgbClr val="FFFFFF"/>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zh-CN" sz="1400" b="1" smtClean="0">
                <a:solidFill>
                  <a:srgbClr val="002060"/>
                </a:solidFill>
                <a:latin typeface="黑体" panose="02010609060101010101" pitchFamily="2" charset="-122"/>
                <a:ea typeface="黑体" panose="02010609060101010101" pitchFamily="2" charset="-122"/>
              </a:rPr>
              <a:t>2015</a:t>
            </a:r>
            <a:r>
              <a:rPr lang="zh-CN" altLang="en-US" sz="1400" b="1" smtClean="0">
                <a:solidFill>
                  <a:srgbClr val="002060"/>
                </a:solidFill>
                <a:latin typeface="黑体" panose="02010609060101010101" pitchFamily="2" charset="-122"/>
                <a:ea typeface="黑体" panose="02010609060101010101" pitchFamily="2" charset="-122"/>
              </a:rPr>
              <a:t>年</a:t>
            </a:r>
            <a:r>
              <a:rPr lang="zh-CN" altLang="en-US" sz="1400" b="1" dirty="0" smtClean="0">
                <a:solidFill>
                  <a:srgbClr val="002060"/>
                </a:solidFill>
                <a:latin typeface="黑体" panose="02010609060101010101" pitchFamily="2" charset="-122"/>
                <a:ea typeface="黑体" panose="02010609060101010101" pitchFamily="2" charset="-122"/>
              </a:rPr>
              <a:t>王燕春主任在大兴区进行全学科现场报告</a:t>
            </a:r>
            <a:endParaRPr lang="zh-CN" altLang="en-US" sz="1400" b="1" dirty="0" smtClean="0">
              <a:solidFill>
                <a:srgbClr val="002060"/>
              </a:solidFill>
              <a:latin typeface="黑体" panose="02010609060101010101" pitchFamily="2" charset="-122"/>
              <a:ea typeface="黑体" panose="02010609060101010101" pitchFamily="2" charset="-122"/>
            </a:endParaRPr>
          </a:p>
        </p:txBody>
      </p:sp>
      <p:pic>
        <p:nvPicPr>
          <p:cNvPr id="36873" name="图片 23" descr="2011大兴视导.JPG"/>
          <p:cNvPicPr>
            <a:picLocks noChangeAspect="1"/>
          </p:cNvPicPr>
          <p:nvPr/>
        </p:nvPicPr>
        <p:blipFill>
          <a:blip r:embed="rId1" cstate="print"/>
          <a:srcRect/>
          <a:stretch>
            <a:fillRect/>
          </a:stretch>
        </p:blipFill>
        <p:spPr bwMode="auto">
          <a:xfrm>
            <a:off x="642910" y="4143380"/>
            <a:ext cx="3795712" cy="2444750"/>
          </a:xfrm>
          <a:prstGeom prst="rect">
            <a:avLst/>
          </a:prstGeom>
          <a:noFill/>
          <a:ln w="9525">
            <a:noFill/>
            <a:miter lim="800000"/>
            <a:headEnd/>
            <a:tailEnd/>
          </a:ln>
        </p:spPr>
      </p:pic>
      <p:pic>
        <p:nvPicPr>
          <p:cNvPr id="12" name="图片 11" descr="2011-10-27_08-55-09_691_缩小大小.jpg"/>
          <p:cNvPicPr>
            <a:picLocks noChangeAspect="1"/>
          </p:cNvPicPr>
          <p:nvPr/>
        </p:nvPicPr>
        <p:blipFill>
          <a:blip r:embed="rId2" cstate="print"/>
          <a:stretch>
            <a:fillRect/>
          </a:stretch>
        </p:blipFill>
        <p:spPr>
          <a:xfrm>
            <a:off x="4643438" y="1357298"/>
            <a:ext cx="3714776" cy="2377477"/>
          </a:xfrm>
          <a:prstGeom prst="rect">
            <a:avLst/>
          </a:prstGeom>
        </p:spPr>
      </p:pic>
      <p:pic>
        <p:nvPicPr>
          <p:cNvPr id="13" name="图片 12" descr="IMG_4152_缩小大小.JPG"/>
          <p:cNvPicPr>
            <a:picLocks noChangeAspect="1"/>
          </p:cNvPicPr>
          <p:nvPr/>
        </p:nvPicPr>
        <p:blipFill>
          <a:blip r:embed="rId3"/>
          <a:stretch>
            <a:fillRect/>
          </a:stretch>
        </p:blipFill>
        <p:spPr>
          <a:xfrm>
            <a:off x="611560" y="1340768"/>
            <a:ext cx="3816424" cy="2376264"/>
          </a:xfrm>
          <a:prstGeom prst="rect">
            <a:avLst/>
          </a:prstGeom>
        </p:spPr>
      </p:pic>
      <p:pic>
        <p:nvPicPr>
          <p:cNvPr id="11" name="图片 10" descr="P1010178_调整大小.JPG"/>
          <p:cNvPicPr>
            <a:picLocks noChangeAspect="1"/>
          </p:cNvPicPr>
          <p:nvPr/>
        </p:nvPicPr>
        <p:blipFill>
          <a:blip r:embed="rId4" cstate="print"/>
          <a:stretch>
            <a:fillRect/>
          </a:stretch>
        </p:blipFill>
        <p:spPr>
          <a:xfrm>
            <a:off x="4643438" y="4143380"/>
            <a:ext cx="3714776" cy="2478997"/>
          </a:xfrm>
          <a:prstGeom prst="rect">
            <a:avLst/>
          </a:prstGeom>
        </p:spPr>
      </p:pic>
      <p:sp>
        <p:nvSpPr>
          <p:cNvPr id="14" name="矩形 13"/>
          <p:cNvSpPr/>
          <p:nvPr/>
        </p:nvSpPr>
        <p:spPr>
          <a:xfrm>
            <a:off x="1475656" y="188640"/>
            <a:ext cx="7000924" cy="830997"/>
          </a:xfrm>
          <a:prstGeom prst="rect">
            <a:avLst/>
          </a:prstGeom>
        </p:spPr>
        <p:txBody>
          <a:bodyPr wrap="square">
            <a:spAutoFit/>
          </a:bodyPr>
          <a:lstStyle/>
          <a:p>
            <a:r>
              <a:rPr lang="zh-CN" altLang="en-US" sz="2400" dirty="0" smtClean="0">
                <a:latin typeface="黑体" panose="02010609060101010101" pitchFamily="2" charset="-122"/>
                <a:ea typeface="黑体" panose="02010609060101010101" pitchFamily="2" charset="-122"/>
              </a:rPr>
              <a:t>建立服务于多层面、多方式、立体化的评价结果反馈机制</a:t>
            </a:r>
            <a:r>
              <a:rPr lang="en-US" altLang="zh-CN" sz="2400" dirty="0" smtClean="0">
                <a:latin typeface="黑体" panose="02010609060101010101" pitchFamily="2" charset="-122"/>
                <a:ea typeface="黑体" panose="02010609060101010101" pitchFamily="2" charset="-122"/>
              </a:rPr>
              <a:t>-</a:t>
            </a:r>
            <a:r>
              <a:rPr lang="zh-CN" altLang="en-US" sz="2400" dirty="0" smtClean="0">
                <a:solidFill>
                  <a:srgbClr val="C00000"/>
                </a:solidFill>
                <a:latin typeface="黑体" panose="02010609060101010101" pitchFamily="2" charset="-122"/>
                <a:ea typeface="黑体" panose="02010609060101010101" pitchFamily="2" charset="-122"/>
              </a:rPr>
              <a:t>现场</a:t>
            </a:r>
            <a:r>
              <a:rPr lang="en-US" altLang="zh-CN" sz="2400" dirty="0" err="1" smtClean="0">
                <a:solidFill>
                  <a:srgbClr val="C00000"/>
                </a:solidFill>
                <a:latin typeface="黑体" panose="02010609060101010101" pitchFamily="2" charset="-122"/>
                <a:ea typeface="黑体" panose="02010609060101010101" pitchFamily="2" charset="-122"/>
              </a:rPr>
              <a:t>报告</a:t>
            </a:r>
            <a:endParaRPr lang="zh-CN" altLang="en-US" sz="2400" dirty="0">
              <a:solidFill>
                <a:srgbClr val="C000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noChangeArrowheads="1"/>
          </p:cNvPicPr>
          <p:nvPr/>
        </p:nvPicPr>
        <p:blipFill>
          <a:blip r:embed="rId1"/>
          <a:srcRect/>
          <a:stretch>
            <a:fillRect/>
          </a:stretch>
        </p:blipFill>
        <p:spPr bwMode="auto">
          <a:xfrm rot="928189">
            <a:off x="7073681" y="450312"/>
            <a:ext cx="1790704" cy="2626996"/>
          </a:xfrm>
          <a:prstGeom prst="rect">
            <a:avLst/>
          </a:prstGeom>
          <a:noFill/>
          <a:ln>
            <a:noFill/>
          </a:ln>
        </p:spPr>
      </p:pic>
      <p:pic>
        <p:nvPicPr>
          <p:cNvPr id="6" name="Picture 8"/>
          <p:cNvPicPr>
            <a:picLocks noChangeAspect="1" noChangeArrowheads="1"/>
          </p:cNvPicPr>
          <p:nvPr/>
        </p:nvPicPr>
        <p:blipFill>
          <a:blip r:embed="rId2"/>
          <a:srcRect/>
          <a:stretch>
            <a:fillRect/>
          </a:stretch>
        </p:blipFill>
        <p:spPr bwMode="auto">
          <a:xfrm rot="930228">
            <a:off x="5707738" y="387505"/>
            <a:ext cx="1839205" cy="2705610"/>
          </a:xfrm>
          <a:prstGeom prst="rect">
            <a:avLst/>
          </a:prstGeom>
          <a:noFill/>
          <a:ln>
            <a:noFill/>
          </a:ln>
        </p:spPr>
      </p:pic>
      <p:pic>
        <p:nvPicPr>
          <p:cNvPr id="7" name="Picture 3"/>
          <p:cNvPicPr>
            <a:picLocks noChangeAspect="1" noChangeArrowheads="1"/>
          </p:cNvPicPr>
          <p:nvPr/>
        </p:nvPicPr>
        <p:blipFill>
          <a:blip r:embed="rId3"/>
          <a:srcRect/>
          <a:stretch>
            <a:fillRect/>
          </a:stretch>
        </p:blipFill>
        <p:spPr bwMode="auto">
          <a:xfrm rot="799666">
            <a:off x="4276187" y="439039"/>
            <a:ext cx="1862342" cy="269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99891">
            <a:off x="3039903" y="376212"/>
            <a:ext cx="1823457" cy="276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3" descr="5-1_缩小大小.bmp"/>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04657">
            <a:off x="1607859" y="435065"/>
            <a:ext cx="1823851" cy="266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0101100311404028_0_1"/>
          <p:cNvPicPr>
            <a:picLocks noChangeAspect="1" noChangeArrowheads="1"/>
          </p:cNvPicPr>
          <p:nvPr/>
        </p:nvPicPr>
        <p:blipFill>
          <a:blip r:embed="rId6"/>
          <a:srcRect/>
          <a:stretch>
            <a:fillRect/>
          </a:stretch>
        </p:blipFill>
        <p:spPr bwMode="auto">
          <a:xfrm rot="1687316">
            <a:off x="6141138" y="3561913"/>
            <a:ext cx="2215800" cy="2935473"/>
          </a:xfrm>
          <a:prstGeom prst="rect">
            <a:avLst/>
          </a:prstGeom>
          <a:noFill/>
          <a:ln w="9525">
            <a:solidFill>
              <a:schemeClr val="accent2">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6" descr="0101100304_0_1"/>
          <p:cNvPicPr>
            <a:picLocks noChangeAspect="1" noChangeArrowheads="1"/>
          </p:cNvPicPr>
          <p:nvPr/>
        </p:nvPicPr>
        <p:blipFill>
          <a:blip r:embed="rId7"/>
          <a:srcRect/>
          <a:stretch>
            <a:fillRect/>
          </a:stretch>
        </p:blipFill>
        <p:spPr bwMode="auto">
          <a:xfrm rot="1687316">
            <a:off x="5089538" y="3556974"/>
            <a:ext cx="2102236" cy="2934151"/>
          </a:xfrm>
          <a:prstGeom prst="rect">
            <a:avLst/>
          </a:prstGeom>
          <a:noFill/>
          <a:ln w="9525">
            <a:solidFill>
              <a:schemeClr val="accent2">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5" descr="01011003_0_1"/>
          <p:cNvPicPr>
            <a:picLocks noChangeAspect="1" noChangeArrowheads="1"/>
          </p:cNvPicPr>
          <p:nvPr/>
        </p:nvPicPr>
        <p:blipFill>
          <a:blip r:embed="rId8"/>
          <a:srcRect/>
          <a:stretch>
            <a:fillRect/>
          </a:stretch>
        </p:blipFill>
        <p:spPr bwMode="auto">
          <a:xfrm rot="1687316">
            <a:off x="4003024" y="3571291"/>
            <a:ext cx="2036212" cy="2935472"/>
          </a:xfrm>
          <a:prstGeom prst="rect">
            <a:avLst/>
          </a:prstGeom>
          <a:noFill/>
          <a:ln w="9525">
            <a:solidFill>
              <a:schemeClr val="accent2">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4" descr="0101020501402040_0_1"/>
          <p:cNvPicPr>
            <a:picLocks noChangeAspect="1" noChangeArrowheads="1"/>
          </p:cNvPicPr>
          <p:nvPr/>
        </p:nvPicPr>
        <p:blipFill>
          <a:blip r:embed="rId9"/>
          <a:srcRect/>
          <a:stretch>
            <a:fillRect/>
          </a:stretch>
        </p:blipFill>
        <p:spPr bwMode="auto">
          <a:xfrm rot="1751976">
            <a:off x="3078153" y="3805868"/>
            <a:ext cx="1923656" cy="2710494"/>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descr="0101020502_0_1"/>
          <p:cNvPicPr>
            <a:picLocks noChangeAspect="1" noChangeArrowheads="1"/>
          </p:cNvPicPr>
          <p:nvPr/>
        </p:nvPicPr>
        <p:blipFill>
          <a:blip r:embed="rId10"/>
          <a:srcRect/>
          <a:stretch>
            <a:fillRect/>
          </a:stretch>
        </p:blipFill>
        <p:spPr bwMode="auto">
          <a:xfrm rot="1751976">
            <a:off x="1993578" y="3823067"/>
            <a:ext cx="1913728" cy="272662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01010205_0_1"/>
          <p:cNvPicPr>
            <a:picLocks noChangeAspect="1" noChangeArrowheads="1"/>
          </p:cNvPicPr>
          <p:nvPr/>
        </p:nvPicPr>
        <p:blipFill>
          <a:blip r:embed="rId11"/>
          <a:srcRect/>
          <a:stretch>
            <a:fillRect/>
          </a:stretch>
        </p:blipFill>
        <p:spPr bwMode="auto">
          <a:xfrm rot="1751976">
            <a:off x="864276" y="3782035"/>
            <a:ext cx="1913728" cy="2726628"/>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7" name="图片 32" descr="5-3_缩小大小.bmp"/>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73439">
            <a:off x="434701" y="392234"/>
            <a:ext cx="1831520" cy="267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par>
                                <p:cTn id="35" presetID="22" presetClass="entr" presetSubtype="8"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22" presetClass="entr" presetSubtype="8"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3"/>
          <p:cNvSpPr txBox="1"/>
          <p:nvPr/>
        </p:nvSpPr>
        <p:spPr bwMode="auto">
          <a:xfrm>
            <a:off x="152400" y="6429375"/>
            <a:ext cx="561975" cy="292100"/>
          </a:xfrm>
          <a:prstGeom prst="rect">
            <a:avLst/>
          </a:prstGeom>
          <a:noFill/>
          <a:ln w="9525">
            <a:noFill/>
            <a:miter lim="800000"/>
          </a:ln>
        </p:spPr>
        <p:txBody>
          <a:bodyPr/>
          <a:lstStyle/>
          <a:p>
            <a:fld id="{44A90F7B-D108-4A18-9361-1277EC63F1E5}" type="slidenum">
              <a:rPr lang="zh-CN" altLang="en-US"/>
            </a:fld>
            <a:endParaRPr lang="en-US" altLang="zh-CN"/>
          </a:p>
        </p:txBody>
      </p:sp>
      <p:grpSp>
        <p:nvGrpSpPr>
          <p:cNvPr id="2" name="组合 14"/>
          <p:cNvGrpSpPr/>
          <p:nvPr/>
        </p:nvGrpSpPr>
        <p:grpSpPr>
          <a:xfrm>
            <a:off x="785786" y="1714488"/>
            <a:ext cx="8064896" cy="4683964"/>
            <a:chOff x="251520" y="1052736"/>
            <a:chExt cx="8720472" cy="5805264"/>
          </a:xfrm>
        </p:grpSpPr>
        <p:pic>
          <p:nvPicPr>
            <p:cNvPr id="16" name="Picture 2"/>
            <p:cNvPicPr>
              <a:picLocks noChangeAspect="1" noChangeArrowheads="1"/>
            </p:cNvPicPr>
            <p:nvPr/>
          </p:nvPicPr>
          <p:blipFill>
            <a:blip r:embed="rId1" cstate="print"/>
            <a:srcRect/>
            <a:stretch>
              <a:fillRect/>
            </a:stretch>
          </p:blipFill>
          <p:spPr bwMode="auto">
            <a:xfrm>
              <a:off x="251520" y="1196752"/>
              <a:ext cx="2016224" cy="2214578"/>
            </a:xfrm>
            <a:prstGeom prst="rect">
              <a:avLst/>
            </a:prstGeom>
            <a:noFill/>
            <a:ln w="9525">
              <a:noFill/>
              <a:miter lim="800000"/>
              <a:headEnd/>
              <a:tailEnd/>
            </a:ln>
          </p:spPr>
        </p:pic>
        <p:pic>
          <p:nvPicPr>
            <p:cNvPr id="17" name="Picture 3"/>
            <p:cNvPicPr>
              <a:picLocks noChangeAspect="1" noChangeArrowheads="1"/>
            </p:cNvPicPr>
            <p:nvPr/>
          </p:nvPicPr>
          <p:blipFill>
            <a:blip r:embed="rId2" cstate="print"/>
            <a:srcRect/>
            <a:stretch>
              <a:fillRect/>
            </a:stretch>
          </p:blipFill>
          <p:spPr bwMode="auto">
            <a:xfrm>
              <a:off x="251520" y="3717032"/>
              <a:ext cx="3274347" cy="2016224"/>
            </a:xfrm>
            <a:prstGeom prst="rect">
              <a:avLst/>
            </a:prstGeom>
            <a:noFill/>
            <a:ln w="9525">
              <a:noFill/>
              <a:miter lim="800000"/>
              <a:headEnd/>
              <a:tailEnd/>
            </a:ln>
          </p:spPr>
        </p:pic>
        <p:pic>
          <p:nvPicPr>
            <p:cNvPr id="18" name="Picture 4"/>
            <p:cNvPicPr>
              <a:picLocks noChangeAspect="1" noChangeArrowheads="1"/>
            </p:cNvPicPr>
            <p:nvPr/>
          </p:nvPicPr>
          <p:blipFill>
            <a:blip r:embed="rId3" cstate="print"/>
            <a:srcRect/>
            <a:stretch>
              <a:fillRect/>
            </a:stretch>
          </p:blipFill>
          <p:spPr bwMode="auto">
            <a:xfrm>
              <a:off x="3779912" y="1052736"/>
              <a:ext cx="3384376" cy="2259350"/>
            </a:xfrm>
            <a:prstGeom prst="rect">
              <a:avLst/>
            </a:prstGeom>
            <a:noFill/>
            <a:ln w="9525">
              <a:noFill/>
              <a:miter lim="800000"/>
              <a:headEnd/>
              <a:tailEnd/>
            </a:ln>
          </p:spPr>
        </p:pic>
        <p:pic>
          <p:nvPicPr>
            <p:cNvPr id="19" name="Picture 5"/>
            <p:cNvPicPr>
              <a:picLocks noChangeAspect="1" noChangeArrowheads="1"/>
            </p:cNvPicPr>
            <p:nvPr/>
          </p:nvPicPr>
          <p:blipFill>
            <a:blip r:embed="rId4" cstate="print"/>
            <a:srcRect/>
            <a:stretch>
              <a:fillRect/>
            </a:stretch>
          </p:blipFill>
          <p:spPr bwMode="auto">
            <a:xfrm>
              <a:off x="4572000" y="2780928"/>
              <a:ext cx="3456384" cy="2246192"/>
            </a:xfrm>
            <a:prstGeom prst="rect">
              <a:avLst/>
            </a:prstGeom>
            <a:noFill/>
            <a:ln w="9525">
              <a:noFill/>
              <a:miter lim="800000"/>
              <a:headEnd/>
              <a:tailEnd/>
            </a:ln>
          </p:spPr>
        </p:pic>
        <p:pic>
          <p:nvPicPr>
            <p:cNvPr id="20" name="Picture 6"/>
            <p:cNvPicPr>
              <a:picLocks noChangeAspect="1" noChangeArrowheads="1"/>
            </p:cNvPicPr>
            <p:nvPr/>
          </p:nvPicPr>
          <p:blipFill>
            <a:blip r:embed="rId5" cstate="print"/>
            <a:srcRect/>
            <a:stretch>
              <a:fillRect/>
            </a:stretch>
          </p:blipFill>
          <p:spPr bwMode="auto">
            <a:xfrm>
              <a:off x="5292080" y="4509120"/>
              <a:ext cx="3679912" cy="2348880"/>
            </a:xfrm>
            <a:prstGeom prst="rect">
              <a:avLst/>
            </a:prstGeom>
            <a:noFill/>
            <a:ln w="9525">
              <a:noFill/>
              <a:miter lim="800000"/>
              <a:headEnd/>
              <a:tailEnd/>
            </a:ln>
          </p:spPr>
        </p:pic>
        <p:cxnSp>
          <p:nvCxnSpPr>
            <p:cNvPr id="21" name="直接箭头连接符 20"/>
            <p:cNvCxnSpPr>
              <a:stCxn id="16" idx="2"/>
              <a:endCxn id="17" idx="0"/>
            </p:cNvCxnSpPr>
            <p:nvPr/>
          </p:nvCxnSpPr>
          <p:spPr>
            <a:xfrm rot="16200000" flipH="1">
              <a:off x="1421312" y="3249650"/>
              <a:ext cx="305702" cy="629062"/>
            </a:xfrm>
            <a:prstGeom prst="straightConnector1">
              <a:avLst/>
            </a:prstGeom>
            <a:ln w="635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endCxn id="18" idx="1"/>
            </p:cNvCxnSpPr>
            <p:nvPr/>
          </p:nvCxnSpPr>
          <p:spPr>
            <a:xfrm rot="5400000" flipH="1" flipV="1">
              <a:off x="2508546" y="2733698"/>
              <a:ext cx="1822653" cy="720080"/>
            </a:xfrm>
            <a:prstGeom prst="straightConnector1">
              <a:avLst/>
            </a:prstGeom>
            <a:ln w="635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endCxn id="19" idx="1"/>
            </p:cNvCxnSpPr>
            <p:nvPr/>
          </p:nvCxnSpPr>
          <p:spPr>
            <a:xfrm flipV="1">
              <a:off x="3059832" y="3904024"/>
              <a:ext cx="1512168" cy="821120"/>
            </a:xfrm>
            <a:prstGeom prst="straightConnector1">
              <a:avLst/>
            </a:prstGeom>
            <a:ln w="635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endCxn id="20" idx="1"/>
            </p:cNvCxnSpPr>
            <p:nvPr/>
          </p:nvCxnSpPr>
          <p:spPr>
            <a:xfrm>
              <a:off x="3059832" y="5445224"/>
              <a:ext cx="2232248" cy="238336"/>
            </a:xfrm>
            <a:prstGeom prst="straightConnector1">
              <a:avLst/>
            </a:prstGeom>
            <a:ln w="635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14" name="矩形 13"/>
          <p:cNvSpPr/>
          <p:nvPr/>
        </p:nvSpPr>
        <p:spPr>
          <a:xfrm>
            <a:off x="1547664" y="332656"/>
            <a:ext cx="7429552" cy="830997"/>
          </a:xfrm>
          <a:prstGeom prst="rect">
            <a:avLst/>
          </a:prstGeom>
        </p:spPr>
        <p:txBody>
          <a:bodyPr wrap="square">
            <a:spAutoFit/>
          </a:bodyPr>
          <a:lstStyle/>
          <a:p>
            <a:r>
              <a:rPr lang="zh-CN" altLang="en-US" sz="2400" dirty="0" smtClean="0">
                <a:latin typeface="黑体" panose="02010609060101010101" pitchFamily="2" charset="-122"/>
                <a:ea typeface="黑体" panose="02010609060101010101" pitchFamily="2" charset="-122"/>
              </a:rPr>
              <a:t>建立服务于多层面、多方式、立体化的评价结果反馈机制</a:t>
            </a:r>
            <a:r>
              <a:rPr lang="en-US" altLang="zh-CN" sz="2400" dirty="0" smtClean="0">
                <a:latin typeface="黑体" panose="02010609060101010101" pitchFamily="2" charset="-122"/>
                <a:ea typeface="黑体" panose="02010609060101010101" pitchFamily="2" charset="-122"/>
              </a:rPr>
              <a:t>-</a:t>
            </a:r>
            <a:r>
              <a:rPr lang="zh-CN" altLang="en-US" sz="2400" dirty="0" smtClean="0">
                <a:solidFill>
                  <a:srgbClr val="C00000"/>
                </a:solidFill>
                <a:latin typeface="黑体" panose="02010609060101010101" pitchFamily="2" charset="-122"/>
                <a:ea typeface="黑体" panose="02010609060101010101" pitchFamily="2" charset="-122"/>
              </a:rPr>
              <a:t>网上成绩报告单</a:t>
            </a:r>
            <a:endParaRPr lang="zh-CN" altLang="en-US" sz="2400" dirty="0">
              <a:solidFill>
                <a:srgbClr val="C00000"/>
              </a:solidFill>
            </a:endParaRPr>
          </a:p>
        </p:txBody>
      </p:sp>
      <p:sp>
        <p:nvSpPr>
          <p:cNvPr id="25" name="TextBox 24"/>
          <p:cNvSpPr txBox="1"/>
          <p:nvPr/>
        </p:nvSpPr>
        <p:spPr>
          <a:xfrm>
            <a:off x="928662" y="1214422"/>
            <a:ext cx="5072098" cy="400110"/>
          </a:xfrm>
          <a:prstGeom prst="rect">
            <a:avLst/>
          </a:prstGeom>
          <a:noFill/>
        </p:spPr>
        <p:txBody>
          <a:bodyPr wrap="square" rtlCol="0">
            <a:spAutoFit/>
          </a:bodyPr>
          <a:lstStyle/>
          <a:p>
            <a:pPr>
              <a:buFont typeface="Wingdings" panose="05000000000000000000" pitchFamily="2" charset="2"/>
              <a:buChar char="l"/>
            </a:pPr>
            <a:r>
              <a:rPr lang="zh-CN" altLang="en-US" dirty="0" smtClean="0">
                <a:latin typeface="黑体" panose="02010609060101010101" pitchFamily="2" charset="-122"/>
                <a:ea typeface="黑体" panose="02010609060101010101" pitchFamily="2" charset="-122"/>
              </a:rPr>
              <a:t> </a:t>
            </a:r>
            <a:r>
              <a:rPr lang="zh-CN" altLang="en-US" sz="2000" dirty="0" smtClean="0">
                <a:latin typeface="黑体" panose="02010609060101010101" pitchFamily="2" charset="-122"/>
                <a:ea typeface="黑体" panose="02010609060101010101" pitchFamily="2" charset="-122"/>
              </a:rPr>
              <a:t>查询系统</a:t>
            </a:r>
            <a:r>
              <a:rPr lang="en-US" altLang="zh-CN" sz="2000" dirty="0" smtClean="0">
                <a:latin typeface="黑体" panose="02010609060101010101" pitchFamily="2" charset="-122"/>
                <a:ea typeface="黑体" panose="02010609060101010101" pitchFamily="2" charset="-122"/>
              </a:rPr>
              <a:t>-</a:t>
            </a:r>
            <a:r>
              <a:rPr lang="en-US" altLang="zh-CN" sz="2000" dirty="0" err="1" smtClean="0">
                <a:latin typeface="黑体" panose="02010609060101010101" pitchFamily="2" charset="-122"/>
                <a:ea typeface="黑体" panose="02010609060101010101" pitchFamily="2" charset="-122"/>
              </a:rPr>
              <a:t>北京教育科研网主页</a:t>
            </a:r>
            <a:r>
              <a:rPr lang="zh-CN" altLang="en-US" sz="2000" dirty="0" smtClean="0">
                <a:latin typeface="黑体" panose="02010609060101010101" pitchFamily="2" charset="-122"/>
                <a:ea typeface="黑体" panose="02010609060101010101" pitchFamily="2" charset="-122"/>
              </a:rPr>
              <a:t> </a:t>
            </a:r>
            <a:endParaRPr lang="zh-CN" altLang="en-US" sz="2000" dirty="0">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3"/>
          <p:cNvSpPr txBox="1"/>
          <p:nvPr/>
        </p:nvSpPr>
        <p:spPr bwMode="auto">
          <a:xfrm>
            <a:off x="152400" y="6429375"/>
            <a:ext cx="561975" cy="292100"/>
          </a:xfrm>
          <a:prstGeom prst="rect">
            <a:avLst/>
          </a:prstGeom>
          <a:noFill/>
          <a:ln w="9525">
            <a:noFill/>
            <a:miter lim="800000"/>
          </a:ln>
        </p:spPr>
        <p:txBody>
          <a:bodyPr/>
          <a:lstStyle/>
          <a:p>
            <a:fld id="{44A90F7B-D108-4A18-9361-1277EC63F1E5}" type="slidenum">
              <a:rPr lang="zh-CN" altLang="en-US"/>
            </a:fld>
            <a:endParaRPr lang="en-US" altLang="zh-CN"/>
          </a:p>
        </p:txBody>
      </p:sp>
      <p:sp>
        <p:nvSpPr>
          <p:cNvPr id="14" name="矩形 13"/>
          <p:cNvSpPr/>
          <p:nvPr/>
        </p:nvSpPr>
        <p:spPr>
          <a:xfrm>
            <a:off x="1714448" y="476672"/>
            <a:ext cx="7429552" cy="830997"/>
          </a:xfrm>
          <a:prstGeom prst="rect">
            <a:avLst/>
          </a:prstGeom>
        </p:spPr>
        <p:txBody>
          <a:bodyPr wrap="square">
            <a:spAutoFit/>
          </a:bodyPr>
          <a:lstStyle/>
          <a:p>
            <a:r>
              <a:rPr lang="zh-CN" altLang="en-US" sz="2400" dirty="0" smtClean="0">
                <a:latin typeface="黑体" panose="02010609060101010101" pitchFamily="2" charset="-122"/>
                <a:ea typeface="黑体" panose="02010609060101010101" pitchFamily="2" charset="-122"/>
              </a:rPr>
              <a:t>建立服务于多层面、多方式、立体化的评价结果反馈机制</a:t>
            </a:r>
            <a:r>
              <a:rPr lang="en-US" altLang="zh-CN" sz="2400" dirty="0" smtClean="0">
                <a:latin typeface="黑体" panose="02010609060101010101" pitchFamily="2" charset="-122"/>
                <a:ea typeface="黑体" panose="02010609060101010101" pitchFamily="2" charset="-122"/>
              </a:rPr>
              <a:t>-</a:t>
            </a:r>
            <a:r>
              <a:rPr lang="zh-CN" altLang="en-US" sz="2400" dirty="0" smtClean="0">
                <a:solidFill>
                  <a:srgbClr val="C00000"/>
                </a:solidFill>
                <a:latin typeface="黑体" panose="02010609060101010101" pitchFamily="2" charset="-122"/>
                <a:ea typeface="黑体" panose="02010609060101010101" pitchFamily="2" charset="-122"/>
              </a:rPr>
              <a:t>网上成绩报告单</a:t>
            </a:r>
            <a:endParaRPr lang="zh-CN" altLang="en-US" sz="2400" dirty="0">
              <a:solidFill>
                <a:srgbClr val="C00000"/>
              </a:solidFill>
            </a:endParaRPr>
          </a:p>
        </p:txBody>
      </p:sp>
      <p:sp>
        <p:nvSpPr>
          <p:cNvPr id="25" name="内容占位符 24"/>
          <p:cNvSpPr>
            <a:spLocks noGrp="1"/>
          </p:cNvSpPr>
          <p:nvPr>
            <p:ph idx="1"/>
          </p:nvPr>
        </p:nvSpPr>
        <p:spPr>
          <a:xfrm>
            <a:off x="428596" y="1428736"/>
            <a:ext cx="8715404" cy="4525963"/>
          </a:xfrm>
        </p:spPr>
        <p:txBody>
          <a:bodyPr/>
          <a:lstStyle/>
          <a:p>
            <a:pPr>
              <a:lnSpc>
                <a:spcPct val="150000"/>
              </a:lnSpc>
              <a:buFont typeface="Wingdings" panose="05000000000000000000" pitchFamily="2" charset="2"/>
              <a:buChar char="l"/>
            </a:pPr>
            <a:endParaRPr lang="en-US" altLang="zh-CN" sz="2000" kern="1200" dirty="0" smtClean="0">
              <a:latin typeface="黑体" panose="02010609060101010101" pitchFamily="2" charset="-122"/>
              <a:ea typeface="黑体" panose="02010609060101010101" pitchFamily="2" charset="-122"/>
            </a:endParaRPr>
          </a:p>
          <a:p>
            <a:pPr>
              <a:lnSpc>
                <a:spcPct val="150000"/>
              </a:lnSpc>
              <a:buFont typeface="Wingdings" panose="05000000000000000000" pitchFamily="2" charset="2"/>
              <a:buChar char="l"/>
            </a:pPr>
            <a:r>
              <a:rPr lang="zh-CN" altLang="en-US" sz="2000" kern="1200" dirty="0" smtClean="0">
                <a:latin typeface="黑体" panose="02010609060101010101" pitchFamily="2" charset="-122"/>
                <a:ea typeface="黑体" panose="02010609060101010101" pitchFamily="2" charset="-122"/>
              </a:rPr>
              <a:t>提供起始时间：</a:t>
            </a:r>
            <a:r>
              <a:rPr lang="en-US" altLang="zh-CN" sz="2000" kern="1200" dirty="0" err="1" smtClean="0">
                <a:latin typeface="黑体" panose="02010609060101010101" pitchFamily="2" charset="-122"/>
                <a:ea typeface="黑体" panose="02010609060101010101" pitchFamily="2" charset="-122"/>
              </a:rPr>
              <a:t>2009年</a:t>
            </a:r>
            <a:endParaRPr lang="en-US" altLang="zh-CN" sz="2000" kern="1200" dirty="0" err="1" smtClean="0">
              <a:latin typeface="黑体" panose="02010609060101010101" pitchFamily="2" charset="-122"/>
              <a:ea typeface="黑体" panose="02010609060101010101" pitchFamily="2" charset="-122"/>
            </a:endParaRPr>
          </a:p>
          <a:p>
            <a:pPr>
              <a:lnSpc>
                <a:spcPct val="150000"/>
              </a:lnSpc>
              <a:buFont typeface="Wingdings" panose="05000000000000000000" pitchFamily="2" charset="2"/>
              <a:buChar char="l"/>
            </a:pPr>
            <a:r>
              <a:rPr lang="zh-CN" altLang="en-US" sz="2000" kern="1200" dirty="0" smtClean="0">
                <a:latin typeface="黑体" panose="02010609060101010101" pitchFamily="2" charset="-122"/>
                <a:ea typeface="黑体" panose="02010609060101010101" pitchFamily="2" charset="-122"/>
              </a:rPr>
              <a:t>提供类别：学校报告单、班级报告单、学生报告单</a:t>
            </a:r>
            <a:endParaRPr lang="en-US" altLang="zh-CN" sz="2000" kern="1200" dirty="0" smtClean="0">
              <a:latin typeface="黑体" panose="02010609060101010101" pitchFamily="2" charset="-122"/>
              <a:ea typeface="黑体" panose="02010609060101010101" pitchFamily="2" charset="-122"/>
            </a:endParaRPr>
          </a:p>
          <a:p>
            <a:pPr>
              <a:lnSpc>
                <a:spcPct val="150000"/>
              </a:lnSpc>
              <a:buFont typeface="Wingdings" panose="05000000000000000000" pitchFamily="2" charset="2"/>
              <a:buChar char="l"/>
            </a:pPr>
            <a:r>
              <a:rPr lang="zh-CN" altLang="en-US" sz="2000" kern="1200" dirty="0" smtClean="0">
                <a:latin typeface="黑体" panose="02010609060101010101" pitchFamily="2" charset="-122"/>
                <a:ea typeface="黑体" panose="02010609060101010101" pitchFamily="2" charset="-122"/>
              </a:rPr>
              <a:t>提供内容：北京市、本校或本班本人的测试和调查情况</a:t>
            </a:r>
            <a:r>
              <a:rPr lang="en-US" altLang="zh-CN" sz="2000" kern="1200" dirty="0" smtClean="0">
                <a:latin typeface="黑体" panose="02010609060101010101" pitchFamily="2" charset="-122"/>
                <a:ea typeface="黑体" panose="02010609060101010101" pitchFamily="2" charset="-122"/>
              </a:rPr>
              <a:t>+</a:t>
            </a:r>
            <a:r>
              <a:rPr lang="en-US" altLang="zh-CN" sz="2000" kern="1200" dirty="0" err="1" smtClean="0">
                <a:latin typeface="黑体" panose="02010609060101010101" pitchFamily="2" charset="-122"/>
                <a:ea typeface="黑体" panose="02010609060101010101" pitchFamily="2" charset="-122"/>
              </a:rPr>
              <a:t>教学或学习建议</a:t>
            </a:r>
            <a:endParaRPr lang="zh-CN" altLang="en-US" sz="2000" kern="1200" dirty="0" err="1" smtClean="0">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sp>
        <p:nvSpPr>
          <p:cNvPr id="24" name="标题 1"/>
          <p:cNvSpPr>
            <a:spLocks noGrp="1"/>
          </p:cNvSpPr>
          <p:nvPr>
            <p:ph type="title"/>
          </p:nvPr>
        </p:nvSpPr>
        <p:spPr>
          <a:xfrm>
            <a:off x="1598682" y="661505"/>
            <a:ext cx="6589199" cy="716658"/>
          </a:xfrm>
        </p:spPr>
        <p:txBody>
          <a:bodyPr>
            <a:normAutofit/>
          </a:bodyPr>
          <a:lstStyle/>
          <a:p>
            <a:r>
              <a:rPr lang="zh-CN" altLang="en-US" sz="3200" dirty="0" smtClean="0">
                <a:solidFill>
                  <a:schemeClr val="tx1"/>
                </a:solidFill>
                <a:latin typeface="黑体" panose="02010609060101010101" pitchFamily="2" charset="-122"/>
                <a:ea typeface="黑体" panose="02010609060101010101" pitchFamily="2" charset="-122"/>
              </a:rPr>
              <a:t>国内</a:t>
            </a:r>
            <a:r>
              <a:rPr lang="zh-CN" altLang="en-US" sz="3200" dirty="0">
                <a:solidFill>
                  <a:schemeClr val="tx1"/>
                </a:solidFill>
                <a:latin typeface="黑体" panose="02010609060101010101" pitchFamily="2" charset="-122"/>
                <a:ea typeface="黑体" panose="02010609060101010101" pitchFamily="2" charset="-122"/>
              </a:rPr>
              <a:t>实践</a:t>
            </a:r>
            <a:endParaRPr lang="zh-CN" altLang="en-US" sz="3200" dirty="0">
              <a:solidFill>
                <a:schemeClr val="tx1"/>
              </a:solidFill>
              <a:latin typeface="黑体" panose="02010609060101010101" pitchFamily="2" charset="-122"/>
              <a:ea typeface="黑体" panose="02010609060101010101" pitchFamily="2" charset="-122"/>
            </a:endParaRPr>
          </a:p>
        </p:txBody>
      </p:sp>
      <p:sp>
        <p:nvSpPr>
          <p:cNvPr id="25" name="矩形 2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背景依据</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pSp>
        <p:nvGrpSpPr>
          <p:cNvPr id="35" name="组合 34"/>
          <p:cNvGrpSpPr/>
          <p:nvPr/>
        </p:nvGrpSpPr>
        <p:grpSpPr>
          <a:xfrm>
            <a:off x="150210" y="1426330"/>
            <a:ext cx="8767285" cy="5171022"/>
            <a:chOff x="150210" y="1426330"/>
            <a:chExt cx="8767285" cy="5171022"/>
          </a:xfrm>
        </p:grpSpPr>
        <p:grpSp>
          <p:nvGrpSpPr>
            <p:cNvPr id="9" name="组合 8"/>
            <p:cNvGrpSpPr/>
            <p:nvPr/>
          </p:nvGrpSpPr>
          <p:grpSpPr>
            <a:xfrm>
              <a:off x="159941" y="1426330"/>
              <a:ext cx="8732539" cy="1210582"/>
              <a:chOff x="241669" y="3010506"/>
              <a:chExt cx="8732539" cy="1210582"/>
            </a:xfrm>
          </p:grpSpPr>
          <p:sp>
            <p:nvSpPr>
              <p:cNvPr id="10" name="AutoShape 2"/>
              <p:cNvSpPr>
                <a:spLocks noChangeArrowheads="1"/>
              </p:cNvSpPr>
              <p:nvPr/>
            </p:nvSpPr>
            <p:spPr bwMode="gray">
              <a:xfrm>
                <a:off x="241669" y="3010506"/>
                <a:ext cx="8732539" cy="1210582"/>
              </a:xfrm>
              <a:prstGeom prst="roundRect">
                <a:avLst>
                  <a:gd name="adj" fmla="val 10347"/>
                </a:avLst>
              </a:prstGeom>
              <a:solidFill>
                <a:srgbClr val="FFFFFF"/>
              </a:solidFill>
              <a:ln w="50800">
                <a:solidFill>
                  <a:srgbClr val="4EA7EA"/>
                </a:solidFill>
                <a:round/>
              </a:ln>
              <a:effectLst>
                <a:outerShdw dist="107763" dir="2700000" algn="ctr" rotWithShape="0">
                  <a:srgbClr val="80808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ysClr val="windowText" lastClr="000000"/>
                  </a:solidFill>
                  <a:effectLst/>
                  <a:uLnTx/>
                  <a:uFillTx/>
                </a:endParaRPr>
              </a:p>
            </p:txBody>
          </p:sp>
          <p:sp>
            <p:nvSpPr>
              <p:cNvPr id="11" name="Text Box 9"/>
              <p:cNvSpPr txBox="1">
                <a:spLocks noChangeArrowheads="1"/>
              </p:cNvSpPr>
              <p:nvPr/>
            </p:nvSpPr>
            <p:spPr bwMode="gray">
              <a:xfrm>
                <a:off x="323528" y="3187524"/>
                <a:ext cx="86189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S</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tudents’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cademic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chievement </a:t>
                </a:r>
                <a:r>
                  <a:rPr lang="en-US" altLang="zh-CN" sz="2000" b="1" dirty="0"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E</a:t>
                </a:r>
                <a:r>
                  <a:rPr lang="en-US" altLang="zh-CN" sz="2000" b="1" dirty="0" smtClean="0">
                    <a:latin typeface="Arial Unicode MS" panose="020B0604020202020204" pitchFamily="34" charset="-122"/>
                    <a:ea typeface="Arial Unicode MS" panose="020B0604020202020204" pitchFamily="34" charset="-122"/>
                    <a:cs typeface="Arial Unicode MS" panose="020B0604020202020204" pitchFamily="34" charset="-122"/>
                  </a:rPr>
                  <a:t>valuation</a:t>
                </a:r>
                <a:r>
                  <a:rPr lang="zh-CN" altLang="en-US" sz="2000" b="1"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SAAE, 2003</a:t>
                </a:r>
                <a:r>
                  <a:rPr lang="zh-CN" altLang="en-US"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en-US"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2" name="矩形 11"/>
              <p:cNvSpPr/>
              <p:nvPr/>
            </p:nvSpPr>
            <p:spPr>
              <a:xfrm>
                <a:off x="323528" y="3744778"/>
                <a:ext cx="8352928" cy="400110"/>
              </a:xfrm>
              <a:prstGeom prst="rect">
                <a:avLst/>
              </a:prstGeom>
            </p:spPr>
            <p:txBody>
              <a:bodyPr wrap="square">
                <a:spAutoFit/>
              </a:bodyPr>
              <a:lstStyle/>
              <a:p>
                <a:pPr>
                  <a:buNone/>
                </a:pPr>
                <a:r>
                  <a:rPr lang="zh-CN" altLang="en-US" sz="2000" dirty="0" smtClean="0">
                    <a:latin typeface="黑体" panose="02010609060101010101" pitchFamily="2" charset="-122"/>
                    <a:ea typeface="黑体" panose="02010609060101010101" pitchFamily="2" charset="-122"/>
                  </a:rPr>
                  <a:t>建立中小学生</a:t>
                </a:r>
                <a:r>
                  <a:rPr lang="zh-CN" altLang="en-US" sz="2000" dirty="0">
                    <a:latin typeface="黑体" panose="02010609060101010101" pitchFamily="2" charset="-122"/>
                    <a:ea typeface="黑体" panose="02010609060101010101" pitchFamily="2" charset="-122"/>
                  </a:rPr>
                  <a:t>学业质量分析、反馈与指导系统（</a:t>
                </a:r>
                <a:r>
                  <a:rPr lang="zh-CN" altLang="en-US" sz="2000" dirty="0" smtClean="0">
                    <a:latin typeface="黑体" panose="02010609060101010101" pitchFamily="2" charset="-122"/>
                    <a:ea typeface="黑体" panose="02010609060101010101" pitchFamily="2" charset="-122"/>
                  </a:rPr>
                  <a:t>教育部课程中心）</a:t>
                </a:r>
                <a:endParaRPr lang="zh-CN" altLang="en-US" sz="2000" dirty="0">
                  <a:latin typeface="黑体" panose="02010609060101010101" pitchFamily="2" charset="-122"/>
                  <a:ea typeface="黑体" panose="02010609060101010101" pitchFamily="2" charset="-122"/>
                </a:endParaRPr>
              </a:p>
            </p:txBody>
          </p:sp>
          <p:cxnSp>
            <p:nvCxnSpPr>
              <p:cNvPr id="13" name="直接连接符 12"/>
              <p:cNvCxnSpPr/>
              <p:nvPr/>
            </p:nvCxnSpPr>
            <p:spPr>
              <a:xfrm>
                <a:off x="323528" y="3673818"/>
                <a:ext cx="8511480" cy="0"/>
              </a:xfrm>
              <a:prstGeom prst="line">
                <a:avLst/>
              </a:prstGeom>
              <a:ln w="22225">
                <a:solidFill>
                  <a:schemeClr val="accent2">
                    <a:lumMod val="40000"/>
                    <a:lumOff val="60000"/>
                  </a:schemeClr>
                </a:solidFill>
                <a:prstDash val="dash"/>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150210" y="2722474"/>
              <a:ext cx="8732540" cy="1210582"/>
              <a:chOff x="209971" y="3010506"/>
              <a:chExt cx="8732540" cy="1210582"/>
            </a:xfrm>
          </p:grpSpPr>
          <p:sp>
            <p:nvSpPr>
              <p:cNvPr id="20" name="AutoShape 2"/>
              <p:cNvSpPr>
                <a:spLocks noChangeArrowheads="1"/>
              </p:cNvSpPr>
              <p:nvPr/>
            </p:nvSpPr>
            <p:spPr bwMode="gray">
              <a:xfrm>
                <a:off x="209971" y="3010506"/>
                <a:ext cx="8732539" cy="1210582"/>
              </a:xfrm>
              <a:prstGeom prst="roundRect">
                <a:avLst>
                  <a:gd name="adj" fmla="val 10347"/>
                </a:avLst>
              </a:prstGeom>
              <a:solidFill>
                <a:srgbClr val="FFFFFF"/>
              </a:solidFill>
              <a:ln w="50800">
                <a:solidFill>
                  <a:srgbClr val="4EA7EA"/>
                </a:solidFill>
                <a:round/>
              </a:ln>
              <a:effectLst>
                <a:outerShdw dist="107763" dir="2700000" algn="ctr" rotWithShape="0">
                  <a:srgbClr val="80808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ysClr val="windowText" lastClr="000000"/>
                  </a:solidFill>
                  <a:effectLst/>
                  <a:uLnTx/>
                  <a:uFillTx/>
                </a:endParaRPr>
              </a:p>
            </p:txBody>
          </p:sp>
          <p:sp>
            <p:nvSpPr>
              <p:cNvPr id="21" name="Text Box 9"/>
              <p:cNvSpPr txBox="1">
                <a:spLocks noChangeArrowheads="1"/>
              </p:cNvSpPr>
              <p:nvPr/>
            </p:nvSpPr>
            <p:spPr bwMode="gray">
              <a:xfrm>
                <a:off x="323528" y="3137724"/>
                <a:ext cx="86189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N</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ational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ssessment of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E</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ducational </a:t>
                </a:r>
                <a:r>
                  <a:rPr lang="en-US" altLang="zh-CN" sz="2000" b="1" dirty="0" err="1"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Q</a:t>
                </a:r>
                <a:r>
                  <a:rPr lang="en-US" altLang="zh-CN" sz="2000" b="1" dirty="0" err="1" smtClean="0">
                    <a:latin typeface="Arial Unicode MS" panose="020B0604020202020204" pitchFamily="34" charset="-122"/>
                    <a:ea typeface="Arial Unicode MS" panose="020B0604020202020204" pitchFamily="34" charset="-122"/>
                    <a:cs typeface="Arial Unicode MS" panose="020B0604020202020204" pitchFamily="34" charset="-122"/>
                  </a:rPr>
                  <a:t>uality</a:t>
                </a:r>
                <a:r>
                  <a:rPr lang="en-US" altLang="zh-CN" sz="2000" b="1" dirty="0" err="1"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（NAEQ</a:t>
                </a:r>
                <a:r>
                  <a:rPr lang="en-US" altLang="zh-CN" sz="2000" b="1" dirty="0"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 2007</a:t>
                </a:r>
                <a:r>
                  <a:rPr lang="zh-CN" altLang="en-US" sz="2000" b="1" dirty="0"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CN" altLang="en-US" sz="20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2" name="矩形 21"/>
              <p:cNvSpPr/>
              <p:nvPr/>
            </p:nvSpPr>
            <p:spPr>
              <a:xfrm>
                <a:off x="323528" y="3744778"/>
                <a:ext cx="8352928" cy="400110"/>
              </a:xfrm>
              <a:prstGeom prst="rect">
                <a:avLst/>
              </a:prstGeom>
            </p:spPr>
            <p:txBody>
              <a:bodyPr wrap="square">
                <a:spAutoFit/>
              </a:bodyPr>
              <a:lstStyle/>
              <a:p>
                <a:pPr>
                  <a:buNone/>
                </a:pPr>
                <a:r>
                  <a:rPr lang="zh-CN" altLang="en-US" sz="2000" dirty="0">
                    <a:latin typeface="黑体" panose="02010609060101010101" pitchFamily="2" charset="-122"/>
                    <a:ea typeface="黑体" panose="02010609060101010101" pitchFamily="2" charset="-122"/>
                  </a:rPr>
                  <a:t>全国</a:t>
                </a:r>
                <a:r>
                  <a:rPr lang="zh-CN" altLang="en-US" sz="2000" dirty="0" smtClean="0">
                    <a:latin typeface="黑体" panose="02010609060101010101" pitchFamily="2" charset="-122"/>
                    <a:ea typeface="黑体" panose="02010609060101010101" pitchFamily="2" charset="-122"/>
                  </a:rPr>
                  <a:t>基础教育</a:t>
                </a:r>
                <a:r>
                  <a:rPr lang="zh-CN" altLang="en-US" sz="2000" dirty="0">
                    <a:latin typeface="黑体" panose="02010609060101010101" pitchFamily="2" charset="-122"/>
                    <a:ea typeface="黑体" panose="02010609060101010101" pitchFamily="2" charset="-122"/>
                  </a:rPr>
                  <a:t>质量</a:t>
                </a:r>
                <a:r>
                  <a:rPr lang="zh-CN" altLang="en-US" sz="2000" dirty="0" smtClean="0">
                    <a:latin typeface="黑体" panose="02010609060101010101" pitchFamily="2" charset="-122"/>
                    <a:ea typeface="黑体" panose="02010609060101010101" pitchFamily="2" charset="-122"/>
                  </a:rPr>
                  <a:t>监测（教育部基础教育质量监测中心）</a:t>
                </a:r>
                <a:endParaRPr lang="zh-CN" altLang="en-US" sz="2000" dirty="0">
                  <a:latin typeface="黑体" panose="02010609060101010101" pitchFamily="2" charset="-122"/>
                  <a:ea typeface="黑体" panose="02010609060101010101" pitchFamily="2" charset="-122"/>
                </a:endParaRPr>
              </a:p>
            </p:txBody>
          </p:sp>
          <p:cxnSp>
            <p:nvCxnSpPr>
              <p:cNvPr id="23" name="直接连接符 22"/>
              <p:cNvCxnSpPr/>
              <p:nvPr/>
            </p:nvCxnSpPr>
            <p:spPr>
              <a:xfrm>
                <a:off x="323528" y="3673818"/>
                <a:ext cx="8511480" cy="0"/>
              </a:xfrm>
              <a:prstGeom prst="line">
                <a:avLst/>
              </a:prstGeom>
              <a:ln w="22225">
                <a:solidFill>
                  <a:schemeClr val="accent2">
                    <a:lumMod val="40000"/>
                    <a:lumOff val="60000"/>
                  </a:schemeClr>
                </a:solidFill>
                <a:prstDash val="dash"/>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6" name="AutoShape 2"/>
            <p:cNvSpPr>
              <a:spLocks noChangeArrowheads="1"/>
            </p:cNvSpPr>
            <p:nvPr/>
          </p:nvSpPr>
          <p:spPr bwMode="gray">
            <a:xfrm>
              <a:off x="159941" y="4018618"/>
              <a:ext cx="8732539" cy="1210582"/>
            </a:xfrm>
            <a:prstGeom prst="roundRect">
              <a:avLst>
                <a:gd name="adj" fmla="val 10347"/>
              </a:avLst>
            </a:prstGeom>
            <a:solidFill>
              <a:srgbClr val="FFFFFF"/>
            </a:solidFill>
            <a:ln w="50800">
              <a:solidFill>
                <a:srgbClr val="92D050"/>
              </a:solidFill>
              <a:round/>
            </a:ln>
            <a:effectLst>
              <a:outerShdw dist="107763" dir="2700000" algn="ctr" rotWithShape="0">
                <a:srgbClr val="80808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ysClr val="windowText" lastClr="000000"/>
                </a:solidFill>
                <a:effectLst/>
                <a:uLnTx/>
                <a:uFillTx/>
              </a:endParaRPr>
            </a:p>
          </p:txBody>
        </p:sp>
        <p:cxnSp>
          <p:nvCxnSpPr>
            <p:cNvPr id="27" name="直接连接符 26"/>
            <p:cNvCxnSpPr/>
            <p:nvPr/>
          </p:nvCxnSpPr>
          <p:spPr>
            <a:xfrm>
              <a:off x="293069" y="4681930"/>
              <a:ext cx="8511480" cy="0"/>
            </a:xfrm>
            <a:prstGeom prst="line">
              <a:avLst/>
            </a:prstGeom>
            <a:ln w="22225">
              <a:solidFill>
                <a:srgbClr val="B9CD96"/>
              </a:solidFill>
              <a:prstDash val="dash"/>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 Box 8"/>
            <p:cNvSpPr txBox="1">
              <a:spLocks noChangeArrowheads="1"/>
            </p:cNvSpPr>
            <p:nvPr/>
          </p:nvSpPr>
          <p:spPr bwMode="gray">
            <a:xfrm>
              <a:off x="275368" y="4148770"/>
              <a:ext cx="820101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B</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asic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C</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ompetency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ssessments</a:t>
              </a:r>
              <a:r>
                <a:rPr lang="zh-CN" altLang="en-US"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BCA，2004</a:t>
              </a:r>
              <a:r>
                <a:rPr lang="zh-CN" altLang="en-US" sz="2000" b="1" dirty="0"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9" name="矩形 28"/>
            <p:cNvSpPr/>
            <p:nvPr/>
          </p:nvSpPr>
          <p:spPr>
            <a:xfrm>
              <a:off x="255420" y="4798598"/>
              <a:ext cx="8565052"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000" dirty="0" smtClean="0">
                  <a:solidFill>
                    <a:srgbClr val="000000"/>
                  </a:solidFill>
                  <a:latin typeface="黑体" panose="02010609060101010101" pitchFamily="2" charset="-122"/>
                  <a:ea typeface="黑体" panose="02010609060101010101" pitchFamily="2" charset="-122"/>
                </a:rPr>
                <a:t>香港</a:t>
              </a:r>
              <a:r>
                <a:rPr lang="zh-CN" altLang="en-US" sz="2000" dirty="0">
                  <a:solidFill>
                    <a:srgbClr val="000000"/>
                  </a:solidFill>
                  <a:latin typeface="黑体" panose="02010609060101010101" pitchFamily="2" charset="-122"/>
                  <a:ea typeface="黑体" panose="02010609060101010101" pitchFamily="2" charset="-122"/>
                </a:rPr>
                <a:t>学生基本能力</a:t>
              </a:r>
              <a:r>
                <a:rPr lang="zh-CN" altLang="en-US" sz="2000" dirty="0" smtClean="0">
                  <a:solidFill>
                    <a:srgbClr val="000000"/>
                  </a:solidFill>
                  <a:latin typeface="黑体" panose="02010609060101010101" pitchFamily="2" charset="-122"/>
                  <a:ea typeface="黑体" panose="02010609060101010101" pitchFamily="2" charset="-122"/>
                </a:rPr>
                <a:t>评估（</a:t>
              </a:r>
              <a:r>
                <a:rPr lang="zh-CN" altLang="en-US" sz="2000" dirty="0">
                  <a:solidFill>
                    <a:srgbClr val="000000"/>
                  </a:solidFill>
                  <a:latin typeface="黑体" panose="02010609060101010101" pitchFamily="2" charset="-122"/>
                  <a:ea typeface="黑体" panose="02010609060101010101" pitchFamily="2" charset="-122"/>
                </a:rPr>
                <a:t>香港考试与评核</a:t>
              </a:r>
              <a:r>
                <a:rPr lang="zh-CN" altLang="en-US" sz="2000" dirty="0" smtClean="0">
                  <a:solidFill>
                    <a:srgbClr val="000000"/>
                  </a:solidFill>
                  <a:latin typeface="黑体" panose="02010609060101010101" pitchFamily="2" charset="-122"/>
                  <a:ea typeface="黑体" panose="02010609060101010101" pitchFamily="2" charset="-122"/>
                </a:rPr>
                <a:t>局</a:t>
              </a:r>
              <a:r>
                <a:rPr lang="en-US" altLang="zh-CN" sz="2000" dirty="0" smtClean="0">
                  <a:solidFill>
                    <a:srgbClr val="000000"/>
                  </a:solidFill>
                  <a:latin typeface="黑体" panose="02010609060101010101" pitchFamily="2" charset="-122"/>
                  <a:ea typeface="黑体" panose="02010609060101010101" pitchFamily="2" charset="-122"/>
                </a:rPr>
                <a:t>HKEAA</a:t>
              </a:r>
              <a:r>
                <a:rPr lang="zh-CN" altLang="en-US" sz="2000" dirty="0">
                  <a:solidFill>
                    <a:srgbClr val="000000"/>
                  </a:solidFill>
                  <a:latin typeface="黑体" panose="02010609060101010101" pitchFamily="2" charset="-122"/>
                  <a:ea typeface="黑体" panose="02010609060101010101" pitchFamily="2" charset="-122"/>
                </a:rPr>
                <a:t>）</a:t>
              </a:r>
              <a:endParaRPr lang="zh-CN" altLang="en-US" sz="2000" kern="0" dirty="0">
                <a:solidFill>
                  <a:sysClr val="windowText" lastClr="000000"/>
                </a:solidFill>
              </a:endParaRPr>
            </a:p>
          </p:txBody>
        </p:sp>
        <p:sp>
          <p:nvSpPr>
            <p:cNvPr id="30" name="AutoShape 2"/>
            <p:cNvSpPr>
              <a:spLocks noChangeArrowheads="1"/>
            </p:cNvSpPr>
            <p:nvPr/>
          </p:nvSpPr>
          <p:spPr bwMode="gray">
            <a:xfrm>
              <a:off x="179512" y="5386770"/>
              <a:ext cx="8732539" cy="1210582"/>
            </a:xfrm>
            <a:prstGeom prst="roundRect">
              <a:avLst>
                <a:gd name="adj" fmla="val 10347"/>
              </a:avLst>
            </a:prstGeom>
            <a:solidFill>
              <a:srgbClr val="FFFFFF"/>
            </a:solidFill>
            <a:ln w="50800">
              <a:solidFill>
                <a:srgbClr val="92D050"/>
              </a:solidFill>
              <a:round/>
            </a:ln>
            <a:effectLst>
              <a:outerShdw dist="107763" dir="2700000" algn="ctr" rotWithShape="0">
                <a:srgbClr val="80808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ysClr val="windowText" lastClr="000000"/>
                </a:solidFill>
                <a:effectLst/>
                <a:uLnTx/>
                <a:uFillTx/>
              </a:endParaRPr>
            </a:p>
          </p:txBody>
        </p:sp>
        <p:cxnSp>
          <p:nvCxnSpPr>
            <p:cNvPr id="31" name="直接连接符 30"/>
            <p:cNvCxnSpPr/>
            <p:nvPr/>
          </p:nvCxnSpPr>
          <p:spPr>
            <a:xfrm>
              <a:off x="293069" y="6050082"/>
              <a:ext cx="8511480" cy="0"/>
            </a:xfrm>
            <a:prstGeom prst="line">
              <a:avLst/>
            </a:prstGeom>
            <a:ln w="22225">
              <a:solidFill>
                <a:srgbClr val="B9CD96"/>
              </a:solidFill>
              <a:prstDash val="dash"/>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255420" y="6156013"/>
              <a:ext cx="8565052" cy="400110"/>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000" kern="0" dirty="0" smtClean="0">
                  <a:solidFill>
                    <a:sysClr val="windowText" lastClr="000000"/>
                  </a:solidFill>
                  <a:latin typeface="黑体" panose="02010609060101010101" pitchFamily="2" charset="-122"/>
                  <a:ea typeface="黑体" panose="02010609060101010101" pitchFamily="2" charset="-122"/>
                </a:rPr>
                <a:t>北京市义务教育教学质量分析与评价反馈系统（北京市教委；北京教科院）</a:t>
              </a:r>
              <a:endParaRPr lang="zh-CN" altLang="en-US" sz="2000" kern="0" dirty="0">
                <a:solidFill>
                  <a:sysClr val="windowText" lastClr="000000"/>
                </a:solidFill>
                <a:latin typeface="黑体" panose="02010609060101010101" pitchFamily="2" charset="-122"/>
                <a:ea typeface="黑体" panose="02010609060101010101" pitchFamily="2" charset="-122"/>
              </a:endParaRPr>
            </a:p>
          </p:txBody>
        </p:sp>
        <p:sp>
          <p:nvSpPr>
            <p:cNvPr id="33" name="Text Box 9"/>
            <p:cNvSpPr txBox="1">
              <a:spLocks noChangeArrowheads="1"/>
            </p:cNvSpPr>
            <p:nvPr/>
          </p:nvSpPr>
          <p:spPr bwMode="gray">
            <a:xfrm>
              <a:off x="298512" y="5514499"/>
              <a:ext cx="86189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000" b="1"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B</a:t>
              </a:r>
              <a:r>
                <a:rPr lang="en-US" altLang="zh-CN" sz="2000" b="1" dirty="0" smtClean="0">
                  <a:latin typeface="Arial Unicode MS" panose="020B0604020202020204" pitchFamily="34" charset="-122"/>
                  <a:ea typeface="Arial Unicode MS" panose="020B0604020202020204" pitchFamily="34" charset="-122"/>
                  <a:cs typeface="Arial Unicode MS" panose="020B0604020202020204" pitchFamily="34" charset="-122"/>
                </a:rPr>
                <a:t>eijing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ssessment of </a:t>
              </a:r>
              <a:r>
                <a:rPr lang="en-US" altLang="zh-CN" sz="2000" b="1"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E</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ducational </a:t>
              </a:r>
              <a:r>
                <a:rPr lang="en-US" altLang="zh-CN" sz="2000" b="1" dirty="0" err="1"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Q</a:t>
              </a:r>
              <a:r>
                <a:rPr lang="en-US" altLang="zh-CN" sz="2000" b="1" dirty="0" err="1" smtClean="0">
                  <a:latin typeface="Arial Unicode MS" panose="020B0604020202020204" pitchFamily="34" charset="-122"/>
                  <a:ea typeface="Arial Unicode MS" panose="020B0604020202020204" pitchFamily="34" charset="-122"/>
                  <a:cs typeface="Arial Unicode MS" panose="020B0604020202020204" pitchFamily="34" charset="-122"/>
                </a:rPr>
                <a:t>uality</a:t>
              </a:r>
              <a:r>
                <a:rPr lang="en-US" altLang="zh-CN" sz="2000" b="1" dirty="0" err="1"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（BAEQ</a:t>
              </a:r>
              <a:r>
                <a:rPr lang="en-US" altLang="zh-CN" sz="2000" b="1" dirty="0"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 2003</a:t>
              </a:r>
              <a:r>
                <a:rPr lang="zh-CN" altLang="en-US" sz="2000" b="1" dirty="0" smtClean="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CN" altLang="en-US" sz="20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 presetClass="entr" presetSubtype="8"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additive="base">
                                        <p:cTn id="10" dur="500" fill="hold"/>
                                        <p:tgtEl>
                                          <p:spTgt spid="35"/>
                                        </p:tgtEl>
                                        <p:attrNameLst>
                                          <p:attrName>ppt_x</p:attrName>
                                        </p:attrNameLst>
                                      </p:cBhvr>
                                      <p:tavLst>
                                        <p:tav tm="0">
                                          <p:val>
                                            <p:strVal val="0-#ppt_w/2"/>
                                          </p:val>
                                        </p:tav>
                                        <p:tav tm="100000">
                                          <p:val>
                                            <p:strVal val="#ppt_x"/>
                                          </p:val>
                                        </p:tav>
                                      </p:tavLst>
                                    </p:anim>
                                    <p:anim calcmode="lin" valueType="num">
                                      <p:cBhvr additive="base">
                                        <p:cTn id="11"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7664" y="260648"/>
            <a:ext cx="6934200" cy="914400"/>
          </a:xfrm>
        </p:spPr>
        <p:txBody>
          <a:bodyPr/>
          <a:lstStyle/>
          <a:p>
            <a:r>
              <a:rPr lang="zh-CN" altLang="en-US" sz="2400" dirty="0" smtClean="0">
                <a:solidFill>
                  <a:schemeClr val="tx1"/>
                </a:solidFill>
                <a:latin typeface="黑体" panose="02010609060101010101" pitchFamily="2" charset="-122"/>
                <a:ea typeface="黑体" panose="02010609060101010101" pitchFamily="2" charset="-122"/>
              </a:rPr>
              <a:t>建立服务于多层面、多方式、立体化的评价结果反馈机制</a:t>
            </a:r>
            <a:r>
              <a:rPr lang="en-US" altLang="zh-CN" sz="2400" dirty="0" smtClean="0">
                <a:solidFill>
                  <a:schemeClr val="tx1"/>
                </a:solidFill>
                <a:latin typeface="黑体" panose="02010609060101010101" pitchFamily="2" charset="-122"/>
                <a:ea typeface="黑体" panose="02010609060101010101" pitchFamily="2" charset="-122"/>
              </a:rPr>
              <a:t>-</a:t>
            </a:r>
            <a:r>
              <a:rPr lang="zh-CN" altLang="en-US" sz="2400" dirty="0" smtClean="0">
                <a:solidFill>
                  <a:srgbClr val="C00000"/>
                </a:solidFill>
                <a:latin typeface="黑体" panose="02010609060101010101" pitchFamily="2" charset="-122"/>
                <a:ea typeface="黑体" panose="02010609060101010101" pitchFamily="2" charset="-122"/>
              </a:rPr>
              <a:t>网上成绩报告单</a:t>
            </a:r>
            <a:endParaRPr lang="zh-CN" altLang="en-US" sz="2400" dirty="0">
              <a:solidFill>
                <a:srgbClr val="C00000"/>
              </a:solidFill>
            </a:endParaRPr>
          </a:p>
        </p:txBody>
      </p:sp>
      <p:sp>
        <p:nvSpPr>
          <p:cNvPr id="3" name="内容占位符 2"/>
          <p:cNvSpPr>
            <a:spLocks noGrp="1"/>
          </p:cNvSpPr>
          <p:nvPr>
            <p:ph idx="1"/>
          </p:nvPr>
        </p:nvSpPr>
        <p:spPr>
          <a:xfrm>
            <a:off x="428596" y="1142984"/>
            <a:ext cx="8229600" cy="4857403"/>
          </a:xfrm>
        </p:spPr>
        <p:txBody>
          <a:bodyPr/>
          <a:lstStyle/>
          <a:p>
            <a:pPr>
              <a:buFont typeface="Wingdings" panose="05000000000000000000" pitchFamily="2" charset="2"/>
              <a:buChar char="l"/>
            </a:pPr>
            <a:r>
              <a:rPr lang="zh-CN" altLang="en-US" sz="2000" dirty="0" smtClean="0">
                <a:latin typeface="黑体" panose="02010609060101010101" pitchFamily="2" charset="-122"/>
                <a:ea typeface="黑体" panose="02010609060101010101" pitchFamily="2" charset="-122"/>
              </a:rPr>
              <a:t>关于报告单设计情况的征求意见会及效度调查结果</a:t>
            </a:r>
            <a:endParaRPr lang="zh-CN" altLang="en-US" sz="2000" dirty="0" smtClean="0">
              <a:latin typeface="黑体" panose="02010609060101010101" pitchFamily="2" charset="-122"/>
              <a:ea typeface="黑体" panose="02010609060101010101" pitchFamily="2" charset="-122"/>
            </a:endParaRPr>
          </a:p>
        </p:txBody>
      </p:sp>
      <p:sp>
        <p:nvSpPr>
          <p:cNvPr id="4" name="矩形 3"/>
          <p:cNvSpPr/>
          <p:nvPr/>
        </p:nvSpPr>
        <p:spPr>
          <a:xfrm>
            <a:off x="714348" y="1571612"/>
            <a:ext cx="3816424" cy="4896544"/>
          </a:xfrm>
          <a:prstGeom prst="rect">
            <a:avLst/>
          </a:prstGeom>
          <a:solidFill>
            <a:srgbClr val="FFFFFF"/>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t"/>
          <a:lstStyle/>
          <a:p>
            <a:pPr algn="ctr"/>
            <a:endParaRPr lang="zh-CN" altLang="en-US" sz="2000" dirty="0">
              <a:solidFill>
                <a:srgbClr val="002060"/>
              </a:solidFill>
              <a:latin typeface="黑体" panose="02010609060101010101" pitchFamily="2" charset="-122"/>
              <a:ea typeface="黑体" panose="02010609060101010101" pitchFamily="2" charset="-122"/>
            </a:endParaRPr>
          </a:p>
        </p:txBody>
      </p:sp>
      <p:sp>
        <p:nvSpPr>
          <p:cNvPr id="5" name="矩形 4"/>
          <p:cNvSpPr/>
          <p:nvPr/>
        </p:nvSpPr>
        <p:spPr>
          <a:xfrm>
            <a:off x="4500562" y="1571612"/>
            <a:ext cx="4212976" cy="4896544"/>
          </a:xfrm>
          <a:prstGeom prst="rect">
            <a:avLst/>
          </a:prstGeom>
          <a:solidFill>
            <a:srgbClr val="FFFFFF"/>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t"/>
          <a:lstStyle/>
          <a:p>
            <a:pPr algn="ctr"/>
            <a:r>
              <a:rPr lang="en-US" altLang="zh-CN" dirty="0" smtClean="0">
                <a:solidFill>
                  <a:srgbClr val="002060"/>
                </a:solidFill>
                <a:latin typeface="黑体" panose="02010609060101010101" pitchFamily="2" charset="-122"/>
                <a:ea typeface="黑体" panose="02010609060101010101" pitchFamily="2" charset="-122"/>
              </a:rPr>
              <a:t>2010</a:t>
            </a:r>
            <a:r>
              <a:rPr lang="zh-CN" altLang="en-US" dirty="0" smtClean="0">
                <a:solidFill>
                  <a:srgbClr val="002060"/>
                </a:solidFill>
                <a:latin typeface="黑体" panose="02010609060101010101" pitchFamily="2" charset="-122"/>
                <a:ea typeface="黑体" panose="02010609060101010101" pitchFamily="2" charset="-122"/>
              </a:rPr>
              <a:t>年</a:t>
            </a:r>
            <a:r>
              <a:rPr lang="en-US" altLang="zh-CN" dirty="0" smtClean="0">
                <a:solidFill>
                  <a:srgbClr val="002060"/>
                </a:solidFill>
                <a:latin typeface="黑体" panose="02010609060101010101" pitchFamily="2" charset="-122"/>
                <a:ea typeface="黑体" panose="02010609060101010101" pitchFamily="2" charset="-122"/>
              </a:rPr>
              <a:t>7</a:t>
            </a:r>
            <a:r>
              <a:rPr lang="zh-CN" altLang="en-US" dirty="0" smtClean="0">
                <a:solidFill>
                  <a:srgbClr val="002060"/>
                </a:solidFill>
                <a:latin typeface="黑体" panose="02010609060101010101" pitchFamily="2" charset="-122"/>
                <a:ea typeface="黑体" panose="02010609060101010101" pitchFamily="2" charset="-122"/>
              </a:rPr>
              <a:t>月报告单效度学生调查结果</a:t>
            </a:r>
            <a:endParaRPr lang="en-US" altLang="zh-CN" dirty="0" smtClean="0">
              <a:solidFill>
                <a:srgbClr val="002060"/>
              </a:solidFill>
              <a:latin typeface="黑体" panose="02010609060101010101" pitchFamily="2" charset="-122"/>
              <a:ea typeface="黑体" panose="02010609060101010101" pitchFamily="2" charset="-122"/>
            </a:endParaRPr>
          </a:p>
        </p:txBody>
      </p:sp>
      <p:pic>
        <p:nvPicPr>
          <p:cNvPr id="6" name="Picture 2" descr="C:\Documents and Settings\Administrator\桌面\图片集\报告单征求意见会choice2\大会场_缩小大小.JPG"/>
          <p:cNvPicPr>
            <a:picLocks noChangeAspect="1" noChangeArrowheads="1"/>
          </p:cNvPicPr>
          <p:nvPr/>
        </p:nvPicPr>
        <p:blipFill>
          <a:blip r:embed="rId1"/>
          <a:srcRect/>
          <a:stretch>
            <a:fillRect/>
          </a:stretch>
        </p:blipFill>
        <p:spPr bwMode="auto">
          <a:xfrm>
            <a:off x="857224" y="1857364"/>
            <a:ext cx="3096343" cy="2136749"/>
          </a:xfrm>
          <a:prstGeom prst="rect">
            <a:avLst/>
          </a:prstGeom>
          <a:noFill/>
        </p:spPr>
      </p:pic>
      <p:pic>
        <p:nvPicPr>
          <p:cNvPr id="8" name="图片 7"/>
          <p:cNvPicPr>
            <a:picLocks noChangeAspect="1"/>
          </p:cNvPicPr>
          <p:nvPr/>
        </p:nvPicPr>
        <p:blipFill>
          <a:blip r:embed="rId2" cstate="print"/>
          <a:stretch>
            <a:fillRect/>
          </a:stretch>
        </p:blipFill>
        <p:spPr>
          <a:xfrm>
            <a:off x="4786314" y="4000504"/>
            <a:ext cx="3312368" cy="2384068"/>
          </a:xfrm>
          <a:prstGeom prst="rect">
            <a:avLst/>
          </a:prstGeom>
        </p:spPr>
      </p:pic>
      <p:pic>
        <p:nvPicPr>
          <p:cNvPr id="9" name="图片 8"/>
          <p:cNvPicPr>
            <a:picLocks noChangeAspect="1"/>
          </p:cNvPicPr>
          <p:nvPr/>
        </p:nvPicPr>
        <p:blipFill>
          <a:blip r:embed="rId3" cstate="print"/>
          <a:stretch>
            <a:fillRect/>
          </a:stretch>
        </p:blipFill>
        <p:spPr>
          <a:xfrm>
            <a:off x="4786314" y="1857364"/>
            <a:ext cx="3312368" cy="2186947"/>
          </a:xfrm>
          <a:prstGeom prst="rect">
            <a:avLst/>
          </a:prstGeom>
        </p:spPr>
      </p:pic>
      <p:pic>
        <p:nvPicPr>
          <p:cNvPr id="7170" name="Picture 2" descr="D:\ppt\图片\222.jpg"/>
          <p:cNvPicPr>
            <a:picLocks noChangeAspect="1" noChangeArrowheads="1"/>
          </p:cNvPicPr>
          <p:nvPr/>
        </p:nvPicPr>
        <p:blipFill>
          <a:blip r:embed="rId4" cstate="print"/>
          <a:srcRect/>
          <a:stretch>
            <a:fillRect/>
          </a:stretch>
        </p:blipFill>
        <p:spPr bwMode="auto">
          <a:xfrm>
            <a:off x="857224" y="4071942"/>
            <a:ext cx="3132348" cy="2088232"/>
          </a:xfrm>
          <a:prstGeom prst="rect">
            <a:avLst/>
          </a:prstGeom>
          <a:noFill/>
        </p:spPr>
      </p:pic>
      <p:sp>
        <p:nvSpPr>
          <p:cNvPr id="11" name="TextBox 10"/>
          <p:cNvSpPr txBox="1"/>
          <p:nvPr/>
        </p:nvSpPr>
        <p:spPr>
          <a:xfrm>
            <a:off x="3786182" y="4000504"/>
            <a:ext cx="892552" cy="2428892"/>
          </a:xfrm>
          <a:prstGeom prst="rect">
            <a:avLst/>
          </a:prstGeom>
          <a:noFill/>
        </p:spPr>
        <p:txBody>
          <a:bodyPr vert="eaVert" wrap="square" rtlCol="0">
            <a:spAutoFit/>
          </a:bodyPr>
          <a:lstStyle/>
          <a:p>
            <a:r>
              <a:rPr lang="zh-CN" altLang="en-US" sz="1400" b="1" dirty="0" smtClean="0">
                <a:solidFill>
                  <a:srgbClr val="002060"/>
                </a:solidFill>
                <a:latin typeface="黑体" panose="02010609060101010101" pitchFamily="2" charset="-122"/>
                <a:ea typeface="黑体" panose="02010609060101010101" pitchFamily="2" charset="-122"/>
              </a:rPr>
              <a:t>小学数学教研室吴正宪主任主持</a:t>
            </a:r>
            <a:r>
              <a:rPr lang="en-US" altLang="zh-CN" sz="1400" b="1" dirty="0" smtClean="0">
                <a:solidFill>
                  <a:srgbClr val="002060"/>
                </a:solidFill>
                <a:latin typeface="黑体" panose="02010609060101010101" pitchFamily="2" charset="-122"/>
                <a:ea typeface="黑体" panose="02010609060101010101" pitchFamily="2" charset="-122"/>
              </a:rPr>
              <a:t>2010年度报告单征求意见会</a:t>
            </a:r>
            <a:endParaRPr lang="zh-CN" altLang="en-US" sz="1400" b="1" dirty="0" smtClean="0">
              <a:solidFill>
                <a:srgbClr val="002060"/>
              </a:solidFill>
              <a:latin typeface="黑体" panose="02010609060101010101" pitchFamily="2" charset="-122"/>
              <a:ea typeface="黑体" panose="02010609060101010101" pitchFamily="2" charset="-122"/>
            </a:endParaRPr>
          </a:p>
          <a:p>
            <a:endParaRPr lang="zh-CN" altLang="en-US" dirty="0"/>
          </a:p>
        </p:txBody>
      </p:sp>
      <p:sp>
        <p:nvSpPr>
          <p:cNvPr id="12" name="TextBox 11"/>
          <p:cNvSpPr txBox="1"/>
          <p:nvPr/>
        </p:nvSpPr>
        <p:spPr>
          <a:xfrm>
            <a:off x="3786182" y="1571612"/>
            <a:ext cx="892552" cy="2428892"/>
          </a:xfrm>
          <a:prstGeom prst="rect">
            <a:avLst/>
          </a:prstGeom>
          <a:noFill/>
        </p:spPr>
        <p:txBody>
          <a:bodyPr vert="eaVert" wrap="square" rtlCol="0">
            <a:spAutoFit/>
          </a:bodyPr>
          <a:lstStyle/>
          <a:p>
            <a:r>
              <a:rPr lang="zh-CN" altLang="en-US" sz="1400" b="1" dirty="0" smtClean="0">
                <a:solidFill>
                  <a:srgbClr val="002060"/>
                </a:solidFill>
                <a:latin typeface="黑体" panose="02010609060101010101" pitchFamily="2" charset="-122"/>
                <a:ea typeface="黑体" panose="02010609060101010101" pitchFamily="2" charset="-122"/>
              </a:rPr>
              <a:t>小学数学教研室吴正宪主任主持</a:t>
            </a:r>
            <a:r>
              <a:rPr lang="en-US" altLang="zh-CN" sz="1400" b="1" dirty="0" smtClean="0">
                <a:solidFill>
                  <a:srgbClr val="002060"/>
                </a:solidFill>
                <a:latin typeface="黑体" panose="02010609060101010101" pitchFamily="2" charset="-122"/>
                <a:ea typeface="黑体" panose="02010609060101010101" pitchFamily="2" charset="-122"/>
              </a:rPr>
              <a:t>2010年度报告单征求意见会</a:t>
            </a:r>
            <a:endParaRPr lang="zh-CN" altLang="en-US" sz="1400" b="1" dirty="0" smtClean="0">
              <a:solidFill>
                <a:srgbClr val="002060"/>
              </a:solidFill>
              <a:latin typeface="黑体" panose="02010609060101010101" pitchFamily="2" charset="-122"/>
              <a:ea typeface="黑体" panose="02010609060101010101" pitchFamily="2" charset="-122"/>
            </a:endParaRPr>
          </a:p>
          <a:p>
            <a:endParaRPr lang="zh-CN" alt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7664" y="260648"/>
            <a:ext cx="6934200" cy="914400"/>
          </a:xfrm>
        </p:spPr>
        <p:txBody>
          <a:bodyPr/>
          <a:lstStyle/>
          <a:p>
            <a:r>
              <a:rPr lang="zh-CN" altLang="en-US" sz="2400" dirty="0" smtClean="0">
                <a:solidFill>
                  <a:schemeClr val="tx1"/>
                </a:solidFill>
                <a:latin typeface="黑体" panose="02010609060101010101" pitchFamily="2" charset="-122"/>
                <a:ea typeface="黑体" panose="02010609060101010101" pitchFamily="2" charset="-122"/>
              </a:rPr>
              <a:t>建立服务于多层面、多方式、立体化的评价结果反馈机制</a:t>
            </a:r>
            <a:r>
              <a:rPr lang="en-US" altLang="zh-CN" sz="2400" dirty="0" smtClean="0">
                <a:solidFill>
                  <a:schemeClr val="tx1"/>
                </a:solidFill>
                <a:latin typeface="黑体" panose="02010609060101010101" pitchFamily="2" charset="-122"/>
                <a:ea typeface="黑体" panose="02010609060101010101" pitchFamily="2" charset="-122"/>
              </a:rPr>
              <a:t>-</a:t>
            </a:r>
            <a:r>
              <a:rPr lang="zh-CN" altLang="en-US" sz="2400" dirty="0" smtClean="0">
                <a:solidFill>
                  <a:srgbClr val="C00000"/>
                </a:solidFill>
                <a:latin typeface="黑体" panose="02010609060101010101" pitchFamily="2" charset="-122"/>
                <a:ea typeface="黑体" panose="02010609060101010101" pitchFamily="2" charset="-122"/>
              </a:rPr>
              <a:t>网上成绩</a:t>
            </a:r>
            <a:r>
              <a:rPr lang="zh-CN" altLang="en-US" sz="2400" b="1" dirty="0" smtClean="0">
                <a:solidFill>
                  <a:srgbClr val="C00000"/>
                </a:solidFill>
                <a:latin typeface="黑体" panose="02010609060101010101" pitchFamily="2" charset="-122"/>
                <a:ea typeface="黑体" panose="02010609060101010101" pitchFamily="2" charset="-122"/>
              </a:rPr>
              <a:t>报告单</a:t>
            </a:r>
            <a:r>
              <a:rPr lang="en-US" altLang="zh-CN" sz="2400" b="1" dirty="0" smtClean="0">
                <a:solidFill>
                  <a:srgbClr val="C00000"/>
                </a:solidFill>
                <a:latin typeface="黑体" panose="02010609060101010101" pitchFamily="2" charset="-122"/>
                <a:ea typeface="黑体" panose="02010609060101010101" pitchFamily="2" charset="-122"/>
              </a:rPr>
              <a:t>(</a:t>
            </a:r>
            <a:r>
              <a:rPr lang="zh-CN" altLang="en-US" sz="2400" b="1" dirty="0" smtClean="0">
                <a:solidFill>
                  <a:srgbClr val="C00000"/>
                </a:solidFill>
                <a:latin typeface="黑体" panose="02010609060101010101" pitchFamily="2" charset="-122"/>
                <a:ea typeface="黑体" panose="02010609060101010101" pitchFamily="2" charset="-122"/>
              </a:rPr>
              <a:t>学校报告单示例</a:t>
            </a:r>
            <a:r>
              <a:rPr lang="en-US" altLang="zh-CN" sz="2400" b="1" dirty="0" smtClean="0">
                <a:solidFill>
                  <a:srgbClr val="C00000"/>
                </a:solidFill>
                <a:latin typeface="黑体" panose="02010609060101010101" pitchFamily="2" charset="-122"/>
                <a:ea typeface="黑体" panose="02010609060101010101" pitchFamily="2" charset="-122"/>
              </a:rPr>
              <a:t>)</a:t>
            </a:r>
            <a:endParaRPr lang="zh-CN" altLang="en-US" sz="2400" b="1" dirty="0">
              <a:solidFill>
                <a:srgbClr val="C0000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9592" y="0"/>
            <a:ext cx="6934200" cy="914400"/>
          </a:xfrm>
        </p:spPr>
        <p:txBody>
          <a:bodyPr/>
          <a:lstStyle/>
          <a:p>
            <a:r>
              <a:rPr lang="zh-CN" altLang="en-US" sz="2400" dirty="0" smtClean="0">
                <a:solidFill>
                  <a:schemeClr val="tx1"/>
                </a:solidFill>
                <a:latin typeface="黑体" panose="02010609060101010101" pitchFamily="2" charset="-122"/>
                <a:ea typeface="黑体" panose="02010609060101010101" pitchFamily="2" charset="-122"/>
              </a:rPr>
              <a:t>建立服务于多层面、多方式、立体化的评价</a:t>
            </a:r>
            <a:br>
              <a:rPr lang="en-US" altLang="zh-CN" sz="2400" dirty="0" smtClean="0">
                <a:solidFill>
                  <a:schemeClr val="tx1"/>
                </a:solidFill>
                <a:latin typeface="黑体" panose="02010609060101010101" pitchFamily="2" charset="-122"/>
                <a:ea typeface="黑体" panose="02010609060101010101" pitchFamily="2" charset="-122"/>
              </a:rPr>
            </a:br>
            <a:r>
              <a:rPr lang="zh-CN" altLang="en-US" sz="2400" dirty="0" smtClean="0">
                <a:solidFill>
                  <a:schemeClr val="tx1"/>
                </a:solidFill>
                <a:latin typeface="黑体" panose="02010609060101010101" pitchFamily="2" charset="-122"/>
                <a:ea typeface="黑体" panose="02010609060101010101" pitchFamily="2" charset="-122"/>
              </a:rPr>
              <a:t>结果反馈机制</a:t>
            </a:r>
            <a:r>
              <a:rPr lang="en-US" altLang="zh-CN" sz="2400" dirty="0" smtClean="0">
                <a:solidFill>
                  <a:schemeClr val="tx1"/>
                </a:solidFill>
                <a:latin typeface="黑体" panose="02010609060101010101" pitchFamily="2" charset="-122"/>
                <a:ea typeface="黑体" panose="02010609060101010101" pitchFamily="2" charset="-122"/>
              </a:rPr>
              <a:t>-</a:t>
            </a:r>
            <a:r>
              <a:rPr lang="zh-CN" altLang="en-US" sz="2400" dirty="0" smtClean="0">
                <a:solidFill>
                  <a:srgbClr val="C00000"/>
                </a:solidFill>
                <a:latin typeface="黑体" panose="02010609060101010101" pitchFamily="2" charset="-122"/>
                <a:ea typeface="黑体" panose="02010609060101010101" pitchFamily="2" charset="-122"/>
              </a:rPr>
              <a:t>网上成绩报告单</a:t>
            </a:r>
            <a:endParaRPr lang="zh-CN" altLang="en-US" sz="2400" dirty="0">
              <a:solidFill>
                <a:srgbClr val="C00000"/>
              </a:solidFill>
            </a:endParaRPr>
          </a:p>
        </p:txBody>
      </p:sp>
      <p:sp>
        <p:nvSpPr>
          <p:cNvPr id="3" name="内容占位符 2"/>
          <p:cNvSpPr>
            <a:spLocks noGrp="1"/>
          </p:cNvSpPr>
          <p:nvPr>
            <p:ph idx="1"/>
          </p:nvPr>
        </p:nvSpPr>
        <p:spPr>
          <a:xfrm>
            <a:off x="428596" y="1285860"/>
            <a:ext cx="8229600" cy="4857403"/>
          </a:xfrm>
        </p:spPr>
        <p:txBody>
          <a:bodyPr/>
          <a:lstStyle/>
          <a:p>
            <a:pPr>
              <a:buFont typeface="Wingdings" panose="05000000000000000000" pitchFamily="2" charset="2"/>
              <a:buChar char="l"/>
            </a:pPr>
            <a:r>
              <a:rPr lang="zh-CN" altLang="en-US" sz="2000" dirty="0" smtClean="0">
                <a:latin typeface="黑体" panose="02010609060101010101" pitchFamily="2" charset="-122"/>
                <a:ea typeface="黑体" panose="02010609060101010101" pitchFamily="2" charset="-122"/>
              </a:rPr>
              <a:t>关于报告单内容示例</a:t>
            </a:r>
            <a:r>
              <a:rPr lang="en-US" altLang="zh-CN" sz="2000" dirty="0" smtClean="0">
                <a:latin typeface="黑体" panose="02010609060101010101" pitchFamily="2" charset="-122"/>
                <a:ea typeface="黑体" panose="02010609060101010101" pitchFamily="2" charset="-122"/>
              </a:rPr>
              <a:t>-</a:t>
            </a:r>
            <a:r>
              <a:rPr lang="en-US" altLang="zh-CN" sz="2000" dirty="0" err="1" smtClean="0">
                <a:solidFill>
                  <a:srgbClr val="C00000"/>
                </a:solidFill>
                <a:latin typeface="黑体" panose="02010609060101010101" pitchFamily="2" charset="-122"/>
                <a:ea typeface="黑体" panose="02010609060101010101" pitchFamily="2" charset="-122"/>
              </a:rPr>
              <a:t>学生报告单</a:t>
            </a:r>
            <a:endParaRPr lang="en-US" altLang="zh-CN" sz="2000" dirty="0" smtClean="0">
              <a:solidFill>
                <a:srgbClr val="C00000"/>
              </a:solidFill>
              <a:latin typeface="黑体" panose="02010609060101010101" pitchFamily="2" charset="-122"/>
              <a:ea typeface="黑体" panose="02010609060101010101" pitchFamily="2" charset="-122"/>
            </a:endParaRPr>
          </a:p>
          <a:p>
            <a:pPr>
              <a:buNone/>
            </a:pPr>
            <a:endParaRPr lang="en-US" altLang="zh-CN" sz="2000" dirty="0" smtClean="0">
              <a:latin typeface="黑体" panose="02010609060101010101" pitchFamily="2" charset="-122"/>
              <a:ea typeface="黑体" panose="02010609060101010101" pitchFamily="2" charset="-122"/>
            </a:endParaRPr>
          </a:p>
        </p:txBody>
      </p:sp>
      <p:grpSp>
        <p:nvGrpSpPr>
          <p:cNvPr id="4" name="组合 16"/>
          <p:cNvGrpSpPr/>
          <p:nvPr/>
        </p:nvGrpSpPr>
        <p:grpSpPr>
          <a:xfrm>
            <a:off x="714348" y="1785926"/>
            <a:ext cx="8286808" cy="4286280"/>
            <a:chOff x="714348" y="1785926"/>
            <a:chExt cx="8286808" cy="4286280"/>
          </a:xfrm>
        </p:grpSpPr>
        <p:grpSp>
          <p:nvGrpSpPr>
            <p:cNvPr id="5" name="组合 14"/>
            <p:cNvGrpSpPr/>
            <p:nvPr/>
          </p:nvGrpSpPr>
          <p:grpSpPr>
            <a:xfrm>
              <a:off x="714348" y="1785926"/>
              <a:ext cx="8286808" cy="4286280"/>
              <a:chOff x="285720" y="1857364"/>
              <a:chExt cx="8286808" cy="4286280"/>
            </a:xfrm>
          </p:grpSpPr>
          <p:pic>
            <p:nvPicPr>
              <p:cNvPr id="13" name="Picture 2"/>
              <p:cNvPicPr>
                <a:picLocks noChangeAspect="1" noChangeArrowheads="1"/>
              </p:cNvPicPr>
              <p:nvPr/>
            </p:nvPicPr>
            <p:blipFill>
              <a:blip r:embed="rId1" cstate="print"/>
              <a:srcRect/>
              <a:stretch>
                <a:fillRect/>
              </a:stretch>
            </p:blipFill>
            <p:spPr bwMode="auto">
              <a:xfrm>
                <a:off x="3571868" y="1857364"/>
                <a:ext cx="5000660" cy="4286280"/>
              </a:xfrm>
              <a:prstGeom prst="rect">
                <a:avLst/>
              </a:prstGeom>
              <a:noFill/>
              <a:ln w="9525">
                <a:noFill/>
                <a:miter lim="800000"/>
                <a:headEnd/>
                <a:tailEnd/>
              </a:ln>
            </p:spPr>
          </p:pic>
          <p:pic>
            <p:nvPicPr>
              <p:cNvPr id="14" name="Picture 3"/>
              <p:cNvPicPr>
                <a:picLocks noChangeAspect="1" noChangeArrowheads="1"/>
              </p:cNvPicPr>
              <p:nvPr/>
            </p:nvPicPr>
            <p:blipFill>
              <a:blip r:embed="rId2" cstate="print"/>
              <a:srcRect/>
              <a:stretch>
                <a:fillRect/>
              </a:stretch>
            </p:blipFill>
            <p:spPr bwMode="auto">
              <a:xfrm>
                <a:off x="285720" y="1857364"/>
                <a:ext cx="3286148" cy="2515086"/>
              </a:xfrm>
              <a:prstGeom prst="rect">
                <a:avLst/>
              </a:prstGeom>
              <a:noFill/>
              <a:ln w="9525">
                <a:noFill/>
                <a:miter lim="800000"/>
                <a:headEnd/>
                <a:tailEnd/>
              </a:ln>
            </p:spPr>
          </p:pic>
        </p:grpSp>
        <p:pic>
          <p:nvPicPr>
            <p:cNvPr id="16" name="Picture 3"/>
            <p:cNvPicPr>
              <a:picLocks noChangeAspect="1" noChangeArrowheads="1"/>
            </p:cNvPicPr>
            <p:nvPr/>
          </p:nvPicPr>
          <p:blipFill>
            <a:blip r:embed="rId3" cstate="print"/>
            <a:srcRect/>
            <a:stretch>
              <a:fillRect/>
            </a:stretch>
          </p:blipFill>
          <p:spPr bwMode="auto">
            <a:xfrm>
              <a:off x="714348" y="4250518"/>
              <a:ext cx="3286148" cy="1821688"/>
            </a:xfrm>
            <a:prstGeom prst="rect">
              <a:avLst/>
            </a:prstGeom>
            <a:noFill/>
            <a:ln w="9525">
              <a:noFill/>
              <a:miter lim="800000"/>
              <a:headEnd/>
              <a:tailEnd/>
            </a:ln>
          </p:spPr>
        </p:pic>
      </p:grpSp>
      <p:pic>
        <p:nvPicPr>
          <p:cNvPr id="18" name="Picture 2"/>
          <p:cNvPicPr>
            <a:picLocks noChangeAspect="1" noChangeArrowheads="1"/>
          </p:cNvPicPr>
          <p:nvPr/>
        </p:nvPicPr>
        <p:blipFill>
          <a:blip r:embed="rId4" cstate="print"/>
          <a:srcRect/>
          <a:stretch>
            <a:fillRect/>
          </a:stretch>
        </p:blipFill>
        <p:spPr bwMode="auto">
          <a:xfrm>
            <a:off x="6929454" y="0"/>
            <a:ext cx="2071702" cy="22145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91680" y="640641"/>
            <a:ext cx="6589199" cy="640445"/>
          </a:xfrm>
        </p:spPr>
        <p:txBody>
          <a:bodyPr>
            <a:normAutofit/>
          </a:bodyPr>
          <a:lstStyle/>
          <a:p>
            <a:r>
              <a:rPr lang="zh-CN" altLang="en-US" sz="3200" dirty="0" smtClean="0">
                <a:solidFill>
                  <a:schemeClr val="tx1"/>
                </a:solidFill>
                <a:latin typeface="黑体" panose="02010609060101010101" pitchFamily="2" charset="-122"/>
                <a:ea typeface="黑体" panose="02010609060101010101" pitchFamily="2" charset="-122"/>
              </a:rPr>
              <a:t>报告单内容示例</a:t>
            </a:r>
            <a:endParaRPr lang="zh-CN" altLang="en-US" sz="3200" dirty="0">
              <a:solidFill>
                <a:schemeClr val="tx1"/>
              </a:solidFill>
              <a:latin typeface="黑体" panose="02010609060101010101" pitchFamily="2" charset="-122"/>
              <a:ea typeface="黑体" panose="02010609060101010101" pitchFamily="2" charset="-122"/>
            </a:endParaRPr>
          </a:p>
        </p:txBody>
      </p:sp>
      <p:sp>
        <p:nvSpPr>
          <p:cNvPr id="3" name="内容占位符 2"/>
          <p:cNvSpPr>
            <a:spLocks noGrp="1"/>
          </p:cNvSpPr>
          <p:nvPr>
            <p:ph idx="1"/>
          </p:nvPr>
        </p:nvSpPr>
        <p:spPr>
          <a:xfrm>
            <a:off x="1942415" y="2521216"/>
            <a:ext cx="6591985" cy="3777622"/>
          </a:xfrm>
        </p:spPr>
        <p:txBody>
          <a:bodyPr/>
          <a:lstStyle/>
          <a:p>
            <a:endParaRPr lang="zh-CN" altLang="en-US"/>
          </a:p>
        </p:txBody>
      </p:sp>
      <p:pic>
        <p:nvPicPr>
          <p:cNvPr id="4" name="Picture 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273494" y="1652170"/>
            <a:ext cx="4618986" cy="508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652171"/>
            <a:ext cx="3650287" cy="281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632313"/>
            <a:ext cx="3650287" cy="21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928662" y="428604"/>
            <a:ext cx="6934200" cy="914400"/>
          </a:xfrm>
        </p:spPr>
        <p:txBody>
          <a:bodyPr/>
          <a:lstStyle/>
          <a:p>
            <a:pPr algn="ctr">
              <a:defRPr/>
            </a:pPr>
            <a:r>
              <a:rPr lang="zh-CN" altLang="en-US" sz="3200" kern="1200" dirty="0" smtClean="0">
                <a:latin typeface="黑体" panose="02010609060101010101" pitchFamily="2" charset="-122"/>
                <a:ea typeface="黑体" panose="02010609060101010101" pitchFamily="2" charset="-122"/>
                <a:cs typeface="+mn-cs"/>
              </a:rPr>
              <a:t>主要内容</a:t>
            </a:r>
            <a:endParaRPr lang="en-US" altLang="zh-CN" sz="3200" kern="1200" dirty="0" smtClean="0">
              <a:latin typeface="黑体" panose="02010609060101010101" pitchFamily="2" charset="-122"/>
              <a:ea typeface="黑体" panose="02010609060101010101" pitchFamily="2" charset="-122"/>
              <a:cs typeface="+mn-cs"/>
            </a:endParaRPr>
          </a:p>
        </p:txBody>
      </p:sp>
      <p:sp>
        <p:nvSpPr>
          <p:cNvPr id="13315" name="Line 13"/>
          <p:cNvSpPr>
            <a:spLocks noChangeShapeType="1"/>
          </p:cNvSpPr>
          <p:nvPr/>
        </p:nvSpPr>
        <p:spPr bwMode="gray">
          <a:xfrm>
            <a:off x="1816100" y="3212976"/>
            <a:ext cx="5472113"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5134" name="Rectangle 14"/>
          <p:cNvSpPr>
            <a:spLocks noChangeArrowheads="1"/>
          </p:cNvSpPr>
          <p:nvPr/>
        </p:nvSpPr>
        <p:spPr bwMode="gray">
          <a:xfrm rot="3419336">
            <a:off x="1636712" y="2575400"/>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13317" name="Text Box 15"/>
          <p:cNvSpPr txBox="1">
            <a:spLocks noChangeArrowheads="1"/>
          </p:cNvSpPr>
          <p:nvPr/>
        </p:nvSpPr>
        <p:spPr bwMode="gray">
          <a:xfrm>
            <a:off x="1744663" y="2611760"/>
            <a:ext cx="354012" cy="457200"/>
          </a:xfrm>
          <a:prstGeom prst="rect">
            <a:avLst/>
          </a:prstGeom>
          <a:noFill/>
          <a:ln w="9525" algn="ctr">
            <a:noFill/>
            <a:miter lim="800000"/>
          </a:ln>
        </p:spPr>
        <p:txBody>
          <a:bodyPr wrap="none">
            <a:spAutoFit/>
          </a:bodyPr>
          <a:lstStyle/>
          <a:p>
            <a:pPr algn="ctr" eaLnBrk="0" hangingPunct="0"/>
            <a:r>
              <a:rPr lang="en-US" altLang="zh-CN" sz="2400" b="1" dirty="0">
                <a:solidFill>
                  <a:srgbClr val="FFFFFF"/>
                </a:solidFill>
              </a:rPr>
              <a:t>2</a:t>
            </a:r>
            <a:endParaRPr lang="en-US" altLang="zh-CN" sz="2400" b="1" dirty="0">
              <a:solidFill>
                <a:srgbClr val="FFFFFF"/>
              </a:solidFill>
            </a:endParaRPr>
          </a:p>
        </p:txBody>
      </p:sp>
      <p:sp>
        <p:nvSpPr>
          <p:cNvPr id="13318" name="Line 20"/>
          <p:cNvSpPr>
            <a:spLocks noChangeShapeType="1"/>
          </p:cNvSpPr>
          <p:nvPr/>
        </p:nvSpPr>
        <p:spPr bwMode="gray">
          <a:xfrm>
            <a:off x="1816100" y="2204864"/>
            <a:ext cx="5472113"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5141" name="Rectangle 21"/>
          <p:cNvSpPr>
            <a:spLocks noChangeArrowheads="1"/>
          </p:cNvSpPr>
          <p:nvPr/>
        </p:nvSpPr>
        <p:spPr bwMode="gray">
          <a:xfrm rot="3419336">
            <a:off x="1607107" y="1567288"/>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13320" name="Text Box 22"/>
          <p:cNvSpPr txBox="1">
            <a:spLocks noChangeArrowheads="1"/>
          </p:cNvSpPr>
          <p:nvPr/>
        </p:nvSpPr>
        <p:spPr bwMode="gray">
          <a:xfrm>
            <a:off x="1691680" y="1628800"/>
            <a:ext cx="354012" cy="457200"/>
          </a:xfrm>
          <a:prstGeom prst="rect">
            <a:avLst/>
          </a:prstGeom>
          <a:noFill/>
          <a:ln w="9525" algn="ctr">
            <a:noFill/>
            <a:miter lim="800000"/>
          </a:ln>
        </p:spPr>
        <p:txBody>
          <a:bodyPr wrap="none">
            <a:spAutoFit/>
          </a:bodyPr>
          <a:lstStyle/>
          <a:p>
            <a:pPr algn="ctr" eaLnBrk="0" hangingPunct="0"/>
            <a:r>
              <a:rPr lang="en-US" altLang="zh-CN" sz="2400" b="1" dirty="0">
                <a:solidFill>
                  <a:srgbClr val="FFFFFF"/>
                </a:solidFill>
              </a:rPr>
              <a:t>1</a:t>
            </a:r>
            <a:endParaRPr lang="en-US" altLang="zh-CN" sz="2400" b="1" dirty="0">
              <a:solidFill>
                <a:srgbClr val="FFFFFF"/>
              </a:solidFill>
            </a:endParaRPr>
          </a:p>
        </p:txBody>
      </p:sp>
      <p:sp>
        <p:nvSpPr>
          <p:cNvPr id="13321" name="Text Box 29"/>
          <p:cNvSpPr txBox="1">
            <a:spLocks noChangeArrowheads="1"/>
          </p:cNvSpPr>
          <p:nvPr/>
        </p:nvSpPr>
        <p:spPr bwMode="gray">
          <a:xfrm>
            <a:off x="2527300" y="1628800"/>
            <a:ext cx="1627369"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背景依据</a:t>
            </a:r>
            <a:endParaRPr lang="zh-CN" altLang="en-US" sz="2800" b="1" dirty="0">
              <a:latin typeface="黑体" panose="02010609060101010101" pitchFamily="2" charset="-122"/>
              <a:ea typeface="黑体" panose="02010609060101010101" pitchFamily="2" charset="-122"/>
            </a:endParaRPr>
          </a:p>
        </p:txBody>
      </p:sp>
      <p:sp>
        <p:nvSpPr>
          <p:cNvPr id="13322" name="Text Box 31"/>
          <p:cNvSpPr txBox="1">
            <a:spLocks noChangeArrowheads="1"/>
          </p:cNvSpPr>
          <p:nvPr/>
        </p:nvSpPr>
        <p:spPr bwMode="gray">
          <a:xfrm>
            <a:off x="2546846" y="2636912"/>
            <a:ext cx="1627369"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评价理念</a:t>
            </a:r>
            <a:endParaRPr lang="en-US" altLang="zh-CN" sz="2800" b="1" dirty="0">
              <a:solidFill>
                <a:srgbClr val="FF0000"/>
              </a:solidFill>
              <a:latin typeface="黑体" panose="02010609060101010101" pitchFamily="2" charset="-122"/>
              <a:ea typeface="黑体" panose="02010609060101010101" pitchFamily="2" charset="-122"/>
            </a:endParaRPr>
          </a:p>
        </p:txBody>
      </p:sp>
      <p:sp>
        <p:nvSpPr>
          <p:cNvPr id="13323" name="Line 26"/>
          <p:cNvSpPr>
            <a:spLocks noChangeShapeType="1"/>
          </p:cNvSpPr>
          <p:nvPr/>
        </p:nvSpPr>
        <p:spPr bwMode="gray">
          <a:xfrm>
            <a:off x="1907058" y="4221088"/>
            <a:ext cx="5329238"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27" name="Rectangle 24"/>
          <p:cNvSpPr>
            <a:spLocks noChangeArrowheads="1"/>
          </p:cNvSpPr>
          <p:nvPr/>
        </p:nvSpPr>
        <p:spPr bwMode="gray">
          <a:xfrm rot="3419336">
            <a:off x="1657350" y="3583512"/>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13325" name="Text Box 25"/>
          <p:cNvSpPr txBox="1">
            <a:spLocks noChangeArrowheads="1"/>
          </p:cNvSpPr>
          <p:nvPr/>
        </p:nvSpPr>
        <p:spPr bwMode="gray">
          <a:xfrm>
            <a:off x="1765300" y="3645024"/>
            <a:ext cx="355600" cy="461963"/>
          </a:xfrm>
          <a:prstGeom prst="rect">
            <a:avLst/>
          </a:prstGeom>
          <a:noFill/>
          <a:ln w="9525" algn="ctr">
            <a:noFill/>
            <a:miter lim="800000"/>
          </a:ln>
        </p:spPr>
        <p:txBody>
          <a:bodyPr wrap="none">
            <a:spAutoFit/>
          </a:bodyPr>
          <a:lstStyle/>
          <a:p>
            <a:pPr algn="ctr" eaLnBrk="0" hangingPunct="0"/>
            <a:r>
              <a:rPr lang="en-US" altLang="zh-CN" sz="2400" b="1">
                <a:solidFill>
                  <a:srgbClr val="FFFFFF"/>
                </a:solidFill>
              </a:rPr>
              <a:t>3</a:t>
            </a:r>
            <a:endParaRPr lang="en-US" altLang="zh-CN" sz="2400" b="1">
              <a:solidFill>
                <a:srgbClr val="FFFFFF"/>
              </a:solidFill>
            </a:endParaRPr>
          </a:p>
        </p:txBody>
      </p:sp>
      <p:sp>
        <p:nvSpPr>
          <p:cNvPr id="13326" name="Text Box 32"/>
          <p:cNvSpPr txBox="1">
            <a:spLocks noChangeArrowheads="1"/>
          </p:cNvSpPr>
          <p:nvPr/>
        </p:nvSpPr>
        <p:spPr bwMode="gray">
          <a:xfrm>
            <a:off x="2555776" y="3645024"/>
            <a:ext cx="2709396"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发展历程</a:t>
            </a:r>
            <a:r>
              <a:rPr lang="zh-CN" altLang="en-US" sz="2800" b="1" dirty="0">
                <a:latin typeface="黑体" panose="02010609060101010101" pitchFamily="2" charset="-122"/>
                <a:ea typeface="黑体" panose="02010609060101010101" pitchFamily="2" charset="-122"/>
              </a:rPr>
              <a:t>及特点</a:t>
            </a:r>
            <a:endParaRPr lang="en-US" altLang="zh-CN" sz="2800" b="1" dirty="0">
              <a:latin typeface="黑体" panose="02010609060101010101" pitchFamily="2" charset="-122"/>
              <a:ea typeface="黑体" panose="02010609060101010101" pitchFamily="2" charset="-122"/>
            </a:endParaRPr>
          </a:p>
        </p:txBody>
      </p:sp>
      <p:sp>
        <p:nvSpPr>
          <p:cNvPr id="13328" name="Line 13"/>
          <p:cNvSpPr>
            <a:spLocks noChangeShapeType="1"/>
          </p:cNvSpPr>
          <p:nvPr/>
        </p:nvSpPr>
        <p:spPr bwMode="gray">
          <a:xfrm>
            <a:off x="1930971" y="5157192"/>
            <a:ext cx="5377333"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32" name="Rectangle 14"/>
          <p:cNvSpPr>
            <a:spLocks noChangeArrowheads="1"/>
          </p:cNvSpPr>
          <p:nvPr/>
        </p:nvSpPr>
        <p:spPr bwMode="gray">
          <a:xfrm rot="3419336">
            <a:off x="1681162" y="4519616"/>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13330" name="Text Box 15"/>
          <p:cNvSpPr txBox="1">
            <a:spLocks noChangeArrowheads="1"/>
          </p:cNvSpPr>
          <p:nvPr/>
        </p:nvSpPr>
        <p:spPr bwMode="gray">
          <a:xfrm>
            <a:off x="1787525" y="4581128"/>
            <a:ext cx="355600" cy="460375"/>
          </a:xfrm>
          <a:prstGeom prst="rect">
            <a:avLst/>
          </a:prstGeom>
          <a:noFill/>
          <a:ln w="9525" algn="ctr">
            <a:noFill/>
            <a:miter lim="800000"/>
          </a:ln>
        </p:spPr>
        <p:txBody>
          <a:bodyPr wrap="none">
            <a:spAutoFit/>
          </a:bodyPr>
          <a:lstStyle/>
          <a:p>
            <a:pPr algn="ctr" eaLnBrk="0" hangingPunct="0"/>
            <a:r>
              <a:rPr lang="en-US" altLang="zh-CN" sz="2400" b="1" dirty="0">
                <a:solidFill>
                  <a:srgbClr val="C00000"/>
                </a:solidFill>
              </a:rPr>
              <a:t>4</a:t>
            </a:r>
            <a:endParaRPr lang="en-US" altLang="zh-CN" sz="2400" b="1" dirty="0">
              <a:solidFill>
                <a:srgbClr val="C00000"/>
              </a:solidFill>
            </a:endParaRPr>
          </a:p>
        </p:txBody>
      </p:sp>
      <p:sp>
        <p:nvSpPr>
          <p:cNvPr id="13331" name="Text Box 31"/>
          <p:cNvSpPr txBox="1">
            <a:spLocks noChangeArrowheads="1"/>
          </p:cNvSpPr>
          <p:nvPr/>
        </p:nvSpPr>
        <p:spPr bwMode="gray">
          <a:xfrm>
            <a:off x="2555776" y="4581128"/>
            <a:ext cx="1627369" cy="523220"/>
          </a:xfrm>
          <a:prstGeom prst="rect">
            <a:avLst/>
          </a:prstGeom>
          <a:noFill/>
          <a:ln w="9525" algn="ctr">
            <a:noFill/>
            <a:miter lim="800000"/>
          </a:ln>
        </p:spPr>
        <p:txBody>
          <a:bodyPr wrap="none">
            <a:spAutoFit/>
          </a:bodyPr>
          <a:lstStyle/>
          <a:p>
            <a:pPr eaLnBrk="0" hangingPunct="0"/>
            <a:r>
              <a:rPr lang="zh-CN" altLang="en-US" sz="2800" b="1" dirty="0" smtClean="0">
                <a:solidFill>
                  <a:srgbClr val="C00000"/>
                </a:solidFill>
                <a:latin typeface="黑体" panose="02010609060101010101" pitchFamily="2" charset="-122"/>
                <a:ea typeface="黑体" panose="02010609060101010101" pitchFamily="2" charset="-122"/>
              </a:rPr>
              <a:t>研究结果</a:t>
            </a:r>
            <a:endParaRPr lang="en-US" altLang="zh-CN" sz="2800" b="1" dirty="0">
              <a:solidFill>
                <a:srgbClr val="C00000"/>
              </a:solidFill>
              <a:latin typeface="黑体" panose="02010609060101010101" pitchFamily="2" charset="-122"/>
              <a:ea typeface="黑体" panose="02010609060101010101" pitchFamily="2" charset="-122"/>
            </a:endParaRPr>
          </a:p>
        </p:txBody>
      </p:sp>
      <p:sp>
        <p:nvSpPr>
          <p:cNvPr id="20" name="Rectangle 21"/>
          <p:cNvSpPr>
            <a:spLocks noChangeArrowheads="1"/>
          </p:cNvSpPr>
          <p:nvPr/>
        </p:nvSpPr>
        <p:spPr bwMode="gray">
          <a:xfrm rot="3419336">
            <a:off x="1656868" y="5455720"/>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anchor="ctr">
            <a:flatTx/>
          </a:bodyPr>
          <a:lstStyle/>
          <a:p>
            <a:pPr>
              <a:defRPr/>
            </a:pPr>
            <a:endParaRPr lang="zh-CN" altLang="en-US">
              <a:latin typeface="Arial" panose="020B0604020202020204" pitchFamily="34" charset="0"/>
              <a:ea typeface="宋体" panose="02010600030101010101" pitchFamily="2" charset="-122"/>
            </a:endParaRPr>
          </a:p>
        </p:txBody>
      </p:sp>
      <p:sp>
        <p:nvSpPr>
          <p:cNvPr id="21" name="Line 20"/>
          <p:cNvSpPr>
            <a:spLocks noChangeShapeType="1"/>
          </p:cNvSpPr>
          <p:nvPr/>
        </p:nvSpPr>
        <p:spPr bwMode="gray">
          <a:xfrm>
            <a:off x="1835696" y="6093296"/>
            <a:ext cx="5472113"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22" name="Text Box 29"/>
          <p:cNvSpPr txBox="1">
            <a:spLocks noChangeArrowheads="1"/>
          </p:cNvSpPr>
          <p:nvPr/>
        </p:nvSpPr>
        <p:spPr bwMode="gray">
          <a:xfrm>
            <a:off x="2555776" y="5467250"/>
            <a:ext cx="2348720" cy="523220"/>
          </a:xfrm>
          <a:prstGeom prst="rect">
            <a:avLst/>
          </a:prstGeom>
          <a:noFill/>
          <a:ln w="9525" algn="ctr">
            <a:noFill/>
            <a:miter lim="800000"/>
          </a:ln>
        </p:spPr>
        <p:txBody>
          <a:bodyPr wrap="none">
            <a:spAutoFit/>
          </a:bodyPr>
          <a:lstStyle/>
          <a:p>
            <a:pPr eaLnBrk="0" hangingPunct="0"/>
            <a:r>
              <a:rPr lang="zh-CN" altLang="en-US" sz="2800" b="1" dirty="0" smtClean="0">
                <a:latin typeface="黑体" panose="02010609060101010101" pitchFamily="2" charset="-122"/>
                <a:ea typeface="黑体" panose="02010609060101010101" pitchFamily="2" charset="-122"/>
              </a:rPr>
              <a:t>未来发展思考</a:t>
            </a:r>
            <a:endParaRPr lang="en-US" altLang="zh-CN" sz="2800" b="1" dirty="0">
              <a:latin typeface="黑体" panose="02010609060101010101" pitchFamily="2" charset="-122"/>
              <a:ea typeface="黑体" panose="02010609060101010101" pitchFamily="2" charset="-122"/>
            </a:endParaRPr>
          </a:p>
        </p:txBody>
      </p:sp>
      <p:sp>
        <p:nvSpPr>
          <p:cNvPr id="23" name="Text Box 22"/>
          <p:cNvSpPr txBox="1">
            <a:spLocks noChangeArrowheads="1"/>
          </p:cNvSpPr>
          <p:nvPr/>
        </p:nvSpPr>
        <p:spPr bwMode="gray">
          <a:xfrm>
            <a:off x="1769716" y="5492080"/>
            <a:ext cx="354012" cy="457200"/>
          </a:xfrm>
          <a:prstGeom prst="rect">
            <a:avLst/>
          </a:prstGeom>
          <a:noFill/>
          <a:ln w="9525" algn="ctr">
            <a:noFill/>
            <a:miter lim="800000"/>
          </a:ln>
        </p:spPr>
        <p:txBody>
          <a:bodyPr wrap="none">
            <a:spAutoFit/>
          </a:bodyPr>
          <a:lstStyle/>
          <a:p>
            <a:pPr algn="ctr" eaLnBrk="0" hangingPunct="0"/>
            <a:r>
              <a:rPr lang="en-US" altLang="zh-CN" sz="2400" b="1" dirty="0" smtClean="0">
                <a:solidFill>
                  <a:srgbClr val="FFFFFF"/>
                </a:solidFill>
              </a:rPr>
              <a:t>5</a:t>
            </a:r>
            <a:endParaRPr lang="en-US" altLang="zh-CN" sz="2400" b="1" dirty="0">
              <a:solidFill>
                <a:srgbClr val="FFFFFF"/>
              </a:solidFill>
            </a:endParaRPr>
          </a:p>
        </p:txBody>
      </p:sp>
      <p:sp>
        <p:nvSpPr>
          <p:cNvPr id="24" name="文本框 23"/>
          <p:cNvSpPr txBox="1"/>
          <p:nvPr/>
        </p:nvSpPr>
        <p:spPr>
          <a:xfrm>
            <a:off x="-89641" y="745540"/>
            <a:ext cx="1584176" cy="523220"/>
          </a:xfrm>
          <a:prstGeom prst="rect">
            <a:avLst/>
          </a:prstGeom>
          <a:noFill/>
        </p:spPr>
        <p:txBody>
          <a:bodyPr wrap="square" rtlCol="0">
            <a:spAutoFit/>
          </a:bodyPr>
          <a:lstStyle/>
          <a:p>
            <a:pPr algn="ctr"/>
            <a:r>
              <a:rPr lang="en-US" altLang="zh-CN" sz="2800" dirty="0">
                <a:ln w="0"/>
                <a:solidFill>
                  <a:schemeClr val="bg1"/>
                </a:solidFill>
                <a:effectLst>
                  <a:reflection blurRad="6350" stA="53000" endA="300" endPos="35500" dir="5400000" sy="-90000" algn="bl" rotWithShape="0"/>
                </a:effectLst>
                <a:latin typeface="Arial Black" panose="020B0A04020102020204" pitchFamily="34" charset="0"/>
                <a:ea typeface="Gulim" panose="020B0600000101010101" pitchFamily="34" charset="-127"/>
              </a:rPr>
              <a:t>BAEQ</a:t>
            </a:r>
            <a:endParaRPr lang="zh-CN" altLang="en-US" sz="2800" dirty="0">
              <a:ln w="0"/>
              <a:solidFill>
                <a:schemeClr val="bg1"/>
              </a:solidFill>
              <a:effectLst>
                <a:reflection blurRad="6350" stA="53000" endA="300" endPos="35500" dir="5400000" sy="-90000" algn="bl" rotWithShape="0"/>
              </a:effectLst>
              <a:latin typeface="Arial Black" panose="020B0A04020102020204" pitchFamily="34" charset="0"/>
              <a:ea typeface="Gulim" panose="020B0600000101010101" pitchFamily="34" charset="-127"/>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583201" y="692696"/>
            <a:ext cx="6589199" cy="576723"/>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smtClean="0">
                <a:solidFill>
                  <a:schemeClr val="tx1"/>
                </a:solidFill>
                <a:latin typeface="黑体" panose="02010609060101010101" pitchFamily="2" charset="-122"/>
                <a:ea typeface="黑体" panose="02010609060101010101" pitchFamily="2" charset="-122"/>
              </a:rPr>
              <a:t>主要结果</a:t>
            </a:r>
            <a:endParaRPr lang="zh-CN" altLang="en-US" dirty="0">
              <a:solidFill>
                <a:schemeClr val="tx1"/>
              </a:solidFill>
              <a:latin typeface="黑体" panose="02010609060101010101" pitchFamily="2" charset="-122"/>
              <a:ea typeface="黑体" panose="02010609060101010101" pitchFamily="2" charset="-122"/>
            </a:endParaRPr>
          </a:p>
        </p:txBody>
      </p:sp>
      <p:sp>
        <p:nvSpPr>
          <p:cNvPr id="5" name="矩形 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研究结果</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aphicFrame>
        <p:nvGraphicFramePr>
          <p:cNvPr id="7" name="内容占位符 5"/>
          <p:cNvGraphicFramePr>
            <a:graphicFrameLocks noGrp="1"/>
          </p:cNvGraphicFramePr>
          <p:nvPr>
            <p:ph idx="1"/>
          </p:nvPr>
        </p:nvGraphicFramePr>
        <p:xfrm>
          <a:off x="661460" y="1772816"/>
          <a:ext cx="3779912" cy="460851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8" name="内容占位符 5"/>
          <p:cNvGraphicFramePr/>
          <p:nvPr/>
        </p:nvGraphicFramePr>
        <p:xfrm>
          <a:off x="4716016" y="1772816"/>
          <a:ext cx="4104456" cy="46085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 name="组合 11"/>
          <p:cNvGrpSpPr/>
          <p:nvPr/>
        </p:nvGrpSpPr>
        <p:grpSpPr>
          <a:xfrm>
            <a:off x="4716016" y="5373216"/>
            <a:ext cx="4104456" cy="1012663"/>
            <a:chOff x="0" y="2051052"/>
            <a:chExt cx="4104456" cy="1012663"/>
          </a:xfrm>
        </p:grpSpPr>
        <p:sp>
          <p:nvSpPr>
            <p:cNvPr id="13" name="矩形 12"/>
            <p:cNvSpPr/>
            <p:nvPr/>
          </p:nvSpPr>
          <p:spPr>
            <a:xfrm>
              <a:off x="0" y="2051052"/>
              <a:ext cx="4104456" cy="10126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矩形 13"/>
            <p:cNvSpPr/>
            <p:nvPr/>
          </p:nvSpPr>
          <p:spPr>
            <a:xfrm>
              <a:off x="0" y="2051052"/>
              <a:ext cx="4104456" cy="10126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3815" tIns="43815" rIns="43815" bIns="43815"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t>报告单的解读</a:t>
              </a:r>
              <a:endParaRPr lang="zh-CN" altLang="en-US" sz="1800"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3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583201" y="692696"/>
            <a:ext cx="6589199" cy="576723"/>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smtClean="0">
                <a:solidFill>
                  <a:schemeClr val="tx1"/>
                </a:solidFill>
                <a:latin typeface="黑体" panose="02010609060101010101" pitchFamily="2" charset="-122"/>
                <a:ea typeface="黑体" panose="02010609060101010101" pitchFamily="2" charset="-122"/>
              </a:rPr>
              <a:t>主要结果</a:t>
            </a:r>
            <a:endParaRPr lang="zh-CN" altLang="en-US" dirty="0">
              <a:solidFill>
                <a:schemeClr val="tx1"/>
              </a:solidFill>
              <a:latin typeface="黑体" panose="02010609060101010101" pitchFamily="2" charset="-122"/>
              <a:ea typeface="黑体" panose="02010609060101010101" pitchFamily="2" charset="-122"/>
            </a:endParaRPr>
          </a:p>
        </p:txBody>
      </p:sp>
      <p:sp>
        <p:nvSpPr>
          <p:cNvPr id="5" name="矩形 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研究结果</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aphicFrame>
        <p:nvGraphicFramePr>
          <p:cNvPr id="7" name="内容占位符 5"/>
          <p:cNvGraphicFramePr>
            <a:graphicFrameLocks noGrp="1"/>
          </p:cNvGraphicFramePr>
          <p:nvPr>
            <p:ph idx="1"/>
          </p:nvPr>
        </p:nvGraphicFramePr>
        <p:xfrm>
          <a:off x="661460" y="1772816"/>
          <a:ext cx="3779912" cy="460851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8" name="内容占位符 5"/>
          <p:cNvGraphicFramePr/>
          <p:nvPr/>
        </p:nvGraphicFramePr>
        <p:xfrm>
          <a:off x="4716016" y="1772816"/>
          <a:ext cx="4104456" cy="46085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2" name="组合 11"/>
          <p:cNvGrpSpPr/>
          <p:nvPr/>
        </p:nvGrpSpPr>
        <p:grpSpPr>
          <a:xfrm>
            <a:off x="4716016" y="5373216"/>
            <a:ext cx="4104456" cy="1012663"/>
            <a:chOff x="0" y="2051052"/>
            <a:chExt cx="4104456" cy="1012663"/>
          </a:xfrm>
        </p:grpSpPr>
        <p:sp>
          <p:nvSpPr>
            <p:cNvPr id="13" name="矩形 12"/>
            <p:cNvSpPr/>
            <p:nvPr/>
          </p:nvSpPr>
          <p:spPr>
            <a:xfrm>
              <a:off x="0" y="2051052"/>
              <a:ext cx="4104456" cy="10126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矩形 13"/>
            <p:cNvSpPr/>
            <p:nvPr/>
          </p:nvSpPr>
          <p:spPr>
            <a:xfrm>
              <a:off x="0" y="2051052"/>
              <a:ext cx="4104456" cy="10126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3815" tIns="43815" rIns="43815" bIns="43815"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t>报告单的解读</a:t>
              </a:r>
              <a:endParaRPr lang="zh-CN" altLang="en-US" sz="1800"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3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1691680" y="599065"/>
            <a:ext cx="6589199" cy="716658"/>
          </a:xfrm>
        </p:spPr>
        <p:txBody>
          <a:bodyPr/>
          <a:lstStyle/>
          <a:p>
            <a:r>
              <a:rPr lang="zh-CN" altLang="en-US" dirty="0" smtClean="0"/>
              <a:t>学业成绩（语文）</a:t>
            </a:r>
            <a:endParaRPr lang="zh-CN" altLang="en-US" dirty="0"/>
          </a:p>
        </p:txBody>
      </p:sp>
      <p:sp>
        <p:nvSpPr>
          <p:cNvPr id="7" name="矩形 6"/>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effectLst>
                  <a:innerShdw blurRad="63500" dist="50800" dir="13500000">
                    <a:srgbClr val="000000">
                      <a:alpha val="50000"/>
                    </a:srgbClr>
                  </a:innerShdw>
                </a:effectLst>
              </a:rPr>
              <a:t>学业质量</a:t>
            </a:r>
            <a:endParaRPr lang="zh-CN" altLang="en-US" sz="2400" b="1" spc="50" dirty="0">
              <a:ln w="0"/>
              <a:solidFill>
                <a:schemeClr val="bg1"/>
              </a:solidFill>
              <a:effectLst>
                <a:innerShdw blurRad="63500" dist="50800" dir="13500000">
                  <a:srgbClr val="000000">
                    <a:alpha val="50000"/>
                  </a:srgbClr>
                </a:innerShdw>
              </a:effectLst>
            </a:endParaRPr>
          </a:p>
        </p:txBody>
      </p:sp>
      <p:graphicFrame>
        <p:nvGraphicFramePr>
          <p:cNvPr id="1026" name="图表 9"/>
          <p:cNvGraphicFramePr/>
          <p:nvPr/>
        </p:nvGraphicFramePr>
        <p:xfrm>
          <a:off x="251520" y="1844824"/>
          <a:ext cx="8716963" cy="4621213"/>
        </p:xfrm>
        <a:graphic>
          <a:graphicData uri="http://schemas.openxmlformats.org/presentationml/2006/ole">
            <mc:AlternateContent xmlns:mc="http://schemas.openxmlformats.org/markup-compatibility/2006">
              <mc:Choice xmlns:v="urn:schemas-microsoft-com:vml" Requires="v">
                <p:oleObj spid="_x0000_s1027" name="图表" r:id="rId1" imgW="8723630" imgH="4358640" progId="Excel.Sheet.8">
                  <p:embed/>
                </p:oleObj>
              </mc:Choice>
              <mc:Fallback>
                <p:oleObj name="图表" r:id="rId1" imgW="8723630" imgH="4358640" progId="Excel.Sheet.8">
                  <p:embed/>
                  <p:pic>
                    <p:nvPicPr>
                      <p:cNvPr id="0" name="图表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44824"/>
                        <a:ext cx="8716963" cy="4621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4"/>
          <p:cNvGraphicFramePr/>
          <p:nvPr/>
        </p:nvGraphicFramePr>
        <p:xfrm>
          <a:off x="539552" y="1700808"/>
          <a:ext cx="8136904" cy="4649216"/>
        </p:xfrm>
        <a:graphic>
          <a:graphicData uri="http://schemas.openxmlformats.org/drawingml/2006/chart">
            <c:chart xmlns:c="http://schemas.openxmlformats.org/drawingml/2006/chart" xmlns:r="http://schemas.openxmlformats.org/officeDocument/2006/relationships" r:id="rId1"/>
          </a:graphicData>
        </a:graphic>
      </p:graphicFrame>
      <p:sp>
        <p:nvSpPr>
          <p:cNvPr id="7" name="标题 1"/>
          <p:cNvSpPr>
            <a:spLocks noGrp="1"/>
          </p:cNvSpPr>
          <p:nvPr>
            <p:ph type="title"/>
          </p:nvPr>
        </p:nvSpPr>
        <p:spPr>
          <a:xfrm>
            <a:off x="1691680" y="599065"/>
            <a:ext cx="6589199" cy="716658"/>
          </a:xfrm>
        </p:spPr>
        <p:txBody>
          <a:bodyPr/>
          <a:lstStyle/>
          <a:p>
            <a:r>
              <a:rPr lang="zh-CN" altLang="en-US" dirty="0" smtClean="0"/>
              <a:t>学业成绩（数学）</a:t>
            </a:r>
            <a:endParaRPr lang="zh-CN" altLang="en-US" dirty="0"/>
          </a:p>
        </p:txBody>
      </p:sp>
      <p:sp>
        <p:nvSpPr>
          <p:cNvPr id="8" name="矩形 7"/>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effectLst>
                  <a:innerShdw blurRad="63500" dist="50800" dir="13500000">
                    <a:srgbClr val="000000">
                      <a:alpha val="50000"/>
                    </a:srgbClr>
                  </a:innerShdw>
                </a:effectLst>
              </a:rPr>
              <a:t>学业质量</a:t>
            </a:r>
            <a:endParaRPr lang="zh-CN" altLang="en-US" sz="2400" b="1" spc="50" dirty="0">
              <a:ln w="0"/>
              <a:solidFill>
                <a:schemeClr val="bg1"/>
              </a:solidFill>
              <a:effectLst>
                <a:innerShdw blurRad="63500" dist="50800" dir="13500000">
                  <a:srgbClr val="000000">
                    <a:alpha val="50000"/>
                  </a:srgbClr>
                </a:innerShdw>
              </a:effectLst>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tretch>
            <a:fillRect/>
          </a:stretch>
        </p:blipFill>
        <p:spPr>
          <a:xfrm>
            <a:off x="1113601" y="2291424"/>
            <a:ext cx="5980694" cy="4334632"/>
          </a:xfrm>
          <a:prstGeom prst="rect">
            <a:avLst/>
          </a:prstGeom>
        </p:spPr>
      </p:pic>
      <p:sp>
        <p:nvSpPr>
          <p:cNvPr id="2" name="标题 1"/>
          <p:cNvSpPr>
            <a:spLocks noGrp="1"/>
          </p:cNvSpPr>
          <p:nvPr>
            <p:ph type="title"/>
          </p:nvPr>
        </p:nvSpPr>
        <p:spPr>
          <a:xfrm>
            <a:off x="1649897" y="692696"/>
            <a:ext cx="1811757" cy="914400"/>
          </a:xfrm>
        </p:spPr>
        <p:txBody>
          <a:bodyPr>
            <a:normAutofit/>
          </a:bodyPr>
          <a:lstStyle/>
          <a:p>
            <a:pPr marL="342900" lvl="1" indent="-342900">
              <a:defRPr/>
            </a:pPr>
            <a:r>
              <a:rPr lang="zh-CN" altLang="en-US" sz="3200" kern="1200" dirty="0">
                <a:solidFill>
                  <a:schemeClr val="accent2">
                    <a:lumMod val="75000"/>
                  </a:schemeClr>
                </a:solidFill>
                <a:latin typeface="+mj-lt"/>
                <a:ea typeface="+mj-ea"/>
                <a:cs typeface="+mj-cs"/>
              </a:rPr>
              <a:t>学校增值</a:t>
            </a:r>
            <a:endParaRPr lang="zh-CN" altLang="en-US" sz="3200" kern="1200" dirty="0">
              <a:solidFill>
                <a:schemeClr val="accent2">
                  <a:lumMod val="75000"/>
                </a:schemeClr>
              </a:solidFill>
              <a:latin typeface="+mj-lt"/>
              <a:ea typeface="+mj-ea"/>
              <a:cs typeface="+mj-cs"/>
            </a:endParaRPr>
          </a:p>
        </p:txBody>
      </p:sp>
      <p:sp>
        <p:nvSpPr>
          <p:cNvPr id="39939" name="内容占位符 2"/>
          <p:cNvSpPr>
            <a:spLocks noGrp="1"/>
          </p:cNvSpPr>
          <p:nvPr>
            <p:ph idx="1"/>
          </p:nvPr>
        </p:nvSpPr>
        <p:spPr>
          <a:xfrm>
            <a:off x="683568" y="1618866"/>
            <a:ext cx="8030175" cy="658031"/>
          </a:xfrm>
        </p:spPr>
        <p:txBody>
          <a:bodyPr>
            <a:normAutofit/>
          </a:bodyPr>
          <a:lstStyle/>
          <a:p>
            <a:pPr marL="285750" lvl="1">
              <a:lnSpc>
                <a:spcPct val="150000"/>
              </a:lnSpc>
              <a:buFont typeface="Arial" panose="020B0604020202020204" pitchFamily="34" charset="0"/>
              <a:buChar char="•"/>
            </a:pPr>
            <a:r>
              <a:rPr lang="en-US" altLang="zh-CN" sz="2400" dirty="0" smtClean="0">
                <a:latin typeface="黑体" panose="02010609060101010101" pitchFamily="2" charset="-122"/>
                <a:ea typeface="黑体" panose="02010609060101010101" pitchFamily="2" charset="-122"/>
              </a:rPr>
              <a:t>2011</a:t>
            </a:r>
            <a:r>
              <a:rPr lang="zh-CN" altLang="en-US" sz="2400" dirty="0" smtClean="0">
                <a:latin typeface="黑体" panose="02010609060101010101" pitchFamily="2" charset="-122"/>
                <a:ea typeface="黑体" panose="02010609060101010101" pitchFamily="2" charset="-122"/>
              </a:rPr>
              <a:t>年数学学科增值分析结果：</a:t>
            </a:r>
            <a:r>
              <a:rPr lang="zh-CN" altLang="en-US" sz="2400" dirty="0" smtClean="0">
                <a:solidFill>
                  <a:srgbClr val="FF0000"/>
                </a:solidFill>
                <a:latin typeface="黑体" panose="02010609060101010101" pitchFamily="2" charset="-122"/>
                <a:ea typeface="黑体" panose="02010609060101010101" pitchFamily="2" charset="-122"/>
              </a:rPr>
              <a:t>增值分与合格率</a:t>
            </a:r>
            <a:endParaRPr lang="en-US" altLang="zh-CN" sz="2400" dirty="0" smtClean="0">
              <a:solidFill>
                <a:srgbClr val="FF0000"/>
              </a:solidFill>
              <a:latin typeface="黑体" panose="02010609060101010101" pitchFamily="2" charset="-122"/>
              <a:ea typeface="黑体" panose="02010609060101010101" pitchFamily="2" charset="-122"/>
            </a:endParaRPr>
          </a:p>
          <a:p>
            <a:pPr marL="685800" lvl="2">
              <a:lnSpc>
                <a:spcPct val="150000"/>
              </a:lnSpc>
              <a:buFont typeface="Arial" panose="020B0604020202020204" pitchFamily="34" charset="0"/>
              <a:buChar char="•"/>
            </a:pPr>
            <a:endParaRPr lang="en-US" altLang="zh-CN" b="1" kern="1200" dirty="0" smtClean="0">
              <a:solidFill>
                <a:srgbClr val="002060"/>
              </a:solidFill>
              <a:latin typeface="黑体" panose="02010609060101010101" pitchFamily="2" charset="-122"/>
              <a:ea typeface="黑体" panose="02010609060101010101" pitchFamily="2" charset="-122"/>
            </a:endParaRPr>
          </a:p>
        </p:txBody>
      </p:sp>
      <p:sp>
        <p:nvSpPr>
          <p:cNvPr id="15" name="线形标注 1 14"/>
          <p:cNvSpPr/>
          <p:nvPr/>
        </p:nvSpPr>
        <p:spPr>
          <a:xfrm>
            <a:off x="2015716" y="2595074"/>
            <a:ext cx="2088232" cy="936409"/>
          </a:xfrm>
          <a:prstGeom prst="borderCallout1">
            <a:avLst>
              <a:gd name="adj1" fmla="val 47084"/>
              <a:gd name="adj2" fmla="val 101138"/>
              <a:gd name="adj3" fmla="val 75652"/>
              <a:gd name="adj4" fmla="val 171240"/>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sz="1600" dirty="0" smtClean="0">
                <a:solidFill>
                  <a:srgbClr val="002060"/>
                </a:solidFill>
                <a:latin typeface="黑体" panose="02010609060101010101" pitchFamily="2" charset="-122"/>
                <a:ea typeface="黑体" panose="02010609060101010101" pitchFamily="2" charset="-122"/>
              </a:rPr>
              <a:t>正增值且合格率低于北京市平均水平</a:t>
            </a:r>
            <a:endParaRPr lang="en-US" altLang="zh-CN" sz="1600" dirty="0" smtClean="0">
              <a:solidFill>
                <a:srgbClr val="002060"/>
              </a:solidFill>
              <a:latin typeface="黑体" panose="02010609060101010101" pitchFamily="2" charset="-122"/>
              <a:ea typeface="黑体" panose="02010609060101010101" pitchFamily="2" charset="-122"/>
            </a:endParaRPr>
          </a:p>
          <a:p>
            <a:r>
              <a:rPr lang="en-US" altLang="zh-CN" sz="1600" dirty="0" smtClean="0">
                <a:solidFill>
                  <a:srgbClr val="002060"/>
                </a:solidFill>
                <a:latin typeface="黑体" panose="02010609060101010101" pitchFamily="2" charset="-122"/>
                <a:ea typeface="黑体" panose="02010609060101010101" pitchFamily="2" charset="-122"/>
              </a:rPr>
              <a:t>11</a:t>
            </a:r>
            <a:r>
              <a:rPr lang="zh-CN" altLang="en-US" sz="1600" dirty="0" smtClean="0">
                <a:solidFill>
                  <a:srgbClr val="002060"/>
                </a:solidFill>
                <a:latin typeface="黑体" panose="02010609060101010101" pitchFamily="2" charset="-122"/>
                <a:ea typeface="黑体" panose="02010609060101010101" pitchFamily="2" charset="-122"/>
              </a:rPr>
              <a:t>所学校，</a:t>
            </a:r>
            <a:r>
              <a:rPr lang="en-US" altLang="zh-CN" sz="1600" dirty="0" smtClean="0">
                <a:solidFill>
                  <a:srgbClr val="002060"/>
                </a:solidFill>
                <a:latin typeface="黑体" panose="02010609060101010101" pitchFamily="2" charset="-122"/>
                <a:ea typeface="黑体" panose="02010609060101010101" pitchFamily="2" charset="-122"/>
              </a:rPr>
              <a:t>4.9%</a:t>
            </a:r>
            <a:endParaRPr lang="zh-CN" altLang="en-US" sz="1600" dirty="0">
              <a:solidFill>
                <a:srgbClr val="002060"/>
              </a:solidFill>
              <a:latin typeface="黑体" panose="02010609060101010101" pitchFamily="2" charset="-122"/>
              <a:ea typeface="黑体" panose="02010609060101010101" pitchFamily="2" charset="-122"/>
            </a:endParaRPr>
          </a:p>
        </p:txBody>
      </p:sp>
      <p:sp>
        <p:nvSpPr>
          <p:cNvPr id="16" name="线形标注 1 15"/>
          <p:cNvSpPr/>
          <p:nvPr/>
        </p:nvSpPr>
        <p:spPr>
          <a:xfrm>
            <a:off x="2015716" y="4365104"/>
            <a:ext cx="2088232" cy="997767"/>
          </a:xfrm>
          <a:prstGeom prst="borderCallout1">
            <a:avLst>
              <a:gd name="adj1" fmla="val 47084"/>
              <a:gd name="adj2" fmla="val 101138"/>
              <a:gd name="adj3" fmla="val 1829"/>
              <a:gd name="adj4" fmla="val 175225"/>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sz="1600" dirty="0">
                <a:solidFill>
                  <a:srgbClr val="002060"/>
                </a:solidFill>
                <a:latin typeface="黑体" panose="02010609060101010101" pitchFamily="2" charset="-122"/>
                <a:ea typeface="黑体" panose="02010609060101010101" pitchFamily="2" charset="-122"/>
              </a:rPr>
              <a:t>负增值且合格率低于北京市平均水平</a:t>
            </a:r>
            <a:endParaRPr lang="en-US" altLang="zh-CN" sz="1600" dirty="0">
              <a:solidFill>
                <a:srgbClr val="002060"/>
              </a:solidFill>
              <a:latin typeface="黑体" panose="02010609060101010101" pitchFamily="2" charset="-122"/>
              <a:ea typeface="黑体" panose="02010609060101010101" pitchFamily="2" charset="-122"/>
            </a:endParaRPr>
          </a:p>
          <a:p>
            <a:r>
              <a:rPr lang="en-US" altLang="zh-CN" sz="1600" dirty="0">
                <a:solidFill>
                  <a:srgbClr val="002060"/>
                </a:solidFill>
                <a:latin typeface="黑体" panose="02010609060101010101" pitchFamily="2" charset="-122"/>
                <a:ea typeface="黑体" panose="02010609060101010101" pitchFamily="2" charset="-122"/>
              </a:rPr>
              <a:t>61</a:t>
            </a:r>
            <a:r>
              <a:rPr lang="zh-CN" altLang="en-US" sz="1600" dirty="0">
                <a:solidFill>
                  <a:srgbClr val="002060"/>
                </a:solidFill>
                <a:latin typeface="黑体" panose="02010609060101010101" pitchFamily="2" charset="-122"/>
                <a:ea typeface="黑体" panose="02010609060101010101" pitchFamily="2" charset="-122"/>
              </a:rPr>
              <a:t>所学校，</a:t>
            </a:r>
            <a:r>
              <a:rPr lang="en-US" altLang="zh-CN" sz="1600" dirty="0">
                <a:solidFill>
                  <a:srgbClr val="002060"/>
                </a:solidFill>
                <a:latin typeface="黑体" panose="02010609060101010101" pitchFamily="2" charset="-122"/>
                <a:ea typeface="黑体" panose="02010609060101010101" pitchFamily="2" charset="-122"/>
              </a:rPr>
              <a:t>27.4%</a:t>
            </a:r>
            <a:endParaRPr lang="zh-CN" altLang="en-US" sz="1600" dirty="0">
              <a:solidFill>
                <a:srgbClr val="002060"/>
              </a:solidFill>
              <a:latin typeface="黑体" panose="02010609060101010101" pitchFamily="2" charset="-122"/>
              <a:ea typeface="黑体" panose="02010609060101010101" pitchFamily="2" charset="-122"/>
            </a:endParaRPr>
          </a:p>
        </p:txBody>
      </p:sp>
      <p:sp>
        <p:nvSpPr>
          <p:cNvPr id="17" name="线形标注 1 16"/>
          <p:cNvSpPr/>
          <p:nvPr/>
        </p:nvSpPr>
        <p:spPr>
          <a:xfrm>
            <a:off x="7210593" y="2595073"/>
            <a:ext cx="1881286" cy="936409"/>
          </a:xfrm>
          <a:prstGeom prst="borderCallout1">
            <a:avLst>
              <a:gd name="adj1" fmla="val 48372"/>
              <a:gd name="adj2" fmla="val -3120"/>
              <a:gd name="adj3" fmla="val 48106"/>
              <a:gd name="adj4" fmla="val -24775"/>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sz="1600" dirty="0" smtClean="0">
                <a:solidFill>
                  <a:srgbClr val="002060"/>
                </a:solidFill>
                <a:latin typeface="黑体" panose="02010609060101010101" pitchFamily="2" charset="-122"/>
                <a:ea typeface="黑体" panose="02010609060101010101" pitchFamily="2" charset="-122"/>
              </a:rPr>
              <a:t>正增值且合格率高于北京市平均水平</a:t>
            </a:r>
            <a:endParaRPr lang="en-US" altLang="zh-CN" sz="1600" dirty="0" smtClean="0">
              <a:solidFill>
                <a:srgbClr val="002060"/>
              </a:solidFill>
              <a:latin typeface="黑体" panose="02010609060101010101" pitchFamily="2" charset="-122"/>
              <a:ea typeface="黑体" panose="02010609060101010101" pitchFamily="2" charset="-122"/>
            </a:endParaRPr>
          </a:p>
          <a:p>
            <a:r>
              <a:rPr lang="en-US" altLang="zh-CN" sz="1600" dirty="0" smtClean="0">
                <a:solidFill>
                  <a:srgbClr val="002060"/>
                </a:solidFill>
                <a:latin typeface="黑体" panose="02010609060101010101" pitchFamily="2" charset="-122"/>
                <a:ea typeface="黑体" panose="02010609060101010101" pitchFamily="2" charset="-122"/>
              </a:rPr>
              <a:t>106</a:t>
            </a:r>
            <a:r>
              <a:rPr lang="zh-CN" altLang="en-US" sz="1600" dirty="0" smtClean="0">
                <a:solidFill>
                  <a:srgbClr val="002060"/>
                </a:solidFill>
                <a:latin typeface="黑体" panose="02010609060101010101" pitchFamily="2" charset="-122"/>
                <a:ea typeface="黑体" panose="02010609060101010101" pitchFamily="2" charset="-122"/>
              </a:rPr>
              <a:t>所学校，</a:t>
            </a:r>
            <a:r>
              <a:rPr lang="en-US" altLang="zh-CN" sz="1600" dirty="0" smtClean="0">
                <a:solidFill>
                  <a:srgbClr val="002060"/>
                </a:solidFill>
                <a:latin typeface="黑体" panose="02010609060101010101" pitchFamily="2" charset="-122"/>
                <a:ea typeface="黑体" panose="02010609060101010101" pitchFamily="2" charset="-122"/>
              </a:rPr>
              <a:t>47.5%</a:t>
            </a:r>
            <a:endParaRPr lang="zh-CN" altLang="en-US" sz="1600" dirty="0" smtClean="0">
              <a:solidFill>
                <a:srgbClr val="002060"/>
              </a:solidFill>
              <a:latin typeface="黑体" panose="02010609060101010101" pitchFamily="2" charset="-122"/>
              <a:ea typeface="黑体" panose="02010609060101010101" pitchFamily="2" charset="-122"/>
            </a:endParaRPr>
          </a:p>
        </p:txBody>
      </p:sp>
      <p:sp>
        <p:nvSpPr>
          <p:cNvPr id="18" name="线形标注 1 17"/>
          <p:cNvSpPr/>
          <p:nvPr/>
        </p:nvSpPr>
        <p:spPr>
          <a:xfrm>
            <a:off x="7219846" y="4365104"/>
            <a:ext cx="1881286" cy="997767"/>
          </a:xfrm>
          <a:prstGeom prst="borderCallout1">
            <a:avLst>
              <a:gd name="adj1" fmla="val 48372"/>
              <a:gd name="adj2" fmla="val -3120"/>
              <a:gd name="adj3" fmla="val 22716"/>
              <a:gd name="adj4" fmla="val -29983"/>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sz="1600" dirty="0" smtClean="0">
                <a:solidFill>
                  <a:srgbClr val="002060"/>
                </a:solidFill>
                <a:latin typeface="黑体" panose="02010609060101010101" pitchFamily="2" charset="-122"/>
                <a:ea typeface="黑体" panose="02010609060101010101" pitchFamily="2" charset="-122"/>
              </a:rPr>
              <a:t>负增值且合格率高于北京市平均水平</a:t>
            </a:r>
            <a:endParaRPr lang="en-US" altLang="zh-CN" sz="1600" dirty="0" smtClean="0">
              <a:solidFill>
                <a:srgbClr val="002060"/>
              </a:solidFill>
              <a:latin typeface="黑体" panose="02010609060101010101" pitchFamily="2" charset="-122"/>
              <a:ea typeface="黑体" panose="02010609060101010101" pitchFamily="2" charset="-122"/>
            </a:endParaRPr>
          </a:p>
          <a:p>
            <a:r>
              <a:rPr lang="en-US" altLang="zh-CN" sz="1600" dirty="0" smtClean="0">
                <a:solidFill>
                  <a:srgbClr val="002060"/>
                </a:solidFill>
                <a:latin typeface="黑体" panose="02010609060101010101" pitchFamily="2" charset="-122"/>
                <a:ea typeface="黑体" panose="02010609060101010101" pitchFamily="2" charset="-122"/>
              </a:rPr>
              <a:t>45</a:t>
            </a:r>
            <a:r>
              <a:rPr lang="zh-CN" altLang="en-US" sz="1600" dirty="0" smtClean="0">
                <a:solidFill>
                  <a:srgbClr val="002060"/>
                </a:solidFill>
                <a:latin typeface="黑体" panose="02010609060101010101" pitchFamily="2" charset="-122"/>
                <a:ea typeface="黑体" panose="02010609060101010101" pitchFamily="2" charset="-122"/>
              </a:rPr>
              <a:t>所学校，</a:t>
            </a:r>
            <a:r>
              <a:rPr lang="en-US" altLang="zh-CN" sz="1600" dirty="0" smtClean="0">
                <a:solidFill>
                  <a:srgbClr val="002060"/>
                </a:solidFill>
                <a:latin typeface="黑体" panose="02010609060101010101" pitchFamily="2" charset="-122"/>
                <a:ea typeface="黑体" panose="02010609060101010101" pitchFamily="2" charset="-122"/>
              </a:rPr>
              <a:t>20.2%</a:t>
            </a:r>
            <a:endParaRPr lang="zh-CN" altLang="en-US" sz="1600" dirty="0" smtClean="0">
              <a:solidFill>
                <a:srgbClr val="002060"/>
              </a:solidFill>
              <a:latin typeface="黑体" panose="02010609060101010101" pitchFamily="2" charset="-122"/>
              <a:ea typeface="黑体" panose="02010609060101010101" pitchFamily="2" charset="-122"/>
            </a:endParaRPr>
          </a:p>
        </p:txBody>
      </p:sp>
      <p:sp>
        <p:nvSpPr>
          <p:cNvPr id="12" name="矩形 11"/>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effectLst>
                  <a:innerShdw blurRad="63500" dist="50800" dir="13500000">
                    <a:srgbClr val="000000">
                      <a:alpha val="50000"/>
                    </a:srgbClr>
                  </a:innerShdw>
                </a:effectLst>
              </a:rPr>
              <a:t>学业质量</a:t>
            </a:r>
            <a:endParaRPr lang="zh-CN" altLang="en-US" sz="2400" b="1" spc="50" dirty="0">
              <a:ln w="0"/>
              <a:solidFill>
                <a:schemeClr val="bg1"/>
              </a:solidFill>
              <a:effectLst>
                <a:innerShdw blurRad="63500" dist="50800" dir="13500000">
                  <a:srgbClr val="000000">
                    <a:alpha val="50000"/>
                  </a:srgbClr>
                </a:innerShdw>
              </a:effectLst>
            </a:endParaRPr>
          </a:p>
        </p:txBody>
      </p:sp>
      <p:pic>
        <p:nvPicPr>
          <p:cNvPr id="19" name="图片 18"/>
          <p:cNvPicPr>
            <a:picLocks noChangeAspect="1"/>
          </p:cNvPicPr>
          <p:nvPr/>
        </p:nvPicPr>
        <p:blipFill>
          <a:blip r:embed="rId2"/>
          <a:stretch>
            <a:fillRect/>
          </a:stretch>
        </p:blipFill>
        <p:spPr>
          <a:xfrm>
            <a:off x="7045008" y="97148"/>
            <a:ext cx="2013264" cy="1509948"/>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5656" y="620688"/>
            <a:ext cx="7107257" cy="720080"/>
          </a:xfrm>
        </p:spPr>
        <p:txBody>
          <a:bodyPr>
            <a:noAutofit/>
          </a:bodyPr>
          <a:lstStyle/>
          <a:p>
            <a:pPr lvl="1">
              <a:defRPr/>
            </a:pPr>
            <a:r>
              <a:rPr lang="zh-CN" altLang="en-US" sz="2400" kern="1200" dirty="0" smtClean="0">
                <a:latin typeface="黑体" panose="02010609060101010101" pitchFamily="2" charset="-122"/>
                <a:ea typeface="黑体" panose="02010609060101010101" pitchFamily="2" charset="-122"/>
              </a:rPr>
              <a:t>国内外大规模学业测试项目研究启示</a:t>
            </a:r>
            <a:r>
              <a:rPr lang="zh-CN" altLang="en-US" sz="2400" kern="1200" dirty="0" smtClean="0">
                <a:latin typeface="黑体" panose="02010609060101010101" pitchFamily="2" charset="-122"/>
                <a:ea typeface="黑体" panose="02010609060101010101" pitchFamily="2" charset="-122"/>
                <a:cs typeface="+mj-cs"/>
              </a:rPr>
              <a:t>：</a:t>
            </a:r>
            <a:r>
              <a:rPr lang="en-US" altLang="zh-CN" sz="2400" kern="1200" dirty="0" smtClean="0">
                <a:solidFill>
                  <a:srgbClr val="C00000"/>
                </a:solidFill>
                <a:latin typeface="+mn-lt"/>
                <a:ea typeface="黑体" panose="02010609060101010101" pitchFamily="2" charset="-122"/>
                <a:cs typeface="+mj-cs"/>
              </a:rPr>
              <a:t>PISA</a:t>
            </a:r>
            <a:endParaRPr lang="zh-CN" altLang="en-US" sz="2400" kern="1200" dirty="0">
              <a:solidFill>
                <a:srgbClr val="C00000"/>
              </a:solidFill>
              <a:latin typeface="+mn-lt"/>
              <a:ea typeface="黑体" panose="02010609060101010101" pitchFamily="2" charset="-122"/>
              <a:cs typeface="+mj-cs"/>
            </a:endParaRPr>
          </a:p>
        </p:txBody>
      </p:sp>
      <p:sp>
        <p:nvSpPr>
          <p:cNvPr id="22531" name="内容占位符 2"/>
          <p:cNvSpPr>
            <a:spLocks noGrp="1"/>
          </p:cNvSpPr>
          <p:nvPr>
            <p:ph idx="1"/>
          </p:nvPr>
        </p:nvSpPr>
        <p:spPr>
          <a:xfrm>
            <a:off x="457200" y="1451917"/>
            <a:ext cx="8229600" cy="4641379"/>
          </a:xfrm>
        </p:spPr>
        <p:txBody>
          <a:bodyPr/>
          <a:lstStyle/>
          <a:p>
            <a:pPr>
              <a:lnSpc>
                <a:spcPct val="150000"/>
              </a:lnSpc>
            </a:pPr>
            <a:r>
              <a:rPr lang="zh-CN" altLang="en-US" sz="1800" b="1" dirty="0" smtClean="0">
                <a:solidFill>
                  <a:srgbClr val="C00000"/>
                </a:solidFill>
                <a:latin typeface="黑体" panose="02010609060101010101" pitchFamily="2" charset="-122"/>
                <a:ea typeface="黑体" panose="02010609060101010101" pitchFamily="2" charset="-122"/>
              </a:rPr>
              <a:t>发起机构：</a:t>
            </a:r>
            <a:r>
              <a:rPr lang="zh-CN" altLang="en-US" sz="1800" b="1" dirty="0" smtClean="0">
                <a:latin typeface="黑体" panose="02010609060101010101" pitchFamily="2" charset="-122"/>
                <a:ea typeface="黑体" panose="02010609060101010101" pitchFamily="2" charset="-122"/>
              </a:rPr>
              <a:t>国际经济合作与发展组织</a:t>
            </a:r>
            <a:r>
              <a:rPr lang="zh-CN" altLang="en-US" sz="1800" b="1" dirty="0" smtClean="0">
                <a:solidFill>
                  <a:srgbClr val="000000"/>
                </a:solidFill>
                <a:latin typeface="黑体" panose="02010609060101010101" pitchFamily="2" charset="-122"/>
                <a:ea typeface="黑体" panose="02010609060101010101" pitchFamily="2" charset="-122"/>
              </a:rPr>
              <a:t>，</a:t>
            </a:r>
            <a:r>
              <a:rPr lang="en-US" altLang="en-US" sz="1800" b="1" dirty="0" smtClean="0">
                <a:solidFill>
                  <a:srgbClr val="000000"/>
                </a:solidFill>
                <a:ea typeface="黑体" panose="02010609060101010101" pitchFamily="2" charset="-122"/>
              </a:rPr>
              <a:t>OECD</a:t>
            </a:r>
            <a:endParaRPr lang="en-US" altLang="zh-CN" sz="1800" b="1" dirty="0" smtClean="0">
              <a:solidFill>
                <a:srgbClr val="000000"/>
              </a:solidFill>
              <a:ea typeface="黑体" panose="02010609060101010101" pitchFamily="2" charset="-122"/>
            </a:endParaRPr>
          </a:p>
          <a:p>
            <a:pPr>
              <a:lnSpc>
                <a:spcPct val="150000"/>
              </a:lnSpc>
            </a:pPr>
            <a:r>
              <a:rPr lang="zh-CN" altLang="zh-CN" sz="1800" b="1" dirty="0" smtClean="0">
                <a:solidFill>
                  <a:srgbClr val="C00000"/>
                </a:solidFill>
                <a:latin typeface="黑体" panose="02010609060101010101" pitchFamily="2" charset="-122"/>
                <a:ea typeface="黑体" panose="02010609060101010101" pitchFamily="2" charset="-122"/>
              </a:rPr>
              <a:t>起始年份</a:t>
            </a:r>
            <a:r>
              <a:rPr lang="zh-CN" altLang="en-US" sz="1800" b="1" dirty="0" smtClean="0">
                <a:solidFill>
                  <a:srgbClr val="C00000"/>
                </a:solidFill>
                <a:latin typeface="黑体" panose="02010609060101010101" pitchFamily="2" charset="-122"/>
                <a:ea typeface="黑体" panose="02010609060101010101" pitchFamily="2" charset="-122"/>
              </a:rPr>
              <a:t>与评价周期：</a:t>
            </a:r>
            <a:r>
              <a:rPr lang="en-US" altLang="zh-CN" sz="1800" b="1" dirty="0" smtClean="0">
                <a:latin typeface="黑体" panose="02010609060101010101" pitchFamily="2" charset="-122"/>
                <a:ea typeface="黑体" panose="02010609060101010101" pitchFamily="2" charset="-122"/>
              </a:rPr>
              <a:t>2000年</a:t>
            </a:r>
            <a:r>
              <a:rPr lang="zh-CN" altLang="en-US" sz="1800" b="1" dirty="0" smtClean="0">
                <a:latin typeface="黑体" panose="02010609060101010101" pitchFamily="2" charset="-122"/>
                <a:ea typeface="黑体" panose="02010609060101010101" pitchFamily="2" charset="-122"/>
              </a:rPr>
              <a:t>；</a:t>
            </a:r>
            <a:r>
              <a:rPr lang="en-US" altLang="zh-CN" sz="1800" b="1" dirty="0" smtClean="0">
                <a:latin typeface="黑体" panose="02010609060101010101" pitchFamily="2" charset="-122"/>
                <a:ea typeface="黑体" panose="02010609060101010101" pitchFamily="2" charset="-122"/>
              </a:rPr>
              <a:t>3</a:t>
            </a:r>
            <a:r>
              <a:rPr lang="zh-CN" altLang="zh-CN" sz="1800" b="1" dirty="0" smtClean="0">
                <a:latin typeface="黑体" panose="02010609060101010101" pitchFamily="2" charset="-122"/>
                <a:ea typeface="黑体" panose="02010609060101010101" pitchFamily="2" charset="-122"/>
              </a:rPr>
              <a:t>年</a:t>
            </a:r>
            <a:endParaRPr lang="en-US" altLang="zh-CN" sz="1800" b="1" dirty="0" smtClean="0">
              <a:latin typeface="黑体" panose="02010609060101010101" pitchFamily="2" charset="-122"/>
              <a:ea typeface="黑体" panose="02010609060101010101" pitchFamily="2" charset="-122"/>
            </a:endParaRPr>
          </a:p>
          <a:p>
            <a:pPr>
              <a:lnSpc>
                <a:spcPct val="150000"/>
              </a:lnSpc>
            </a:pPr>
            <a:r>
              <a:rPr lang="zh-CN" altLang="zh-CN" sz="1800" b="1" dirty="0" smtClean="0">
                <a:solidFill>
                  <a:srgbClr val="C00000"/>
                </a:solidFill>
                <a:latin typeface="黑体" panose="02010609060101010101" pitchFamily="2" charset="-122"/>
                <a:ea typeface="黑体" panose="02010609060101010101" pitchFamily="2" charset="-122"/>
              </a:rPr>
              <a:t>评价内容</a:t>
            </a:r>
            <a:r>
              <a:rPr lang="en-US" altLang="zh-CN" sz="1800" b="1" dirty="0" smtClean="0">
                <a:solidFill>
                  <a:srgbClr val="C00000"/>
                </a:solidFill>
                <a:latin typeface="黑体" panose="02010609060101010101" pitchFamily="2" charset="-122"/>
                <a:ea typeface="黑体" panose="02010609060101010101" pitchFamily="2" charset="-122"/>
              </a:rPr>
              <a:t>/</a:t>
            </a:r>
            <a:r>
              <a:rPr lang="zh-CN" altLang="zh-CN" sz="1800" b="1" dirty="0" smtClean="0">
                <a:solidFill>
                  <a:srgbClr val="C00000"/>
                </a:solidFill>
                <a:latin typeface="黑体" panose="02010609060101010101" pitchFamily="2" charset="-122"/>
                <a:ea typeface="黑体" panose="02010609060101010101" pitchFamily="2" charset="-122"/>
              </a:rPr>
              <a:t>目标</a:t>
            </a:r>
            <a:r>
              <a:rPr lang="zh-CN" altLang="en-US" sz="1800" b="1" dirty="0" smtClean="0">
                <a:solidFill>
                  <a:srgbClr val="C00000"/>
                </a:solidFill>
                <a:latin typeface="黑体" panose="02010609060101010101" pitchFamily="2" charset="-122"/>
                <a:ea typeface="黑体" panose="02010609060101010101" pitchFamily="2" charset="-122"/>
              </a:rPr>
              <a:t>：</a:t>
            </a:r>
            <a:r>
              <a:rPr lang="zh-CN" altLang="en-US" sz="1800" b="1" dirty="0" smtClean="0">
                <a:solidFill>
                  <a:srgbClr val="000000"/>
                </a:solidFill>
                <a:latin typeface="黑体" panose="02010609060101010101" pitchFamily="2" charset="-122"/>
                <a:ea typeface="黑体" panose="02010609060101010101" pitchFamily="2" charset="-122"/>
              </a:rPr>
              <a:t>对于</a:t>
            </a:r>
            <a:r>
              <a:rPr lang="en-US" altLang="zh-CN" sz="1800" b="1" dirty="0" smtClean="0">
                <a:solidFill>
                  <a:srgbClr val="000000"/>
                </a:solidFill>
                <a:latin typeface="黑体" panose="02010609060101010101" pitchFamily="2" charset="-122"/>
                <a:ea typeface="黑体" panose="02010609060101010101" pitchFamily="2" charset="-122"/>
              </a:rPr>
              <a:t>15</a:t>
            </a:r>
            <a:r>
              <a:rPr lang="zh-CN" altLang="en-US" sz="1800" b="1" dirty="0" smtClean="0">
                <a:solidFill>
                  <a:srgbClr val="000000"/>
                </a:solidFill>
                <a:latin typeface="黑体" panose="02010609060101010101" pitchFamily="2" charset="-122"/>
                <a:ea typeface="黑体" panose="02010609060101010101" pitchFamily="2" charset="-122"/>
              </a:rPr>
              <a:t>岁的学生，即未来的社会公民，在个人、工作和社会生活中，运用已学知识和已具体的技术态度去解决问题的能力（</a:t>
            </a:r>
            <a:r>
              <a:rPr lang="zh-CN" altLang="en-US" sz="1800" b="1" i="1" dirty="0" smtClean="0">
                <a:latin typeface="黑体" panose="02010609060101010101" pitchFamily="2" charset="-122"/>
                <a:ea typeface="黑体" panose="02010609060101010101" pitchFamily="2" charset="-122"/>
              </a:rPr>
              <a:t>非基于课程、也不以学科知识为核心，甚至不仅仅测试所谓的</a:t>
            </a:r>
            <a:r>
              <a:rPr lang="en-US" altLang="zh-CN" sz="1800" b="1" i="1" dirty="0" smtClean="0">
                <a:latin typeface="黑体" panose="02010609060101010101" pitchFamily="2" charset="-122"/>
                <a:ea typeface="黑体" panose="02010609060101010101" pitchFamily="2" charset="-122"/>
              </a:rPr>
              <a:t>“</a:t>
            </a:r>
            <a:r>
              <a:rPr lang="en-US" altLang="zh-CN" sz="1800" b="1" i="1" dirty="0" err="1" smtClean="0">
                <a:latin typeface="黑体" panose="02010609060101010101" pitchFamily="2" charset="-122"/>
                <a:ea typeface="黑体" panose="02010609060101010101" pitchFamily="2" charset="-122"/>
              </a:rPr>
              <a:t>能力</a:t>
            </a:r>
            <a:r>
              <a:rPr lang="en-US" altLang="zh-CN" sz="1800" b="1" i="1" dirty="0" smtClean="0">
                <a:latin typeface="黑体" panose="02010609060101010101" pitchFamily="2" charset="-122"/>
                <a:ea typeface="黑体" panose="02010609060101010101" pitchFamily="2" charset="-122"/>
              </a:rPr>
              <a:t>”</a:t>
            </a:r>
            <a:r>
              <a:rPr lang="zh-CN" altLang="en-US" sz="1800" b="1" dirty="0" smtClean="0">
                <a:solidFill>
                  <a:srgbClr val="000000"/>
                </a:solidFill>
                <a:latin typeface="黑体" panose="02010609060101010101" pitchFamily="2" charset="-122"/>
                <a:ea typeface="黑体" panose="02010609060101010101" pitchFamily="2" charset="-122"/>
              </a:rPr>
              <a:t>） 。</a:t>
            </a:r>
            <a:endParaRPr lang="en-US" altLang="zh-CN" sz="1800" b="1" dirty="0" smtClean="0">
              <a:solidFill>
                <a:srgbClr val="000000"/>
              </a:solidFill>
              <a:latin typeface="黑体" panose="02010609060101010101" pitchFamily="2" charset="-122"/>
              <a:ea typeface="黑体" panose="02010609060101010101" pitchFamily="2" charset="-122"/>
            </a:endParaRPr>
          </a:p>
          <a:p>
            <a:pPr>
              <a:lnSpc>
                <a:spcPct val="150000"/>
              </a:lnSpc>
            </a:pPr>
            <a:r>
              <a:rPr lang="zh-CN" altLang="zh-CN" sz="1800" b="1" dirty="0" smtClean="0">
                <a:solidFill>
                  <a:srgbClr val="C00000"/>
                </a:solidFill>
                <a:latin typeface="黑体" panose="02010609060101010101" pitchFamily="2" charset="-122"/>
                <a:ea typeface="黑体" panose="02010609060101010101" pitchFamily="2" charset="-122"/>
              </a:rPr>
              <a:t>评价对象</a:t>
            </a:r>
            <a:r>
              <a:rPr lang="zh-CN" altLang="en-US" sz="1800" b="1" dirty="0" smtClean="0">
                <a:solidFill>
                  <a:srgbClr val="C00000"/>
                </a:solidFill>
                <a:latin typeface="黑体" panose="02010609060101010101" pitchFamily="2" charset="-122"/>
                <a:ea typeface="黑体" panose="02010609060101010101" pitchFamily="2" charset="-122"/>
              </a:rPr>
              <a:t>：</a:t>
            </a:r>
            <a:r>
              <a:rPr lang="en-US" altLang="zh-CN" sz="1800" b="1" dirty="0" smtClean="0">
                <a:latin typeface="黑体" panose="02010609060101010101" pitchFamily="2" charset="-122"/>
                <a:ea typeface="黑体" panose="02010609060101010101" pitchFamily="2" charset="-122"/>
              </a:rPr>
              <a:t>15</a:t>
            </a:r>
            <a:r>
              <a:rPr lang="zh-CN" altLang="zh-CN" sz="1800" b="1" dirty="0" smtClean="0">
                <a:latin typeface="黑体" panose="02010609060101010101" pitchFamily="2" charset="-122"/>
                <a:ea typeface="黑体" panose="02010609060101010101" pitchFamily="2" charset="-122"/>
              </a:rPr>
              <a:t>岁学生</a:t>
            </a:r>
            <a:r>
              <a:rPr lang="zh-CN" altLang="en-US" sz="1800" b="1" dirty="0" smtClean="0">
                <a:latin typeface="黑体" panose="02010609060101010101" pitchFamily="2" charset="-122"/>
                <a:ea typeface="黑体" panose="02010609060101010101" pitchFamily="2" charset="-122"/>
              </a:rPr>
              <a:t>，</a:t>
            </a:r>
            <a:r>
              <a:rPr lang="zh-CN" altLang="zh-CN" sz="1800" b="1" dirty="0" smtClean="0">
                <a:latin typeface="黑体" panose="02010609060101010101" pitchFamily="2" charset="-122"/>
                <a:ea typeface="黑体" panose="02010609060101010101" pitchFamily="2" charset="-122"/>
              </a:rPr>
              <a:t>抽样</a:t>
            </a:r>
            <a:endParaRPr lang="zh-CN" altLang="zh-CN" sz="1800" b="1" dirty="0" smtClean="0">
              <a:latin typeface="黑体" panose="02010609060101010101" pitchFamily="2" charset="-122"/>
              <a:ea typeface="黑体" panose="02010609060101010101" pitchFamily="2" charset="-122"/>
            </a:endParaRPr>
          </a:p>
          <a:p>
            <a:pPr>
              <a:lnSpc>
                <a:spcPct val="150000"/>
              </a:lnSpc>
            </a:pPr>
            <a:r>
              <a:rPr lang="zh-CN" altLang="zh-CN" sz="1800" b="1" dirty="0" smtClean="0">
                <a:solidFill>
                  <a:srgbClr val="C00000"/>
                </a:solidFill>
                <a:latin typeface="黑体" panose="02010609060101010101" pitchFamily="2" charset="-122"/>
                <a:ea typeface="黑体" panose="02010609060101010101" pitchFamily="2" charset="-122"/>
              </a:rPr>
              <a:t>评价</a:t>
            </a:r>
            <a:r>
              <a:rPr lang="zh-CN" altLang="en-US" sz="1800" b="1" dirty="0" smtClean="0">
                <a:solidFill>
                  <a:srgbClr val="C00000"/>
                </a:solidFill>
                <a:latin typeface="黑体" panose="02010609060101010101" pitchFamily="2" charset="-122"/>
                <a:ea typeface="黑体" panose="02010609060101010101" pitchFamily="2" charset="-122"/>
              </a:rPr>
              <a:t>科目：</a:t>
            </a:r>
            <a:r>
              <a:rPr lang="zh-CN" altLang="zh-CN" sz="1800" b="1" dirty="0" smtClean="0">
                <a:latin typeface="黑体" panose="02010609060101010101" pitchFamily="2" charset="-122"/>
                <a:ea typeface="黑体" panose="02010609060101010101" pitchFamily="2" charset="-122"/>
              </a:rPr>
              <a:t>阅读、数学、科学</a:t>
            </a:r>
            <a:endParaRPr lang="en-US" altLang="zh-CN" sz="1800" b="1" dirty="0" smtClean="0">
              <a:latin typeface="黑体" panose="02010609060101010101" pitchFamily="2" charset="-122"/>
              <a:ea typeface="黑体" panose="02010609060101010101" pitchFamily="2" charset="-122"/>
            </a:endParaRPr>
          </a:p>
          <a:p>
            <a:pPr>
              <a:lnSpc>
                <a:spcPct val="150000"/>
              </a:lnSpc>
            </a:pPr>
            <a:r>
              <a:rPr lang="zh-CN" altLang="en-US" sz="1800" b="1" dirty="0" smtClean="0">
                <a:solidFill>
                  <a:srgbClr val="C00000"/>
                </a:solidFill>
                <a:latin typeface="黑体" panose="02010609060101010101" pitchFamily="2" charset="-122"/>
                <a:ea typeface="黑体" panose="02010609060101010101" pitchFamily="2" charset="-122"/>
              </a:rPr>
              <a:t>评价方法：</a:t>
            </a:r>
            <a:r>
              <a:rPr lang="zh-CN" altLang="en-US" sz="1800" b="1" dirty="0" smtClean="0">
                <a:latin typeface="黑体" panose="02010609060101010101" pitchFamily="2" charset="-122"/>
                <a:ea typeface="黑体" panose="02010609060101010101" pitchFamily="2" charset="-122"/>
              </a:rPr>
              <a:t>大规模测试</a:t>
            </a:r>
            <a:r>
              <a:rPr lang="en-US" altLang="zh-CN" sz="1800" b="1" dirty="0" smtClean="0">
                <a:latin typeface="黑体" panose="02010609060101010101" pitchFamily="2" charset="-122"/>
                <a:ea typeface="黑体" panose="02010609060101010101" pitchFamily="2" charset="-122"/>
              </a:rPr>
              <a:t>+</a:t>
            </a:r>
            <a:r>
              <a:rPr lang="en-US" altLang="zh-CN" sz="1800" b="1" dirty="0" err="1" smtClean="0">
                <a:latin typeface="黑体" panose="02010609060101010101" pitchFamily="2" charset="-122"/>
                <a:ea typeface="黑体" panose="02010609060101010101" pitchFamily="2" charset="-122"/>
              </a:rPr>
              <a:t>背景问卷调查</a:t>
            </a:r>
            <a:endParaRPr lang="zh-CN" altLang="zh-CN" sz="1800" b="1" dirty="0" smtClean="0">
              <a:latin typeface="黑体" panose="02010609060101010101" pitchFamily="2" charset="-122"/>
              <a:ea typeface="黑体" panose="02010609060101010101" pitchFamily="2" charset="-122"/>
            </a:endParaRPr>
          </a:p>
          <a:p>
            <a:pPr>
              <a:lnSpc>
                <a:spcPct val="150000"/>
              </a:lnSpc>
            </a:pPr>
            <a:r>
              <a:rPr lang="zh-CN" altLang="zh-CN" sz="1800" b="1" dirty="0" smtClean="0">
                <a:solidFill>
                  <a:srgbClr val="C00000"/>
                </a:solidFill>
                <a:latin typeface="黑体" panose="02010609060101010101" pitchFamily="2" charset="-122"/>
                <a:ea typeface="黑体" panose="02010609060101010101" pitchFamily="2" charset="-122"/>
              </a:rPr>
              <a:t>反馈形式</a:t>
            </a:r>
            <a:r>
              <a:rPr lang="zh-CN" altLang="en-US" sz="1800" b="1" dirty="0" smtClean="0">
                <a:solidFill>
                  <a:srgbClr val="C00000"/>
                </a:solidFill>
                <a:latin typeface="黑体" panose="02010609060101010101" pitchFamily="2" charset="-122"/>
                <a:ea typeface="黑体" panose="02010609060101010101" pitchFamily="2" charset="-122"/>
              </a:rPr>
              <a:t>：</a:t>
            </a:r>
            <a:r>
              <a:rPr lang="zh-CN" altLang="en-US" sz="1800" b="1" dirty="0" smtClean="0">
                <a:latin typeface="黑体" panose="02010609060101010101" pitchFamily="2" charset="-122"/>
                <a:ea typeface="黑体" panose="02010609060101010101" pitchFamily="2" charset="-122"/>
              </a:rPr>
              <a:t>全球报告、各国</a:t>
            </a:r>
            <a:r>
              <a:rPr lang="zh-CN" altLang="zh-CN" sz="1800" b="1" dirty="0" smtClean="0">
                <a:latin typeface="黑体" panose="02010609060101010101" pitchFamily="2" charset="-122"/>
                <a:ea typeface="黑体" panose="02010609060101010101" pitchFamily="2" charset="-122"/>
              </a:rPr>
              <a:t>国家水平</a:t>
            </a:r>
            <a:r>
              <a:rPr lang="zh-CN" altLang="en-US" sz="1800" b="1" dirty="0" smtClean="0">
                <a:latin typeface="黑体" panose="02010609060101010101" pitchFamily="2" charset="-122"/>
                <a:ea typeface="黑体" panose="02010609060101010101" pitchFamily="2" charset="-122"/>
              </a:rPr>
              <a:t>报告</a:t>
            </a:r>
            <a:endParaRPr lang="en-US" altLang="zh-CN" sz="1800" b="1" dirty="0" smtClean="0">
              <a:latin typeface="黑体" panose="02010609060101010101" pitchFamily="2" charset="-122"/>
              <a:ea typeface="黑体" panose="02010609060101010101" pitchFamily="2" charset="-122"/>
            </a:endParaRPr>
          </a:p>
        </p:txBody>
      </p:sp>
      <p:pic>
        <p:nvPicPr>
          <p:cNvPr id="1027" name="Picture 3"/>
          <p:cNvPicPr>
            <a:picLocks noChangeAspect="1" noChangeArrowheads="1"/>
          </p:cNvPicPr>
          <p:nvPr/>
        </p:nvPicPr>
        <p:blipFill>
          <a:blip r:embed="rId1" cstate="print"/>
          <a:srcRect/>
          <a:stretch>
            <a:fillRect/>
          </a:stretch>
        </p:blipFill>
        <p:spPr bwMode="auto">
          <a:xfrm>
            <a:off x="6912768" y="3789040"/>
            <a:ext cx="2123728" cy="3004299"/>
          </a:xfrm>
          <a:prstGeom prst="rect">
            <a:avLst/>
          </a:prstGeom>
          <a:noFill/>
          <a:ln w="9525">
            <a:noFill/>
            <a:miter lim="800000"/>
            <a:headEnd/>
            <a:tailEnd/>
          </a:ln>
        </p:spPr>
      </p:pic>
      <p:sp>
        <p:nvSpPr>
          <p:cNvPr id="5" name="矩形 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背景依据</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36948" y="678062"/>
            <a:ext cx="6934200" cy="914400"/>
          </a:xfrm>
        </p:spPr>
        <p:txBody>
          <a:bodyPr/>
          <a:lstStyle/>
          <a:p>
            <a:pPr marL="342900" lvl="1" indent="-342900">
              <a:defRPr/>
            </a:pPr>
            <a:r>
              <a:rPr lang="zh-CN" altLang="en-US" sz="2900" b="0" kern="1200" dirty="0" smtClean="0">
                <a:solidFill>
                  <a:schemeClr val="tx1"/>
                </a:solidFill>
                <a:latin typeface="黑体" panose="02010609060101010101" pitchFamily="2" charset="-122"/>
                <a:ea typeface="黑体" panose="02010609060101010101" pitchFamily="2" charset="-122"/>
                <a:cs typeface="+mj-cs"/>
              </a:rPr>
              <a:t>体育</a:t>
            </a:r>
            <a:endParaRPr lang="zh-CN" altLang="en-US" sz="2900" b="0" kern="1200" dirty="0" smtClean="0">
              <a:solidFill>
                <a:schemeClr val="tx1"/>
              </a:solidFill>
              <a:latin typeface="黑体" panose="02010609060101010101" pitchFamily="2" charset="-122"/>
              <a:ea typeface="黑体" panose="02010609060101010101" pitchFamily="2" charset="-122"/>
              <a:cs typeface="+mj-cs"/>
            </a:endParaRPr>
          </a:p>
        </p:txBody>
      </p:sp>
      <p:sp>
        <p:nvSpPr>
          <p:cNvPr id="39939" name="内容占位符 2"/>
          <p:cNvSpPr>
            <a:spLocks noGrp="1"/>
          </p:cNvSpPr>
          <p:nvPr>
            <p:ph idx="1"/>
          </p:nvPr>
        </p:nvSpPr>
        <p:spPr>
          <a:xfrm>
            <a:off x="500034" y="1500174"/>
            <a:ext cx="4618856" cy="676671"/>
          </a:xfrm>
        </p:spPr>
        <p:txBody>
          <a:bodyPr/>
          <a:lstStyle/>
          <a:p>
            <a:pPr marL="285750" lvl="1">
              <a:lnSpc>
                <a:spcPct val="150000"/>
              </a:lnSpc>
              <a:buFont typeface="Arial" panose="020B0604020202020204" pitchFamily="34" charset="0"/>
              <a:buChar char="•"/>
            </a:pPr>
            <a:r>
              <a:rPr lang="zh-CN" altLang="en-US" sz="2000" dirty="0" smtClean="0">
                <a:latin typeface="黑体" panose="02010609060101010101" pitchFamily="2" charset="-122"/>
                <a:ea typeface="黑体" panose="02010609060101010101" pitchFamily="2" charset="-122"/>
              </a:rPr>
              <a:t>体育学科</a:t>
            </a:r>
            <a:r>
              <a:rPr lang="en-US" altLang="zh-CN" sz="2000" dirty="0" smtClean="0">
                <a:latin typeface="黑体" panose="02010609060101010101" pitchFamily="2" charset="-122"/>
                <a:ea typeface="黑体" panose="02010609060101010101" pitchFamily="2" charset="-122"/>
              </a:rPr>
              <a:t>2007VS2011年监测结果</a:t>
            </a:r>
            <a:endParaRPr lang="en-US" altLang="zh-CN" sz="2000" dirty="0" smtClean="0">
              <a:solidFill>
                <a:srgbClr val="C00000"/>
              </a:solidFill>
              <a:latin typeface="黑体" panose="02010609060101010101" pitchFamily="2" charset="-122"/>
              <a:ea typeface="黑体" panose="02010609060101010101" pitchFamily="2" charset="-122"/>
            </a:endParaRPr>
          </a:p>
        </p:txBody>
      </p:sp>
      <p:pic>
        <p:nvPicPr>
          <p:cNvPr id="7" name="图片 6"/>
          <p:cNvPicPr>
            <a:picLocks noChangeAspect="1"/>
          </p:cNvPicPr>
          <p:nvPr/>
        </p:nvPicPr>
        <p:blipFill>
          <a:blip r:embed="rId1" cstate="print"/>
          <a:stretch>
            <a:fillRect/>
          </a:stretch>
        </p:blipFill>
        <p:spPr>
          <a:xfrm>
            <a:off x="661716" y="2197670"/>
            <a:ext cx="3960440" cy="4360700"/>
          </a:xfrm>
          <a:prstGeom prst="rect">
            <a:avLst/>
          </a:prstGeom>
        </p:spPr>
      </p:pic>
      <p:sp>
        <p:nvSpPr>
          <p:cNvPr id="9" name="矩形 8"/>
          <p:cNvSpPr/>
          <p:nvPr/>
        </p:nvSpPr>
        <p:spPr>
          <a:xfrm>
            <a:off x="5004048" y="1761828"/>
            <a:ext cx="3528392" cy="424731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lnSpc>
                <a:spcPct val="150000"/>
              </a:lnSpc>
              <a:buFont typeface="Arial" panose="020B0604020202020204" pitchFamily="34" charset="0"/>
              <a:buChar char="•"/>
            </a:pPr>
            <a:r>
              <a:rPr lang="en-US" altLang="zh-CN" dirty="0">
                <a:latin typeface="黑体" panose="02010609060101010101" pitchFamily="2" charset="-122"/>
                <a:ea typeface="黑体" panose="02010609060101010101" pitchFamily="2" charset="-122"/>
              </a:rPr>
              <a:t>2011</a:t>
            </a:r>
            <a:r>
              <a:rPr lang="en-US" altLang="zh-CN" dirty="0" smtClean="0">
                <a:latin typeface="黑体" panose="02010609060101010101" pitchFamily="2" charset="-122"/>
                <a:ea typeface="黑体" panose="02010609060101010101" pitchFamily="2" charset="-122"/>
              </a:rPr>
              <a:t>年</a:t>
            </a:r>
            <a:r>
              <a:rPr lang="zh-CN" altLang="en-US" dirty="0" smtClean="0">
                <a:latin typeface="黑体" panose="02010609060101010101" pitchFamily="2" charset="-122"/>
                <a:ea typeface="黑体" panose="02010609060101010101" pitchFamily="2" charset="-122"/>
              </a:rPr>
              <a:t>体育</a:t>
            </a:r>
            <a:r>
              <a:rPr lang="zh-CN" altLang="en-US" dirty="0">
                <a:latin typeface="黑体" panose="02010609060101010101" pitchFamily="2" charset="-122"/>
                <a:ea typeface="黑体" panose="02010609060101010101" pitchFamily="2" charset="-122"/>
              </a:rPr>
              <a:t>学科五年级合格率约</a:t>
            </a:r>
            <a:r>
              <a:rPr lang="en-US" altLang="zh-CN" dirty="0">
                <a:latin typeface="黑体" panose="02010609060101010101" pitchFamily="2" charset="-122"/>
                <a:ea typeface="黑体" panose="02010609060101010101" pitchFamily="2" charset="-122"/>
              </a:rPr>
              <a:t>90%</a:t>
            </a:r>
            <a:r>
              <a:rPr lang="zh-CN" altLang="en-US" dirty="0">
                <a:latin typeface="黑体" panose="02010609060101010101" pitchFamily="2" charset="-122"/>
                <a:ea typeface="黑体" panose="02010609060101010101" pitchFamily="2" charset="-122"/>
              </a:rPr>
              <a:t>，八年级合格率仅</a:t>
            </a:r>
            <a:r>
              <a:rPr lang="en-US" altLang="zh-CN" dirty="0">
                <a:latin typeface="黑体" panose="02010609060101010101" pitchFamily="2" charset="-122"/>
                <a:ea typeface="黑体" panose="02010609060101010101" pitchFamily="2" charset="-122"/>
              </a:rPr>
              <a:t>68.5%</a:t>
            </a:r>
            <a:r>
              <a:rPr lang="zh-CN" altLang="en-US" dirty="0">
                <a:latin typeface="黑体" panose="02010609060101010101" pitchFamily="2" charset="-122"/>
                <a:ea typeface="黑体" panose="02010609060101010101" pitchFamily="2" charset="-122"/>
              </a:rPr>
              <a:t>，优秀率均在</a:t>
            </a:r>
            <a:r>
              <a:rPr lang="en-US" altLang="zh-CN" dirty="0">
                <a:latin typeface="黑体" panose="02010609060101010101" pitchFamily="2" charset="-122"/>
                <a:ea typeface="黑体" panose="02010609060101010101" pitchFamily="2" charset="-122"/>
              </a:rPr>
              <a:t>5%以下</a:t>
            </a:r>
            <a:r>
              <a:rPr lang="en-US" altLang="zh-CN" dirty="0" smtClean="0">
                <a:latin typeface="黑体" panose="02010609060101010101" pitchFamily="2" charset="-122"/>
                <a:ea typeface="黑体" panose="02010609060101010101" pitchFamily="2" charset="-122"/>
              </a:rPr>
              <a:t>。</a:t>
            </a:r>
            <a:endParaRPr lang="en-US" altLang="zh-CN" dirty="0" smtClean="0">
              <a:latin typeface="黑体" panose="02010609060101010101" pitchFamily="2" charset="-122"/>
              <a:ea typeface="黑体" panose="02010609060101010101" pitchFamily="2" charset="-122"/>
            </a:endParaRPr>
          </a:p>
          <a:p>
            <a:pPr marL="342900" indent="-342900">
              <a:lnSpc>
                <a:spcPct val="150000"/>
              </a:lnSpc>
              <a:buFont typeface="Arial" panose="020B0604020202020204" pitchFamily="34" charset="0"/>
              <a:buChar char="•"/>
            </a:pPr>
            <a:endParaRPr lang="en-US" altLang="zh-CN" dirty="0">
              <a:latin typeface="黑体" panose="02010609060101010101" pitchFamily="2" charset="-122"/>
              <a:ea typeface="黑体" panose="02010609060101010101" pitchFamily="2" charset="-122"/>
            </a:endParaRPr>
          </a:p>
          <a:p>
            <a:pPr marL="342900" indent="-342900">
              <a:lnSpc>
                <a:spcPct val="150000"/>
              </a:lnSpc>
              <a:buFont typeface="Arial" panose="020B0604020202020204" pitchFamily="34" charset="0"/>
              <a:buChar char="•"/>
            </a:pPr>
            <a:r>
              <a:rPr lang="zh-CN" altLang="en-US" dirty="0">
                <a:latin typeface="黑体" panose="02010609060101010101" pitchFamily="2" charset="-122"/>
                <a:ea typeface="黑体" panose="02010609060101010101" pitchFamily="2" charset="-122"/>
              </a:rPr>
              <a:t>与</a:t>
            </a:r>
            <a:r>
              <a:rPr lang="en-US" altLang="zh-CN" dirty="0" smtClean="0">
                <a:latin typeface="黑体" panose="02010609060101010101" pitchFamily="2" charset="-122"/>
                <a:ea typeface="黑体" panose="02010609060101010101" pitchFamily="2" charset="-122"/>
              </a:rPr>
              <a:t>2007年相比</a:t>
            </a:r>
            <a:r>
              <a:rPr lang="en-US" altLang="zh-CN" dirty="0">
                <a:latin typeface="黑体" panose="02010609060101010101" pitchFamily="2" charset="-122"/>
                <a:ea typeface="黑体" panose="02010609060101010101" pitchFamily="2" charset="-122"/>
              </a:rPr>
              <a:t>，</a:t>
            </a:r>
            <a:r>
              <a:rPr lang="zh-CN" altLang="en-US" dirty="0">
                <a:latin typeface="黑体" panose="02010609060101010101" pitchFamily="2" charset="-122"/>
                <a:ea typeface="黑体" panose="02010609060101010101" pitchFamily="2" charset="-122"/>
              </a:rPr>
              <a:t>就合格率而言，五年级合格率略有提高约</a:t>
            </a:r>
            <a:r>
              <a:rPr lang="en-US" altLang="zh-CN" dirty="0">
                <a:latin typeface="黑体" panose="02010609060101010101" pitchFamily="2" charset="-122"/>
                <a:ea typeface="黑体" panose="02010609060101010101" pitchFamily="2" charset="-122"/>
              </a:rPr>
              <a:t>2.7%个百分点；八年级合格率则大幅下跌约17.4%个百分点；就优秀率而言，两者均继续下降至4%以下</a:t>
            </a:r>
            <a:r>
              <a:rPr lang="en-US" altLang="zh-CN" dirty="0" smtClean="0">
                <a:latin typeface="黑体" panose="02010609060101010101" pitchFamily="2" charset="-122"/>
                <a:ea typeface="黑体" panose="02010609060101010101" pitchFamily="2" charset="-122"/>
              </a:rPr>
              <a:t>。</a:t>
            </a:r>
            <a:endParaRPr lang="en-US" altLang="zh-CN" dirty="0" smtClean="0">
              <a:latin typeface="黑体" panose="02010609060101010101" pitchFamily="2" charset="-122"/>
              <a:ea typeface="黑体" panose="02010609060101010101" pitchFamily="2" charset="-122"/>
            </a:endParaRPr>
          </a:p>
        </p:txBody>
      </p:sp>
      <p:cxnSp>
        <p:nvCxnSpPr>
          <p:cNvPr id="6" name="直接箭头连接符 5"/>
          <p:cNvCxnSpPr/>
          <p:nvPr/>
        </p:nvCxnSpPr>
        <p:spPr>
          <a:xfrm flipV="1">
            <a:off x="1237780" y="2305146"/>
            <a:ext cx="581116" cy="216023"/>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8" name="直接箭头连接符 7"/>
          <p:cNvCxnSpPr/>
          <p:nvPr/>
        </p:nvCxnSpPr>
        <p:spPr>
          <a:xfrm>
            <a:off x="2051720" y="2630914"/>
            <a:ext cx="581116" cy="558527"/>
          </a:xfrm>
          <a:prstGeom prst="straightConnector1">
            <a:avLst/>
          </a:prstGeom>
          <a:ln>
            <a:solidFill>
              <a:srgbClr val="92D050"/>
            </a:solidFill>
            <a:tailEnd type="arrow"/>
          </a:ln>
        </p:spPr>
        <p:style>
          <a:lnRef idx="3">
            <a:schemeClr val="dk1"/>
          </a:lnRef>
          <a:fillRef idx="0">
            <a:schemeClr val="dk1"/>
          </a:fillRef>
          <a:effectRef idx="2">
            <a:schemeClr val="dk1"/>
          </a:effectRef>
          <a:fontRef idx="minor">
            <a:schemeClr val="tx1"/>
          </a:fontRef>
        </p:style>
      </p:cxnSp>
      <p:cxnSp>
        <p:nvCxnSpPr>
          <p:cNvPr id="10" name="直接箭头连接符 9"/>
          <p:cNvCxnSpPr/>
          <p:nvPr/>
        </p:nvCxnSpPr>
        <p:spPr>
          <a:xfrm>
            <a:off x="2590024" y="4476946"/>
            <a:ext cx="581116" cy="558527"/>
          </a:xfrm>
          <a:prstGeom prst="straightConnector1">
            <a:avLst/>
          </a:prstGeom>
          <a:ln>
            <a:solidFill>
              <a:srgbClr val="92D050"/>
            </a:solidFill>
            <a:tailEnd type="arrow"/>
          </a:ln>
        </p:spPr>
        <p:style>
          <a:lnRef idx="3">
            <a:schemeClr val="dk1"/>
          </a:lnRef>
          <a:fillRef idx="0">
            <a:schemeClr val="dk1"/>
          </a:fillRef>
          <a:effectRef idx="2">
            <a:schemeClr val="dk1"/>
          </a:effectRef>
          <a:fontRef idx="minor">
            <a:schemeClr val="tx1"/>
          </a:fontRef>
        </p:style>
      </p:cxnSp>
      <p:cxnSp>
        <p:nvCxnSpPr>
          <p:cNvPr id="11" name="直接箭头连接符 10"/>
          <p:cNvCxnSpPr/>
          <p:nvPr/>
        </p:nvCxnSpPr>
        <p:spPr>
          <a:xfrm>
            <a:off x="3513633" y="4693131"/>
            <a:ext cx="581116" cy="533426"/>
          </a:xfrm>
          <a:prstGeom prst="straightConnector1">
            <a:avLst/>
          </a:prstGeom>
          <a:ln>
            <a:solidFill>
              <a:srgbClr val="92D050"/>
            </a:solidFill>
            <a:tailEnd type="arrow"/>
          </a:ln>
        </p:spPr>
        <p:style>
          <a:lnRef idx="3">
            <a:schemeClr val="dk1"/>
          </a:lnRef>
          <a:fillRef idx="0">
            <a:schemeClr val="dk1"/>
          </a:fillRef>
          <a:effectRef idx="2">
            <a:schemeClr val="dk1"/>
          </a:effectRef>
          <a:fontRef idx="minor">
            <a:schemeClr val="tx1"/>
          </a:fontRef>
        </p:style>
      </p:cxnSp>
      <p:sp>
        <p:nvSpPr>
          <p:cNvPr id="12" name="矩形 11"/>
          <p:cNvSpPr/>
          <p:nvPr/>
        </p:nvSpPr>
        <p:spPr>
          <a:xfrm>
            <a:off x="5004048" y="6178511"/>
            <a:ext cx="4071934"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342900" indent="-342900">
              <a:lnSpc>
                <a:spcPct val="150000"/>
              </a:lnSpc>
              <a:buFont typeface="Arial" panose="020B0604020202020204" pitchFamily="34" charset="0"/>
              <a:buChar char="•"/>
            </a:pPr>
            <a:r>
              <a:rPr lang="zh-CN" altLang="en-US" sz="1600" b="1" dirty="0" smtClean="0">
                <a:solidFill>
                  <a:srgbClr val="C00000"/>
                </a:solidFill>
                <a:latin typeface="黑体" panose="02010609060101010101" pitchFamily="2" charset="-122"/>
                <a:ea typeface="黑体" panose="02010609060101010101" pitchFamily="2" charset="-122"/>
              </a:rPr>
              <a:t>国家监测中心报告未给出相应指标结果</a:t>
            </a:r>
            <a:endParaRPr lang="en-US" altLang="zh-CN" sz="1600" b="1" dirty="0" smtClean="0">
              <a:solidFill>
                <a:srgbClr val="C00000"/>
              </a:solidFill>
              <a:latin typeface="黑体" panose="02010609060101010101" pitchFamily="2" charset="-122"/>
              <a:ea typeface="黑体" panose="02010609060101010101" pitchFamily="2" charset="-122"/>
            </a:endParaRPr>
          </a:p>
        </p:txBody>
      </p:sp>
      <p:sp>
        <p:nvSpPr>
          <p:cNvPr id="13" name="矩形 12"/>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a:ln w="0"/>
                <a:solidFill>
                  <a:schemeClr val="bg1"/>
                </a:solidFill>
                <a:effectLst>
                  <a:innerShdw blurRad="63500" dist="50800" dir="13500000">
                    <a:srgbClr val="000000">
                      <a:alpha val="50000"/>
                    </a:srgbClr>
                  </a:innerShdw>
                </a:effectLst>
              </a:rPr>
              <a:t>特色学科</a:t>
            </a:r>
            <a:endParaRPr lang="zh-CN" altLang="en-US" sz="2400" b="1" spc="50" dirty="0">
              <a:ln w="0"/>
              <a:solidFill>
                <a:schemeClr val="bg1"/>
              </a:solidFill>
              <a:effectLst>
                <a:innerShdw blurRad="63500" dist="50800" dir="13500000">
                  <a:srgbClr val="000000">
                    <a:alpha val="50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tretch>
            <a:fillRect/>
          </a:stretch>
        </p:blipFill>
        <p:spPr>
          <a:xfrm>
            <a:off x="3183426" y="1448261"/>
            <a:ext cx="5376158" cy="2700819"/>
          </a:xfrm>
          <a:prstGeom prst="rect">
            <a:avLst/>
          </a:prstGeom>
        </p:spPr>
      </p:pic>
      <p:pic>
        <p:nvPicPr>
          <p:cNvPr id="6" name="Picture 2" descr="C:\Documents and Settings\Administrator\My Documents\Fetion\temp\1b7612e1dd85450a2ce20311af7b4f8b.png"/>
          <p:cNvPicPr>
            <a:picLocks noChangeAspect="1" noChangeArrowheads="1"/>
          </p:cNvPicPr>
          <p:nvPr/>
        </p:nvPicPr>
        <p:blipFill>
          <a:blip r:embed="rId2" cstate="print"/>
          <a:srcRect/>
          <a:stretch>
            <a:fillRect/>
          </a:stretch>
        </p:blipFill>
        <p:spPr bwMode="auto">
          <a:xfrm>
            <a:off x="539552" y="1481425"/>
            <a:ext cx="2376264" cy="256129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标题 1"/>
          <p:cNvSpPr>
            <a:spLocks noGrp="1"/>
          </p:cNvSpPr>
          <p:nvPr>
            <p:ph type="title"/>
          </p:nvPr>
        </p:nvSpPr>
        <p:spPr>
          <a:xfrm>
            <a:off x="1625384" y="712895"/>
            <a:ext cx="6934200" cy="637291"/>
          </a:xfrm>
        </p:spPr>
        <p:txBody>
          <a:bodyPr>
            <a:normAutofit/>
          </a:bodyPr>
          <a:lstStyle/>
          <a:p>
            <a:pPr marL="342900" lvl="1" indent="-342900">
              <a:defRPr/>
            </a:pPr>
            <a:r>
              <a:rPr lang="zh-CN" altLang="en-US" sz="2900" kern="1200" dirty="0">
                <a:solidFill>
                  <a:schemeClr val="tx1"/>
                </a:solidFill>
                <a:latin typeface="黑体" panose="02010609060101010101" pitchFamily="2" charset="-122"/>
                <a:ea typeface="黑体" panose="02010609060101010101" pitchFamily="2" charset="-122"/>
                <a:cs typeface="+mj-cs"/>
              </a:rPr>
              <a:t>肥胖率</a:t>
            </a:r>
            <a:endParaRPr lang="zh-CN" altLang="en-US" sz="2900" kern="1200" dirty="0">
              <a:solidFill>
                <a:schemeClr val="tx1"/>
              </a:solidFill>
              <a:latin typeface="黑体" panose="02010609060101010101" pitchFamily="2" charset="-122"/>
              <a:ea typeface="黑体" panose="02010609060101010101" pitchFamily="2" charset="-122"/>
              <a:cs typeface="+mj-cs"/>
            </a:endParaRPr>
          </a:p>
        </p:txBody>
      </p:sp>
      <p:sp>
        <p:nvSpPr>
          <p:cNvPr id="9" name="流程图: 文档 8"/>
          <p:cNvSpPr/>
          <p:nvPr/>
        </p:nvSpPr>
        <p:spPr>
          <a:xfrm>
            <a:off x="395536" y="4437112"/>
            <a:ext cx="8290386" cy="2088232"/>
          </a:xfrm>
          <a:prstGeom prst="flowChartDocument">
            <a:avLst/>
          </a:prstGeom>
        </p:spPr>
        <p:style>
          <a:lnRef idx="2">
            <a:schemeClr val="accent2"/>
          </a:lnRef>
          <a:fillRef idx="1">
            <a:schemeClr val="lt1"/>
          </a:fillRef>
          <a:effectRef idx="0">
            <a:schemeClr val="accent2"/>
          </a:effectRef>
          <a:fontRef idx="minor">
            <a:schemeClr val="dk1"/>
          </a:fontRef>
        </p:style>
        <p:txBody>
          <a:bodyPr rtlCol="0" anchor="ctr"/>
          <a:lstStyle/>
          <a:p>
            <a:pPr marL="342900" indent="-342900">
              <a:lnSpc>
                <a:spcPct val="150000"/>
              </a:lnSpc>
              <a:buFont typeface="Arial" panose="020B0604020202020204" pitchFamily="34" charset="0"/>
              <a:buChar char="•"/>
            </a:pPr>
            <a:r>
              <a:rPr lang="zh-CN" altLang="en-US" sz="2000" b="1" dirty="0" smtClean="0">
                <a:latin typeface="黑体" panose="02010609060101010101" pitchFamily="2" charset="-122"/>
                <a:ea typeface="黑体" panose="02010609060101010101" pitchFamily="2" charset="-122"/>
              </a:rPr>
              <a:t>基于</a:t>
            </a:r>
            <a:r>
              <a:rPr lang="en-US" altLang="zh-CN" sz="2000" b="1" dirty="0" smtClean="0">
                <a:latin typeface="黑体" panose="02010609060101010101" pitchFamily="2" charset="-122"/>
                <a:ea typeface="黑体" panose="02010609060101010101" pitchFamily="2" charset="-122"/>
              </a:rPr>
              <a:t>《</a:t>
            </a:r>
            <a:r>
              <a:rPr lang="zh-CN" altLang="en-US" sz="2000" b="1" dirty="0" smtClean="0">
                <a:latin typeface="黑体" panose="02010609060101010101" pitchFamily="2" charset="-122"/>
                <a:ea typeface="黑体" panose="02010609060101010101" pitchFamily="2" charset="-122"/>
              </a:rPr>
              <a:t>国家学生体质健康标准</a:t>
            </a:r>
            <a:r>
              <a:rPr lang="en-US" altLang="zh-CN" sz="2000" b="1" dirty="0" smtClean="0">
                <a:latin typeface="黑体" panose="02010609060101010101" pitchFamily="2" charset="-122"/>
                <a:ea typeface="黑体" panose="02010609060101010101" pitchFamily="2" charset="-122"/>
              </a:rPr>
              <a:t>》，</a:t>
            </a:r>
            <a:r>
              <a:rPr lang="en-US" altLang="zh-CN" sz="2000" b="1" dirty="0" err="1" smtClean="0">
                <a:latin typeface="黑体" panose="02010609060101010101" pitchFamily="2" charset="-122"/>
                <a:ea typeface="黑体" panose="02010609060101010101" pitchFamily="2" charset="-122"/>
              </a:rPr>
              <a:t>将学生身体形态划分为五种</a:t>
            </a:r>
            <a:r>
              <a:rPr lang="zh-CN" altLang="en-US" sz="2000" b="1" dirty="0" smtClean="0">
                <a:latin typeface="黑体" panose="02010609060101010101" pitchFamily="2" charset="-122"/>
                <a:ea typeface="黑体" panose="02010609060101010101" pitchFamily="2" charset="-122"/>
              </a:rPr>
              <a:t>：营养不良、较低体重、正常体重、超重、肥胖。</a:t>
            </a:r>
            <a:endParaRPr lang="en-US" altLang="zh-CN" sz="2000" b="1" dirty="0" smtClean="0">
              <a:latin typeface="黑体" panose="02010609060101010101" pitchFamily="2" charset="-122"/>
              <a:ea typeface="黑体" panose="02010609060101010101" pitchFamily="2" charset="-122"/>
            </a:endParaRPr>
          </a:p>
          <a:p>
            <a:pPr marL="342900" indent="-342900">
              <a:lnSpc>
                <a:spcPct val="150000"/>
              </a:lnSpc>
              <a:buFont typeface="Wingdings" panose="05000000000000000000" pitchFamily="2" charset="2"/>
              <a:buChar char="ü"/>
            </a:pPr>
            <a:r>
              <a:rPr lang="zh-CN" altLang="en-US" sz="2000" dirty="0" smtClean="0">
                <a:latin typeface="华文楷体" panose="02010600040101010101" pitchFamily="2" charset="-122"/>
                <a:ea typeface="华文楷体" panose="02010600040101010101" pitchFamily="2" charset="-122"/>
              </a:rPr>
              <a:t>五年级正常体重学生比例为</a:t>
            </a:r>
            <a:r>
              <a:rPr lang="en-US" altLang="zh-CN" sz="2000" dirty="0" smtClean="0">
                <a:latin typeface="华文楷体" panose="02010600040101010101" pitchFamily="2" charset="-122"/>
                <a:ea typeface="华文楷体" panose="02010600040101010101" pitchFamily="2" charset="-122"/>
              </a:rPr>
              <a:t>34.1%</a:t>
            </a:r>
            <a:r>
              <a:rPr lang="zh-CN" altLang="en-US" sz="2000" dirty="0" smtClean="0">
                <a:latin typeface="华文楷体" panose="02010600040101010101" pitchFamily="2" charset="-122"/>
                <a:ea typeface="华文楷体" panose="02010600040101010101" pitchFamily="2" charset="-122"/>
              </a:rPr>
              <a:t>，肥胖率</a:t>
            </a:r>
            <a:r>
              <a:rPr lang="en-US" altLang="zh-CN" sz="2000" dirty="0" smtClean="0">
                <a:latin typeface="华文楷体" panose="02010600040101010101" pitchFamily="2" charset="-122"/>
                <a:ea typeface="华文楷体" panose="02010600040101010101" pitchFamily="2" charset="-122"/>
              </a:rPr>
              <a:t>20.1%</a:t>
            </a:r>
            <a:r>
              <a:rPr lang="zh-CN" altLang="en-US" sz="2000" dirty="0" smtClean="0">
                <a:latin typeface="华文楷体" panose="02010600040101010101" pitchFamily="2" charset="-122"/>
                <a:ea typeface="华文楷体" panose="02010600040101010101" pitchFamily="2" charset="-122"/>
              </a:rPr>
              <a:t>。</a:t>
            </a:r>
            <a:endParaRPr lang="en-US" altLang="zh-CN" sz="2000" dirty="0" smtClean="0">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ü"/>
            </a:pPr>
            <a:r>
              <a:rPr lang="zh-CN" altLang="en-US" sz="2000" dirty="0">
                <a:latin typeface="华文楷体" panose="02010600040101010101" pitchFamily="2" charset="-122"/>
                <a:ea typeface="华文楷体" panose="02010600040101010101" pitchFamily="2" charset="-122"/>
              </a:rPr>
              <a:t>八</a:t>
            </a:r>
            <a:r>
              <a:rPr lang="zh-CN" altLang="en-US" sz="2000" dirty="0" smtClean="0">
                <a:latin typeface="华文楷体" panose="02010600040101010101" pitchFamily="2" charset="-122"/>
                <a:ea typeface="华文楷体" panose="02010600040101010101" pitchFamily="2" charset="-122"/>
              </a:rPr>
              <a:t>年级正常体重学生比例为</a:t>
            </a:r>
            <a:r>
              <a:rPr lang="en-US" altLang="zh-CN" sz="2000" dirty="0" smtClean="0">
                <a:latin typeface="华文楷体" panose="02010600040101010101" pitchFamily="2" charset="-122"/>
                <a:ea typeface="华文楷体" panose="02010600040101010101" pitchFamily="2" charset="-122"/>
              </a:rPr>
              <a:t>28.6%</a:t>
            </a:r>
            <a:r>
              <a:rPr lang="zh-CN" altLang="en-US" sz="2000" dirty="0" smtClean="0">
                <a:latin typeface="华文楷体" panose="02010600040101010101" pitchFamily="2" charset="-122"/>
                <a:ea typeface="华文楷体" panose="02010600040101010101" pitchFamily="2" charset="-122"/>
              </a:rPr>
              <a:t>，肥胖率</a:t>
            </a:r>
            <a:r>
              <a:rPr lang="en-US" altLang="zh-CN" sz="2000" dirty="0" smtClean="0">
                <a:latin typeface="华文楷体" panose="02010600040101010101" pitchFamily="2" charset="-122"/>
                <a:ea typeface="华文楷体" panose="02010600040101010101" pitchFamily="2" charset="-122"/>
              </a:rPr>
              <a:t>19.9%</a:t>
            </a:r>
            <a:r>
              <a:rPr lang="zh-CN" altLang="en-US" sz="2000" dirty="0" smtClean="0">
                <a:latin typeface="华文楷体" panose="02010600040101010101" pitchFamily="2" charset="-122"/>
                <a:ea typeface="华文楷体" panose="02010600040101010101" pitchFamily="2" charset="-122"/>
              </a:rPr>
              <a:t>。</a:t>
            </a:r>
            <a:endParaRPr lang="zh-CN" altLang="en-US" sz="2000" dirty="0">
              <a:latin typeface="华文楷体" panose="02010600040101010101" pitchFamily="2" charset="-122"/>
              <a:ea typeface="华文楷体" panose="02010600040101010101" pitchFamily="2" charset="-122"/>
            </a:endParaRPr>
          </a:p>
        </p:txBody>
      </p:sp>
      <p:sp>
        <p:nvSpPr>
          <p:cNvPr id="8" name="矩形 7"/>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effectLst>
                  <a:innerShdw blurRad="63500" dist="50800" dir="13500000">
                    <a:srgbClr val="000000">
                      <a:alpha val="50000"/>
                    </a:srgbClr>
                  </a:innerShdw>
                </a:effectLst>
              </a:rPr>
              <a:t>体育学科</a:t>
            </a:r>
            <a:endParaRPr lang="zh-CN" altLang="en-US" sz="2400" b="1" spc="50" dirty="0">
              <a:ln w="0"/>
              <a:solidFill>
                <a:schemeClr val="bg1"/>
              </a:solidFill>
              <a:effectLst>
                <a:innerShdw blurRad="63500" dist="50800" dir="13500000">
                  <a:srgbClr val="000000">
                    <a:alpha val="50000"/>
                  </a:srgbClr>
                </a:innerShdw>
              </a:effectLs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5329256"/>
            <a:ext cx="2411760" cy="15483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39529" y="692696"/>
            <a:ext cx="6934200" cy="660119"/>
          </a:xfrm>
        </p:spPr>
        <p:txBody>
          <a:bodyPr>
            <a:normAutofit/>
          </a:bodyPr>
          <a:lstStyle/>
          <a:p>
            <a:pPr marL="342900" lvl="1" indent="-342900">
              <a:defRPr/>
            </a:pPr>
            <a:r>
              <a:rPr lang="zh-CN" altLang="en-US" sz="2900" kern="1200" dirty="0">
                <a:solidFill>
                  <a:schemeClr val="tx1"/>
                </a:solidFill>
                <a:latin typeface="黑体" panose="02010609060101010101" pitchFamily="2" charset="-122"/>
                <a:ea typeface="黑体" panose="02010609060101010101" pitchFamily="2" charset="-122"/>
                <a:cs typeface="+mj-cs"/>
              </a:rPr>
              <a:t>阳光一小时</a:t>
            </a:r>
            <a:endParaRPr lang="zh-CN" altLang="en-US" sz="2900" kern="1200" dirty="0">
              <a:solidFill>
                <a:schemeClr val="tx1"/>
              </a:solidFill>
              <a:latin typeface="黑体" panose="02010609060101010101" pitchFamily="2" charset="-122"/>
              <a:ea typeface="黑体" panose="02010609060101010101" pitchFamily="2" charset="-122"/>
              <a:cs typeface="+mj-cs"/>
            </a:endParaRPr>
          </a:p>
        </p:txBody>
      </p:sp>
      <p:sp>
        <p:nvSpPr>
          <p:cNvPr id="3" name="内容占位符 2"/>
          <p:cNvSpPr>
            <a:spLocks noGrp="1"/>
          </p:cNvSpPr>
          <p:nvPr>
            <p:ph idx="1"/>
          </p:nvPr>
        </p:nvSpPr>
        <p:spPr>
          <a:xfrm>
            <a:off x="179512" y="3857247"/>
            <a:ext cx="8964488" cy="723881"/>
          </a:xfrm>
        </p:spPr>
        <p:style>
          <a:lnRef idx="2">
            <a:schemeClr val="accent3"/>
          </a:lnRef>
          <a:fillRef idx="1">
            <a:schemeClr val="lt1"/>
          </a:fillRef>
          <a:effectRef idx="0">
            <a:schemeClr val="accent3"/>
          </a:effectRef>
          <a:fontRef idx="minor">
            <a:schemeClr val="dk1"/>
          </a:fontRef>
        </p:style>
        <p:txBody>
          <a:bodyPr/>
          <a:lstStyle/>
          <a:p>
            <a:pPr marL="361950" indent="0">
              <a:buNone/>
            </a:pPr>
            <a:r>
              <a:rPr lang="zh-CN" altLang="en-US" sz="1800" b="1" dirty="0" smtClean="0">
                <a:latin typeface="仿宋" panose="02010609060101010101" pitchFamily="49" charset="-122"/>
                <a:ea typeface="仿宋" panose="02010609060101010101" pitchFamily="49" charset="-122"/>
              </a:rPr>
              <a:t>依据</a:t>
            </a:r>
            <a:r>
              <a:rPr lang="zh-CN" altLang="zh-CN" sz="1800" b="1" dirty="0" smtClean="0">
                <a:latin typeface="仿宋" panose="02010609060101010101" pitchFamily="49" charset="-122"/>
                <a:ea typeface="仿宋" panose="02010609060101010101" pitchFamily="49" charset="-122"/>
              </a:rPr>
              <a:t>《中共中央、国务院关于加强青少年体育增强青少年体质的意见》中发［</a:t>
            </a:r>
            <a:r>
              <a:rPr lang="en-US" altLang="zh-CN" sz="1800" b="1" dirty="0" smtClean="0">
                <a:latin typeface="仿宋" panose="02010609060101010101" pitchFamily="49" charset="-122"/>
                <a:ea typeface="仿宋" panose="02010609060101010101" pitchFamily="49" charset="-122"/>
              </a:rPr>
              <a:t>7</a:t>
            </a:r>
            <a:r>
              <a:rPr lang="zh-CN" altLang="zh-CN" sz="1800" b="1" dirty="0" smtClean="0">
                <a:latin typeface="仿宋" panose="02010609060101010101" pitchFamily="49" charset="-122"/>
                <a:ea typeface="仿宋" panose="02010609060101010101" pitchFamily="49" charset="-122"/>
              </a:rPr>
              <a:t>号］文件</a:t>
            </a:r>
            <a:r>
              <a:rPr lang="zh-CN" altLang="en-US" sz="1800" b="1" dirty="0" smtClean="0">
                <a:latin typeface="仿宋" panose="02010609060101010101" pitchFamily="49" charset="-122"/>
                <a:ea typeface="仿宋" panose="02010609060101010101" pitchFamily="49" charset="-122"/>
              </a:rPr>
              <a:t>。文件规定</a:t>
            </a:r>
            <a:r>
              <a:rPr lang="zh-CN" altLang="zh-CN" sz="1800" b="1" dirty="0" smtClean="0">
                <a:latin typeface="仿宋" panose="02010609060101010101" pitchFamily="49" charset="-122"/>
                <a:ea typeface="仿宋" panose="02010609060101010101" pitchFamily="49" charset="-122"/>
              </a:rPr>
              <a:t>“确保学生每天锻炼一小时”</a:t>
            </a:r>
            <a:r>
              <a:rPr lang="zh-CN" altLang="en-US" sz="1800" b="1" dirty="0" smtClean="0">
                <a:latin typeface="仿宋" panose="02010609060101010101" pitchFamily="49" charset="-122"/>
                <a:ea typeface="仿宋" panose="02010609060101010101" pitchFamily="49" charset="-122"/>
              </a:rPr>
              <a:t>，这也被称作“阳光一小时”。</a:t>
            </a:r>
            <a:endParaRPr lang="zh-CN" altLang="en-US" sz="1800" b="1" dirty="0">
              <a:solidFill>
                <a:srgbClr val="FF0000"/>
              </a:solidFill>
              <a:latin typeface="仿宋" panose="02010609060101010101" pitchFamily="49" charset="-122"/>
              <a:ea typeface="仿宋" panose="02010609060101010101" pitchFamily="49" charset="-122"/>
            </a:endParaRPr>
          </a:p>
        </p:txBody>
      </p:sp>
      <p:pic>
        <p:nvPicPr>
          <p:cNvPr id="9" name="图片 8"/>
          <p:cNvPicPr>
            <a:picLocks noChangeAspect="1"/>
          </p:cNvPicPr>
          <p:nvPr/>
        </p:nvPicPr>
        <p:blipFill>
          <a:blip r:embed="rId1" cstate="print"/>
          <a:stretch>
            <a:fillRect/>
          </a:stretch>
        </p:blipFill>
        <p:spPr>
          <a:xfrm>
            <a:off x="350490" y="1556792"/>
            <a:ext cx="4180610" cy="2228447"/>
          </a:xfrm>
          <a:prstGeom prst="rect">
            <a:avLst/>
          </a:prstGeom>
        </p:spPr>
      </p:pic>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4716017" y="1556792"/>
            <a:ext cx="4248472" cy="2281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流程图: 文档 11"/>
          <p:cNvSpPr/>
          <p:nvPr/>
        </p:nvSpPr>
        <p:spPr>
          <a:xfrm>
            <a:off x="314061" y="4653136"/>
            <a:ext cx="8650427" cy="2304256"/>
          </a:xfrm>
          <a:prstGeom prst="flowChartDocument">
            <a:avLst/>
          </a:prstGeom>
        </p:spPr>
        <p:style>
          <a:lnRef idx="2">
            <a:schemeClr val="accent2"/>
          </a:lnRef>
          <a:fillRef idx="1">
            <a:schemeClr val="lt1"/>
          </a:fillRef>
          <a:effectRef idx="0">
            <a:schemeClr val="accent2"/>
          </a:effectRef>
          <a:fontRef idx="minor">
            <a:schemeClr val="dk1"/>
          </a:fontRef>
        </p:style>
        <p:txBody>
          <a:bodyPr rtlCol="0" anchor="ctr"/>
          <a:lstStyle/>
          <a:p>
            <a:pPr marL="342900" indent="-342900">
              <a:buFont typeface="Arial" panose="020B0604020202020204" pitchFamily="34" charset="0"/>
              <a:buChar char="•"/>
            </a:pPr>
            <a:r>
              <a:rPr lang="zh-CN" altLang="en-US" sz="2000" b="1" dirty="0" smtClean="0">
                <a:latin typeface="黑体" panose="02010609060101010101" pitchFamily="2" charset="-122"/>
                <a:ea typeface="黑体" panose="02010609060101010101" pitchFamily="2" charset="-122"/>
              </a:rPr>
              <a:t>阳光一小时</a:t>
            </a:r>
            <a:endParaRPr lang="en-US" altLang="zh-CN" sz="2000" b="1" dirty="0" smtClean="0">
              <a:latin typeface="黑体" panose="02010609060101010101" pitchFamily="2" charset="-122"/>
              <a:ea typeface="黑体" panose="02010609060101010101" pitchFamily="2" charset="-122"/>
            </a:endParaRPr>
          </a:p>
          <a:p>
            <a:pPr marL="342900" indent="-342900">
              <a:buFont typeface="Wingdings" panose="05000000000000000000" pitchFamily="2" charset="2"/>
              <a:buChar char="ü"/>
            </a:pPr>
            <a:r>
              <a:rPr lang="en-US" altLang="zh-CN" sz="2000" dirty="0" smtClean="0">
                <a:latin typeface="华文楷体" panose="02010600040101010101" pitchFamily="2" charset="-122"/>
                <a:ea typeface="华文楷体" panose="02010600040101010101" pitchFamily="2" charset="-122"/>
              </a:rPr>
              <a:t>2011</a:t>
            </a:r>
            <a:r>
              <a:rPr lang="zh-CN" altLang="en-US" sz="2000" dirty="0" smtClean="0">
                <a:latin typeface="华文楷体" panose="02010600040101010101" pitchFamily="2" charset="-122"/>
                <a:ea typeface="华文楷体" panose="02010600040101010101" pitchFamily="2" charset="-122"/>
              </a:rPr>
              <a:t>年五年级学生每天能够参加阳光一小时的学生比例为</a:t>
            </a:r>
            <a:r>
              <a:rPr lang="en-US" altLang="zh-CN" sz="2000" dirty="0" smtClean="0">
                <a:latin typeface="华文楷体" panose="02010600040101010101" pitchFamily="2" charset="-122"/>
                <a:ea typeface="华文楷体" panose="02010600040101010101" pitchFamily="2" charset="-122"/>
              </a:rPr>
              <a:t>87.7%</a:t>
            </a:r>
            <a:r>
              <a:rPr lang="zh-CN" altLang="en-US" sz="2000" dirty="0" smtClean="0">
                <a:latin typeface="华文楷体" panose="02010600040101010101" pitchFamily="2" charset="-122"/>
                <a:ea typeface="华文楷体" panose="02010600040101010101" pitchFamily="2" charset="-122"/>
              </a:rPr>
              <a:t>，八年级为</a:t>
            </a:r>
            <a:r>
              <a:rPr lang="en-US" altLang="zh-CN" sz="2000" dirty="0" smtClean="0">
                <a:latin typeface="华文楷体" panose="02010600040101010101" pitchFamily="2" charset="-122"/>
                <a:ea typeface="华文楷体" panose="02010600040101010101" pitchFamily="2" charset="-122"/>
              </a:rPr>
              <a:t>73.3%</a:t>
            </a:r>
            <a:r>
              <a:rPr lang="zh-CN" altLang="en-US" sz="2000" dirty="0" smtClean="0">
                <a:latin typeface="华文楷体" panose="02010600040101010101" pitchFamily="2" charset="-122"/>
                <a:ea typeface="华文楷体" panose="02010600040101010101" pitchFamily="2" charset="-122"/>
              </a:rPr>
              <a:t>；</a:t>
            </a:r>
            <a:endParaRPr lang="en-US" altLang="zh-CN" sz="2000" dirty="0" smtClean="0">
              <a:latin typeface="华文楷体" panose="02010600040101010101" pitchFamily="2" charset="-122"/>
              <a:ea typeface="华文楷体" panose="02010600040101010101" pitchFamily="2" charset="-122"/>
            </a:endParaRPr>
          </a:p>
          <a:p>
            <a:pPr marL="342900" indent="-342900">
              <a:buFont typeface="Arial" panose="020B0604020202020204" pitchFamily="34" charset="0"/>
              <a:buChar char="•"/>
            </a:pPr>
            <a:r>
              <a:rPr lang="zh-CN" altLang="en-US" sz="2000" b="1" dirty="0">
                <a:solidFill>
                  <a:srgbClr val="C00000"/>
                </a:solidFill>
                <a:latin typeface="黑体" panose="02010609060101010101" pitchFamily="2" charset="-122"/>
                <a:ea typeface="黑体" panose="02010609060101010101" pitchFamily="2" charset="-122"/>
              </a:rPr>
              <a:t>国家监测中心结果</a:t>
            </a:r>
            <a:r>
              <a:rPr lang="zh-CN" altLang="en-US" sz="2000" b="1" dirty="0" smtClean="0">
                <a:solidFill>
                  <a:srgbClr val="C00000"/>
                </a:solidFill>
                <a:latin typeface="黑体" panose="02010609060101010101" pitchFamily="2" charset="-122"/>
                <a:ea typeface="黑体" panose="02010609060101010101" pitchFamily="2" charset="-122"/>
              </a:rPr>
              <a:t>：</a:t>
            </a:r>
            <a:endParaRPr lang="en-US" altLang="zh-CN" sz="2000" b="1" dirty="0" smtClean="0">
              <a:solidFill>
                <a:srgbClr val="C00000"/>
              </a:solidFill>
              <a:latin typeface="黑体" panose="02010609060101010101" pitchFamily="2" charset="-122"/>
              <a:ea typeface="黑体" panose="02010609060101010101" pitchFamily="2" charset="-122"/>
            </a:endParaRPr>
          </a:p>
          <a:p>
            <a:pPr marL="342900" lvl="0" indent="-342900">
              <a:buFont typeface="Wingdings" panose="05000000000000000000" pitchFamily="2" charset="2"/>
              <a:buChar char="ü"/>
            </a:pPr>
            <a:r>
              <a:rPr lang="zh-CN" altLang="en-US" sz="2000" dirty="0">
                <a:solidFill>
                  <a:srgbClr val="C00000"/>
                </a:solidFill>
                <a:latin typeface="华文楷体" panose="02010600040101010101" pitchFamily="2" charset="-122"/>
                <a:ea typeface="华文楷体" panose="02010600040101010101" pitchFamily="2" charset="-122"/>
              </a:rPr>
              <a:t>每周组织一小时集体体育锻炼在</a:t>
            </a:r>
            <a:r>
              <a:rPr lang="en-US" altLang="zh-CN" sz="2000" dirty="0">
                <a:solidFill>
                  <a:srgbClr val="C00000"/>
                </a:solidFill>
                <a:latin typeface="华文楷体" panose="02010600040101010101" pitchFamily="2" charset="-122"/>
                <a:ea typeface="华文楷体" panose="02010600040101010101" pitchFamily="2" charset="-122"/>
              </a:rPr>
              <a:t>3</a:t>
            </a:r>
            <a:r>
              <a:rPr lang="zh-CN" altLang="en-US" sz="2000" dirty="0">
                <a:solidFill>
                  <a:srgbClr val="C00000"/>
                </a:solidFill>
                <a:latin typeface="华文楷体" panose="02010600040101010101" pitchFamily="2" charset="-122"/>
                <a:ea typeface="华文楷体" panose="02010600040101010101" pitchFamily="2" charset="-122"/>
              </a:rPr>
              <a:t>次及以上的，四年级为</a:t>
            </a:r>
            <a:r>
              <a:rPr lang="en-US" altLang="zh-CN" sz="2000" dirty="0">
                <a:solidFill>
                  <a:srgbClr val="C00000"/>
                </a:solidFill>
                <a:latin typeface="华文楷体" panose="02010600040101010101" pitchFamily="2" charset="-122"/>
                <a:ea typeface="华文楷体" panose="02010600040101010101" pitchFamily="2" charset="-122"/>
              </a:rPr>
              <a:t>39.6%</a:t>
            </a:r>
            <a:r>
              <a:rPr lang="zh-CN" altLang="en-US" sz="2000" dirty="0">
                <a:solidFill>
                  <a:srgbClr val="C00000"/>
                </a:solidFill>
                <a:latin typeface="华文楷体" panose="02010600040101010101" pitchFamily="2" charset="-122"/>
                <a:ea typeface="华文楷体" panose="02010600040101010101" pitchFamily="2" charset="-122"/>
              </a:rPr>
              <a:t>，八年级为</a:t>
            </a:r>
            <a:r>
              <a:rPr lang="en-US" altLang="zh-CN" sz="2000" dirty="0">
                <a:solidFill>
                  <a:srgbClr val="C00000"/>
                </a:solidFill>
                <a:latin typeface="华文楷体" panose="02010600040101010101" pitchFamily="2" charset="-122"/>
                <a:ea typeface="华文楷体" panose="02010600040101010101" pitchFamily="2" charset="-122"/>
              </a:rPr>
              <a:t>41.7</a:t>
            </a:r>
            <a:r>
              <a:rPr lang="en-US" altLang="zh-CN" sz="2000" dirty="0" smtClean="0">
                <a:solidFill>
                  <a:srgbClr val="C00000"/>
                </a:solidFill>
                <a:latin typeface="华文楷体" panose="02010600040101010101" pitchFamily="2" charset="-122"/>
                <a:ea typeface="华文楷体" panose="02010600040101010101" pitchFamily="2" charset="-122"/>
              </a:rPr>
              <a:t>%</a:t>
            </a:r>
            <a:r>
              <a:rPr lang="zh-CN" altLang="en-US" sz="2000" dirty="0" smtClean="0">
                <a:solidFill>
                  <a:srgbClr val="C00000"/>
                </a:solidFill>
                <a:latin typeface="华文楷体" panose="02010600040101010101" pitchFamily="2" charset="-122"/>
                <a:ea typeface="华文楷体" panose="02010600040101010101" pitchFamily="2" charset="-122"/>
              </a:rPr>
              <a:t>。</a:t>
            </a:r>
            <a:endParaRPr lang="zh-CN" altLang="en-US" sz="2000" dirty="0">
              <a:solidFill>
                <a:srgbClr val="C00000"/>
              </a:solidFill>
              <a:latin typeface="华文楷体" panose="02010600040101010101" pitchFamily="2" charset="-122"/>
              <a:ea typeface="华文楷体" panose="02010600040101010101" pitchFamily="2" charset="-122"/>
            </a:endParaRPr>
          </a:p>
        </p:txBody>
      </p:sp>
      <p:sp>
        <p:nvSpPr>
          <p:cNvPr id="6" name="文本框 5"/>
          <p:cNvSpPr txBox="1"/>
          <p:nvPr/>
        </p:nvSpPr>
        <p:spPr>
          <a:xfrm>
            <a:off x="5508104" y="1744242"/>
            <a:ext cx="3096344" cy="523220"/>
          </a:xfrm>
          <a:prstGeom prst="rect">
            <a:avLst/>
          </a:prstGeom>
          <a:noFill/>
        </p:spPr>
        <p:txBody>
          <a:bodyPr wrap="square" rtlCol="0">
            <a:spAutoFit/>
          </a:bodyPr>
          <a:lstStyle/>
          <a:p>
            <a:r>
              <a:rPr lang="zh-CN" altLang="en-US" sz="1400" b="1" dirty="0" smtClean="0"/>
              <a:t>四、八年级每周组织一小时集体体育锻炼的次数</a:t>
            </a:r>
            <a:endParaRPr lang="zh-CN" altLang="en-US" sz="1400" b="1" dirty="0"/>
          </a:p>
        </p:txBody>
      </p:sp>
      <p:sp>
        <p:nvSpPr>
          <p:cNvPr id="10" name="矩形 9"/>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effectLst>
                  <a:innerShdw blurRad="63500" dist="50800" dir="13500000">
                    <a:srgbClr val="000000">
                      <a:alpha val="50000"/>
                    </a:srgbClr>
                  </a:innerShdw>
                </a:effectLst>
              </a:rPr>
              <a:t>体育学科</a:t>
            </a:r>
            <a:endParaRPr lang="zh-CN" altLang="en-US" sz="2400" b="1" spc="50" dirty="0">
              <a:ln w="0"/>
              <a:solidFill>
                <a:schemeClr val="bg1"/>
              </a:solidFill>
              <a:effectLst>
                <a:innerShdw blurRad="63500" dist="50800" dir="13500000">
                  <a:srgbClr val="000000">
                    <a:alpha val="50000"/>
                  </a:srgbClr>
                </a:innerShdw>
              </a:effectLst>
            </a:endParaRPr>
          </a:p>
        </p:txBody>
      </p:sp>
      <p:pic>
        <p:nvPicPr>
          <p:cNvPr id="4" name="图片 3"/>
          <p:cNvPicPr>
            <a:picLocks noChangeAspect="1"/>
          </p:cNvPicPr>
          <p:nvPr/>
        </p:nvPicPr>
        <p:blipFill>
          <a:blip r:embed="rId3"/>
          <a:stretch>
            <a:fillRect/>
          </a:stretch>
        </p:blipFill>
        <p:spPr>
          <a:xfrm>
            <a:off x="7236296" y="-12323"/>
            <a:ext cx="1907704" cy="126602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11152" y="714400"/>
            <a:ext cx="6661248" cy="554360"/>
          </a:xfrm>
        </p:spPr>
        <p:txBody>
          <a:bodyPr>
            <a:normAutofit/>
          </a:bodyPr>
          <a:lstStyle/>
          <a:p>
            <a:pPr marL="342900" lvl="1" indent="-342900">
              <a:defRPr/>
            </a:pPr>
            <a:r>
              <a:rPr lang="zh-CN" altLang="en-US" sz="2900" kern="1200" dirty="0">
                <a:solidFill>
                  <a:schemeClr val="tx1"/>
                </a:solidFill>
                <a:latin typeface="黑体" panose="02010609060101010101" pitchFamily="2" charset="-122"/>
                <a:ea typeface="黑体" panose="02010609060101010101" pitchFamily="2" charset="-122"/>
                <a:cs typeface="+mj-cs"/>
              </a:rPr>
              <a:t>场地器材情况</a:t>
            </a:r>
            <a:endParaRPr lang="zh-CN" altLang="en-US" sz="2900" kern="1200" dirty="0">
              <a:solidFill>
                <a:schemeClr val="tx1"/>
              </a:solidFill>
              <a:latin typeface="黑体" panose="02010609060101010101" pitchFamily="2" charset="-122"/>
              <a:ea typeface="黑体" panose="02010609060101010101" pitchFamily="2" charset="-122"/>
              <a:cs typeface="+mj-cs"/>
            </a:endParaRPr>
          </a:p>
        </p:txBody>
      </p:sp>
      <p:grpSp>
        <p:nvGrpSpPr>
          <p:cNvPr id="9" name="组合 8"/>
          <p:cNvGrpSpPr/>
          <p:nvPr/>
        </p:nvGrpSpPr>
        <p:grpSpPr>
          <a:xfrm>
            <a:off x="590364" y="1484784"/>
            <a:ext cx="7776864" cy="3024336"/>
            <a:chOff x="-21998" y="1085552"/>
            <a:chExt cx="9169400" cy="5511800"/>
          </a:xfrm>
        </p:grpSpPr>
        <p:pic>
          <p:nvPicPr>
            <p:cNvPr id="15"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1998" y="1085552"/>
              <a:ext cx="45847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2702" y="1085552"/>
              <a:ext cx="45847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98" y="3841452"/>
              <a:ext cx="45847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2539" y="3841452"/>
              <a:ext cx="45847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流程图: 文档 9"/>
          <p:cNvSpPr/>
          <p:nvPr/>
        </p:nvSpPr>
        <p:spPr>
          <a:xfrm>
            <a:off x="395536" y="4572008"/>
            <a:ext cx="8290386" cy="2285992"/>
          </a:xfrm>
          <a:prstGeom prst="flowChartDocument">
            <a:avLst/>
          </a:prstGeom>
        </p:spPr>
        <p:style>
          <a:lnRef idx="2">
            <a:schemeClr val="accent2"/>
          </a:lnRef>
          <a:fillRef idx="1">
            <a:schemeClr val="lt1"/>
          </a:fillRef>
          <a:effectRef idx="0">
            <a:schemeClr val="accent2"/>
          </a:effectRef>
          <a:fontRef idx="minor">
            <a:schemeClr val="dk1"/>
          </a:fontRef>
        </p:style>
        <p:txBody>
          <a:bodyPr rtlCol="0" anchor="ctr"/>
          <a:lstStyle/>
          <a:p>
            <a:pPr marL="342900" indent="-342900">
              <a:lnSpc>
                <a:spcPct val="150000"/>
              </a:lnSpc>
              <a:buFont typeface="Arial" panose="020B0604020202020204" pitchFamily="34" charset="0"/>
              <a:buChar char="•"/>
            </a:pPr>
            <a:r>
              <a:rPr lang="zh-CN" altLang="en-US" dirty="0" smtClean="0">
                <a:latin typeface="黑体" panose="02010609060101010101" pitchFamily="2" charset="-122"/>
                <a:ea typeface="黑体" panose="02010609060101010101" pitchFamily="2" charset="-122"/>
              </a:rPr>
              <a:t>从场地器材满足比例来看，五、八年级体育场地和器材满足体育课需求的比例仅为三成左右，有待进一步加强；</a:t>
            </a:r>
            <a:endParaRPr lang="en-US" altLang="zh-CN" dirty="0" smtClean="0">
              <a:latin typeface="黑体" panose="02010609060101010101" pitchFamily="2" charset="-122"/>
              <a:ea typeface="黑体" panose="02010609060101010101" pitchFamily="2" charset="-122"/>
            </a:endParaRPr>
          </a:p>
          <a:p>
            <a:pPr marL="342900" indent="-342900">
              <a:lnSpc>
                <a:spcPct val="150000"/>
              </a:lnSpc>
              <a:buFont typeface="Arial" panose="020B0604020202020204" pitchFamily="34" charset="0"/>
              <a:buChar char="•"/>
            </a:pPr>
            <a:r>
              <a:rPr lang="zh-CN" altLang="en-US" dirty="0" smtClean="0">
                <a:latin typeface="黑体" panose="02010609060101010101" pitchFamily="2" charset="-122"/>
                <a:ea typeface="黑体" panose="02010609060101010101" pitchFamily="2" charset="-122"/>
              </a:rPr>
              <a:t>从器材质量来看，五、八年级体育器材的质量较好的比例，五年级仅为</a:t>
            </a:r>
            <a:r>
              <a:rPr lang="en-US" altLang="zh-CN" dirty="0" smtClean="0">
                <a:latin typeface="黑体" panose="02010609060101010101" pitchFamily="2" charset="-122"/>
                <a:ea typeface="黑体" panose="02010609060101010101" pitchFamily="2" charset="-122"/>
              </a:rPr>
              <a:t>12%</a:t>
            </a:r>
            <a:r>
              <a:rPr lang="zh-CN" altLang="en-US" dirty="0" smtClean="0">
                <a:latin typeface="黑体" panose="02010609060101010101" pitchFamily="2" charset="-122"/>
                <a:ea typeface="黑体" panose="02010609060101010101" pitchFamily="2" charset="-122"/>
              </a:rPr>
              <a:t>，八年级为</a:t>
            </a:r>
            <a:r>
              <a:rPr lang="en-US" altLang="zh-CN" dirty="0" smtClean="0">
                <a:latin typeface="黑体" panose="02010609060101010101" pitchFamily="2" charset="-122"/>
                <a:ea typeface="黑体" panose="02010609060101010101" pitchFamily="2" charset="-122"/>
              </a:rPr>
              <a:t>45.3%</a:t>
            </a:r>
            <a:r>
              <a:rPr lang="zh-CN" altLang="en-US" dirty="0" smtClean="0">
                <a:latin typeface="黑体" panose="02010609060101010101" pitchFamily="2" charset="-122"/>
                <a:ea typeface="黑体" panose="02010609060101010101" pitchFamily="2" charset="-122"/>
              </a:rPr>
              <a:t>；从多样化来看，五年级体育器材配置多样化的比例为</a:t>
            </a:r>
            <a:r>
              <a:rPr lang="en-US" altLang="zh-CN" dirty="0" smtClean="0">
                <a:latin typeface="黑体" panose="02010609060101010101" pitchFamily="2" charset="-122"/>
                <a:ea typeface="黑体" panose="02010609060101010101" pitchFamily="2" charset="-122"/>
              </a:rPr>
              <a:t>38.9%</a:t>
            </a:r>
            <a:r>
              <a:rPr lang="zh-CN" altLang="en-US" dirty="0" smtClean="0">
                <a:latin typeface="黑体" panose="02010609060101010101" pitchFamily="2" charset="-122"/>
                <a:ea typeface="黑体" panose="02010609060101010101" pitchFamily="2" charset="-122"/>
              </a:rPr>
              <a:t>。</a:t>
            </a:r>
            <a:endParaRPr lang="en-US" altLang="zh-CN" sz="2000" dirty="0" smtClean="0">
              <a:solidFill>
                <a:srgbClr val="C00000"/>
              </a:solidFill>
              <a:latin typeface="黑体" panose="02010609060101010101" pitchFamily="2" charset="-122"/>
              <a:ea typeface="黑体" panose="02010609060101010101" pitchFamily="2" charset="-122"/>
            </a:endParaRPr>
          </a:p>
        </p:txBody>
      </p:sp>
      <p:sp>
        <p:nvSpPr>
          <p:cNvPr id="11" name="矩形 10"/>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effectLst>
                  <a:innerShdw blurRad="63500" dist="50800" dir="13500000">
                    <a:srgbClr val="000000">
                      <a:alpha val="50000"/>
                    </a:srgbClr>
                  </a:innerShdw>
                </a:effectLst>
              </a:rPr>
              <a:t>体育学科</a:t>
            </a:r>
            <a:endParaRPr lang="zh-CN" altLang="en-US" sz="2400" b="1" spc="50" dirty="0">
              <a:ln w="0"/>
              <a:solidFill>
                <a:schemeClr val="bg1"/>
              </a:solidFill>
              <a:effectLst>
                <a:innerShdw blurRad="63500" dist="50800" dir="13500000">
                  <a:srgbClr val="000000">
                    <a:alpha val="50000"/>
                  </a:srgbClr>
                </a:innerShdw>
              </a:effectLst>
            </a:endParaRPr>
          </a:p>
        </p:txBody>
      </p:sp>
      <p:pic>
        <p:nvPicPr>
          <p:cNvPr id="3" name="图片 2"/>
          <p:cNvPicPr>
            <a:picLocks noChangeAspect="1"/>
          </p:cNvPicPr>
          <p:nvPr/>
        </p:nvPicPr>
        <p:blipFill>
          <a:blip r:embed="rId5"/>
          <a:stretch>
            <a:fillRect/>
          </a:stretch>
        </p:blipFill>
        <p:spPr>
          <a:xfrm>
            <a:off x="7164288" y="-3147"/>
            <a:ext cx="1945927" cy="1305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583201" y="692696"/>
            <a:ext cx="6589199" cy="576723"/>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smtClean="0">
                <a:solidFill>
                  <a:schemeClr val="tx1"/>
                </a:solidFill>
                <a:latin typeface="黑体" panose="02010609060101010101" pitchFamily="2" charset="-122"/>
                <a:ea typeface="黑体" panose="02010609060101010101" pitchFamily="2" charset="-122"/>
              </a:rPr>
              <a:t>主要结果</a:t>
            </a:r>
            <a:endParaRPr lang="zh-CN" altLang="en-US" dirty="0">
              <a:solidFill>
                <a:schemeClr val="tx1"/>
              </a:solidFill>
              <a:latin typeface="黑体" panose="02010609060101010101" pitchFamily="2" charset="-122"/>
              <a:ea typeface="黑体" panose="02010609060101010101" pitchFamily="2" charset="-122"/>
            </a:endParaRPr>
          </a:p>
        </p:txBody>
      </p:sp>
      <p:sp>
        <p:nvSpPr>
          <p:cNvPr id="5" name="矩形 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研究结果</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aphicFrame>
        <p:nvGraphicFramePr>
          <p:cNvPr id="7" name="内容占位符 5"/>
          <p:cNvGraphicFramePr>
            <a:graphicFrameLocks noGrp="1"/>
          </p:cNvGraphicFramePr>
          <p:nvPr>
            <p:ph idx="1"/>
          </p:nvPr>
        </p:nvGraphicFramePr>
        <p:xfrm>
          <a:off x="661460" y="1772816"/>
          <a:ext cx="3779912" cy="460851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8" name="内容占位符 5"/>
          <p:cNvGraphicFramePr/>
          <p:nvPr/>
        </p:nvGraphicFramePr>
        <p:xfrm>
          <a:off x="4716016" y="1772816"/>
          <a:ext cx="4104456" cy="46085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 name="组合 11"/>
          <p:cNvGrpSpPr/>
          <p:nvPr/>
        </p:nvGrpSpPr>
        <p:grpSpPr>
          <a:xfrm>
            <a:off x="4716016" y="5373216"/>
            <a:ext cx="4104456" cy="1012663"/>
            <a:chOff x="0" y="2051052"/>
            <a:chExt cx="4104456" cy="1012663"/>
          </a:xfrm>
        </p:grpSpPr>
        <p:sp>
          <p:nvSpPr>
            <p:cNvPr id="13" name="矩形 12"/>
            <p:cNvSpPr/>
            <p:nvPr/>
          </p:nvSpPr>
          <p:spPr>
            <a:xfrm>
              <a:off x="0" y="2051052"/>
              <a:ext cx="4104456" cy="10126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矩形 13"/>
            <p:cNvSpPr/>
            <p:nvPr/>
          </p:nvSpPr>
          <p:spPr>
            <a:xfrm>
              <a:off x="0" y="2051052"/>
              <a:ext cx="4104456" cy="10126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3815" tIns="43815" rIns="43815" bIns="43815"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t>报告单的解读</a:t>
              </a:r>
              <a:endParaRPr lang="zh-CN" altLang="en-US" sz="1800"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3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0图——变异.xlsx - Microsoft Excel"/>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5011488" y="1474640"/>
            <a:ext cx="3880992" cy="4375248"/>
          </a:xfrm>
          <a:prstGeom prst="rect">
            <a:avLst/>
          </a:prstGeom>
        </p:spPr>
      </p:pic>
      <p:pic>
        <p:nvPicPr>
          <p:cNvPr id="16" name="Picture 2"/>
          <p:cNvPicPr>
            <a:picLocks noChangeAspect="1" noChangeArrowheads="1"/>
          </p:cNvPicPr>
          <p:nvPr/>
        </p:nvPicPr>
        <p:blipFill>
          <a:blip r:embed="rId2" cstate="print"/>
          <a:srcRect/>
          <a:stretch>
            <a:fillRect/>
          </a:stretch>
        </p:blipFill>
        <p:spPr bwMode="auto">
          <a:xfrm>
            <a:off x="514443" y="1474640"/>
            <a:ext cx="4129565" cy="4375248"/>
          </a:xfrm>
          <a:prstGeom prst="rect">
            <a:avLst/>
          </a:prstGeom>
          <a:noFill/>
          <a:ln w="9525">
            <a:noFill/>
            <a:miter lim="800000"/>
            <a:headEnd/>
            <a:tailEnd/>
          </a:ln>
          <a:effectLst/>
        </p:spPr>
      </p:pic>
      <p:sp>
        <p:nvSpPr>
          <p:cNvPr id="2" name="标题 1"/>
          <p:cNvSpPr>
            <a:spLocks noGrp="1"/>
          </p:cNvSpPr>
          <p:nvPr>
            <p:ph type="title"/>
          </p:nvPr>
        </p:nvSpPr>
        <p:spPr>
          <a:xfrm>
            <a:off x="1623088" y="638200"/>
            <a:ext cx="3388400" cy="604528"/>
          </a:xfrm>
        </p:spPr>
        <p:txBody>
          <a:bodyPr>
            <a:normAutofit/>
          </a:bodyPr>
          <a:lstStyle/>
          <a:p>
            <a:pPr marL="342900" lvl="1" indent="-342900">
              <a:defRPr/>
            </a:pPr>
            <a:r>
              <a:rPr lang="zh-CN" altLang="en-US" sz="2900" b="0" kern="1200" dirty="0" smtClean="0">
                <a:latin typeface="黑体" panose="02010609060101010101" pitchFamily="2" charset="-122"/>
                <a:ea typeface="黑体" panose="02010609060101010101" pitchFamily="2" charset="-122"/>
                <a:cs typeface="+mj-cs"/>
              </a:rPr>
              <a:t>校间差异</a:t>
            </a:r>
            <a:endParaRPr lang="zh-CN" altLang="en-US" sz="2900" b="0" kern="1200" dirty="0" smtClean="0">
              <a:solidFill>
                <a:srgbClr val="FF0000"/>
              </a:solidFill>
              <a:latin typeface="黑体" panose="02010609060101010101" pitchFamily="2" charset="-122"/>
              <a:ea typeface="黑体" panose="02010609060101010101" pitchFamily="2" charset="-122"/>
              <a:cs typeface="+mj-cs"/>
            </a:endParaRPr>
          </a:p>
        </p:txBody>
      </p:sp>
      <p:sp>
        <p:nvSpPr>
          <p:cNvPr id="14" name="矩形 13"/>
          <p:cNvSpPr/>
          <p:nvPr/>
        </p:nvSpPr>
        <p:spPr>
          <a:xfrm>
            <a:off x="827584" y="5949280"/>
            <a:ext cx="3168352" cy="816768"/>
          </a:xfrm>
          <a:prstGeom prst="rect">
            <a:avLst/>
          </a:prstGeom>
          <a:noFill/>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2000" b="1" dirty="0" err="1" smtClean="0">
                <a:solidFill>
                  <a:schemeClr val="tx1">
                    <a:lumMod val="95000"/>
                    <a:lumOff val="5000"/>
                  </a:schemeClr>
                </a:solidFill>
                <a:latin typeface="黑体" panose="02010609060101010101" pitchFamily="2" charset="-122"/>
                <a:ea typeface="黑体" panose="02010609060101010101" pitchFamily="2" charset="-122"/>
              </a:rPr>
              <a:t>参加PISA</a:t>
            </a:r>
            <a:r>
              <a:rPr lang="zh-CN" altLang="en-US" sz="2000" b="1" dirty="0" smtClean="0">
                <a:solidFill>
                  <a:schemeClr val="tx1">
                    <a:lumMod val="95000"/>
                    <a:lumOff val="5000"/>
                  </a:schemeClr>
                </a:solidFill>
                <a:latin typeface="黑体" panose="02010609060101010101" pitchFamily="2" charset="-122"/>
                <a:ea typeface="黑体" panose="02010609060101010101" pitchFamily="2" charset="-122"/>
              </a:rPr>
              <a:t>测试各国</a:t>
            </a:r>
            <a:endParaRPr lang="en-US" altLang="zh-CN" sz="2000" b="1" dirty="0" smtClean="0">
              <a:solidFill>
                <a:schemeClr val="tx1">
                  <a:lumMod val="95000"/>
                  <a:lumOff val="5000"/>
                </a:schemeClr>
              </a:solidFill>
              <a:latin typeface="黑体" panose="02010609060101010101" pitchFamily="2" charset="-122"/>
              <a:ea typeface="黑体" panose="02010609060101010101" pitchFamily="2" charset="-122"/>
            </a:endParaRPr>
          </a:p>
          <a:p>
            <a:pPr algn="ctr"/>
            <a:r>
              <a:rPr lang="zh-CN" altLang="en-US" sz="2000" b="1" dirty="0" smtClean="0">
                <a:solidFill>
                  <a:schemeClr val="tx1">
                    <a:lumMod val="95000"/>
                    <a:lumOff val="5000"/>
                  </a:schemeClr>
                </a:solidFill>
                <a:latin typeface="黑体" panose="02010609060101010101" pitchFamily="2" charset="-122"/>
                <a:ea typeface="黑体" panose="02010609060101010101" pitchFamily="2" charset="-122"/>
              </a:rPr>
              <a:t>（</a:t>
            </a:r>
            <a:r>
              <a:rPr lang="en-US" altLang="zh-CN" sz="2000" b="1" dirty="0" smtClean="0">
                <a:solidFill>
                  <a:schemeClr val="tx1">
                    <a:lumMod val="95000"/>
                    <a:lumOff val="5000"/>
                  </a:schemeClr>
                </a:solidFill>
                <a:latin typeface="黑体" panose="02010609060101010101" pitchFamily="2" charset="-122"/>
                <a:ea typeface="黑体" panose="02010609060101010101" pitchFamily="2" charset="-122"/>
              </a:rPr>
              <a:t>2009</a:t>
            </a:r>
            <a:r>
              <a:rPr lang="zh-CN" altLang="en-US" sz="2000" b="1" dirty="0" smtClean="0">
                <a:solidFill>
                  <a:schemeClr val="tx1">
                    <a:lumMod val="95000"/>
                    <a:lumOff val="5000"/>
                  </a:schemeClr>
                </a:solidFill>
                <a:latin typeface="黑体" panose="02010609060101010101" pitchFamily="2" charset="-122"/>
                <a:ea typeface="黑体" panose="02010609060101010101" pitchFamily="2" charset="-122"/>
              </a:rPr>
              <a:t>年</a:t>
            </a:r>
            <a:r>
              <a:rPr lang="en-US" altLang="zh-CN" sz="2000" b="1" dirty="0" smtClean="0">
                <a:solidFill>
                  <a:schemeClr val="tx1">
                    <a:lumMod val="95000"/>
                    <a:lumOff val="5000"/>
                  </a:schemeClr>
                </a:solidFill>
                <a:latin typeface="黑体" panose="02010609060101010101" pitchFamily="2" charset="-122"/>
                <a:ea typeface="黑体" panose="02010609060101010101" pitchFamily="2" charset="-122"/>
              </a:rPr>
              <a:t>15</a:t>
            </a:r>
            <a:r>
              <a:rPr lang="zh-CN" altLang="en-US" sz="2000" b="1" dirty="0" smtClean="0">
                <a:solidFill>
                  <a:schemeClr val="tx1">
                    <a:lumMod val="95000"/>
                    <a:lumOff val="5000"/>
                  </a:schemeClr>
                </a:solidFill>
                <a:latin typeface="黑体" panose="02010609060101010101" pitchFamily="2" charset="-122"/>
                <a:ea typeface="黑体" panose="02010609060101010101" pitchFamily="2" charset="-122"/>
              </a:rPr>
              <a:t>岁学生阅读）</a:t>
            </a:r>
            <a:endParaRPr lang="zh-CN" altLang="en-US" sz="2000" b="1" dirty="0">
              <a:solidFill>
                <a:schemeClr val="tx1">
                  <a:lumMod val="95000"/>
                  <a:lumOff val="5000"/>
                </a:schemeClr>
              </a:solidFill>
              <a:latin typeface="黑体" panose="02010609060101010101" pitchFamily="2" charset="-122"/>
              <a:ea typeface="黑体" panose="02010609060101010101" pitchFamily="2" charset="-122"/>
            </a:endParaRPr>
          </a:p>
        </p:txBody>
      </p:sp>
      <p:sp>
        <p:nvSpPr>
          <p:cNvPr id="10" name="矩形 9"/>
          <p:cNvSpPr/>
          <p:nvPr/>
        </p:nvSpPr>
        <p:spPr>
          <a:xfrm>
            <a:off x="5455415" y="5949280"/>
            <a:ext cx="3077026" cy="816768"/>
          </a:xfrm>
          <a:prstGeom prst="rect">
            <a:avLst/>
          </a:prstGeom>
          <a:no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000" b="1" dirty="0" smtClean="0">
                <a:solidFill>
                  <a:schemeClr val="tx1"/>
                </a:solidFill>
                <a:latin typeface="黑体" panose="02010609060101010101" pitchFamily="2" charset="-122"/>
                <a:ea typeface="黑体" panose="02010609060101010101" pitchFamily="2" charset="-122"/>
              </a:rPr>
              <a:t>参加</a:t>
            </a:r>
            <a:r>
              <a:rPr lang="en-US" altLang="zh-CN" sz="2000" b="1" dirty="0" smtClean="0">
                <a:solidFill>
                  <a:schemeClr val="tx1"/>
                </a:solidFill>
                <a:latin typeface="黑体" panose="02010609060101010101" pitchFamily="2" charset="-122"/>
                <a:ea typeface="黑体" panose="02010609060101010101" pitchFamily="2" charset="-122"/>
              </a:rPr>
              <a:t>BAEQ</a:t>
            </a:r>
            <a:r>
              <a:rPr lang="zh-CN" altLang="en-US" sz="2000" b="1" dirty="0" smtClean="0">
                <a:solidFill>
                  <a:schemeClr val="tx1"/>
                </a:solidFill>
                <a:latin typeface="黑体" panose="02010609060101010101" pitchFamily="2" charset="-122"/>
                <a:ea typeface="黑体" panose="02010609060101010101" pitchFamily="2" charset="-122"/>
              </a:rPr>
              <a:t>测试各区县</a:t>
            </a:r>
            <a:endParaRPr lang="en-US" altLang="zh-CN" sz="2000" b="1" dirty="0" smtClean="0">
              <a:solidFill>
                <a:schemeClr val="tx1"/>
              </a:solidFill>
              <a:latin typeface="黑体" panose="02010609060101010101" pitchFamily="2" charset="-122"/>
              <a:ea typeface="黑体" panose="02010609060101010101" pitchFamily="2" charset="-122"/>
            </a:endParaRPr>
          </a:p>
          <a:p>
            <a:pPr algn="ctr"/>
            <a:r>
              <a:rPr lang="zh-CN" altLang="en-US" sz="2000" b="1" dirty="0" smtClean="0">
                <a:solidFill>
                  <a:schemeClr val="tx1"/>
                </a:solidFill>
                <a:latin typeface="黑体" panose="02010609060101010101" pitchFamily="2" charset="-122"/>
                <a:ea typeface="黑体" panose="02010609060101010101" pitchFamily="2" charset="-122"/>
              </a:rPr>
              <a:t>（</a:t>
            </a:r>
            <a:r>
              <a:rPr lang="en-US" altLang="zh-CN" sz="2000" b="1" dirty="0" smtClean="0">
                <a:solidFill>
                  <a:schemeClr val="tx1"/>
                </a:solidFill>
                <a:latin typeface="黑体" panose="02010609060101010101" pitchFamily="2" charset="-122"/>
                <a:ea typeface="黑体" panose="02010609060101010101" pitchFamily="2" charset="-122"/>
              </a:rPr>
              <a:t>2010</a:t>
            </a:r>
            <a:r>
              <a:rPr lang="zh-CN" altLang="en-US" sz="2000" b="1" dirty="0" smtClean="0">
                <a:solidFill>
                  <a:schemeClr val="tx1"/>
                </a:solidFill>
                <a:latin typeface="黑体" panose="02010609060101010101" pitchFamily="2" charset="-122"/>
                <a:ea typeface="黑体" panose="02010609060101010101" pitchFamily="2" charset="-122"/>
              </a:rPr>
              <a:t>年五年级语文）</a:t>
            </a:r>
            <a:endParaRPr lang="zh-CN" altLang="en-US" sz="2000" b="1" dirty="0">
              <a:solidFill>
                <a:schemeClr val="tx1"/>
              </a:solidFill>
              <a:latin typeface="黑体" panose="02010609060101010101" pitchFamily="2" charset="-122"/>
              <a:ea typeface="黑体" panose="02010609060101010101" pitchFamily="2" charset="-122"/>
            </a:endParaRPr>
          </a:p>
        </p:txBody>
      </p:sp>
      <p:sp>
        <p:nvSpPr>
          <p:cNvPr id="12" name="线形标注 1 11"/>
          <p:cNvSpPr/>
          <p:nvPr/>
        </p:nvSpPr>
        <p:spPr>
          <a:xfrm>
            <a:off x="4359695" y="638200"/>
            <a:ext cx="3218791" cy="622334"/>
          </a:xfrm>
          <a:prstGeom prst="borderCallout1">
            <a:avLst>
              <a:gd name="adj1" fmla="val 50921"/>
              <a:gd name="adj2" fmla="val 116"/>
              <a:gd name="adj3" fmla="val 238694"/>
              <a:gd name="adj4" fmla="val -366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smtClean="0">
                <a:solidFill>
                  <a:srgbClr val="C00000"/>
                </a:solidFill>
                <a:latin typeface="黑体" panose="02010609060101010101" pitchFamily="2" charset="-122"/>
                <a:ea typeface="黑体" panose="02010609060101010101" pitchFamily="2" charset="-122"/>
              </a:rPr>
              <a:t>上海：</a:t>
            </a:r>
            <a:r>
              <a:rPr lang="zh-CN" altLang="en-US" b="1" dirty="0" smtClean="0">
                <a:solidFill>
                  <a:schemeClr val="tx1">
                    <a:lumMod val="95000"/>
                    <a:lumOff val="5000"/>
                  </a:schemeClr>
                </a:solidFill>
                <a:latin typeface="黑体" panose="02010609060101010101" pitchFamily="2" charset="-122"/>
                <a:ea typeface="黑体" panose="02010609060101010101" pitchFamily="2" charset="-122"/>
              </a:rPr>
              <a:t>校间差异</a:t>
            </a:r>
            <a:r>
              <a:rPr lang="en-US" altLang="zh-CN" b="1" dirty="0" smtClean="0">
                <a:solidFill>
                  <a:schemeClr val="tx1">
                    <a:lumMod val="95000"/>
                    <a:lumOff val="5000"/>
                  </a:schemeClr>
                </a:solidFill>
                <a:latin typeface="黑体" panose="02010609060101010101" pitchFamily="2" charset="-122"/>
                <a:ea typeface="黑体" panose="02010609060101010101" pitchFamily="2" charset="-122"/>
              </a:rPr>
              <a:t>29.4%</a:t>
            </a:r>
            <a:endParaRPr lang="en-US" altLang="zh-CN" b="1" dirty="0">
              <a:solidFill>
                <a:schemeClr val="tx1">
                  <a:lumMod val="95000"/>
                  <a:lumOff val="5000"/>
                </a:schemeClr>
              </a:solidFill>
              <a:latin typeface="黑体" panose="02010609060101010101" pitchFamily="2" charset="-122"/>
              <a:ea typeface="黑体" panose="02010609060101010101" pitchFamily="2" charset="-122"/>
            </a:endParaRPr>
          </a:p>
          <a:p>
            <a:r>
              <a:rPr lang="en-US" altLang="zh-CN" b="1" dirty="0" smtClean="0">
                <a:solidFill>
                  <a:srgbClr val="C00000"/>
                </a:solidFill>
                <a:latin typeface="黑体" panose="02010609060101010101" pitchFamily="2" charset="-122"/>
                <a:ea typeface="黑体" panose="02010609060101010101" pitchFamily="2" charset="-122"/>
              </a:rPr>
              <a:t>OECD</a:t>
            </a:r>
            <a:r>
              <a:rPr lang="zh-CN" altLang="en-US" b="1" dirty="0" smtClean="0">
                <a:solidFill>
                  <a:srgbClr val="C00000"/>
                </a:solidFill>
                <a:latin typeface="黑体" panose="02010609060101010101" pitchFamily="2" charset="-122"/>
                <a:ea typeface="黑体" panose="02010609060101010101" pitchFamily="2" charset="-122"/>
              </a:rPr>
              <a:t>平均：</a:t>
            </a:r>
            <a:r>
              <a:rPr lang="zh-CN" altLang="en-US" b="1" dirty="0" smtClean="0">
                <a:solidFill>
                  <a:schemeClr val="tx1">
                    <a:lumMod val="95000"/>
                    <a:lumOff val="5000"/>
                  </a:schemeClr>
                </a:solidFill>
                <a:latin typeface="黑体" panose="02010609060101010101" pitchFamily="2" charset="-122"/>
                <a:ea typeface="黑体" panose="02010609060101010101" pitchFamily="2" charset="-122"/>
              </a:rPr>
              <a:t>校间差异</a:t>
            </a:r>
            <a:r>
              <a:rPr lang="en-US" altLang="zh-CN" b="1" dirty="0" smtClean="0">
                <a:solidFill>
                  <a:schemeClr val="tx1">
                    <a:lumMod val="95000"/>
                    <a:lumOff val="5000"/>
                  </a:schemeClr>
                </a:solidFill>
                <a:latin typeface="黑体" panose="02010609060101010101" pitchFamily="2" charset="-122"/>
                <a:ea typeface="黑体" panose="02010609060101010101" pitchFamily="2" charset="-122"/>
              </a:rPr>
              <a:t>42.2%</a:t>
            </a:r>
            <a:endParaRPr lang="zh-CN" altLang="en-US" b="1" dirty="0" smtClean="0">
              <a:solidFill>
                <a:schemeClr val="tx1">
                  <a:lumMod val="95000"/>
                  <a:lumOff val="5000"/>
                </a:schemeClr>
              </a:solidFill>
              <a:latin typeface="黑体" panose="02010609060101010101" pitchFamily="2" charset="-122"/>
              <a:ea typeface="黑体" panose="02010609060101010101" pitchFamily="2" charset="-122"/>
            </a:endParaRPr>
          </a:p>
        </p:txBody>
      </p:sp>
      <p:sp>
        <p:nvSpPr>
          <p:cNvPr id="15" name="线形标注 1 14"/>
          <p:cNvSpPr/>
          <p:nvPr/>
        </p:nvSpPr>
        <p:spPr>
          <a:xfrm>
            <a:off x="7578486" y="3158208"/>
            <a:ext cx="1458009" cy="504056"/>
          </a:xfrm>
          <a:prstGeom prst="borderCallout1">
            <a:avLst>
              <a:gd name="adj1" fmla="val 25006"/>
              <a:gd name="adj2" fmla="val -514"/>
              <a:gd name="adj3" fmla="val 280504"/>
              <a:gd name="adj4" fmla="val -1056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C00000"/>
                </a:solidFill>
                <a:latin typeface="黑体" panose="02010609060101010101" pitchFamily="2" charset="-122"/>
                <a:ea typeface="黑体" panose="02010609060101010101" pitchFamily="2" charset="-122"/>
              </a:rPr>
              <a:t>北京：</a:t>
            </a:r>
            <a:r>
              <a:rPr lang="en-US" altLang="zh-CN" b="1" dirty="0" smtClean="0">
                <a:solidFill>
                  <a:srgbClr val="C00000"/>
                </a:solidFill>
                <a:latin typeface="黑体" panose="02010609060101010101" pitchFamily="2" charset="-122"/>
                <a:ea typeface="黑体" panose="02010609060101010101" pitchFamily="2" charset="-122"/>
              </a:rPr>
              <a:t>26.7%</a:t>
            </a:r>
            <a:endParaRPr lang="zh-CN" altLang="en-US" b="1" dirty="0" smtClean="0">
              <a:solidFill>
                <a:srgbClr val="C00000"/>
              </a:solidFill>
              <a:latin typeface="黑体" panose="02010609060101010101" pitchFamily="2" charset="-122"/>
              <a:ea typeface="黑体" panose="02010609060101010101" pitchFamily="2" charset="-122"/>
            </a:endParaRPr>
          </a:p>
        </p:txBody>
      </p:sp>
      <p:sp>
        <p:nvSpPr>
          <p:cNvPr id="11" name="矩形 10"/>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effectLst>
                  <a:innerShdw blurRad="63500" dist="50800" dir="13500000">
                    <a:srgbClr val="000000">
                      <a:alpha val="50000"/>
                    </a:srgbClr>
                  </a:innerShdw>
                </a:effectLst>
              </a:rPr>
              <a:t>教育公平</a:t>
            </a:r>
            <a:endParaRPr lang="zh-CN" altLang="en-US" sz="2400" b="1" spc="50" dirty="0">
              <a:ln w="0"/>
              <a:solidFill>
                <a:schemeClr val="bg1"/>
              </a:solidFill>
              <a:effectLst>
                <a:innerShdw blurRad="63500" dist="50800" dir="13500000">
                  <a:srgbClr val="000000">
                    <a:alpha val="50000"/>
                  </a:srgbClr>
                </a:innerShdw>
              </a:effectLst>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1" cstate="print"/>
          <a:srcRect/>
          <a:stretch>
            <a:fillRect/>
          </a:stretch>
        </p:blipFill>
        <p:spPr bwMode="auto">
          <a:xfrm>
            <a:off x="330516" y="1426334"/>
            <a:ext cx="4025460" cy="3301804"/>
          </a:xfrm>
          <a:prstGeom prst="rect">
            <a:avLst/>
          </a:prstGeom>
          <a:noFill/>
          <a:ln w="9525">
            <a:noFill/>
            <a:miter lim="800000"/>
            <a:headEnd/>
            <a:tailEnd/>
          </a:ln>
          <a:effectLst/>
        </p:spPr>
      </p:pic>
      <p:pic>
        <p:nvPicPr>
          <p:cNvPr id="2" name="图片 1" descr="组间差异社会经济地位的解释率.xlsx - Microsoft Excel"/>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3779912" y="3429000"/>
            <a:ext cx="5364088" cy="3279101"/>
          </a:xfrm>
          <a:prstGeom prst="rect">
            <a:avLst/>
          </a:prstGeom>
        </p:spPr>
      </p:pic>
      <p:sp>
        <p:nvSpPr>
          <p:cNvPr id="5" name="矩形 4"/>
          <p:cNvSpPr/>
          <p:nvPr/>
        </p:nvSpPr>
        <p:spPr>
          <a:xfrm>
            <a:off x="4392211" y="1476407"/>
            <a:ext cx="3174449" cy="576064"/>
          </a:xfrm>
          <a:prstGeom prst="rect">
            <a:avLst/>
          </a:prstGeom>
          <a:noFill/>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2000" dirty="0" smtClean="0">
                <a:solidFill>
                  <a:schemeClr val="tx1"/>
                </a:solidFill>
                <a:latin typeface="黑体" panose="02010609060101010101" pitchFamily="2" charset="-122"/>
                <a:ea typeface="黑体" panose="02010609060101010101" pitchFamily="2" charset="-122"/>
              </a:rPr>
              <a:t>国家监测中心结果</a:t>
            </a:r>
            <a:endParaRPr lang="en-US" altLang="zh-CN" sz="2000" dirty="0" smtClean="0">
              <a:solidFill>
                <a:schemeClr val="tx1"/>
              </a:solidFill>
              <a:latin typeface="黑体" panose="02010609060101010101" pitchFamily="2" charset="-122"/>
              <a:ea typeface="黑体" panose="02010609060101010101" pitchFamily="2" charset="-122"/>
            </a:endParaRPr>
          </a:p>
          <a:p>
            <a:pPr algn="ctr"/>
            <a:r>
              <a:rPr lang="zh-CN" altLang="en-US" sz="2000" dirty="0" smtClean="0">
                <a:solidFill>
                  <a:schemeClr val="tx1"/>
                </a:solidFill>
                <a:latin typeface="黑体" panose="02010609060101010101" pitchFamily="2" charset="-122"/>
                <a:ea typeface="黑体" panose="02010609060101010101" pitchFamily="2" charset="-122"/>
              </a:rPr>
              <a:t>（</a:t>
            </a:r>
            <a:r>
              <a:rPr lang="en-US" altLang="zh-CN" sz="2000" dirty="0" smtClean="0">
                <a:solidFill>
                  <a:schemeClr val="tx1"/>
                </a:solidFill>
                <a:latin typeface="黑体" panose="02010609060101010101" pitchFamily="2" charset="-122"/>
                <a:ea typeface="黑体" panose="02010609060101010101" pitchFamily="2" charset="-122"/>
              </a:rPr>
              <a:t>2011</a:t>
            </a:r>
            <a:r>
              <a:rPr lang="zh-CN" altLang="en-US" sz="2000" dirty="0" smtClean="0">
                <a:solidFill>
                  <a:schemeClr val="tx1"/>
                </a:solidFill>
                <a:latin typeface="黑体" panose="02010609060101010101" pitchFamily="2" charset="-122"/>
                <a:ea typeface="黑体" panose="02010609060101010101" pitchFamily="2" charset="-122"/>
              </a:rPr>
              <a:t>年四年级英语）</a:t>
            </a:r>
            <a:endParaRPr lang="zh-CN" altLang="en-US" sz="2000" dirty="0">
              <a:solidFill>
                <a:schemeClr val="tx1"/>
              </a:solidFill>
              <a:latin typeface="黑体" panose="02010609060101010101" pitchFamily="2" charset="-122"/>
              <a:ea typeface="黑体" panose="02010609060101010101" pitchFamily="2" charset="-122"/>
            </a:endParaRPr>
          </a:p>
        </p:txBody>
      </p:sp>
      <p:sp>
        <p:nvSpPr>
          <p:cNvPr id="6" name="线形标注 1 5"/>
          <p:cNvSpPr/>
          <p:nvPr/>
        </p:nvSpPr>
        <p:spPr>
          <a:xfrm>
            <a:off x="4398308" y="2279011"/>
            <a:ext cx="3168352" cy="576064"/>
          </a:xfrm>
          <a:prstGeom prst="borderCallout1">
            <a:avLst>
              <a:gd name="adj1" fmla="val 46504"/>
              <a:gd name="adj2" fmla="val -955"/>
              <a:gd name="adj3" fmla="val -47792"/>
              <a:gd name="adj4" fmla="val -825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C00000"/>
                </a:solidFill>
                <a:latin typeface="黑体" panose="02010609060101010101" pitchFamily="2" charset="-122"/>
                <a:ea typeface="黑体" panose="02010609060101010101" pitchFamily="2" charset="-122"/>
              </a:rPr>
              <a:t>校间差异所占比例：</a:t>
            </a:r>
            <a:r>
              <a:rPr lang="en-US" altLang="zh-CN" b="1" dirty="0" smtClean="0">
                <a:solidFill>
                  <a:srgbClr val="C00000"/>
                </a:solidFill>
                <a:latin typeface="黑体" panose="02010609060101010101" pitchFamily="2" charset="-122"/>
                <a:ea typeface="黑体" panose="02010609060101010101" pitchFamily="2" charset="-122"/>
              </a:rPr>
              <a:t>19-28%</a:t>
            </a:r>
            <a:endParaRPr lang="zh-CN" altLang="en-US" b="1" dirty="0" smtClean="0">
              <a:solidFill>
                <a:srgbClr val="C00000"/>
              </a:solidFill>
              <a:latin typeface="黑体" panose="02010609060101010101" pitchFamily="2" charset="-122"/>
              <a:ea typeface="黑体" panose="02010609060101010101" pitchFamily="2" charset="-122"/>
            </a:endParaRPr>
          </a:p>
        </p:txBody>
      </p:sp>
      <p:sp>
        <p:nvSpPr>
          <p:cNvPr id="8" name="矩形 7"/>
          <p:cNvSpPr/>
          <p:nvPr/>
        </p:nvSpPr>
        <p:spPr>
          <a:xfrm>
            <a:off x="7608993" y="3933056"/>
            <a:ext cx="144016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rgbClr val="C00000"/>
                </a:solidFill>
                <a:latin typeface="黑体" panose="02010609060101010101" pitchFamily="2" charset="-122"/>
                <a:ea typeface="黑体" panose="02010609060101010101" pitchFamily="2" charset="-122"/>
              </a:rPr>
              <a:t>校</a:t>
            </a:r>
            <a:r>
              <a:rPr lang="zh-CN" altLang="en-US" sz="1200" dirty="0" smtClean="0">
                <a:solidFill>
                  <a:srgbClr val="C00000"/>
                </a:solidFill>
                <a:latin typeface="黑体" panose="02010609060101010101" pitchFamily="2" charset="-122"/>
                <a:ea typeface="黑体" panose="02010609060101010101" pitchFamily="2" charset="-122"/>
              </a:rPr>
              <a:t>间差异低于北京</a:t>
            </a:r>
            <a:endParaRPr lang="en-US" altLang="zh-CN" sz="1200" dirty="0" smtClean="0">
              <a:solidFill>
                <a:srgbClr val="C00000"/>
              </a:solidFill>
              <a:latin typeface="黑体" panose="02010609060101010101" pitchFamily="2" charset="-122"/>
              <a:ea typeface="黑体" panose="02010609060101010101" pitchFamily="2" charset="-122"/>
            </a:endParaRPr>
          </a:p>
          <a:p>
            <a:r>
              <a:rPr lang="zh-CN" altLang="en-US" sz="1200" dirty="0" smtClean="0">
                <a:solidFill>
                  <a:srgbClr val="C00000"/>
                </a:solidFill>
                <a:latin typeface="黑体" panose="02010609060101010101" pitchFamily="2" charset="-122"/>
                <a:ea typeface="黑体" panose="02010609060101010101" pitchFamily="2" charset="-122"/>
              </a:rPr>
              <a:t>学业表现高于北京</a:t>
            </a:r>
            <a:endParaRPr lang="zh-CN" altLang="en-US" sz="1200" dirty="0">
              <a:solidFill>
                <a:srgbClr val="C00000"/>
              </a:solidFill>
              <a:latin typeface="黑体" panose="02010609060101010101" pitchFamily="2" charset="-122"/>
              <a:ea typeface="黑体" panose="02010609060101010101" pitchFamily="2" charset="-122"/>
            </a:endParaRPr>
          </a:p>
        </p:txBody>
      </p:sp>
      <p:sp>
        <p:nvSpPr>
          <p:cNvPr id="9" name="矩形 8"/>
          <p:cNvSpPr/>
          <p:nvPr/>
        </p:nvSpPr>
        <p:spPr>
          <a:xfrm>
            <a:off x="7608994" y="5623184"/>
            <a:ext cx="1440159"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rgbClr val="C00000"/>
                </a:solidFill>
                <a:latin typeface="黑体" panose="02010609060101010101" pitchFamily="2" charset="-122"/>
                <a:ea typeface="黑体" panose="02010609060101010101" pitchFamily="2" charset="-122"/>
              </a:rPr>
              <a:t>校</a:t>
            </a:r>
            <a:r>
              <a:rPr lang="zh-CN" altLang="en-US" sz="1200" dirty="0" smtClean="0">
                <a:solidFill>
                  <a:srgbClr val="C00000"/>
                </a:solidFill>
                <a:latin typeface="黑体" panose="02010609060101010101" pitchFamily="2" charset="-122"/>
                <a:ea typeface="黑体" panose="02010609060101010101" pitchFamily="2" charset="-122"/>
              </a:rPr>
              <a:t>间差异低于北京</a:t>
            </a:r>
            <a:endParaRPr lang="en-US" altLang="zh-CN" sz="1200" dirty="0" smtClean="0">
              <a:solidFill>
                <a:srgbClr val="C00000"/>
              </a:solidFill>
              <a:latin typeface="黑体" panose="02010609060101010101" pitchFamily="2" charset="-122"/>
              <a:ea typeface="黑体" panose="02010609060101010101" pitchFamily="2" charset="-122"/>
            </a:endParaRPr>
          </a:p>
          <a:p>
            <a:r>
              <a:rPr lang="zh-CN" altLang="en-US" sz="1200" dirty="0" smtClean="0">
                <a:solidFill>
                  <a:srgbClr val="C00000"/>
                </a:solidFill>
                <a:latin typeface="黑体" panose="02010609060101010101" pitchFamily="2" charset="-122"/>
                <a:ea typeface="黑体" panose="02010609060101010101" pitchFamily="2" charset="-122"/>
              </a:rPr>
              <a:t>学业表现低于北京</a:t>
            </a:r>
            <a:endParaRPr lang="zh-CN" altLang="en-US" sz="1200" dirty="0">
              <a:solidFill>
                <a:srgbClr val="C00000"/>
              </a:solidFill>
              <a:latin typeface="黑体" panose="02010609060101010101" pitchFamily="2" charset="-122"/>
              <a:ea typeface="黑体" panose="02010609060101010101" pitchFamily="2" charset="-122"/>
            </a:endParaRPr>
          </a:p>
        </p:txBody>
      </p:sp>
      <p:sp>
        <p:nvSpPr>
          <p:cNvPr id="10" name="矩形 9"/>
          <p:cNvSpPr/>
          <p:nvPr/>
        </p:nvSpPr>
        <p:spPr>
          <a:xfrm>
            <a:off x="4139952" y="3933056"/>
            <a:ext cx="144016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rgbClr val="C00000"/>
                </a:solidFill>
                <a:latin typeface="黑体" panose="02010609060101010101" pitchFamily="2" charset="-122"/>
                <a:ea typeface="黑体" panose="02010609060101010101" pitchFamily="2" charset="-122"/>
              </a:rPr>
              <a:t>校</a:t>
            </a:r>
            <a:r>
              <a:rPr lang="zh-CN" altLang="en-US" sz="1200" dirty="0" smtClean="0">
                <a:solidFill>
                  <a:srgbClr val="C00000"/>
                </a:solidFill>
                <a:latin typeface="黑体" panose="02010609060101010101" pitchFamily="2" charset="-122"/>
                <a:ea typeface="黑体" panose="02010609060101010101" pitchFamily="2" charset="-122"/>
              </a:rPr>
              <a:t>间差异高于北京</a:t>
            </a:r>
            <a:endParaRPr lang="en-US" altLang="zh-CN" sz="1200" dirty="0" smtClean="0">
              <a:solidFill>
                <a:srgbClr val="C00000"/>
              </a:solidFill>
              <a:latin typeface="黑体" panose="02010609060101010101" pitchFamily="2" charset="-122"/>
              <a:ea typeface="黑体" panose="02010609060101010101" pitchFamily="2" charset="-122"/>
            </a:endParaRPr>
          </a:p>
          <a:p>
            <a:r>
              <a:rPr lang="zh-CN" altLang="en-US" sz="1200" dirty="0" smtClean="0">
                <a:solidFill>
                  <a:srgbClr val="C00000"/>
                </a:solidFill>
                <a:latin typeface="黑体" panose="02010609060101010101" pitchFamily="2" charset="-122"/>
                <a:ea typeface="黑体" panose="02010609060101010101" pitchFamily="2" charset="-122"/>
              </a:rPr>
              <a:t>学业表现高于北京</a:t>
            </a:r>
            <a:endParaRPr lang="zh-CN" altLang="en-US" sz="1200" dirty="0">
              <a:solidFill>
                <a:srgbClr val="C00000"/>
              </a:solidFill>
              <a:latin typeface="黑体" panose="02010609060101010101" pitchFamily="2" charset="-122"/>
              <a:ea typeface="黑体" panose="02010609060101010101" pitchFamily="2" charset="-122"/>
            </a:endParaRPr>
          </a:p>
        </p:txBody>
      </p:sp>
      <p:sp>
        <p:nvSpPr>
          <p:cNvPr id="11" name="矩形 10"/>
          <p:cNvSpPr/>
          <p:nvPr/>
        </p:nvSpPr>
        <p:spPr>
          <a:xfrm>
            <a:off x="4254293" y="5606251"/>
            <a:ext cx="1440160" cy="448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rgbClr val="C00000"/>
                </a:solidFill>
                <a:latin typeface="黑体" panose="02010609060101010101" pitchFamily="2" charset="-122"/>
                <a:ea typeface="黑体" panose="02010609060101010101" pitchFamily="2" charset="-122"/>
              </a:rPr>
              <a:t>校</a:t>
            </a:r>
            <a:r>
              <a:rPr lang="zh-CN" altLang="en-US" sz="1200" dirty="0" smtClean="0">
                <a:solidFill>
                  <a:srgbClr val="C00000"/>
                </a:solidFill>
                <a:latin typeface="黑体" panose="02010609060101010101" pitchFamily="2" charset="-122"/>
                <a:ea typeface="黑体" panose="02010609060101010101" pitchFamily="2" charset="-122"/>
              </a:rPr>
              <a:t>间差异高于北京</a:t>
            </a:r>
            <a:endParaRPr lang="en-US" altLang="zh-CN" sz="1200" dirty="0" smtClean="0">
              <a:solidFill>
                <a:srgbClr val="C00000"/>
              </a:solidFill>
              <a:latin typeface="黑体" panose="02010609060101010101" pitchFamily="2" charset="-122"/>
              <a:ea typeface="黑体" panose="02010609060101010101" pitchFamily="2" charset="-122"/>
            </a:endParaRPr>
          </a:p>
          <a:p>
            <a:r>
              <a:rPr lang="zh-CN" altLang="en-US" sz="1200" dirty="0" smtClean="0">
                <a:solidFill>
                  <a:srgbClr val="C00000"/>
                </a:solidFill>
                <a:latin typeface="黑体" panose="02010609060101010101" pitchFamily="2" charset="-122"/>
                <a:ea typeface="黑体" panose="02010609060101010101" pitchFamily="2" charset="-122"/>
              </a:rPr>
              <a:t>学业表现低于北京</a:t>
            </a:r>
            <a:endParaRPr lang="zh-CN" altLang="en-US" sz="1200" dirty="0">
              <a:solidFill>
                <a:srgbClr val="C00000"/>
              </a:solidFill>
              <a:latin typeface="黑体" panose="02010609060101010101" pitchFamily="2" charset="-122"/>
              <a:ea typeface="黑体" panose="02010609060101010101" pitchFamily="2" charset="-122"/>
            </a:endParaRPr>
          </a:p>
        </p:txBody>
      </p:sp>
      <p:sp>
        <p:nvSpPr>
          <p:cNvPr id="12" name="线形标注 1 11"/>
          <p:cNvSpPr/>
          <p:nvPr/>
        </p:nvSpPr>
        <p:spPr>
          <a:xfrm>
            <a:off x="301263" y="5964075"/>
            <a:ext cx="3246630" cy="648072"/>
          </a:xfrm>
          <a:prstGeom prst="borderCallout1">
            <a:avLst>
              <a:gd name="adj1" fmla="val 53264"/>
              <a:gd name="adj2" fmla="val 100835"/>
              <a:gd name="adj3" fmla="val -149842"/>
              <a:gd name="adj4" fmla="val 16536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C00000"/>
                </a:solidFill>
                <a:latin typeface="黑体" panose="02010609060101010101" pitchFamily="2" charset="-122"/>
                <a:ea typeface="黑体" panose="02010609060101010101" pitchFamily="2" charset="-122"/>
              </a:rPr>
              <a:t>校间差异所占比例：</a:t>
            </a:r>
            <a:r>
              <a:rPr lang="en-US" altLang="zh-CN" b="1" dirty="0" smtClean="0">
                <a:solidFill>
                  <a:srgbClr val="C00000"/>
                </a:solidFill>
                <a:latin typeface="黑体" panose="02010609060101010101" pitchFamily="2" charset="-122"/>
                <a:ea typeface="黑体" panose="02010609060101010101" pitchFamily="2" charset="-122"/>
              </a:rPr>
              <a:t>32.5%</a:t>
            </a:r>
            <a:endParaRPr lang="zh-CN" altLang="en-US" b="1" dirty="0" smtClean="0">
              <a:solidFill>
                <a:srgbClr val="C00000"/>
              </a:solidFill>
              <a:latin typeface="黑体" panose="02010609060101010101" pitchFamily="2" charset="-122"/>
              <a:ea typeface="黑体" panose="02010609060101010101" pitchFamily="2" charset="-122"/>
            </a:endParaRPr>
          </a:p>
        </p:txBody>
      </p:sp>
      <p:sp>
        <p:nvSpPr>
          <p:cNvPr id="13" name="矩形 12"/>
          <p:cNvSpPr/>
          <p:nvPr/>
        </p:nvSpPr>
        <p:spPr>
          <a:xfrm>
            <a:off x="301263" y="5057395"/>
            <a:ext cx="3246630" cy="723074"/>
          </a:xfrm>
          <a:prstGeom prst="rect">
            <a:avLst/>
          </a:prstGeom>
          <a:no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000" dirty="0" smtClean="0">
                <a:solidFill>
                  <a:schemeClr val="tx1"/>
                </a:solidFill>
                <a:latin typeface="黑体" panose="02010609060101010101" pitchFamily="2" charset="-122"/>
                <a:ea typeface="黑体" panose="02010609060101010101" pitchFamily="2" charset="-122"/>
              </a:rPr>
              <a:t>北京市各区县结果</a:t>
            </a:r>
            <a:endParaRPr lang="en-US" altLang="zh-CN" sz="2000" dirty="0" smtClean="0">
              <a:solidFill>
                <a:schemeClr val="tx1"/>
              </a:solidFill>
              <a:latin typeface="黑体" panose="02010609060101010101" pitchFamily="2" charset="-122"/>
              <a:ea typeface="黑体" panose="02010609060101010101" pitchFamily="2" charset="-122"/>
            </a:endParaRPr>
          </a:p>
          <a:p>
            <a:pPr algn="ctr"/>
            <a:r>
              <a:rPr lang="zh-CN" altLang="en-US" sz="2000" dirty="0" smtClean="0">
                <a:solidFill>
                  <a:schemeClr val="tx1"/>
                </a:solidFill>
                <a:latin typeface="黑体" panose="02010609060101010101" pitchFamily="2" charset="-122"/>
                <a:ea typeface="黑体" panose="02010609060101010101" pitchFamily="2" charset="-122"/>
              </a:rPr>
              <a:t>（</a:t>
            </a:r>
            <a:r>
              <a:rPr lang="en-US" altLang="zh-CN" sz="2000" dirty="0" smtClean="0">
                <a:solidFill>
                  <a:schemeClr val="tx1"/>
                </a:solidFill>
                <a:latin typeface="黑体" panose="02010609060101010101" pitchFamily="2" charset="-122"/>
                <a:ea typeface="黑体" panose="02010609060101010101" pitchFamily="2" charset="-122"/>
              </a:rPr>
              <a:t>2011</a:t>
            </a:r>
            <a:r>
              <a:rPr lang="zh-CN" altLang="en-US" sz="2000" dirty="0" smtClean="0">
                <a:solidFill>
                  <a:schemeClr val="tx1"/>
                </a:solidFill>
                <a:latin typeface="黑体" panose="02010609060101010101" pitchFamily="2" charset="-122"/>
                <a:ea typeface="黑体" panose="02010609060101010101" pitchFamily="2" charset="-122"/>
              </a:rPr>
              <a:t>五年级英语）</a:t>
            </a:r>
            <a:endParaRPr lang="zh-CN" altLang="en-US" sz="2000" dirty="0">
              <a:solidFill>
                <a:schemeClr val="tx1"/>
              </a:solidFill>
              <a:latin typeface="黑体" panose="02010609060101010101" pitchFamily="2" charset="-122"/>
              <a:ea typeface="黑体" panose="02010609060101010101" pitchFamily="2" charset="-122"/>
            </a:endParaRPr>
          </a:p>
        </p:txBody>
      </p:sp>
      <p:sp>
        <p:nvSpPr>
          <p:cNvPr id="14" name="标题 1"/>
          <p:cNvSpPr>
            <a:spLocks noGrp="1"/>
          </p:cNvSpPr>
          <p:nvPr>
            <p:ph type="title"/>
          </p:nvPr>
        </p:nvSpPr>
        <p:spPr>
          <a:xfrm>
            <a:off x="1623088" y="638200"/>
            <a:ext cx="2948912" cy="604528"/>
          </a:xfrm>
        </p:spPr>
        <p:txBody>
          <a:bodyPr/>
          <a:lstStyle/>
          <a:p>
            <a:pPr marL="342900" lvl="1" indent="-342900">
              <a:defRPr/>
            </a:pPr>
            <a:r>
              <a:rPr lang="zh-CN" altLang="en-US" sz="2900" b="0" kern="1200" dirty="0" smtClean="0">
                <a:latin typeface="黑体" panose="02010609060101010101" pitchFamily="2" charset="-122"/>
                <a:ea typeface="黑体" panose="02010609060101010101" pitchFamily="2" charset="-122"/>
                <a:cs typeface="+mj-cs"/>
              </a:rPr>
              <a:t>校间差异</a:t>
            </a:r>
            <a:endParaRPr lang="zh-CN" altLang="en-US" sz="2900" b="0" kern="1200" dirty="0" smtClean="0">
              <a:solidFill>
                <a:srgbClr val="FF0000"/>
              </a:solidFill>
              <a:latin typeface="黑体" panose="02010609060101010101" pitchFamily="2" charset="-122"/>
              <a:ea typeface="黑体" panose="02010609060101010101" pitchFamily="2" charset="-122"/>
              <a:cs typeface="+mj-cs"/>
            </a:endParaRPr>
          </a:p>
        </p:txBody>
      </p:sp>
      <p:sp>
        <p:nvSpPr>
          <p:cNvPr id="15" name="矩形 1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effectLst>
                  <a:innerShdw blurRad="63500" dist="50800" dir="13500000">
                    <a:srgbClr val="000000">
                      <a:alpha val="50000"/>
                    </a:srgbClr>
                  </a:innerShdw>
                </a:effectLst>
              </a:rPr>
              <a:t>教育公平</a:t>
            </a:r>
            <a:endParaRPr lang="zh-CN" altLang="en-US" sz="2400" b="1" spc="50" dirty="0">
              <a:ln w="0"/>
              <a:solidFill>
                <a:schemeClr val="bg1"/>
              </a:solidFill>
              <a:effectLst>
                <a:innerShdw blurRad="63500" dist="50800" dir="13500000">
                  <a:srgbClr val="000000">
                    <a:alpha val="50000"/>
                  </a:srgbClr>
                </a:innerShdw>
              </a:effectLst>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间差异社会经济地位的解释率.xlsx - Microsoft Excel"/>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4605428" y="2549082"/>
            <a:ext cx="4287052" cy="4098618"/>
          </a:xfrm>
          <a:prstGeom prst="rect">
            <a:avLst/>
          </a:prstGeom>
        </p:spPr>
      </p:pic>
      <p:sp>
        <p:nvSpPr>
          <p:cNvPr id="2" name="标题 1"/>
          <p:cNvSpPr>
            <a:spLocks noGrp="1"/>
          </p:cNvSpPr>
          <p:nvPr>
            <p:ph type="title"/>
          </p:nvPr>
        </p:nvSpPr>
        <p:spPr>
          <a:xfrm>
            <a:off x="1547664" y="702921"/>
            <a:ext cx="6934200" cy="637220"/>
          </a:xfrm>
        </p:spPr>
        <p:txBody>
          <a:bodyPr/>
          <a:lstStyle/>
          <a:p>
            <a:pPr marL="342900" lvl="1" indent="-342900">
              <a:defRPr/>
            </a:pPr>
            <a:r>
              <a:rPr lang="zh-CN" altLang="en-US" sz="2900" b="0" kern="1200" dirty="0" smtClean="0">
                <a:latin typeface="黑体" panose="02010609060101010101" pitchFamily="2" charset="-122"/>
                <a:ea typeface="黑体" panose="02010609060101010101" pitchFamily="2" charset="-122"/>
                <a:cs typeface="+mj-cs"/>
              </a:rPr>
              <a:t>社会经济地位</a:t>
            </a:r>
            <a:endParaRPr lang="zh-CN" altLang="en-US" sz="2000" b="0" kern="1200" dirty="0" smtClean="0">
              <a:solidFill>
                <a:srgbClr val="FF0000"/>
              </a:solidFill>
              <a:latin typeface="黑体" panose="02010609060101010101" pitchFamily="2" charset="-122"/>
              <a:ea typeface="黑体" panose="02010609060101010101" pitchFamily="2" charset="-122"/>
              <a:cs typeface="+mj-cs"/>
            </a:endParaRPr>
          </a:p>
        </p:txBody>
      </p:sp>
      <p:pic>
        <p:nvPicPr>
          <p:cNvPr id="9" name="Picture 8"/>
          <p:cNvPicPr>
            <a:picLocks noChangeAspect="1" noChangeArrowheads="1"/>
          </p:cNvPicPr>
          <p:nvPr/>
        </p:nvPicPr>
        <p:blipFill>
          <a:blip r:embed="rId2" cstate="print"/>
          <a:srcRect/>
          <a:stretch>
            <a:fillRect/>
          </a:stretch>
        </p:blipFill>
        <p:spPr bwMode="auto">
          <a:xfrm>
            <a:off x="434540" y="2549082"/>
            <a:ext cx="4070826" cy="4098618"/>
          </a:xfrm>
          <a:prstGeom prst="rect">
            <a:avLst/>
          </a:prstGeom>
          <a:noFill/>
          <a:ln w="9525">
            <a:noFill/>
            <a:miter lim="800000"/>
            <a:headEnd/>
            <a:tailEnd/>
          </a:ln>
          <a:effectLst/>
        </p:spPr>
      </p:pic>
      <p:sp>
        <p:nvSpPr>
          <p:cNvPr id="8" name="矩形 7"/>
          <p:cNvSpPr/>
          <p:nvPr/>
        </p:nvSpPr>
        <p:spPr>
          <a:xfrm>
            <a:off x="467544" y="2158464"/>
            <a:ext cx="1872208" cy="360040"/>
          </a:xfrm>
          <a:prstGeom prst="rect">
            <a:avLst/>
          </a:prstGeom>
          <a:solidFill>
            <a:schemeClr val="accent1">
              <a:lumMod val="20000"/>
              <a:lumOff val="80000"/>
            </a:schemeClr>
          </a:solidFill>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2000" dirty="0" smtClean="0">
                <a:solidFill>
                  <a:schemeClr val="tx1"/>
                </a:solidFill>
                <a:latin typeface="黑体" panose="02010609060101010101" pitchFamily="2" charset="-122"/>
                <a:ea typeface="黑体" panose="02010609060101010101" pitchFamily="2" charset="-122"/>
              </a:rPr>
              <a:t>PISA2009</a:t>
            </a:r>
            <a:r>
              <a:rPr lang="zh-CN" altLang="en-US" sz="2000" dirty="0" smtClean="0">
                <a:solidFill>
                  <a:schemeClr val="tx1"/>
                </a:solidFill>
                <a:latin typeface="黑体" panose="02010609060101010101" pitchFamily="2" charset="-122"/>
                <a:ea typeface="黑体" panose="02010609060101010101" pitchFamily="2" charset="-122"/>
              </a:rPr>
              <a:t>阅读</a:t>
            </a:r>
            <a:endParaRPr lang="zh-CN" altLang="en-US" sz="2000" dirty="0">
              <a:solidFill>
                <a:schemeClr val="tx1"/>
              </a:solidFill>
              <a:latin typeface="黑体" panose="02010609060101010101" pitchFamily="2" charset="-122"/>
              <a:ea typeface="黑体" panose="02010609060101010101" pitchFamily="2" charset="-122"/>
            </a:endParaRPr>
          </a:p>
        </p:txBody>
      </p:sp>
      <p:sp>
        <p:nvSpPr>
          <p:cNvPr id="7" name="线形标注 1 6"/>
          <p:cNvSpPr/>
          <p:nvPr/>
        </p:nvSpPr>
        <p:spPr>
          <a:xfrm>
            <a:off x="467544" y="1473931"/>
            <a:ext cx="3672408" cy="583805"/>
          </a:xfrm>
          <a:prstGeom prst="borderCallout1">
            <a:avLst>
              <a:gd name="adj1" fmla="val 98335"/>
              <a:gd name="adj2" fmla="val 73841"/>
              <a:gd name="adj3" fmla="val 283722"/>
              <a:gd name="adj4" fmla="val 6929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solidFill>
                  <a:srgbClr val="C00000"/>
                </a:solidFill>
                <a:latin typeface="黑体" panose="02010609060101010101" pitchFamily="2" charset="-122"/>
                <a:ea typeface="黑体" panose="02010609060101010101" pitchFamily="2" charset="-122"/>
              </a:rPr>
              <a:t>上海：</a:t>
            </a:r>
            <a:r>
              <a:rPr lang="en-US" altLang="zh-CN" sz="1600" dirty="0" smtClean="0">
                <a:solidFill>
                  <a:srgbClr val="C00000"/>
                </a:solidFill>
                <a:latin typeface="黑体" panose="02010609060101010101" pitchFamily="2" charset="-122"/>
                <a:ea typeface="黑体" panose="02010609060101010101" pitchFamily="2" charset="-122"/>
              </a:rPr>
              <a:t>SES</a:t>
            </a:r>
            <a:r>
              <a:rPr lang="zh-CN" altLang="en-US" sz="1600" dirty="0" smtClean="0">
                <a:solidFill>
                  <a:srgbClr val="C00000"/>
                </a:solidFill>
                <a:latin typeface="黑体" panose="02010609060101010101" pitchFamily="2" charset="-122"/>
                <a:ea typeface="黑体" panose="02010609060101010101" pitchFamily="2" charset="-122"/>
              </a:rPr>
              <a:t>解释率</a:t>
            </a:r>
            <a:r>
              <a:rPr lang="en-US" altLang="zh-CN" sz="1600" dirty="0" smtClean="0">
                <a:solidFill>
                  <a:srgbClr val="C00000"/>
                </a:solidFill>
                <a:latin typeface="黑体" panose="02010609060101010101" pitchFamily="2" charset="-122"/>
                <a:ea typeface="黑体" panose="02010609060101010101" pitchFamily="2" charset="-122"/>
              </a:rPr>
              <a:t>12.3%</a:t>
            </a:r>
            <a:endParaRPr lang="en-US" altLang="zh-CN" sz="1600" dirty="0" smtClean="0">
              <a:solidFill>
                <a:srgbClr val="C00000"/>
              </a:solidFill>
              <a:latin typeface="黑体" panose="02010609060101010101" pitchFamily="2" charset="-122"/>
              <a:ea typeface="黑体" panose="02010609060101010101" pitchFamily="2" charset="-122"/>
            </a:endParaRPr>
          </a:p>
          <a:p>
            <a:r>
              <a:rPr lang="en-US" altLang="zh-CN" sz="1600" dirty="0" smtClean="0">
                <a:solidFill>
                  <a:srgbClr val="C00000"/>
                </a:solidFill>
                <a:latin typeface="黑体" panose="02010609060101010101" pitchFamily="2" charset="-122"/>
                <a:ea typeface="黑体" panose="02010609060101010101" pitchFamily="2" charset="-122"/>
              </a:rPr>
              <a:t>OECD</a:t>
            </a:r>
            <a:r>
              <a:rPr lang="zh-CN" altLang="en-US" sz="1600" dirty="0" smtClean="0">
                <a:solidFill>
                  <a:srgbClr val="C00000"/>
                </a:solidFill>
                <a:latin typeface="黑体" panose="02010609060101010101" pitchFamily="2" charset="-122"/>
                <a:ea typeface="黑体" panose="02010609060101010101" pitchFamily="2" charset="-122"/>
              </a:rPr>
              <a:t>平均：</a:t>
            </a:r>
            <a:r>
              <a:rPr lang="en-US" altLang="zh-CN" sz="1600" dirty="0" smtClean="0">
                <a:solidFill>
                  <a:srgbClr val="C00000"/>
                </a:solidFill>
                <a:latin typeface="黑体" panose="02010609060101010101" pitchFamily="2" charset="-122"/>
                <a:ea typeface="黑体" panose="02010609060101010101" pitchFamily="2" charset="-122"/>
              </a:rPr>
              <a:t>SES</a:t>
            </a:r>
            <a:r>
              <a:rPr lang="zh-CN" altLang="en-US" sz="1600" dirty="0" smtClean="0">
                <a:solidFill>
                  <a:srgbClr val="C00000"/>
                </a:solidFill>
                <a:latin typeface="黑体" panose="02010609060101010101" pitchFamily="2" charset="-122"/>
                <a:ea typeface="黑体" panose="02010609060101010101" pitchFamily="2" charset="-122"/>
              </a:rPr>
              <a:t>解释率</a:t>
            </a:r>
            <a:r>
              <a:rPr lang="en-US" altLang="zh-CN" sz="1600" dirty="0" smtClean="0">
                <a:solidFill>
                  <a:srgbClr val="C00000"/>
                </a:solidFill>
                <a:latin typeface="黑体" panose="02010609060101010101" pitchFamily="2" charset="-122"/>
                <a:ea typeface="黑体" panose="02010609060101010101" pitchFamily="2" charset="-122"/>
              </a:rPr>
              <a:t>14%</a:t>
            </a:r>
            <a:endParaRPr lang="zh-CN" altLang="en-US" sz="1600" dirty="0" smtClean="0">
              <a:solidFill>
                <a:srgbClr val="C00000"/>
              </a:solidFill>
              <a:latin typeface="黑体" panose="02010609060101010101" pitchFamily="2" charset="-122"/>
              <a:ea typeface="黑体" panose="02010609060101010101" pitchFamily="2" charset="-122"/>
            </a:endParaRPr>
          </a:p>
        </p:txBody>
      </p:sp>
      <p:sp>
        <p:nvSpPr>
          <p:cNvPr id="16" name="矩形 15"/>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effectLst>
                  <a:innerShdw blurRad="63500" dist="50800" dir="13500000">
                    <a:srgbClr val="000000">
                      <a:alpha val="50000"/>
                    </a:srgbClr>
                  </a:innerShdw>
                </a:effectLst>
              </a:rPr>
              <a:t>教育公平</a:t>
            </a:r>
            <a:endParaRPr lang="zh-CN" altLang="en-US" sz="2400" b="1" spc="50" dirty="0">
              <a:ln w="0"/>
              <a:solidFill>
                <a:schemeClr val="bg1"/>
              </a:solidFill>
              <a:effectLst>
                <a:innerShdw blurRad="63500" dist="50800" dir="13500000">
                  <a:srgbClr val="000000">
                    <a:alpha val="50000"/>
                  </a:srgbClr>
                </a:innerShdw>
              </a:effectLst>
            </a:endParaRPr>
          </a:p>
        </p:txBody>
      </p:sp>
      <p:sp>
        <p:nvSpPr>
          <p:cNvPr id="18" name="矩形 17"/>
          <p:cNvSpPr/>
          <p:nvPr/>
        </p:nvSpPr>
        <p:spPr>
          <a:xfrm>
            <a:off x="4605429" y="2142219"/>
            <a:ext cx="1795640" cy="360040"/>
          </a:xfrm>
          <a:prstGeom prst="rect">
            <a:avLst/>
          </a:prstGeom>
          <a:solidFill>
            <a:schemeClr val="accent1">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dirty="0" smtClean="0">
                <a:solidFill>
                  <a:schemeClr val="tx1"/>
                </a:solidFill>
                <a:latin typeface="黑体" panose="02010609060101010101" pitchFamily="2" charset="-122"/>
                <a:ea typeface="黑体" panose="02010609060101010101" pitchFamily="2" charset="-122"/>
              </a:rPr>
              <a:t>BAEQ2012</a:t>
            </a:r>
            <a:r>
              <a:rPr lang="zh-CN" altLang="en-US" sz="2000" dirty="0" smtClean="0">
                <a:solidFill>
                  <a:schemeClr val="tx1"/>
                </a:solidFill>
                <a:latin typeface="黑体" panose="02010609060101010101" pitchFamily="2" charset="-122"/>
                <a:ea typeface="黑体" panose="02010609060101010101" pitchFamily="2" charset="-122"/>
              </a:rPr>
              <a:t>语文</a:t>
            </a:r>
            <a:endParaRPr lang="zh-CN" altLang="en-US" sz="2000" dirty="0">
              <a:solidFill>
                <a:schemeClr val="tx1"/>
              </a:solidFill>
              <a:latin typeface="黑体" panose="02010609060101010101" pitchFamily="2" charset="-122"/>
              <a:ea typeface="黑体" panose="02010609060101010101" pitchFamily="2" charset="-122"/>
            </a:endParaRPr>
          </a:p>
        </p:txBody>
      </p:sp>
      <p:sp>
        <p:nvSpPr>
          <p:cNvPr id="19" name="线形标注 1 18"/>
          <p:cNvSpPr/>
          <p:nvPr/>
        </p:nvSpPr>
        <p:spPr>
          <a:xfrm>
            <a:off x="4605428" y="1475699"/>
            <a:ext cx="4287052" cy="544859"/>
          </a:xfrm>
          <a:prstGeom prst="borderCallout1">
            <a:avLst>
              <a:gd name="adj1" fmla="val 101359"/>
              <a:gd name="adj2" fmla="val 85801"/>
              <a:gd name="adj3" fmla="val 470167"/>
              <a:gd name="adj4" fmla="val 5830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solidFill>
                  <a:srgbClr val="C00000"/>
                </a:solidFill>
                <a:latin typeface="黑体" panose="02010609060101010101" pitchFamily="2" charset="-122"/>
                <a:ea typeface="黑体" panose="02010609060101010101" pitchFamily="2" charset="-122"/>
              </a:rPr>
              <a:t>北京：</a:t>
            </a:r>
            <a:r>
              <a:rPr lang="en-US" altLang="zh-CN" sz="1600" dirty="0" smtClean="0">
                <a:solidFill>
                  <a:srgbClr val="C00000"/>
                </a:solidFill>
                <a:latin typeface="黑体" panose="02010609060101010101" pitchFamily="2" charset="-122"/>
                <a:ea typeface="黑体" panose="02010609060101010101" pitchFamily="2" charset="-122"/>
              </a:rPr>
              <a:t>SES</a:t>
            </a:r>
            <a:r>
              <a:rPr lang="zh-CN" altLang="en-US" sz="1600" dirty="0" smtClean="0">
                <a:solidFill>
                  <a:srgbClr val="C00000"/>
                </a:solidFill>
                <a:latin typeface="黑体" panose="02010609060101010101" pitchFamily="2" charset="-122"/>
                <a:ea typeface="黑体" panose="02010609060101010101" pitchFamily="2" charset="-122"/>
              </a:rPr>
              <a:t>解释率：</a:t>
            </a:r>
            <a:r>
              <a:rPr lang="en-US" altLang="zh-CN" sz="1600" dirty="0" smtClean="0">
                <a:solidFill>
                  <a:srgbClr val="C00000"/>
                </a:solidFill>
                <a:latin typeface="黑体" panose="02010609060101010101" pitchFamily="2" charset="-122"/>
                <a:ea typeface="黑体" panose="02010609060101010101" pitchFamily="2" charset="-122"/>
              </a:rPr>
              <a:t>12.5%</a:t>
            </a:r>
            <a:endParaRPr lang="zh-CN" altLang="en-US" sz="1600" dirty="0" smtClean="0">
              <a:solidFill>
                <a:srgbClr val="C00000"/>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tretch>
            <a:fillRect/>
          </a:stretch>
        </p:blipFill>
        <p:spPr>
          <a:xfrm>
            <a:off x="390960" y="1844824"/>
            <a:ext cx="7358274" cy="3960440"/>
          </a:xfrm>
          <a:prstGeom prst="rect">
            <a:avLst/>
          </a:prstGeom>
        </p:spPr>
      </p:pic>
      <p:grpSp>
        <p:nvGrpSpPr>
          <p:cNvPr id="16" name="组合 15"/>
          <p:cNvGrpSpPr/>
          <p:nvPr/>
        </p:nvGrpSpPr>
        <p:grpSpPr>
          <a:xfrm>
            <a:off x="1187286" y="2166009"/>
            <a:ext cx="4208691" cy="77875"/>
            <a:chOff x="1407886" y="2598057"/>
            <a:chExt cx="4361744" cy="80707"/>
          </a:xfrm>
        </p:grpSpPr>
        <p:cxnSp>
          <p:nvCxnSpPr>
            <p:cNvPr id="7" name="直接连接符 6"/>
            <p:cNvCxnSpPr/>
            <p:nvPr/>
          </p:nvCxnSpPr>
          <p:spPr>
            <a:xfrm>
              <a:off x="1407886" y="2598057"/>
              <a:ext cx="1059543" cy="58057"/>
            </a:xfrm>
            <a:prstGeom prst="line">
              <a:avLst/>
            </a:prstGeom>
            <a:ln w="38100">
              <a:solidFill>
                <a:srgbClr val="C00000"/>
              </a:solidFill>
              <a:prstDash val="dash"/>
            </a:ln>
          </p:spPr>
          <p:style>
            <a:lnRef idx="3">
              <a:schemeClr val="accent6"/>
            </a:lnRef>
            <a:fillRef idx="0">
              <a:schemeClr val="accent6"/>
            </a:fillRef>
            <a:effectRef idx="2">
              <a:schemeClr val="accent6"/>
            </a:effectRef>
            <a:fontRef idx="minor">
              <a:schemeClr val="tx1"/>
            </a:fontRef>
          </p:style>
        </p:cxnSp>
        <p:cxnSp>
          <p:nvCxnSpPr>
            <p:cNvPr id="10" name="直接连接符 9"/>
            <p:cNvCxnSpPr/>
            <p:nvPr/>
          </p:nvCxnSpPr>
          <p:spPr>
            <a:xfrm flipV="1">
              <a:off x="2484895" y="2656114"/>
              <a:ext cx="1078993" cy="22650"/>
            </a:xfrm>
            <a:prstGeom prst="line">
              <a:avLst/>
            </a:prstGeom>
            <a:ln w="38100">
              <a:solidFill>
                <a:srgbClr val="C00000"/>
              </a:solidFill>
              <a:prstDash val="dash"/>
            </a:ln>
          </p:spPr>
          <p:style>
            <a:lnRef idx="3">
              <a:schemeClr val="accent6"/>
            </a:lnRef>
            <a:fillRef idx="0">
              <a:schemeClr val="accent6"/>
            </a:fillRef>
            <a:effectRef idx="2">
              <a:schemeClr val="accent6"/>
            </a:effectRef>
            <a:fontRef idx="minor">
              <a:schemeClr val="tx1"/>
            </a:fontRef>
          </p:style>
        </p:cxnSp>
        <p:cxnSp>
          <p:nvCxnSpPr>
            <p:cNvPr id="12" name="直接连接符 11"/>
            <p:cNvCxnSpPr/>
            <p:nvPr/>
          </p:nvCxnSpPr>
          <p:spPr>
            <a:xfrm>
              <a:off x="3563888" y="2646546"/>
              <a:ext cx="1126749" cy="20893"/>
            </a:xfrm>
            <a:prstGeom prst="line">
              <a:avLst/>
            </a:prstGeom>
            <a:ln w="38100">
              <a:solidFill>
                <a:srgbClr val="C00000"/>
              </a:solidFill>
              <a:prstDash val="dash"/>
            </a:ln>
          </p:spPr>
          <p:style>
            <a:lnRef idx="3">
              <a:schemeClr val="accent6"/>
            </a:lnRef>
            <a:fillRef idx="0">
              <a:schemeClr val="accent6"/>
            </a:fillRef>
            <a:effectRef idx="2">
              <a:schemeClr val="accent6"/>
            </a:effectRef>
            <a:fontRef idx="minor">
              <a:schemeClr val="tx1"/>
            </a:fontRef>
          </p:style>
        </p:cxnSp>
        <p:cxnSp>
          <p:nvCxnSpPr>
            <p:cNvPr id="13" name="直接连接符 12"/>
            <p:cNvCxnSpPr/>
            <p:nvPr/>
          </p:nvCxnSpPr>
          <p:spPr>
            <a:xfrm flipV="1">
              <a:off x="4690637" y="2627086"/>
              <a:ext cx="1078993" cy="29028"/>
            </a:xfrm>
            <a:prstGeom prst="line">
              <a:avLst/>
            </a:prstGeom>
            <a:ln w="38100">
              <a:solidFill>
                <a:srgbClr val="C00000"/>
              </a:solidFill>
              <a:prstDash val="dash"/>
            </a:ln>
          </p:spPr>
          <p:style>
            <a:lnRef idx="3">
              <a:schemeClr val="accent6"/>
            </a:lnRef>
            <a:fillRef idx="0">
              <a:schemeClr val="accent6"/>
            </a:fillRef>
            <a:effectRef idx="2">
              <a:schemeClr val="accent6"/>
            </a:effectRef>
            <a:fontRef idx="minor">
              <a:schemeClr val="tx1"/>
            </a:fontRef>
          </p:style>
        </p:cxnSp>
      </p:grpSp>
      <p:grpSp>
        <p:nvGrpSpPr>
          <p:cNvPr id="17" name="组合 16"/>
          <p:cNvGrpSpPr/>
          <p:nvPr/>
        </p:nvGrpSpPr>
        <p:grpSpPr>
          <a:xfrm>
            <a:off x="1185302" y="2195037"/>
            <a:ext cx="4210620" cy="170231"/>
            <a:chOff x="1266124" y="2347687"/>
            <a:chExt cx="4363728" cy="176421"/>
          </a:xfrm>
        </p:grpSpPr>
        <p:cxnSp>
          <p:nvCxnSpPr>
            <p:cNvPr id="18" name="直接连接符 17"/>
            <p:cNvCxnSpPr/>
            <p:nvPr/>
          </p:nvCxnSpPr>
          <p:spPr>
            <a:xfrm>
              <a:off x="1266124" y="2347687"/>
              <a:ext cx="1135072" cy="51679"/>
            </a:xfrm>
            <a:prstGeom prst="line">
              <a:avLst/>
            </a:prstGeom>
            <a:ln w="38100">
              <a:solidFill>
                <a:srgbClr val="FFFF00"/>
              </a:solidFill>
              <a:prstDash val="dash"/>
            </a:ln>
          </p:spPr>
          <p:style>
            <a:lnRef idx="3">
              <a:schemeClr val="accent6"/>
            </a:lnRef>
            <a:fillRef idx="0">
              <a:schemeClr val="accent6"/>
            </a:fillRef>
            <a:effectRef idx="2">
              <a:schemeClr val="accent6"/>
            </a:effectRef>
            <a:fontRef idx="minor">
              <a:schemeClr val="tx1"/>
            </a:fontRef>
          </p:style>
        </p:cxnSp>
        <p:cxnSp>
          <p:nvCxnSpPr>
            <p:cNvPr id="19" name="直接连接符 18"/>
            <p:cNvCxnSpPr/>
            <p:nvPr/>
          </p:nvCxnSpPr>
          <p:spPr>
            <a:xfrm>
              <a:off x="2327651" y="2417069"/>
              <a:ext cx="1120337" cy="11325"/>
            </a:xfrm>
            <a:prstGeom prst="line">
              <a:avLst/>
            </a:prstGeom>
            <a:ln w="38100">
              <a:solidFill>
                <a:srgbClr val="FFFF00"/>
              </a:solidFill>
              <a:prstDash val="dash"/>
            </a:ln>
          </p:spPr>
          <p:style>
            <a:lnRef idx="3">
              <a:schemeClr val="accent6"/>
            </a:lnRef>
            <a:fillRef idx="0">
              <a:schemeClr val="accent6"/>
            </a:fillRef>
            <a:effectRef idx="2">
              <a:schemeClr val="accent6"/>
            </a:effectRef>
            <a:fontRef idx="minor">
              <a:schemeClr val="tx1"/>
            </a:fontRef>
          </p:style>
        </p:cxnSp>
        <p:cxnSp>
          <p:nvCxnSpPr>
            <p:cNvPr id="20" name="直接连接符 19"/>
            <p:cNvCxnSpPr/>
            <p:nvPr/>
          </p:nvCxnSpPr>
          <p:spPr>
            <a:xfrm>
              <a:off x="3424109" y="2446097"/>
              <a:ext cx="1126750" cy="78011"/>
            </a:xfrm>
            <a:prstGeom prst="line">
              <a:avLst/>
            </a:prstGeom>
            <a:ln w="38100">
              <a:solidFill>
                <a:srgbClr val="FFFF00"/>
              </a:solidFill>
              <a:prstDash val="dash"/>
            </a:ln>
          </p:spPr>
          <p:style>
            <a:lnRef idx="3">
              <a:schemeClr val="accent6"/>
            </a:lnRef>
            <a:fillRef idx="0">
              <a:schemeClr val="accent6"/>
            </a:fillRef>
            <a:effectRef idx="2">
              <a:schemeClr val="accent6"/>
            </a:effectRef>
            <a:fontRef idx="minor">
              <a:schemeClr val="tx1"/>
            </a:fontRef>
          </p:style>
        </p:cxnSp>
        <p:cxnSp>
          <p:nvCxnSpPr>
            <p:cNvPr id="21" name="直接连接符 20"/>
            <p:cNvCxnSpPr/>
            <p:nvPr/>
          </p:nvCxnSpPr>
          <p:spPr>
            <a:xfrm flipV="1">
              <a:off x="4575944" y="2417069"/>
              <a:ext cx="1053908" cy="107039"/>
            </a:xfrm>
            <a:prstGeom prst="line">
              <a:avLst/>
            </a:prstGeom>
            <a:ln w="38100">
              <a:solidFill>
                <a:srgbClr val="FFFF00"/>
              </a:solidFill>
              <a:prstDash val="dash"/>
            </a:ln>
          </p:spPr>
          <p:style>
            <a:lnRef idx="3">
              <a:schemeClr val="accent6"/>
            </a:lnRef>
            <a:fillRef idx="0">
              <a:schemeClr val="accent6"/>
            </a:fillRef>
            <a:effectRef idx="2">
              <a:schemeClr val="accent6"/>
            </a:effectRef>
            <a:fontRef idx="minor">
              <a:schemeClr val="tx1"/>
            </a:fontRef>
          </p:style>
        </p:cxnSp>
      </p:grpSp>
      <p:grpSp>
        <p:nvGrpSpPr>
          <p:cNvPr id="28" name="组合 27"/>
          <p:cNvGrpSpPr/>
          <p:nvPr/>
        </p:nvGrpSpPr>
        <p:grpSpPr>
          <a:xfrm>
            <a:off x="1185302" y="2316097"/>
            <a:ext cx="4210619" cy="318459"/>
            <a:chOff x="1266124" y="2347687"/>
            <a:chExt cx="4363728" cy="330039"/>
          </a:xfrm>
        </p:grpSpPr>
        <p:cxnSp>
          <p:nvCxnSpPr>
            <p:cNvPr id="29" name="直接连接符 28"/>
            <p:cNvCxnSpPr/>
            <p:nvPr/>
          </p:nvCxnSpPr>
          <p:spPr>
            <a:xfrm>
              <a:off x="1266124" y="2347687"/>
              <a:ext cx="1078993" cy="229154"/>
            </a:xfrm>
            <a:prstGeom prst="line">
              <a:avLst/>
            </a:prstGeom>
            <a:ln w="38100">
              <a:solidFill>
                <a:srgbClr val="00B050"/>
              </a:solidFill>
              <a:prstDash val="dash"/>
            </a:ln>
          </p:spPr>
          <p:style>
            <a:lnRef idx="3">
              <a:schemeClr val="accent6"/>
            </a:lnRef>
            <a:fillRef idx="0">
              <a:schemeClr val="accent6"/>
            </a:fillRef>
            <a:effectRef idx="2">
              <a:schemeClr val="accent6"/>
            </a:effectRef>
            <a:fontRef idx="minor">
              <a:schemeClr val="tx1"/>
            </a:fontRef>
          </p:style>
        </p:cxnSp>
        <p:cxnSp>
          <p:nvCxnSpPr>
            <p:cNvPr id="30" name="直接连接符 29"/>
            <p:cNvCxnSpPr/>
            <p:nvPr/>
          </p:nvCxnSpPr>
          <p:spPr>
            <a:xfrm flipV="1">
              <a:off x="2324445" y="2503931"/>
              <a:ext cx="1123543" cy="72911"/>
            </a:xfrm>
            <a:prstGeom prst="line">
              <a:avLst/>
            </a:prstGeom>
            <a:ln w="38100">
              <a:solidFill>
                <a:srgbClr val="00B050"/>
              </a:solidFill>
              <a:prstDash val="dash"/>
            </a:ln>
          </p:spPr>
          <p:style>
            <a:lnRef idx="3">
              <a:schemeClr val="accent6"/>
            </a:lnRef>
            <a:fillRef idx="0">
              <a:schemeClr val="accent6"/>
            </a:fillRef>
            <a:effectRef idx="2">
              <a:schemeClr val="accent6"/>
            </a:effectRef>
            <a:fontRef idx="minor">
              <a:schemeClr val="tx1"/>
            </a:fontRef>
          </p:style>
        </p:cxnSp>
        <p:cxnSp>
          <p:nvCxnSpPr>
            <p:cNvPr id="31" name="直接连接符 30"/>
            <p:cNvCxnSpPr/>
            <p:nvPr/>
          </p:nvCxnSpPr>
          <p:spPr>
            <a:xfrm>
              <a:off x="3403438" y="2483755"/>
              <a:ext cx="1147421" cy="193970"/>
            </a:xfrm>
            <a:prstGeom prst="line">
              <a:avLst/>
            </a:prstGeom>
            <a:ln w="38100">
              <a:solidFill>
                <a:srgbClr val="00B050"/>
              </a:solidFill>
              <a:prstDash val="dash"/>
            </a:ln>
          </p:spPr>
          <p:style>
            <a:lnRef idx="3">
              <a:schemeClr val="accent6"/>
            </a:lnRef>
            <a:fillRef idx="0">
              <a:schemeClr val="accent6"/>
            </a:fillRef>
            <a:effectRef idx="2">
              <a:schemeClr val="accent6"/>
            </a:effectRef>
            <a:fontRef idx="minor">
              <a:schemeClr val="tx1"/>
            </a:fontRef>
          </p:style>
        </p:cxnSp>
        <p:cxnSp>
          <p:nvCxnSpPr>
            <p:cNvPr id="32" name="直接连接符 31"/>
            <p:cNvCxnSpPr/>
            <p:nvPr/>
          </p:nvCxnSpPr>
          <p:spPr>
            <a:xfrm flipV="1">
              <a:off x="4575944" y="2347687"/>
              <a:ext cx="1053908" cy="330039"/>
            </a:xfrm>
            <a:prstGeom prst="line">
              <a:avLst/>
            </a:prstGeom>
            <a:ln w="38100">
              <a:solidFill>
                <a:srgbClr val="00B050"/>
              </a:solidFill>
              <a:prstDash val="dash"/>
            </a:ln>
          </p:spPr>
          <p:style>
            <a:lnRef idx="3">
              <a:schemeClr val="accent6"/>
            </a:lnRef>
            <a:fillRef idx="0">
              <a:schemeClr val="accent6"/>
            </a:fillRef>
            <a:effectRef idx="2">
              <a:schemeClr val="accent6"/>
            </a:effectRef>
            <a:fontRef idx="minor">
              <a:schemeClr val="tx1"/>
            </a:fontRef>
          </p:style>
        </p:cxnSp>
      </p:grpSp>
      <p:grpSp>
        <p:nvGrpSpPr>
          <p:cNvPr id="40" name="组合 39"/>
          <p:cNvGrpSpPr/>
          <p:nvPr/>
        </p:nvGrpSpPr>
        <p:grpSpPr>
          <a:xfrm>
            <a:off x="1242369" y="2438288"/>
            <a:ext cx="4179750" cy="268665"/>
            <a:chOff x="1266124" y="2347687"/>
            <a:chExt cx="4331747" cy="278435"/>
          </a:xfrm>
        </p:grpSpPr>
        <p:cxnSp>
          <p:nvCxnSpPr>
            <p:cNvPr id="41" name="直接连接符 40"/>
            <p:cNvCxnSpPr/>
            <p:nvPr/>
          </p:nvCxnSpPr>
          <p:spPr>
            <a:xfrm>
              <a:off x="1266124" y="2347687"/>
              <a:ext cx="1029788" cy="278435"/>
            </a:xfrm>
            <a:prstGeom prst="line">
              <a:avLst/>
            </a:prstGeom>
            <a:ln w="38100">
              <a:solidFill>
                <a:srgbClr val="00B0F0"/>
              </a:solidFill>
              <a:prstDash val="dash"/>
            </a:ln>
          </p:spPr>
          <p:style>
            <a:lnRef idx="3">
              <a:schemeClr val="accent6"/>
            </a:lnRef>
            <a:fillRef idx="0">
              <a:schemeClr val="accent6"/>
            </a:fillRef>
            <a:effectRef idx="2">
              <a:schemeClr val="accent6"/>
            </a:effectRef>
            <a:fontRef idx="minor">
              <a:schemeClr val="tx1"/>
            </a:fontRef>
          </p:style>
        </p:cxnSp>
        <p:cxnSp>
          <p:nvCxnSpPr>
            <p:cNvPr id="42" name="直接连接符 41"/>
            <p:cNvCxnSpPr/>
            <p:nvPr/>
          </p:nvCxnSpPr>
          <p:spPr>
            <a:xfrm flipV="1">
              <a:off x="2288051" y="2503932"/>
              <a:ext cx="1159937" cy="122190"/>
            </a:xfrm>
            <a:prstGeom prst="line">
              <a:avLst/>
            </a:prstGeom>
            <a:ln w="38100">
              <a:solidFill>
                <a:srgbClr val="00B0F0"/>
              </a:solidFill>
              <a:prstDash val="dash"/>
            </a:ln>
          </p:spPr>
          <p:style>
            <a:lnRef idx="3">
              <a:schemeClr val="accent6"/>
            </a:lnRef>
            <a:fillRef idx="0">
              <a:schemeClr val="accent6"/>
            </a:fillRef>
            <a:effectRef idx="2">
              <a:schemeClr val="accent6"/>
            </a:effectRef>
            <a:fontRef idx="minor">
              <a:schemeClr val="tx1"/>
            </a:fontRef>
          </p:style>
        </p:cxnSp>
        <p:cxnSp>
          <p:nvCxnSpPr>
            <p:cNvPr id="43" name="直接连接符 42"/>
            <p:cNvCxnSpPr/>
            <p:nvPr/>
          </p:nvCxnSpPr>
          <p:spPr>
            <a:xfrm>
              <a:off x="3447988" y="2519646"/>
              <a:ext cx="1013824" cy="45381"/>
            </a:xfrm>
            <a:prstGeom prst="line">
              <a:avLst/>
            </a:prstGeom>
            <a:ln w="38100">
              <a:solidFill>
                <a:srgbClr val="00B0F0"/>
              </a:solidFill>
              <a:prstDash val="dash"/>
            </a:ln>
          </p:spPr>
          <p:style>
            <a:lnRef idx="3">
              <a:schemeClr val="accent6"/>
            </a:lnRef>
            <a:fillRef idx="0">
              <a:schemeClr val="accent6"/>
            </a:fillRef>
            <a:effectRef idx="2">
              <a:schemeClr val="accent6"/>
            </a:effectRef>
            <a:fontRef idx="minor">
              <a:schemeClr val="tx1"/>
            </a:fontRef>
          </p:style>
        </p:cxnSp>
        <p:cxnSp>
          <p:nvCxnSpPr>
            <p:cNvPr id="44" name="直接连接符 43"/>
            <p:cNvCxnSpPr/>
            <p:nvPr/>
          </p:nvCxnSpPr>
          <p:spPr>
            <a:xfrm flipV="1">
              <a:off x="4511017" y="2483679"/>
              <a:ext cx="1086854" cy="81349"/>
            </a:xfrm>
            <a:prstGeom prst="line">
              <a:avLst/>
            </a:prstGeom>
            <a:ln w="38100">
              <a:solidFill>
                <a:srgbClr val="00B0F0"/>
              </a:solidFill>
              <a:prstDash val="dash"/>
            </a:ln>
          </p:spPr>
          <p:style>
            <a:lnRef idx="3">
              <a:schemeClr val="accent6"/>
            </a:lnRef>
            <a:fillRef idx="0">
              <a:schemeClr val="accent6"/>
            </a:fillRef>
            <a:effectRef idx="2">
              <a:schemeClr val="accent6"/>
            </a:effectRef>
            <a:fontRef idx="minor">
              <a:schemeClr val="tx1"/>
            </a:fontRef>
          </p:style>
        </p:cxnSp>
      </p:grpSp>
      <p:sp>
        <p:nvSpPr>
          <p:cNvPr id="54" name="标题 1"/>
          <p:cNvSpPr txBox="1"/>
          <p:nvPr/>
        </p:nvSpPr>
        <p:spPr>
          <a:xfrm>
            <a:off x="1547663" y="702921"/>
            <a:ext cx="6943193" cy="63722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lvl="1" indent="-342900">
              <a:defRPr/>
            </a:pPr>
            <a:r>
              <a:rPr lang="zh-CN" altLang="en-US" sz="3200" dirty="0">
                <a:solidFill>
                  <a:schemeClr val="tx1"/>
                </a:solidFill>
                <a:latin typeface="黑体" panose="02010609060101010101" pitchFamily="2" charset="-122"/>
                <a:ea typeface="黑体" panose="02010609060101010101" pitchFamily="2" charset="-122"/>
                <a:cs typeface="+mj-cs"/>
              </a:rPr>
              <a:t>不同户籍类别</a:t>
            </a:r>
            <a:endParaRPr lang="zh-CN" altLang="en-US" sz="3200" dirty="0">
              <a:solidFill>
                <a:schemeClr val="tx1"/>
              </a:solidFill>
              <a:latin typeface="黑体" panose="02010609060101010101" pitchFamily="2" charset="-122"/>
              <a:ea typeface="黑体" panose="02010609060101010101" pitchFamily="2" charset="-122"/>
              <a:cs typeface="+mj-cs"/>
            </a:endParaRPr>
          </a:p>
        </p:txBody>
      </p:sp>
      <p:sp>
        <p:nvSpPr>
          <p:cNvPr id="55" name="矩形 5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教育公平</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pSp>
        <p:nvGrpSpPr>
          <p:cNvPr id="56" name="组合 55"/>
          <p:cNvGrpSpPr/>
          <p:nvPr/>
        </p:nvGrpSpPr>
        <p:grpSpPr>
          <a:xfrm>
            <a:off x="1749391" y="2942468"/>
            <a:ext cx="4189139" cy="536786"/>
            <a:chOff x="1407886" y="2510479"/>
            <a:chExt cx="4341468" cy="556305"/>
          </a:xfrm>
        </p:grpSpPr>
        <p:cxnSp>
          <p:nvCxnSpPr>
            <p:cNvPr id="57" name="直接连接符 56"/>
            <p:cNvCxnSpPr/>
            <p:nvPr/>
          </p:nvCxnSpPr>
          <p:spPr>
            <a:xfrm>
              <a:off x="1407886" y="2598057"/>
              <a:ext cx="1094872" cy="456173"/>
            </a:xfrm>
            <a:prstGeom prst="line">
              <a:avLst/>
            </a:prstGeom>
            <a:ln w="38100">
              <a:solidFill>
                <a:srgbClr val="C00000"/>
              </a:solidFill>
              <a:prstDash val="dash"/>
            </a:ln>
          </p:spPr>
          <p:style>
            <a:lnRef idx="3">
              <a:schemeClr val="accent6"/>
            </a:lnRef>
            <a:fillRef idx="0">
              <a:schemeClr val="accent6"/>
            </a:fillRef>
            <a:effectRef idx="2">
              <a:schemeClr val="accent6"/>
            </a:effectRef>
            <a:fontRef idx="minor">
              <a:schemeClr val="tx1"/>
            </a:fontRef>
          </p:style>
        </p:cxnSp>
        <p:cxnSp>
          <p:nvCxnSpPr>
            <p:cNvPr id="58" name="直接连接符 57"/>
            <p:cNvCxnSpPr/>
            <p:nvPr/>
          </p:nvCxnSpPr>
          <p:spPr>
            <a:xfrm flipV="1">
              <a:off x="2502758" y="2510479"/>
              <a:ext cx="1039647" cy="556305"/>
            </a:xfrm>
            <a:prstGeom prst="line">
              <a:avLst/>
            </a:prstGeom>
            <a:ln w="38100">
              <a:solidFill>
                <a:srgbClr val="C00000"/>
              </a:solidFill>
              <a:prstDash val="dash"/>
            </a:ln>
          </p:spPr>
          <p:style>
            <a:lnRef idx="3">
              <a:schemeClr val="accent6"/>
            </a:lnRef>
            <a:fillRef idx="0">
              <a:schemeClr val="accent6"/>
            </a:fillRef>
            <a:effectRef idx="2">
              <a:schemeClr val="accent6"/>
            </a:effectRef>
            <a:fontRef idx="minor">
              <a:schemeClr val="tx1"/>
            </a:fontRef>
          </p:style>
        </p:cxnSp>
        <p:cxnSp>
          <p:nvCxnSpPr>
            <p:cNvPr id="59" name="直接连接符 58"/>
            <p:cNvCxnSpPr/>
            <p:nvPr/>
          </p:nvCxnSpPr>
          <p:spPr>
            <a:xfrm>
              <a:off x="3589639" y="2530847"/>
              <a:ext cx="1072861" cy="373676"/>
            </a:xfrm>
            <a:prstGeom prst="line">
              <a:avLst/>
            </a:prstGeom>
            <a:ln w="38100">
              <a:solidFill>
                <a:srgbClr val="C00000"/>
              </a:solidFill>
              <a:prstDash val="dash"/>
            </a:ln>
          </p:spPr>
          <p:style>
            <a:lnRef idx="3">
              <a:schemeClr val="accent6"/>
            </a:lnRef>
            <a:fillRef idx="0">
              <a:schemeClr val="accent6"/>
            </a:fillRef>
            <a:effectRef idx="2">
              <a:schemeClr val="accent6"/>
            </a:effectRef>
            <a:fontRef idx="minor">
              <a:schemeClr val="tx1"/>
            </a:fontRef>
          </p:style>
        </p:cxnSp>
        <p:cxnSp>
          <p:nvCxnSpPr>
            <p:cNvPr id="60" name="直接连接符 59"/>
            <p:cNvCxnSpPr/>
            <p:nvPr/>
          </p:nvCxnSpPr>
          <p:spPr>
            <a:xfrm flipV="1">
              <a:off x="4680571" y="2863835"/>
              <a:ext cx="1068783" cy="55807"/>
            </a:xfrm>
            <a:prstGeom prst="line">
              <a:avLst/>
            </a:prstGeom>
            <a:ln w="38100">
              <a:solidFill>
                <a:srgbClr val="C00000"/>
              </a:solidFill>
              <a:prstDash val="dash"/>
            </a:ln>
          </p:spPr>
          <p:style>
            <a:lnRef idx="3">
              <a:schemeClr val="accent6"/>
            </a:lnRef>
            <a:fillRef idx="0">
              <a:schemeClr val="accent6"/>
            </a:fillRef>
            <a:effectRef idx="2">
              <a:schemeClr val="accent6"/>
            </a:effectRef>
            <a:fontRef idx="minor">
              <a:schemeClr val="tx1"/>
            </a:fontRef>
          </p:style>
        </p:cxnSp>
      </p:grpSp>
      <p:grpSp>
        <p:nvGrpSpPr>
          <p:cNvPr id="61" name="组合 60"/>
          <p:cNvGrpSpPr/>
          <p:nvPr/>
        </p:nvGrpSpPr>
        <p:grpSpPr>
          <a:xfrm>
            <a:off x="1731185" y="3409189"/>
            <a:ext cx="4182499" cy="1186029"/>
            <a:chOff x="1266124" y="2347687"/>
            <a:chExt cx="4334589" cy="1229157"/>
          </a:xfrm>
        </p:grpSpPr>
        <p:cxnSp>
          <p:nvCxnSpPr>
            <p:cNvPr id="62" name="直接连接符 61"/>
            <p:cNvCxnSpPr/>
            <p:nvPr/>
          </p:nvCxnSpPr>
          <p:spPr>
            <a:xfrm>
              <a:off x="1266124" y="2347687"/>
              <a:ext cx="1113078" cy="1044855"/>
            </a:xfrm>
            <a:prstGeom prst="line">
              <a:avLst/>
            </a:prstGeom>
            <a:ln w="38100">
              <a:solidFill>
                <a:srgbClr val="00B050"/>
              </a:solidFill>
              <a:prstDash val="dash"/>
            </a:ln>
          </p:spPr>
          <p:style>
            <a:lnRef idx="3">
              <a:schemeClr val="accent6"/>
            </a:lnRef>
            <a:fillRef idx="0">
              <a:schemeClr val="accent6"/>
            </a:fillRef>
            <a:effectRef idx="2">
              <a:schemeClr val="accent6"/>
            </a:effectRef>
            <a:fontRef idx="minor">
              <a:schemeClr val="tx1"/>
            </a:fontRef>
          </p:style>
        </p:cxnSp>
        <p:cxnSp>
          <p:nvCxnSpPr>
            <p:cNvPr id="63" name="直接连接符 62"/>
            <p:cNvCxnSpPr/>
            <p:nvPr/>
          </p:nvCxnSpPr>
          <p:spPr>
            <a:xfrm flipV="1">
              <a:off x="2397408" y="2724109"/>
              <a:ext cx="1044193" cy="663182"/>
            </a:xfrm>
            <a:prstGeom prst="line">
              <a:avLst/>
            </a:prstGeom>
            <a:ln w="38100">
              <a:solidFill>
                <a:srgbClr val="00B050"/>
              </a:solidFill>
              <a:prstDash val="dash"/>
            </a:ln>
          </p:spPr>
          <p:style>
            <a:lnRef idx="3">
              <a:schemeClr val="accent6"/>
            </a:lnRef>
            <a:fillRef idx="0">
              <a:schemeClr val="accent6"/>
            </a:fillRef>
            <a:effectRef idx="2">
              <a:schemeClr val="accent6"/>
            </a:effectRef>
            <a:fontRef idx="minor">
              <a:schemeClr val="tx1"/>
            </a:fontRef>
          </p:style>
        </p:cxnSp>
        <p:cxnSp>
          <p:nvCxnSpPr>
            <p:cNvPr id="64" name="直接连接符 63"/>
            <p:cNvCxnSpPr/>
            <p:nvPr/>
          </p:nvCxnSpPr>
          <p:spPr>
            <a:xfrm>
              <a:off x="3483892" y="2753970"/>
              <a:ext cx="1072227" cy="822874"/>
            </a:xfrm>
            <a:prstGeom prst="line">
              <a:avLst/>
            </a:prstGeom>
            <a:ln w="38100">
              <a:solidFill>
                <a:srgbClr val="00B050"/>
              </a:solidFill>
              <a:prstDash val="dash"/>
            </a:ln>
          </p:spPr>
          <p:style>
            <a:lnRef idx="3">
              <a:schemeClr val="accent6"/>
            </a:lnRef>
            <a:fillRef idx="0">
              <a:schemeClr val="accent6"/>
            </a:fillRef>
            <a:effectRef idx="2">
              <a:schemeClr val="accent6"/>
            </a:effectRef>
            <a:fontRef idx="minor">
              <a:schemeClr val="tx1"/>
            </a:fontRef>
          </p:style>
        </p:cxnSp>
        <p:cxnSp>
          <p:nvCxnSpPr>
            <p:cNvPr id="65" name="直接连接符 64"/>
            <p:cNvCxnSpPr/>
            <p:nvPr/>
          </p:nvCxnSpPr>
          <p:spPr>
            <a:xfrm flipV="1">
              <a:off x="4521720" y="2647119"/>
              <a:ext cx="1078993" cy="929725"/>
            </a:xfrm>
            <a:prstGeom prst="line">
              <a:avLst/>
            </a:prstGeom>
            <a:ln w="38100">
              <a:solidFill>
                <a:srgbClr val="00B050"/>
              </a:solidFill>
              <a:prstDash val="dash"/>
            </a:ln>
          </p:spPr>
          <p:style>
            <a:lnRef idx="3">
              <a:schemeClr val="accent6"/>
            </a:lnRef>
            <a:fillRef idx="0">
              <a:schemeClr val="accent6"/>
            </a:fillRef>
            <a:effectRef idx="2">
              <a:schemeClr val="accent6"/>
            </a:effectRef>
            <a:fontRef idx="minor">
              <a:schemeClr val="tx1"/>
            </a:fontRef>
          </p:style>
        </p:cxnSp>
      </p:grpSp>
      <p:grpSp>
        <p:nvGrpSpPr>
          <p:cNvPr id="66" name="组合 65"/>
          <p:cNvGrpSpPr/>
          <p:nvPr/>
        </p:nvGrpSpPr>
        <p:grpSpPr>
          <a:xfrm>
            <a:off x="1759113" y="3006474"/>
            <a:ext cx="4155058" cy="735227"/>
            <a:chOff x="1266124" y="2347687"/>
            <a:chExt cx="4306151" cy="761962"/>
          </a:xfrm>
        </p:grpSpPr>
        <p:cxnSp>
          <p:nvCxnSpPr>
            <p:cNvPr id="67" name="直接连接符 66"/>
            <p:cNvCxnSpPr/>
            <p:nvPr/>
          </p:nvCxnSpPr>
          <p:spPr>
            <a:xfrm>
              <a:off x="1266124" y="2347687"/>
              <a:ext cx="1083510" cy="595336"/>
            </a:xfrm>
            <a:prstGeom prst="line">
              <a:avLst/>
            </a:prstGeom>
            <a:ln w="38100">
              <a:solidFill>
                <a:srgbClr val="FFFF00"/>
              </a:solidFill>
              <a:prstDash val="dash"/>
            </a:ln>
          </p:spPr>
          <p:style>
            <a:lnRef idx="3">
              <a:schemeClr val="accent6"/>
            </a:lnRef>
            <a:fillRef idx="0">
              <a:schemeClr val="accent6"/>
            </a:fillRef>
            <a:effectRef idx="2">
              <a:schemeClr val="accent6"/>
            </a:effectRef>
            <a:fontRef idx="minor">
              <a:schemeClr val="tx1"/>
            </a:fontRef>
          </p:style>
        </p:cxnSp>
        <p:cxnSp>
          <p:nvCxnSpPr>
            <p:cNvPr id="68" name="直接连接符 67"/>
            <p:cNvCxnSpPr/>
            <p:nvPr/>
          </p:nvCxnSpPr>
          <p:spPr>
            <a:xfrm flipV="1">
              <a:off x="2359355" y="2503932"/>
              <a:ext cx="1088633" cy="449472"/>
            </a:xfrm>
            <a:prstGeom prst="line">
              <a:avLst/>
            </a:prstGeom>
            <a:ln w="38100">
              <a:solidFill>
                <a:srgbClr val="FFFF00"/>
              </a:solidFill>
              <a:prstDash val="dash"/>
            </a:ln>
          </p:spPr>
          <p:style>
            <a:lnRef idx="3">
              <a:schemeClr val="accent6"/>
            </a:lnRef>
            <a:fillRef idx="0">
              <a:schemeClr val="accent6"/>
            </a:fillRef>
            <a:effectRef idx="2">
              <a:schemeClr val="accent6"/>
            </a:effectRef>
            <a:fontRef idx="minor">
              <a:schemeClr val="tx1"/>
            </a:fontRef>
          </p:style>
        </p:cxnSp>
        <p:cxnSp>
          <p:nvCxnSpPr>
            <p:cNvPr id="69" name="直接连接符 68"/>
            <p:cNvCxnSpPr/>
            <p:nvPr/>
          </p:nvCxnSpPr>
          <p:spPr>
            <a:xfrm>
              <a:off x="3403438" y="2483755"/>
              <a:ext cx="1107579" cy="625894"/>
            </a:xfrm>
            <a:prstGeom prst="line">
              <a:avLst/>
            </a:prstGeom>
            <a:ln w="38100">
              <a:solidFill>
                <a:srgbClr val="FFFF00"/>
              </a:solidFill>
              <a:prstDash val="dash"/>
            </a:ln>
          </p:spPr>
          <p:style>
            <a:lnRef idx="3">
              <a:schemeClr val="accent6"/>
            </a:lnRef>
            <a:fillRef idx="0">
              <a:schemeClr val="accent6"/>
            </a:fillRef>
            <a:effectRef idx="2">
              <a:schemeClr val="accent6"/>
            </a:effectRef>
            <a:fontRef idx="minor">
              <a:schemeClr val="tx1"/>
            </a:fontRef>
          </p:style>
        </p:cxnSp>
        <p:cxnSp>
          <p:nvCxnSpPr>
            <p:cNvPr id="70" name="直接连接符 69"/>
            <p:cNvCxnSpPr/>
            <p:nvPr/>
          </p:nvCxnSpPr>
          <p:spPr>
            <a:xfrm flipV="1">
              <a:off x="4492777" y="2664941"/>
              <a:ext cx="1079498" cy="399539"/>
            </a:xfrm>
            <a:prstGeom prst="line">
              <a:avLst/>
            </a:prstGeom>
            <a:ln w="38100">
              <a:solidFill>
                <a:srgbClr val="FFFF00"/>
              </a:solidFill>
              <a:prstDash val="dash"/>
            </a:ln>
          </p:spPr>
          <p:style>
            <a:lnRef idx="3">
              <a:schemeClr val="accent6"/>
            </a:lnRef>
            <a:fillRef idx="0">
              <a:schemeClr val="accent6"/>
            </a:fillRef>
            <a:effectRef idx="2">
              <a:schemeClr val="accent6"/>
            </a:effectRef>
            <a:fontRef idx="minor">
              <a:schemeClr val="tx1"/>
            </a:fontRef>
          </p:style>
        </p:cxnSp>
      </p:grpSp>
      <p:grpSp>
        <p:nvGrpSpPr>
          <p:cNvPr id="71" name="组合 70"/>
          <p:cNvGrpSpPr/>
          <p:nvPr/>
        </p:nvGrpSpPr>
        <p:grpSpPr>
          <a:xfrm>
            <a:off x="1759112" y="3708621"/>
            <a:ext cx="4164417" cy="928047"/>
            <a:chOff x="1266124" y="2347687"/>
            <a:chExt cx="4315850" cy="961794"/>
          </a:xfrm>
        </p:grpSpPr>
        <p:cxnSp>
          <p:nvCxnSpPr>
            <p:cNvPr id="72" name="直接连接符 71"/>
            <p:cNvCxnSpPr/>
            <p:nvPr/>
          </p:nvCxnSpPr>
          <p:spPr>
            <a:xfrm>
              <a:off x="1266124" y="2347687"/>
              <a:ext cx="1026466" cy="929725"/>
            </a:xfrm>
            <a:prstGeom prst="line">
              <a:avLst/>
            </a:prstGeom>
            <a:ln w="38100">
              <a:solidFill>
                <a:srgbClr val="00B0F0"/>
              </a:solidFill>
              <a:prstDash val="dash"/>
            </a:ln>
          </p:spPr>
          <p:style>
            <a:lnRef idx="3">
              <a:schemeClr val="accent6"/>
            </a:lnRef>
            <a:fillRef idx="0">
              <a:schemeClr val="accent6"/>
            </a:fillRef>
            <a:effectRef idx="2">
              <a:schemeClr val="accent6"/>
            </a:effectRef>
            <a:fontRef idx="minor">
              <a:schemeClr val="tx1"/>
            </a:fontRef>
          </p:style>
        </p:cxnSp>
        <p:cxnSp>
          <p:nvCxnSpPr>
            <p:cNvPr id="73" name="直接连接符 72"/>
            <p:cNvCxnSpPr/>
            <p:nvPr/>
          </p:nvCxnSpPr>
          <p:spPr>
            <a:xfrm flipV="1">
              <a:off x="2369481" y="2503932"/>
              <a:ext cx="1078507" cy="805549"/>
            </a:xfrm>
            <a:prstGeom prst="line">
              <a:avLst/>
            </a:prstGeom>
            <a:ln w="38100">
              <a:solidFill>
                <a:srgbClr val="00B0F0"/>
              </a:solidFill>
              <a:prstDash val="dash"/>
            </a:ln>
          </p:spPr>
          <p:style>
            <a:lnRef idx="3">
              <a:schemeClr val="accent6"/>
            </a:lnRef>
            <a:fillRef idx="0">
              <a:schemeClr val="accent6"/>
            </a:fillRef>
            <a:effectRef idx="2">
              <a:schemeClr val="accent6"/>
            </a:effectRef>
            <a:fontRef idx="minor">
              <a:schemeClr val="tx1"/>
            </a:fontRef>
          </p:style>
        </p:cxnSp>
        <p:cxnSp>
          <p:nvCxnSpPr>
            <p:cNvPr id="74" name="直接连接符 73"/>
            <p:cNvCxnSpPr/>
            <p:nvPr/>
          </p:nvCxnSpPr>
          <p:spPr>
            <a:xfrm>
              <a:off x="3447988" y="2519646"/>
              <a:ext cx="1053782" cy="789835"/>
            </a:xfrm>
            <a:prstGeom prst="line">
              <a:avLst/>
            </a:prstGeom>
            <a:ln w="38100">
              <a:solidFill>
                <a:srgbClr val="00B0F0"/>
              </a:solidFill>
              <a:prstDash val="dash"/>
            </a:ln>
          </p:spPr>
          <p:style>
            <a:lnRef idx="3">
              <a:schemeClr val="accent6"/>
            </a:lnRef>
            <a:fillRef idx="0">
              <a:schemeClr val="accent6"/>
            </a:fillRef>
            <a:effectRef idx="2">
              <a:schemeClr val="accent6"/>
            </a:effectRef>
            <a:fontRef idx="minor">
              <a:schemeClr val="tx1"/>
            </a:fontRef>
          </p:style>
        </p:cxnSp>
        <p:cxnSp>
          <p:nvCxnSpPr>
            <p:cNvPr id="75" name="直接连接符 74"/>
            <p:cNvCxnSpPr/>
            <p:nvPr/>
          </p:nvCxnSpPr>
          <p:spPr>
            <a:xfrm flipV="1">
              <a:off x="4501770" y="2902096"/>
              <a:ext cx="1080204" cy="390400"/>
            </a:xfrm>
            <a:prstGeom prst="line">
              <a:avLst/>
            </a:prstGeom>
            <a:ln w="38100">
              <a:solidFill>
                <a:srgbClr val="00B0F0"/>
              </a:solidFill>
              <a:prstDash val="dash"/>
            </a:ln>
          </p:spPr>
          <p:style>
            <a:lnRef idx="3">
              <a:schemeClr val="accent6"/>
            </a:lnRef>
            <a:fillRef idx="0">
              <a:schemeClr val="accent6"/>
            </a:fillRef>
            <a:effectRef idx="2">
              <a:schemeClr val="accent6"/>
            </a:effectRef>
            <a:fontRef idx="minor">
              <a:schemeClr val="tx1"/>
            </a:fontRef>
          </p:style>
        </p:cxnSp>
      </p:grpSp>
      <p:sp>
        <p:nvSpPr>
          <p:cNvPr id="3" name="矩形 2"/>
          <p:cNvSpPr/>
          <p:nvPr/>
        </p:nvSpPr>
        <p:spPr>
          <a:xfrm rot="20280836">
            <a:off x="6147768" y="4728451"/>
            <a:ext cx="1616271"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zh-CN" sz="3600" b="1" cap="none" spc="0" dirty="0" smtClean="0">
                <a:solidFill>
                  <a:schemeClr val="accent3"/>
                </a:solidFill>
                <a:effectLst/>
              </a:rPr>
              <a:t>2013</a:t>
            </a:r>
            <a:endParaRPr lang="zh-CN" altLang="en-US" sz="3600" b="1" cap="none" spc="0" dirty="0">
              <a:solidFill>
                <a:schemeClr val="accent3"/>
              </a:solidFill>
              <a:effectLst/>
            </a:endParaRPr>
          </a:p>
        </p:txBody>
      </p:sp>
      <p:grpSp>
        <p:nvGrpSpPr>
          <p:cNvPr id="24" name="组合 23"/>
          <p:cNvGrpSpPr/>
          <p:nvPr/>
        </p:nvGrpSpPr>
        <p:grpSpPr>
          <a:xfrm>
            <a:off x="6297215" y="2942468"/>
            <a:ext cx="2739281" cy="1459474"/>
            <a:chOff x="6225207" y="2870460"/>
            <a:chExt cx="2739281" cy="1459474"/>
          </a:xfrm>
        </p:grpSpPr>
        <p:sp>
          <p:nvSpPr>
            <p:cNvPr id="14" name="矩形 13"/>
            <p:cNvSpPr/>
            <p:nvPr/>
          </p:nvSpPr>
          <p:spPr>
            <a:xfrm>
              <a:off x="7677962" y="3121091"/>
              <a:ext cx="651913" cy="120145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ts val="2400"/>
                </a:lnSpc>
              </a:pPr>
              <a:r>
                <a:rPr lang="en-US" altLang="zh-CN" sz="1400" dirty="0" smtClean="0">
                  <a:latin typeface="黑体" panose="02010609060101010101" pitchFamily="2" charset="-122"/>
                  <a:ea typeface="黑体" panose="02010609060101010101" pitchFamily="2" charset="-122"/>
                </a:rPr>
                <a:t>43.4%</a:t>
              </a:r>
              <a:endParaRPr lang="en-US" altLang="zh-CN" sz="1400" dirty="0" smtClean="0">
                <a:latin typeface="黑体" panose="02010609060101010101" pitchFamily="2" charset="-122"/>
                <a:ea typeface="黑体" panose="02010609060101010101" pitchFamily="2" charset="-122"/>
              </a:endParaRPr>
            </a:p>
            <a:p>
              <a:pPr algn="ctr">
                <a:lnSpc>
                  <a:spcPts val="2400"/>
                </a:lnSpc>
              </a:pPr>
              <a:r>
                <a:rPr lang="en-US" altLang="zh-CN" sz="1400" dirty="0" smtClean="0">
                  <a:latin typeface="黑体" panose="02010609060101010101" pitchFamily="2" charset="-122"/>
                  <a:ea typeface="黑体" panose="02010609060101010101" pitchFamily="2" charset="-122"/>
                </a:rPr>
                <a:t>19.0%</a:t>
              </a:r>
              <a:endParaRPr lang="en-US" altLang="zh-CN" sz="1400" dirty="0" smtClean="0">
                <a:latin typeface="黑体" panose="02010609060101010101" pitchFamily="2" charset="-122"/>
                <a:ea typeface="黑体" panose="02010609060101010101" pitchFamily="2" charset="-122"/>
              </a:endParaRPr>
            </a:p>
            <a:p>
              <a:pPr algn="ctr">
                <a:lnSpc>
                  <a:spcPts val="2400"/>
                </a:lnSpc>
              </a:pPr>
              <a:r>
                <a:rPr lang="en-US" altLang="zh-CN" sz="1400" dirty="0" smtClean="0">
                  <a:latin typeface="黑体" panose="02010609060101010101" pitchFamily="2" charset="-122"/>
                  <a:ea typeface="黑体" panose="02010609060101010101" pitchFamily="2" charset="-122"/>
                </a:rPr>
                <a:t>11.8%</a:t>
              </a:r>
              <a:endParaRPr lang="en-US" altLang="zh-CN" sz="1400" dirty="0" smtClean="0">
                <a:latin typeface="黑体" panose="02010609060101010101" pitchFamily="2" charset="-122"/>
                <a:ea typeface="黑体" panose="02010609060101010101" pitchFamily="2" charset="-122"/>
              </a:endParaRPr>
            </a:p>
            <a:p>
              <a:pPr algn="ctr">
                <a:lnSpc>
                  <a:spcPts val="2400"/>
                </a:lnSpc>
              </a:pPr>
              <a:r>
                <a:rPr lang="en-US" altLang="zh-CN" sz="1400" dirty="0" smtClean="0">
                  <a:latin typeface="黑体" panose="02010609060101010101" pitchFamily="2" charset="-122"/>
                  <a:ea typeface="黑体" panose="02010609060101010101" pitchFamily="2" charset="-122"/>
                </a:rPr>
                <a:t>25.8%</a:t>
              </a:r>
              <a:endParaRPr lang="en-US" altLang="zh-CN" sz="1400" dirty="0" smtClean="0">
                <a:latin typeface="黑体" panose="02010609060101010101" pitchFamily="2" charset="-122"/>
                <a:ea typeface="黑体" panose="02010609060101010101" pitchFamily="2" charset="-122"/>
              </a:endParaRPr>
            </a:p>
          </p:txBody>
        </p:sp>
        <p:sp>
          <p:nvSpPr>
            <p:cNvPr id="15" name="矩形 14"/>
            <p:cNvSpPr/>
            <p:nvPr/>
          </p:nvSpPr>
          <p:spPr>
            <a:xfrm>
              <a:off x="6225207" y="2870460"/>
              <a:ext cx="1452019" cy="2522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sz="1400" dirty="0" smtClean="0">
                  <a:solidFill>
                    <a:srgbClr val="C00000"/>
                  </a:solidFill>
                  <a:latin typeface="黑体" panose="02010609060101010101" pitchFamily="2" charset="-122"/>
                  <a:ea typeface="黑体" panose="02010609060101010101" pitchFamily="2" charset="-122"/>
                </a:rPr>
                <a:t>人数百分比</a:t>
              </a:r>
              <a:r>
                <a:rPr lang="en-US" altLang="zh-CN" sz="1400" dirty="0" smtClean="0">
                  <a:solidFill>
                    <a:srgbClr val="C00000"/>
                  </a:solidFill>
                  <a:latin typeface="黑体" panose="02010609060101010101" pitchFamily="2" charset="-122"/>
                  <a:ea typeface="黑体" panose="02010609060101010101" pitchFamily="2" charset="-122"/>
                </a:rPr>
                <a:t>%</a:t>
              </a:r>
              <a:endParaRPr lang="zh-CN" altLang="en-US" sz="1400" dirty="0">
                <a:solidFill>
                  <a:srgbClr val="C00000"/>
                </a:solidFill>
                <a:latin typeface="黑体" panose="02010609060101010101" pitchFamily="2" charset="-122"/>
                <a:ea typeface="黑体" panose="02010609060101010101" pitchFamily="2" charset="-122"/>
              </a:endParaRPr>
            </a:p>
          </p:txBody>
        </p:sp>
        <p:sp>
          <p:nvSpPr>
            <p:cNvPr id="76" name="矩形 75"/>
            <p:cNvSpPr/>
            <p:nvPr/>
          </p:nvSpPr>
          <p:spPr>
            <a:xfrm>
              <a:off x="6225207" y="3125533"/>
              <a:ext cx="1452019" cy="1197013"/>
            </a:xfrm>
            <a:prstGeom prst="rect">
              <a:avLst/>
            </a:prstGeom>
            <a:solidFill>
              <a:schemeClr val="lt1">
                <a:alpha val="0"/>
              </a:schemeClr>
            </a:solidFill>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77" name="矩形 76"/>
            <p:cNvSpPr/>
            <p:nvPr/>
          </p:nvSpPr>
          <p:spPr>
            <a:xfrm>
              <a:off x="7677227" y="2870460"/>
              <a:ext cx="652648" cy="25997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altLang="zh-CN" sz="1400" dirty="0" smtClean="0">
                  <a:latin typeface="黑体" panose="02010609060101010101" pitchFamily="2" charset="-122"/>
                  <a:ea typeface="黑体" panose="02010609060101010101" pitchFamily="2" charset="-122"/>
                </a:rPr>
                <a:t>5</a:t>
              </a:r>
              <a:r>
                <a:rPr lang="zh-CN" altLang="en-US" sz="1400" dirty="0" smtClean="0">
                  <a:latin typeface="黑体" panose="02010609060101010101" pitchFamily="2" charset="-122"/>
                  <a:ea typeface="黑体" panose="02010609060101010101" pitchFamily="2" charset="-122"/>
                </a:rPr>
                <a:t>年级</a:t>
              </a:r>
              <a:endParaRPr lang="zh-CN" altLang="en-US" sz="1400" dirty="0">
                <a:latin typeface="黑体" panose="02010609060101010101" pitchFamily="2" charset="-122"/>
                <a:ea typeface="黑体" panose="02010609060101010101" pitchFamily="2" charset="-122"/>
              </a:endParaRPr>
            </a:p>
          </p:txBody>
        </p:sp>
        <p:sp>
          <p:nvSpPr>
            <p:cNvPr id="78" name="矩形 77"/>
            <p:cNvSpPr/>
            <p:nvPr/>
          </p:nvSpPr>
          <p:spPr>
            <a:xfrm>
              <a:off x="8312575" y="3128479"/>
              <a:ext cx="651913" cy="120145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ts val="2400"/>
                </a:lnSpc>
              </a:pPr>
              <a:r>
                <a:rPr lang="en-US" altLang="zh-CN" sz="1400" dirty="0" smtClean="0">
                  <a:latin typeface="黑体" panose="02010609060101010101" pitchFamily="2" charset="-122"/>
                  <a:ea typeface="黑体" panose="02010609060101010101" pitchFamily="2" charset="-122"/>
                </a:rPr>
                <a:t>51.3%</a:t>
              </a:r>
              <a:endParaRPr lang="en-US" altLang="zh-CN" sz="1400" dirty="0" smtClean="0">
                <a:latin typeface="黑体" panose="02010609060101010101" pitchFamily="2" charset="-122"/>
                <a:ea typeface="黑体" panose="02010609060101010101" pitchFamily="2" charset="-122"/>
              </a:endParaRPr>
            </a:p>
            <a:p>
              <a:pPr algn="ctr">
                <a:lnSpc>
                  <a:spcPts val="2400"/>
                </a:lnSpc>
              </a:pPr>
              <a:r>
                <a:rPr lang="en-US" altLang="zh-CN" sz="1400" dirty="0" smtClean="0">
                  <a:latin typeface="黑体" panose="02010609060101010101" pitchFamily="2" charset="-122"/>
                  <a:ea typeface="黑体" panose="02010609060101010101" pitchFamily="2" charset="-122"/>
                </a:rPr>
                <a:t>22.2%</a:t>
              </a:r>
              <a:endParaRPr lang="en-US" altLang="zh-CN" sz="1400" dirty="0" smtClean="0">
                <a:latin typeface="黑体" panose="02010609060101010101" pitchFamily="2" charset="-122"/>
                <a:ea typeface="黑体" panose="02010609060101010101" pitchFamily="2" charset="-122"/>
              </a:endParaRPr>
            </a:p>
            <a:p>
              <a:pPr algn="ctr">
                <a:lnSpc>
                  <a:spcPts val="2400"/>
                </a:lnSpc>
              </a:pPr>
              <a:r>
                <a:rPr lang="en-US" altLang="zh-CN" sz="1400" dirty="0" smtClean="0">
                  <a:latin typeface="黑体" panose="02010609060101010101" pitchFamily="2" charset="-122"/>
                  <a:ea typeface="黑体" panose="02010609060101010101" pitchFamily="2" charset="-122"/>
                </a:rPr>
                <a:t>9.9%</a:t>
              </a:r>
              <a:endParaRPr lang="en-US" altLang="zh-CN" sz="1400" dirty="0" smtClean="0">
                <a:latin typeface="黑体" panose="02010609060101010101" pitchFamily="2" charset="-122"/>
                <a:ea typeface="黑体" panose="02010609060101010101" pitchFamily="2" charset="-122"/>
              </a:endParaRPr>
            </a:p>
            <a:p>
              <a:pPr algn="ctr">
                <a:lnSpc>
                  <a:spcPts val="2400"/>
                </a:lnSpc>
              </a:pPr>
              <a:r>
                <a:rPr lang="en-US" altLang="zh-CN" sz="1400" dirty="0" smtClean="0">
                  <a:latin typeface="黑体" panose="02010609060101010101" pitchFamily="2" charset="-122"/>
                  <a:ea typeface="黑体" panose="02010609060101010101" pitchFamily="2" charset="-122"/>
                </a:rPr>
                <a:t>16.6%</a:t>
              </a:r>
              <a:endParaRPr lang="en-US" altLang="zh-CN" sz="1400" dirty="0" smtClean="0">
                <a:latin typeface="黑体" panose="02010609060101010101" pitchFamily="2" charset="-122"/>
                <a:ea typeface="黑体" panose="02010609060101010101" pitchFamily="2" charset="-122"/>
              </a:endParaRPr>
            </a:p>
          </p:txBody>
        </p:sp>
        <p:sp>
          <p:nvSpPr>
            <p:cNvPr id="79" name="矩形 78"/>
            <p:cNvSpPr/>
            <p:nvPr/>
          </p:nvSpPr>
          <p:spPr>
            <a:xfrm>
              <a:off x="8311840" y="2870460"/>
              <a:ext cx="652648" cy="26736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altLang="zh-CN" sz="1400" dirty="0" smtClean="0">
                  <a:latin typeface="黑体" panose="02010609060101010101" pitchFamily="2" charset="-122"/>
                  <a:ea typeface="黑体" panose="02010609060101010101" pitchFamily="2" charset="-122"/>
                </a:rPr>
                <a:t>8</a:t>
              </a:r>
              <a:r>
                <a:rPr lang="zh-CN" altLang="en-US" sz="1400" dirty="0" smtClean="0">
                  <a:latin typeface="黑体" panose="02010609060101010101" pitchFamily="2" charset="-122"/>
                  <a:ea typeface="黑体" panose="02010609060101010101" pitchFamily="2" charset="-122"/>
                </a:rPr>
                <a:t>年级</a:t>
              </a:r>
              <a:endParaRPr lang="zh-CN" altLang="en-US" sz="1400" dirty="0">
                <a:latin typeface="黑体" panose="02010609060101010101" pitchFamily="2" charset="-122"/>
                <a:ea typeface="黑体" panose="0201060906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2" presetClass="entr" presetSubtype="8"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left)">
                                      <p:cBhvr>
                                        <p:cTn id="21" dur="500"/>
                                        <p:tgtEl>
                                          <p:spTgt spid="56"/>
                                        </p:tgtEl>
                                      </p:cBhvr>
                                    </p:animEffect>
                                  </p:childTnLst>
                                </p:cTn>
                              </p:par>
                              <p:par>
                                <p:cTn id="22" presetID="22" presetClass="entr" presetSubtype="8" fill="hold"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500"/>
                                        <p:tgtEl>
                                          <p:spTgt spid="61"/>
                                        </p:tgtEl>
                                      </p:cBhvr>
                                    </p:animEffect>
                                  </p:childTnLst>
                                </p:cTn>
                              </p:par>
                              <p:par>
                                <p:cTn id="25" presetID="22" presetClass="entr" presetSubtype="8"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par>
                                <p:cTn id="28" presetID="22" presetClass="entr" presetSubtype="8"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left)">
                                      <p:cBhvr>
                                        <p:cTn id="30" dur="500"/>
                                        <p:tgtEl>
                                          <p:spTgt spid="71"/>
                                        </p:tgtEl>
                                      </p:cBhvr>
                                    </p:animEffect>
                                  </p:childTnLst>
                                </p:cTn>
                              </p:par>
                              <p:par>
                                <p:cTn id="31" presetID="1" presetClass="exit" presetSubtype="0" fill="hold"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标题 1"/>
          <p:cNvSpPr txBox="1"/>
          <p:nvPr/>
        </p:nvSpPr>
        <p:spPr>
          <a:xfrm>
            <a:off x="971600" y="2170182"/>
            <a:ext cx="3168352" cy="63722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lvl="1" indent="-342900">
              <a:defRPr/>
            </a:pPr>
            <a:r>
              <a:rPr lang="zh-CN" altLang="en-US" sz="2900" dirty="0" smtClean="0">
                <a:latin typeface="黑体" panose="02010609060101010101" pitchFamily="2" charset="-122"/>
                <a:ea typeface="黑体" panose="02010609060101010101" pitchFamily="2" charset="-122"/>
                <a:cs typeface="+mj-cs"/>
              </a:rPr>
              <a:t>不同地域学校</a:t>
            </a:r>
            <a:endParaRPr lang="zh-CN" altLang="en-US" sz="2900" dirty="0">
              <a:latin typeface="黑体" panose="02010609060101010101" pitchFamily="2" charset="-122"/>
              <a:ea typeface="黑体" panose="02010609060101010101" pitchFamily="2" charset="-122"/>
              <a:cs typeface="+mj-cs"/>
            </a:endParaRPr>
          </a:p>
        </p:txBody>
      </p:sp>
      <p:sp>
        <p:nvSpPr>
          <p:cNvPr id="6" name="矩形 5"/>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effectLst>
                  <a:innerShdw blurRad="63500" dist="50800" dir="13500000">
                    <a:srgbClr val="000000">
                      <a:alpha val="50000"/>
                    </a:srgbClr>
                  </a:innerShdw>
                </a:effectLst>
              </a:rPr>
              <a:t>教育公平</a:t>
            </a:r>
            <a:endParaRPr lang="zh-CN" altLang="en-US" sz="2400" b="1" spc="50" dirty="0">
              <a:ln w="0"/>
              <a:solidFill>
                <a:schemeClr val="bg1"/>
              </a:solidFill>
              <a:effectLst>
                <a:innerShdw blurRad="63500" dist="50800" dir="13500000">
                  <a:srgbClr val="000000">
                    <a:alpha val="50000"/>
                  </a:srgbClr>
                </a:innerShdw>
              </a:effectLst>
            </a:endParaRPr>
          </a:p>
        </p:txBody>
      </p:sp>
      <p:sp>
        <p:nvSpPr>
          <p:cNvPr id="9" name="标题 1"/>
          <p:cNvSpPr txBox="1"/>
          <p:nvPr/>
        </p:nvSpPr>
        <p:spPr>
          <a:xfrm>
            <a:off x="6211019" y="4791193"/>
            <a:ext cx="2484752" cy="84548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lvl="1" indent="-342900">
              <a:defRPr/>
            </a:pPr>
            <a:r>
              <a:rPr lang="zh-CN" altLang="en-US" sz="2900" dirty="0" smtClean="0">
                <a:latin typeface="黑体" panose="02010609060101010101" pitchFamily="2" charset="-122"/>
                <a:ea typeface="黑体" panose="02010609060101010101" pitchFamily="2" charset="-122"/>
                <a:cs typeface="+mj-cs"/>
              </a:rPr>
              <a:t>不同规模学校</a:t>
            </a:r>
            <a:endParaRPr lang="zh-CN" altLang="en-US" sz="2900" dirty="0">
              <a:latin typeface="黑体" panose="02010609060101010101" pitchFamily="2" charset="-122"/>
              <a:ea typeface="黑体" panose="02010609060101010101" pitchFamily="2" charset="-122"/>
              <a:cs typeface="+mj-cs"/>
            </a:endParaRPr>
          </a:p>
        </p:txBody>
      </p:sp>
      <p:pic>
        <p:nvPicPr>
          <p:cNvPr id="2" name="图片 1"/>
          <p:cNvPicPr>
            <a:picLocks noChangeAspect="1"/>
          </p:cNvPicPr>
          <p:nvPr/>
        </p:nvPicPr>
        <p:blipFill>
          <a:blip r:embed="rId1" cstate="print"/>
          <a:stretch>
            <a:fillRect/>
          </a:stretch>
        </p:blipFill>
        <p:spPr>
          <a:xfrm>
            <a:off x="539552" y="4077072"/>
            <a:ext cx="4873473" cy="2561762"/>
          </a:xfrm>
          <a:prstGeom prst="rect">
            <a:avLst/>
          </a:prstGeom>
        </p:spPr>
      </p:pic>
      <p:pic>
        <p:nvPicPr>
          <p:cNvPr id="3" name="图片 2"/>
          <p:cNvPicPr>
            <a:picLocks noChangeAspect="1"/>
          </p:cNvPicPr>
          <p:nvPr/>
        </p:nvPicPr>
        <p:blipFill>
          <a:blip r:embed="rId2" cstate="print"/>
          <a:stretch>
            <a:fillRect/>
          </a:stretch>
        </p:blipFill>
        <p:spPr>
          <a:xfrm>
            <a:off x="4139952" y="1219937"/>
            <a:ext cx="4836426" cy="2591126"/>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7664" y="692696"/>
            <a:ext cx="6956246" cy="720080"/>
          </a:xfrm>
        </p:spPr>
        <p:txBody>
          <a:bodyPr>
            <a:normAutofit/>
          </a:bodyPr>
          <a:lstStyle/>
          <a:p>
            <a:pPr lvl="1">
              <a:defRPr/>
            </a:pPr>
            <a:r>
              <a:rPr lang="zh-CN" altLang="en-US" sz="2400" kern="1200" dirty="0" smtClean="0">
                <a:latin typeface="黑体" panose="02010609060101010101" pitchFamily="2" charset="-122"/>
                <a:ea typeface="黑体" panose="02010609060101010101" pitchFamily="2" charset="-122"/>
              </a:rPr>
              <a:t>国内外大规模学业测试项目研究启示：</a:t>
            </a:r>
            <a:r>
              <a:rPr lang="en-US" altLang="zh-CN" sz="2400" kern="1200" dirty="0" smtClean="0">
                <a:solidFill>
                  <a:srgbClr val="C00000"/>
                </a:solidFill>
                <a:latin typeface="+mn-lt"/>
                <a:ea typeface="黑体" panose="02010609060101010101" pitchFamily="2" charset="-122"/>
                <a:cs typeface="+mj-cs"/>
              </a:rPr>
              <a:t>PISA</a:t>
            </a:r>
            <a:endParaRPr lang="zh-CN" altLang="en-US" sz="2400" kern="1200" dirty="0">
              <a:solidFill>
                <a:srgbClr val="C00000"/>
              </a:solidFill>
              <a:latin typeface="+mn-lt"/>
              <a:ea typeface="黑体" panose="02010609060101010101" pitchFamily="2" charset="-122"/>
              <a:cs typeface="+mj-cs"/>
            </a:endParaRPr>
          </a:p>
        </p:txBody>
      </p:sp>
      <p:sp>
        <p:nvSpPr>
          <p:cNvPr id="23555" name="内容占位符 2"/>
          <p:cNvSpPr>
            <a:spLocks noGrp="1"/>
          </p:cNvSpPr>
          <p:nvPr>
            <p:ph idx="1"/>
          </p:nvPr>
        </p:nvSpPr>
        <p:spPr>
          <a:xfrm>
            <a:off x="428596" y="1285860"/>
            <a:ext cx="8715404" cy="4525963"/>
          </a:xfrm>
        </p:spPr>
        <p:txBody>
          <a:bodyPr>
            <a:normAutofit fontScale="85000" lnSpcReduction="10000"/>
          </a:bodyPr>
          <a:lstStyle/>
          <a:p>
            <a:pPr>
              <a:lnSpc>
                <a:spcPct val="150000"/>
              </a:lnSpc>
              <a:buNone/>
            </a:pPr>
            <a:r>
              <a:rPr lang="zh-CN" altLang="en-US" sz="2000" dirty="0" smtClean="0">
                <a:solidFill>
                  <a:srgbClr val="C00000"/>
                </a:solidFill>
                <a:latin typeface="黑体" panose="02010609060101010101" pitchFamily="2" charset="-122"/>
                <a:ea typeface="黑体" panose="02010609060101010101" pitchFamily="2" charset="-122"/>
              </a:rPr>
              <a:t>特点与启示：</a:t>
            </a:r>
            <a:endParaRPr lang="en-US" altLang="zh-CN" sz="2000" dirty="0" smtClean="0">
              <a:solidFill>
                <a:srgbClr val="C00000"/>
              </a:solidFill>
              <a:latin typeface="黑体" panose="02010609060101010101" pitchFamily="2" charset="-122"/>
              <a:ea typeface="黑体" panose="02010609060101010101" pitchFamily="2" charset="-122"/>
            </a:endParaRPr>
          </a:p>
          <a:p>
            <a:pPr>
              <a:lnSpc>
                <a:spcPct val="150000"/>
              </a:lnSpc>
              <a:buFont typeface="Wingdings" panose="05000000000000000000" pitchFamily="2" charset="2"/>
              <a:buChar char="ü"/>
            </a:pPr>
            <a:r>
              <a:rPr lang="zh-CN" altLang="en-US" sz="1800" b="1" dirty="0" smtClean="0">
                <a:latin typeface="黑体" panose="02010609060101010101" pitchFamily="2" charset="-122"/>
                <a:ea typeface="黑体" panose="02010609060101010101" pitchFamily="2" charset="-122"/>
              </a:rPr>
              <a:t>以促进教育的公平与卓越为主旨，以</a:t>
            </a:r>
            <a:r>
              <a:rPr lang="zh-CN" altLang="en-US" sz="1800" b="1" dirty="0" smtClean="0">
                <a:solidFill>
                  <a:srgbClr val="C00000"/>
                </a:solidFill>
                <a:latin typeface="黑体" panose="02010609060101010101" pitchFamily="2" charset="-122"/>
                <a:ea typeface="黑体" panose="02010609060101010101" pitchFamily="2" charset="-122"/>
              </a:rPr>
              <a:t>改善教育政策</a:t>
            </a:r>
            <a:r>
              <a:rPr lang="zh-CN" altLang="en-US" sz="1800" b="1" dirty="0" smtClean="0">
                <a:latin typeface="黑体" panose="02010609060101010101" pitchFamily="2" charset="-122"/>
                <a:ea typeface="黑体" panose="02010609060101010101" pitchFamily="2" charset="-122"/>
              </a:rPr>
              <a:t>为导向的</a:t>
            </a:r>
            <a:r>
              <a:rPr lang="zh-CN" altLang="en-US" sz="1800" b="1" dirty="0" smtClean="0">
                <a:solidFill>
                  <a:srgbClr val="C00000"/>
                </a:solidFill>
                <a:latin typeface="黑体" panose="02010609060101010101" pitchFamily="2" charset="-122"/>
                <a:ea typeface="黑体" panose="02010609060101010101" pitchFamily="2" charset="-122"/>
              </a:rPr>
              <a:t>跨国研究</a:t>
            </a:r>
            <a:endParaRPr lang="en-US" altLang="zh-CN" sz="1800" b="1" dirty="0" smtClean="0">
              <a:solidFill>
                <a:srgbClr val="C00000"/>
              </a:solidFill>
              <a:latin typeface="黑体" panose="02010609060101010101" pitchFamily="2" charset="-122"/>
              <a:ea typeface="黑体" panose="02010609060101010101" pitchFamily="2" charset="-122"/>
            </a:endParaRPr>
          </a:p>
          <a:p>
            <a:pPr>
              <a:lnSpc>
                <a:spcPct val="150000"/>
              </a:lnSpc>
              <a:buNone/>
            </a:pPr>
            <a:r>
              <a:rPr lang="en-US" altLang="zh-CN" sz="1800" b="1" dirty="0" smtClean="0">
                <a:solidFill>
                  <a:schemeClr val="tx1">
                    <a:lumMod val="65000"/>
                    <a:lumOff val="35000"/>
                  </a:schemeClr>
                </a:solidFill>
                <a:latin typeface="黑体" panose="02010609060101010101" pitchFamily="2" charset="-122"/>
                <a:ea typeface="黑体" panose="02010609060101010101" pitchFamily="2" charset="-122"/>
              </a:rPr>
              <a:t>   </a:t>
            </a:r>
            <a:r>
              <a:rPr lang="zh-CN" altLang="en-US" sz="1800" dirty="0" smtClean="0">
                <a:solidFill>
                  <a:schemeClr val="tx1">
                    <a:lumMod val="65000"/>
                    <a:lumOff val="35000"/>
                  </a:schemeClr>
                </a:solidFill>
                <a:latin typeface="黑体" panose="02010609060101010101" pitchFamily="2" charset="-122"/>
                <a:ea typeface="黑体" panose="02010609060101010101" pitchFamily="2" charset="-122"/>
              </a:rPr>
              <a:t>分析</a:t>
            </a:r>
            <a:r>
              <a:rPr lang="en-US" altLang="zh-CN" sz="1800" dirty="0" smtClean="0">
                <a:solidFill>
                  <a:schemeClr val="tx1">
                    <a:lumMod val="65000"/>
                    <a:lumOff val="35000"/>
                  </a:schemeClr>
                </a:solidFill>
                <a:latin typeface="黑体" panose="02010609060101010101" pitchFamily="2" charset="-122"/>
                <a:ea typeface="黑体" panose="02010609060101010101" pitchFamily="2" charset="-122"/>
              </a:rPr>
              <a:t>三个层面：测试学生素养成绩高低、影响学生素养成绩的个人因素、影响学业素养成绩的教育与社会原因（学校均衡、办学效能、家庭背景、政府投入等）</a:t>
            </a:r>
            <a:endParaRPr lang="en-US" altLang="zh-CN" sz="1800" dirty="0" smtClean="0">
              <a:solidFill>
                <a:schemeClr val="tx1">
                  <a:lumMod val="65000"/>
                  <a:lumOff val="35000"/>
                </a:schemeClr>
              </a:solidFill>
              <a:latin typeface="黑体" panose="02010609060101010101" pitchFamily="2" charset="-122"/>
              <a:ea typeface="黑体" panose="02010609060101010101" pitchFamily="2" charset="-122"/>
            </a:endParaRPr>
          </a:p>
          <a:p>
            <a:pPr>
              <a:lnSpc>
                <a:spcPct val="150000"/>
              </a:lnSpc>
              <a:buFont typeface="Wingdings" panose="05000000000000000000" pitchFamily="2" charset="2"/>
              <a:buChar char="ü"/>
            </a:pPr>
            <a:r>
              <a:rPr lang="zh-CN" altLang="en-US" sz="1800" b="1" dirty="0" smtClean="0">
                <a:latin typeface="黑体" panose="02010609060101010101" pitchFamily="2" charset="-122"/>
                <a:ea typeface="黑体" panose="02010609060101010101" pitchFamily="2" charset="-122"/>
              </a:rPr>
              <a:t>多层面、多学科、多方法、重数据与国际参照已成为教育研究与教育评价重要发展方向</a:t>
            </a:r>
            <a:endParaRPr lang="en-US" altLang="zh-CN" sz="1800" b="1" dirty="0" smtClean="0">
              <a:latin typeface="黑体" panose="02010609060101010101" pitchFamily="2" charset="-122"/>
              <a:ea typeface="黑体" panose="02010609060101010101" pitchFamily="2" charset="-122"/>
            </a:endParaRPr>
          </a:p>
          <a:p>
            <a:pPr>
              <a:lnSpc>
                <a:spcPct val="150000"/>
              </a:lnSpc>
              <a:buNone/>
            </a:pPr>
            <a:r>
              <a:rPr lang="zh-CN" altLang="en-US" sz="1800" b="1" dirty="0" smtClean="0">
                <a:latin typeface="黑体" panose="02010609060101010101" pitchFamily="2" charset="-122"/>
                <a:ea typeface="黑体" panose="02010609060101010101" pitchFamily="2" charset="-122"/>
              </a:rPr>
              <a:t>  </a:t>
            </a:r>
            <a:r>
              <a:rPr lang="zh-CN" altLang="en-US" sz="1800" b="1" dirty="0" smtClean="0">
                <a:solidFill>
                  <a:srgbClr val="C00000"/>
                </a:solidFill>
                <a:latin typeface="黑体" panose="02010609060101010101" pitchFamily="2" charset="-122"/>
                <a:ea typeface="黑体" panose="02010609060101010101" pitchFamily="2" charset="-122"/>
              </a:rPr>
              <a:t> </a:t>
            </a:r>
            <a:r>
              <a:rPr lang="zh-CN" altLang="en-US" sz="1800" dirty="0" smtClean="0">
                <a:solidFill>
                  <a:schemeClr val="tx1">
                    <a:lumMod val="65000"/>
                    <a:lumOff val="35000"/>
                  </a:schemeClr>
                </a:solidFill>
                <a:latin typeface="黑体" panose="02010609060101010101" pitchFamily="2" charset="-122"/>
                <a:ea typeface="黑体" panose="02010609060101010101" pitchFamily="2" charset="-122"/>
              </a:rPr>
              <a:t>“如果没有数据，你有的只是观点”</a:t>
            </a:r>
            <a:r>
              <a:rPr lang="en-US" altLang="zh-CN" sz="1800" dirty="0" smtClean="0">
                <a:solidFill>
                  <a:schemeClr val="tx1">
                    <a:lumMod val="65000"/>
                    <a:lumOff val="35000"/>
                  </a:schemeClr>
                </a:solidFill>
                <a:latin typeface="黑体" panose="02010609060101010101" pitchFamily="2" charset="-122"/>
                <a:ea typeface="黑体" panose="02010609060101010101" pitchFamily="2" charset="-122"/>
              </a:rPr>
              <a:t>--Andreas Schleicher</a:t>
            </a:r>
            <a:endParaRPr lang="en-US" altLang="zh-CN" sz="1600" dirty="0" smtClean="0">
              <a:solidFill>
                <a:schemeClr val="tx1">
                  <a:lumMod val="65000"/>
                  <a:lumOff val="35000"/>
                </a:schemeClr>
              </a:solidFill>
              <a:latin typeface="黑体" panose="02010609060101010101" pitchFamily="2" charset="-122"/>
              <a:ea typeface="黑体" panose="02010609060101010101" pitchFamily="2" charset="-122"/>
            </a:endParaRPr>
          </a:p>
          <a:p>
            <a:pPr>
              <a:lnSpc>
                <a:spcPct val="150000"/>
              </a:lnSpc>
              <a:buFont typeface="Wingdings" panose="05000000000000000000" pitchFamily="2" charset="2"/>
              <a:buChar char="ü"/>
            </a:pPr>
            <a:r>
              <a:rPr lang="en-US" altLang="zh-CN" sz="1800" b="1" dirty="0" err="1" smtClean="0">
                <a:latin typeface="黑体" panose="02010609060101010101" pitchFamily="2" charset="-122"/>
                <a:ea typeface="黑体" panose="02010609060101010101" pitchFamily="2" charset="-122"/>
              </a:rPr>
              <a:t>教育政策的制订应以研究、信息与实证研究资料为</a:t>
            </a:r>
            <a:r>
              <a:rPr lang="zh-CN" altLang="en-US" sz="1800" b="1" dirty="0" smtClean="0">
                <a:latin typeface="黑体" panose="02010609060101010101" pitchFamily="2" charset="-122"/>
                <a:ea typeface="黑体" panose="02010609060101010101" pitchFamily="2" charset="-122"/>
              </a:rPr>
              <a:t>基础</a:t>
            </a:r>
            <a:endParaRPr lang="en-US" altLang="zh-CN" sz="1800" b="1" dirty="0" smtClean="0">
              <a:latin typeface="黑体" panose="02010609060101010101" pitchFamily="2" charset="-122"/>
              <a:ea typeface="黑体" panose="02010609060101010101" pitchFamily="2" charset="-122"/>
            </a:endParaRPr>
          </a:p>
          <a:p>
            <a:pPr>
              <a:lnSpc>
                <a:spcPct val="150000"/>
              </a:lnSpc>
              <a:buNone/>
            </a:pPr>
            <a:r>
              <a:rPr lang="en-US" altLang="zh-CN" sz="1800" dirty="0" smtClean="0">
                <a:latin typeface="黑体" panose="02010609060101010101" pitchFamily="2" charset="-122"/>
                <a:ea typeface="黑体" panose="02010609060101010101" pitchFamily="2" charset="-122"/>
              </a:rPr>
              <a:t>   </a:t>
            </a:r>
            <a:r>
              <a:rPr lang="zh-CN" altLang="en-US" sz="1800" dirty="0" smtClean="0">
                <a:solidFill>
                  <a:schemeClr val="tx1">
                    <a:lumMod val="65000"/>
                    <a:lumOff val="35000"/>
                  </a:schemeClr>
                </a:solidFill>
                <a:latin typeface="黑体" panose="02010609060101010101" pitchFamily="2" charset="-122"/>
                <a:ea typeface="黑体" panose="02010609060101010101" pitchFamily="2" charset="-122"/>
              </a:rPr>
              <a:t>建构多维度多群体多要求多层面的复杂系统分析和要素过程模型建构基础之上</a:t>
            </a:r>
            <a:endParaRPr lang="en-US" altLang="zh-CN" sz="1600" dirty="0" smtClean="0">
              <a:solidFill>
                <a:schemeClr val="tx1">
                  <a:lumMod val="65000"/>
                  <a:lumOff val="35000"/>
                </a:schemeClr>
              </a:solidFill>
              <a:latin typeface="黑体" panose="02010609060101010101" pitchFamily="2" charset="-122"/>
              <a:ea typeface="黑体" panose="02010609060101010101" pitchFamily="2" charset="-122"/>
            </a:endParaRPr>
          </a:p>
          <a:p>
            <a:pPr>
              <a:lnSpc>
                <a:spcPct val="150000"/>
              </a:lnSpc>
              <a:buFont typeface="Wingdings" panose="05000000000000000000" pitchFamily="2" charset="2"/>
              <a:buChar char="ü"/>
            </a:pPr>
            <a:r>
              <a:rPr lang="zh-CN" altLang="en-US" sz="1800" b="1" dirty="0" smtClean="0">
                <a:latin typeface="黑体" panose="02010609060101010101" pitchFamily="2" charset="-122"/>
                <a:ea typeface="黑体" panose="02010609060101010101" pitchFamily="2" charset="-122"/>
              </a:rPr>
              <a:t>多个国家基于</a:t>
            </a:r>
            <a:r>
              <a:rPr lang="en-US" altLang="zh-CN" sz="1800" b="1" dirty="0" smtClean="0">
                <a:latin typeface="黑体" panose="02010609060101010101" pitchFamily="2" charset="-122"/>
                <a:ea typeface="黑体" panose="02010609060101010101" pitchFamily="2" charset="-122"/>
              </a:rPr>
              <a:t>PISA</a:t>
            </a:r>
            <a:r>
              <a:rPr lang="zh-CN" altLang="en-US" sz="1800" b="1" dirty="0" smtClean="0">
                <a:latin typeface="黑体" panose="02010609060101010101" pitchFamily="2" charset="-122"/>
                <a:ea typeface="黑体" panose="02010609060101010101" pitchFamily="2" charset="-122"/>
              </a:rPr>
              <a:t>项目结果的深入本土化研究，促进本国的教育改革</a:t>
            </a:r>
            <a:endParaRPr lang="en-US" altLang="zh-CN" sz="1800" b="1" dirty="0" smtClean="0">
              <a:latin typeface="黑体" panose="02010609060101010101" pitchFamily="2" charset="-122"/>
              <a:ea typeface="黑体" panose="02010609060101010101" pitchFamily="2" charset="-122"/>
            </a:endParaRPr>
          </a:p>
          <a:p>
            <a:pPr>
              <a:lnSpc>
                <a:spcPct val="150000"/>
              </a:lnSpc>
              <a:buNone/>
            </a:pPr>
            <a:r>
              <a:rPr lang="en-US" altLang="zh-CN" sz="1800" b="1" dirty="0" smtClean="0">
                <a:latin typeface="黑体" panose="02010609060101010101" pitchFamily="2" charset="-122"/>
                <a:ea typeface="黑体" panose="02010609060101010101" pitchFamily="2" charset="-122"/>
              </a:rPr>
              <a:t>   </a:t>
            </a:r>
            <a:r>
              <a:rPr lang="en-US" altLang="zh-CN" sz="1800" dirty="0" err="1" smtClean="0">
                <a:solidFill>
                  <a:schemeClr val="tx1">
                    <a:lumMod val="65000"/>
                    <a:lumOff val="35000"/>
                  </a:schemeClr>
                </a:solidFill>
                <a:latin typeface="黑体" panose="02010609060101010101" pitchFamily="2" charset="-122"/>
                <a:ea typeface="黑体" panose="02010609060101010101" pitchFamily="2" charset="-122"/>
              </a:rPr>
              <a:t>例如：波兰与德国</a:t>
            </a:r>
            <a:endParaRPr lang="en-US" altLang="zh-CN" sz="1800" u="sng" dirty="0" smtClean="0">
              <a:solidFill>
                <a:schemeClr val="tx1">
                  <a:lumMod val="65000"/>
                  <a:lumOff val="35000"/>
                </a:schemeClr>
              </a:solidFill>
              <a:effectLst>
                <a:outerShdw blurRad="38100" dist="38100" dir="2700000" algn="tl">
                  <a:srgbClr val="000000">
                    <a:alpha val="43137"/>
                  </a:srgbClr>
                </a:outerShdw>
              </a:effectLst>
              <a:latin typeface="楷体_GB2312" panose="02010609030101010101" pitchFamily="49" charset="-122"/>
              <a:ea typeface="楷体_GB2312" panose="02010609030101010101" pitchFamily="49" charset="-122"/>
            </a:endParaRPr>
          </a:p>
        </p:txBody>
      </p:sp>
      <p:sp>
        <p:nvSpPr>
          <p:cNvPr id="4" name="矩形 3"/>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背景依据</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583201" y="692696"/>
            <a:ext cx="6589199" cy="576723"/>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smtClean="0">
                <a:solidFill>
                  <a:schemeClr val="tx1"/>
                </a:solidFill>
                <a:latin typeface="黑体" panose="02010609060101010101" pitchFamily="2" charset="-122"/>
                <a:ea typeface="黑体" panose="02010609060101010101" pitchFamily="2" charset="-122"/>
              </a:rPr>
              <a:t>主要结果</a:t>
            </a:r>
            <a:endParaRPr lang="zh-CN" altLang="en-US" dirty="0">
              <a:solidFill>
                <a:schemeClr val="tx1"/>
              </a:solidFill>
              <a:latin typeface="黑体" panose="02010609060101010101" pitchFamily="2" charset="-122"/>
              <a:ea typeface="黑体" panose="02010609060101010101" pitchFamily="2" charset="-122"/>
            </a:endParaRPr>
          </a:p>
        </p:txBody>
      </p:sp>
      <p:sp>
        <p:nvSpPr>
          <p:cNvPr id="5" name="矩形 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研究结果</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aphicFrame>
        <p:nvGraphicFramePr>
          <p:cNvPr id="7" name="内容占位符 5"/>
          <p:cNvGraphicFramePr>
            <a:graphicFrameLocks noGrp="1"/>
          </p:cNvGraphicFramePr>
          <p:nvPr>
            <p:ph idx="1"/>
          </p:nvPr>
        </p:nvGraphicFramePr>
        <p:xfrm>
          <a:off x="661460" y="1772816"/>
          <a:ext cx="3779912" cy="460851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8" name="内容占位符 5"/>
          <p:cNvGraphicFramePr/>
          <p:nvPr/>
        </p:nvGraphicFramePr>
        <p:xfrm>
          <a:off x="4716016" y="1772816"/>
          <a:ext cx="4104456" cy="46085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 name="组合 11"/>
          <p:cNvGrpSpPr/>
          <p:nvPr/>
        </p:nvGrpSpPr>
        <p:grpSpPr>
          <a:xfrm>
            <a:off x="4716016" y="5373216"/>
            <a:ext cx="4104456" cy="1012663"/>
            <a:chOff x="0" y="2051052"/>
            <a:chExt cx="4104456" cy="1012663"/>
          </a:xfrm>
        </p:grpSpPr>
        <p:sp>
          <p:nvSpPr>
            <p:cNvPr id="13" name="矩形 12"/>
            <p:cNvSpPr/>
            <p:nvPr/>
          </p:nvSpPr>
          <p:spPr>
            <a:xfrm>
              <a:off x="0" y="2051052"/>
              <a:ext cx="4104456" cy="10126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矩形 13"/>
            <p:cNvSpPr/>
            <p:nvPr/>
          </p:nvSpPr>
          <p:spPr>
            <a:xfrm>
              <a:off x="0" y="2051052"/>
              <a:ext cx="4104456" cy="10126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3815" tIns="43815" rIns="43815" bIns="43815"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t>报告单的解读</a:t>
              </a:r>
              <a:endParaRPr lang="zh-CN" altLang="en-US" sz="1800"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3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5" y="1700808"/>
            <a:ext cx="8066856" cy="5040560"/>
          </a:xfrm>
        </p:spPr>
        <p:txBody>
          <a:bodyPr>
            <a:normAutofit fontScale="92500" lnSpcReduction="10000"/>
          </a:bodyPr>
          <a:lstStyle/>
          <a:p>
            <a:r>
              <a:rPr lang="zh-CN" altLang="en-US" b="1" dirty="0"/>
              <a:t>政策依据</a:t>
            </a:r>
            <a:r>
              <a:rPr lang="en-US" altLang="zh-CN" b="1" dirty="0"/>
              <a:t>1</a:t>
            </a:r>
            <a:r>
              <a:rPr lang="zh-CN" altLang="en-US" b="1" dirty="0"/>
              <a:t>：</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北京市教育委员会关于进一步提高中小学教学质量切实减轻学生课业负担的意见</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，京教基</a:t>
            </a:r>
            <a:r>
              <a:rPr lang="en-US" altLang="zh-CN" dirty="0">
                <a:latin typeface="仿宋" panose="02010609060101010101" pitchFamily="49" charset="-122"/>
                <a:ea typeface="仿宋" panose="02010609060101010101" pitchFamily="49" charset="-122"/>
              </a:rPr>
              <a:t>〔2008〕16</a:t>
            </a:r>
            <a:r>
              <a:rPr lang="zh-CN" altLang="en-US" dirty="0">
                <a:latin typeface="仿宋" panose="02010609060101010101" pitchFamily="49" charset="-122"/>
                <a:ea typeface="仿宋" panose="02010609060101010101" pitchFamily="49" charset="-122"/>
              </a:rPr>
              <a:t>号）</a:t>
            </a:r>
            <a:endParaRPr lang="zh-CN" altLang="en-US" dirty="0">
              <a:latin typeface="仿宋" panose="02010609060101010101" pitchFamily="49" charset="-122"/>
              <a:ea typeface="仿宋" panose="02010609060101010101" pitchFamily="49" charset="-122"/>
            </a:endParaRPr>
          </a:p>
          <a:p>
            <a:pPr marL="0" indent="0">
              <a:lnSpc>
                <a:spcPct val="110000"/>
              </a:lnSpc>
              <a:buNone/>
            </a:pPr>
            <a:r>
              <a:rPr lang="en-US" altLang="zh-CN" dirty="0" smtClean="0">
                <a:latin typeface="仿宋" panose="02010609060101010101" pitchFamily="49" charset="-122"/>
                <a:ea typeface="仿宋" panose="02010609060101010101" pitchFamily="49" charset="-122"/>
              </a:rPr>
              <a:t>	</a:t>
            </a:r>
            <a:r>
              <a:rPr lang="zh-CN" altLang="en-US" sz="1600" dirty="0">
                <a:latin typeface="楷体" panose="02010609060101010101" pitchFamily="49" charset="-122"/>
                <a:ea typeface="楷体" panose="02010609060101010101" pitchFamily="49" charset="-122"/>
              </a:rPr>
              <a:t>“要严格控制课外作业量，小学</a:t>
            </a:r>
            <a:r>
              <a:rPr lang="en-US" altLang="zh-CN" sz="1600" dirty="0">
                <a:latin typeface="楷体" panose="02010609060101010101" pitchFamily="49" charset="-122"/>
                <a:ea typeface="楷体" panose="02010609060101010101" pitchFamily="49" charset="-122"/>
              </a:rPr>
              <a:t>1</a:t>
            </a:r>
            <a:r>
              <a:rPr lang="zh-CN" altLang="en-US" sz="1600" dirty="0">
                <a:latin typeface="楷体" panose="02010609060101010101" pitchFamily="49" charset="-122"/>
                <a:ea typeface="楷体" panose="02010609060101010101" pitchFamily="49" charset="-122"/>
              </a:rPr>
              <a:t>至</a:t>
            </a:r>
            <a:r>
              <a:rPr lang="en-US" altLang="zh-CN" sz="1600" dirty="0">
                <a:latin typeface="楷体" panose="02010609060101010101" pitchFamily="49" charset="-122"/>
                <a:ea typeface="楷体" panose="02010609060101010101" pitchFamily="49" charset="-122"/>
              </a:rPr>
              <a:t>2</a:t>
            </a:r>
            <a:r>
              <a:rPr lang="zh-CN" altLang="en-US" sz="1600" dirty="0">
                <a:latin typeface="楷体" panose="02010609060101010101" pitchFamily="49" charset="-122"/>
                <a:ea typeface="楷体" panose="02010609060101010101" pitchFamily="49" charset="-122"/>
              </a:rPr>
              <a:t>年级一般不布置书面作业；</a:t>
            </a:r>
            <a:r>
              <a:rPr lang="en-US" altLang="zh-CN" sz="1600" dirty="0">
                <a:latin typeface="楷体" panose="02010609060101010101" pitchFamily="49" charset="-122"/>
                <a:ea typeface="楷体" panose="02010609060101010101" pitchFamily="49" charset="-122"/>
              </a:rPr>
              <a:t>3</a:t>
            </a:r>
            <a:r>
              <a:rPr lang="zh-CN" altLang="en-US" sz="1600" dirty="0">
                <a:latin typeface="楷体" panose="02010609060101010101" pitchFamily="49" charset="-122"/>
                <a:ea typeface="楷体" panose="02010609060101010101" pitchFamily="49" charset="-122"/>
              </a:rPr>
              <a:t>至</a:t>
            </a:r>
            <a:r>
              <a:rPr lang="en-US" altLang="zh-CN" sz="1600" dirty="0">
                <a:latin typeface="楷体" panose="02010609060101010101" pitchFamily="49" charset="-122"/>
                <a:ea typeface="楷体" panose="02010609060101010101" pitchFamily="49" charset="-122"/>
              </a:rPr>
              <a:t>6</a:t>
            </a:r>
            <a:r>
              <a:rPr lang="zh-CN" altLang="en-US" sz="1600" dirty="0">
                <a:latin typeface="楷体" panose="02010609060101010101" pitchFamily="49" charset="-122"/>
                <a:ea typeface="楷体" panose="02010609060101010101" pitchFamily="49" charset="-122"/>
              </a:rPr>
              <a:t>年级语文和数学可适量布置书面作业，总量不得超过</a:t>
            </a:r>
            <a:r>
              <a:rPr lang="en-US" altLang="zh-CN" sz="1600" dirty="0">
                <a:latin typeface="楷体" panose="02010609060101010101" pitchFamily="49" charset="-122"/>
                <a:ea typeface="楷体" panose="02010609060101010101" pitchFamily="49" charset="-122"/>
              </a:rPr>
              <a:t>1</a:t>
            </a:r>
            <a:r>
              <a:rPr lang="zh-CN" altLang="en-US" sz="1600" dirty="0">
                <a:latin typeface="楷体" panose="02010609060101010101" pitchFamily="49" charset="-122"/>
                <a:ea typeface="楷体" panose="02010609060101010101" pitchFamily="49" charset="-122"/>
              </a:rPr>
              <a:t>小时；其他学科一般不布置书面作业。初中各学科书面作业总量一般不得超过一个</a:t>
            </a:r>
            <a:r>
              <a:rPr lang="en-US" altLang="zh-CN" sz="1600" dirty="0">
                <a:latin typeface="楷体" panose="02010609060101010101" pitchFamily="49" charset="-122"/>
                <a:ea typeface="楷体" panose="02010609060101010101" pitchFamily="49" charset="-122"/>
              </a:rPr>
              <a:t>1.5</a:t>
            </a:r>
            <a:r>
              <a:rPr lang="zh-CN" altLang="en-US" sz="1600" dirty="0">
                <a:latin typeface="楷体" panose="02010609060101010101" pitchFamily="49" charset="-122"/>
                <a:ea typeface="楷体" panose="02010609060101010101" pitchFamily="49" charset="-122"/>
              </a:rPr>
              <a:t>小时。</a:t>
            </a:r>
            <a:r>
              <a:rPr lang="zh-CN" altLang="en-US" sz="1600" dirty="0" smtClean="0">
                <a:latin typeface="楷体" panose="02010609060101010101" pitchFamily="49" charset="-122"/>
                <a:ea typeface="楷体" panose="02010609060101010101" pitchFamily="49" charset="-122"/>
              </a:rPr>
              <a:t>”</a:t>
            </a:r>
            <a:endParaRPr lang="en-US" altLang="zh-CN" sz="1600" dirty="0" smtClean="0">
              <a:latin typeface="楷体" panose="02010609060101010101" pitchFamily="49" charset="-122"/>
              <a:ea typeface="楷体" panose="02010609060101010101" pitchFamily="49" charset="-122"/>
            </a:endParaRPr>
          </a:p>
          <a:p>
            <a:pPr marL="0" indent="0">
              <a:lnSpc>
                <a:spcPct val="110000"/>
              </a:lnSpc>
              <a:buNone/>
            </a:pPr>
            <a:endParaRPr lang="zh-CN" altLang="en-US" sz="1600" dirty="0">
              <a:latin typeface="楷体" panose="02010609060101010101" pitchFamily="49" charset="-122"/>
              <a:ea typeface="楷体" panose="02010609060101010101" pitchFamily="49" charset="-122"/>
            </a:endParaRPr>
          </a:p>
          <a:p>
            <a:r>
              <a:rPr lang="zh-CN" altLang="en-US" b="1" dirty="0"/>
              <a:t>政策依据</a:t>
            </a:r>
            <a:r>
              <a:rPr lang="en-US" altLang="zh-CN" b="1" dirty="0"/>
              <a:t>2</a:t>
            </a:r>
            <a:r>
              <a:rPr lang="zh-CN" altLang="en-US" b="1" dirty="0"/>
              <a:t>：</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中共中央 国务院关于加强青少年体育增强青少年体质的意见</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a:t>
            </a:r>
            <a:r>
              <a:rPr lang="en-US" altLang="zh-CN" dirty="0">
                <a:latin typeface="仿宋" panose="02010609060101010101" pitchFamily="49" charset="-122"/>
                <a:ea typeface="仿宋" panose="02010609060101010101" pitchFamily="49" charset="-122"/>
              </a:rPr>
              <a:t>2007</a:t>
            </a:r>
            <a:r>
              <a:rPr lang="zh-CN" altLang="en-US" dirty="0">
                <a:latin typeface="仿宋" panose="02010609060101010101" pitchFamily="49" charset="-122"/>
                <a:ea typeface="仿宋" panose="02010609060101010101" pitchFamily="49" charset="-122"/>
              </a:rPr>
              <a:t>年</a:t>
            </a:r>
            <a:r>
              <a:rPr lang="en-US" altLang="zh-CN" dirty="0">
                <a:latin typeface="仿宋" panose="02010609060101010101" pitchFamily="49" charset="-122"/>
                <a:ea typeface="仿宋" panose="02010609060101010101" pitchFamily="49" charset="-122"/>
              </a:rPr>
              <a:t>5</a:t>
            </a:r>
            <a:r>
              <a:rPr lang="zh-CN" altLang="en-US" dirty="0">
                <a:latin typeface="仿宋" panose="02010609060101010101" pitchFamily="49" charset="-122"/>
                <a:ea typeface="仿宋" panose="02010609060101010101" pitchFamily="49" charset="-122"/>
              </a:rPr>
              <a:t>月</a:t>
            </a:r>
            <a:r>
              <a:rPr lang="en-US" altLang="zh-CN" dirty="0">
                <a:latin typeface="仿宋" panose="02010609060101010101" pitchFamily="49" charset="-122"/>
                <a:ea typeface="仿宋" panose="02010609060101010101" pitchFamily="49" charset="-122"/>
              </a:rPr>
              <a:t>7</a:t>
            </a:r>
            <a:r>
              <a:rPr lang="zh-CN" altLang="en-US" dirty="0">
                <a:latin typeface="仿宋" panose="02010609060101010101" pitchFamily="49" charset="-122"/>
                <a:ea typeface="仿宋" panose="02010609060101010101" pitchFamily="49" charset="-122"/>
              </a:rPr>
              <a:t>日。</a:t>
            </a:r>
            <a:endParaRPr lang="zh-CN" altLang="en-US" dirty="0">
              <a:latin typeface="仿宋" panose="02010609060101010101" pitchFamily="49" charset="-122"/>
              <a:ea typeface="仿宋" panose="02010609060101010101" pitchFamily="49" charset="-122"/>
            </a:endParaRPr>
          </a:p>
          <a:p>
            <a:pPr marL="0" indent="0">
              <a:lnSpc>
                <a:spcPct val="110000"/>
              </a:lnSpc>
              <a:buNone/>
            </a:pPr>
            <a:r>
              <a:rPr lang="en-US" altLang="zh-CN" sz="1600" dirty="0">
                <a:latin typeface="楷体" panose="02010609060101010101" pitchFamily="49" charset="-122"/>
                <a:ea typeface="楷体" panose="02010609060101010101" pitchFamily="49" charset="-122"/>
              </a:rPr>
              <a:t>	</a:t>
            </a:r>
            <a:r>
              <a:rPr lang="zh-CN" altLang="en-US" sz="1600" dirty="0">
                <a:latin typeface="楷体" panose="02010609060101010101" pitchFamily="49" charset="-122"/>
                <a:ea typeface="楷体" panose="02010609060101010101" pitchFamily="49" charset="-122"/>
              </a:rPr>
              <a:t>“确保青少年休息睡眠时间，加强对卫生、保健、营养等方面的指导和保障。制定并落实科学规范的学生作息制度，保证小学生每天睡眠</a:t>
            </a:r>
            <a:r>
              <a:rPr lang="en-US" altLang="zh-CN" sz="1600" dirty="0">
                <a:latin typeface="楷体" panose="02010609060101010101" pitchFamily="49" charset="-122"/>
                <a:ea typeface="楷体" panose="02010609060101010101" pitchFamily="49" charset="-122"/>
              </a:rPr>
              <a:t>10</a:t>
            </a:r>
            <a:r>
              <a:rPr lang="zh-CN" altLang="en-US" sz="1600" dirty="0">
                <a:latin typeface="楷体" panose="02010609060101010101" pitchFamily="49" charset="-122"/>
                <a:ea typeface="楷体" panose="02010609060101010101" pitchFamily="49" charset="-122"/>
              </a:rPr>
              <a:t>小时，初中学生</a:t>
            </a:r>
            <a:r>
              <a:rPr lang="en-US" altLang="zh-CN" sz="1600" dirty="0">
                <a:latin typeface="楷体" panose="02010609060101010101" pitchFamily="49" charset="-122"/>
                <a:ea typeface="楷体" panose="02010609060101010101" pitchFamily="49" charset="-122"/>
              </a:rPr>
              <a:t>9</a:t>
            </a:r>
            <a:r>
              <a:rPr lang="zh-CN" altLang="en-US" sz="1600" dirty="0">
                <a:latin typeface="楷体" panose="02010609060101010101" pitchFamily="49" charset="-122"/>
                <a:ea typeface="楷体" panose="02010609060101010101" pitchFamily="49" charset="-122"/>
              </a:rPr>
              <a:t>小时，高中学生</a:t>
            </a:r>
            <a:r>
              <a:rPr lang="en-US" altLang="zh-CN" sz="1600" dirty="0">
                <a:latin typeface="楷体" panose="02010609060101010101" pitchFamily="49" charset="-122"/>
                <a:ea typeface="楷体" panose="02010609060101010101" pitchFamily="49" charset="-122"/>
              </a:rPr>
              <a:t>8</a:t>
            </a:r>
            <a:r>
              <a:rPr lang="zh-CN" altLang="en-US" sz="1600" dirty="0">
                <a:latin typeface="楷体" panose="02010609060101010101" pitchFamily="49" charset="-122"/>
                <a:ea typeface="楷体" panose="02010609060101010101" pitchFamily="49" charset="-122"/>
              </a:rPr>
              <a:t>小时。</a:t>
            </a:r>
            <a:r>
              <a:rPr lang="zh-CN" altLang="en-US" sz="1600" dirty="0" smtClean="0">
                <a:latin typeface="楷体" panose="02010609060101010101" pitchFamily="49" charset="-122"/>
                <a:ea typeface="楷体" panose="02010609060101010101" pitchFamily="49" charset="-122"/>
              </a:rPr>
              <a:t>”</a:t>
            </a:r>
            <a:endParaRPr lang="en-US" altLang="zh-CN" sz="1600" dirty="0" smtClean="0">
              <a:latin typeface="楷体" panose="02010609060101010101" pitchFamily="49" charset="-122"/>
              <a:ea typeface="楷体" panose="02010609060101010101" pitchFamily="49" charset="-122"/>
            </a:endParaRPr>
          </a:p>
          <a:p>
            <a:pPr marL="0" indent="0">
              <a:lnSpc>
                <a:spcPct val="110000"/>
              </a:lnSpc>
              <a:buNone/>
            </a:pPr>
            <a:endParaRPr lang="zh-CN" altLang="en-US" sz="1600" dirty="0">
              <a:latin typeface="楷体" panose="02010609060101010101" pitchFamily="49" charset="-122"/>
              <a:ea typeface="楷体" panose="02010609060101010101" pitchFamily="49" charset="-122"/>
            </a:endParaRPr>
          </a:p>
          <a:p>
            <a:r>
              <a:rPr lang="zh-CN" altLang="en-US" dirty="0">
                <a:latin typeface="仿宋" panose="02010609060101010101" pitchFamily="49" charset="-122"/>
                <a:ea typeface="仿宋" panose="02010609060101010101" pitchFamily="49" charset="-122"/>
              </a:rPr>
              <a:t>教育部新拟定的</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小学生减负十条规定</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（征求意见稿</a:t>
            </a:r>
            <a:r>
              <a:rPr lang="zh-CN" altLang="en-US" dirty="0" smtClean="0">
                <a:latin typeface="仿宋" panose="02010609060101010101" pitchFamily="49" charset="-122"/>
                <a:ea typeface="仿宋" panose="02010609060101010101" pitchFamily="49" charset="-122"/>
              </a:rPr>
              <a:t>）</a:t>
            </a:r>
            <a:endParaRPr lang="en-US" altLang="zh-CN" dirty="0" smtClean="0">
              <a:latin typeface="仿宋" panose="02010609060101010101" pitchFamily="49" charset="-122"/>
              <a:ea typeface="仿宋" panose="02010609060101010101" pitchFamily="49" charset="-122"/>
            </a:endParaRPr>
          </a:p>
          <a:p>
            <a:endParaRPr lang="zh-CN" altLang="en-US" dirty="0">
              <a:latin typeface="仿宋" panose="02010609060101010101" pitchFamily="49" charset="-122"/>
              <a:ea typeface="仿宋" panose="02010609060101010101" pitchFamily="49" charset="-122"/>
            </a:endParaRPr>
          </a:p>
          <a:p>
            <a:r>
              <a:rPr lang="zh-CN" altLang="en-US" dirty="0">
                <a:latin typeface="仿宋" panose="02010609060101010101" pitchFamily="49" charset="-122"/>
                <a:ea typeface="仿宋" panose="02010609060101010101" pitchFamily="49" charset="-122"/>
              </a:rPr>
              <a:t>北京市教育委员会、北京市人民政府教育督导室联合印发</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关于切实减轻中小学生过重课业负担的通知</a:t>
            </a:r>
            <a:r>
              <a:rPr lang="en-US" altLang="zh-CN" dirty="0" smtClean="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京教基一</a:t>
            </a:r>
            <a:r>
              <a:rPr lang="en-US" altLang="zh-CN" dirty="0">
                <a:latin typeface="仿宋" panose="02010609060101010101" pitchFamily="49" charset="-122"/>
                <a:ea typeface="仿宋" panose="02010609060101010101" pitchFamily="49" charset="-122"/>
              </a:rPr>
              <a:t>〔2013〕2 </a:t>
            </a:r>
            <a:r>
              <a:rPr lang="zh-CN" altLang="en-US" dirty="0">
                <a:latin typeface="仿宋" panose="02010609060101010101" pitchFamily="49" charset="-122"/>
                <a:ea typeface="仿宋" panose="02010609060101010101" pitchFamily="49" charset="-122"/>
              </a:rPr>
              <a:t>号 </a:t>
            </a:r>
            <a:endParaRPr lang="en-US" altLang="zh-CN" dirty="0">
              <a:latin typeface="仿宋" panose="02010609060101010101" pitchFamily="49" charset="-122"/>
              <a:ea typeface="仿宋" panose="02010609060101010101" pitchFamily="49" charset="-122"/>
            </a:endParaRPr>
          </a:p>
          <a:p>
            <a:endParaRPr lang="zh-CN" altLang="en-US" dirty="0"/>
          </a:p>
        </p:txBody>
      </p:sp>
      <p:sp>
        <p:nvSpPr>
          <p:cNvPr id="4" name="标题 1"/>
          <p:cNvSpPr txBox="1"/>
          <p:nvPr/>
        </p:nvSpPr>
        <p:spPr>
          <a:xfrm>
            <a:off x="1547664" y="702921"/>
            <a:ext cx="6934200" cy="63722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lvl="1" indent="-342900">
              <a:defRPr/>
            </a:pPr>
            <a:r>
              <a:rPr lang="zh-CN" altLang="en-US" sz="2900" dirty="0" smtClean="0">
                <a:latin typeface="黑体" panose="02010609060101010101" pitchFamily="2" charset="-122"/>
                <a:ea typeface="黑体" panose="02010609060101010101" pitchFamily="2" charset="-122"/>
                <a:cs typeface="+mj-cs"/>
              </a:rPr>
              <a:t>政策依据</a:t>
            </a:r>
            <a:endParaRPr lang="zh-CN" altLang="en-US" sz="2900" dirty="0">
              <a:latin typeface="黑体" panose="02010609060101010101" pitchFamily="2" charset="-122"/>
              <a:ea typeface="黑体" panose="02010609060101010101" pitchFamily="2" charset="-122"/>
              <a:cs typeface="+mj-cs"/>
            </a:endParaRPr>
          </a:p>
        </p:txBody>
      </p:sp>
      <p:sp>
        <p:nvSpPr>
          <p:cNvPr id="5" name="矩形 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a:ln w="0"/>
                <a:solidFill>
                  <a:schemeClr val="bg1"/>
                </a:solidFill>
                <a:effectLst>
                  <a:innerShdw blurRad="63500" dist="50800" dir="13500000">
                    <a:srgbClr val="000000">
                      <a:alpha val="50000"/>
                    </a:srgbClr>
                  </a:innerShdw>
                </a:effectLst>
              </a:rPr>
              <a:t>课业负担</a:t>
            </a:r>
            <a:endParaRPr lang="zh-CN" altLang="en-US" sz="2400" b="1" spc="50" dirty="0">
              <a:ln w="0"/>
              <a:solidFill>
                <a:schemeClr val="bg1"/>
              </a:solidFill>
              <a:effectLst>
                <a:innerShdw blurRad="63500" dist="50800" dir="13500000">
                  <a:srgbClr val="000000">
                    <a:alpha val="50000"/>
                  </a:srgbClr>
                </a:innerShdw>
              </a:effectLst>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61023" y="675335"/>
            <a:ext cx="6589199" cy="564117"/>
          </a:xfrm>
        </p:spPr>
        <p:txBody>
          <a:bodyPr>
            <a:normAutofit fontScale="90000"/>
          </a:bodyPr>
          <a:lstStyle/>
          <a:p>
            <a:r>
              <a:rPr lang="zh-CN" altLang="en-US" dirty="0" smtClean="0"/>
              <a:t>各项指标</a:t>
            </a:r>
            <a:endParaRPr lang="zh-CN" altLang="en-US" dirty="0"/>
          </a:p>
        </p:txBody>
      </p:sp>
      <p:graphicFrame>
        <p:nvGraphicFramePr>
          <p:cNvPr id="10" name="表格 9"/>
          <p:cNvGraphicFramePr>
            <a:graphicFrameLocks noGrp="1"/>
          </p:cNvGraphicFramePr>
          <p:nvPr/>
        </p:nvGraphicFramePr>
        <p:xfrm>
          <a:off x="251520" y="1556792"/>
          <a:ext cx="8424936" cy="5178896"/>
        </p:xfrm>
        <a:graphic>
          <a:graphicData uri="http://schemas.openxmlformats.org/drawingml/2006/table">
            <a:tbl>
              <a:tblPr firstRow="1" bandRow="1">
                <a:tableStyleId>{2D5ABB26-0587-4C30-8999-92F81FD0307C}</a:tableStyleId>
              </a:tblPr>
              <a:tblGrid>
                <a:gridCol w="1712561"/>
                <a:gridCol w="1599807"/>
                <a:gridCol w="3600400"/>
                <a:gridCol w="1512168"/>
              </a:tblGrid>
              <a:tr h="149736">
                <a:tc>
                  <a:txBody>
                    <a:bodyPr/>
                    <a:lstStyle/>
                    <a:p>
                      <a:pPr>
                        <a:lnSpc>
                          <a:spcPct val="150000"/>
                        </a:lnSpc>
                      </a:pPr>
                      <a:endParaRPr lang="zh-CN" altLang="en-US" sz="1800" dirty="0">
                        <a:solidFill>
                          <a:schemeClr val="tx1"/>
                        </a:solidFill>
                        <a:latin typeface="+mn-ea"/>
                        <a:ea typeface="+mn-ea"/>
                      </a:endParaRPr>
                    </a:p>
                  </a:txBody>
                  <a:tcPr/>
                </a:tc>
                <a:tc>
                  <a:txBody>
                    <a:bodyPr/>
                    <a:lstStyle/>
                    <a:p>
                      <a:pPr>
                        <a:lnSpc>
                          <a:spcPct val="150000"/>
                        </a:lnSpc>
                      </a:pPr>
                      <a:endParaRPr lang="zh-CN" altLang="en-US" sz="1800" dirty="0">
                        <a:solidFill>
                          <a:schemeClr val="tx1"/>
                        </a:solidFill>
                        <a:latin typeface="+mn-ea"/>
                        <a:ea typeface="+mn-ea"/>
                      </a:endParaRPr>
                    </a:p>
                  </a:txBody>
                  <a:tcP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zh-CN" sz="1800" b="1" dirty="0" smtClean="0">
                          <a:solidFill>
                            <a:schemeClr val="tx1"/>
                          </a:solidFill>
                          <a:latin typeface="+mn-ea"/>
                          <a:ea typeface="+mn-ea"/>
                        </a:rPr>
                        <a:t>每天</a:t>
                      </a:r>
                      <a:r>
                        <a:rPr lang="zh-CN" altLang="en-US" sz="1800" b="1" dirty="0" smtClean="0">
                          <a:solidFill>
                            <a:schemeClr val="tx1"/>
                          </a:solidFill>
                          <a:latin typeface="+mn-ea"/>
                          <a:ea typeface="+mn-ea"/>
                        </a:rPr>
                        <a:t>家庭作业</a:t>
                      </a:r>
                      <a:r>
                        <a:rPr lang="zh-CN" altLang="zh-CN" sz="1800" b="1" dirty="0" smtClean="0">
                          <a:solidFill>
                            <a:schemeClr val="tx1"/>
                          </a:solidFill>
                          <a:latin typeface="+mn-ea"/>
                          <a:ea typeface="+mn-ea"/>
                        </a:rPr>
                        <a:t>时间</a:t>
                      </a:r>
                      <a:endParaRPr lang="en-US" altLang="zh-CN" sz="1800" b="1" dirty="0" smtClean="0">
                        <a:solidFill>
                          <a:schemeClr val="tx1"/>
                        </a:solidFill>
                        <a:latin typeface="+mn-ea"/>
                        <a:ea typeface="+mn-ea"/>
                      </a:endParaRPr>
                    </a:p>
                  </a:txBody>
                  <a:tcPr anchor="ctr"/>
                </a:tc>
                <a:tc>
                  <a:txBody>
                    <a:bodyPr/>
                    <a:lstStyle/>
                    <a:p>
                      <a:pPr>
                        <a:lnSpc>
                          <a:spcPct val="150000"/>
                        </a:lnSpc>
                      </a:pPr>
                      <a:endParaRPr lang="zh-CN" altLang="en-US">
                        <a:solidFill>
                          <a:schemeClr val="tx1"/>
                        </a:solidFill>
                        <a:latin typeface="+mn-ea"/>
                        <a:ea typeface="+mn-ea"/>
                      </a:endParaRPr>
                    </a:p>
                  </a:txBody>
                  <a:tcPr/>
                </a:tc>
              </a:tr>
              <a:tr h="0">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endParaRPr lang="zh-CN" altLang="en-US" sz="1800" kern="1200" dirty="0" smtClean="0">
                        <a:solidFill>
                          <a:schemeClr val="tx1"/>
                        </a:solidFill>
                        <a:latin typeface="+mn-ea"/>
                        <a:ea typeface="+mn-ea"/>
                        <a:cs typeface="+mn-cs"/>
                      </a:endParaRPr>
                    </a:p>
                  </a:txBody>
                  <a:tcP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endParaRPr lang="zh-CN" altLang="en-US" sz="1800" kern="1200" dirty="0" smtClean="0">
                        <a:solidFill>
                          <a:schemeClr val="tx1"/>
                        </a:solidFill>
                        <a:latin typeface="+mn-ea"/>
                        <a:ea typeface="+mn-ea"/>
                        <a:cs typeface="+mn-cs"/>
                      </a:endParaRPr>
                    </a:p>
                  </a:txBody>
                  <a:tcP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zh-CN" sz="1800" b="1" kern="1200" dirty="0" smtClean="0">
                          <a:solidFill>
                            <a:schemeClr val="tx1"/>
                          </a:solidFill>
                          <a:latin typeface="+mn-ea"/>
                          <a:ea typeface="+mn-ea"/>
                          <a:cs typeface="+mn-cs"/>
                        </a:rPr>
                        <a:t>每天睡眠时间</a:t>
                      </a:r>
                      <a:endParaRPr lang="en-US" altLang="zh-CN" sz="1800" b="1" kern="1200" dirty="0" smtClean="0">
                        <a:solidFill>
                          <a:schemeClr val="tx1"/>
                        </a:solidFill>
                        <a:latin typeface="+mn-ea"/>
                        <a:ea typeface="+mn-ea"/>
                        <a:cs typeface="+mn-cs"/>
                      </a:endParaRPr>
                    </a:p>
                  </a:txBody>
                  <a:tcPr anchor="ct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endParaRPr lang="zh-CN" altLang="en-US" sz="1800" kern="1200" dirty="0" smtClean="0">
                        <a:solidFill>
                          <a:schemeClr val="tx1"/>
                        </a:solidFill>
                        <a:latin typeface="+mn-ea"/>
                        <a:ea typeface="+mn-ea"/>
                        <a:cs typeface="+mn-cs"/>
                      </a:endParaRPr>
                    </a:p>
                  </a:txBody>
                  <a:tcPr/>
                </a:tc>
              </a:tr>
              <a:tr h="0">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endParaRPr lang="zh-CN" altLang="en-US" sz="1800" b="1" kern="1200" dirty="0" smtClean="0">
                        <a:solidFill>
                          <a:schemeClr val="tx1"/>
                        </a:solidFill>
                        <a:latin typeface="+mn-ea"/>
                        <a:ea typeface="+mn-ea"/>
                        <a:cs typeface="+mn-cs"/>
                      </a:endParaRPr>
                    </a:p>
                  </a:txBody>
                  <a:tcP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en-US" sz="1800" b="1" kern="1200" dirty="0" smtClean="0">
                          <a:solidFill>
                            <a:schemeClr val="tx1"/>
                          </a:solidFill>
                          <a:latin typeface="+mn-ea"/>
                          <a:ea typeface="+mn-ea"/>
                          <a:cs typeface="+mn-cs"/>
                        </a:rPr>
                        <a:t>客观状况</a:t>
                      </a:r>
                      <a:endParaRPr lang="zh-CN" altLang="en-US" sz="1800" b="1" kern="1200" dirty="0" smtClean="0">
                        <a:solidFill>
                          <a:schemeClr val="tx1"/>
                        </a:solidFill>
                        <a:latin typeface="+mn-ea"/>
                        <a:ea typeface="+mn-ea"/>
                        <a:cs typeface="+mn-cs"/>
                      </a:endParaRPr>
                    </a:p>
                  </a:txBody>
                  <a:tcP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zh-CN" sz="1800" b="1" kern="1200" dirty="0" smtClean="0">
                          <a:solidFill>
                            <a:schemeClr val="tx1"/>
                          </a:solidFill>
                          <a:latin typeface="+mn-ea"/>
                          <a:ea typeface="+mn-ea"/>
                          <a:cs typeface="+mn-cs"/>
                        </a:rPr>
                        <a:t>每周课外补习活动种类</a:t>
                      </a:r>
                      <a:endParaRPr lang="en-US" altLang="zh-CN" sz="1800" b="1" kern="1200" dirty="0" smtClean="0">
                        <a:solidFill>
                          <a:schemeClr val="tx1"/>
                        </a:solidFill>
                        <a:latin typeface="+mn-ea"/>
                        <a:ea typeface="+mn-ea"/>
                        <a:cs typeface="+mn-cs"/>
                      </a:endParaRPr>
                    </a:p>
                  </a:txBody>
                  <a:tcPr anchor="ct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en-US" sz="1800" b="1" kern="1200" dirty="0" smtClean="0">
                          <a:solidFill>
                            <a:schemeClr val="tx1"/>
                          </a:solidFill>
                          <a:latin typeface="+mn-ea"/>
                          <a:ea typeface="+mn-ea"/>
                          <a:cs typeface="+mn-cs"/>
                        </a:rPr>
                        <a:t>整体指数</a:t>
                      </a:r>
                      <a:endParaRPr lang="zh-CN" altLang="en-US" sz="1800" b="1" kern="1200" dirty="0" smtClean="0">
                        <a:solidFill>
                          <a:schemeClr val="tx1"/>
                        </a:solidFill>
                        <a:latin typeface="+mn-ea"/>
                        <a:ea typeface="+mn-ea"/>
                        <a:cs typeface="+mn-cs"/>
                      </a:endParaRPr>
                    </a:p>
                  </a:txBody>
                  <a:tcPr/>
                </a:tc>
              </a:tr>
              <a:tr h="579472">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endParaRPr lang="zh-CN" altLang="en-US" sz="1800" b="1" kern="1200" dirty="0" smtClean="0">
                        <a:solidFill>
                          <a:schemeClr val="tx1"/>
                        </a:solidFill>
                        <a:latin typeface="+mn-ea"/>
                        <a:ea typeface="+mn-ea"/>
                        <a:cs typeface="+mn-cs"/>
                      </a:endParaRPr>
                    </a:p>
                  </a:txBody>
                  <a:tcP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endParaRPr lang="zh-CN" altLang="en-US" sz="1800" b="1" kern="1200" dirty="0" smtClean="0">
                        <a:solidFill>
                          <a:schemeClr val="tx1"/>
                        </a:solidFill>
                        <a:latin typeface="+mn-ea"/>
                        <a:ea typeface="+mn-ea"/>
                        <a:cs typeface="+mn-cs"/>
                      </a:endParaRPr>
                    </a:p>
                  </a:txBody>
                  <a:tcP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zh-CN" sz="1800" b="1" kern="1200" dirty="0" smtClean="0">
                          <a:solidFill>
                            <a:schemeClr val="tx1"/>
                          </a:solidFill>
                          <a:latin typeface="+mn-ea"/>
                          <a:ea typeface="+mn-ea"/>
                          <a:cs typeface="+mn-cs"/>
                        </a:rPr>
                        <a:t>每周校内课外补习科目种类</a:t>
                      </a:r>
                      <a:endParaRPr lang="en-US" altLang="zh-CN" sz="1800" b="1" kern="1200" dirty="0" smtClean="0">
                        <a:solidFill>
                          <a:schemeClr val="tx1"/>
                        </a:solidFill>
                        <a:latin typeface="+mn-ea"/>
                        <a:ea typeface="+mn-ea"/>
                        <a:cs typeface="+mn-cs"/>
                      </a:endParaRPr>
                    </a:p>
                  </a:txBody>
                  <a:tcPr anchor="ctr"/>
                </a:tc>
                <a:tc>
                  <a:txBody>
                    <a:bodyPr/>
                    <a:lstStyle/>
                    <a:p>
                      <a:pPr marL="0" marR="0" lvl="2" indent="0" algn="r" defTabSz="914400" rtl="0" eaLnBrk="1" fontAlgn="auto" latinLnBrk="0" hangingPunct="1">
                        <a:lnSpc>
                          <a:spcPct val="150000"/>
                        </a:lnSpc>
                        <a:spcBef>
                          <a:spcPts val="0"/>
                        </a:spcBef>
                        <a:spcAft>
                          <a:spcPts val="0"/>
                        </a:spcAft>
                        <a:buClrTx/>
                        <a:buSzTx/>
                        <a:buFont typeface="Arial" panose="020B0604020202020204" pitchFamily="34" charset="0"/>
                        <a:buNone/>
                        <a:defRPr/>
                      </a:pPr>
                      <a:endParaRPr lang="zh-CN" altLang="en-US" sz="1800" kern="1200" dirty="0" smtClean="0">
                        <a:solidFill>
                          <a:schemeClr val="tx1"/>
                        </a:solidFill>
                        <a:latin typeface="+mn-ea"/>
                        <a:ea typeface="+mn-ea"/>
                        <a:cs typeface="+mn-cs"/>
                      </a:endParaRPr>
                    </a:p>
                  </a:txBody>
                  <a:tcPr/>
                </a:tc>
              </a:tr>
              <a:tr h="576064">
                <a:tc>
                  <a:txBody>
                    <a:bodyPr/>
                    <a:lstStyle/>
                    <a:p>
                      <a:pPr marL="0" marR="0" lvl="2" indent="0" algn="l" defTabSz="914400" rtl="0" eaLnBrk="1" fontAlgn="auto" latinLnBrk="0" hangingPunct="1">
                        <a:lnSpc>
                          <a:spcPct val="150000"/>
                        </a:lnSpc>
                        <a:spcBef>
                          <a:spcPts val="0"/>
                        </a:spcBef>
                        <a:spcAft>
                          <a:spcPts val="0"/>
                        </a:spcAft>
                        <a:buClrTx/>
                        <a:buSzTx/>
                        <a:buFontTx/>
                        <a:buNone/>
                        <a:defRPr/>
                      </a:pPr>
                      <a:r>
                        <a:rPr lang="zh-CN" altLang="en-US" sz="1800" b="1" kern="1200" dirty="0" smtClean="0">
                          <a:solidFill>
                            <a:schemeClr val="tx1"/>
                          </a:solidFill>
                          <a:latin typeface="+mn-ea"/>
                          <a:ea typeface="+mn-ea"/>
                          <a:cs typeface="+mn-cs"/>
                        </a:rPr>
                        <a:t>课业负担状况</a:t>
                      </a:r>
                      <a:endParaRPr lang="zh-CN" altLang="en-US" sz="1800" b="1" kern="1200" dirty="0" smtClean="0">
                        <a:solidFill>
                          <a:schemeClr val="tx1"/>
                        </a:solidFill>
                        <a:latin typeface="+mn-ea"/>
                        <a:ea typeface="+mn-ea"/>
                        <a:cs typeface="+mn-cs"/>
                      </a:endParaRPr>
                    </a:p>
                  </a:txBody>
                  <a:tcPr/>
                </a:tc>
                <a:tc>
                  <a:txBody>
                    <a:bodyPr/>
                    <a:lstStyle/>
                    <a:p>
                      <a:pPr>
                        <a:lnSpc>
                          <a:spcPct val="150000"/>
                        </a:lnSpc>
                      </a:pPr>
                      <a:endParaRPr lang="zh-CN" altLang="en-US" sz="1800" b="1" dirty="0">
                        <a:solidFill>
                          <a:schemeClr val="tx1"/>
                        </a:solidFill>
                        <a:latin typeface="+mn-ea"/>
                        <a:ea typeface="+mn-ea"/>
                      </a:endParaRPr>
                    </a:p>
                  </a:txBody>
                  <a:tcP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zh-CN" sz="1800" b="1" dirty="0" smtClean="0">
                          <a:solidFill>
                            <a:schemeClr val="tx1"/>
                          </a:solidFill>
                          <a:latin typeface="+mn-ea"/>
                          <a:ea typeface="+mn-ea"/>
                        </a:rPr>
                        <a:t>每周校外课外补习科目种类</a:t>
                      </a:r>
                      <a:endParaRPr lang="en-US" altLang="zh-CN" sz="1800" b="1" dirty="0" smtClean="0">
                        <a:solidFill>
                          <a:schemeClr val="tx1"/>
                        </a:solidFill>
                        <a:latin typeface="+mn-ea"/>
                        <a:ea typeface="+mn-ea"/>
                      </a:endParaRPr>
                    </a:p>
                  </a:txBody>
                  <a:tcPr anchor="ctr"/>
                </a:tc>
                <a:tc>
                  <a:txBody>
                    <a:bodyPr/>
                    <a:lstStyle/>
                    <a:p>
                      <a:pPr>
                        <a:lnSpc>
                          <a:spcPct val="150000"/>
                        </a:lnSpc>
                      </a:pPr>
                      <a:endParaRPr lang="zh-CN" altLang="en-US" dirty="0">
                        <a:solidFill>
                          <a:schemeClr val="tx1"/>
                        </a:solidFill>
                        <a:latin typeface="+mn-ea"/>
                        <a:ea typeface="+mn-ea"/>
                      </a:endParaRPr>
                    </a:p>
                  </a:txBody>
                  <a:tcPr/>
                </a:tc>
              </a:tr>
              <a:tr h="253330">
                <a:tc>
                  <a:txBody>
                    <a:bodyPr/>
                    <a:lstStyle/>
                    <a:p>
                      <a:pPr>
                        <a:lnSpc>
                          <a:spcPct val="150000"/>
                        </a:lnSpc>
                      </a:pPr>
                      <a:endParaRPr lang="zh-CN" altLang="en-US" sz="1800" b="1" dirty="0">
                        <a:solidFill>
                          <a:schemeClr val="tx1"/>
                        </a:solidFill>
                        <a:latin typeface="+mn-ea"/>
                        <a:ea typeface="+mn-ea"/>
                      </a:endParaRPr>
                    </a:p>
                  </a:txBody>
                  <a:tcPr/>
                </a:tc>
                <a:tc>
                  <a:txBody>
                    <a:bodyPr/>
                    <a:lstStyle/>
                    <a:p>
                      <a:pPr>
                        <a:lnSpc>
                          <a:spcPct val="150000"/>
                        </a:lnSpc>
                      </a:pPr>
                      <a:endParaRPr lang="zh-CN" altLang="en-US" sz="1800" b="1" dirty="0">
                        <a:solidFill>
                          <a:schemeClr val="tx1"/>
                        </a:solidFill>
                        <a:latin typeface="+mn-ea"/>
                        <a:ea typeface="+mn-ea"/>
                      </a:endParaRPr>
                    </a:p>
                  </a:txBody>
                  <a:tcP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zh-CN" sz="1800" b="1" dirty="0" smtClean="0">
                          <a:solidFill>
                            <a:schemeClr val="tx1"/>
                          </a:solidFill>
                          <a:latin typeface="+mn-ea"/>
                          <a:ea typeface="+mn-ea"/>
                        </a:rPr>
                        <a:t>校内周课时量</a:t>
                      </a:r>
                      <a:endParaRPr lang="zh-CN" altLang="en-US" sz="1800" b="1" dirty="0" smtClean="0">
                        <a:solidFill>
                          <a:schemeClr val="tx1"/>
                        </a:solidFill>
                        <a:latin typeface="+mn-ea"/>
                        <a:ea typeface="+mn-ea"/>
                      </a:endParaRPr>
                    </a:p>
                  </a:txBody>
                  <a:tcPr anchor="ctr"/>
                </a:tc>
                <a:tc>
                  <a:txBody>
                    <a:bodyPr/>
                    <a:lstStyle/>
                    <a:p>
                      <a:pPr>
                        <a:lnSpc>
                          <a:spcPct val="150000"/>
                        </a:lnSpc>
                      </a:pPr>
                      <a:endParaRPr lang="zh-CN" altLang="en-US" dirty="0">
                        <a:solidFill>
                          <a:schemeClr val="tx1"/>
                        </a:solidFill>
                        <a:latin typeface="+mn-ea"/>
                        <a:ea typeface="+mn-ea"/>
                      </a:endParaRPr>
                    </a:p>
                  </a:txBody>
                  <a:tcPr/>
                </a:tc>
              </a:tr>
              <a:tr h="253330">
                <a:tc>
                  <a:txBody>
                    <a:bodyPr/>
                    <a:lstStyle/>
                    <a:p>
                      <a:pPr>
                        <a:lnSpc>
                          <a:spcPct val="150000"/>
                        </a:lnSpc>
                      </a:pPr>
                      <a:endParaRPr lang="zh-CN" altLang="en-US" sz="1800" b="1">
                        <a:solidFill>
                          <a:schemeClr val="tx1"/>
                        </a:solidFill>
                        <a:latin typeface="+mn-ea"/>
                        <a:ea typeface="+mn-ea"/>
                      </a:endParaRPr>
                    </a:p>
                  </a:txBody>
                  <a:tcPr/>
                </a:tc>
                <a:tc>
                  <a:txBody>
                    <a:bodyPr/>
                    <a:lstStyle/>
                    <a:p>
                      <a:pPr>
                        <a:lnSpc>
                          <a:spcPct val="150000"/>
                        </a:lnSpc>
                      </a:pPr>
                      <a:endParaRPr lang="zh-CN" altLang="en-US" sz="1800" b="1" dirty="0">
                        <a:solidFill>
                          <a:schemeClr val="tx1"/>
                        </a:solidFill>
                        <a:latin typeface="+mn-ea"/>
                        <a:ea typeface="+mn-ea"/>
                      </a:endParaRPr>
                    </a:p>
                  </a:txBody>
                  <a:tcPr/>
                </a:tc>
                <a:tc>
                  <a:txBody>
                    <a:bodyPr/>
                    <a:lstStyle/>
                    <a:p>
                      <a:pPr marL="0" marR="0" lvl="2" indent="0" algn="l" defTabSz="914400" rtl="0" eaLnBrk="1" fontAlgn="auto" latinLnBrk="0" hangingPunct="1">
                        <a:lnSpc>
                          <a:spcPct val="150000"/>
                        </a:lnSpc>
                        <a:spcBef>
                          <a:spcPts val="0"/>
                        </a:spcBef>
                        <a:spcAft>
                          <a:spcPts val="0"/>
                        </a:spcAft>
                        <a:buClrTx/>
                        <a:buSzTx/>
                        <a:buFontTx/>
                        <a:buNone/>
                        <a:defRPr/>
                      </a:pPr>
                      <a:endParaRPr lang="zh-CN" altLang="en-US" sz="1800" b="1" dirty="0" smtClean="0">
                        <a:solidFill>
                          <a:schemeClr val="tx1"/>
                        </a:solidFill>
                        <a:latin typeface="+mn-ea"/>
                        <a:ea typeface="+mn-ea"/>
                      </a:endParaRPr>
                    </a:p>
                  </a:txBody>
                  <a:tcPr/>
                </a:tc>
                <a:tc>
                  <a:txBody>
                    <a:bodyPr/>
                    <a:lstStyle/>
                    <a:p>
                      <a:pPr>
                        <a:lnSpc>
                          <a:spcPct val="150000"/>
                        </a:lnSpc>
                      </a:pPr>
                      <a:endParaRPr lang="zh-CN" altLang="en-US" dirty="0">
                        <a:solidFill>
                          <a:schemeClr val="tx1"/>
                        </a:solidFill>
                        <a:latin typeface="+mn-ea"/>
                        <a:ea typeface="+mn-ea"/>
                      </a:endParaRPr>
                    </a:p>
                  </a:txBody>
                  <a:tcPr/>
                </a:tc>
              </a:tr>
              <a:tr h="253330">
                <a:tc>
                  <a:txBody>
                    <a:bodyPr/>
                    <a:lstStyle/>
                    <a:p>
                      <a:pPr>
                        <a:lnSpc>
                          <a:spcPct val="150000"/>
                        </a:lnSpc>
                      </a:pPr>
                      <a:endParaRPr lang="zh-CN" altLang="en-US" sz="1800" b="1">
                        <a:solidFill>
                          <a:schemeClr val="tx1"/>
                        </a:solidFill>
                        <a:latin typeface="+mn-ea"/>
                        <a:ea typeface="+mn-ea"/>
                      </a:endParaRPr>
                    </a:p>
                  </a:txBody>
                  <a:tcP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endParaRPr lang="zh-CN" altLang="en-US" sz="1800" b="1" kern="1200" dirty="0" smtClean="0">
                        <a:solidFill>
                          <a:schemeClr val="tx1"/>
                        </a:solidFill>
                        <a:latin typeface="+mn-ea"/>
                        <a:ea typeface="+mn-ea"/>
                        <a:cs typeface="+mn-cs"/>
                      </a:endParaRPr>
                    </a:p>
                  </a:txBody>
                  <a:tcP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en-US" sz="1800" b="1" kern="1200" dirty="0" smtClean="0">
                          <a:solidFill>
                            <a:schemeClr val="tx1"/>
                          </a:solidFill>
                          <a:latin typeface="+mn-ea"/>
                          <a:ea typeface="+mn-ea"/>
                          <a:cs typeface="+mn-cs"/>
                        </a:rPr>
                        <a:t>学业压力的程度</a:t>
                      </a:r>
                      <a:endParaRPr lang="zh-CN" altLang="en-US" sz="1800" b="1" kern="1200" dirty="0" smtClean="0">
                        <a:solidFill>
                          <a:schemeClr val="tx1"/>
                        </a:solidFill>
                        <a:latin typeface="+mn-ea"/>
                        <a:ea typeface="+mn-ea"/>
                        <a:cs typeface="+mn-cs"/>
                      </a:endParaRPr>
                    </a:p>
                  </a:txBody>
                  <a:tcPr/>
                </a:tc>
                <a:tc>
                  <a:txBody>
                    <a:bodyPr/>
                    <a:lstStyle/>
                    <a:p>
                      <a:pPr>
                        <a:lnSpc>
                          <a:spcPct val="150000"/>
                        </a:lnSpc>
                      </a:pPr>
                      <a:endParaRPr lang="zh-CN" altLang="en-US" dirty="0">
                        <a:solidFill>
                          <a:schemeClr val="tx1"/>
                        </a:solidFill>
                        <a:latin typeface="+mn-ea"/>
                        <a:ea typeface="+mn-ea"/>
                      </a:endParaRPr>
                    </a:p>
                  </a:txBody>
                  <a:tcPr/>
                </a:tc>
              </a:tr>
              <a:tr h="253330">
                <a:tc>
                  <a:txBody>
                    <a:bodyPr/>
                    <a:lstStyle/>
                    <a:p>
                      <a:pPr>
                        <a:lnSpc>
                          <a:spcPct val="150000"/>
                        </a:lnSpc>
                      </a:pPr>
                      <a:endParaRPr lang="zh-CN" altLang="en-US" sz="1800" b="1">
                        <a:solidFill>
                          <a:schemeClr val="tx1"/>
                        </a:solidFill>
                        <a:latin typeface="+mn-ea"/>
                        <a:ea typeface="+mn-ea"/>
                      </a:endParaRPr>
                    </a:p>
                  </a:txBody>
                  <a:tcP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en-US" sz="1800" b="1" kern="1200" dirty="0" smtClean="0">
                          <a:solidFill>
                            <a:schemeClr val="tx1"/>
                          </a:solidFill>
                          <a:latin typeface="+mn-ea"/>
                          <a:ea typeface="+mn-ea"/>
                          <a:cs typeface="+mn-cs"/>
                        </a:rPr>
                        <a:t>主观感受</a:t>
                      </a:r>
                      <a:endParaRPr lang="zh-CN" altLang="en-US" sz="1800" b="1" kern="1200" dirty="0" smtClean="0">
                        <a:solidFill>
                          <a:schemeClr val="tx1"/>
                        </a:solidFill>
                        <a:latin typeface="+mn-ea"/>
                        <a:ea typeface="+mn-ea"/>
                        <a:cs typeface="+mn-cs"/>
                      </a:endParaRPr>
                    </a:p>
                  </a:txBody>
                  <a:tcP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zh-CN" sz="1800" b="1" kern="1200" dirty="0" smtClean="0">
                          <a:solidFill>
                            <a:schemeClr val="tx1"/>
                          </a:solidFill>
                          <a:latin typeface="+mn-ea"/>
                          <a:ea typeface="+mn-ea"/>
                          <a:cs typeface="+mn-cs"/>
                        </a:rPr>
                        <a:t>学业压力的来源、归因</a:t>
                      </a:r>
                      <a:endParaRPr lang="zh-CN" altLang="en-US" sz="1800" b="1" kern="1200" dirty="0" smtClean="0">
                        <a:solidFill>
                          <a:schemeClr val="tx1"/>
                        </a:solidFill>
                        <a:latin typeface="+mn-ea"/>
                        <a:ea typeface="+mn-ea"/>
                        <a:cs typeface="+mn-cs"/>
                      </a:endParaRPr>
                    </a:p>
                  </a:txBody>
                  <a:tcPr/>
                </a:tc>
                <a:tc>
                  <a:txBody>
                    <a:bodyPr/>
                    <a:lstStyle/>
                    <a:p>
                      <a:pPr>
                        <a:lnSpc>
                          <a:spcPct val="150000"/>
                        </a:lnSpc>
                      </a:pPr>
                      <a:endParaRPr lang="zh-CN" altLang="en-US" dirty="0">
                        <a:solidFill>
                          <a:schemeClr val="tx1"/>
                        </a:solidFill>
                        <a:latin typeface="+mn-ea"/>
                        <a:ea typeface="+mn-ea"/>
                      </a:endParaRPr>
                    </a:p>
                  </a:txBody>
                  <a:tcPr/>
                </a:tc>
              </a:tr>
              <a:tr h="253330">
                <a:tc>
                  <a:txBody>
                    <a:bodyPr/>
                    <a:lstStyle/>
                    <a:p>
                      <a:pPr>
                        <a:lnSpc>
                          <a:spcPct val="150000"/>
                        </a:lnSpc>
                      </a:pPr>
                      <a:endParaRPr lang="zh-CN" altLang="en-US" sz="1800" b="1">
                        <a:solidFill>
                          <a:schemeClr val="tx1"/>
                        </a:solidFill>
                        <a:latin typeface="+mn-ea"/>
                        <a:ea typeface="+mn-ea"/>
                      </a:endParaRPr>
                    </a:p>
                  </a:txBody>
                  <a:tcP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endParaRPr lang="zh-CN" altLang="en-US" sz="1800" b="1" kern="1200" dirty="0" smtClean="0">
                        <a:solidFill>
                          <a:schemeClr val="tx1"/>
                        </a:solidFill>
                        <a:latin typeface="+mn-ea"/>
                        <a:ea typeface="+mn-ea"/>
                        <a:cs typeface="+mn-cs"/>
                      </a:endParaRPr>
                    </a:p>
                  </a:txBody>
                  <a:tcPr/>
                </a:tc>
                <a:tc>
                  <a:txBody>
                    <a:bodyPr/>
                    <a:lstStyle/>
                    <a:p>
                      <a:pPr marL="0" marR="0" lvl="2"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zh-CN" sz="1800" b="1" kern="1200" dirty="0" smtClean="0">
                          <a:solidFill>
                            <a:schemeClr val="tx1"/>
                          </a:solidFill>
                          <a:latin typeface="+mn-ea"/>
                          <a:ea typeface="+mn-ea"/>
                          <a:cs typeface="+mn-cs"/>
                        </a:rPr>
                        <a:t>学业压力的缓解状况</a:t>
                      </a:r>
                      <a:endParaRPr lang="zh-CN" altLang="en-US" sz="1800" b="1" kern="1200" dirty="0" smtClean="0">
                        <a:solidFill>
                          <a:schemeClr val="tx1"/>
                        </a:solidFill>
                        <a:latin typeface="+mn-ea"/>
                        <a:ea typeface="+mn-ea"/>
                        <a:cs typeface="+mn-cs"/>
                      </a:endParaRPr>
                    </a:p>
                  </a:txBody>
                  <a:tcPr/>
                </a:tc>
                <a:tc>
                  <a:txBody>
                    <a:bodyPr/>
                    <a:lstStyle/>
                    <a:p>
                      <a:pPr>
                        <a:lnSpc>
                          <a:spcPct val="150000"/>
                        </a:lnSpc>
                      </a:pPr>
                      <a:endParaRPr lang="zh-CN" altLang="en-US" dirty="0">
                        <a:solidFill>
                          <a:schemeClr val="tx1"/>
                        </a:solidFill>
                        <a:latin typeface="+mn-ea"/>
                        <a:ea typeface="+mn-ea"/>
                      </a:endParaRPr>
                    </a:p>
                  </a:txBody>
                  <a:tcPr/>
                </a:tc>
              </a:tr>
            </a:tbl>
          </a:graphicData>
        </a:graphic>
      </p:graphicFrame>
      <p:sp>
        <p:nvSpPr>
          <p:cNvPr id="11" name="左大括号 10"/>
          <p:cNvSpPr/>
          <p:nvPr/>
        </p:nvSpPr>
        <p:spPr>
          <a:xfrm>
            <a:off x="3006573" y="1852645"/>
            <a:ext cx="576064" cy="2448272"/>
          </a:xfrm>
          <a:prstGeom prst="leftBrace">
            <a:avLst>
              <a:gd name="adj1" fmla="val 8333"/>
              <a:gd name="adj2" fmla="val 40985"/>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左大括号 11"/>
          <p:cNvSpPr/>
          <p:nvPr/>
        </p:nvSpPr>
        <p:spPr>
          <a:xfrm>
            <a:off x="3006573" y="5333302"/>
            <a:ext cx="576064" cy="1080120"/>
          </a:xfrm>
          <a:prstGeom prst="leftBrace">
            <a:avLst>
              <a:gd name="adj1" fmla="val 8333"/>
              <a:gd name="adj2" fmla="val 52662"/>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右大括号 12"/>
          <p:cNvSpPr/>
          <p:nvPr/>
        </p:nvSpPr>
        <p:spPr>
          <a:xfrm>
            <a:off x="6372200" y="1852645"/>
            <a:ext cx="792088" cy="2448272"/>
          </a:xfrm>
          <a:prstGeom prst="rightBrace">
            <a:avLst>
              <a:gd name="adj1" fmla="val 8333"/>
              <a:gd name="adj2" fmla="val 3655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左大括号 13"/>
          <p:cNvSpPr/>
          <p:nvPr/>
        </p:nvSpPr>
        <p:spPr>
          <a:xfrm>
            <a:off x="1729177" y="2777018"/>
            <a:ext cx="216024" cy="3096344"/>
          </a:xfrm>
          <a:prstGeom prst="leftBrace">
            <a:avLst>
              <a:gd name="adj1" fmla="val 8333"/>
              <a:gd name="adj2" fmla="val 34577"/>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圆角矩形标注 14"/>
          <p:cNvSpPr/>
          <p:nvPr/>
        </p:nvSpPr>
        <p:spPr>
          <a:xfrm>
            <a:off x="6948264" y="3501008"/>
            <a:ext cx="1944216" cy="2952328"/>
          </a:xfrm>
          <a:prstGeom prst="wedgeRoundRectCallout">
            <a:avLst>
              <a:gd name="adj1" fmla="val -4189"/>
              <a:gd name="adj2" fmla="val -66708"/>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defTabSz="1339850"/>
            <a:r>
              <a:rPr lang="en-US" altLang="zh-CN" dirty="0" smtClean="0">
                <a:solidFill>
                  <a:srgbClr val="7030A0"/>
                </a:solidFill>
                <a:latin typeface="黑体" panose="02010609060101010101" pitchFamily="2" charset="-122"/>
                <a:ea typeface="黑体" panose="02010609060101010101" pitchFamily="2" charset="-122"/>
              </a:rPr>
              <a:t>    </a:t>
            </a:r>
            <a:r>
              <a:rPr lang="zh-CN" altLang="zh-CN" dirty="0" smtClean="0">
                <a:solidFill>
                  <a:srgbClr val="7030A0"/>
                </a:solidFill>
                <a:latin typeface="黑体" panose="02010609060101010101" pitchFamily="2" charset="-122"/>
                <a:ea typeface="黑体" panose="02010609060101010101" pitchFamily="2" charset="-122"/>
              </a:rPr>
              <a:t>反映学生课业负担客观</a:t>
            </a:r>
            <a:r>
              <a:rPr lang="zh-CN" altLang="en-US" dirty="0" smtClean="0">
                <a:solidFill>
                  <a:srgbClr val="7030A0"/>
                </a:solidFill>
                <a:latin typeface="黑体" panose="02010609060101010101" pitchFamily="2" charset="-122"/>
                <a:ea typeface="黑体" panose="02010609060101010101" pitchFamily="2" charset="-122"/>
              </a:rPr>
              <a:t>状况</a:t>
            </a:r>
            <a:r>
              <a:rPr lang="zh-CN" altLang="zh-CN" dirty="0" smtClean="0">
                <a:solidFill>
                  <a:srgbClr val="7030A0"/>
                </a:solidFill>
                <a:latin typeface="黑体" panose="02010609060101010101" pitchFamily="2" charset="-122"/>
                <a:ea typeface="黑体" panose="02010609060101010101" pitchFamily="2" charset="-122"/>
              </a:rPr>
              <a:t>的重要综合性指标</a:t>
            </a:r>
            <a:r>
              <a:rPr lang="zh-CN" altLang="en-US" dirty="0" smtClean="0">
                <a:solidFill>
                  <a:srgbClr val="7030A0"/>
                </a:solidFill>
                <a:latin typeface="黑体" panose="02010609060101010101" pitchFamily="2" charset="-122"/>
                <a:ea typeface="黑体" panose="02010609060101010101" pitchFamily="2" charset="-122"/>
              </a:rPr>
              <a:t>，是通过一系列与学生课业负担有关的内容的基于</a:t>
            </a:r>
            <a:r>
              <a:rPr lang="en-US" altLang="zh-CN" dirty="0" smtClean="0">
                <a:solidFill>
                  <a:srgbClr val="7030A0"/>
                </a:solidFill>
                <a:latin typeface="黑体" panose="02010609060101010101" pitchFamily="2" charset="-122"/>
                <a:ea typeface="黑体" panose="02010609060101010101" pitchFamily="2" charset="-122"/>
              </a:rPr>
              <a:t>IRT</a:t>
            </a:r>
            <a:r>
              <a:rPr lang="zh-CN" altLang="en-US" dirty="0" smtClean="0">
                <a:solidFill>
                  <a:srgbClr val="7030A0"/>
                </a:solidFill>
                <a:latin typeface="黑体" panose="02010609060101010101" pitchFamily="2" charset="-122"/>
                <a:ea typeface="黑体" panose="02010609060101010101" pitchFamily="2" charset="-122"/>
              </a:rPr>
              <a:t>理论的拟合指标。</a:t>
            </a:r>
            <a:endParaRPr lang="zh-CN" altLang="en-US" dirty="0">
              <a:solidFill>
                <a:srgbClr val="7030A0"/>
              </a:solidFill>
              <a:latin typeface="黑体" panose="02010609060101010101" pitchFamily="2" charset="-122"/>
              <a:ea typeface="黑体" panose="02010609060101010101" pitchFamily="2" charset="-122"/>
            </a:endParaRPr>
          </a:p>
        </p:txBody>
      </p:sp>
      <p:sp>
        <p:nvSpPr>
          <p:cNvPr id="16" name="矩形 15"/>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a:ln w="0"/>
                <a:solidFill>
                  <a:schemeClr val="bg1"/>
                </a:solidFill>
                <a:effectLst>
                  <a:innerShdw blurRad="63500" dist="50800" dir="13500000">
                    <a:srgbClr val="000000">
                      <a:alpha val="50000"/>
                    </a:srgbClr>
                  </a:innerShdw>
                </a:effectLst>
              </a:rPr>
              <a:t>课业负担</a:t>
            </a:r>
            <a:endParaRPr lang="zh-CN" altLang="en-US" sz="2400" b="1" spc="50" dirty="0">
              <a:ln w="0"/>
              <a:solidFill>
                <a:schemeClr val="bg1"/>
              </a:solidFill>
              <a:effectLst>
                <a:innerShdw blurRad="63500" dist="50800" dir="13500000">
                  <a:srgbClr val="000000">
                    <a:alpha val="50000"/>
                  </a:srgbClr>
                </a:innerShdw>
              </a:effectLst>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691680" y="675335"/>
            <a:ext cx="6589199" cy="564117"/>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smtClean="0"/>
              <a:t>指标拟合</a:t>
            </a:r>
            <a:endParaRPr lang="zh-CN" altLang="en-US" dirty="0"/>
          </a:p>
        </p:txBody>
      </p:sp>
      <p:sp>
        <p:nvSpPr>
          <p:cNvPr id="5" name="矩形 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a:ln w="0"/>
                <a:solidFill>
                  <a:schemeClr val="bg1"/>
                </a:solidFill>
                <a:effectLst>
                  <a:innerShdw blurRad="63500" dist="50800" dir="13500000">
                    <a:srgbClr val="000000">
                      <a:alpha val="50000"/>
                    </a:srgbClr>
                  </a:innerShdw>
                </a:effectLst>
              </a:rPr>
              <a:t>课业负担</a:t>
            </a:r>
            <a:endParaRPr lang="zh-CN" altLang="en-US" sz="2400" b="1" spc="50" dirty="0">
              <a:ln w="0"/>
              <a:solidFill>
                <a:schemeClr val="bg1"/>
              </a:solidFill>
              <a:effectLst>
                <a:innerShdw blurRad="63500" dist="50800" dir="13500000">
                  <a:srgbClr val="000000">
                    <a:alpha val="50000"/>
                  </a:srgbClr>
                </a:innerShdw>
              </a:effectLst>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51920" y="1152878"/>
            <a:ext cx="4913597" cy="5541646"/>
          </a:xfrm>
          <a:prstGeom prst="rect">
            <a:avLst/>
          </a:prstGeom>
        </p:spPr>
      </p:pic>
      <p:graphicFrame>
        <p:nvGraphicFramePr>
          <p:cNvPr id="12" name="表格 11"/>
          <p:cNvGraphicFramePr>
            <a:graphicFrameLocks noGrp="1"/>
          </p:cNvGraphicFramePr>
          <p:nvPr/>
        </p:nvGraphicFramePr>
        <p:xfrm>
          <a:off x="285626" y="1628800"/>
          <a:ext cx="3566294" cy="4777691"/>
        </p:xfrm>
        <a:graphic>
          <a:graphicData uri="http://schemas.openxmlformats.org/drawingml/2006/table">
            <a:tbl>
              <a:tblPr firstRow="1" bandRow="1">
                <a:tableStyleId>{2D5ABB26-0587-4C30-8999-92F81FD0307C}</a:tableStyleId>
              </a:tblPr>
              <a:tblGrid>
                <a:gridCol w="3566294"/>
              </a:tblGrid>
              <a:tr h="758646">
                <a:tc>
                  <a:txBody>
                    <a:bodyPr/>
                    <a:lstStyle/>
                    <a:p>
                      <a:pPr marL="2857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zh-CN" sz="1800" b="1" dirty="0" smtClean="0">
                          <a:solidFill>
                            <a:schemeClr val="tx1"/>
                          </a:solidFill>
                          <a:latin typeface="+mn-ea"/>
                          <a:ea typeface="+mn-ea"/>
                        </a:rPr>
                        <a:t>每天</a:t>
                      </a:r>
                      <a:r>
                        <a:rPr lang="zh-CN" altLang="en-US" sz="1800" b="1" dirty="0" smtClean="0">
                          <a:solidFill>
                            <a:schemeClr val="tx1"/>
                          </a:solidFill>
                          <a:latin typeface="+mn-ea"/>
                          <a:ea typeface="+mn-ea"/>
                        </a:rPr>
                        <a:t>家庭作业</a:t>
                      </a:r>
                      <a:r>
                        <a:rPr lang="zh-CN" altLang="zh-CN" sz="1800" b="1" dirty="0" smtClean="0">
                          <a:solidFill>
                            <a:schemeClr val="tx1"/>
                          </a:solidFill>
                          <a:latin typeface="+mn-ea"/>
                          <a:ea typeface="+mn-ea"/>
                        </a:rPr>
                        <a:t>时间</a:t>
                      </a:r>
                      <a:endParaRPr lang="en-US" altLang="zh-CN" sz="1800" b="1" dirty="0" smtClean="0">
                        <a:solidFill>
                          <a:schemeClr val="tx1"/>
                        </a:solidFill>
                        <a:latin typeface="+mn-ea"/>
                        <a:ea typeface="+mn-ea"/>
                      </a:endParaRPr>
                    </a:p>
                  </a:txBody>
                  <a:tcPr anchor="ctr"/>
                </a:tc>
              </a:tr>
              <a:tr h="758646">
                <a:tc>
                  <a:txBody>
                    <a:bodyPr/>
                    <a:lstStyle/>
                    <a:p>
                      <a:pPr marL="2857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zh-CN" sz="1800" b="1" kern="1200" dirty="0" smtClean="0">
                          <a:solidFill>
                            <a:schemeClr val="tx1"/>
                          </a:solidFill>
                          <a:latin typeface="+mn-ea"/>
                          <a:ea typeface="+mn-ea"/>
                          <a:cs typeface="+mn-cs"/>
                        </a:rPr>
                        <a:t>每天睡眠时间</a:t>
                      </a:r>
                      <a:endParaRPr lang="en-US" altLang="zh-CN" sz="1800" b="1" kern="1200" dirty="0" smtClean="0">
                        <a:solidFill>
                          <a:schemeClr val="tx1"/>
                        </a:solidFill>
                        <a:latin typeface="+mn-ea"/>
                        <a:ea typeface="+mn-ea"/>
                        <a:cs typeface="+mn-cs"/>
                      </a:endParaRPr>
                    </a:p>
                  </a:txBody>
                  <a:tcPr anchor="ctr"/>
                </a:tc>
              </a:tr>
              <a:tr h="758646">
                <a:tc>
                  <a:txBody>
                    <a:bodyPr/>
                    <a:lstStyle/>
                    <a:p>
                      <a:pPr marL="2857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zh-CN" sz="1800" b="1" kern="1200" dirty="0" smtClean="0">
                          <a:solidFill>
                            <a:schemeClr val="tx1"/>
                          </a:solidFill>
                          <a:latin typeface="+mn-ea"/>
                          <a:ea typeface="+mn-ea"/>
                          <a:cs typeface="+mn-cs"/>
                        </a:rPr>
                        <a:t>每周课外补习活动种类</a:t>
                      </a:r>
                      <a:endParaRPr lang="en-US" altLang="zh-CN" sz="1800" b="1" kern="1200" dirty="0" smtClean="0">
                        <a:solidFill>
                          <a:schemeClr val="tx1"/>
                        </a:solidFill>
                        <a:latin typeface="+mn-ea"/>
                        <a:ea typeface="+mn-ea"/>
                        <a:cs typeface="+mn-cs"/>
                      </a:endParaRPr>
                    </a:p>
                  </a:txBody>
                  <a:tcPr anchor="ctr"/>
                </a:tc>
              </a:tr>
              <a:tr h="874124">
                <a:tc>
                  <a:txBody>
                    <a:bodyPr/>
                    <a:lstStyle/>
                    <a:p>
                      <a:pPr marL="2857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zh-CN" sz="1800" b="1" kern="1200" dirty="0" smtClean="0">
                          <a:solidFill>
                            <a:schemeClr val="tx1"/>
                          </a:solidFill>
                          <a:latin typeface="+mn-ea"/>
                          <a:ea typeface="+mn-ea"/>
                          <a:cs typeface="+mn-cs"/>
                        </a:rPr>
                        <a:t>每周校内课外补习科目种类</a:t>
                      </a:r>
                      <a:endParaRPr lang="en-US" altLang="zh-CN" sz="1800" b="1" kern="1200" dirty="0" smtClean="0">
                        <a:solidFill>
                          <a:schemeClr val="tx1"/>
                        </a:solidFill>
                        <a:latin typeface="+mn-ea"/>
                        <a:ea typeface="+mn-ea"/>
                        <a:cs typeface="+mn-cs"/>
                      </a:endParaRPr>
                    </a:p>
                  </a:txBody>
                  <a:tcPr anchor="ctr"/>
                </a:tc>
              </a:tr>
              <a:tr h="868983">
                <a:tc>
                  <a:txBody>
                    <a:bodyPr/>
                    <a:lstStyle/>
                    <a:p>
                      <a:pPr marL="2857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zh-CN" sz="1800" b="1" dirty="0" smtClean="0">
                          <a:solidFill>
                            <a:schemeClr val="tx1"/>
                          </a:solidFill>
                          <a:latin typeface="+mn-ea"/>
                          <a:ea typeface="+mn-ea"/>
                        </a:rPr>
                        <a:t>每周校外课外补习科目种类</a:t>
                      </a:r>
                      <a:endParaRPr lang="en-US" altLang="zh-CN" sz="1800" b="1" dirty="0" smtClean="0">
                        <a:solidFill>
                          <a:schemeClr val="tx1"/>
                        </a:solidFill>
                        <a:latin typeface="+mn-ea"/>
                        <a:ea typeface="+mn-ea"/>
                      </a:endParaRPr>
                    </a:p>
                  </a:txBody>
                  <a:tcPr anchor="ctr"/>
                </a:tc>
              </a:tr>
              <a:tr h="758646">
                <a:tc>
                  <a:txBody>
                    <a:bodyPr/>
                    <a:lstStyle/>
                    <a:p>
                      <a:pPr marL="2857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zh-CN" sz="1800" b="1" dirty="0" smtClean="0">
                          <a:solidFill>
                            <a:schemeClr val="tx1"/>
                          </a:solidFill>
                          <a:latin typeface="+mn-ea"/>
                          <a:ea typeface="+mn-ea"/>
                        </a:rPr>
                        <a:t>校内周课时量</a:t>
                      </a:r>
                      <a:endParaRPr lang="zh-CN" altLang="en-US" sz="1800" b="1" dirty="0" smtClean="0">
                        <a:solidFill>
                          <a:schemeClr val="tx1"/>
                        </a:solidFill>
                        <a:latin typeface="+mn-ea"/>
                        <a:ea typeface="+mn-ea"/>
                      </a:endParaRPr>
                    </a:p>
                  </a:txBody>
                  <a:tcPr anchor="ctr"/>
                </a:tc>
              </a:tr>
            </a:tbl>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tretch>
            <a:fillRect/>
          </a:stretch>
        </p:blipFill>
        <p:spPr>
          <a:xfrm>
            <a:off x="158953" y="1628800"/>
            <a:ext cx="8733527" cy="4797152"/>
          </a:xfrm>
          <a:prstGeom prst="rect">
            <a:avLst/>
          </a:prstGeom>
        </p:spPr>
      </p:pic>
      <p:sp>
        <p:nvSpPr>
          <p:cNvPr id="5" name="椭圆 4"/>
          <p:cNvSpPr/>
          <p:nvPr/>
        </p:nvSpPr>
        <p:spPr>
          <a:xfrm>
            <a:off x="3886871" y="2902632"/>
            <a:ext cx="432048" cy="936104"/>
          </a:xfrm>
          <a:prstGeom prst="ellipse">
            <a:avLst/>
          </a:prstGeom>
          <a:solidFill>
            <a:srgbClr val="C0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7415263" y="3140968"/>
            <a:ext cx="432048" cy="936104"/>
          </a:xfrm>
          <a:prstGeom prst="ellipse">
            <a:avLst/>
          </a:prstGeom>
          <a:solidFill>
            <a:srgbClr val="C0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a:ln w="0"/>
                <a:solidFill>
                  <a:schemeClr val="bg1"/>
                </a:solidFill>
                <a:effectLst>
                  <a:innerShdw blurRad="63500" dist="50800" dir="13500000">
                    <a:srgbClr val="000000">
                      <a:alpha val="50000"/>
                    </a:srgbClr>
                  </a:innerShdw>
                </a:effectLst>
              </a:rPr>
              <a:t>课业负担</a:t>
            </a:r>
            <a:endParaRPr lang="zh-CN" altLang="en-US" sz="2400" b="1" spc="50" dirty="0">
              <a:ln w="0"/>
              <a:solidFill>
                <a:schemeClr val="bg1"/>
              </a:solidFill>
              <a:effectLst>
                <a:innerShdw blurRad="63500" dist="50800" dir="13500000">
                  <a:srgbClr val="000000">
                    <a:alpha val="50000"/>
                  </a:srgbClr>
                </a:innerShdw>
              </a:effectLst>
            </a:endParaRPr>
          </a:p>
        </p:txBody>
      </p:sp>
      <p:sp>
        <p:nvSpPr>
          <p:cNvPr id="9" name="标题 1"/>
          <p:cNvSpPr txBox="1"/>
          <p:nvPr/>
        </p:nvSpPr>
        <p:spPr>
          <a:xfrm>
            <a:off x="1691680" y="726562"/>
            <a:ext cx="6589199" cy="564117"/>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a:t>整体</a:t>
            </a:r>
            <a:r>
              <a:rPr lang="zh-CN" altLang="en-US" dirty="0" smtClean="0"/>
              <a:t>指数</a:t>
            </a:r>
            <a:r>
              <a:rPr lang="en-US" altLang="zh-CN" dirty="0" smtClean="0"/>
              <a:t>2011-2013</a:t>
            </a:r>
            <a:endParaRPr lang="zh-CN" altLang="en-US" dirty="0"/>
          </a:p>
        </p:txBody>
      </p:sp>
      <p:cxnSp>
        <p:nvCxnSpPr>
          <p:cNvPr id="3" name="直接连接符 2"/>
          <p:cNvCxnSpPr/>
          <p:nvPr/>
        </p:nvCxnSpPr>
        <p:spPr>
          <a:xfrm flipV="1">
            <a:off x="5148064" y="1916832"/>
            <a:ext cx="0" cy="226768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8676456" y="1916832"/>
            <a:ext cx="0" cy="226768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表 3"/>
          <p:cNvGraphicFramePr/>
          <p:nvPr/>
        </p:nvGraphicFramePr>
        <p:xfrm>
          <a:off x="755576" y="1772816"/>
          <a:ext cx="7920881" cy="4657576"/>
        </p:xfrm>
        <a:graphic>
          <a:graphicData uri="http://schemas.openxmlformats.org/drawingml/2006/chart">
            <c:chart xmlns:c="http://schemas.openxmlformats.org/drawingml/2006/chart" xmlns:r="http://schemas.openxmlformats.org/officeDocument/2006/relationships" r:id="rId1"/>
          </a:graphicData>
        </a:graphic>
      </p:graphicFrame>
      <p:sp>
        <p:nvSpPr>
          <p:cNvPr id="5" name="标题 1"/>
          <p:cNvSpPr txBox="1"/>
          <p:nvPr/>
        </p:nvSpPr>
        <p:spPr>
          <a:xfrm>
            <a:off x="1619672" y="726562"/>
            <a:ext cx="6589199" cy="564117"/>
          </a:xfrm>
          <a:prstGeom prst="rect">
            <a:avLst/>
          </a:prstGeom>
        </p:spPr>
        <p:txBody>
          <a:bodyPr vert="horz" lIns="91440" tIns="45720" rIns="91440" bIns="45720" rtlCol="0" anchor="t">
            <a:normAutofit fontScale="825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a:t>各区县整体指数与学业</a:t>
            </a:r>
            <a:r>
              <a:rPr lang="zh-CN" altLang="en-US" dirty="0" smtClean="0"/>
              <a:t>表现（合格率）</a:t>
            </a:r>
            <a:endParaRPr lang="zh-CN" altLang="en-US" dirty="0"/>
          </a:p>
        </p:txBody>
      </p:sp>
      <p:sp>
        <p:nvSpPr>
          <p:cNvPr id="6" name="矩形 5"/>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a:ln w="0"/>
                <a:solidFill>
                  <a:schemeClr val="bg1"/>
                </a:solidFill>
                <a:effectLst>
                  <a:innerShdw blurRad="63500" dist="50800" dir="13500000">
                    <a:srgbClr val="000000">
                      <a:alpha val="50000"/>
                    </a:srgbClr>
                  </a:innerShdw>
                </a:effectLst>
              </a:rPr>
              <a:t>课业负担</a:t>
            </a:r>
            <a:endParaRPr lang="zh-CN" altLang="en-US" sz="2400" b="1" spc="50" dirty="0">
              <a:ln w="0"/>
              <a:solidFill>
                <a:schemeClr val="bg1"/>
              </a:solidFill>
              <a:effectLst>
                <a:innerShdw blurRad="63500" dist="50800" dir="13500000">
                  <a:srgbClr val="000000">
                    <a:alpha val="50000"/>
                  </a:srgbClr>
                </a:innerShdw>
              </a:effectLst>
            </a:endParaRPr>
          </a:p>
        </p:txBody>
      </p:sp>
      <p:sp>
        <p:nvSpPr>
          <p:cNvPr id="7" name="椭圆 6"/>
          <p:cNvSpPr/>
          <p:nvPr/>
        </p:nvSpPr>
        <p:spPr>
          <a:xfrm>
            <a:off x="4283968" y="2607884"/>
            <a:ext cx="325089" cy="337728"/>
          </a:xfrm>
          <a:prstGeom prst="ellipse">
            <a:avLst/>
          </a:prstGeom>
          <a:solidFill>
            <a:srgbClr val="C0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475656" y="1772816"/>
            <a:ext cx="1872208" cy="5760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dirty="0" smtClean="0">
                <a:solidFill>
                  <a:schemeClr val="tx1"/>
                </a:solidFill>
                <a:latin typeface="黑体" panose="02010609060101010101" pitchFamily="2" charset="-122"/>
                <a:ea typeface="黑体" panose="02010609060101010101" pitchFamily="2" charset="-122"/>
              </a:rPr>
              <a:t>负担</a:t>
            </a:r>
            <a:r>
              <a:rPr lang="zh-CN" altLang="en-US" dirty="0">
                <a:solidFill>
                  <a:schemeClr val="tx1"/>
                </a:solidFill>
                <a:latin typeface="黑体" panose="02010609060101010101" pitchFamily="2" charset="-122"/>
                <a:ea typeface="黑体" panose="02010609060101010101" pitchFamily="2" charset="-122"/>
              </a:rPr>
              <a:t>重</a:t>
            </a:r>
            <a:r>
              <a:rPr lang="zh-CN" altLang="en-US" dirty="0" smtClean="0">
                <a:solidFill>
                  <a:schemeClr val="tx1"/>
                </a:solidFill>
                <a:latin typeface="黑体" panose="02010609060101010101" pitchFamily="2" charset="-122"/>
                <a:ea typeface="黑体" panose="02010609060101010101" pitchFamily="2" charset="-122"/>
              </a:rPr>
              <a:t>，学业高</a:t>
            </a:r>
            <a:endParaRPr lang="zh-CN" altLang="en-US" dirty="0">
              <a:solidFill>
                <a:schemeClr val="tx1"/>
              </a:solidFill>
              <a:latin typeface="黑体" panose="02010609060101010101" pitchFamily="2" charset="-122"/>
              <a:ea typeface="黑体" panose="02010609060101010101" pitchFamily="2" charset="-122"/>
            </a:endParaRPr>
          </a:p>
        </p:txBody>
      </p:sp>
      <p:sp>
        <p:nvSpPr>
          <p:cNvPr id="9" name="矩形 8"/>
          <p:cNvSpPr/>
          <p:nvPr/>
        </p:nvSpPr>
        <p:spPr>
          <a:xfrm>
            <a:off x="6516216" y="1844824"/>
            <a:ext cx="1872208" cy="5760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dirty="0" smtClean="0">
                <a:solidFill>
                  <a:schemeClr val="tx1"/>
                </a:solidFill>
                <a:latin typeface="黑体" panose="02010609060101010101" pitchFamily="2" charset="-122"/>
                <a:ea typeface="黑体" panose="02010609060101010101" pitchFamily="2" charset="-122"/>
              </a:rPr>
              <a:t>负担轻，学业高</a:t>
            </a:r>
            <a:endParaRPr lang="zh-CN" altLang="en-US" dirty="0">
              <a:solidFill>
                <a:schemeClr val="tx1"/>
              </a:solidFill>
              <a:latin typeface="黑体" panose="02010609060101010101" pitchFamily="2" charset="-122"/>
              <a:ea typeface="黑体" panose="02010609060101010101" pitchFamily="2" charset="-122"/>
            </a:endParaRPr>
          </a:p>
        </p:txBody>
      </p:sp>
      <p:sp>
        <p:nvSpPr>
          <p:cNvPr id="10" name="矩形 9"/>
          <p:cNvSpPr/>
          <p:nvPr/>
        </p:nvSpPr>
        <p:spPr>
          <a:xfrm>
            <a:off x="1619672" y="4941168"/>
            <a:ext cx="1872208" cy="5760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dirty="0" smtClean="0">
                <a:solidFill>
                  <a:schemeClr val="tx1"/>
                </a:solidFill>
                <a:latin typeface="黑体" panose="02010609060101010101" pitchFamily="2" charset="-122"/>
                <a:ea typeface="黑体" panose="02010609060101010101" pitchFamily="2" charset="-122"/>
              </a:rPr>
              <a:t>负担重，学业低</a:t>
            </a:r>
            <a:endParaRPr lang="zh-CN" altLang="en-US" dirty="0">
              <a:solidFill>
                <a:schemeClr val="tx1"/>
              </a:solidFill>
              <a:latin typeface="黑体" panose="02010609060101010101" pitchFamily="2" charset="-122"/>
              <a:ea typeface="黑体" panose="02010609060101010101" pitchFamily="2" charset="-122"/>
            </a:endParaRPr>
          </a:p>
        </p:txBody>
      </p:sp>
      <p:sp>
        <p:nvSpPr>
          <p:cNvPr id="11" name="矩形 10"/>
          <p:cNvSpPr/>
          <p:nvPr/>
        </p:nvSpPr>
        <p:spPr>
          <a:xfrm>
            <a:off x="6434093" y="4941168"/>
            <a:ext cx="1872208" cy="5760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dirty="0" smtClean="0">
                <a:solidFill>
                  <a:schemeClr val="tx1"/>
                </a:solidFill>
                <a:latin typeface="黑体" panose="02010609060101010101" pitchFamily="2" charset="-122"/>
                <a:ea typeface="黑体" panose="02010609060101010101" pitchFamily="2" charset="-122"/>
              </a:rPr>
              <a:t>负担轻，学业低</a:t>
            </a:r>
            <a:endParaRPr lang="zh-CN" altLang="en-US" dirty="0">
              <a:solidFill>
                <a:schemeClr val="tx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691680" y="726562"/>
            <a:ext cx="6589199" cy="564117"/>
          </a:xfrm>
          <a:prstGeom prst="rect">
            <a:avLst/>
          </a:prstGeom>
        </p:spPr>
        <p:txBody>
          <a:bodyPr vert="horz" lIns="91440" tIns="45720" rIns="91440" bIns="45720" rtlCol="0" anchor="t">
            <a:normAutofit fontScale="825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a:t>各区县整体指数与学业表现</a:t>
            </a:r>
            <a:r>
              <a:rPr lang="zh-CN" altLang="en-US" dirty="0" smtClean="0"/>
              <a:t>（优秀率</a:t>
            </a:r>
            <a:r>
              <a:rPr lang="zh-CN" altLang="en-US" dirty="0"/>
              <a:t>）</a:t>
            </a:r>
            <a:endParaRPr lang="zh-CN" altLang="en-US" dirty="0"/>
          </a:p>
        </p:txBody>
      </p:sp>
      <p:sp>
        <p:nvSpPr>
          <p:cNvPr id="5" name="矩形 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a:ln w="0"/>
                <a:solidFill>
                  <a:schemeClr val="bg1"/>
                </a:solidFill>
                <a:effectLst>
                  <a:innerShdw blurRad="63500" dist="50800" dir="13500000">
                    <a:srgbClr val="000000">
                      <a:alpha val="50000"/>
                    </a:srgbClr>
                  </a:innerShdw>
                </a:effectLst>
              </a:rPr>
              <a:t>课业负担</a:t>
            </a:r>
            <a:endParaRPr lang="zh-CN" altLang="en-US" sz="2400" b="1" spc="50" dirty="0">
              <a:ln w="0"/>
              <a:solidFill>
                <a:schemeClr val="bg1"/>
              </a:solidFill>
              <a:effectLst>
                <a:innerShdw blurRad="63500" dist="50800" dir="13500000">
                  <a:srgbClr val="000000">
                    <a:alpha val="50000"/>
                  </a:srgbClr>
                </a:innerShdw>
              </a:effectLst>
            </a:endParaRPr>
          </a:p>
        </p:txBody>
      </p:sp>
      <p:graphicFrame>
        <p:nvGraphicFramePr>
          <p:cNvPr id="6" name="图表 5"/>
          <p:cNvGraphicFramePr/>
          <p:nvPr/>
        </p:nvGraphicFramePr>
        <p:xfrm>
          <a:off x="467544" y="1628800"/>
          <a:ext cx="8352928" cy="4968552"/>
        </p:xfrm>
        <a:graphic>
          <a:graphicData uri="http://schemas.openxmlformats.org/drawingml/2006/chart">
            <c:chart xmlns:c="http://schemas.openxmlformats.org/drawingml/2006/chart" xmlns:r="http://schemas.openxmlformats.org/officeDocument/2006/relationships" r:id="rId1"/>
          </a:graphicData>
        </a:graphic>
      </p:graphicFrame>
      <p:sp>
        <p:nvSpPr>
          <p:cNvPr id="7" name="椭圆 6"/>
          <p:cNvSpPr/>
          <p:nvPr/>
        </p:nvSpPr>
        <p:spPr>
          <a:xfrm>
            <a:off x="4304405" y="3429000"/>
            <a:ext cx="325089" cy="337728"/>
          </a:xfrm>
          <a:prstGeom prst="ellipse">
            <a:avLst/>
          </a:prstGeom>
          <a:solidFill>
            <a:srgbClr val="C0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619672" y="1988840"/>
            <a:ext cx="1872208" cy="5760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黑体" panose="02010609060101010101" pitchFamily="2" charset="-122"/>
                <a:ea typeface="黑体" panose="02010609060101010101" pitchFamily="2" charset="-122"/>
              </a:rPr>
              <a:t>负担重，学业高</a:t>
            </a:r>
            <a:endParaRPr lang="zh-CN" altLang="en-US" dirty="0">
              <a:solidFill>
                <a:schemeClr val="tx1"/>
              </a:solidFill>
              <a:latin typeface="黑体" panose="02010609060101010101" pitchFamily="2" charset="-122"/>
              <a:ea typeface="黑体" panose="02010609060101010101" pitchFamily="2" charset="-122"/>
            </a:endParaRPr>
          </a:p>
        </p:txBody>
      </p:sp>
      <p:sp>
        <p:nvSpPr>
          <p:cNvPr id="9" name="矩形 8"/>
          <p:cNvSpPr/>
          <p:nvPr/>
        </p:nvSpPr>
        <p:spPr>
          <a:xfrm>
            <a:off x="6444208" y="1988840"/>
            <a:ext cx="1872208" cy="5760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黑体" panose="02010609060101010101" pitchFamily="2" charset="-122"/>
                <a:ea typeface="黑体" panose="02010609060101010101" pitchFamily="2" charset="-122"/>
              </a:rPr>
              <a:t>负担轻，学业高</a:t>
            </a:r>
            <a:endParaRPr lang="zh-CN" altLang="en-US" dirty="0">
              <a:solidFill>
                <a:schemeClr val="tx1"/>
              </a:solidFill>
              <a:latin typeface="黑体" panose="02010609060101010101" pitchFamily="2" charset="-122"/>
              <a:ea typeface="黑体" panose="02010609060101010101" pitchFamily="2" charset="-122"/>
            </a:endParaRPr>
          </a:p>
        </p:txBody>
      </p:sp>
      <p:sp>
        <p:nvSpPr>
          <p:cNvPr id="10" name="矩形 9"/>
          <p:cNvSpPr/>
          <p:nvPr/>
        </p:nvSpPr>
        <p:spPr>
          <a:xfrm>
            <a:off x="1619672" y="4941168"/>
            <a:ext cx="1872208" cy="5760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黑体" panose="02010609060101010101" pitchFamily="2" charset="-122"/>
                <a:ea typeface="黑体" panose="02010609060101010101" pitchFamily="2" charset="-122"/>
              </a:rPr>
              <a:t>负担重，学业低</a:t>
            </a:r>
            <a:endParaRPr lang="zh-CN" altLang="en-US" dirty="0">
              <a:solidFill>
                <a:schemeClr val="tx1"/>
              </a:solidFill>
              <a:latin typeface="黑体" panose="02010609060101010101" pitchFamily="2" charset="-122"/>
              <a:ea typeface="黑体" panose="02010609060101010101" pitchFamily="2" charset="-122"/>
            </a:endParaRPr>
          </a:p>
        </p:txBody>
      </p:sp>
      <p:sp>
        <p:nvSpPr>
          <p:cNvPr id="11" name="矩形 10"/>
          <p:cNvSpPr/>
          <p:nvPr/>
        </p:nvSpPr>
        <p:spPr>
          <a:xfrm>
            <a:off x="6434093" y="4941168"/>
            <a:ext cx="1872208" cy="5760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黑体" panose="02010609060101010101" pitchFamily="2" charset="-122"/>
                <a:ea typeface="黑体" panose="02010609060101010101" pitchFamily="2" charset="-122"/>
              </a:rPr>
              <a:t>负担轻，学业低</a:t>
            </a:r>
            <a:endParaRPr lang="zh-CN" altLang="en-US" dirty="0">
              <a:solidFill>
                <a:schemeClr val="tx1"/>
              </a:solidFill>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rot="757497">
            <a:off x="7349781" y="172395"/>
            <a:ext cx="1691551" cy="1126573"/>
          </a:xfrm>
          <a:prstGeom prst="rect">
            <a:avLst/>
          </a:prstGeom>
          <a:ln>
            <a:noFill/>
          </a:ln>
          <a:effectLst>
            <a:softEdge rad="112500"/>
          </a:effectLst>
        </p:spPr>
      </p:pic>
      <p:sp>
        <p:nvSpPr>
          <p:cNvPr id="4" name="内容占位符 2"/>
          <p:cNvSpPr>
            <a:spLocks noGrp="1"/>
          </p:cNvSpPr>
          <p:nvPr>
            <p:ph idx="1"/>
          </p:nvPr>
        </p:nvSpPr>
        <p:spPr>
          <a:xfrm>
            <a:off x="445638" y="1670922"/>
            <a:ext cx="4444776" cy="719521"/>
          </a:xfrm>
        </p:spPr>
        <p:txBody>
          <a:bodyPr>
            <a:normAutofit/>
          </a:bodyPr>
          <a:lstStyle/>
          <a:p>
            <a:pPr marL="285750" lvl="1">
              <a:buFont typeface="Arial" panose="020B0604020202020204" pitchFamily="34" charset="0"/>
              <a:buChar char="•"/>
            </a:pPr>
            <a:r>
              <a:rPr lang="en-US" altLang="zh-CN" sz="1800" dirty="0" smtClean="0">
                <a:latin typeface="黑体" panose="02010609060101010101" pitchFamily="2" charset="-122"/>
                <a:ea typeface="黑体" panose="02010609060101010101" pitchFamily="2" charset="-122"/>
              </a:rPr>
              <a:t>2006-2011</a:t>
            </a:r>
            <a:r>
              <a:rPr lang="zh-CN" altLang="en-US" sz="1800" dirty="0" smtClean="0">
                <a:latin typeface="黑体" panose="02010609060101010101" pitchFamily="2" charset="-122"/>
                <a:ea typeface="黑体" panose="02010609060101010101" pitchFamily="2" charset="-122"/>
              </a:rPr>
              <a:t>年北京市五、八年级学生每天完成学校布置的家庭作业时间</a:t>
            </a:r>
            <a:endParaRPr lang="en-US" altLang="zh-CN" sz="2400" dirty="0" smtClean="0">
              <a:latin typeface="黑体" panose="02010609060101010101" pitchFamily="2" charset="-122"/>
              <a:ea typeface="黑体" panose="02010609060101010101" pitchFamily="2" charset="-122"/>
            </a:endParaRPr>
          </a:p>
          <a:p>
            <a:pPr marL="285750" lvl="1">
              <a:lnSpc>
                <a:spcPct val="150000"/>
              </a:lnSpc>
              <a:buFont typeface="Arial" panose="020B0604020202020204" pitchFamily="34" charset="0"/>
              <a:buChar char="•"/>
            </a:pPr>
            <a:endParaRPr lang="en-US" altLang="zh-CN" sz="2400" dirty="0" smtClean="0">
              <a:latin typeface="黑体" panose="02010609060101010101" pitchFamily="2" charset="-122"/>
              <a:ea typeface="黑体" panose="02010609060101010101" pitchFamily="2" charset="-122"/>
            </a:endParaRPr>
          </a:p>
          <a:p>
            <a:pPr marL="285750" lvl="1">
              <a:lnSpc>
                <a:spcPct val="150000"/>
              </a:lnSpc>
              <a:buFont typeface="Arial" panose="020B0604020202020204" pitchFamily="34" charset="0"/>
              <a:buChar char="•"/>
            </a:pPr>
            <a:endParaRPr lang="en-US" altLang="zh-CN" sz="2400" dirty="0" smtClean="0">
              <a:latin typeface="黑体" panose="02010609060101010101" pitchFamily="2" charset="-122"/>
              <a:ea typeface="黑体" panose="02010609060101010101" pitchFamily="2" charset="-122"/>
            </a:endParaRPr>
          </a:p>
          <a:p>
            <a:pPr marL="285750" lvl="1">
              <a:lnSpc>
                <a:spcPct val="150000"/>
              </a:lnSpc>
              <a:buFont typeface="Arial" panose="020B0604020202020204" pitchFamily="34" charset="0"/>
              <a:buChar char="•"/>
            </a:pPr>
            <a:endParaRPr lang="en-US" altLang="zh-CN" sz="2400" dirty="0" smtClean="0">
              <a:latin typeface="黑体" panose="02010609060101010101" pitchFamily="2" charset="-122"/>
              <a:ea typeface="黑体" panose="02010609060101010101" pitchFamily="2" charset="-122"/>
            </a:endParaRPr>
          </a:p>
        </p:txBody>
      </p:sp>
      <p:pic>
        <p:nvPicPr>
          <p:cNvPr id="5" name="图片 4"/>
          <p:cNvPicPr>
            <a:picLocks noChangeAspect="1"/>
          </p:cNvPicPr>
          <p:nvPr/>
        </p:nvPicPr>
        <p:blipFill>
          <a:blip r:embed="rId2" cstate="print"/>
          <a:stretch>
            <a:fillRect/>
          </a:stretch>
        </p:blipFill>
        <p:spPr>
          <a:xfrm>
            <a:off x="457200" y="5094236"/>
            <a:ext cx="4433214" cy="1647132"/>
          </a:xfrm>
          <a:prstGeom prst="rect">
            <a:avLst/>
          </a:prstGeom>
        </p:spPr>
      </p:pic>
      <p:sp>
        <p:nvSpPr>
          <p:cNvPr id="6" name="矩形 5"/>
          <p:cNvSpPr/>
          <p:nvPr/>
        </p:nvSpPr>
        <p:spPr>
          <a:xfrm>
            <a:off x="459589" y="4637837"/>
            <a:ext cx="2319866" cy="369332"/>
          </a:xfrm>
          <a:prstGeom prst="rect">
            <a:avLst/>
          </a:prstGeom>
        </p:spPr>
        <p:txBody>
          <a:bodyPr wrap="none">
            <a:spAutoFit/>
          </a:bodyPr>
          <a:lstStyle/>
          <a:p>
            <a:pPr marL="285750" lvl="1" indent="-285750" eaLnBrk="0" hangingPunct="0">
              <a:spcBef>
                <a:spcPct val="20000"/>
              </a:spcBef>
              <a:buFont typeface="Arial" panose="020B0604020202020204" pitchFamily="34" charset="0"/>
              <a:buChar char="•"/>
            </a:pPr>
            <a:r>
              <a:rPr lang="zh-CN" altLang="en-US" kern="0" dirty="0">
                <a:solidFill>
                  <a:srgbClr val="000000"/>
                </a:solidFill>
                <a:latin typeface="黑体" panose="02010609060101010101" pitchFamily="2" charset="-122"/>
                <a:ea typeface="黑体" panose="02010609060101010101" pitchFamily="2" charset="-122"/>
              </a:rPr>
              <a:t>国家监测中心结果</a:t>
            </a:r>
            <a:endParaRPr lang="en-US" altLang="zh-CN" kern="0" dirty="0">
              <a:solidFill>
                <a:srgbClr val="000000"/>
              </a:solidFill>
              <a:latin typeface="黑体" panose="02010609060101010101" pitchFamily="2" charset="-122"/>
              <a:ea typeface="黑体" panose="02010609060101010101" pitchFamily="2" charset="-122"/>
            </a:endParaRPr>
          </a:p>
        </p:txBody>
      </p:sp>
      <p:cxnSp>
        <p:nvCxnSpPr>
          <p:cNvPr id="7" name="直接连接符 6"/>
          <p:cNvCxnSpPr/>
          <p:nvPr/>
        </p:nvCxnSpPr>
        <p:spPr>
          <a:xfrm>
            <a:off x="5076056" y="1772816"/>
            <a:ext cx="0" cy="4968552"/>
          </a:xfrm>
          <a:prstGeom prst="line">
            <a:avLst/>
          </a:prstGeom>
          <a:ln w="28575">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10"/>
          <p:cNvSpPr txBox="1"/>
          <p:nvPr/>
        </p:nvSpPr>
        <p:spPr>
          <a:xfrm>
            <a:off x="5261700" y="1649739"/>
            <a:ext cx="3653508" cy="470898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ts val="3000"/>
              </a:lnSpc>
            </a:pPr>
            <a:r>
              <a:rPr lang="zh-CN" altLang="en-US" sz="1600" dirty="0" smtClean="0">
                <a:latin typeface="黑体" panose="02010609060101010101" pitchFamily="2" charset="-122"/>
                <a:ea typeface="黑体" panose="02010609060101010101" pitchFamily="2" charset="-122"/>
              </a:rPr>
              <a:t>北京市监测结果：</a:t>
            </a:r>
            <a:endParaRPr lang="en-US" altLang="zh-CN" sz="1600" dirty="0" smtClean="0">
              <a:latin typeface="黑体" panose="02010609060101010101" pitchFamily="2" charset="-122"/>
              <a:ea typeface="黑体" panose="02010609060101010101" pitchFamily="2" charset="-122"/>
            </a:endParaRPr>
          </a:p>
          <a:p>
            <a:pPr>
              <a:lnSpc>
                <a:spcPts val="3000"/>
              </a:lnSpc>
            </a:pPr>
            <a:r>
              <a:rPr lang="en-US" altLang="zh-CN" sz="1600" dirty="0" smtClean="0">
                <a:latin typeface="华文楷体" panose="02010600040101010101" pitchFamily="2" charset="-122"/>
                <a:ea typeface="华文楷体" panose="02010600040101010101" pitchFamily="2" charset="-122"/>
              </a:rPr>
              <a:t>         2006-2013</a:t>
            </a:r>
            <a:r>
              <a:rPr lang="zh-CN" altLang="en-US" sz="1600" dirty="0" smtClean="0">
                <a:latin typeface="华文楷体" panose="02010600040101010101" pitchFamily="2" charset="-122"/>
                <a:ea typeface="华文楷体" panose="02010600040101010101" pitchFamily="2" charset="-122"/>
              </a:rPr>
              <a:t>年北京市五年级学生每天完成学校布置的家庭作业时间不超过</a:t>
            </a:r>
            <a:r>
              <a:rPr lang="en-US" altLang="zh-CN" sz="1600" dirty="0" smtClean="0">
                <a:latin typeface="华文楷体" panose="02010600040101010101" pitchFamily="2" charset="-122"/>
                <a:ea typeface="华文楷体" panose="02010600040101010101" pitchFamily="2" charset="-122"/>
              </a:rPr>
              <a:t>1</a:t>
            </a:r>
            <a:r>
              <a:rPr lang="zh-CN" altLang="en-US" sz="1600" dirty="0" smtClean="0">
                <a:latin typeface="华文楷体" panose="02010600040101010101" pitchFamily="2" charset="-122"/>
                <a:ea typeface="华文楷体" panose="02010600040101010101" pitchFamily="2" charset="-122"/>
              </a:rPr>
              <a:t>小时的比例约在</a:t>
            </a:r>
            <a:r>
              <a:rPr lang="en-US" altLang="zh-CN" sz="1600" dirty="0" smtClean="0">
                <a:latin typeface="华文楷体" panose="02010600040101010101" pitchFamily="2" charset="-122"/>
                <a:ea typeface="华文楷体" panose="02010600040101010101" pitchFamily="2" charset="-122"/>
              </a:rPr>
              <a:t>50%-60%</a:t>
            </a:r>
            <a:r>
              <a:rPr lang="zh-CN" altLang="en-US" sz="1600" dirty="0" smtClean="0">
                <a:latin typeface="华文楷体" panose="02010600040101010101" pitchFamily="2" charset="-122"/>
                <a:ea typeface="华文楷体" panose="02010600040101010101" pitchFamily="2" charset="-122"/>
              </a:rPr>
              <a:t>之间，且近年来比例有所上升；八年级学生不超过</a:t>
            </a:r>
            <a:r>
              <a:rPr lang="en-US" altLang="zh-CN" sz="1600" dirty="0" smtClean="0">
                <a:latin typeface="华文楷体" panose="02010600040101010101" pitchFamily="2" charset="-122"/>
                <a:ea typeface="华文楷体" panose="02010600040101010101" pitchFamily="2" charset="-122"/>
              </a:rPr>
              <a:t>1.5</a:t>
            </a:r>
            <a:r>
              <a:rPr lang="zh-CN" altLang="en-US" sz="1600" dirty="0" smtClean="0">
                <a:latin typeface="华文楷体" panose="02010600040101010101" pitchFamily="2" charset="-122"/>
                <a:ea typeface="华文楷体" panose="02010600040101010101" pitchFamily="2" charset="-122"/>
              </a:rPr>
              <a:t>小时的比例约在</a:t>
            </a:r>
            <a:r>
              <a:rPr lang="en-US" altLang="zh-CN" sz="1600" dirty="0" smtClean="0">
                <a:latin typeface="华文楷体" panose="02010600040101010101" pitchFamily="2" charset="-122"/>
                <a:ea typeface="华文楷体" panose="02010600040101010101" pitchFamily="2" charset="-122"/>
              </a:rPr>
              <a:t>20%-40%</a:t>
            </a:r>
            <a:r>
              <a:rPr lang="zh-CN" altLang="en-US" sz="1600" dirty="0" smtClean="0">
                <a:latin typeface="华文楷体" panose="02010600040101010101" pitchFamily="2" charset="-122"/>
                <a:ea typeface="华文楷体" panose="02010600040101010101" pitchFamily="2" charset="-122"/>
              </a:rPr>
              <a:t>，近年来比例有所上升。</a:t>
            </a:r>
            <a:endParaRPr lang="en-US" altLang="zh-CN" sz="1600" b="1" dirty="0" smtClean="0">
              <a:latin typeface="华文楷体" panose="02010600040101010101" pitchFamily="2" charset="-122"/>
              <a:ea typeface="华文楷体" panose="02010600040101010101" pitchFamily="2" charset="-122"/>
            </a:endParaRPr>
          </a:p>
          <a:p>
            <a:pPr>
              <a:lnSpc>
                <a:spcPts val="3000"/>
              </a:lnSpc>
            </a:pPr>
            <a:endParaRPr lang="en-US" altLang="zh-CN" sz="1600" b="1" dirty="0">
              <a:latin typeface="华文楷体" panose="02010600040101010101" pitchFamily="2" charset="-122"/>
              <a:ea typeface="华文楷体" panose="02010600040101010101" pitchFamily="2" charset="-122"/>
            </a:endParaRPr>
          </a:p>
          <a:p>
            <a:pPr>
              <a:lnSpc>
                <a:spcPts val="3000"/>
              </a:lnSpc>
            </a:pPr>
            <a:r>
              <a:rPr lang="zh-CN" altLang="en-US" sz="1600" dirty="0" smtClean="0">
                <a:solidFill>
                  <a:srgbClr val="C00000"/>
                </a:solidFill>
                <a:latin typeface="黑体" panose="02010609060101010101" pitchFamily="2" charset="-122"/>
                <a:ea typeface="黑体" panose="02010609060101010101" pitchFamily="2" charset="-122"/>
              </a:rPr>
              <a:t>国家监测结果：</a:t>
            </a:r>
            <a:endParaRPr lang="en-US" altLang="zh-CN" sz="1600" dirty="0" smtClean="0">
              <a:solidFill>
                <a:srgbClr val="C00000"/>
              </a:solidFill>
              <a:latin typeface="黑体" panose="02010609060101010101" pitchFamily="2" charset="-122"/>
              <a:ea typeface="黑体" panose="02010609060101010101" pitchFamily="2" charset="-122"/>
            </a:endParaRPr>
          </a:p>
          <a:p>
            <a:pPr>
              <a:lnSpc>
                <a:spcPts val="3000"/>
              </a:lnSpc>
            </a:pPr>
            <a:r>
              <a:rPr lang="en-US" altLang="zh-CN" sz="1600" dirty="0" smtClean="0">
                <a:solidFill>
                  <a:srgbClr val="C00000"/>
                </a:solidFill>
                <a:latin typeface="华文楷体" panose="02010600040101010101" pitchFamily="2" charset="-122"/>
                <a:ea typeface="华文楷体" panose="02010600040101010101" pitchFamily="2" charset="-122"/>
              </a:rPr>
              <a:t>2011</a:t>
            </a:r>
            <a:r>
              <a:rPr lang="zh-CN" altLang="en-US" sz="1600" dirty="0" smtClean="0">
                <a:solidFill>
                  <a:srgbClr val="C00000"/>
                </a:solidFill>
                <a:latin typeface="华文楷体" panose="02010600040101010101" pitchFamily="2" charset="-122"/>
                <a:ea typeface="华文楷体" panose="02010600040101010101" pitchFamily="2" charset="-122"/>
              </a:rPr>
              <a:t>年四年级作业量不超过</a:t>
            </a:r>
            <a:r>
              <a:rPr lang="en-US" altLang="zh-CN" sz="1600" dirty="0" smtClean="0">
                <a:solidFill>
                  <a:srgbClr val="C00000"/>
                </a:solidFill>
                <a:latin typeface="华文楷体" panose="02010600040101010101" pitchFamily="2" charset="-122"/>
                <a:ea typeface="华文楷体" panose="02010600040101010101" pitchFamily="2" charset="-122"/>
              </a:rPr>
              <a:t>1</a:t>
            </a:r>
            <a:r>
              <a:rPr lang="zh-CN" altLang="en-US" sz="1600" dirty="0" smtClean="0">
                <a:solidFill>
                  <a:srgbClr val="C00000"/>
                </a:solidFill>
                <a:latin typeface="华文楷体" panose="02010600040101010101" pitchFamily="2" charset="-122"/>
                <a:ea typeface="华文楷体" panose="02010600040101010101" pitchFamily="2" charset="-122"/>
              </a:rPr>
              <a:t>小时的学生比例为</a:t>
            </a:r>
            <a:r>
              <a:rPr lang="en-US" altLang="zh-CN" sz="1600" dirty="0" smtClean="0">
                <a:solidFill>
                  <a:srgbClr val="C00000"/>
                </a:solidFill>
                <a:latin typeface="华文楷体" panose="02010600040101010101" pitchFamily="2" charset="-122"/>
                <a:ea typeface="华文楷体" panose="02010600040101010101" pitchFamily="2" charset="-122"/>
              </a:rPr>
              <a:t>47.5%</a:t>
            </a:r>
            <a:r>
              <a:rPr lang="zh-CN" altLang="en-US" sz="1600" dirty="0" smtClean="0">
                <a:solidFill>
                  <a:srgbClr val="C00000"/>
                </a:solidFill>
                <a:latin typeface="华文楷体" panose="02010600040101010101" pitchFamily="2" charset="-122"/>
                <a:ea typeface="华文楷体" panose="02010600040101010101" pitchFamily="2" charset="-122"/>
              </a:rPr>
              <a:t>；八年级作业量不超过</a:t>
            </a:r>
            <a:r>
              <a:rPr lang="en-US" altLang="zh-CN" sz="1600" dirty="0" smtClean="0">
                <a:solidFill>
                  <a:srgbClr val="C00000"/>
                </a:solidFill>
                <a:latin typeface="华文楷体" panose="02010600040101010101" pitchFamily="2" charset="-122"/>
                <a:ea typeface="华文楷体" panose="02010600040101010101" pitchFamily="2" charset="-122"/>
              </a:rPr>
              <a:t>1.5</a:t>
            </a:r>
            <a:r>
              <a:rPr lang="zh-CN" altLang="en-US" sz="1600" dirty="0" smtClean="0">
                <a:solidFill>
                  <a:srgbClr val="C00000"/>
                </a:solidFill>
                <a:latin typeface="华文楷体" panose="02010600040101010101" pitchFamily="2" charset="-122"/>
                <a:ea typeface="华文楷体" panose="02010600040101010101" pitchFamily="2" charset="-122"/>
              </a:rPr>
              <a:t>小时的学生比例为</a:t>
            </a:r>
            <a:r>
              <a:rPr lang="en-US" altLang="zh-CN" sz="1600" dirty="0" smtClean="0">
                <a:solidFill>
                  <a:srgbClr val="C00000"/>
                </a:solidFill>
                <a:latin typeface="华文楷体" panose="02010600040101010101" pitchFamily="2" charset="-122"/>
                <a:ea typeface="华文楷体" panose="02010600040101010101" pitchFamily="2" charset="-122"/>
              </a:rPr>
              <a:t>24.7%</a:t>
            </a:r>
            <a:r>
              <a:rPr lang="zh-CN" altLang="en-US" sz="1600" dirty="0" smtClean="0">
                <a:solidFill>
                  <a:srgbClr val="C00000"/>
                </a:solidFill>
                <a:latin typeface="华文楷体" panose="02010600040101010101" pitchFamily="2" charset="-122"/>
                <a:ea typeface="华文楷体" panose="02010600040101010101" pitchFamily="2" charset="-122"/>
              </a:rPr>
              <a:t>。</a:t>
            </a:r>
            <a:endParaRPr lang="zh-CN" altLang="en-US" sz="1600" dirty="0">
              <a:solidFill>
                <a:srgbClr val="C00000"/>
              </a:solidFill>
              <a:latin typeface="华文楷体" panose="02010600040101010101" pitchFamily="2" charset="-122"/>
              <a:ea typeface="华文楷体" panose="02010600040101010101" pitchFamily="2" charset="-122"/>
            </a:endParaRPr>
          </a:p>
        </p:txBody>
      </p:sp>
      <p:sp>
        <p:nvSpPr>
          <p:cNvPr id="12" name="矩形 11"/>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a:ln w="0"/>
                <a:solidFill>
                  <a:schemeClr val="bg1"/>
                </a:solidFill>
                <a:effectLst>
                  <a:innerShdw blurRad="63500" dist="50800" dir="13500000">
                    <a:srgbClr val="000000">
                      <a:alpha val="50000"/>
                    </a:srgbClr>
                  </a:innerShdw>
                </a:effectLst>
              </a:rPr>
              <a:t>课业负担</a:t>
            </a:r>
            <a:endParaRPr lang="zh-CN" altLang="en-US" sz="2400" b="1" spc="50" dirty="0">
              <a:ln w="0"/>
              <a:solidFill>
                <a:schemeClr val="bg1"/>
              </a:solidFill>
              <a:effectLst>
                <a:innerShdw blurRad="63500" dist="50800" dir="13500000">
                  <a:srgbClr val="000000">
                    <a:alpha val="50000"/>
                  </a:srgbClr>
                </a:innerShdw>
              </a:effectLst>
            </a:endParaRPr>
          </a:p>
        </p:txBody>
      </p:sp>
      <p:sp>
        <p:nvSpPr>
          <p:cNvPr id="13" name="标题 1"/>
          <p:cNvSpPr txBox="1"/>
          <p:nvPr/>
        </p:nvSpPr>
        <p:spPr>
          <a:xfrm>
            <a:off x="1691680" y="726562"/>
            <a:ext cx="6589199" cy="564117"/>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smtClean="0"/>
              <a:t>分项指标   </a:t>
            </a:r>
            <a:r>
              <a:rPr lang="zh-CN" altLang="en-US" dirty="0" smtClean="0">
                <a:solidFill>
                  <a:schemeClr val="tx1">
                    <a:lumMod val="95000"/>
                    <a:lumOff val="5000"/>
                  </a:schemeClr>
                </a:solidFill>
              </a:rPr>
              <a:t>☞  </a:t>
            </a:r>
            <a:r>
              <a:rPr lang="zh-CN" altLang="en-US" sz="2700" dirty="0" smtClean="0">
                <a:solidFill>
                  <a:schemeClr val="tx1">
                    <a:lumMod val="95000"/>
                    <a:lumOff val="5000"/>
                  </a:schemeClr>
                </a:solidFill>
              </a:rPr>
              <a:t>家庭作业时间</a:t>
            </a:r>
            <a:endParaRPr lang="zh-CN" altLang="en-US" sz="2700" dirty="0">
              <a:solidFill>
                <a:schemeClr val="tx1">
                  <a:lumMod val="95000"/>
                  <a:lumOff val="5000"/>
                </a:schemeClr>
              </a:solidFill>
            </a:endParaRPr>
          </a:p>
        </p:txBody>
      </p:sp>
      <p:pic>
        <p:nvPicPr>
          <p:cNvPr id="2" name="图片 1"/>
          <p:cNvPicPr>
            <a:picLocks noChangeAspect="1"/>
          </p:cNvPicPr>
          <p:nvPr/>
        </p:nvPicPr>
        <p:blipFill>
          <a:blip r:embed="rId3" cstate="print"/>
          <a:stretch>
            <a:fillRect/>
          </a:stretch>
        </p:blipFill>
        <p:spPr>
          <a:xfrm>
            <a:off x="457200" y="2372468"/>
            <a:ext cx="4433214" cy="2130061"/>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cstate="print"/>
          <a:stretch>
            <a:fillRect/>
          </a:stretch>
        </p:blipFill>
        <p:spPr>
          <a:xfrm>
            <a:off x="452013" y="5085184"/>
            <a:ext cx="4119984" cy="1737856"/>
          </a:xfrm>
          <a:prstGeom prst="rect">
            <a:avLst/>
          </a:prstGeom>
        </p:spPr>
      </p:pic>
      <p:pic>
        <p:nvPicPr>
          <p:cNvPr id="3" name="图片 2"/>
          <p:cNvPicPr>
            <a:picLocks noChangeAspect="1"/>
          </p:cNvPicPr>
          <p:nvPr/>
        </p:nvPicPr>
        <p:blipFill>
          <a:blip r:embed="rId2"/>
          <a:stretch>
            <a:fillRect/>
          </a:stretch>
        </p:blipFill>
        <p:spPr>
          <a:xfrm rot="757497">
            <a:off x="7349781" y="172395"/>
            <a:ext cx="1691551" cy="1126573"/>
          </a:xfrm>
          <a:prstGeom prst="rect">
            <a:avLst/>
          </a:prstGeom>
          <a:ln>
            <a:noFill/>
          </a:ln>
          <a:effectLst>
            <a:softEdge rad="112500"/>
          </a:effectLst>
        </p:spPr>
      </p:pic>
      <p:sp>
        <p:nvSpPr>
          <p:cNvPr id="4" name="内容占位符 2"/>
          <p:cNvSpPr>
            <a:spLocks noGrp="1"/>
          </p:cNvSpPr>
          <p:nvPr>
            <p:ph idx="1"/>
          </p:nvPr>
        </p:nvSpPr>
        <p:spPr>
          <a:xfrm>
            <a:off x="457198" y="1670922"/>
            <a:ext cx="4114799" cy="719521"/>
          </a:xfrm>
        </p:spPr>
        <p:txBody>
          <a:bodyPr>
            <a:normAutofit/>
          </a:bodyPr>
          <a:lstStyle/>
          <a:p>
            <a:pPr marL="285750" lvl="1">
              <a:buFont typeface="Arial" panose="020B0604020202020204" pitchFamily="34" charset="0"/>
              <a:buChar char="•"/>
            </a:pPr>
            <a:r>
              <a:rPr lang="zh-CN" altLang="en-US" sz="1800" dirty="0">
                <a:solidFill>
                  <a:schemeClr val="tx1"/>
                </a:solidFill>
                <a:latin typeface="黑体" panose="02010609060101010101" pitchFamily="2" charset="-122"/>
                <a:ea typeface="黑体" panose="02010609060101010101" pitchFamily="2" charset="-122"/>
              </a:rPr>
              <a:t>北京市</a:t>
            </a:r>
            <a:r>
              <a:rPr lang="en-US" altLang="zh-CN" sz="1800" dirty="0" smtClean="0">
                <a:solidFill>
                  <a:schemeClr val="tx1"/>
                </a:solidFill>
                <a:latin typeface="黑体" panose="02010609060101010101" pitchFamily="2" charset="-122"/>
                <a:ea typeface="黑体" panose="02010609060101010101" pitchFamily="2" charset="-122"/>
              </a:rPr>
              <a:t>2006-2013</a:t>
            </a:r>
            <a:r>
              <a:rPr lang="zh-CN" altLang="en-US" sz="1800" dirty="0" smtClean="0">
                <a:solidFill>
                  <a:schemeClr val="tx1"/>
                </a:solidFill>
                <a:latin typeface="黑体" panose="02010609060101010101" pitchFamily="2" charset="-122"/>
                <a:ea typeface="黑体" panose="02010609060101010101" pitchFamily="2" charset="-122"/>
              </a:rPr>
              <a:t>年五、八年级学生平均每天家庭作业时间</a:t>
            </a:r>
            <a:endParaRPr lang="en-US" altLang="zh-CN" sz="2400" dirty="0" smtClean="0">
              <a:solidFill>
                <a:schemeClr val="tx1"/>
              </a:solidFill>
              <a:latin typeface="黑体" panose="02010609060101010101" pitchFamily="2" charset="-122"/>
              <a:ea typeface="黑体" panose="02010609060101010101" pitchFamily="2" charset="-122"/>
            </a:endParaRPr>
          </a:p>
          <a:p>
            <a:pPr marL="285750" lvl="1">
              <a:lnSpc>
                <a:spcPct val="150000"/>
              </a:lnSpc>
              <a:buFont typeface="Arial" panose="020B0604020202020204" pitchFamily="34" charset="0"/>
              <a:buChar char="•"/>
            </a:pPr>
            <a:endParaRPr lang="en-US" altLang="zh-CN" sz="2400" dirty="0" smtClean="0">
              <a:solidFill>
                <a:schemeClr val="tx1"/>
              </a:solidFill>
              <a:latin typeface="黑体" panose="02010609060101010101" pitchFamily="2" charset="-122"/>
              <a:ea typeface="黑体" panose="02010609060101010101" pitchFamily="2" charset="-122"/>
            </a:endParaRPr>
          </a:p>
          <a:p>
            <a:pPr marL="285750" lvl="1">
              <a:lnSpc>
                <a:spcPct val="150000"/>
              </a:lnSpc>
              <a:buFont typeface="Arial" panose="020B0604020202020204" pitchFamily="34" charset="0"/>
              <a:buChar char="•"/>
            </a:pPr>
            <a:endParaRPr lang="en-US" altLang="zh-CN" sz="2400" dirty="0" smtClean="0">
              <a:solidFill>
                <a:schemeClr val="tx1"/>
              </a:solidFill>
              <a:latin typeface="黑体" panose="02010609060101010101" pitchFamily="2" charset="-122"/>
              <a:ea typeface="黑体" panose="02010609060101010101" pitchFamily="2" charset="-122"/>
            </a:endParaRPr>
          </a:p>
          <a:p>
            <a:pPr marL="285750" lvl="1">
              <a:lnSpc>
                <a:spcPct val="150000"/>
              </a:lnSpc>
              <a:buFont typeface="Arial" panose="020B0604020202020204" pitchFamily="34" charset="0"/>
              <a:buChar char="•"/>
            </a:pPr>
            <a:endParaRPr lang="en-US" altLang="zh-CN" sz="2400" dirty="0" smtClean="0">
              <a:solidFill>
                <a:schemeClr val="tx1"/>
              </a:solidFill>
              <a:latin typeface="黑体" panose="02010609060101010101" pitchFamily="2" charset="-122"/>
              <a:ea typeface="黑体" panose="02010609060101010101" pitchFamily="2" charset="-122"/>
            </a:endParaRPr>
          </a:p>
        </p:txBody>
      </p:sp>
      <p:sp>
        <p:nvSpPr>
          <p:cNvPr id="6" name="矩形 5"/>
          <p:cNvSpPr/>
          <p:nvPr/>
        </p:nvSpPr>
        <p:spPr>
          <a:xfrm>
            <a:off x="445638" y="4724904"/>
            <a:ext cx="3589444" cy="369332"/>
          </a:xfrm>
          <a:prstGeom prst="rect">
            <a:avLst/>
          </a:prstGeom>
        </p:spPr>
        <p:txBody>
          <a:bodyPr wrap="none">
            <a:spAutoFit/>
          </a:bodyPr>
          <a:lstStyle/>
          <a:p>
            <a:pPr marL="285750" lvl="1" indent="-285750" eaLnBrk="0" hangingPunct="0">
              <a:spcBef>
                <a:spcPct val="20000"/>
              </a:spcBef>
              <a:buFont typeface="Arial" panose="020B0604020202020204" pitchFamily="34" charset="0"/>
              <a:buChar char="•"/>
            </a:pPr>
            <a:r>
              <a:rPr lang="zh-CN" altLang="en-US" kern="0" dirty="0">
                <a:solidFill>
                  <a:srgbClr val="000000"/>
                </a:solidFill>
                <a:latin typeface="黑体" panose="02010609060101010101" pitchFamily="2" charset="-122"/>
                <a:ea typeface="黑体" panose="02010609060101010101" pitchFamily="2" charset="-122"/>
              </a:rPr>
              <a:t>国家监测</a:t>
            </a:r>
            <a:r>
              <a:rPr lang="zh-CN" altLang="en-US" kern="0" dirty="0" smtClean="0">
                <a:solidFill>
                  <a:srgbClr val="000000"/>
                </a:solidFill>
                <a:latin typeface="黑体" panose="02010609060101010101" pitchFamily="2" charset="-122"/>
                <a:ea typeface="黑体" panose="02010609060101010101" pitchFamily="2" charset="-122"/>
              </a:rPr>
              <a:t>中心</a:t>
            </a:r>
            <a:r>
              <a:rPr lang="en-US" altLang="zh-CN" kern="0" dirty="0" smtClean="0">
                <a:solidFill>
                  <a:srgbClr val="000000"/>
                </a:solidFill>
                <a:latin typeface="黑体" panose="02010609060101010101" pitchFamily="2" charset="-122"/>
                <a:ea typeface="黑体" panose="02010609060101010101" pitchFamily="2" charset="-122"/>
              </a:rPr>
              <a:t>2011-2012</a:t>
            </a:r>
            <a:r>
              <a:rPr lang="zh-CN" altLang="en-US" kern="0" dirty="0" smtClean="0">
                <a:solidFill>
                  <a:srgbClr val="000000"/>
                </a:solidFill>
                <a:latin typeface="黑体" panose="02010609060101010101" pitchFamily="2" charset="-122"/>
                <a:ea typeface="黑体" panose="02010609060101010101" pitchFamily="2" charset="-122"/>
              </a:rPr>
              <a:t>年结果</a:t>
            </a:r>
            <a:endParaRPr lang="en-US" altLang="zh-CN" kern="0" dirty="0">
              <a:solidFill>
                <a:srgbClr val="000000"/>
              </a:solidFill>
              <a:latin typeface="黑体" panose="02010609060101010101" pitchFamily="2" charset="-122"/>
              <a:ea typeface="黑体" panose="02010609060101010101" pitchFamily="2" charset="-122"/>
            </a:endParaRPr>
          </a:p>
        </p:txBody>
      </p:sp>
      <p:cxnSp>
        <p:nvCxnSpPr>
          <p:cNvPr id="7" name="直接连接符 6"/>
          <p:cNvCxnSpPr/>
          <p:nvPr/>
        </p:nvCxnSpPr>
        <p:spPr>
          <a:xfrm>
            <a:off x="4849347" y="1772816"/>
            <a:ext cx="0" cy="4968552"/>
          </a:xfrm>
          <a:prstGeom prst="line">
            <a:avLst/>
          </a:prstGeom>
          <a:ln w="28575">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10"/>
          <p:cNvSpPr txBox="1"/>
          <p:nvPr/>
        </p:nvSpPr>
        <p:spPr>
          <a:xfrm>
            <a:off x="5126695" y="2340199"/>
            <a:ext cx="3740854"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altLang="zh-CN" sz="1600" dirty="0">
                <a:solidFill>
                  <a:srgbClr val="C00000"/>
                </a:solidFill>
              </a:rPr>
              <a:t>BAEQ2013</a:t>
            </a:r>
            <a:r>
              <a:rPr lang="zh-CN" altLang="en-US" sz="1600" dirty="0">
                <a:solidFill>
                  <a:srgbClr val="C00000"/>
                </a:solidFill>
              </a:rPr>
              <a:t>调查结果：</a:t>
            </a:r>
            <a:endParaRPr lang="en-US" altLang="zh-CN" sz="1600" dirty="0">
              <a:solidFill>
                <a:srgbClr val="C00000"/>
              </a:solidFill>
            </a:endParaRPr>
          </a:p>
          <a:p>
            <a:pPr>
              <a:lnSpc>
                <a:spcPct val="150000"/>
              </a:lnSpc>
            </a:pPr>
            <a:r>
              <a:rPr lang="zh-CN" altLang="en-US" sz="1600" dirty="0"/>
              <a:t>     北京市五年级学生家庭作业时间平均每天</a:t>
            </a:r>
            <a:r>
              <a:rPr lang="en-US" altLang="zh-CN" sz="1600" dirty="0"/>
              <a:t>0.9</a:t>
            </a:r>
            <a:r>
              <a:rPr lang="zh-CN" altLang="en-US" sz="1600" dirty="0"/>
              <a:t>小时，每周</a:t>
            </a:r>
            <a:r>
              <a:rPr lang="en-US" altLang="zh-CN" sz="1600" dirty="0"/>
              <a:t>6.3</a:t>
            </a:r>
            <a:r>
              <a:rPr lang="zh-CN" altLang="en-US" sz="1600" dirty="0"/>
              <a:t>小时；</a:t>
            </a:r>
            <a:endParaRPr lang="en-US" altLang="zh-CN" sz="1600" dirty="0"/>
          </a:p>
          <a:p>
            <a:pPr>
              <a:lnSpc>
                <a:spcPct val="150000"/>
              </a:lnSpc>
            </a:pPr>
            <a:r>
              <a:rPr lang="en-US" altLang="zh-CN" sz="1600" dirty="0"/>
              <a:t>      </a:t>
            </a:r>
            <a:r>
              <a:rPr lang="zh-CN" altLang="en-US" sz="1600" dirty="0"/>
              <a:t>北京市八年级学生家庭作业时间平均每天</a:t>
            </a:r>
            <a:r>
              <a:rPr lang="en-US" altLang="zh-CN" sz="1600" dirty="0"/>
              <a:t>1.4</a:t>
            </a:r>
            <a:r>
              <a:rPr lang="zh-CN" altLang="en-US" sz="1600" dirty="0"/>
              <a:t>小时，每周为</a:t>
            </a:r>
            <a:r>
              <a:rPr lang="en-US" altLang="zh-CN" sz="1600" dirty="0"/>
              <a:t>9.8</a:t>
            </a:r>
            <a:r>
              <a:rPr lang="zh-CN" altLang="en-US" sz="1600" dirty="0"/>
              <a:t>小时</a:t>
            </a:r>
            <a:r>
              <a:rPr lang="zh-CN" altLang="en-US" sz="1600" dirty="0" smtClean="0"/>
              <a:t>。</a:t>
            </a:r>
            <a:endParaRPr lang="zh-CN" altLang="en-US" sz="1600" dirty="0"/>
          </a:p>
        </p:txBody>
      </p:sp>
      <p:sp>
        <p:nvSpPr>
          <p:cNvPr id="12" name="矩形 11"/>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a:ln w="0"/>
                <a:solidFill>
                  <a:schemeClr val="bg1"/>
                </a:solidFill>
                <a:latin typeface="黑体" panose="02010609060101010101" pitchFamily="2" charset="-122"/>
                <a:ea typeface="黑体" panose="02010609060101010101" pitchFamily="2" charset="-122"/>
              </a:rPr>
              <a:t>课业负担</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sp>
        <p:nvSpPr>
          <p:cNvPr id="13" name="标题 1"/>
          <p:cNvSpPr txBox="1"/>
          <p:nvPr/>
        </p:nvSpPr>
        <p:spPr>
          <a:xfrm>
            <a:off x="1691680" y="726562"/>
            <a:ext cx="6589199" cy="564117"/>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smtClean="0">
                <a:solidFill>
                  <a:schemeClr val="tx1"/>
                </a:solidFill>
                <a:latin typeface="黑体" panose="02010609060101010101" pitchFamily="2" charset="-122"/>
                <a:ea typeface="黑体" panose="02010609060101010101" pitchFamily="2" charset="-122"/>
              </a:rPr>
              <a:t>客观情况  </a:t>
            </a:r>
            <a:r>
              <a:rPr lang="zh-CN" altLang="en-US" dirty="0" smtClean="0">
                <a:solidFill>
                  <a:schemeClr val="tx1">
                    <a:lumMod val="95000"/>
                    <a:lumOff val="5000"/>
                  </a:schemeClr>
                </a:solidFill>
              </a:rPr>
              <a:t>☞  </a:t>
            </a:r>
            <a:r>
              <a:rPr lang="zh-CN" altLang="en-US" sz="2700" dirty="0" smtClean="0">
                <a:solidFill>
                  <a:schemeClr val="tx1">
                    <a:lumMod val="95000"/>
                    <a:lumOff val="5000"/>
                  </a:schemeClr>
                </a:solidFill>
              </a:rPr>
              <a:t>家庭作业时间</a:t>
            </a:r>
            <a:endParaRPr lang="zh-CN" altLang="en-US" sz="2700" dirty="0">
              <a:solidFill>
                <a:schemeClr val="tx1">
                  <a:lumMod val="95000"/>
                  <a:lumOff val="5000"/>
                </a:schemeClr>
              </a:solidFill>
            </a:endParaRPr>
          </a:p>
        </p:txBody>
      </p:sp>
      <p:pic>
        <p:nvPicPr>
          <p:cNvPr id="9" name="图片 8"/>
          <p:cNvPicPr>
            <a:picLocks noChangeAspect="1"/>
          </p:cNvPicPr>
          <p:nvPr/>
        </p:nvPicPr>
        <p:blipFill>
          <a:blip r:embed="rId3" cstate="print"/>
          <a:stretch>
            <a:fillRect/>
          </a:stretch>
        </p:blipFill>
        <p:spPr>
          <a:xfrm>
            <a:off x="457201" y="2358848"/>
            <a:ext cx="4114799" cy="2278989"/>
          </a:xfrm>
          <a:prstGeom prst="rect">
            <a:avLst/>
          </a:prstGeom>
        </p:spPr>
      </p:pic>
      <p:sp>
        <p:nvSpPr>
          <p:cNvPr id="10" name="横卷形 9"/>
          <p:cNvSpPr/>
          <p:nvPr/>
        </p:nvSpPr>
        <p:spPr>
          <a:xfrm>
            <a:off x="5112341" y="4637837"/>
            <a:ext cx="3947217" cy="1894451"/>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r>
              <a:rPr lang="en-US" altLang="zh-CN" sz="1600" dirty="0" smtClean="0">
                <a:solidFill>
                  <a:srgbClr val="C00000"/>
                </a:solidFill>
              </a:rPr>
              <a:t>PISA2012</a:t>
            </a:r>
            <a:r>
              <a:rPr lang="zh-CN" altLang="en-US" sz="1600" dirty="0">
                <a:solidFill>
                  <a:srgbClr val="C00000"/>
                </a:solidFill>
              </a:rPr>
              <a:t>调查结果：</a:t>
            </a:r>
            <a:endParaRPr lang="en-US" altLang="zh-CN" sz="1600" dirty="0">
              <a:solidFill>
                <a:srgbClr val="C00000"/>
              </a:solidFill>
            </a:endParaRPr>
          </a:p>
          <a:p>
            <a:pPr>
              <a:lnSpc>
                <a:spcPct val="150000"/>
              </a:lnSpc>
            </a:pPr>
            <a:r>
              <a:rPr lang="en-US" altLang="zh-CN" sz="1600" dirty="0"/>
              <a:t>    </a:t>
            </a:r>
            <a:r>
              <a:rPr lang="zh-CN" altLang="en-US" sz="1600" dirty="0"/>
              <a:t>上海市</a:t>
            </a:r>
            <a:r>
              <a:rPr lang="en-US" altLang="zh-CN" sz="1600" dirty="0"/>
              <a:t>15</a:t>
            </a:r>
            <a:r>
              <a:rPr lang="zh-CN" altLang="en-US" sz="1600" dirty="0"/>
              <a:t>岁学生的每周平均作业时间为</a:t>
            </a:r>
            <a:r>
              <a:rPr lang="en-US" altLang="zh-CN" sz="1600" dirty="0"/>
              <a:t>13.8</a:t>
            </a:r>
            <a:r>
              <a:rPr lang="zh-CN" altLang="en-US" sz="1600" dirty="0"/>
              <a:t>小时</a:t>
            </a:r>
            <a:r>
              <a:rPr lang="en-US" altLang="zh-CN" sz="1600" dirty="0"/>
              <a:t>; OECD</a:t>
            </a:r>
            <a:r>
              <a:rPr lang="zh-CN" altLang="en-US" sz="1600" dirty="0"/>
              <a:t>平均</a:t>
            </a:r>
            <a:r>
              <a:rPr lang="en-US" altLang="zh-CN" sz="1600" dirty="0"/>
              <a:t>4.9</a:t>
            </a:r>
            <a:r>
              <a:rPr lang="zh-CN" altLang="en-US" sz="1600" dirty="0" smtClean="0"/>
              <a:t>小时</a:t>
            </a:r>
            <a:r>
              <a:rPr lang="zh-CN" altLang="en-US" sz="1600" dirty="0"/>
              <a:t>。</a:t>
            </a:r>
            <a:endParaRPr lang="zh-CN" altLang="en-US" sz="1600" dirty="0"/>
          </a:p>
        </p:txBody>
      </p:sp>
      <p:sp>
        <p:nvSpPr>
          <p:cNvPr id="14" name="矩形 13"/>
          <p:cNvSpPr/>
          <p:nvPr/>
        </p:nvSpPr>
        <p:spPr>
          <a:xfrm>
            <a:off x="452374" y="2778209"/>
            <a:ext cx="4114799" cy="434767"/>
          </a:xfrm>
          <a:prstGeom prst="rect">
            <a:avLst/>
          </a:prstGeom>
          <a:solidFill>
            <a:srgbClr val="C000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1174727" y="5094236"/>
            <a:ext cx="1133656" cy="377518"/>
          </a:xfrm>
          <a:prstGeom prst="ellipse">
            <a:avLst/>
          </a:prstGeom>
          <a:solidFill>
            <a:srgbClr val="C0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047104" y="5706006"/>
            <a:ext cx="1092848" cy="387290"/>
          </a:xfrm>
          <a:prstGeom prst="ellipse">
            <a:avLst/>
          </a:prstGeom>
          <a:solidFill>
            <a:srgbClr val="C0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169992" y="4339151"/>
            <a:ext cx="532091" cy="276999"/>
          </a:xfrm>
          <a:prstGeom prst="rect">
            <a:avLst/>
          </a:prstGeom>
          <a:noFill/>
        </p:spPr>
        <p:txBody>
          <a:bodyPr wrap="square" rtlCol="0">
            <a:spAutoFit/>
          </a:bodyPr>
          <a:lstStyle/>
          <a:p>
            <a:r>
              <a:rPr lang="en-US" altLang="zh-CN" sz="1200" dirty="0" smtClean="0">
                <a:latin typeface="黑体" panose="02010609060101010101" pitchFamily="2" charset="-122"/>
                <a:ea typeface="黑体" panose="02010609060101010101" pitchFamily="2" charset="-122"/>
              </a:rPr>
              <a:t>(%)</a:t>
            </a:r>
            <a:endParaRPr lang="zh-CN" altLang="en-US" sz="1200" dirty="0">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2" grpId="0" animBg="1"/>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583201" y="692696"/>
            <a:ext cx="6589199" cy="576723"/>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smtClean="0">
                <a:solidFill>
                  <a:schemeClr val="tx1"/>
                </a:solidFill>
                <a:latin typeface="黑体" panose="02010609060101010101" pitchFamily="2" charset="-122"/>
                <a:ea typeface="黑体" panose="02010609060101010101" pitchFamily="2" charset="-122"/>
              </a:rPr>
              <a:t>主要结果</a:t>
            </a:r>
            <a:endParaRPr lang="zh-CN" altLang="en-US" dirty="0">
              <a:solidFill>
                <a:schemeClr val="tx1"/>
              </a:solidFill>
              <a:latin typeface="黑体" panose="02010609060101010101" pitchFamily="2" charset="-122"/>
              <a:ea typeface="黑体" panose="02010609060101010101" pitchFamily="2" charset="-122"/>
            </a:endParaRPr>
          </a:p>
        </p:txBody>
      </p:sp>
      <p:sp>
        <p:nvSpPr>
          <p:cNvPr id="5" name="矩形 4"/>
          <p:cNvSpPr/>
          <p:nvPr/>
        </p:nvSpPr>
        <p:spPr>
          <a:xfrm>
            <a:off x="-67732" y="726562"/>
            <a:ext cx="1449705" cy="461665"/>
          </a:xfrm>
          <a:prstGeom prst="rect">
            <a:avLst/>
          </a:prstGeom>
          <a:noFill/>
        </p:spPr>
        <p:txBody>
          <a:bodyPr wrap="square" lIns="91440" tIns="45720" rIns="91440" bIns="45720">
            <a:spAutoFit/>
          </a:bodyPr>
          <a:lstStyle/>
          <a:p>
            <a:r>
              <a:rPr lang="zh-CN" altLang="en-US" sz="2400" b="1" spc="50" dirty="0" smtClean="0">
                <a:ln w="0"/>
                <a:solidFill>
                  <a:schemeClr val="bg1"/>
                </a:solidFill>
                <a:latin typeface="黑体" panose="02010609060101010101" pitchFamily="2" charset="-122"/>
                <a:ea typeface="黑体" panose="02010609060101010101" pitchFamily="2" charset="-122"/>
              </a:rPr>
              <a:t>研究结果</a:t>
            </a:r>
            <a:endParaRPr lang="zh-CN" altLang="en-US" sz="2400" b="1" spc="50" dirty="0">
              <a:ln w="0"/>
              <a:solidFill>
                <a:schemeClr val="bg1"/>
              </a:solidFill>
              <a:latin typeface="黑体" panose="02010609060101010101" pitchFamily="2" charset="-122"/>
              <a:ea typeface="黑体" panose="02010609060101010101" pitchFamily="2" charset="-122"/>
            </a:endParaRPr>
          </a:p>
        </p:txBody>
      </p:sp>
      <p:graphicFrame>
        <p:nvGraphicFramePr>
          <p:cNvPr id="7" name="内容占位符 5"/>
          <p:cNvGraphicFramePr>
            <a:graphicFrameLocks noGrp="1"/>
          </p:cNvGraphicFramePr>
          <p:nvPr>
            <p:ph idx="1"/>
          </p:nvPr>
        </p:nvGraphicFramePr>
        <p:xfrm>
          <a:off x="661460" y="1772816"/>
          <a:ext cx="3779912" cy="460851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8" name="内容占位符 5"/>
          <p:cNvGraphicFramePr/>
          <p:nvPr/>
        </p:nvGraphicFramePr>
        <p:xfrm>
          <a:off x="4716016" y="1772816"/>
          <a:ext cx="4104456" cy="46085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 name="组合 11"/>
          <p:cNvGrpSpPr/>
          <p:nvPr/>
        </p:nvGrpSpPr>
        <p:grpSpPr>
          <a:xfrm>
            <a:off x="4716016" y="5373216"/>
            <a:ext cx="4104456" cy="1012663"/>
            <a:chOff x="0" y="2051052"/>
            <a:chExt cx="4104456" cy="1012663"/>
          </a:xfrm>
        </p:grpSpPr>
        <p:sp>
          <p:nvSpPr>
            <p:cNvPr id="13" name="矩形 12"/>
            <p:cNvSpPr/>
            <p:nvPr/>
          </p:nvSpPr>
          <p:spPr>
            <a:xfrm>
              <a:off x="0" y="2051052"/>
              <a:ext cx="4104456" cy="10126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矩形 13"/>
            <p:cNvSpPr/>
            <p:nvPr/>
          </p:nvSpPr>
          <p:spPr>
            <a:xfrm>
              <a:off x="0" y="2051052"/>
              <a:ext cx="4104456" cy="10126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3815" tIns="43815" rIns="43815" bIns="43815"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t>报告单的解读</a:t>
              </a:r>
              <a:endParaRPr lang="zh-CN" altLang="en-US" sz="1800"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3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theme/theme1.xml><?xml version="1.0" encoding="utf-8"?>
<a:theme xmlns:a="http://schemas.openxmlformats.org/drawingml/2006/main" name="丝状">
  <a:themeElements>
    <a:clrScheme name="丝状">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丝状">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丝状">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14020</Words>
  <Application>WPS 演示</Application>
  <PresentationFormat>全屏显示(4:3)</PresentationFormat>
  <Paragraphs>2415</Paragraphs>
  <Slides>114</Slides>
  <Notes>50</Notes>
  <HiddenSlides>2</HiddenSlides>
  <MMClips>0</MMClips>
  <ScaleCrop>false</ScaleCrop>
  <HeadingPairs>
    <vt:vector size="8" baseType="variant">
      <vt:variant>
        <vt:lpstr>已用的字体</vt:lpstr>
      </vt:variant>
      <vt:variant>
        <vt:i4>31</vt:i4>
      </vt:variant>
      <vt:variant>
        <vt:lpstr>主题</vt:lpstr>
      </vt:variant>
      <vt:variant>
        <vt:i4>1</vt:i4>
      </vt:variant>
      <vt:variant>
        <vt:lpstr>嵌入 OLE 服务器</vt:lpstr>
      </vt:variant>
      <vt:variant>
        <vt:i4>2</vt:i4>
      </vt:variant>
      <vt:variant>
        <vt:lpstr>幻灯片标题</vt:lpstr>
      </vt:variant>
      <vt:variant>
        <vt:i4>114</vt:i4>
      </vt:variant>
    </vt:vector>
  </HeadingPairs>
  <TitlesOfParts>
    <vt:vector size="148" baseType="lpstr">
      <vt:lpstr>Arial</vt:lpstr>
      <vt:lpstr>宋体</vt:lpstr>
      <vt:lpstr>Wingdings</vt:lpstr>
      <vt:lpstr>Wingdings 3</vt:lpstr>
      <vt:lpstr>Arial</vt:lpstr>
      <vt:lpstr>微软雅黑</vt:lpstr>
      <vt:lpstr>黑体</vt:lpstr>
      <vt:lpstr>华文隶书</vt:lpstr>
      <vt:lpstr>Arial Black</vt:lpstr>
      <vt:lpstr>华文细黑</vt:lpstr>
      <vt:lpstr>Arial Unicode MS</vt:lpstr>
      <vt:lpstr>楷体_GB2312</vt:lpstr>
      <vt:lpstr>Century Gothic</vt:lpstr>
      <vt:lpstr>幼圆</vt:lpstr>
      <vt:lpstr>Arial Unicode MS</vt:lpstr>
      <vt:lpstr>Calibri</vt:lpstr>
      <vt:lpstr>华文楷体</vt:lpstr>
      <vt:lpstr>隶书</vt:lpstr>
      <vt:lpstr>Calibri</vt:lpstr>
      <vt:lpstr>楷体</vt:lpstr>
      <vt:lpstr>方正姚体</vt:lpstr>
      <vt:lpstr>Times New Roman</vt:lpstr>
      <vt:lpstr>Georgia</vt:lpstr>
      <vt:lpstr>Wingdings</vt:lpstr>
      <vt:lpstr>Wingdings 2</vt:lpstr>
      <vt:lpstr>Trebuchet MS</vt:lpstr>
      <vt:lpstr>华文新魏</vt:lpstr>
      <vt:lpstr>Century Gothic</vt:lpstr>
      <vt:lpstr>Gulim</vt:lpstr>
      <vt:lpstr>仿宋</vt:lpstr>
      <vt:lpstr>Times New Roman</vt:lpstr>
      <vt:lpstr>丝状</vt:lpstr>
      <vt:lpstr>Excel.Sheet.8</vt:lpstr>
      <vt:lpstr>Excel.Sheet.8</vt:lpstr>
      <vt:lpstr>PowerPoint 演示文稿</vt:lpstr>
      <vt:lpstr>主要内容</vt:lpstr>
      <vt:lpstr>背景</vt:lpstr>
      <vt:lpstr>PowerPoint 演示文稿</vt:lpstr>
      <vt:lpstr>PowerPoint 演示文稿</vt:lpstr>
      <vt:lpstr>国际实践</vt:lpstr>
      <vt:lpstr>国内实践</vt:lpstr>
      <vt:lpstr>国内外大规模学业测试项目研究启示：PISA</vt:lpstr>
      <vt:lpstr>国内外大规模学业测试项目研究启示：PISA</vt:lpstr>
      <vt:lpstr>国内外大规模学业测试项目研究启示：TIMSS</vt:lpstr>
      <vt:lpstr>国内外大规模学业测试项目研究启示：TIMSS</vt:lpstr>
      <vt:lpstr>国内外大规模学业测试项目研究启示：NAEP</vt:lpstr>
      <vt:lpstr>国内外大规模学业测试项目研究启示：NAEP</vt:lpstr>
      <vt:lpstr>国内外大规模学业测试项目研究启示：BCA</vt:lpstr>
      <vt:lpstr>国内外大规模学业测试项目研究启示：BCA</vt:lpstr>
      <vt:lpstr>国内外大规模学业测试项目研究启示：NAEQ</vt:lpstr>
      <vt:lpstr>国内外大规模学业测试项目研究综合重要启示：</vt:lpstr>
      <vt:lpstr>国内外大规模学业测试项目研究综合启示：</vt:lpstr>
      <vt:lpstr>PowerPoint 演示文稿</vt:lpstr>
      <vt:lpstr>主要内容</vt:lpstr>
      <vt:lpstr>PowerPoint 演示文稿</vt:lpstr>
      <vt:lpstr>建立多层次、多元化、开放性评价指标体系</vt:lpstr>
      <vt:lpstr>国内实践</vt:lpstr>
      <vt:lpstr>基于国家义务教育阶段课程标准</vt:lpstr>
      <vt:lpstr>定位于服务和改进</vt:lpstr>
      <vt:lpstr>主要内容</vt:lpstr>
      <vt:lpstr>PowerPoint 演示文稿</vt:lpstr>
      <vt:lpstr>PowerPoint 演示文稿</vt:lpstr>
      <vt:lpstr>PowerPoint 演示文稿</vt:lpstr>
      <vt:lpstr>结果反馈报告</vt:lpstr>
      <vt:lpstr>PowerPoint 演示文稿</vt:lpstr>
      <vt:lpstr>六大特点</vt:lpstr>
      <vt:lpstr>六大特点</vt:lpstr>
      <vt:lpstr>开发建立基于国家课程标准的教学质量监控评价方案</vt:lpstr>
      <vt:lpstr>PowerPoint 演示文稿</vt:lpstr>
      <vt:lpstr>关于评价体系框架</vt:lpstr>
      <vt:lpstr>例：地理八年级内容标准</vt:lpstr>
      <vt:lpstr>       学业成就水平描述   （政策定义+学术性定义）</vt:lpstr>
      <vt:lpstr>例：数学三年级学业成就水平描述（部分）</vt:lpstr>
      <vt:lpstr>六大特点</vt:lpstr>
      <vt:lpstr>国内率先采用定量研究与质性研究相结合的混合设计路线</vt:lpstr>
      <vt:lpstr>项目工作流程图</vt:lpstr>
      <vt:lpstr>采用科学测验调查设计方案，开发标准化研究工具</vt:lpstr>
      <vt:lpstr>PowerPoint 演示文稿</vt:lpstr>
      <vt:lpstr>PowerPoint 演示文稿</vt:lpstr>
      <vt:lpstr>PowerPoint 演示文稿</vt:lpstr>
      <vt:lpstr>PowerPoint 演示文稿</vt:lpstr>
      <vt:lpstr>采用科学测验调查设计方案，开发标准化研究工具</vt:lpstr>
      <vt:lpstr>关于阅卷的举例：区辨技能与知识内容</vt:lpstr>
      <vt:lpstr>关于阅卷的举例：对作答进行诊断性标注</vt:lpstr>
      <vt:lpstr>关于阅卷的举例：对作答进行诊断性标注</vt:lpstr>
      <vt:lpstr>PowerPoint 演示文稿</vt:lpstr>
      <vt:lpstr>PowerPoint 演示文稿</vt:lpstr>
      <vt:lpstr>六大特点</vt:lpstr>
      <vt:lpstr>采用多种多样、与学科教学相适应的测试调查方式</vt:lpstr>
      <vt:lpstr>采用多种多样、与学科教与学相适应的测试调查方式</vt:lpstr>
      <vt:lpstr>六大特点</vt:lpstr>
      <vt:lpstr>采用大量先进的数据分析方法，开发相应软件系统</vt:lpstr>
      <vt:lpstr>采用大量先进的数据分析方法，开发相应软件系统</vt:lpstr>
      <vt:lpstr>采用大量先进的数据分析方法，开发相应软件系统</vt:lpstr>
      <vt:lpstr>六大特点</vt:lpstr>
      <vt:lpstr>PowerPoint 演示文稿</vt:lpstr>
      <vt:lpstr>国内率先建立服务于多层面、多方式、立体化的评价结果反馈机制</vt:lpstr>
      <vt:lpstr>PowerPoint 演示文稿</vt:lpstr>
      <vt:lpstr>PowerPoint 演示文稿</vt:lpstr>
      <vt:lpstr>PowerPoint 演示文稿</vt:lpstr>
      <vt:lpstr>PowerPoint 演示文稿</vt:lpstr>
      <vt:lpstr>PowerPoint 演示文稿</vt:lpstr>
      <vt:lpstr>PowerPoint 演示文稿</vt:lpstr>
      <vt:lpstr>建立服务于多层面、多方式、立体化的评价结果反馈机制-网上成绩报告单</vt:lpstr>
      <vt:lpstr>建立服务于多层面、多方式、立体化的评价结果反馈机制-网上成绩报告单(学校报告单示例)</vt:lpstr>
      <vt:lpstr>建立服务于多层面、多方式、立体化的评价 结果反馈机制-网上成绩报告单</vt:lpstr>
      <vt:lpstr>报告单内容示例</vt:lpstr>
      <vt:lpstr>主要内容</vt:lpstr>
      <vt:lpstr>PowerPoint 演示文稿</vt:lpstr>
      <vt:lpstr>PowerPoint 演示文稿</vt:lpstr>
      <vt:lpstr>学业成绩（语文）</vt:lpstr>
      <vt:lpstr>学业成绩（数学）</vt:lpstr>
      <vt:lpstr>学校增值</vt:lpstr>
      <vt:lpstr>体育</vt:lpstr>
      <vt:lpstr>肥胖率</vt:lpstr>
      <vt:lpstr>阳光一小时</vt:lpstr>
      <vt:lpstr>场地器材情况</vt:lpstr>
      <vt:lpstr>PowerPoint 演示文稿</vt:lpstr>
      <vt:lpstr>校间差异</vt:lpstr>
      <vt:lpstr>校间差异</vt:lpstr>
      <vt:lpstr>社会经济地位</vt:lpstr>
      <vt:lpstr>PowerPoint 演示文稿</vt:lpstr>
      <vt:lpstr>PowerPoint 演示文稿</vt:lpstr>
      <vt:lpstr>PowerPoint 演示文稿</vt:lpstr>
      <vt:lpstr>PowerPoint 演示文稿</vt:lpstr>
      <vt:lpstr>各项指标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例3：</vt:lpstr>
      <vt:lpstr>          教学质量诊断情况</vt:lpstr>
      <vt:lpstr>PowerPoint 演示文稿</vt:lpstr>
      <vt:lpstr>PowerPoint 演示文稿</vt:lpstr>
      <vt:lpstr>PowerPoint 演示文稿</vt:lpstr>
      <vt:lpstr>PowerPoint 演示文稿</vt:lpstr>
      <vt:lpstr>PowerPoint 演示文稿</vt:lpstr>
      <vt:lpstr>行为评价示例</vt:lpstr>
      <vt:lpstr>PowerPoint 演示文稿</vt:lpstr>
      <vt:lpstr>PowerPoint 演示文稿</vt:lpstr>
      <vt:lpstr>谢谢聆听， 敬请批评指正！</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TIAN</dc:creator>
  <cp:lastModifiedBy>jyslp</cp:lastModifiedBy>
  <cp:revision>671</cp:revision>
  <dcterms:created xsi:type="dcterms:W3CDTF">2012-12-25T02:19:00Z</dcterms:created>
  <dcterms:modified xsi:type="dcterms:W3CDTF">2020-10-10T02:38:49Z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2052-11.1.0.10000</vt:lpwstr>
  </property>
</Properties>
</file>