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8"/>
  </p:notesMasterIdLst>
  <p:sldIdLst>
    <p:sldId id="256" r:id="rId2"/>
    <p:sldId id="258" r:id="rId3"/>
    <p:sldId id="257" r:id="rId4"/>
    <p:sldId id="286" r:id="rId5"/>
    <p:sldId id="287" r:id="rId6"/>
    <p:sldId id="289" r:id="rId7"/>
    <p:sldId id="290" r:id="rId8"/>
    <p:sldId id="288" r:id="rId9"/>
    <p:sldId id="291" r:id="rId10"/>
    <p:sldId id="292" r:id="rId11"/>
    <p:sldId id="293" r:id="rId12"/>
    <p:sldId id="260" r:id="rId13"/>
    <p:sldId id="294" r:id="rId14"/>
    <p:sldId id="295" r:id="rId15"/>
    <p:sldId id="296" r:id="rId16"/>
    <p:sldId id="259" r:id="rId17"/>
  </p:sldIdLst>
  <p:sldSz cx="9144000" cy="6858000" type="screen4x3"/>
  <p:notesSz cx="6858000" cy="9144000"/>
  <p:embeddedFontLst>
    <p:embeddedFont>
      <p:font typeface="微软雅黑" panose="020B0503020204020204" pitchFamily="34" charset="-122"/>
      <p:regular r:id="rId19"/>
      <p:bold r:id="rId20"/>
    </p:embeddedFont>
    <p:embeddedFont>
      <p:font typeface="方正毡笔黑简体" panose="03000509000000000000" pitchFamily="65" charset="-122"/>
      <p:regular r:id="rId21"/>
    </p:embeddedFont>
    <p:embeddedFont>
      <p:font typeface="方正胖娃简体" panose="03000509000000000000" pitchFamily="65" charset="-122"/>
      <p:regular r:id="rId22"/>
    </p:embeddedFont>
    <p:embeddedFont>
      <p:font typeface="方正粗活意简体" panose="03000509000000000000" pitchFamily="65" charset="-122"/>
      <p:regular r:id="rId23"/>
    </p:embeddedFont>
    <p:embeddedFont>
      <p:font typeface="方正超粗黑简体" panose="03000509000000000000" pitchFamily="65" charset="-122"/>
      <p:regular r:id="rId24"/>
    </p:embeddedFont>
    <p:embeddedFont>
      <p:font typeface="方正粗宋简体" panose="03000509000000000000" pitchFamily="65" charset="-122"/>
      <p:regular r:id="rId25"/>
    </p:embeddedFont>
    <p:embeddedFont>
      <p:font typeface="方正粗倩简体" panose="03000509000000000000" pitchFamily="65" charset="-122"/>
      <p:regular r:id="rId26"/>
    </p:embeddedFont>
  </p:embeddedFontLst>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B9B"/>
    <a:srgbClr val="FF6161"/>
    <a:srgbClr val="660066"/>
    <a:srgbClr val="E56505"/>
    <a:srgbClr val="FF00FF"/>
    <a:srgbClr val="000000"/>
    <a:srgbClr val="5F5F5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6378" autoAdjust="0"/>
    <p:restoredTop sz="99819" autoAdjust="0"/>
  </p:normalViewPr>
  <p:slideViewPr>
    <p:cSldViewPr>
      <p:cViewPr>
        <p:scale>
          <a:sx n="75" d="100"/>
          <a:sy n="75" d="100"/>
        </p:scale>
        <p:origin x="-1002" y="114"/>
      </p:cViewPr>
      <p:guideLst>
        <p:guide orient="horz" pos="2160"/>
        <p:guide pos="2880"/>
      </p:guideLst>
    </p:cSldViewPr>
  </p:slideViewPr>
  <p:notesTextViewPr>
    <p:cViewPr>
      <p:scale>
        <a:sx n="100" d="100"/>
        <a:sy n="100" d="100"/>
      </p:scale>
      <p:origin x="0" y="0"/>
    </p:cViewPr>
  </p:notesTextViewPr>
  <p:notesViewPr>
    <p:cSldViewPr>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46DE933-5480-4DB9-9AD1-C76EAF4A5E46}" type="doc">
      <dgm:prSet loTypeId="urn:microsoft.com/office/officeart/2005/8/layout/chart3" loCatId="relationship" qsTypeId="urn:microsoft.com/office/officeart/2005/8/quickstyle/3d9" qsCatId="3D" csTypeId="urn:microsoft.com/office/officeart/2005/8/colors/accent1_2" csCatId="accent1" phldr="1"/>
      <dgm:spPr/>
    </dgm:pt>
    <dgm:pt modelId="{DDAF0371-4A76-4E26-953F-E437CAA723FD}">
      <dgm:prSet phldrT="[文本]" phldr="1"/>
      <dgm:spPr>
        <a:solidFill>
          <a:srgbClr val="FFC000"/>
        </a:solidFill>
      </dgm:spPr>
      <dgm:t>
        <a:bodyPr/>
        <a:lstStyle/>
        <a:p>
          <a:endParaRPr lang="zh-CN" altLang="en-US" dirty="0"/>
        </a:p>
      </dgm:t>
    </dgm:pt>
    <dgm:pt modelId="{46B6BBFD-876E-4EA6-A79B-4EFC4E585E25}" type="parTrans" cxnId="{71BDF89B-C89F-4C71-8D66-BC9F91BB7DA6}">
      <dgm:prSet/>
      <dgm:spPr/>
      <dgm:t>
        <a:bodyPr/>
        <a:lstStyle/>
        <a:p>
          <a:endParaRPr lang="zh-CN" altLang="en-US"/>
        </a:p>
      </dgm:t>
    </dgm:pt>
    <dgm:pt modelId="{887D78BE-51A9-4AF8-A5B6-8440AC09DFD0}" type="sibTrans" cxnId="{71BDF89B-C89F-4C71-8D66-BC9F91BB7DA6}">
      <dgm:prSet/>
      <dgm:spPr/>
      <dgm:t>
        <a:bodyPr/>
        <a:lstStyle/>
        <a:p>
          <a:endParaRPr lang="zh-CN" altLang="en-US"/>
        </a:p>
      </dgm:t>
    </dgm:pt>
    <dgm:pt modelId="{15A903C7-0F85-4689-9712-1C833EB61607}">
      <dgm:prSet phldrT="[文本]" phldr="1"/>
      <dgm:spPr>
        <a:solidFill>
          <a:srgbClr val="3399FF"/>
        </a:solidFill>
      </dgm:spPr>
      <dgm:t>
        <a:bodyPr/>
        <a:lstStyle/>
        <a:p>
          <a:endParaRPr lang="zh-CN" altLang="en-US" dirty="0"/>
        </a:p>
      </dgm:t>
    </dgm:pt>
    <dgm:pt modelId="{1CBF4C43-B6D0-4907-97CF-7DF89B3E4849}" type="parTrans" cxnId="{6E90F185-9DCF-4B26-B70B-C9BBF053781B}">
      <dgm:prSet/>
      <dgm:spPr/>
      <dgm:t>
        <a:bodyPr/>
        <a:lstStyle/>
        <a:p>
          <a:endParaRPr lang="zh-CN" altLang="en-US"/>
        </a:p>
      </dgm:t>
    </dgm:pt>
    <dgm:pt modelId="{18B25368-DF6B-4A82-AF61-C522B908BE94}" type="sibTrans" cxnId="{6E90F185-9DCF-4B26-B70B-C9BBF053781B}">
      <dgm:prSet/>
      <dgm:spPr/>
      <dgm:t>
        <a:bodyPr/>
        <a:lstStyle/>
        <a:p>
          <a:endParaRPr lang="zh-CN" altLang="en-US"/>
        </a:p>
      </dgm:t>
    </dgm:pt>
    <dgm:pt modelId="{558BF4FB-E0C5-4418-ADD6-F5F13CC6E458}">
      <dgm:prSet phldrT="[文本]" phldr="1"/>
      <dgm:spPr>
        <a:solidFill>
          <a:srgbClr val="3399FF"/>
        </a:solidFill>
      </dgm:spPr>
      <dgm:t>
        <a:bodyPr/>
        <a:lstStyle/>
        <a:p>
          <a:endParaRPr lang="zh-CN" altLang="en-US" dirty="0"/>
        </a:p>
      </dgm:t>
    </dgm:pt>
    <dgm:pt modelId="{12410CAD-3AC9-425D-B3B0-F2AA5BA61604}" type="parTrans" cxnId="{A9E8CA3A-E0CD-4025-8442-FE4F92E40F76}">
      <dgm:prSet/>
      <dgm:spPr/>
      <dgm:t>
        <a:bodyPr/>
        <a:lstStyle/>
        <a:p>
          <a:endParaRPr lang="zh-CN" altLang="en-US"/>
        </a:p>
      </dgm:t>
    </dgm:pt>
    <dgm:pt modelId="{C093CAA8-B24C-4638-A63D-7EBED0FF3BAD}" type="sibTrans" cxnId="{A9E8CA3A-E0CD-4025-8442-FE4F92E40F76}">
      <dgm:prSet/>
      <dgm:spPr/>
      <dgm:t>
        <a:bodyPr/>
        <a:lstStyle/>
        <a:p>
          <a:endParaRPr lang="zh-CN" altLang="en-US"/>
        </a:p>
      </dgm:t>
    </dgm:pt>
    <dgm:pt modelId="{B6FF39AB-3FC3-4ADC-97F9-61F2F4AC6661}" type="pres">
      <dgm:prSet presAssocID="{446DE933-5480-4DB9-9AD1-C76EAF4A5E46}" presName="compositeShape" presStyleCnt="0">
        <dgm:presLayoutVars>
          <dgm:chMax val="7"/>
          <dgm:dir/>
          <dgm:resizeHandles val="exact"/>
        </dgm:presLayoutVars>
      </dgm:prSet>
      <dgm:spPr/>
    </dgm:pt>
    <dgm:pt modelId="{A569DBED-D292-49E0-A3AF-B09C18BA6D9B}" type="pres">
      <dgm:prSet presAssocID="{446DE933-5480-4DB9-9AD1-C76EAF4A5E46}" presName="wedge1" presStyleLbl="node1" presStyleIdx="0" presStyleCnt="3" custLinFactNeighborX="-5368" custLinFactNeighborY="2760"/>
      <dgm:spPr/>
      <dgm:t>
        <a:bodyPr/>
        <a:lstStyle/>
        <a:p>
          <a:endParaRPr lang="zh-CN" altLang="en-US"/>
        </a:p>
      </dgm:t>
    </dgm:pt>
    <dgm:pt modelId="{32D5A382-44AE-489E-A685-307BA0F41A8C}" type="pres">
      <dgm:prSet presAssocID="{446DE933-5480-4DB9-9AD1-C76EAF4A5E46}" presName="wedge1Tx" presStyleLbl="node1" presStyleIdx="0" presStyleCnt="3">
        <dgm:presLayoutVars>
          <dgm:chMax val="0"/>
          <dgm:chPref val="0"/>
          <dgm:bulletEnabled val="1"/>
        </dgm:presLayoutVars>
      </dgm:prSet>
      <dgm:spPr/>
      <dgm:t>
        <a:bodyPr/>
        <a:lstStyle/>
        <a:p>
          <a:endParaRPr lang="zh-CN" altLang="en-US"/>
        </a:p>
      </dgm:t>
    </dgm:pt>
    <dgm:pt modelId="{310E4EDD-7FD0-48A4-B62F-CF4EFF1EDC5A}" type="pres">
      <dgm:prSet presAssocID="{446DE933-5480-4DB9-9AD1-C76EAF4A5E46}" presName="wedge2" presStyleLbl="node1" presStyleIdx="1" presStyleCnt="3"/>
      <dgm:spPr/>
      <dgm:t>
        <a:bodyPr/>
        <a:lstStyle/>
        <a:p>
          <a:endParaRPr lang="zh-CN" altLang="en-US"/>
        </a:p>
      </dgm:t>
    </dgm:pt>
    <dgm:pt modelId="{1E6529A2-6E52-417F-A6F8-27E2AC5990B6}" type="pres">
      <dgm:prSet presAssocID="{446DE933-5480-4DB9-9AD1-C76EAF4A5E46}" presName="wedge2Tx" presStyleLbl="node1" presStyleIdx="1" presStyleCnt="3">
        <dgm:presLayoutVars>
          <dgm:chMax val="0"/>
          <dgm:chPref val="0"/>
          <dgm:bulletEnabled val="1"/>
        </dgm:presLayoutVars>
      </dgm:prSet>
      <dgm:spPr/>
      <dgm:t>
        <a:bodyPr/>
        <a:lstStyle/>
        <a:p>
          <a:endParaRPr lang="zh-CN" altLang="en-US"/>
        </a:p>
      </dgm:t>
    </dgm:pt>
    <dgm:pt modelId="{1DC8E23D-D01F-403C-9651-E3D2411410BA}" type="pres">
      <dgm:prSet presAssocID="{446DE933-5480-4DB9-9AD1-C76EAF4A5E46}" presName="wedge3" presStyleLbl="node1" presStyleIdx="2" presStyleCnt="3"/>
      <dgm:spPr/>
      <dgm:t>
        <a:bodyPr/>
        <a:lstStyle/>
        <a:p>
          <a:endParaRPr lang="zh-CN" altLang="en-US"/>
        </a:p>
      </dgm:t>
    </dgm:pt>
    <dgm:pt modelId="{33096D32-F8A2-4680-A6BE-B5A6DFA61D92}" type="pres">
      <dgm:prSet presAssocID="{446DE933-5480-4DB9-9AD1-C76EAF4A5E46}" presName="wedge3Tx" presStyleLbl="node1" presStyleIdx="2" presStyleCnt="3">
        <dgm:presLayoutVars>
          <dgm:chMax val="0"/>
          <dgm:chPref val="0"/>
          <dgm:bulletEnabled val="1"/>
        </dgm:presLayoutVars>
      </dgm:prSet>
      <dgm:spPr/>
      <dgm:t>
        <a:bodyPr/>
        <a:lstStyle/>
        <a:p>
          <a:endParaRPr lang="zh-CN" altLang="en-US"/>
        </a:p>
      </dgm:t>
    </dgm:pt>
  </dgm:ptLst>
  <dgm:cxnLst>
    <dgm:cxn modelId="{A9E8CA3A-E0CD-4025-8442-FE4F92E40F76}" srcId="{446DE933-5480-4DB9-9AD1-C76EAF4A5E46}" destId="{558BF4FB-E0C5-4418-ADD6-F5F13CC6E458}" srcOrd="2" destOrd="0" parTransId="{12410CAD-3AC9-425D-B3B0-F2AA5BA61604}" sibTransId="{C093CAA8-B24C-4638-A63D-7EBED0FF3BAD}"/>
    <dgm:cxn modelId="{43CBFF99-76E9-4544-BC11-B2FAED1ECF7C}" type="presOf" srcId="{15A903C7-0F85-4689-9712-1C833EB61607}" destId="{310E4EDD-7FD0-48A4-B62F-CF4EFF1EDC5A}" srcOrd="0" destOrd="0" presId="urn:microsoft.com/office/officeart/2005/8/layout/chart3"/>
    <dgm:cxn modelId="{35E8BE3A-F915-47FA-8FE9-B0991005A7C3}" type="presOf" srcId="{DDAF0371-4A76-4E26-953F-E437CAA723FD}" destId="{32D5A382-44AE-489E-A685-307BA0F41A8C}" srcOrd="1" destOrd="0" presId="urn:microsoft.com/office/officeart/2005/8/layout/chart3"/>
    <dgm:cxn modelId="{BC01010A-369D-4644-A409-C7F44E1433B4}" type="presOf" srcId="{446DE933-5480-4DB9-9AD1-C76EAF4A5E46}" destId="{B6FF39AB-3FC3-4ADC-97F9-61F2F4AC6661}" srcOrd="0" destOrd="0" presId="urn:microsoft.com/office/officeart/2005/8/layout/chart3"/>
    <dgm:cxn modelId="{90F7CEF9-BE06-40AD-8017-D35116B6B127}" type="presOf" srcId="{558BF4FB-E0C5-4418-ADD6-F5F13CC6E458}" destId="{33096D32-F8A2-4680-A6BE-B5A6DFA61D92}" srcOrd="1" destOrd="0" presId="urn:microsoft.com/office/officeart/2005/8/layout/chart3"/>
    <dgm:cxn modelId="{71BDF89B-C89F-4C71-8D66-BC9F91BB7DA6}" srcId="{446DE933-5480-4DB9-9AD1-C76EAF4A5E46}" destId="{DDAF0371-4A76-4E26-953F-E437CAA723FD}" srcOrd="0" destOrd="0" parTransId="{46B6BBFD-876E-4EA6-A79B-4EFC4E585E25}" sibTransId="{887D78BE-51A9-4AF8-A5B6-8440AC09DFD0}"/>
    <dgm:cxn modelId="{9B2C1109-1F27-48C5-BEEE-ACBA76EAF356}" type="presOf" srcId="{15A903C7-0F85-4689-9712-1C833EB61607}" destId="{1E6529A2-6E52-417F-A6F8-27E2AC5990B6}" srcOrd="1" destOrd="0" presId="urn:microsoft.com/office/officeart/2005/8/layout/chart3"/>
    <dgm:cxn modelId="{0C3008FE-F448-44D8-B9CC-85750334DCC5}" type="presOf" srcId="{558BF4FB-E0C5-4418-ADD6-F5F13CC6E458}" destId="{1DC8E23D-D01F-403C-9651-E3D2411410BA}" srcOrd="0" destOrd="0" presId="urn:microsoft.com/office/officeart/2005/8/layout/chart3"/>
    <dgm:cxn modelId="{6E90F185-9DCF-4B26-B70B-C9BBF053781B}" srcId="{446DE933-5480-4DB9-9AD1-C76EAF4A5E46}" destId="{15A903C7-0F85-4689-9712-1C833EB61607}" srcOrd="1" destOrd="0" parTransId="{1CBF4C43-B6D0-4907-97CF-7DF89B3E4849}" sibTransId="{18B25368-DF6B-4A82-AF61-C522B908BE94}"/>
    <dgm:cxn modelId="{EB9E8ABB-067E-40B5-A75E-30D7D8B162A2}" type="presOf" srcId="{DDAF0371-4A76-4E26-953F-E437CAA723FD}" destId="{A569DBED-D292-49E0-A3AF-B09C18BA6D9B}" srcOrd="0" destOrd="0" presId="urn:microsoft.com/office/officeart/2005/8/layout/chart3"/>
    <dgm:cxn modelId="{12A1286D-A9BA-41AE-8078-053CAB8D52ED}" type="presParOf" srcId="{B6FF39AB-3FC3-4ADC-97F9-61F2F4AC6661}" destId="{A569DBED-D292-49E0-A3AF-B09C18BA6D9B}" srcOrd="0" destOrd="0" presId="urn:microsoft.com/office/officeart/2005/8/layout/chart3"/>
    <dgm:cxn modelId="{DC8C3C86-FB3B-4512-BCF1-35A2E75FB30A}" type="presParOf" srcId="{B6FF39AB-3FC3-4ADC-97F9-61F2F4AC6661}" destId="{32D5A382-44AE-489E-A685-307BA0F41A8C}" srcOrd="1" destOrd="0" presId="urn:microsoft.com/office/officeart/2005/8/layout/chart3"/>
    <dgm:cxn modelId="{09F81D0E-BAEA-4AC3-AE8C-CB0DCD2E4B8E}" type="presParOf" srcId="{B6FF39AB-3FC3-4ADC-97F9-61F2F4AC6661}" destId="{310E4EDD-7FD0-48A4-B62F-CF4EFF1EDC5A}" srcOrd="2" destOrd="0" presId="urn:microsoft.com/office/officeart/2005/8/layout/chart3"/>
    <dgm:cxn modelId="{4019A9C5-D150-47CD-843F-219B798BC1CE}" type="presParOf" srcId="{B6FF39AB-3FC3-4ADC-97F9-61F2F4AC6661}" destId="{1E6529A2-6E52-417F-A6F8-27E2AC5990B6}" srcOrd="3" destOrd="0" presId="urn:microsoft.com/office/officeart/2005/8/layout/chart3"/>
    <dgm:cxn modelId="{AAAC87BB-5DD2-475B-A1AF-FACF0F17C9BE}" type="presParOf" srcId="{B6FF39AB-3FC3-4ADC-97F9-61F2F4AC6661}" destId="{1DC8E23D-D01F-403C-9651-E3D2411410BA}" srcOrd="4" destOrd="0" presId="urn:microsoft.com/office/officeart/2005/8/layout/chart3"/>
    <dgm:cxn modelId="{CC817027-6C42-4AD3-B26C-38461A902CEF}" type="presParOf" srcId="{B6FF39AB-3FC3-4ADC-97F9-61F2F4AC6661}" destId="{33096D32-F8A2-4680-A6BE-B5A6DFA61D92}" srcOrd="5" destOrd="0" presId="urn:microsoft.com/office/officeart/2005/8/layout/chart3"/>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69DBED-D292-49E0-A3AF-B09C18BA6D9B}">
      <dsp:nvSpPr>
        <dsp:cNvPr id="0" name=""/>
        <dsp:cNvSpPr/>
      </dsp:nvSpPr>
      <dsp:spPr>
        <a:xfrm>
          <a:off x="612120" y="435327"/>
          <a:ext cx="4032412" cy="4032412"/>
        </a:xfrm>
        <a:prstGeom prst="pie">
          <a:avLst>
            <a:gd name="adj1" fmla="val 16200000"/>
            <a:gd name="adj2" fmla="val 1800000"/>
          </a:avLst>
        </a:prstGeom>
        <a:solidFill>
          <a:srgbClr val="FFC000"/>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54610" tIns="54610" rIns="54610" bIns="54610" numCol="1" spcCol="1270" anchor="ctr" anchorCtr="0">
          <a:noAutofit/>
          <a:sp3d extrusionH="28000" prstMaterial="matte"/>
        </a:bodyPr>
        <a:lstStyle/>
        <a:p>
          <a:pPr lvl="0" algn="ctr" defTabSz="1911350">
            <a:lnSpc>
              <a:spcPct val="90000"/>
            </a:lnSpc>
            <a:spcBef>
              <a:spcPct val="0"/>
            </a:spcBef>
            <a:spcAft>
              <a:spcPct val="35000"/>
            </a:spcAft>
          </a:pPr>
          <a:endParaRPr lang="zh-CN" altLang="en-US" sz="4300" kern="1200" dirty="0"/>
        </a:p>
      </dsp:txBody>
      <dsp:txXfrm>
        <a:off x="2804504" y="1179403"/>
        <a:ext cx="1368139" cy="1344137"/>
      </dsp:txXfrm>
    </dsp:sp>
    <dsp:sp modelId="{310E4EDD-7FD0-48A4-B62F-CF4EFF1EDC5A}">
      <dsp:nvSpPr>
        <dsp:cNvPr id="0" name=""/>
        <dsp:cNvSpPr/>
      </dsp:nvSpPr>
      <dsp:spPr>
        <a:xfrm>
          <a:off x="620719" y="444045"/>
          <a:ext cx="4032412" cy="4032412"/>
        </a:xfrm>
        <a:prstGeom prst="pie">
          <a:avLst>
            <a:gd name="adj1" fmla="val 1800000"/>
            <a:gd name="adj2" fmla="val 9000000"/>
          </a:avLst>
        </a:prstGeom>
        <a:solidFill>
          <a:srgbClr val="3399FF"/>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72390" tIns="72390" rIns="72390" bIns="72390" numCol="1" spcCol="1270" anchor="ctr" anchorCtr="0">
          <a:noAutofit/>
          <a:sp3d extrusionH="28000" prstMaterial="matte"/>
        </a:bodyPr>
        <a:lstStyle/>
        <a:p>
          <a:pPr lvl="0" algn="ctr" defTabSz="2533650">
            <a:lnSpc>
              <a:spcPct val="90000"/>
            </a:lnSpc>
            <a:spcBef>
              <a:spcPct val="0"/>
            </a:spcBef>
            <a:spcAft>
              <a:spcPct val="35000"/>
            </a:spcAft>
          </a:pPr>
          <a:endParaRPr lang="zh-CN" altLang="en-US" sz="5700" kern="1200" dirty="0"/>
        </a:p>
      </dsp:txBody>
      <dsp:txXfrm>
        <a:off x="1724832" y="2988305"/>
        <a:ext cx="1824186" cy="1248127"/>
      </dsp:txXfrm>
    </dsp:sp>
    <dsp:sp modelId="{1DC8E23D-D01F-403C-9651-E3D2411410BA}">
      <dsp:nvSpPr>
        <dsp:cNvPr id="0" name=""/>
        <dsp:cNvSpPr/>
      </dsp:nvSpPr>
      <dsp:spPr>
        <a:xfrm>
          <a:off x="620719" y="444045"/>
          <a:ext cx="4032412" cy="4032412"/>
        </a:xfrm>
        <a:prstGeom prst="pie">
          <a:avLst>
            <a:gd name="adj1" fmla="val 9000000"/>
            <a:gd name="adj2" fmla="val 16200000"/>
          </a:avLst>
        </a:prstGeom>
        <a:solidFill>
          <a:srgbClr val="3399FF"/>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54610" tIns="54610" rIns="54610" bIns="54610" numCol="1" spcCol="1270" anchor="ctr" anchorCtr="0">
          <a:noAutofit/>
          <a:sp3d extrusionH="28000" prstMaterial="matte"/>
        </a:bodyPr>
        <a:lstStyle/>
        <a:p>
          <a:pPr lvl="0" algn="ctr" defTabSz="1911350">
            <a:lnSpc>
              <a:spcPct val="90000"/>
            </a:lnSpc>
            <a:spcBef>
              <a:spcPct val="0"/>
            </a:spcBef>
            <a:spcAft>
              <a:spcPct val="35000"/>
            </a:spcAft>
          </a:pPr>
          <a:endParaRPr lang="zh-CN" altLang="en-US" sz="4300" kern="1200" dirty="0"/>
        </a:p>
      </dsp:txBody>
      <dsp:txXfrm>
        <a:off x="1052763" y="1236126"/>
        <a:ext cx="1368139" cy="1344137"/>
      </dsp:txXfrm>
    </dsp:sp>
  </dsp:spTree>
</dsp:drawing>
</file>

<file path=ppt/diagrams/layout1.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34" charset="0"/>
                <a:cs typeface="Arial" pitchFamily="34" charset="0"/>
              </a:defRPr>
            </a:lvl1pPr>
          </a:lstStyle>
          <a:p>
            <a:pPr>
              <a:defRPr/>
            </a:pPr>
            <a:endParaRPr lang="zh-CN" altLang="en-US"/>
          </a:p>
        </p:txBody>
      </p:sp>
      <p:sp>
        <p:nvSpPr>
          <p:cNvPr id="3891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34" charset="0"/>
                <a:cs typeface="Arial" pitchFamily="34" charset="0"/>
              </a:defRPr>
            </a:lvl1pPr>
          </a:lstStyle>
          <a:p>
            <a:pPr>
              <a:defRPr/>
            </a:pPr>
            <a:endParaRPr lang="en-US" altLang="zh-CN"/>
          </a:p>
        </p:txBody>
      </p:sp>
      <p:sp>
        <p:nvSpPr>
          <p:cNvPr id="1741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zh-CN" noProof="0" smtClean="0"/>
              <a:t>Click to edit Master text styles</a:t>
            </a:r>
          </a:p>
          <a:p>
            <a:pPr lvl="1"/>
            <a:r>
              <a:rPr lang="en-US" altLang="zh-CN" noProof="0" smtClean="0"/>
              <a:t>Second level</a:t>
            </a:r>
          </a:p>
          <a:p>
            <a:pPr lvl="2"/>
            <a:r>
              <a:rPr lang="en-US" altLang="zh-CN" noProof="0" smtClean="0"/>
              <a:t>Third level</a:t>
            </a:r>
          </a:p>
          <a:p>
            <a:pPr lvl="3"/>
            <a:r>
              <a:rPr lang="en-US" altLang="zh-CN" noProof="0" smtClean="0"/>
              <a:t>Fourth level</a:t>
            </a:r>
          </a:p>
          <a:p>
            <a:pPr lvl="4"/>
            <a:r>
              <a:rPr lang="en-US" altLang="zh-CN" noProof="0" smtClean="0"/>
              <a:t>Fifth level</a:t>
            </a:r>
          </a:p>
        </p:txBody>
      </p:sp>
      <p:sp>
        <p:nvSpPr>
          <p:cNvPr id="3891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34" charset="0"/>
                <a:cs typeface="Arial" pitchFamily="34" charset="0"/>
              </a:defRPr>
            </a:lvl1pPr>
          </a:lstStyle>
          <a:p>
            <a:pPr>
              <a:defRPr/>
            </a:pPr>
            <a:endParaRPr lang="en-US" altLang="zh-CN"/>
          </a:p>
        </p:txBody>
      </p:sp>
      <p:sp>
        <p:nvSpPr>
          <p:cNvPr id="3891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pitchFamily="34" charset="0"/>
                <a:cs typeface="Arial" pitchFamily="34" charset="0"/>
              </a:defRPr>
            </a:lvl1pPr>
          </a:lstStyle>
          <a:p>
            <a:pPr>
              <a:defRPr/>
            </a:pPr>
            <a:fld id="{4356295A-D793-4200-BA87-1FC80277AD2F}" type="slidenum">
              <a:rPr lang="zh-CN" altLang="en-US"/>
              <a:pPr>
                <a:defRPr/>
              </a:pPr>
              <a:t>‹#›</a:t>
            </a:fld>
            <a:endParaRPr lang="en-US" altLang="zh-CN"/>
          </a:p>
        </p:txBody>
      </p:sp>
    </p:spTree>
    <p:extLst>
      <p:ext uri="{BB962C8B-B14F-4D97-AF65-F5344CB8AC3E}">
        <p14:creationId xmlns:p14="http://schemas.microsoft.com/office/powerpoint/2010/main" val="149096442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latin typeface="Arial" charset="0"/>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png"/><Relationship Id="rId7" Type="http://schemas.openxmlformats.org/officeDocument/2006/relationships/image" Target="../media/image11.png"/><Relationship Id="rId2" Type="http://schemas.openxmlformats.org/officeDocument/2006/relationships/image" Target="../media/image7.jpe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4" name="Rectangle 27"/>
          <p:cNvSpPr>
            <a:spLocks noChangeArrowheads="1"/>
          </p:cNvSpPr>
          <p:nvPr/>
        </p:nvSpPr>
        <p:spPr bwMode="gray">
          <a:xfrm rot="21127602">
            <a:off x="381000" y="304800"/>
            <a:ext cx="4267200" cy="4267200"/>
          </a:xfrm>
          <a:prstGeom prst="rect">
            <a:avLst/>
          </a:prstGeom>
          <a:blipFill dpi="0" rotWithShape="1">
            <a:blip r:embed="rId2"/>
            <a:srcRect/>
            <a:stretch>
              <a:fillRect/>
            </a:stretch>
          </a:blipFill>
          <a:ln w="38100">
            <a:solidFill>
              <a:schemeClr val="bg2"/>
            </a:solidFill>
            <a:miter lim="800000"/>
            <a:headEnd/>
            <a:tailEnd/>
          </a:ln>
          <a:effec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zh-CN" altLang="en-US" smtClean="0">
              <a:ea typeface="宋体" charset="-122"/>
            </a:endParaRPr>
          </a:p>
        </p:txBody>
      </p:sp>
      <p:pic>
        <p:nvPicPr>
          <p:cNvPr id="5" name="Picture 12" descr="01"/>
          <p:cNvPicPr>
            <a:picLocks noChangeAspect="1" noChangeArrowheads="1"/>
          </p:cNvPicPr>
          <p:nvPr/>
        </p:nvPicPr>
        <p:blipFill>
          <a:blip r:embed="rId3">
            <a:extLst>
              <a:ext uri="{28A0092B-C50C-407E-A947-70E740481C1C}">
                <a14:useLocalDpi xmlns:a14="http://schemas.microsoft.com/office/drawing/2010/main" val="0"/>
              </a:ext>
            </a:extLst>
          </a:blip>
          <a:srcRect l="15326" b="6250"/>
          <a:stretch>
            <a:fillRect/>
          </a:stretch>
        </p:blipFill>
        <p:spPr bwMode="gray">
          <a:xfrm>
            <a:off x="2466975" y="0"/>
            <a:ext cx="21050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rot="20393039" flipH="1">
            <a:off x="159105" y="1074806"/>
            <a:ext cx="5807609" cy="47083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7" name="Freeform 7"/>
          <p:cNvSpPr>
            <a:spLocks/>
          </p:cNvSpPr>
          <p:nvPr/>
        </p:nvSpPr>
        <p:spPr bwMode="gray">
          <a:xfrm>
            <a:off x="2895600" y="0"/>
            <a:ext cx="6248400" cy="6858000"/>
          </a:xfrm>
          <a:custGeom>
            <a:avLst/>
            <a:gdLst/>
            <a:ahLst/>
            <a:cxnLst>
              <a:cxn ang="0">
                <a:pos x="305" y="4317"/>
              </a:cxn>
              <a:cxn ang="0">
                <a:pos x="0" y="0"/>
              </a:cxn>
              <a:cxn ang="0">
                <a:pos x="3936" y="0"/>
              </a:cxn>
              <a:cxn ang="0">
                <a:pos x="3936" y="4320"/>
              </a:cxn>
              <a:cxn ang="0">
                <a:pos x="305" y="4317"/>
              </a:cxn>
            </a:cxnLst>
            <a:rect l="0" t="0" r="r" b="b"/>
            <a:pathLst>
              <a:path w="3936" h="4320">
                <a:moveTo>
                  <a:pt x="305" y="4317"/>
                </a:moveTo>
                <a:lnTo>
                  <a:pt x="0" y="0"/>
                </a:lnTo>
                <a:lnTo>
                  <a:pt x="3936" y="0"/>
                </a:lnTo>
                <a:lnTo>
                  <a:pt x="3936" y="4320"/>
                </a:lnTo>
                <a:lnTo>
                  <a:pt x="305" y="4317"/>
                </a:lnTo>
                <a:close/>
              </a:path>
            </a:pathLst>
          </a:custGeom>
          <a:gradFill rotWithShape="1">
            <a:gsLst>
              <a:gs pos="0">
                <a:schemeClr val="folHlink"/>
              </a:gs>
              <a:gs pos="100000">
                <a:schemeClr val="folHlink">
                  <a:gamma/>
                  <a:tint val="73725"/>
                  <a:invGamma/>
                </a:schemeClr>
              </a:gs>
            </a:gsLst>
            <a:lin ang="0" scaled="1"/>
          </a:gradFill>
          <a:ln w="9525">
            <a:noFill/>
            <a:round/>
            <a:headEnd/>
            <a:tailEnd/>
          </a:ln>
          <a:effec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zh-CN" altLang="en-US" smtClean="0">
              <a:ea typeface="宋体" charset="-122"/>
            </a:endParaRPr>
          </a:p>
        </p:txBody>
      </p:sp>
      <p:sp>
        <p:nvSpPr>
          <p:cNvPr id="8" name="Line 13"/>
          <p:cNvSpPr>
            <a:spLocks noChangeShapeType="1"/>
          </p:cNvSpPr>
          <p:nvPr/>
        </p:nvSpPr>
        <p:spPr bwMode="gray">
          <a:xfrm>
            <a:off x="3657600" y="5257800"/>
            <a:ext cx="5029200"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9" name="Line 14"/>
          <p:cNvSpPr>
            <a:spLocks noChangeShapeType="1"/>
          </p:cNvSpPr>
          <p:nvPr/>
        </p:nvSpPr>
        <p:spPr bwMode="gray">
          <a:xfrm>
            <a:off x="3657600" y="5486400"/>
            <a:ext cx="5029200"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0" name="Line 15"/>
          <p:cNvSpPr>
            <a:spLocks noChangeShapeType="1"/>
          </p:cNvSpPr>
          <p:nvPr/>
        </p:nvSpPr>
        <p:spPr bwMode="gray">
          <a:xfrm>
            <a:off x="3657600" y="5715000"/>
            <a:ext cx="5029200"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1" name="Line 16"/>
          <p:cNvSpPr>
            <a:spLocks noChangeShapeType="1"/>
          </p:cNvSpPr>
          <p:nvPr/>
        </p:nvSpPr>
        <p:spPr bwMode="gray">
          <a:xfrm>
            <a:off x="3657600" y="5943600"/>
            <a:ext cx="5029200"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2" name="Line 17"/>
          <p:cNvSpPr>
            <a:spLocks noChangeShapeType="1"/>
          </p:cNvSpPr>
          <p:nvPr/>
        </p:nvSpPr>
        <p:spPr bwMode="gray">
          <a:xfrm>
            <a:off x="3657600" y="6172200"/>
            <a:ext cx="5029200"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zh-CN" altLang="en-US"/>
          </a:p>
        </p:txBody>
      </p:sp>
      <p:pic>
        <p:nvPicPr>
          <p:cNvPr id="13" name="Picture 29" descr="0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gray">
          <a:xfrm>
            <a:off x="1444625" y="0"/>
            <a:ext cx="384175"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0" descr="0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gray">
          <a:xfrm>
            <a:off x="1300163" y="1193800"/>
            <a:ext cx="396875"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6"/>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6948488" y="5995988"/>
            <a:ext cx="2062162"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9"/>
          <p:cNvPicPr>
            <a:picLocks noChangeAspect="1" noChangeArrowheads="1"/>
          </p:cNvPicPr>
          <p:nvPr userDrawn="1"/>
        </p:nvPicPr>
        <p:blipFill>
          <a:blip r:embed="rId8"/>
          <a:srcRect/>
          <a:stretch>
            <a:fillRect/>
          </a:stretch>
        </p:blipFill>
        <p:spPr bwMode="auto">
          <a:xfrm rot="20237983">
            <a:off x="3670300" y="4487863"/>
            <a:ext cx="3790950" cy="15398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194" name="Rectangle 2"/>
          <p:cNvSpPr>
            <a:spLocks noGrp="1" noChangeArrowheads="1"/>
          </p:cNvSpPr>
          <p:nvPr>
            <p:ph type="ctrTitle"/>
          </p:nvPr>
        </p:nvSpPr>
        <p:spPr>
          <a:xfrm>
            <a:off x="3048000" y="1295400"/>
            <a:ext cx="5638800" cy="1012825"/>
          </a:xfrm>
        </p:spPr>
        <p:txBody>
          <a:bodyPr/>
          <a:lstStyle>
            <a:lvl1pPr algn="r">
              <a:defRPr sz="5500"/>
            </a:lvl1pPr>
          </a:lstStyle>
          <a:p>
            <a:r>
              <a:rPr lang="zh-CN" altLang="en-US"/>
              <a:t>单击此处编辑母版标题样式</a:t>
            </a:r>
          </a:p>
        </p:txBody>
      </p:sp>
      <p:sp>
        <p:nvSpPr>
          <p:cNvPr id="8195" name="Rectangle 3"/>
          <p:cNvSpPr>
            <a:spLocks noGrp="1" noChangeArrowheads="1"/>
          </p:cNvSpPr>
          <p:nvPr>
            <p:ph type="subTitle" idx="1"/>
          </p:nvPr>
        </p:nvSpPr>
        <p:spPr>
          <a:xfrm>
            <a:off x="3733800" y="2514600"/>
            <a:ext cx="4953000" cy="533400"/>
          </a:xfrm>
          <a:effectLst>
            <a:outerShdw dist="17961" dir="2700000" algn="ctr" rotWithShape="0">
              <a:schemeClr val="bg2"/>
            </a:outerShdw>
          </a:effectLst>
        </p:spPr>
        <p:txBody>
          <a:bodyPr/>
          <a:lstStyle>
            <a:lvl1pPr marL="0" indent="0" algn="r">
              <a:buFontTx/>
              <a:buNone/>
              <a:defRPr sz="2000"/>
            </a:lvl1pPr>
          </a:lstStyle>
          <a:p>
            <a:r>
              <a:rPr lang="zh-CN" altLang="en-US"/>
              <a:t>单击此处编辑母版副标题样式</a:t>
            </a:r>
          </a:p>
        </p:txBody>
      </p:sp>
      <p:sp>
        <p:nvSpPr>
          <p:cNvPr id="17" name="Rectangle 4"/>
          <p:cNvSpPr>
            <a:spLocks noGrp="1" noChangeArrowheads="1"/>
          </p:cNvSpPr>
          <p:nvPr>
            <p:ph type="dt" sz="half" idx="10"/>
          </p:nvPr>
        </p:nvSpPr>
        <p:spPr>
          <a:xfrm>
            <a:off x="457200" y="6477000"/>
            <a:ext cx="2133600" cy="244475"/>
          </a:xfrm>
        </p:spPr>
        <p:txBody>
          <a:bodyPr/>
          <a:lstStyle>
            <a:lvl1pPr>
              <a:defRPr dirty="0"/>
            </a:lvl1pPr>
          </a:lstStyle>
          <a:p>
            <a:pPr>
              <a:defRPr/>
            </a:pPr>
            <a:endParaRPr lang="en-US" altLang="zh-CN"/>
          </a:p>
        </p:txBody>
      </p:sp>
      <p:sp>
        <p:nvSpPr>
          <p:cNvPr id="18" name="Rectangle 5"/>
          <p:cNvSpPr>
            <a:spLocks noGrp="1" noChangeArrowheads="1"/>
          </p:cNvSpPr>
          <p:nvPr>
            <p:ph type="ftr" sz="quarter" idx="11"/>
          </p:nvPr>
        </p:nvSpPr>
        <p:spPr>
          <a:xfrm>
            <a:off x="3124200" y="6477000"/>
            <a:ext cx="2895600" cy="244475"/>
          </a:xfrm>
        </p:spPr>
        <p:txBody>
          <a:bodyPr/>
          <a:lstStyle>
            <a:lvl1pPr>
              <a:defRPr/>
            </a:lvl1pPr>
          </a:lstStyle>
          <a:p>
            <a:pPr>
              <a:defRPr/>
            </a:pPr>
            <a:endParaRPr lang="en-US" altLang="zh-CN"/>
          </a:p>
        </p:txBody>
      </p:sp>
      <p:sp>
        <p:nvSpPr>
          <p:cNvPr id="19" name="Rectangle 6"/>
          <p:cNvSpPr>
            <a:spLocks noGrp="1" noChangeArrowheads="1"/>
          </p:cNvSpPr>
          <p:nvPr>
            <p:ph type="sldNum" sz="quarter" idx="12"/>
          </p:nvPr>
        </p:nvSpPr>
        <p:spPr>
          <a:xfrm>
            <a:off x="6553200" y="6477000"/>
            <a:ext cx="2133600" cy="244475"/>
          </a:xfrm>
        </p:spPr>
        <p:txBody>
          <a:bodyPr/>
          <a:lstStyle>
            <a:lvl1pPr>
              <a:defRPr/>
            </a:lvl1pPr>
          </a:lstStyle>
          <a:p>
            <a:pPr>
              <a:defRPr/>
            </a:pPr>
            <a:fld id="{AEB56A27-3600-417A-B47D-422A28D76637}" type="slidenum">
              <a:rPr lang="zh-CN" altLang="en-US"/>
              <a:pPr>
                <a:defRPr/>
              </a:pPr>
              <a:t>‹#›</a:t>
            </a:fld>
            <a:endParaRPr lang="en-US" altLang="zh-CN"/>
          </a:p>
        </p:txBody>
      </p:sp>
    </p:spTree>
    <p:extLst>
      <p:ext uri="{BB962C8B-B14F-4D97-AF65-F5344CB8AC3E}">
        <p14:creationId xmlns:p14="http://schemas.microsoft.com/office/powerpoint/2010/main" val="404880091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30E2E588-FB86-4382-8C28-D873972923D9}" type="slidenum">
              <a:rPr lang="zh-CN" altLang="en-US"/>
              <a:pPr>
                <a:defRPr/>
              </a:pPr>
              <a:t>‹#›</a:t>
            </a:fld>
            <a:endParaRPr lang="en-US" altLang="zh-CN"/>
          </a:p>
        </p:txBody>
      </p:sp>
    </p:spTree>
    <p:extLst>
      <p:ext uri="{BB962C8B-B14F-4D97-AF65-F5344CB8AC3E}">
        <p14:creationId xmlns:p14="http://schemas.microsoft.com/office/powerpoint/2010/main" val="96046126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76200"/>
            <a:ext cx="2057400" cy="6049963"/>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76200"/>
            <a:ext cx="6019800" cy="6049963"/>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993EC013-98FD-49BC-9716-B37B0579AFBE}" type="slidenum">
              <a:rPr lang="zh-CN" altLang="en-US"/>
              <a:pPr>
                <a:defRPr/>
              </a:pPr>
              <a:t>‹#›</a:t>
            </a:fld>
            <a:endParaRPr lang="en-US" altLang="zh-CN"/>
          </a:p>
        </p:txBody>
      </p:sp>
    </p:spTree>
    <p:extLst>
      <p:ext uri="{BB962C8B-B14F-4D97-AF65-F5344CB8AC3E}">
        <p14:creationId xmlns:p14="http://schemas.microsoft.com/office/powerpoint/2010/main" val="308292491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99592" y="116632"/>
            <a:ext cx="6934200" cy="914400"/>
          </a:xfr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0A202F72-7DC7-4137-9BE1-D9EC939261F6}" type="slidenum">
              <a:rPr lang="zh-CN" altLang="en-US"/>
              <a:pPr>
                <a:defRPr/>
              </a:pPr>
              <a:t>‹#›</a:t>
            </a:fld>
            <a:endParaRPr lang="en-US" altLang="zh-CN"/>
          </a:p>
        </p:txBody>
      </p:sp>
    </p:spTree>
    <p:extLst>
      <p:ext uri="{BB962C8B-B14F-4D97-AF65-F5344CB8AC3E}">
        <p14:creationId xmlns:p14="http://schemas.microsoft.com/office/powerpoint/2010/main" val="193222503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664E9D08-C2EA-49F5-9B58-2C2365674966}" type="slidenum">
              <a:rPr lang="zh-CN" altLang="en-US"/>
              <a:pPr>
                <a:defRPr/>
              </a:pPr>
              <a:t>‹#›</a:t>
            </a:fld>
            <a:endParaRPr lang="en-US" altLang="zh-CN"/>
          </a:p>
        </p:txBody>
      </p:sp>
    </p:spTree>
    <p:extLst>
      <p:ext uri="{BB962C8B-B14F-4D97-AF65-F5344CB8AC3E}">
        <p14:creationId xmlns:p14="http://schemas.microsoft.com/office/powerpoint/2010/main" val="387432289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744F4625-DAD2-478A-A973-661B2B9F73ED}" type="slidenum">
              <a:rPr lang="zh-CN" altLang="en-US"/>
              <a:pPr>
                <a:defRPr/>
              </a:pPr>
              <a:t>‹#›</a:t>
            </a:fld>
            <a:endParaRPr lang="en-US" altLang="zh-CN"/>
          </a:p>
        </p:txBody>
      </p:sp>
    </p:spTree>
    <p:extLst>
      <p:ext uri="{BB962C8B-B14F-4D97-AF65-F5344CB8AC3E}">
        <p14:creationId xmlns:p14="http://schemas.microsoft.com/office/powerpoint/2010/main" val="47165514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9" name="Rectangle 6"/>
          <p:cNvSpPr>
            <a:spLocks noGrp="1" noChangeArrowheads="1"/>
          </p:cNvSpPr>
          <p:nvPr>
            <p:ph type="sldNum" sz="quarter" idx="12"/>
          </p:nvPr>
        </p:nvSpPr>
        <p:spPr>
          <a:ln/>
        </p:spPr>
        <p:txBody>
          <a:bodyPr/>
          <a:lstStyle>
            <a:lvl1pPr>
              <a:defRPr/>
            </a:lvl1pPr>
          </a:lstStyle>
          <a:p>
            <a:pPr>
              <a:defRPr/>
            </a:pPr>
            <a:fld id="{6045E252-C787-4AAC-987D-A421376E17FC}" type="slidenum">
              <a:rPr lang="zh-CN" altLang="en-US"/>
              <a:pPr>
                <a:defRPr/>
              </a:pPr>
              <a:t>‹#›</a:t>
            </a:fld>
            <a:endParaRPr lang="en-US" altLang="zh-CN"/>
          </a:p>
        </p:txBody>
      </p:sp>
    </p:spTree>
    <p:extLst>
      <p:ext uri="{BB962C8B-B14F-4D97-AF65-F5344CB8AC3E}">
        <p14:creationId xmlns:p14="http://schemas.microsoft.com/office/powerpoint/2010/main" val="260029629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2"/>
          </p:nvPr>
        </p:nvSpPr>
        <p:spPr>
          <a:ln/>
        </p:spPr>
        <p:txBody>
          <a:bodyPr/>
          <a:lstStyle>
            <a:lvl1pPr>
              <a:defRPr/>
            </a:lvl1pPr>
          </a:lstStyle>
          <a:p>
            <a:pPr>
              <a:defRPr/>
            </a:pPr>
            <a:fld id="{2EA5D5C8-A1C6-4633-8A24-914572BBDF2C}" type="slidenum">
              <a:rPr lang="zh-CN" altLang="en-US"/>
              <a:pPr>
                <a:defRPr/>
              </a:pPr>
              <a:t>‹#›</a:t>
            </a:fld>
            <a:endParaRPr lang="en-US" altLang="zh-CN"/>
          </a:p>
        </p:txBody>
      </p:sp>
    </p:spTree>
    <p:extLst>
      <p:ext uri="{BB962C8B-B14F-4D97-AF65-F5344CB8AC3E}">
        <p14:creationId xmlns:p14="http://schemas.microsoft.com/office/powerpoint/2010/main" val="360257509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4" name="Rectangle 6"/>
          <p:cNvSpPr>
            <a:spLocks noGrp="1" noChangeArrowheads="1"/>
          </p:cNvSpPr>
          <p:nvPr>
            <p:ph type="sldNum" sz="quarter" idx="12"/>
          </p:nvPr>
        </p:nvSpPr>
        <p:spPr>
          <a:ln/>
        </p:spPr>
        <p:txBody>
          <a:bodyPr/>
          <a:lstStyle>
            <a:lvl1pPr>
              <a:defRPr/>
            </a:lvl1pPr>
          </a:lstStyle>
          <a:p>
            <a:pPr>
              <a:defRPr/>
            </a:pPr>
            <a:fld id="{DD9BFD03-E588-41A7-884E-725CCBF8B197}" type="slidenum">
              <a:rPr lang="zh-CN" altLang="en-US"/>
              <a:pPr>
                <a:defRPr/>
              </a:pPr>
              <a:t>‹#›</a:t>
            </a:fld>
            <a:endParaRPr lang="en-US" altLang="zh-CN"/>
          </a:p>
        </p:txBody>
      </p:sp>
    </p:spTree>
    <p:extLst>
      <p:ext uri="{BB962C8B-B14F-4D97-AF65-F5344CB8AC3E}">
        <p14:creationId xmlns:p14="http://schemas.microsoft.com/office/powerpoint/2010/main" val="411545669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AD8F4FB6-13A2-4DFE-B61E-14C64A9F1436}" type="slidenum">
              <a:rPr lang="zh-CN" altLang="en-US"/>
              <a:pPr>
                <a:defRPr/>
              </a:pPr>
              <a:t>‹#›</a:t>
            </a:fld>
            <a:endParaRPr lang="en-US" altLang="zh-CN"/>
          </a:p>
        </p:txBody>
      </p:sp>
    </p:spTree>
    <p:extLst>
      <p:ext uri="{BB962C8B-B14F-4D97-AF65-F5344CB8AC3E}">
        <p14:creationId xmlns:p14="http://schemas.microsoft.com/office/powerpoint/2010/main" val="324449423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E4334825-C705-4B2B-A8B0-39712E1549E0}" type="slidenum">
              <a:rPr lang="zh-CN" altLang="en-US"/>
              <a:pPr>
                <a:defRPr/>
              </a:pPr>
              <a:t>‹#›</a:t>
            </a:fld>
            <a:endParaRPr lang="en-US" altLang="zh-CN"/>
          </a:p>
        </p:txBody>
      </p:sp>
    </p:spTree>
    <p:extLst>
      <p:ext uri="{BB962C8B-B14F-4D97-AF65-F5344CB8AC3E}">
        <p14:creationId xmlns:p14="http://schemas.microsoft.com/office/powerpoint/2010/main" val="207939575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18" Type="http://schemas.openxmlformats.org/officeDocument/2006/relationships/image" Target="../media/image6.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8" descr="01"/>
          <p:cNvPicPr>
            <a:picLocks noChangeAspect="1" noChangeArrowheads="1"/>
          </p:cNvPicPr>
          <p:nvPr/>
        </p:nvPicPr>
        <p:blipFill>
          <a:blip r:embed="rId13">
            <a:extLst>
              <a:ext uri="{28A0092B-C50C-407E-A947-70E740481C1C}">
                <a14:useLocalDpi xmlns:a14="http://schemas.microsoft.com/office/drawing/2010/main" val="0"/>
              </a:ext>
            </a:extLst>
          </a:blip>
          <a:srcRect l="8531" b="6250"/>
          <a:stretch>
            <a:fillRect/>
          </a:stretch>
        </p:blipFill>
        <p:spPr bwMode="gray">
          <a:xfrm>
            <a:off x="0" y="0"/>
            <a:ext cx="1600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3" name="Freeform 29"/>
          <p:cNvSpPr>
            <a:spLocks/>
          </p:cNvSpPr>
          <p:nvPr/>
        </p:nvSpPr>
        <p:spPr bwMode="ltGray">
          <a:xfrm>
            <a:off x="228600" y="0"/>
            <a:ext cx="8915400" cy="6883400"/>
          </a:xfrm>
          <a:custGeom>
            <a:avLst/>
            <a:gdLst/>
            <a:ahLst/>
            <a:cxnLst>
              <a:cxn ang="0">
                <a:pos x="312" y="4336"/>
              </a:cxn>
              <a:cxn ang="0">
                <a:pos x="0" y="0"/>
              </a:cxn>
              <a:cxn ang="0">
                <a:pos x="5480" y="0"/>
              </a:cxn>
              <a:cxn ang="0">
                <a:pos x="5480" y="4320"/>
              </a:cxn>
              <a:cxn ang="0">
                <a:pos x="312" y="4336"/>
              </a:cxn>
            </a:cxnLst>
            <a:rect l="0" t="0" r="r" b="b"/>
            <a:pathLst>
              <a:path w="5480" h="4336">
                <a:moveTo>
                  <a:pt x="312" y="4336"/>
                </a:moveTo>
                <a:lnTo>
                  <a:pt x="0" y="0"/>
                </a:lnTo>
                <a:lnTo>
                  <a:pt x="5480" y="0"/>
                </a:lnTo>
                <a:lnTo>
                  <a:pt x="5480" y="4320"/>
                </a:lnTo>
                <a:lnTo>
                  <a:pt x="312" y="4336"/>
                </a:lnTo>
                <a:close/>
              </a:path>
            </a:pathLst>
          </a:custGeom>
          <a:gradFill rotWithShape="1">
            <a:gsLst>
              <a:gs pos="0">
                <a:schemeClr val="folHlink">
                  <a:gamma/>
                  <a:tint val="33725"/>
                  <a:invGamma/>
                </a:schemeClr>
              </a:gs>
              <a:gs pos="100000">
                <a:schemeClr val="folHlink"/>
              </a:gs>
            </a:gsLst>
            <a:lin ang="0" scaled="1"/>
          </a:gradFill>
          <a:ln w="9525">
            <a:noFill/>
            <a:round/>
            <a:headEnd/>
            <a:tailEnd/>
          </a:ln>
          <a:effec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zh-CN" altLang="en-US" smtClean="0">
              <a:ea typeface="宋体" charset="-122"/>
            </a:endParaRPr>
          </a:p>
        </p:txBody>
      </p:sp>
      <p:sp>
        <p:nvSpPr>
          <p:cNvPr id="1028" name="Rectangle 2"/>
          <p:cNvSpPr>
            <a:spLocks noGrp="1" noChangeArrowheads="1"/>
          </p:cNvSpPr>
          <p:nvPr>
            <p:ph type="title"/>
          </p:nvPr>
        </p:nvSpPr>
        <p:spPr bwMode="gray">
          <a:xfrm>
            <a:off x="914400" y="76200"/>
            <a:ext cx="6934200" cy="914400"/>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1029" name="Rectangle 3"/>
          <p:cNvSpPr>
            <a:spLocks noGrp="1" noChangeArrowheads="1"/>
          </p:cNvSpPr>
          <p:nvPr>
            <p:ph type="body" idx="1"/>
          </p:nvPr>
        </p:nvSpPr>
        <p:spPr bwMode="gray">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2" name="Rectangle 4"/>
          <p:cNvSpPr>
            <a:spLocks noGrp="1" noChangeArrowheads="1"/>
          </p:cNvSpPr>
          <p:nvPr>
            <p:ph type="dt" sz="half" idx="2"/>
          </p:nvPr>
        </p:nvSpPr>
        <p:spPr bwMode="gray">
          <a:xfrm>
            <a:off x="2819400" y="6477000"/>
            <a:ext cx="2133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34" charset="0"/>
                <a:ea typeface="宋体" pitchFamily="2" charset="-122"/>
                <a:cs typeface="Arial" pitchFamily="34" charset="0"/>
              </a:defRPr>
            </a:lvl1pPr>
          </a:lstStyle>
          <a:p>
            <a:pPr>
              <a:defRPr/>
            </a:pPr>
            <a:endParaRPr lang="en-US" altLang="zh-CN"/>
          </a:p>
        </p:txBody>
      </p:sp>
      <p:sp>
        <p:nvSpPr>
          <p:cNvPr id="3" name="Rectangle 5"/>
          <p:cNvSpPr>
            <a:spLocks noGrp="1" noChangeArrowheads="1"/>
          </p:cNvSpPr>
          <p:nvPr>
            <p:ph type="ftr" sz="quarter" idx="3"/>
          </p:nvPr>
        </p:nvSpPr>
        <p:spPr bwMode="gray">
          <a:xfrm>
            <a:off x="5029200" y="6477000"/>
            <a:ext cx="19812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ea typeface="宋体" pitchFamily="2" charset="-122"/>
                <a:cs typeface="Arial" pitchFamily="34" charset="0"/>
              </a:defRPr>
            </a:lvl1pPr>
          </a:lstStyle>
          <a:p>
            <a:pPr>
              <a:defRPr/>
            </a:pPr>
            <a:endParaRPr lang="en-US" altLang="zh-CN"/>
          </a:p>
        </p:txBody>
      </p:sp>
      <p:sp>
        <p:nvSpPr>
          <p:cNvPr id="1030" name="Rectangle 6"/>
          <p:cNvSpPr>
            <a:spLocks noGrp="1" noChangeArrowheads="1"/>
          </p:cNvSpPr>
          <p:nvPr>
            <p:ph type="sldNum" sz="quarter" idx="4"/>
          </p:nvPr>
        </p:nvSpPr>
        <p:spPr bwMode="gray">
          <a:xfrm>
            <a:off x="152400" y="6477000"/>
            <a:ext cx="3810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ea typeface="宋体" pitchFamily="2" charset="-122"/>
                <a:cs typeface="Arial" pitchFamily="34" charset="0"/>
              </a:defRPr>
            </a:lvl1pPr>
          </a:lstStyle>
          <a:p>
            <a:pPr>
              <a:defRPr/>
            </a:pPr>
            <a:fld id="{E891FE81-2EBC-4C25-A2F7-67617F03A14B}" type="slidenum">
              <a:rPr lang="zh-CN" altLang="en-US"/>
              <a:pPr>
                <a:defRPr/>
              </a:pPr>
              <a:t>‹#›</a:t>
            </a:fld>
            <a:endParaRPr lang="en-US" altLang="zh-CN"/>
          </a:p>
        </p:txBody>
      </p:sp>
      <p:sp>
        <p:nvSpPr>
          <p:cNvPr id="1033" name="Text Box 21"/>
          <p:cNvSpPr txBox="1">
            <a:spLocks noChangeArrowheads="1"/>
          </p:cNvSpPr>
          <p:nvPr userDrawn="1"/>
        </p:nvSpPr>
        <p:spPr bwMode="gray">
          <a:xfrm>
            <a:off x="7050088" y="6465888"/>
            <a:ext cx="16557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zh-CN" sz="1400">
                <a:ea typeface="宋体" charset="-122"/>
              </a:rPr>
              <a:t>www.czedu.gov.cn</a:t>
            </a:r>
          </a:p>
        </p:txBody>
      </p:sp>
      <p:grpSp>
        <p:nvGrpSpPr>
          <p:cNvPr id="1034" name="Group 22"/>
          <p:cNvGrpSpPr>
            <a:grpSpLocks/>
          </p:cNvGrpSpPr>
          <p:nvPr/>
        </p:nvGrpSpPr>
        <p:grpSpPr bwMode="auto">
          <a:xfrm>
            <a:off x="762000" y="381000"/>
            <a:ext cx="6781800" cy="609600"/>
            <a:chOff x="480" y="240"/>
            <a:chExt cx="3168" cy="576"/>
          </a:xfrm>
        </p:grpSpPr>
        <p:sp>
          <p:nvSpPr>
            <p:cNvPr id="4" name="Line 23"/>
            <p:cNvSpPr>
              <a:spLocks noChangeShapeType="1"/>
            </p:cNvSpPr>
            <p:nvPr userDrawn="1"/>
          </p:nvSpPr>
          <p:spPr bwMode="gray">
            <a:xfrm>
              <a:off x="480" y="240"/>
              <a:ext cx="3168" cy="0"/>
            </a:xfrm>
            <a:prstGeom prst="line">
              <a:avLst/>
            </a:prstGeom>
            <a:noFill/>
            <a:ln w="9525">
              <a:solidFill>
                <a:schemeClr val="bg1">
                  <a:alpha val="50195"/>
                </a:schemeClr>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041" name="Line 24"/>
            <p:cNvSpPr>
              <a:spLocks noChangeShapeType="1"/>
            </p:cNvSpPr>
            <p:nvPr userDrawn="1"/>
          </p:nvSpPr>
          <p:spPr bwMode="gray">
            <a:xfrm>
              <a:off x="480" y="384"/>
              <a:ext cx="3168" cy="0"/>
            </a:xfrm>
            <a:prstGeom prst="line">
              <a:avLst/>
            </a:prstGeom>
            <a:noFill/>
            <a:ln w="9525">
              <a:solidFill>
                <a:schemeClr val="bg1">
                  <a:alpha val="50195"/>
                </a:schemeClr>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042" name="Line 25"/>
            <p:cNvSpPr>
              <a:spLocks noChangeShapeType="1"/>
            </p:cNvSpPr>
            <p:nvPr userDrawn="1"/>
          </p:nvSpPr>
          <p:spPr bwMode="gray">
            <a:xfrm>
              <a:off x="480" y="528"/>
              <a:ext cx="3168" cy="0"/>
            </a:xfrm>
            <a:prstGeom prst="line">
              <a:avLst/>
            </a:prstGeom>
            <a:noFill/>
            <a:ln w="9525">
              <a:solidFill>
                <a:schemeClr val="bg1">
                  <a:alpha val="50195"/>
                </a:schemeClr>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043" name="Line 26"/>
            <p:cNvSpPr>
              <a:spLocks noChangeShapeType="1"/>
            </p:cNvSpPr>
            <p:nvPr userDrawn="1"/>
          </p:nvSpPr>
          <p:spPr bwMode="gray">
            <a:xfrm>
              <a:off x="480" y="672"/>
              <a:ext cx="3168" cy="0"/>
            </a:xfrm>
            <a:prstGeom prst="line">
              <a:avLst/>
            </a:prstGeom>
            <a:noFill/>
            <a:ln w="9525">
              <a:solidFill>
                <a:schemeClr val="bg1">
                  <a:alpha val="50195"/>
                </a:schemeClr>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044" name="Line 27"/>
            <p:cNvSpPr>
              <a:spLocks noChangeShapeType="1"/>
            </p:cNvSpPr>
            <p:nvPr userDrawn="1"/>
          </p:nvSpPr>
          <p:spPr bwMode="gray">
            <a:xfrm>
              <a:off x="480" y="816"/>
              <a:ext cx="3168" cy="0"/>
            </a:xfrm>
            <a:prstGeom prst="line">
              <a:avLst/>
            </a:prstGeom>
            <a:noFill/>
            <a:ln w="9525">
              <a:solidFill>
                <a:schemeClr val="bg1">
                  <a:alpha val="50195"/>
                </a:schemeClr>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1040" name="Rectangle 16" descr="04"/>
          <p:cNvSpPr>
            <a:spLocks noChangeArrowheads="1"/>
          </p:cNvSpPr>
          <p:nvPr/>
        </p:nvSpPr>
        <p:spPr bwMode="gray">
          <a:xfrm rot="1760290">
            <a:off x="8013700" y="263525"/>
            <a:ext cx="901700" cy="901700"/>
          </a:xfrm>
          <a:prstGeom prst="rect">
            <a:avLst/>
          </a:prstGeom>
          <a:blipFill dpi="0" rotWithShape="1">
            <a:blip r:embed="rId14" cstate="print"/>
            <a:srcRect/>
            <a:stretch>
              <a:fillRect/>
            </a:stretch>
          </a:blipFill>
          <a:ln w="38100">
            <a:solidFill>
              <a:schemeClr val="bg2"/>
            </a:solidFill>
            <a:miter lim="800000"/>
            <a:headEnd/>
            <a:tailEnd/>
          </a:ln>
          <a:effec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zh-CN" altLang="en-US" smtClean="0">
              <a:ea typeface="宋体" charset="-122"/>
            </a:endParaRPr>
          </a:p>
        </p:txBody>
      </p:sp>
      <p:pic>
        <p:nvPicPr>
          <p:cNvPr id="21" name="Picture 2"/>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793888" flipH="1">
            <a:off x="7240084" y="227050"/>
            <a:ext cx="1204331" cy="9763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37" name="Picture 18" descr="0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gray">
          <a:xfrm>
            <a:off x="8674100" y="193675"/>
            <a:ext cx="165100"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8" name="Picture 19" descr="04"/>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gray">
          <a:xfrm>
            <a:off x="7747000" y="0"/>
            <a:ext cx="190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3"/>
          <p:cNvPicPr>
            <a:picLocks noChangeAspect="1" noChangeArrowheads="1"/>
          </p:cNvPicPr>
          <p:nvPr userDrawn="1"/>
        </p:nvPicPr>
        <p:blipFill>
          <a:blip r:embed="rId18"/>
          <a:srcRect/>
          <a:stretch>
            <a:fillRect/>
          </a:stretch>
        </p:blipFill>
        <p:spPr bwMode="auto">
          <a:xfrm rot="19854377">
            <a:off x="61913" y="5449888"/>
            <a:ext cx="1549400" cy="13255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83"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txStyles>
    <p:titleStyle>
      <a:lvl1pPr algn="l" rtl="0" eaLnBrk="0" fontAlgn="base" hangingPunct="0">
        <a:spcBef>
          <a:spcPct val="0"/>
        </a:spcBef>
        <a:spcAft>
          <a:spcPct val="0"/>
        </a:spcAft>
        <a:defRPr sz="4400" b="1">
          <a:solidFill>
            <a:schemeClr val="tx1"/>
          </a:solidFill>
          <a:latin typeface="+mj-lt"/>
          <a:ea typeface="+mj-ea"/>
          <a:cs typeface="+mj-cs"/>
        </a:defRPr>
      </a:lvl1pPr>
      <a:lvl2pPr algn="l" rtl="0" eaLnBrk="0" fontAlgn="base" hangingPunct="0">
        <a:spcBef>
          <a:spcPct val="0"/>
        </a:spcBef>
        <a:spcAft>
          <a:spcPct val="0"/>
        </a:spcAft>
        <a:defRPr sz="4400" b="1">
          <a:solidFill>
            <a:schemeClr val="tx1"/>
          </a:solidFill>
          <a:latin typeface="Arial" pitchFamily="34" charset="0"/>
          <a:cs typeface="Arial" pitchFamily="34" charset="0"/>
        </a:defRPr>
      </a:lvl2pPr>
      <a:lvl3pPr algn="l" rtl="0" eaLnBrk="0" fontAlgn="base" hangingPunct="0">
        <a:spcBef>
          <a:spcPct val="0"/>
        </a:spcBef>
        <a:spcAft>
          <a:spcPct val="0"/>
        </a:spcAft>
        <a:defRPr sz="4400" b="1">
          <a:solidFill>
            <a:schemeClr val="tx1"/>
          </a:solidFill>
          <a:latin typeface="Arial" pitchFamily="34" charset="0"/>
          <a:cs typeface="Arial" pitchFamily="34" charset="0"/>
        </a:defRPr>
      </a:lvl3pPr>
      <a:lvl4pPr algn="l" rtl="0" eaLnBrk="0" fontAlgn="base" hangingPunct="0">
        <a:spcBef>
          <a:spcPct val="0"/>
        </a:spcBef>
        <a:spcAft>
          <a:spcPct val="0"/>
        </a:spcAft>
        <a:defRPr sz="4400" b="1">
          <a:solidFill>
            <a:schemeClr val="tx1"/>
          </a:solidFill>
          <a:latin typeface="Arial" pitchFamily="34" charset="0"/>
          <a:cs typeface="Arial" pitchFamily="34" charset="0"/>
        </a:defRPr>
      </a:lvl4pPr>
      <a:lvl5pPr algn="l" rtl="0" eaLnBrk="0" fontAlgn="base" hangingPunct="0">
        <a:spcBef>
          <a:spcPct val="0"/>
        </a:spcBef>
        <a:spcAft>
          <a:spcPct val="0"/>
        </a:spcAft>
        <a:defRPr sz="4400" b="1">
          <a:solidFill>
            <a:schemeClr val="tx1"/>
          </a:solidFill>
          <a:latin typeface="Arial" pitchFamily="34" charset="0"/>
          <a:cs typeface="Arial" pitchFamily="34" charset="0"/>
        </a:defRPr>
      </a:lvl5pPr>
      <a:lvl6pPr marL="457200" algn="l" rtl="0" fontAlgn="base">
        <a:spcBef>
          <a:spcPct val="0"/>
        </a:spcBef>
        <a:spcAft>
          <a:spcPct val="0"/>
        </a:spcAft>
        <a:defRPr sz="4400" b="1">
          <a:solidFill>
            <a:schemeClr val="tx1"/>
          </a:solidFill>
          <a:latin typeface="Arial" pitchFamily="34" charset="0"/>
          <a:cs typeface="Arial" pitchFamily="34" charset="0"/>
        </a:defRPr>
      </a:lvl6pPr>
      <a:lvl7pPr marL="914400" algn="l" rtl="0" fontAlgn="base">
        <a:spcBef>
          <a:spcPct val="0"/>
        </a:spcBef>
        <a:spcAft>
          <a:spcPct val="0"/>
        </a:spcAft>
        <a:defRPr sz="4400" b="1">
          <a:solidFill>
            <a:schemeClr val="tx1"/>
          </a:solidFill>
          <a:latin typeface="Arial" pitchFamily="34" charset="0"/>
          <a:cs typeface="Arial" pitchFamily="34" charset="0"/>
        </a:defRPr>
      </a:lvl7pPr>
      <a:lvl8pPr marL="1371600" algn="l" rtl="0" fontAlgn="base">
        <a:spcBef>
          <a:spcPct val="0"/>
        </a:spcBef>
        <a:spcAft>
          <a:spcPct val="0"/>
        </a:spcAft>
        <a:defRPr sz="4400" b="1">
          <a:solidFill>
            <a:schemeClr val="tx1"/>
          </a:solidFill>
          <a:latin typeface="Arial" pitchFamily="34" charset="0"/>
          <a:cs typeface="Arial" pitchFamily="34" charset="0"/>
        </a:defRPr>
      </a:lvl8pPr>
      <a:lvl9pPr marL="1828800" algn="l" rtl="0" fontAlgn="base">
        <a:spcBef>
          <a:spcPct val="0"/>
        </a:spcBef>
        <a:spcAft>
          <a:spcPct val="0"/>
        </a:spcAft>
        <a:defRPr sz="4400" b="1">
          <a:solidFill>
            <a:schemeClr val="tx1"/>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g"/></Relationships>
</file>

<file path=ppt/slides/_rels/slide1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5.jpg"/><Relationship Id="rId5" Type="http://schemas.openxmlformats.org/officeDocument/2006/relationships/image" Target="../media/image44.jpg"/><Relationship Id="rId4" Type="http://schemas.openxmlformats.org/officeDocument/2006/relationships/image" Target="../media/image43.jpg"/></Relationships>
</file>

<file path=ppt/slides/_rels/slide1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26.jpe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5.png"/><Relationship Id="rId5" Type="http://schemas.microsoft.com/office/2007/relationships/hdphoto" Target="../media/hdphoto2.wdp"/><Relationship Id="rId4" Type="http://schemas.openxmlformats.org/officeDocument/2006/relationships/image" Target="../media/image24.png"/><Relationship Id="rId9" Type="http://schemas.microsoft.com/office/2007/relationships/hdphoto" Target="../media/hdphoto4.wdp"/></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0" name="Text Box 8"/>
          <p:cNvSpPr txBox="1">
            <a:spLocks noChangeArrowheads="1"/>
          </p:cNvSpPr>
          <p:nvPr/>
        </p:nvSpPr>
        <p:spPr bwMode="auto">
          <a:xfrm>
            <a:off x="3851275" y="2981325"/>
            <a:ext cx="44196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常州市教育科学研究院  潘小福</a:t>
            </a:r>
            <a:endPar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nvGrpSpPr>
          <p:cNvPr id="3075" name="组合 1"/>
          <p:cNvGrpSpPr>
            <a:grpSpLocks/>
          </p:cNvGrpSpPr>
          <p:nvPr/>
        </p:nvGrpSpPr>
        <p:grpSpPr bwMode="auto">
          <a:xfrm>
            <a:off x="3111500" y="1125538"/>
            <a:ext cx="5853113" cy="914400"/>
            <a:chOff x="3657600" y="1688108"/>
            <a:chExt cx="5029200" cy="914400"/>
          </a:xfrm>
        </p:grpSpPr>
        <p:sp>
          <p:nvSpPr>
            <p:cNvPr id="3077" name="Line 13"/>
            <p:cNvSpPr>
              <a:spLocks noChangeShapeType="1"/>
            </p:cNvSpPr>
            <p:nvPr/>
          </p:nvSpPr>
          <p:spPr bwMode="gray">
            <a:xfrm>
              <a:off x="3657600" y="1688108"/>
              <a:ext cx="5029200"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2" name="Line 14"/>
            <p:cNvSpPr>
              <a:spLocks noChangeShapeType="1"/>
            </p:cNvSpPr>
            <p:nvPr/>
          </p:nvSpPr>
          <p:spPr bwMode="gray">
            <a:xfrm>
              <a:off x="3657600" y="1916708"/>
              <a:ext cx="5029200"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3079" name="Line 15"/>
            <p:cNvSpPr>
              <a:spLocks noChangeShapeType="1"/>
            </p:cNvSpPr>
            <p:nvPr/>
          </p:nvSpPr>
          <p:spPr bwMode="gray">
            <a:xfrm>
              <a:off x="3657600" y="2145308"/>
              <a:ext cx="5029200"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3" name="Line 16"/>
            <p:cNvSpPr>
              <a:spLocks noChangeShapeType="1"/>
            </p:cNvSpPr>
            <p:nvPr/>
          </p:nvSpPr>
          <p:spPr bwMode="gray">
            <a:xfrm>
              <a:off x="3657600" y="2373908"/>
              <a:ext cx="5029200"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3081" name="Line 17"/>
            <p:cNvSpPr>
              <a:spLocks noChangeShapeType="1"/>
            </p:cNvSpPr>
            <p:nvPr/>
          </p:nvSpPr>
          <p:spPr bwMode="gray">
            <a:xfrm>
              <a:off x="3657600" y="2602508"/>
              <a:ext cx="5029200"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3078" name="Rectangle 6"/>
          <p:cNvSpPr>
            <a:spLocks noChangeArrowheads="1"/>
          </p:cNvSpPr>
          <p:nvPr/>
        </p:nvSpPr>
        <p:spPr bwMode="auto">
          <a:xfrm>
            <a:off x="3111227" y="1148556"/>
            <a:ext cx="6032774" cy="866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threePt" dir="t"/>
            </a:scene3d>
            <a:sp3d prstMaterial="matte"/>
          </a:bodyPr>
          <a:lstStyle>
            <a:lvl1pPr eaLnBrk="0" hangingPunct="0">
              <a:defRPr sz="4400" b="1">
                <a:solidFill>
                  <a:schemeClr val="tx1"/>
                </a:solidFill>
                <a:latin typeface="Arial" charset="0"/>
                <a:cs typeface="Arial" charset="0"/>
              </a:defRPr>
            </a:lvl1pPr>
            <a:lvl2pPr eaLnBrk="0" hangingPunct="0">
              <a:defRPr sz="4400" b="1">
                <a:solidFill>
                  <a:schemeClr val="tx1"/>
                </a:solidFill>
                <a:latin typeface="Arial" charset="0"/>
                <a:cs typeface="Arial" charset="0"/>
              </a:defRPr>
            </a:lvl2pPr>
            <a:lvl3pPr eaLnBrk="0" hangingPunct="0">
              <a:defRPr sz="4400" b="1">
                <a:solidFill>
                  <a:schemeClr val="tx1"/>
                </a:solidFill>
                <a:latin typeface="Arial" charset="0"/>
                <a:cs typeface="Arial" charset="0"/>
              </a:defRPr>
            </a:lvl3pPr>
            <a:lvl4pPr eaLnBrk="0" hangingPunct="0">
              <a:defRPr sz="4400" b="1">
                <a:solidFill>
                  <a:schemeClr val="tx1"/>
                </a:solidFill>
                <a:latin typeface="Arial" charset="0"/>
                <a:cs typeface="Arial" charset="0"/>
              </a:defRPr>
            </a:lvl4pPr>
            <a:lvl5pPr eaLnBrk="0" hangingPunct="0">
              <a:defRPr sz="4400" b="1">
                <a:solidFill>
                  <a:schemeClr val="tx1"/>
                </a:solidFill>
                <a:latin typeface="Arial" charset="0"/>
                <a:cs typeface="Arial" charset="0"/>
              </a:defRPr>
            </a:lvl5pPr>
            <a:lvl6pPr marL="457200" eaLnBrk="0" fontAlgn="base" hangingPunct="0">
              <a:spcBef>
                <a:spcPct val="0"/>
              </a:spcBef>
              <a:spcAft>
                <a:spcPct val="0"/>
              </a:spcAft>
              <a:defRPr sz="4400" b="1">
                <a:solidFill>
                  <a:schemeClr val="tx1"/>
                </a:solidFill>
                <a:latin typeface="Arial" charset="0"/>
                <a:cs typeface="Arial" charset="0"/>
              </a:defRPr>
            </a:lvl6pPr>
            <a:lvl7pPr marL="914400" eaLnBrk="0" fontAlgn="base" hangingPunct="0">
              <a:spcBef>
                <a:spcPct val="0"/>
              </a:spcBef>
              <a:spcAft>
                <a:spcPct val="0"/>
              </a:spcAft>
              <a:defRPr sz="4400" b="1">
                <a:solidFill>
                  <a:schemeClr val="tx1"/>
                </a:solidFill>
                <a:latin typeface="Arial" charset="0"/>
                <a:cs typeface="Arial" charset="0"/>
              </a:defRPr>
            </a:lvl7pPr>
            <a:lvl8pPr marL="1371600" eaLnBrk="0" fontAlgn="base" hangingPunct="0">
              <a:spcBef>
                <a:spcPct val="0"/>
              </a:spcBef>
              <a:spcAft>
                <a:spcPct val="0"/>
              </a:spcAft>
              <a:defRPr sz="4400" b="1">
                <a:solidFill>
                  <a:schemeClr val="tx1"/>
                </a:solidFill>
                <a:latin typeface="Arial" charset="0"/>
                <a:cs typeface="Arial" charset="0"/>
              </a:defRPr>
            </a:lvl8pPr>
            <a:lvl9pPr marL="1828800" eaLnBrk="0" fontAlgn="base" hangingPunct="0">
              <a:spcBef>
                <a:spcPct val="0"/>
              </a:spcBef>
              <a:spcAft>
                <a:spcPct val="0"/>
              </a:spcAft>
              <a:defRPr sz="4400" b="1">
                <a:solidFill>
                  <a:schemeClr val="tx1"/>
                </a:solidFill>
                <a:latin typeface="Arial" charset="0"/>
                <a:cs typeface="Arial" charset="0"/>
              </a:defRPr>
            </a:lvl9pPr>
          </a:lstStyle>
          <a:p>
            <a:pPr>
              <a:defRPr/>
            </a:pPr>
            <a:r>
              <a:rPr lang="zh-CN" altLang="zh-CN" sz="3200" dirty="0" smtClean="0">
                <a:ln w="19050" cap="flat" cmpd="sng">
                  <a:solidFill>
                    <a:schemeClr val="accent1">
                      <a:tint val="3000"/>
                    </a:schemeClr>
                  </a:solidFill>
                  <a:prstDash val="solid"/>
                  <a:round/>
                </a:ln>
                <a:gradFill flip="none" rotWithShape="1">
                  <a:gsLst>
                    <a:gs pos="10000">
                      <a:srgbClr val="FF6161"/>
                    </a:gs>
                    <a:gs pos="90000">
                      <a:srgbClr val="C00000"/>
                    </a:gs>
                  </a:gsLst>
                  <a:lin ang="5400000" scaled="1"/>
                  <a:tileRect/>
                </a:gradFill>
                <a:effectLst>
                  <a:outerShdw blurRad="55000" dist="50800" dir="5400000" algn="tl">
                    <a:srgbClr val="000000">
                      <a:alpha val="76000"/>
                    </a:srgbClr>
                  </a:outerShdw>
                </a:effectLst>
                <a:latin typeface="方正超粗黑简体" panose="03000509000000000000" pitchFamily="65" charset="-122"/>
                <a:ea typeface="方正超粗黑简体" panose="03000509000000000000" pitchFamily="65" charset="-122"/>
              </a:rPr>
              <a:t>常州市数字化学习的探索与思考</a:t>
            </a:r>
            <a:endParaRPr lang="zh-CN" altLang="en-US" sz="3200" dirty="0" smtClean="0">
              <a:ln w="19050" cap="flat" cmpd="sng">
                <a:solidFill>
                  <a:schemeClr val="accent1">
                    <a:tint val="3000"/>
                  </a:schemeClr>
                </a:solidFill>
                <a:prstDash val="solid"/>
                <a:round/>
              </a:ln>
              <a:gradFill flip="none" rotWithShape="1">
                <a:gsLst>
                  <a:gs pos="10000">
                    <a:srgbClr val="FF6161"/>
                  </a:gs>
                  <a:gs pos="90000">
                    <a:srgbClr val="C00000"/>
                  </a:gs>
                </a:gsLst>
                <a:lin ang="5400000" scaled="1"/>
                <a:tileRect/>
              </a:gradFill>
              <a:effectLst>
                <a:outerShdw blurRad="55000" dist="50800" dir="5400000" algn="tl">
                  <a:srgbClr val="000000">
                    <a:alpha val="76000"/>
                  </a:srgbClr>
                </a:outerShdw>
              </a:effectLst>
              <a:latin typeface="方正超粗黑简体" panose="03000509000000000000" pitchFamily="65" charset="-122"/>
              <a:ea typeface="方正超粗黑简体" panose="03000509000000000000" pitchFamily="65" charset="-122"/>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078"/>
                                        </p:tgtEl>
                                        <p:attrNameLst>
                                          <p:attrName>style.visibility</p:attrName>
                                        </p:attrNameLst>
                                      </p:cBhvr>
                                      <p:to>
                                        <p:strVal val="visible"/>
                                      </p:to>
                                    </p:set>
                                    <p:animEffect transition="in" filter="fade">
                                      <p:cBhvr>
                                        <p:cTn id="7" dur="500"/>
                                        <p:tgtEl>
                                          <p:spTgt spid="307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080"/>
                                        </p:tgtEl>
                                        <p:attrNameLst>
                                          <p:attrName>style.visibility</p:attrName>
                                        </p:attrNameLst>
                                      </p:cBhvr>
                                      <p:to>
                                        <p:strVal val="visible"/>
                                      </p:to>
                                    </p:set>
                                    <p:animEffect transition="in" filter="fade">
                                      <p:cBhvr>
                                        <p:cTn id="11" dur="500"/>
                                        <p:tgtEl>
                                          <p:spTgt spid="30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0" grpId="0"/>
      <p:bldP spid="307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AutoShape 3"/>
          <p:cNvSpPr>
            <a:spLocks noChangeArrowheads="1"/>
          </p:cNvSpPr>
          <p:nvPr/>
        </p:nvSpPr>
        <p:spPr bwMode="gray">
          <a:xfrm>
            <a:off x="611560" y="2268538"/>
            <a:ext cx="2587625" cy="2497137"/>
          </a:xfrm>
          <a:prstGeom prst="roundRect">
            <a:avLst>
              <a:gd name="adj" fmla="val 4639"/>
            </a:avLst>
          </a:prstGeom>
          <a:gradFill rotWithShape="1">
            <a:gsLst>
              <a:gs pos="0">
                <a:srgbClr val="FDFDFD"/>
              </a:gs>
              <a:gs pos="100000">
                <a:srgbClr val="D7D7D7"/>
              </a:gs>
            </a:gsLst>
            <a:lin ang="5400000" scaled="1"/>
          </a:gradFill>
          <a:ln w="19050">
            <a:solidFill>
              <a:srgbClr val="C0C0C0"/>
            </a:solidFill>
            <a:round/>
            <a:headEnd/>
            <a:tailEnd/>
          </a:ln>
          <a:effectLst>
            <a:outerShdw dist="53882" dir="2700000" algn="ctr" rotWithShape="0">
              <a:srgbClr val="292929">
                <a:alpha val="50000"/>
              </a:srgbClr>
            </a:outerShdw>
          </a:effec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endParaRPr lang="zh-CN" altLang="en-US" sz="1800">
              <a:ea typeface="宋体" charset="-122"/>
            </a:endParaRPr>
          </a:p>
        </p:txBody>
      </p:sp>
      <p:grpSp>
        <p:nvGrpSpPr>
          <p:cNvPr id="2" name="Group 9"/>
          <p:cNvGrpSpPr>
            <a:grpSpLocks/>
          </p:cNvGrpSpPr>
          <p:nvPr/>
        </p:nvGrpSpPr>
        <p:grpSpPr bwMode="auto">
          <a:xfrm>
            <a:off x="722685" y="2017713"/>
            <a:ext cx="2355850" cy="523875"/>
            <a:chOff x="2140" y="2071"/>
            <a:chExt cx="1484" cy="330"/>
          </a:xfrm>
        </p:grpSpPr>
        <p:sp>
          <p:nvSpPr>
            <p:cNvPr id="3" name="AutoShape 10"/>
            <p:cNvSpPr>
              <a:spLocks noChangeArrowheads="1"/>
            </p:cNvSpPr>
            <p:nvPr/>
          </p:nvSpPr>
          <p:spPr bwMode="ltGray">
            <a:xfrm>
              <a:off x="2140" y="2071"/>
              <a:ext cx="1484" cy="330"/>
            </a:xfrm>
            <a:prstGeom prst="roundRect">
              <a:avLst>
                <a:gd name="adj" fmla="val 16667"/>
              </a:avLst>
            </a:prstGeom>
            <a:solidFill>
              <a:schemeClr val="folHlink"/>
            </a:solidFill>
            <a:ln w="38100" algn="ctr">
              <a:solidFill>
                <a:srgbClr val="FFFFFF">
                  <a:alpha val="70195"/>
                </a:srgbClr>
              </a:solidFill>
              <a:round/>
              <a:headEnd/>
              <a:tailEnd/>
            </a:ln>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endParaRPr lang="zh-CN" altLang="en-US" sz="1800">
                <a:ea typeface="宋体" charset="-122"/>
              </a:endParaRPr>
            </a:p>
          </p:txBody>
        </p:sp>
        <p:sp>
          <p:nvSpPr>
            <p:cNvPr id="6161" name="AutoShape 11"/>
            <p:cNvSpPr>
              <a:spLocks noChangeArrowheads="1"/>
            </p:cNvSpPr>
            <p:nvPr/>
          </p:nvSpPr>
          <p:spPr bwMode="ltGray">
            <a:xfrm>
              <a:off x="2163" y="2091"/>
              <a:ext cx="1432" cy="134"/>
            </a:xfrm>
            <a:prstGeom prst="roundRect">
              <a:avLst>
                <a:gd name="adj" fmla="val 28356"/>
              </a:avLst>
            </a:prstGeom>
            <a:gradFill rotWithShape="1">
              <a:gsLst>
                <a:gs pos="0">
                  <a:srgbClr val="FFFFFF">
                    <a:alpha val="70000"/>
                  </a:srgbClr>
                </a:gs>
                <a:gs pos="100000">
                  <a:schemeClr val="folHlink">
                    <a:alpha val="70000"/>
                  </a:scheme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endParaRPr lang="zh-CN" altLang="en-US" sz="1800">
                <a:ea typeface="宋体" charset="-122"/>
              </a:endParaRPr>
            </a:p>
          </p:txBody>
        </p:sp>
      </p:grpSp>
      <p:sp>
        <p:nvSpPr>
          <p:cNvPr id="6152" name="Rectangle 12"/>
          <p:cNvSpPr>
            <a:spLocks noChangeArrowheads="1"/>
          </p:cNvSpPr>
          <p:nvPr/>
        </p:nvSpPr>
        <p:spPr bwMode="black">
          <a:xfrm>
            <a:off x="903660" y="2068513"/>
            <a:ext cx="19796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defRPr/>
            </a:pPr>
            <a:r>
              <a:rPr lang="zh-CN" altLang="zh-CN" sz="2000" b="1" dirty="0" smtClean="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务实的研究目标</a:t>
            </a:r>
            <a:endParaRPr lang="en-US" altLang="zh-CN" sz="2000" b="1" dirty="0" smtClean="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6159" name="Text Box 19"/>
          <p:cNvSpPr txBox="1">
            <a:spLocks noChangeArrowheads="1"/>
          </p:cNvSpPr>
          <p:nvPr/>
        </p:nvSpPr>
        <p:spPr bwMode="gray">
          <a:xfrm>
            <a:off x="682997" y="2844800"/>
            <a:ext cx="2200275" cy="167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285750" indent="-285750" eaLnBrk="1" hangingPunct="1">
              <a:lnSpc>
                <a:spcPts val="1500"/>
              </a:lnSpc>
              <a:spcBef>
                <a:spcPct val="50000"/>
              </a:spcBef>
              <a:buFont typeface="Wingdings" panose="05000000000000000000" pitchFamily="2" charset="2"/>
              <a:buChar char="u"/>
              <a:defRPr/>
            </a:pPr>
            <a:r>
              <a:rPr lang="zh-CN" altLang="en-US" sz="2000" dirty="0" smtClean="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学习方式</a:t>
            </a:r>
            <a:endParaRPr lang="en-US" altLang="zh-CN" sz="2000" dirty="0" smtClean="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marL="285750" indent="-285750" eaLnBrk="1" hangingPunct="1">
              <a:lnSpc>
                <a:spcPts val="1500"/>
              </a:lnSpc>
              <a:spcBef>
                <a:spcPct val="50000"/>
              </a:spcBef>
              <a:buFont typeface="Wingdings" panose="05000000000000000000" pitchFamily="2" charset="2"/>
              <a:buChar char="u"/>
              <a:defRPr/>
            </a:pPr>
            <a:r>
              <a:rPr lang="zh-CN" altLang="en-US" sz="2000" dirty="0" smtClean="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交流方式</a:t>
            </a:r>
            <a:endParaRPr lang="en-US" altLang="zh-CN" sz="2000" dirty="0" smtClean="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marL="285750" indent="-285750" eaLnBrk="1" hangingPunct="1">
              <a:lnSpc>
                <a:spcPts val="1500"/>
              </a:lnSpc>
              <a:spcBef>
                <a:spcPct val="50000"/>
              </a:spcBef>
              <a:buFont typeface="Wingdings" panose="05000000000000000000" pitchFamily="2" charset="2"/>
              <a:buChar char="u"/>
              <a:defRPr/>
            </a:pPr>
            <a:r>
              <a:rPr lang="zh-CN" altLang="zh-CN" sz="2000" dirty="0" smtClean="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“私人定制”</a:t>
            </a:r>
            <a:endParaRPr lang="en-US" altLang="zh-CN" sz="2000" dirty="0" smtClean="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marL="285750" indent="-285750" eaLnBrk="1" hangingPunct="1">
              <a:lnSpc>
                <a:spcPts val="1500"/>
              </a:lnSpc>
              <a:spcBef>
                <a:spcPct val="50000"/>
              </a:spcBef>
              <a:buFont typeface="Wingdings" panose="05000000000000000000" pitchFamily="2" charset="2"/>
              <a:buChar char="u"/>
              <a:defRPr/>
            </a:pPr>
            <a:r>
              <a:rPr lang="zh-CN" altLang="zh-CN" sz="2000" dirty="0" smtClean="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个性化指导</a:t>
            </a:r>
            <a:endParaRPr lang="en-US" altLang="zh-CN" sz="2000" dirty="0" smtClean="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marL="285750" indent="-285750" eaLnBrk="1" hangingPunct="1">
              <a:lnSpc>
                <a:spcPts val="1500"/>
              </a:lnSpc>
              <a:spcBef>
                <a:spcPct val="50000"/>
              </a:spcBef>
              <a:buFont typeface="Wingdings" panose="05000000000000000000" pitchFamily="2" charset="2"/>
              <a:buChar char="u"/>
              <a:defRPr/>
            </a:pPr>
            <a:r>
              <a:rPr lang="zh-CN" altLang="en-US" sz="2000" dirty="0" smtClean="0">
                <a:solidFill>
                  <a:srgbClr val="0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开放的课堂</a:t>
            </a:r>
            <a:endParaRPr lang="en-US" altLang="zh-CN" sz="2000" dirty="0" smtClean="0">
              <a:solidFill>
                <a:srgbClr val="0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2" name="Rectangle 4"/>
          <p:cNvSpPr txBox="1">
            <a:spLocks noChangeArrowheads="1"/>
          </p:cNvSpPr>
          <p:nvPr/>
        </p:nvSpPr>
        <p:spPr bwMode="gray">
          <a:xfrm>
            <a:off x="1066800" y="228600"/>
            <a:ext cx="6934200" cy="914400"/>
          </a:xfrm>
          <a:prstGeom prst="rect">
            <a:avLst/>
          </a:prstGeom>
          <a:noFill/>
          <a:ln w="9525">
            <a:noFill/>
            <a:miter lim="800000"/>
            <a:headEnd/>
            <a:tailEnd/>
          </a:ln>
          <a:effectLst>
            <a:outerShdw dist="17961" dir="2700000" algn="ctr" rotWithShape="0">
              <a:schemeClr val="bg2"/>
            </a:outerShdw>
          </a:effectLst>
        </p:spPr>
        <p:txBody>
          <a:bodyPr anchor="ctr"/>
          <a:lstStyle>
            <a:lvl1pPr algn="l" rtl="0" eaLnBrk="0" fontAlgn="base" hangingPunct="0">
              <a:spcBef>
                <a:spcPct val="0"/>
              </a:spcBef>
              <a:spcAft>
                <a:spcPct val="0"/>
              </a:spcAft>
              <a:defRPr sz="4400" b="1">
                <a:solidFill>
                  <a:schemeClr val="tx1"/>
                </a:solidFill>
                <a:latin typeface="+mj-lt"/>
                <a:ea typeface="+mj-ea"/>
                <a:cs typeface="+mj-cs"/>
              </a:defRPr>
            </a:lvl1pPr>
            <a:lvl2pPr algn="l" rtl="0" eaLnBrk="0" fontAlgn="base" hangingPunct="0">
              <a:spcBef>
                <a:spcPct val="0"/>
              </a:spcBef>
              <a:spcAft>
                <a:spcPct val="0"/>
              </a:spcAft>
              <a:defRPr sz="4400" b="1">
                <a:solidFill>
                  <a:schemeClr val="tx1"/>
                </a:solidFill>
                <a:latin typeface="Arial" pitchFamily="34" charset="0"/>
                <a:cs typeface="Arial" pitchFamily="34" charset="0"/>
              </a:defRPr>
            </a:lvl2pPr>
            <a:lvl3pPr algn="l" rtl="0" eaLnBrk="0" fontAlgn="base" hangingPunct="0">
              <a:spcBef>
                <a:spcPct val="0"/>
              </a:spcBef>
              <a:spcAft>
                <a:spcPct val="0"/>
              </a:spcAft>
              <a:defRPr sz="4400" b="1">
                <a:solidFill>
                  <a:schemeClr val="tx1"/>
                </a:solidFill>
                <a:latin typeface="Arial" pitchFamily="34" charset="0"/>
                <a:cs typeface="Arial" pitchFamily="34" charset="0"/>
              </a:defRPr>
            </a:lvl3pPr>
            <a:lvl4pPr algn="l" rtl="0" eaLnBrk="0" fontAlgn="base" hangingPunct="0">
              <a:spcBef>
                <a:spcPct val="0"/>
              </a:spcBef>
              <a:spcAft>
                <a:spcPct val="0"/>
              </a:spcAft>
              <a:defRPr sz="4400" b="1">
                <a:solidFill>
                  <a:schemeClr val="tx1"/>
                </a:solidFill>
                <a:latin typeface="Arial" pitchFamily="34" charset="0"/>
                <a:cs typeface="Arial" pitchFamily="34" charset="0"/>
              </a:defRPr>
            </a:lvl4pPr>
            <a:lvl5pPr algn="l" rtl="0" eaLnBrk="0" fontAlgn="base" hangingPunct="0">
              <a:spcBef>
                <a:spcPct val="0"/>
              </a:spcBef>
              <a:spcAft>
                <a:spcPct val="0"/>
              </a:spcAft>
              <a:defRPr sz="4400" b="1">
                <a:solidFill>
                  <a:schemeClr val="tx1"/>
                </a:solidFill>
                <a:latin typeface="Arial" pitchFamily="34" charset="0"/>
                <a:cs typeface="Arial" pitchFamily="34" charset="0"/>
              </a:defRPr>
            </a:lvl5pPr>
            <a:lvl6pPr marL="457200" algn="l" rtl="0" fontAlgn="base">
              <a:spcBef>
                <a:spcPct val="0"/>
              </a:spcBef>
              <a:spcAft>
                <a:spcPct val="0"/>
              </a:spcAft>
              <a:defRPr sz="4400" b="1">
                <a:solidFill>
                  <a:schemeClr val="tx1"/>
                </a:solidFill>
                <a:latin typeface="Arial" pitchFamily="34" charset="0"/>
                <a:cs typeface="Arial" pitchFamily="34" charset="0"/>
              </a:defRPr>
            </a:lvl6pPr>
            <a:lvl7pPr marL="914400" algn="l" rtl="0" fontAlgn="base">
              <a:spcBef>
                <a:spcPct val="0"/>
              </a:spcBef>
              <a:spcAft>
                <a:spcPct val="0"/>
              </a:spcAft>
              <a:defRPr sz="4400" b="1">
                <a:solidFill>
                  <a:schemeClr val="tx1"/>
                </a:solidFill>
                <a:latin typeface="Arial" pitchFamily="34" charset="0"/>
                <a:cs typeface="Arial" pitchFamily="34" charset="0"/>
              </a:defRPr>
            </a:lvl7pPr>
            <a:lvl8pPr marL="1371600" algn="l" rtl="0" fontAlgn="base">
              <a:spcBef>
                <a:spcPct val="0"/>
              </a:spcBef>
              <a:spcAft>
                <a:spcPct val="0"/>
              </a:spcAft>
              <a:defRPr sz="4400" b="1">
                <a:solidFill>
                  <a:schemeClr val="tx1"/>
                </a:solidFill>
                <a:latin typeface="Arial" pitchFamily="34" charset="0"/>
                <a:cs typeface="Arial" pitchFamily="34" charset="0"/>
              </a:defRPr>
            </a:lvl8pPr>
            <a:lvl9pPr marL="1828800" algn="l" rtl="0" fontAlgn="base">
              <a:spcBef>
                <a:spcPct val="0"/>
              </a:spcBef>
              <a:spcAft>
                <a:spcPct val="0"/>
              </a:spcAft>
              <a:defRPr sz="4400" b="1">
                <a:solidFill>
                  <a:schemeClr val="tx1"/>
                </a:solidFill>
                <a:latin typeface="Arial" pitchFamily="34" charset="0"/>
                <a:cs typeface="Arial" pitchFamily="34" charset="0"/>
              </a:defRPr>
            </a:lvl9pPr>
          </a:lstStyle>
          <a:p>
            <a:pPr eaLnBrk="1" hangingPunct="1">
              <a:defRPr/>
            </a:pPr>
            <a:r>
              <a:rPr lang="zh-CN" altLang="en-US" kern="0" dirty="0" smtClean="0">
                <a:solidFill>
                  <a:schemeClr val="bg1">
                    <a:lumMod val="25000"/>
                  </a:schemeClr>
                </a:solidFill>
                <a:effectLst>
                  <a:outerShdw blurRad="38100" dist="38100" dir="2700000" algn="tl">
                    <a:srgbClr val="000000">
                      <a:alpha val="43137"/>
                    </a:srgbClr>
                  </a:outerShdw>
                </a:effectLst>
                <a:latin typeface="方正粗倩简体" panose="03000509000000000000" pitchFamily="65" charset="-122"/>
                <a:ea typeface="方正粗倩简体" panose="03000509000000000000" pitchFamily="65" charset="-122"/>
              </a:rPr>
              <a:t>三、特  色</a:t>
            </a:r>
            <a:endParaRPr lang="en-US" altLang="zh-CN" kern="0" dirty="0" smtClean="0">
              <a:solidFill>
                <a:schemeClr val="bg1">
                  <a:lumMod val="25000"/>
                </a:schemeClr>
              </a:solidFill>
              <a:effectLst>
                <a:outerShdw blurRad="38100" dist="38100" dir="2700000" algn="tl">
                  <a:srgbClr val="000000">
                    <a:alpha val="43137"/>
                  </a:srgbClr>
                </a:outerShdw>
              </a:effectLst>
              <a:latin typeface="方正粗倩简体" panose="03000509000000000000" pitchFamily="65" charset="-122"/>
              <a:ea typeface="方正粗倩简体" panose="03000509000000000000" pitchFamily="65" charset="-122"/>
            </a:endParaRPr>
          </a:p>
        </p:txBody>
      </p:sp>
      <p:grpSp>
        <p:nvGrpSpPr>
          <p:cNvPr id="20" name="组合 19"/>
          <p:cNvGrpSpPr/>
          <p:nvPr/>
        </p:nvGrpSpPr>
        <p:grpSpPr>
          <a:xfrm>
            <a:off x="3593113" y="1799282"/>
            <a:ext cx="5339254" cy="4111723"/>
            <a:chOff x="958827" y="1023103"/>
            <a:chExt cx="7439369" cy="5125295"/>
          </a:xfrm>
        </p:grpSpPr>
        <p:pic>
          <p:nvPicPr>
            <p:cNvPr id="21" name="Picture 10" descr="C:\Users\Administrator\Desktop\全国中小学信息技术教学应用展演\常州市数字化学习版面照片\数字化教学电子白板应用集锦\4、互动软件——引进各学科互动软件，促进课堂生成资源的有效应用。_缩小大小.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8827" y="1039700"/>
              <a:ext cx="3754854" cy="257196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3" name="Picture 13" descr="C:\Users\Administrator\Desktop\全国中小学信息技术教学应用展演\常州市数字化学习版面照片\数字化教学电子白板应用集锦\5、学生活动——白板的应用激发了学生主动参与热情，改变了学生的学习方式。_缩小大小.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3681" y="3593976"/>
              <a:ext cx="3684515" cy="255442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4" name="图片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8828" y="3626242"/>
              <a:ext cx="3727974" cy="2522155"/>
            </a:xfrm>
            <a:prstGeom prst="rect">
              <a:avLst/>
            </a:prstGeom>
            <a:ln>
              <a:noFill/>
            </a:ln>
            <a:effectLst>
              <a:outerShdw blurRad="190500" algn="tl" rotWithShape="0">
                <a:srgbClr val="000000">
                  <a:alpha val="70000"/>
                </a:srgbClr>
              </a:outerShdw>
            </a:effectLst>
          </p:spPr>
        </p:pic>
        <p:pic>
          <p:nvPicPr>
            <p:cNvPr id="25" name="图片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34088" y="1023103"/>
              <a:ext cx="3664108" cy="2571968"/>
            </a:xfrm>
            <a:prstGeom prst="rect">
              <a:avLst/>
            </a:prstGeom>
            <a:ln>
              <a:noFill/>
            </a:ln>
            <a:effectLst>
              <a:outerShdw blurRad="190500" algn="tl" rotWithShape="0">
                <a:srgbClr val="000000">
                  <a:alpha val="70000"/>
                </a:srgbClr>
              </a:outerShdw>
            </a:effectLst>
          </p:spPr>
        </p:pic>
        <p:sp>
          <p:nvSpPr>
            <p:cNvPr id="26" name="TextBox 25"/>
            <p:cNvSpPr txBox="1"/>
            <p:nvPr/>
          </p:nvSpPr>
          <p:spPr>
            <a:xfrm>
              <a:off x="2046280" y="1180854"/>
              <a:ext cx="1624556" cy="460375"/>
            </a:xfrm>
            <a:prstGeom prst="rect">
              <a:avLst/>
            </a:prstGeom>
            <a:noFill/>
          </p:spPr>
          <p:txBody>
            <a:bodyPr wrap="square" rtlCol="0">
              <a:spAutoFit/>
            </a:bodyPr>
            <a:lstStyle/>
            <a:p>
              <a:r>
                <a:rPr lang="zh-CN" altLang="en-US" b="1"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38100" dist="38100" dir="2700000" algn="tl">
                      <a:srgbClr val="000000">
                        <a:alpha val="43137"/>
                      </a:srgbClr>
                    </a:outerShdw>
                  </a:effectLst>
                  <a:latin typeface="微软雅黑" pitchFamily="34" charset="-122"/>
                  <a:ea typeface="微软雅黑" pitchFamily="34" charset="-122"/>
                </a:rPr>
                <a:t>互动课堂</a:t>
              </a:r>
            </a:p>
          </p:txBody>
        </p:sp>
        <p:sp>
          <p:nvSpPr>
            <p:cNvPr id="27" name="TextBox 26"/>
            <p:cNvSpPr txBox="1"/>
            <p:nvPr/>
          </p:nvSpPr>
          <p:spPr>
            <a:xfrm>
              <a:off x="5952138" y="1180854"/>
              <a:ext cx="1643408" cy="460375"/>
            </a:xfrm>
            <a:prstGeom prst="rect">
              <a:avLst/>
            </a:prstGeom>
            <a:noFill/>
          </p:spPr>
          <p:txBody>
            <a:bodyPr wrap="square" rtlCol="0">
              <a:spAutoFit/>
            </a:bodyPr>
            <a:lstStyle/>
            <a:p>
              <a:r>
                <a:rPr lang="zh-CN" altLang="en-US" b="1" dirty="0" smtClean="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38100" dist="38100" dir="2700000" algn="tl">
                      <a:srgbClr val="000000">
                        <a:alpha val="43137"/>
                      </a:srgbClr>
                    </a:outerShdw>
                  </a:effectLst>
                  <a:latin typeface="微软雅黑" pitchFamily="34" charset="-122"/>
                  <a:ea typeface="微软雅黑" pitchFamily="34" charset="-122"/>
                </a:rPr>
                <a:t>教学研讨</a:t>
              </a:r>
              <a:endParaRPr lang="zh-CN" altLang="en-US" b="1"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38100" dist="38100" dir="2700000" algn="tl">
                    <a:srgbClr val="000000">
                      <a:alpha val="43137"/>
                    </a:srgbClr>
                  </a:outerShdw>
                </a:effectLst>
                <a:latin typeface="微软雅黑" pitchFamily="34" charset="-122"/>
                <a:ea typeface="微软雅黑" pitchFamily="34" charset="-122"/>
              </a:endParaRPr>
            </a:p>
          </p:txBody>
        </p:sp>
        <p:sp>
          <p:nvSpPr>
            <p:cNvPr id="28" name="TextBox 27"/>
            <p:cNvSpPr txBox="1"/>
            <p:nvPr/>
          </p:nvSpPr>
          <p:spPr>
            <a:xfrm>
              <a:off x="2240692" y="5680212"/>
              <a:ext cx="1642597" cy="460375"/>
            </a:xfrm>
            <a:prstGeom prst="rect">
              <a:avLst/>
            </a:prstGeom>
            <a:noFill/>
          </p:spPr>
          <p:txBody>
            <a:bodyPr wrap="square" rtlCol="0">
              <a:spAutoFit/>
            </a:bodyPr>
            <a:lstStyle/>
            <a:p>
              <a:r>
                <a:rPr lang="zh-CN" altLang="en-US" b="1" dirty="0" smtClean="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38100" dist="38100" dir="2700000" algn="tl">
                      <a:srgbClr val="000000">
                        <a:alpha val="43137"/>
                      </a:srgbClr>
                    </a:outerShdw>
                  </a:effectLst>
                  <a:latin typeface="微软雅黑" pitchFamily="34" charset="-122"/>
                  <a:ea typeface="微软雅黑" pitchFamily="34" charset="-122"/>
                </a:rPr>
                <a:t>技术交流</a:t>
              </a:r>
              <a:endParaRPr lang="zh-CN" altLang="en-US" b="1"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38100" dist="38100" dir="2700000" algn="tl">
                    <a:srgbClr val="000000">
                      <a:alpha val="43137"/>
                    </a:srgbClr>
                  </a:outerShdw>
                </a:effectLst>
                <a:latin typeface="微软雅黑" pitchFamily="34" charset="-122"/>
                <a:ea typeface="微软雅黑" pitchFamily="34" charset="-122"/>
              </a:endParaRPr>
            </a:p>
          </p:txBody>
        </p:sp>
        <p:sp>
          <p:nvSpPr>
            <p:cNvPr id="29" name="TextBox 28"/>
            <p:cNvSpPr txBox="1"/>
            <p:nvPr/>
          </p:nvSpPr>
          <p:spPr>
            <a:xfrm>
              <a:off x="6050613" y="5650293"/>
              <a:ext cx="1645264" cy="460375"/>
            </a:xfrm>
            <a:prstGeom prst="rect">
              <a:avLst/>
            </a:prstGeom>
            <a:noFill/>
          </p:spPr>
          <p:txBody>
            <a:bodyPr wrap="square" rtlCol="0">
              <a:spAutoFit/>
            </a:bodyPr>
            <a:lstStyle/>
            <a:p>
              <a:r>
                <a:rPr lang="zh-CN" altLang="en-US" b="1" dirty="0" smtClean="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38100" dist="38100" dir="2700000" algn="tl">
                      <a:srgbClr val="000000">
                        <a:alpha val="43137"/>
                      </a:srgbClr>
                    </a:outerShdw>
                  </a:effectLst>
                  <a:latin typeface="微软雅黑" pitchFamily="34" charset="-122"/>
                  <a:ea typeface="微软雅黑" pitchFamily="34" charset="-122"/>
                </a:rPr>
                <a:t>自主学习</a:t>
              </a:r>
              <a:endParaRPr lang="zh-CN" altLang="en-US" b="1"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38100" dist="38100" dir="2700000" algn="tl">
                    <a:srgbClr val="000000">
                      <a:alpha val="43137"/>
                    </a:srgbClr>
                  </a:outerShdw>
                </a:effectLst>
                <a:latin typeface="微软雅黑" pitchFamily="34" charset="-122"/>
                <a:ea typeface="微软雅黑" pitchFamily="34" charset="-122"/>
              </a:endParaRPr>
            </a:p>
          </p:txBody>
        </p:sp>
      </p:grpSp>
    </p:spTree>
    <p:extLst>
      <p:ext uri="{BB962C8B-B14F-4D97-AF65-F5344CB8AC3E}">
        <p14:creationId xmlns:p14="http://schemas.microsoft.com/office/powerpoint/2010/main" val="110654028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1000"/>
                                        <p:tgtEl>
                                          <p:spTgt spid="6146"/>
                                        </p:tgtEl>
                                      </p:cBhvr>
                                    </p:animEffect>
                                    <p:anim calcmode="lin" valueType="num">
                                      <p:cBhvr>
                                        <p:cTn id="8" dur="1000" fill="hold"/>
                                        <p:tgtEl>
                                          <p:spTgt spid="6146"/>
                                        </p:tgtEl>
                                        <p:attrNameLst>
                                          <p:attrName>ppt_x</p:attrName>
                                        </p:attrNameLst>
                                      </p:cBhvr>
                                      <p:tavLst>
                                        <p:tav tm="0">
                                          <p:val>
                                            <p:strVal val="#ppt_x"/>
                                          </p:val>
                                        </p:tav>
                                        <p:tav tm="100000">
                                          <p:val>
                                            <p:strVal val="#ppt_x"/>
                                          </p:val>
                                        </p:tav>
                                      </p:tavLst>
                                    </p:anim>
                                    <p:anim calcmode="lin" valueType="num">
                                      <p:cBhvr>
                                        <p:cTn id="9" dur="1000" fill="hold"/>
                                        <p:tgtEl>
                                          <p:spTgt spid="614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152"/>
                                        </p:tgtEl>
                                        <p:attrNameLst>
                                          <p:attrName>style.visibility</p:attrName>
                                        </p:attrNameLst>
                                      </p:cBhvr>
                                      <p:to>
                                        <p:strVal val="visible"/>
                                      </p:to>
                                    </p:set>
                                    <p:animEffect transition="in" filter="fade">
                                      <p:cBhvr>
                                        <p:cTn id="17" dur="1000"/>
                                        <p:tgtEl>
                                          <p:spTgt spid="6152"/>
                                        </p:tgtEl>
                                      </p:cBhvr>
                                    </p:animEffect>
                                    <p:anim calcmode="lin" valueType="num">
                                      <p:cBhvr>
                                        <p:cTn id="18" dur="1000" fill="hold"/>
                                        <p:tgtEl>
                                          <p:spTgt spid="6152"/>
                                        </p:tgtEl>
                                        <p:attrNameLst>
                                          <p:attrName>ppt_x</p:attrName>
                                        </p:attrNameLst>
                                      </p:cBhvr>
                                      <p:tavLst>
                                        <p:tav tm="0">
                                          <p:val>
                                            <p:strVal val="#ppt_x"/>
                                          </p:val>
                                        </p:tav>
                                        <p:tav tm="100000">
                                          <p:val>
                                            <p:strVal val="#ppt_x"/>
                                          </p:val>
                                        </p:tav>
                                      </p:tavLst>
                                    </p:anim>
                                    <p:anim calcmode="lin" valueType="num">
                                      <p:cBhvr>
                                        <p:cTn id="19" dur="1000" fill="hold"/>
                                        <p:tgtEl>
                                          <p:spTgt spid="615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159"/>
                                        </p:tgtEl>
                                        <p:attrNameLst>
                                          <p:attrName>style.visibility</p:attrName>
                                        </p:attrNameLst>
                                      </p:cBhvr>
                                      <p:to>
                                        <p:strVal val="visible"/>
                                      </p:to>
                                    </p:set>
                                    <p:animEffect transition="in" filter="fade">
                                      <p:cBhvr>
                                        <p:cTn id="22" dur="1000"/>
                                        <p:tgtEl>
                                          <p:spTgt spid="6159"/>
                                        </p:tgtEl>
                                      </p:cBhvr>
                                    </p:animEffect>
                                    <p:anim calcmode="lin" valueType="num">
                                      <p:cBhvr>
                                        <p:cTn id="23" dur="1000" fill="hold"/>
                                        <p:tgtEl>
                                          <p:spTgt spid="6159"/>
                                        </p:tgtEl>
                                        <p:attrNameLst>
                                          <p:attrName>ppt_x</p:attrName>
                                        </p:attrNameLst>
                                      </p:cBhvr>
                                      <p:tavLst>
                                        <p:tav tm="0">
                                          <p:val>
                                            <p:strVal val="#ppt_x"/>
                                          </p:val>
                                        </p:tav>
                                        <p:tav tm="100000">
                                          <p:val>
                                            <p:strVal val="#ppt_x"/>
                                          </p:val>
                                        </p:tav>
                                      </p:tavLst>
                                    </p:anim>
                                    <p:anim calcmode="lin" valueType="num">
                                      <p:cBhvr>
                                        <p:cTn id="24" dur="1000" fill="hold"/>
                                        <p:tgtEl>
                                          <p:spTgt spid="6159"/>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10" presetClass="entr" presetSubtype="0" fill="hold" nodeType="after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animBg="1"/>
      <p:bldP spid="6152" grpId="0"/>
      <p:bldP spid="615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AutoShape 4"/>
          <p:cNvSpPr>
            <a:spLocks noChangeArrowheads="1"/>
          </p:cNvSpPr>
          <p:nvPr/>
        </p:nvSpPr>
        <p:spPr bwMode="gray">
          <a:xfrm>
            <a:off x="1066800" y="2564904"/>
            <a:ext cx="2587625" cy="2497138"/>
          </a:xfrm>
          <a:prstGeom prst="roundRect">
            <a:avLst>
              <a:gd name="adj" fmla="val 4639"/>
            </a:avLst>
          </a:prstGeom>
          <a:gradFill rotWithShape="1">
            <a:gsLst>
              <a:gs pos="0">
                <a:srgbClr val="FDFDFD"/>
              </a:gs>
              <a:gs pos="100000">
                <a:srgbClr val="D7D7D7"/>
              </a:gs>
            </a:gsLst>
            <a:lin ang="5400000" scaled="1"/>
          </a:gradFill>
          <a:ln w="19050">
            <a:solidFill>
              <a:srgbClr val="C0C0C0"/>
            </a:solidFill>
            <a:round/>
            <a:headEnd/>
            <a:tailEnd/>
          </a:ln>
          <a:effectLst>
            <a:outerShdw dist="53882" dir="2700000" algn="ctr" rotWithShape="0">
              <a:srgbClr val="292929">
                <a:alpha val="50000"/>
              </a:srgbClr>
            </a:outerShdw>
          </a:effec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endParaRPr lang="zh-CN" altLang="en-US" sz="1800">
              <a:ea typeface="宋体" charset="-122"/>
            </a:endParaRPr>
          </a:p>
        </p:txBody>
      </p:sp>
      <p:grpSp>
        <p:nvGrpSpPr>
          <p:cNvPr id="6148" name="Group 5"/>
          <p:cNvGrpSpPr>
            <a:grpSpLocks/>
          </p:cNvGrpSpPr>
          <p:nvPr/>
        </p:nvGrpSpPr>
        <p:grpSpPr bwMode="auto">
          <a:xfrm>
            <a:off x="1206500" y="2314079"/>
            <a:ext cx="2355850" cy="523875"/>
            <a:chOff x="3964" y="2071"/>
            <a:chExt cx="1484" cy="330"/>
          </a:xfrm>
        </p:grpSpPr>
        <p:sp>
          <p:nvSpPr>
            <p:cNvPr id="6162" name="AutoShape 6"/>
            <p:cNvSpPr>
              <a:spLocks noChangeArrowheads="1"/>
            </p:cNvSpPr>
            <p:nvPr/>
          </p:nvSpPr>
          <p:spPr bwMode="ltGray">
            <a:xfrm>
              <a:off x="3964" y="2071"/>
              <a:ext cx="1484" cy="330"/>
            </a:xfrm>
            <a:prstGeom prst="roundRect">
              <a:avLst>
                <a:gd name="adj" fmla="val 16667"/>
              </a:avLst>
            </a:prstGeom>
            <a:solidFill>
              <a:schemeClr val="accent2"/>
            </a:solidFill>
            <a:ln w="38100" algn="ctr">
              <a:solidFill>
                <a:srgbClr val="FFFFFF">
                  <a:alpha val="70195"/>
                </a:srgbClr>
              </a:solidFill>
              <a:round/>
              <a:headEnd/>
              <a:tailEnd/>
            </a:ln>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endParaRPr lang="zh-CN" altLang="en-US" sz="1800">
                <a:ea typeface="宋体" charset="-122"/>
              </a:endParaRPr>
            </a:p>
          </p:txBody>
        </p:sp>
        <p:sp>
          <p:nvSpPr>
            <p:cNvPr id="6163" name="AutoShape 7"/>
            <p:cNvSpPr>
              <a:spLocks noChangeArrowheads="1"/>
            </p:cNvSpPr>
            <p:nvPr/>
          </p:nvSpPr>
          <p:spPr bwMode="ltGray">
            <a:xfrm>
              <a:off x="3987" y="2091"/>
              <a:ext cx="1432" cy="134"/>
            </a:xfrm>
            <a:prstGeom prst="roundRect">
              <a:avLst>
                <a:gd name="adj" fmla="val 28356"/>
              </a:avLst>
            </a:prstGeom>
            <a:gradFill rotWithShape="1">
              <a:gsLst>
                <a:gs pos="0">
                  <a:srgbClr val="FFFFFF">
                    <a:alpha val="70000"/>
                  </a:srgbClr>
                </a:gs>
                <a:gs pos="100000">
                  <a:schemeClr val="accent2">
                    <a:alpha val="70000"/>
                  </a:scheme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endParaRPr lang="zh-CN" altLang="en-US" sz="1800">
                <a:ea typeface="宋体" charset="-122"/>
              </a:endParaRPr>
            </a:p>
          </p:txBody>
        </p:sp>
      </p:grpSp>
      <p:sp>
        <p:nvSpPr>
          <p:cNvPr id="6150" name="Rectangle 8"/>
          <p:cNvSpPr>
            <a:spLocks noChangeArrowheads="1"/>
          </p:cNvSpPr>
          <p:nvPr/>
        </p:nvSpPr>
        <p:spPr bwMode="black">
          <a:xfrm>
            <a:off x="1393825" y="2364879"/>
            <a:ext cx="19796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defRPr/>
            </a:pPr>
            <a:r>
              <a:rPr lang="zh-CN" altLang="zh-CN" sz="2000" b="1" dirty="0" smtClean="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多样的研究思路</a:t>
            </a:r>
            <a:endParaRPr lang="en-US" altLang="zh-CN" sz="2000" b="1" dirty="0" smtClean="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6160" name="Text Box 20"/>
          <p:cNvSpPr txBox="1">
            <a:spLocks noChangeArrowheads="1"/>
          </p:cNvSpPr>
          <p:nvPr/>
        </p:nvSpPr>
        <p:spPr bwMode="gray">
          <a:xfrm>
            <a:off x="1116013" y="3087192"/>
            <a:ext cx="2506662"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285750" indent="-285750" eaLnBrk="1" hangingPunct="1">
              <a:spcBef>
                <a:spcPct val="50000"/>
              </a:spcBef>
              <a:buFont typeface="Wingdings" panose="05000000000000000000" pitchFamily="2" charset="2"/>
              <a:buChar char="u"/>
              <a:defRPr/>
            </a:pPr>
            <a:r>
              <a:rPr lang="zh-CN" altLang="en-US" sz="2000" dirty="0" smtClean="0">
                <a:solidFill>
                  <a:srgbClr val="0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zh-CN" altLang="zh-CN" sz="2000" dirty="0" smtClean="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“硬件、平台、资源、应用”</a:t>
            </a:r>
            <a:endParaRPr lang="en-US" altLang="zh-CN" sz="2000" dirty="0" smtClean="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marL="285750" indent="-285750" eaLnBrk="1" hangingPunct="1">
              <a:spcBef>
                <a:spcPct val="50000"/>
              </a:spcBef>
              <a:buFont typeface="Wingdings" panose="05000000000000000000" pitchFamily="2" charset="2"/>
              <a:buChar char="u"/>
              <a:defRPr/>
            </a:pPr>
            <a:r>
              <a:rPr lang="en-US" altLang="zh-CN" sz="2000" dirty="0" smtClean="0">
                <a:solidFill>
                  <a:srgbClr val="0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zh-CN" altLang="zh-CN" sz="2000" dirty="0" smtClean="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“技术分析、教学需求、学生实情”</a:t>
            </a:r>
            <a:endParaRPr lang="en-US" altLang="zh-CN" sz="2000" dirty="0" smtClean="0">
              <a:solidFill>
                <a:srgbClr val="0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2" name="Rectangle 4"/>
          <p:cNvSpPr txBox="1">
            <a:spLocks noChangeArrowheads="1"/>
          </p:cNvSpPr>
          <p:nvPr/>
        </p:nvSpPr>
        <p:spPr bwMode="gray">
          <a:xfrm>
            <a:off x="1066800" y="228600"/>
            <a:ext cx="6934200" cy="914400"/>
          </a:xfrm>
          <a:prstGeom prst="rect">
            <a:avLst/>
          </a:prstGeom>
          <a:noFill/>
          <a:ln w="9525">
            <a:noFill/>
            <a:miter lim="800000"/>
            <a:headEnd/>
            <a:tailEnd/>
          </a:ln>
          <a:effectLst>
            <a:outerShdw dist="17961" dir="2700000" algn="ctr" rotWithShape="0">
              <a:schemeClr val="bg2"/>
            </a:outerShdw>
          </a:effectLst>
        </p:spPr>
        <p:txBody>
          <a:bodyPr anchor="ctr"/>
          <a:lstStyle>
            <a:lvl1pPr algn="l" rtl="0" eaLnBrk="0" fontAlgn="base" hangingPunct="0">
              <a:spcBef>
                <a:spcPct val="0"/>
              </a:spcBef>
              <a:spcAft>
                <a:spcPct val="0"/>
              </a:spcAft>
              <a:defRPr sz="4400" b="1">
                <a:solidFill>
                  <a:schemeClr val="tx1"/>
                </a:solidFill>
                <a:latin typeface="+mj-lt"/>
                <a:ea typeface="+mj-ea"/>
                <a:cs typeface="+mj-cs"/>
              </a:defRPr>
            </a:lvl1pPr>
            <a:lvl2pPr algn="l" rtl="0" eaLnBrk="0" fontAlgn="base" hangingPunct="0">
              <a:spcBef>
                <a:spcPct val="0"/>
              </a:spcBef>
              <a:spcAft>
                <a:spcPct val="0"/>
              </a:spcAft>
              <a:defRPr sz="4400" b="1">
                <a:solidFill>
                  <a:schemeClr val="tx1"/>
                </a:solidFill>
                <a:latin typeface="Arial" pitchFamily="34" charset="0"/>
                <a:cs typeface="Arial" pitchFamily="34" charset="0"/>
              </a:defRPr>
            </a:lvl2pPr>
            <a:lvl3pPr algn="l" rtl="0" eaLnBrk="0" fontAlgn="base" hangingPunct="0">
              <a:spcBef>
                <a:spcPct val="0"/>
              </a:spcBef>
              <a:spcAft>
                <a:spcPct val="0"/>
              </a:spcAft>
              <a:defRPr sz="4400" b="1">
                <a:solidFill>
                  <a:schemeClr val="tx1"/>
                </a:solidFill>
                <a:latin typeface="Arial" pitchFamily="34" charset="0"/>
                <a:cs typeface="Arial" pitchFamily="34" charset="0"/>
              </a:defRPr>
            </a:lvl3pPr>
            <a:lvl4pPr algn="l" rtl="0" eaLnBrk="0" fontAlgn="base" hangingPunct="0">
              <a:spcBef>
                <a:spcPct val="0"/>
              </a:spcBef>
              <a:spcAft>
                <a:spcPct val="0"/>
              </a:spcAft>
              <a:defRPr sz="4400" b="1">
                <a:solidFill>
                  <a:schemeClr val="tx1"/>
                </a:solidFill>
                <a:latin typeface="Arial" pitchFamily="34" charset="0"/>
                <a:cs typeface="Arial" pitchFamily="34" charset="0"/>
              </a:defRPr>
            </a:lvl4pPr>
            <a:lvl5pPr algn="l" rtl="0" eaLnBrk="0" fontAlgn="base" hangingPunct="0">
              <a:spcBef>
                <a:spcPct val="0"/>
              </a:spcBef>
              <a:spcAft>
                <a:spcPct val="0"/>
              </a:spcAft>
              <a:defRPr sz="4400" b="1">
                <a:solidFill>
                  <a:schemeClr val="tx1"/>
                </a:solidFill>
                <a:latin typeface="Arial" pitchFamily="34" charset="0"/>
                <a:cs typeface="Arial" pitchFamily="34" charset="0"/>
              </a:defRPr>
            </a:lvl5pPr>
            <a:lvl6pPr marL="457200" algn="l" rtl="0" fontAlgn="base">
              <a:spcBef>
                <a:spcPct val="0"/>
              </a:spcBef>
              <a:spcAft>
                <a:spcPct val="0"/>
              </a:spcAft>
              <a:defRPr sz="4400" b="1">
                <a:solidFill>
                  <a:schemeClr val="tx1"/>
                </a:solidFill>
                <a:latin typeface="Arial" pitchFamily="34" charset="0"/>
                <a:cs typeface="Arial" pitchFamily="34" charset="0"/>
              </a:defRPr>
            </a:lvl6pPr>
            <a:lvl7pPr marL="914400" algn="l" rtl="0" fontAlgn="base">
              <a:spcBef>
                <a:spcPct val="0"/>
              </a:spcBef>
              <a:spcAft>
                <a:spcPct val="0"/>
              </a:spcAft>
              <a:defRPr sz="4400" b="1">
                <a:solidFill>
                  <a:schemeClr val="tx1"/>
                </a:solidFill>
                <a:latin typeface="Arial" pitchFamily="34" charset="0"/>
                <a:cs typeface="Arial" pitchFamily="34" charset="0"/>
              </a:defRPr>
            </a:lvl7pPr>
            <a:lvl8pPr marL="1371600" algn="l" rtl="0" fontAlgn="base">
              <a:spcBef>
                <a:spcPct val="0"/>
              </a:spcBef>
              <a:spcAft>
                <a:spcPct val="0"/>
              </a:spcAft>
              <a:defRPr sz="4400" b="1">
                <a:solidFill>
                  <a:schemeClr val="tx1"/>
                </a:solidFill>
                <a:latin typeface="Arial" pitchFamily="34" charset="0"/>
                <a:cs typeface="Arial" pitchFamily="34" charset="0"/>
              </a:defRPr>
            </a:lvl8pPr>
            <a:lvl9pPr marL="1828800" algn="l" rtl="0" fontAlgn="base">
              <a:spcBef>
                <a:spcPct val="0"/>
              </a:spcBef>
              <a:spcAft>
                <a:spcPct val="0"/>
              </a:spcAft>
              <a:defRPr sz="4400" b="1">
                <a:solidFill>
                  <a:schemeClr val="tx1"/>
                </a:solidFill>
                <a:latin typeface="Arial" pitchFamily="34" charset="0"/>
                <a:cs typeface="Arial" pitchFamily="34" charset="0"/>
              </a:defRPr>
            </a:lvl9pPr>
          </a:lstStyle>
          <a:p>
            <a:pPr eaLnBrk="1" hangingPunct="1">
              <a:defRPr/>
            </a:pPr>
            <a:r>
              <a:rPr lang="zh-CN" altLang="en-US" kern="0" dirty="0" smtClean="0">
                <a:solidFill>
                  <a:schemeClr val="bg1">
                    <a:lumMod val="25000"/>
                  </a:schemeClr>
                </a:solidFill>
                <a:effectLst>
                  <a:outerShdw blurRad="38100" dist="38100" dir="2700000" algn="tl">
                    <a:srgbClr val="000000">
                      <a:alpha val="43137"/>
                    </a:srgbClr>
                  </a:outerShdw>
                </a:effectLst>
                <a:latin typeface="方正粗倩简体" panose="03000509000000000000" pitchFamily="65" charset="-122"/>
                <a:ea typeface="方正粗倩简体" panose="03000509000000000000" pitchFamily="65" charset="-122"/>
              </a:rPr>
              <a:t>三、特  色</a:t>
            </a:r>
            <a:endParaRPr lang="en-US" altLang="zh-CN" kern="0" dirty="0" smtClean="0">
              <a:solidFill>
                <a:schemeClr val="bg1">
                  <a:lumMod val="25000"/>
                </a:schemeClr>
              </a:solidFill>
              <a:effectLst>
                <a:outerShdw blurRad="38100" dist="38100" dir="2700000" algn="tl">
                  <a:srgbClr val="000000">
                    <a:alpha val="43137"/>
                  </a:srgbClr>
                </a:outerShdw>
              </a:effectLst>
              <a:latin typeface="方正粗倩简体" panose="03000509000000000000" pitchFamily="65" charset="-122"/>
              <a:ea typeface="方正粗倩简体" panose="03000509000000000000" pitchFamily="65" charset="-122"/>
            </a:endParaRPr>
          </a:p>
        </p:txBody>
      </p:sp>
      <p:pic>
        <p:nvPicPr>
          <p:cNvPr id="20" name="图片 19" descr="Macintosh HD:Users:xututu:Downloads:9928228526_94f114b256_k.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67944" y="1376282"/>
            <a:ext cx="4350873" cy="2449892"/>
          </a:xfrm>
          <a:prstGeom prst="rect">
            <a:avLst/>
          </a:prstGeom>
          <a:ln>
            <a:noFill/>
          </a:ln>
          <a:effectLst>
            <a:outerShdw blurRad="292100" dist="139700" dir="2700000" algn="tl" rotWithShape="0">
              <a:srgbClr val="333333">
                <a:alpha val="65000"/>
              </a:srgbClr>
            </a:outerShdw>
          </a:effectLst>
        </p:spPr>
      </p:pic>
      <p:pic>
        <p:nvPicPr>
          <p:cNvPr id="23" name="图片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7944" y="3826173"/>
            <a:ext cx="4350873" cy="245036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0654028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147"/>
                                        </p:tgtEl>
                                        <p:attrNameLst>
                                          <p:attrName>style.visibility</p:attrName>
                                        </p:attrNameLst>
                                      </p:cBhvr>
                                      <p:to>
                                        <p:strVal val="visible"/>
                                      </p:to>
                                    </p:set>
                                    <p:animEffect transition="in" filter="fade">
                                      <p:cBhvr>
                                        <p:cTn id="7" dur="1000"/>
                                        <p:tgtEl>
                                          <p:spTgt spid="6147"/>
                                        </p:tgtEl>
                                      </p:cBhvr>
                                    </p:animEffect>
                                    <p:anim calcmode="lin" valueType="num">
                                      <p:cBhvr>
                                        <p:cTn id="8" dur="1000" fill="hold"/>
                                        <p:tgtEl>
                                          <p:spTgt spid="6147"/>
                                        </p:tgtEl>
                                        <p:attrNameLst>
                                          <p:attrName>ppt_x</p:attrName>
                                        </p:attrNameLst>
                                      </p:cBhvr>
                                      <p:tavLst>
                                        <p:tav tm="0">
                                          <p:val>
                                            <p:strVal val="#ppt_x"/>
                                          </p:val>
                                        </p:tav>
                                        <p:tav tm="100000">
                                          <p:val>
                                            <p:strVal val="#ppt_x"/>
                                          </p:val>
                                        </p:tav>
                                      </p:tavLst>
                                    </p:anim>
                                    <p:anim calcmode="lin" valueType="num">
                                      <p:cBhvr>
                                        <p:cTn id="9" dur="1000" fill="hold"/>
                                        <p:tgtEl>
                                          <p:spTgt spid="614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148"/>
                                        </p:tgtEl>
                                        <p:attrNameLst>
                                          <p:attrName>style.visibility</p:attrName>
                                        </p:attrNameLst>
                                      </p:cBhvr>
                                      <p:to>
                                        <p:strVal val="visible"/>
                                      </p:to>
                                    </p:set>
                                    <p:animEffect transition="in" filter="fade">
                                      <p:cBhvr>
                                        <p:cTn id="12" dur="1000"/>
                                        <p:tgtEl>
                                          <p:spTgt spid="6148"/>
                                        </p:tgtEl>
                                      </p:cBhvr>
                                    </p:animEffect>
                                    <p:anim calcmode="lin" valueType="num">
                                      <p:cBhvr>
                                        <p:cTn id="13" dur="1000" fill="hold"/>
                                        <p:tgtEl>
                                          <p:spTgt spid="6148"/>
                                        </p:tgtEl>
                                        <p:attrNameLst>
                                          <p:attrName>ppt_x</p:attrName>
                                        </p:attrNameLst>
                                      </p:cBhvr>
                                      <p:tavLst>
                                        <p:tav tm="0">
                                          <p:val>
                                            <p:strVal val="#ppt_x"/>
                                          </p:val>
                                        </p:tav>
                                        <p:tav tm="100000">
                                          <p:val>
                                            <p:strVal val="#ppt_x"/>
                                          </p:val>
                                        </p:tav>
                                      </p:tavLst>
                                    </p:anim>
                                    <p:anim calcmode="lin" valueType="num">
                                      <p:cBhvr>
                                        <p:cTn id="14" dur="1000" fill="hold"/>
                                        <p:tgtEl>
                                          <p:spTgt spid="614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150"/>
                                        </p:tgtEl>
                                        <p:attrNameLst>
                                          <p:attrName>style.visibility</p:attrName>
                                        </p:attrNameLst>
                                      </p:cBhvr>
                                      <p:to>
                                        <p:strVal val="visible"/>
                                      </p:to>
                                    </p:set>
                                    <p:animEffect transition="in" filter="fade">
                                      <p:cBhvr>
                                        <p:cTn id="17" dur="1000"/>
                                        <p:tgtEl>
                                          <p:spTgt spid="6150"/>
                                        </p:tgtEl>
                                      </p:cBhvr>
                                    </p:animEffect>
                                    <p:anim calcmode="lin" valueType="num">
                                      <p:cBhvr>
                                        <p:cTn id="18" dur="1000" fill="hold"/>
                                        <p:tgtEl>
                                          <p:spTgt spid="6150"/>
                                        </p:tgtEl>
                                        <p:attrNameLst>
                                          <p:attrName>ppt_x</p:attrName>
                                        </p:attrNameLst>
                                      </p:cBhvr>
                                      <p:tavLst>
                                        <p:tav tm="0">
                                          <p:val>
                                            <p:strVal val="#ppt_x"/>
                                          </p:val>
                                        </p:tav>
                                        <p:tav tm="100000">
                                          <p:val>
                                            <p:strVal val="#ppt_x"/>
                                          </p:val>
                                        </p:tav>
                                      </p:tavLst>
                                    </p:anim>
                                    <p:anim calcmode="lin" valueType="num">
                                      <p:cBhvr>
                                        <p:cTn id="19" dur="1000" fill="hold"/>
                                        <p:tgtEl>
                                          <p:spTgt spid="615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160"/>
                                        </p:tgtEl>
                                        <p:attrNameLst>
                                          <p:attrName>style.visibility</p:attrName>
                                        </p:attrNameLst>
                                      </p:cBhvr>
                                      <p:to>
                                        <p:strVal val="visible"/>
                                      </p:to>
                                    </p:set>
                                    <p:animEffect transition="in" filter="fade">
                                      <p:cBhvr>
                                        <p:cTn id="22" dur="1000"/>
                                        <p:tgtEl>
                                          <p:spTgt spid="6160"/>
                                        </p:tgtEl>
                                      </p:cBhvr>
                                    </p:animEffect>
                                    <p:anim calcmode="lin" valueType="num">
                                      <p:cBhvr>
                                        <p:cTn id="23" dur="1000" fill="hold"/>
                                        <p:tgtEl>
                                          <p:spTgt spid="6160"/>
                                        </p:tgtEl>
                                        <p:attrNameLst>
                                          <p:attrName>ppt_x</p:attrName>
                                        </p:attrNameLst>
                                      </p:cBhvr>
                                      <p:tavLst>
                                        <p:tav tm="0">
                                          <p:val>
                                            <p:strVal val="#ppt_x"/>
                                          </p:val>
                                        </p:tav>
                                        <p:tav tm="100000">
                                          <p:val>
                                            <p:strVal val="#ppt_x"/>
                                          </p:val>
                                        </p:tav>
                                      </p:tavLst>
                                    </p:anim>
                                    <p:anim calcmode="lin" valueType="num">
                                      <p:cBhvr>
                                        <p:cTn id="24" dur="1000" fill="hold"/>
                                        <p:tgtEl>
                                          <p:spTgt spid="6160"/>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10" presetClass="entr" presetSubtype="0" fill="hold" nodeType="after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par>
                                <p:cTn id="29" presetID="10" presetClass="entr" presetSubtype="0"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animBg="1"/>
      <p:bldP spid="6150" grpId="0"/>
      <p:bldP spid="616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AutoShape 3"/>
          <p:cNvSpPr>
            <a:spLocks noChangeArrowheads="1"/>
          </p:cNvSpPr>
          <p:nvPr/>
        </p:nvSpPr>
        <p:spPr bwMode="gray">
          <a:xfrm>
            <a:off x="3563938" y="2487613"/>
            <a:ext cx="2587625" cy="2497137"/>
          </a:xfrm>
          <a:prstGeom prst="roundRect">
            <a:avLst>
              <a:gd name="adj" fmla="val 4639"/>
            </a:avLst>
          </a:prstGeom>
          <a:gradFill rotWithShape="1">
            <a:gsLst>
              <a:gs pos="0">
                <a:srgbClr val="FDFDFD"/>
              </a:gs>
              <a:gs pos="100000">
                <a:srgbClr val="D7D7D7"/>
              </a:gs>
            </a:gsLst>
            <a:lin ang="5400000" scaled="1"/>
          </a:gradFill>
          <a:ln w="19050">
            <a:solidFill>
              <a:srgbClr val="C0C0C0"/>
            </a:solidFill>
            <a:round/>
            <a:headEnd/>
            <a:tailEnd/>
          </a:ln>
          <a:effectLst>
            <a:outerShdw dist="53882" dir="2700000" algn="ctr" rotWithShape="0">
              <a:srgbClr val="292929">
                <a:alpha val="50000"/>
              </a:srgbClr>
            </a:outerShdw>
          </a:effec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endParaRPr lang="zh-CN" altLang="en-US" sz="1800">
              <a:ea typeface="宋体" charset="-122"/>
            </a:endParaRPr>
          </a:p>
        </p:txBody>
      </p:sp>
      <p:sp>
        <p:nvSpPr>
          <p:cNvPr id="6147" name="AutoShape 4"/>
          <p:cNvSpPr>
            <a:spLocks noChangeArrowheads="1"/>
          </p:cNvSpPr>
          <p:nvPr/>
        </p:nvSpPr>
        <p:spPr bwMode="gray">
          <a:xfrm>
            <a:off x="6372225" y="3194050"/>
            <a:ext cx="2587625" cy="2497138"/>
          </a:xfrm>
          <a:prstGeom prst="roundRect">
            <a:avLst>
              <a:gd name="adj" fmla="val 4639"/>
            </a:avLst>
          </a:prstGeom>
          <a:gradFill rotWithShape="1">
            <a:gsLst>
              <a:gs pos="0">
                <a:srgbClr val="FDFDFD"/>
              </a:gs>
              <a:gs pos="100000">
                <a:srgbClr val="D7D7D7"/>
              </a:gs>
            </a:gsLst>
            <a:lin ang="5400000" scaled="1"/>
          </a:gradFill>
          <a:ln w="19050">
            <a:solidFill>
              <a:srgbClr val="C0C0C0"/>
            </a:solidFill>
            <a:round/>
            <a:headEnd/>
            <a:tailEnd/>
          </a:ln>
          <a:effectLst>
            <a:outerShdw dist="53882" dir="2700000" algn="ctr" rotWithShape="0">
              <a:srgbClr val="292929">
                <a:alpha val="50000"/>
              </a:srgbClr>
            </a:outerShdw>
          </a:effec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endParaRPr lang="zh-CN" altLang="en-US" sz="1800">
              <a:ea typeface="宋体" charset="-122"/>
            </a:endParaRPr>
          </a:p>
        </p:txBody>
      </p:sp>
      <p:grpSp>
        <p:nvGrpSpPr>
          <p:cNvPr id="6148" name="Group 5"/>
          <p:cNvGrpSpPr>
            <a:grpSpLocks/>
          </p:cNvGrpSpPr>
          <p:nvPr/>
        </p:nvGrpSpPr>
        <p:grpSpPr bwMode="auto">
          <a:xfrm>
            <a:off x="6511925" y="2943225"/>
            <a:ext cx="2355850" cy="523875"/>
            <a:chOff x="3964" y="2071"/>
            <a:chExt cx="1484" cy="330"/>
          </a:xfrm>
        </p:grpSpPr>
        <p:sp>
          <p:nvSpPr>
            <p:cNvPr id="6162" name="AutoShape 6"/>
            <p:cNvSpPr>
              <a:spLocks noChangeArrowheads="1"/>
            </p:cNvSpPr>
            <p:nvPr/>
          </p:nvSpPr>
          <p:spPr bwMode="ltGray">
            <a:xfrm>
              <a:off x="3964" y="2071"/>
              <a:ext cx="1484" cy="330"/>
            </a:xfrm>
            <a:prstGeom prst="roundRect">
              <a:avLst>
                <a:gd name="adj" fmla="val 16667"/>
              </a:avLst>
            </a:prstGeom>
            <a:solidFill>
              <a:schemeClr val="accent2"/>
            </a:solidFill>
            <a:ln w="38100" algn="ctr">
              <a:solidFill>
                <a:srgbClr val="FFFFFF">
                  <a:alpha val="70195"/>
                </a:srgbClr>
              </a:solidFill>
              <a:round/>
              <a:headEnd/>
              <a:tailEnd/>
            </a:ln>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endParaRPr lang="zh-CN" altLang="en-US" sz="1800">
                <a:ea typeface="宋体" charset="-122"/>
              </a:endParaRPr>
            </a:p>
          </p:txBody>
        </p:sp>
        <p:sp>
          <p:nvSpPr>
            <p:cNvPr id="6163" name="AutoShape 7"/>
            <p:cNvSpPr>
              <a:spLocks noChangeArrowheads="1"/>
            </p:cNvSpPr>
            <p:nvPr/>
          </p:nvSpPr>
          <p:spPr bwMode="ltGray">
            <a:xfrm>
              <a:off x="3987" y="2091"/>
              <a:ext cx="1432" cy="134"/>
            </a:xfrm>
            <a:prstGeom prst="roundRect">
              <a:avLst>
                <a:gd name="adj" fmla="val 28356"/>
              </a:avLst>
            </a:prstGeom>
            <a:gradFill rotWithShape="1">
              <a:gsLst>
                <a:gs pos="0">
                  <a:srgbClr val="FFFFFF">
                    <a:alpha val="70000"/>
                  </a:srgbClr>
                </a:gs>
                <a:gs pos="100000">
                  <a:schemeClr val="accent2">
                    <a:alpha val="70000"/>
                  </a:scheme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endParaRPr lang="zh-CN" altLang="en-US" sz="1800">
                <a:ea typeface="宋体" charset="-122"/>
              </a:endParaRPr>
            </a:p>
          </p:txBody>
        </p:sp>
      </p:grpSp>
      <p:sp>
        <p:nvSpPr>
          <p:cNvPr id="6150" name="Rectangle 8"/>
          <p:cNvSpPr>
            <a:spLocks noChangeArrowheads="1"/>
          </p:cNvSpPr>
          <p:nvPr/>
        </p:nvSpPr>
        <p:spPr bwMode="black">
          <a:xfrm>
            <a:off x="6699250" y="2994025"/>
            <a:ext cx="19796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defRPr/>
            </a:pPr>
            <a:r>
              <a:rPr lang="zh-CN" altLang="zh-CN" sz="2000" b="1" dirty="0" smtClean="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多样的研究思路</a:t>
            </a:r>
            <a:endParaRPr lang="en-US" altLang="zh-CN" sz="2000" b="1" dirty="0" smtClean="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nvGrpSpPr>
          <p:cNvPr id="2" name="Group 9"/>
          <p:cNvGrpSpPr>
            <a:grpSpLocks/>
          </p:cNvGrpSpPr>
          <p:nvPr/>
        </p:nvGrpSpPr>
        <p:grpSpPr bwMode="auto">
          <a:xfrm>
            <a:off x="3675063" y="2236788"/>
            <a:ext cx="2355850" cy="523875"/>
            <a:chOff x="2140" y="2071"/>
            <a:chExt cx="1484" cy="330"/>
          </a:xfrm>
        </p:grpSpPr>
        <p:sp>
          <p:nvSpPr>
            <p:cNvPr id="3" name="AutoShape 10"/>
            <p:cNvSpPr>
              <a:spLocks noChangeArrowheads="1"/>
            </p:cNvSpPr>
            <p:nvPr/>
          </p:nvSpPr>
          <p:spPr bwMode="ltGray">
            <a:xfrm>
              <a:off x="2140" y="2071"/>
              <a:ext cx="1484" cy="330"/>
            </a:xfrm>
            <a:prstGeom prst="roundRect">
              <a:avLst>
                <a:gd name="adj" fmla="val 16667"/>
              </a:avLst>
            </a:prstGeom>
            <a:solidFill>
              <a:schemeClr val="folHlink"/>
            </a:solidFill>
            <a:ln w="38100" algn="ctr">
              <a:solidFill>
                <a:srgbClr val="FFFFFF">
                  <a:alpha val="70195"/>
                </a:srgbClr>
              </a:solidFill>
              <a:round/>
              <a:headEnd/>
              <a:tailEnd/>
            </a:ln>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endParaRPr lang="zh-CN" altLang="en-US" sz="1800">
                <a:ea typeface="宋体" charset="-122"/>
              </a:endParaRPr>
            </a:p>
          </p:txBody>
        </p:sp>
        <p:sp>
          <p:nvSpPr>
            <p:cNvPr id="6161" name="AutoShape 11"/>
            <p:cNvSpPr>
              <a:spLocks noChangeArrowheads="1"/>
            </p:cNvSpPr>
            <p:nvPr/>
          </p:nvSpPr>
          <p:spPr bwMode="ltGray">
            <a:xfrm>
              <a:off x="2163" y="2091"/>
              <a:ext cx="1432" cy="134"/>
            </a:xfrm>
            <a:prstGeom prst="roundRect">
              <a:avLst>
                <a:gd name="adj" fmla="val 28356"/>
              </a:avLst>
            </a:prstGeom>
            <a:gradFill rotWithShape="1">
              <a:gsLst>
                <a:gs pos="0">
                  <a:srgbClr val="FFFFFF">
                    <a:alpha val="70000"/>
                  </a:srgbClr>
                </a:gs>
                <a:gs pos="100000">
                  <a:schemeClr val="folHlink">
                    <a:alpha val="70000"/>
                  </a:scheme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endParaRPr lang="zh-CN" altLang="en-US" sz="1800">
                <a:ea typeface="宋体" charset="-122"/>
              </a:endParaRPr>
            </a:p>
          </p:txBody>
        </p:sp>
      </p:grpSp>
      <p:sp>
        <p:nvSpPr>
          <p:cNvPr id="6152" name="Rectangle 12"/>
          <p:cNvSpPr>
            <a:spLocks noChangeArrowheads="1"/>
          </p:cNvSpPr>
          <p:nvPr/>
        </p:nvSpPr>
        <p:spPr bwMode="black">
          <a:xfrm>
            <a:off x="3856038" y="2287588"/>
            <a:ext cx="19796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defRPr/>
            </a:pPr>
            <a:r>
              <a:rPr lang="zh-CN" altLang="zh-CN" sz="2000" b="1" dirty="0" smtClean="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务实的研究目标</a:t>
            </a:r>
            <a:endParaRPr lang="en-US" altLang="zh-CN" sz="2000" b="1" dirty="0" smtClean="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4" name="AutoShape 13"/>
          <p:cNvSpPr>
            <a:spLocks noChangeArrowheads="1"/>
          </p:cNvSpPr>
          <p:nvPr/>
        </p:nvSpPr>
        <p:spPr bwMode="gray">
          <a:xfrm>
            <a:off x="741363" y="1693863"/>
            <a:ext cx="2587625" cy="2498725"/>
          </a:xfrm>
          <a:prstGeom prst="roundRect">
            <a:avLst>
              <a:gd name="adj" fmla="val 4639"/>
            </a:avLst>
          </a:prstGeom>
          <a:gradFill rotWithShape="1">
            <a:gsLst>
              <a:gs pos="0">
                <a:srgbClr val="FDFDFD"/>
              </a:gs>
              <a:gs pos="100000">
                <a:srgbClr val="D7D7D7"/>
              </a:gs>
            </a:gsLst>
            <a:lin ang="5400000" scaled="1"/>
          </a:gradFill>
          <a:ln w="19050">
            <a:solidFill>
              <a:srgbClr val="C0C0C0"/>
            </a:solidFill>
            <a:round/>
            <a:headEnd/>
            <a:tailEnd/>
          </a:ln>
          <a:effectLst>
            <a:outerShdw dist="53882" dir="2700000" algn="ctr" rotWithShape="0">
              <a:srgbClr val="292929">
                <a:alpha val="50000"/>
              </a:srgbClr>
            </a:outerShdw>
          </a:effec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endParaRPr lang="zh-CN" altLang="en-US" sz="1800">
              <a:ea typeface="宋体" charset="-122"/>
            </a:endParaRPr>
          </a:p>
        </p:txBody>
      </p:sp>
      <p:sp>
        <p:nvSpPr>
          <p:cNvPr id="6153" name="AutoShape 14"/>
          <p:cNvSpPr>
            <a:spLocks noChangeArrowheads="1"/>
          </p:cNvSpPr>
          <p:nvPr/>
        </p:nvSpPr>
        <p:spPr bwMode="ltGray">
          <a:xfrm>
            <a:off x="839788" y="1443038"/>
            <a:ext cx="2355850" cy="523875"/>
          </a:xfrm>
          <a:prstGeom prst="roundRect">
            <a:avLst>
              <a:gd name="adj" fmla="val 16667"/>
            </a:avLst>
          </a:prstGeom>
          <a:solidFill>
            <a:schemeClr val="hlink"/>
          </a:solidFill>
          <a:ln w="38100" algn="ctr">
            <a:solidFill>
              <a:srgbClr val="FFFFFF">
                <a:alpha val="70195"/>
              </a:srgbClr>
            </a:solidFill>
            <a:round/>
            <a:headEnd/>
            <a:tailEnd/>
          </a:ln>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endParaRPr lang="zh-CN" altLang="en-US" sz="1800">
              <a:ea typeface="宋体" charset="-122"/>
            </a:endParaRPr>
          </a:p>
        </p:txBody>
      </p:sp>
      <p:sp>
        <p:nvSpPr>
          <p:cNvPr id="6154" name="AutoShape 15"/>
          <p:cNvSpPr>
            <a:spLocks noChangeArrowheads="1"/>
          </p:cNvSpPr>
          <p:nvPr/>
        </p:nvSpPr>
        <p:spPr bwMode="ltGray">
          <a:xfrm>
            <a:off x="876300" y="1474788"/>
            <a:ext cx="2273300" cy="127000"/>
          </a:xfrm>
          <a:prstGeom prst="roundRect">
            <a:avLst>
              <a:gd name="adj" fmla="val 28356"/>
            </a:avLst>
          </a:prstGeom>
          <a:gradFill rotWithShape="1">
            <a:gsLst>
              <a:gs pos="0">
                <a:srgbClr val="FFFFFF">
                  <a:alpha val="70000"/>
                </a:srgbClr>
              </a:gs>
              <a:gs pos="100000">
                <a:schemeClr val="hlink">
                  <a:alpha val="70000"/>
                </a:scheme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endParaRPr lang="zh-CN" altLang="en-US" sz="1800">
              <a:ea typeface="宋体" charset="-122"/>
            </a:endParaRPr>
          </a:p>
        </p:txBody>
      </p:sp>
      <p:sp>
        <p:nvSpPr>
          <p:cNvPr id="6156" name="Rectangle 16"/>
          <p:cNvSpPr>
            <a:spLocks noChangeArrowheads="1"/>
          </p:cNvSpPr>
          <p:nvPr/>
        </p:nvSpPr>
        <p:spPr bwMode="black">
          <a:xfrm>
            <a:off x="1020763" y="1493838"/>
            <a:ext cx="1979612"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defRPr/>
            </a:pPr>
            <a:r>
              <a:rPr lang="zh-CN" altLang="zh-CN" sz="2000" b="1" dirty="0" smtClean="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多元的推进策略</a:t>
            </a:r>
            <a:endParaRPr lang="en-US" altLang="zh-CN" sz="2000" b="1" dirty="0" smtClean="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6158" name="Text Box 18"/>
          <p:cNvSpPr txBox="1">
            <a:spLocks noChangeArrowheads="1"/>
          </p:cNvSpPr>
          <p:nvPr/>
        </p:nvSpPr>
        <p:spPr bwMode="gray">
          <a:xfrm>
            <a:off x="885825" y="2236788"/>
            <a:ext cx="2262188" cy="150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285750" indent="-285750">
              <a:lnSpc>
                <a:spcPts val="2200"/>
              </a:lnSpc>
              <a:buFont typeface="Wingdings" panose="05000000000000000000" pitchFamily="2" charset="2"/>
              <a:buChar char="u"/>
              <a:defRPr/>
            </a:pPr>
            <a:r>
              <a:rPr lang="zh-CN" altLang="zh-CN" sz="2000" dirty="0" smtClean="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组织形式</a:t>
            </a:r>
            <a:endParaRPr lang="en-US" altLang="zh-CN" sz="2000" dirty="0" smtClean="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marL="285750" indent="-285750">
              <a:lnSpc>
                <a:spcPts val="2200"/>
              </a:lnSpc>
              <a:buFont typeface="Wingdings" panose="05000000000000000000" pitchFamily="2" charset="2"/>
              <a:buChar char="u"/>
              <a:defRPr/>
            </a:pPr>
            <a:r>
              <a:rPr lang="zh-CN" altLang="en-US" sz="2000" dirty="0" smtClean="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硬件配置</a:t>
            </a:r>
            <a:endParaRPr lang="en-US" altLang="zh-CN" sz="2000" dirty="0" smtClean="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marL="285750" indent="-285750">
              <a:lnSpc>
                <a:spcPts val="2200"/>
              </a:lnSpc>
              <a:buFont typeface="Wingdings" panose="05000000000000000000" pitchFamily="2" charset="2"/>
              <a:buChar char="u"/>
              <a:defRPr/>
            </a:pPr>
            <a:r>
              <a:rPr lang="zh-CN" altLang="en-US" sz="2000" dirty="0" smtClean="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平台建设</a:t>
            </a:r>
            <a:endParaRPr lang="en-US" altLang="zh-CN" sz="2000" dirty="0" smtClean="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marL="285750" indent="-285750">
              <a:lnSpc>
                <a:spcPts val="2200"/>
              </a:lnSpc>
              <a:buFont typeface="Wingdings" panose="05000000000000000000" pitchFamily="2" charset="2"/>
              <a:buChar char="u"/>
              <a:defRPr/>
            </a:pPr>
            <a:r>
              <a:rPr lang="zh-CN" altLang="en-US" sz="2000" dirty="0" smtClean="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推进学科</a:t>
            </a:r>
            <a:endParaRPr lang="en-US" altLang="zh-CN" sz="2000" dirty="0" smtClean="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marL="285750" indent="-285750">
              <a:lnSpc>
                <a:spcPts val="2200"/>
              </a:lnSpc>
              <a:buFont typeface="Wingdings" panose="05000000000000000000" pitchFamily="2" charset="2"/>
              <a:buChar char="u"/>
              <a:defRPr/>
            </a:pPr>
            <a:r>
              <a:rPr lang="zh-CN" altLang="en-US" sz="2000" dirty="0" smtClean="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学校类型</a:t>
            </a:r>
            <a:endParaRPr lang="en-US" altLang="zh-CN" sz="2000" dirty="0" smtClean="0">
              <a:solidFill>
                <a:srgbClr val="0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6159" name="Text Box 19"/>
          <p:cNvSpPr txBox="1">
            <a:spLocks noChangeArrowheads="1"/>
          </p:cNvSpPr>
          <p:nvPr/>
        </p:nvSpPr>
        <p:spPr bwMode="gray">
          <a:xfrm>
            <a:off x="3635375" y="3063875"/>
            <a:ext cx="2200275" cy="167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285750" indent="-285750" eaLnBrk="1" hangingPunct="1">
              <a:lnSpc>
                <a:spcPts val="1500"/>
              </a:lnSpc>
              <a:spcBef>
                <a:spcPct val="50000"/>
              </a:spcBef>
              <a:buFont typeface="Wingdings" panose="05000000000000000000" pitchFamily="2" charset="2"/>
              <a:buChar char="u"/>
              <a:defRPr/>
            </a:pPr>
            <a:r>
              <a:rPr lang="zh-CN" altLang="en-US" sz="2000" dirty="0" smtClean="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学习方式</a:t>
            </a:r>
            <a:endParaRPr lang="en-US" altLang="zh-CN" sz="2000" dirty="0" smtClean="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marL="285750" indent="-285750" eaLnBrk="1" hangingPunct="1">
              <a:lnSpc>
                <a:spcPts val="1500"/>
              </a:lnSpc>
              <a:spcBef>
                <a:spcPct val="50000"/>
              </a:spcBef>
              <a:buFont typeface="Wingdings" panose="05000000000000000000" pitchFamily="2" charset="2"/>
              <a:buChar char="u"/>
              <a:defRPr/>
            </a:pPr>
            <a:r>
              <a:rPr lang="zh-CN" altLang="en-US" sz="2000" dirty="0" smtClean="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交流方式</a:t>
            </a:r>
            <a:endParaRPr lang="en-US" altLang="zh-CN" sz="2000" dirty="0" smtClean="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marL="285750" indent="-285750" eaLnBrk="1" hangingPunct="1">
              <a:lnSpc>
                <a:spcPts val="1500"/>
              </a:lnSpc>
              <a:spcBef>
                <a:spcPct val="50000"/>
              </a:spcBef>
              <a:buFont typeface="Wingdings" panose="05000000000000000000" pitchFamily="2" charset="2"/>
              <a:buChar char="u"/>
              <a:defRPr/>
            </a:pPr>
            <a:r>
              <a:rPr lang="zh-CN" altLang="zh-CN" sz="2000" dirty="0" smtClean="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“私人定制”</a:t>
            </a:r>
            <a:endParaRPr lang="en-US" altLang="zh-CN" sz="2000" dirty="0" smtClean="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marL="285750" indent="-285750" eaLnBrk="1" hangingPunct="1">
              <a:lnSpc>
                <a:spcPts val="1500"/>
              </a:lnSpc>
              <a:spcBef>
                <a:spcPct val="50000"/>
              </a:spcBef>
              <a:buFont typeface="Wingdings" panose="05000000000000000000" pitchFamily="2" charset="2"/>
              <a:buChar char="u"/>
              <a:defRPr/>
            </a:pPr>
            <a:r>
              <a:rPr lang="zh-CN" altLang="zh-CN" sz="2000" dirty="0" smtClean="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个性化指导</a:t>
            </a:r>
            <a:endParaRPr lang="en-US" altLang="zh-CN" sz="2000" dirty="0" smtClean="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marL="285750" indent="-285750" eaLnBrk="1" hangingPunct="1">
              <a:lnSpc>
                <a:spcPts val="1500"/>
              </a:lnSpc>
              <a:spcBef>
                <a:spcPct val="50000"/>
              </a:spcBef>
              <a:buFont typeface="Wingdings" panose="05000000000000000000" pitchFamily="2" charset="2"/>
              <a:buChar char="u"/>
              <a:defRPr/>
            </a:pPr>
            <a:r>
              <a:rPr lang="zh-CN" altLang="en-US" sz="2000" dirty="0" smtClean="0">
                <a:solidFill>
                  <a:srgbClr val="0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开放的课堂</a:t>
            </a:r>
            <a:endParaRPr lang="en-US" altLang="zh-CN" sz="2000" dirty="0" smtClean="0">
              <a:solidFill>
                <a:srgbClr val="0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6160" name="Text Box 20"/>
          <p:cNvSpPr txBox="1">
            <a:spLocks noChangeArrowheads="1"/>
          </p:cNvSpPr>
          <p:nvPr/>
        </p:nvSpPr>
        <p:spPr bwMode="gray">
          <a:xfrm>
            <a:off x="6421438" y="3716338"/>
            <a:ext cx="2506662"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285750" indent="-285750" eaLnBrk="1" hangingPunct="1">
              <a:spcBef>
                <a:spcPct val="50000"/>
              </a:spcBef>
              <a:buFont typeface="Wingdings" panose="05000000000000000000" pitchFamily="2" charset="2"/>
              <a:buChar char="u"/>
              <a:defRPr/>
            </a:pPr>
            <a:r>
              <a:rPr lang="zh-CN" altLang="en-US" sz="2000" dirty="0" smtClean="0">
                <a:solidFill>
                  <a:srgbClr val="0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zh-CN" altLang="zh-CN" sz="2000" dirty="0" smtClean="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“硬件、平台、资源、应用”</a:t>
            </a:r>
            <a:endParaRPr lang="en-US" altLang="zh-CN" sz="2000" dirty="0" smtClean="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marL="285750" indent="-285750" eaLnBrk="1" hangingPunct="1">
              <a:spcBef>
                <a:spcPct val="50000"/>
              </a:spcBef>
              <a:buFont typeface="Wingdings" panose="05000000000000000000" pitchFamily="2" charset="2"/>
              <a:buChar char="u"/>
              <a:defRPr/>
            </a:pPr>
            <a:r>
              <a:rPr lang="en-US" altLang="zh-CN" sz="2000" dirty="0" smtClean="0">
                <a:solidFill>
                  <a:srgbClr val="0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zh-CN" altLang="zh-CN" sz="2000" dirty="0" smtClean="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“技术分析、教学需求、学生实情”</a:t>
            </a:r>
            <a:endParaRPr lang="en-US" altLang="zh-CN" sz="2000" dirty="0" smtClean="0">
              <a:solidFill>
                <a:srgbClr val="0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2" name="Rectangle 4"/>
          <p:cNvSpPr txBox="1">
            <a:spLocks noChangeArrowheads="1"/>
          </p:cNvSpPr>
          <p:nvPr/>
        </p:nvSpPr>
        <p:spPr bwMode="gray">
          <a:xfrm>
            <a:off x="1066800" y="228600"/>
            <a:ext cx="6934200" cy="914400"/>
          </a:xfrm>
          <a:prstGeom prst="rect">
            <a:avLst/>
          </a:prstGeom>
          <a:noFill/>
          <a:ln w="9525">
            <a:noFill/>
            <a:miter lim="800000"/>
            <a:headEnd/>
            <a:tailEnd/>
          </a:ln>
          <a:effectLst>
            <a:outerShdw dist="17961" dir="2700000" algn="ctr" rotWithShape="0">
              <a:schemeClr val="bg2"/>
            </a:outerShdw>
          </a:effectLst>
        </p:spPr>
        <p:txBody>
          <a:bodyPr anchor="ctr"/>
          <a:lstStyle>
            <a:lvl1pPr algn="l" rtl="0" eaLnBrk="0" fontAlgn="base" hangingPunct="0">
              <a:spcBef>
                <a:spcPct val="0"/>
              </a:spcBef>
              <a:spcAft>
                <a:spcPct val="0"/>
              </a:spcAft>
              <a:defRPr sz="4400" b="1">
                <a:solidFill>
                  <a:schemeClr val="tx1"/>
                </a:solidFill>
                <a:latin typeface="+mj-lt"/>
                <a:ea typeface="+mj-ea"/>
                <a:cs typeface="+mj-cs"/>
              </a:defRPr>
            </a:lvl1pPr>
            <a:lvl2pPr algn="l" rtl="0" eaLnBrk="0" fontAlgn="base" hangingPunct="0">
              <a:spcBef>
                <a:spcPct val="0"/>
              </a:spcBef>
              <a:spcAft>
                <a:spcPct val="0"/>
              </a:spcAft>
              <a:defRPr sz="4400" b="1">
                <a:solidFill>
                  <a:schemeClr val="tx1"/>
                </a:solidFill>
                <a:latin typeface="Arial" pitchFamily="34" charset="0"/>
                <a:cs typeface="Arial" pitchFamily="34" charset="0"/>
              </a:defRPr>
            </a:lvl2pPr>
            <a:lvl3pPr algn="l" rtl="0" eaLnBrk="0" fontAlgn="base" hangingPunct="0">
              <a:spcBef>
                <a:spcPct val="0"/>
              </a:spcBef>
              <a:spcAft>
                <a:spcPct val="0"/>
              </a:spcAft>
              <a:defRPr sz="4400" b="1">
                <a:solidFill>
                  <a:schemeClr val="tx1"/>
                </a:solidFill>
                <a:latin typeface="Arial" pitchFamily="34" charset="0"/>
                <a:cs typeface="Arial" pitchFamily="34" charset="0"/>
              </a:defRPr>
            </a:lvl3pPr>
            <a:lvl4pPr algn="l" rtl="0" eaLnBrk="0" fontAlgn="base" hangingPunct="0">
              <a:spcBef>
                <a:spcPct val="0"/>
              </a:spcBef>
              <a:spcAft>
                <a:spcPct val="0"/>
              </a:spcAft>
              <a:defRPr sz="4400" b="1">
                <a:solidFill>
                  <a:schemeClr val="tx1"/>
                </a:solidFill>
                <a:latin typeface="Arial" pitchFamily="34" charset="0"/>
                <a:cs typeface="Arial" pitchFamily="34" charset="0"/>
              </a:defRPr>
            </a:lvl4pPr>
            <a:lvl5pPr algn="l" rtl="0" eaLnBrk="0" fontAlgn="base" hangingPunct="0">
              <a:spcBef>
                <a:spcPct val="0"/>
              </a:spcBef>
              <a:spcAft>
                <a:spcPct val="0"/>
              </a:spcAft>
              <a:defRPr sz="4400" b="1">
                <a:solidFill>
                  <a:schemeClr val="tx1"/>
                </a:solidFill>
                <a:latin typeface="Arial" pitchFamily="34" charset="0"/>
                <a:cs typeface="Arial" pitchFamily="34" charset="0"/>
              </a:defRPr>
            </a:lvl5pPr>
            <a:lvl6pPr marL="457200" algn="l" rtl="0" fontAlgn="base">
              <a:spcBef>
                <a:spcPct val="0"/>
              </a:spcBef>
              <a:spcAft>
                <a:spcPct val="0"/>
              </a:spcAft>
              <a:defRPr sz="4400" b="1">
                <a:solidFill>
                  <a:schemeClr val="tx1"/>
                </a:solidFill>
                <a:latin typeface="Arial" pitchFamily="34" charset="0"/>
                <a:cs typeface="Arial" pitchFamily="34" charset="0"/>
              </a:defRPr>
            </a:lvl6pPr>
            <a:lvl7pPr marL="914400" algn="l" rtl="0" fontAlgn="base">
              <a:spcBef>
                <a:spcPct val="0"/>
              </a:spcBef>
              <a:spcAft>
                <a:spcPct val="0"/>
              </a:spcAft>
              <a:defRPr sz="4400" b="1">
                <a:solidFill>
                  <a:schemeClr val="tx1"/>
                </a:solidFill>
                <a:latin typeface="Arial" pitchFamily="34" charset="0"/>
                <a:cs typeface="Arial" pitchFamily="34" charset="0"/>
              </a:defRPr>
            </a:lvl7pPr>
            <a:lvl8pPr marL="1371600" algn="l" rtl="0" fontAlgn="base">
              <a:spcBef>
                <a:spcPct val="0"/>
              </a:spcBef>
              <a:spcAft>
                <a:spcPct val="0"/>
              </a:spcAft>
              <a:defRPr sz="4400" b="1">
                <a:solidFill>
                  <a:schemeClr val="tx1"/>
                </a:solidFill>
                <a:latin typeface="Arial" pitchFamily="34" charset="0"/>
                <a:cs typeface="Arial" pitchFamily="34" charset="0"/>
              </a:defRPr>
            </a:lvl8pPr>
            <a:lvl9pPr marL="1828800" algn="l" rtl="0" fontAlgn="base">
              <a:spcBef>
                <a:spcPct val="0"/>
              </a:spcBef>
              <a:spcAft>
                <a:spcPct val="0"/>
              </a:spcAft>
              <a:defRPr sz="4400" b="1">
                <a:solidFill>
                  <a:schemeClr val="tx1"/>
                </a:solidFill>
                <a:latin typeface="Arial" pitchFamily="34" charset="0"/>
                <a:cs typeface="Arial" pitchFamily="34" charset="0"/>
              </a:defRPr>
            </a:lvl9pPr>
          </a:lstStyle>
          <a:p>
            <a:pPr eaLnBrk="1" hangingPunct="1">
              <a:defRPr/>
            </a:pPr>
            <a:r>
              <a:rPr lang="zh-CN" altLang="en-US" kern="0" dirty="0" smtClean="0">
                <a:solidFill>
                  <a:schemeClr val="bg1">
                    <a:lumMod val="25000"/>
                  </a:schemeClr>
                </a:solidFill>
                <a:effectLst>
                  <a:outerShdw blurRad="38100" dist="38100" dir="2700000" algn="tl">
                    <a:srgbClr val="000000">
                      <a:alpha val="43137"/>
                    </a:srgbClr>
                  </a:outerShdw>
                </a:effectLst>
                <a:latin typeface="方正粗倩简体" panose="03000509000000000000" pitchFamily="65" charset="-122"/>
                <a:ea typeface="方正粗倩简体" panose="03000509000000000000" pitchFamily="65" charset="-122"/>
              </a:rPr>
              <a:t>三、特  色</a:t>
            </a:r>
            <a:endParaRPr lang="en-US" altLang="zh-CN" kern="0" dirty="0" smtClean="0">
              <a:solidFill>
                <a:schemeClr val="bg1">
                  <a:lumMod val="25000"/>
                </a:schemeClr>
              </a:solidFill>
              <a:effectLst>
                <a:outerShdw blurRad="38100" dist="38100" dir="2700000" algn="tl">
                  <a:srgbClr val="000000">
                    <a:alpha val="43137"/>
                  </a:srgbClr>
                </a:outerShdw>
              </a:effectLst>
              <a:latin typeface="方正粗倩简体" panose="03000509000000000000" pitchFamily="65" charset="-122"/>
              <a:ea typeface="方正粗倩简体" panose="03000509000000000000" pitchFamily="65" charset="-122"/>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7" name="AutoShape 29"/>
          <p:cNvSpPr>
            <a:spLocks noChangeArrowheads="1"/>
          </p:cNvSpPr>
          <p:nvPr/>
        </p:nvSpPr>
        <p:spPr bwMode="gray">
          <a:xfrm>
            <a:off x="4998415" y="1572220"/>
            <a:ext cx="3894063" cy="1208708"/>
          </a:xfrm>
          <a:prstGeom prst="roundRect">
            <a:avLst>
              <a:gd name="adj" fmla="val 16667"/>
            </a:avLst>
          </a:prstGeom>
          <a:ln/>
        </p:spPr>
        <p:style>
          <a:lnRef idx="0">
            <a:schemeClr val="accent3"/>
          </a:lnRef>
          <a:fillRef idx="3">
            <a:schemeClr val="accent3"/>
          </a:fillRef>
          <a:effectRef idx="3">
            <a:schemeClr val="accent3"/>
          </a:effectRef>
          <a:fontRef idx="minor">
            <a:schemeClr val="lt1"/>
          </a:fontRef>
        </p:style>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zh-CN" altLang="en-US" smtClean="0">
              <a:ea typeface="宋体" charset="-122"/>
            </a:endParaRPr>
          </a:p>
        </p:txBody>
      </p:sp>
      <p:sp>
        <p:nvSpPr>
          <p:cNvPr id="7179" name="AutoShape 3"/>
          <p:cNvSpPr>
            <a:spLocks noChangeArrowheads="1"/>
          </p:cNvSpPr>
          <p:nvPr/>
        </p:nvSpPr>
        <p:spPr bwMode="gray">
          <a:xfrm flipH="1">
            <a:off x="3128963" y="2566988"/>
            <a:ext cx="906462" cy="835025"/>
          </a:xfrm>
          <a:prstGeom prst="curvedRightArrow">
            <a:avLst>
              <a:gd name="adj1" fmla="val 16542"/>
              <a:gd name="adj2" fmla="val 38977"/>
              <a:gd name="adj3" fmla="val 30823"/>
            </a:avLst>
          </a:prstGeom>
          <a:gradFill rotWithShape="1">
            <a:gsLst>
              <a:gs pos="0">
                <a:srgbClr val="03D4A8"/>
              </a:gs>
              <a:gs pos="25000">
                <a:srgbClr val="21D6E0"/>
              </a:gs>
              <a:gs pos="75000">
                <a:srgbClr val="0087E6"/>
              </a:gs>
              <a:gs pos="100000">
                <a:srgbClr val="005CB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endParaRPr lang="zh-CN" altLang="en-US" sz="1800">
              <a:ea typeface="宋体" charset="-122"/>
            </a:endParaRPr>
          </a:p>
        </p:txBody>
      </p:sp>
      <p:sp>
        <p:nvSpPr>
          <p:cNvPr id="7180" name="AutoShape 4"/>
          <p:cNvSpPr>
            <a:spLocks noChangeArrowheads="1"/>
          </p:cNvSpPr>
          <p:nvPr/>
        </p:nvSpPr>
        <p:spPr bwMode="gray">
          <a:xfrm>
            <a:off x="1222375" y="2603500"/>
            <a:ext cx="906463" cy="835025"/>
          </a:xfrm>
          <a:prstGeom prst="curvedRightArrow">
            <a:avLst>
              <a:gd name="adj1" fmla="val 19583"/>
              <a:gd name="adj2" fmla="val 44676"/>
              <a:gd name="adj3" fmla="val 30647"/>
            </a:avLst>
          </a:prstGeom>
          <a:gradFill rotWithShape="1">
            <a:gsLst>
              <a:gs pos="0">
                <a:srgbClr val="03D4A8"/>
              </a:gs>
              <a:gs pos="25000">
                <a:srgbClr val="21D6E0"/>
              </a:gs>
              <a:gs pos="75000">
                <a:srgbClr val="0087E6"/>
              </a:gs>
              <a:gs pos="100000">
                <a:srgbClr val="005CB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endParaRPr lang="zh-CN" altLang="en-US" sz="1800">
              <a:ea typeface="宋体" charset="-122"/>
            </a:endParaRPr>
          </a:p>
        </p:txBody>
      </p:sp>
      <p:grpSp>
        <p:nvGrpSpPr>
          <p:cNvPr id="7181" name="Group 5"/>
          <p:cNvGrpSpPr>
            <a:grpSpLocks/>
          </p:cNvGrpSpPr>
          <p:nvPr/>
        </p:nvGrpSpPr>
        <p:grpSpPr bwMode="auto">
          <a:xfrm>
            <a:off x="1162050" y="3609975"/>
            <a:ext cx="2733675" cy="2771775"/>
            <a:chOff x="862" y="713"/>
            <a:chExt cx="3780" cy="3490"/>
          </a:xfrm>
        </p:grpSpPr>
        <p:grpSp>
          <p:nvGrpSpPr>
            <p:cNvPr id="7188" name="Group 6"/>
            <p:cNvGrpSpPr>
              <a:grpSpLocks/>
            </p:cNvGrpSpPr>
            <p:nvPr/>
          </p:nvGrpSpPr>
          <p:grpSpPr bwMode="auto">
            <a:xfrm>
              <a:off x="1082" y="2210"/>
              <a:ext cx="3406" cy="1993"/>
              <a:chOff x="1082" y="2355"/>
              <a:chExt cx="3406" cy="1993"/>
            </a:xfrm>
          </p:grpSpPr>
          <p:sp>
            <p:nvSpPr>
              <p:cNvPr id="7201" name="Freeform 7"/>
              <p:cNvSpPr>
                <a:spLocks/>
              </p:cNvSpPr>
              <p:nvPr/>
            </p:nvSpPr>
            <p:spPr bwMode="gray">
              <a:xfrm>
                <a:off x="1082" y="3026"/>
                <a:ext cx="1338" cy="1322"/>
              </a:xfrm>
              <a:custGeom>
                <a:avLst/>
                <a:gdLst>
                  <a:gd name="T0" fmla="*/ 52 w 1323"/>
                  <a:gd name="T1" fmla="*/ 367 h 1322"/>
                  <a:gd name="T2" fmla="*/ 1338 w 1323"/>
                  <a:gd name="T3" fmla="*/ 1322 h 1322"/>
                  <a:gd name="T4" fmla="*/ 1338 w 1323"/>
                  <a:gd name="T5" fmla="*/ 974 h 1322"/>
                  <a:gd name="T6" fmla="*/ 0 w 1323"/>
                  <a:gd name="T7" fmla="*/ 0 h 1322"/>
                  <a:gd name="T8" fmla="*/ 52 w 1323"/>
                  <a:gd name="T9" fmla="*/ 367 h 1322"/>
                  <a:gd name="T10" fmla="*/ 0 60000 65536"/>
                  <a:gd name="T11" fmla="*/ 0 60000 65536"/>
                  <a:gd name="T12" fmla="*/ 0 60000 65536"/>
                  <a:gd name="T13" fmla="*/ 0 60000 65536"/>
                  <a:gd name="T14" fmla="*/ 0 60000 65536"/>
                  <a:gd name="T15" fmla="*/ 0 w 1323"/>
                  <a:gd name="T16" fmla="*/ 0 h 1322"/>
                  <a:gd name="T17" fmla="*/ 1323 w 1323"/>
                  <a:gd name="T18" fmla="*/ 1322 h 1322"/>
                </a:gdLst>
                <a:ahLst/>
                <a:cxnLst>
                  <a:cxn ang="T10">
                    <a:pos x="T0" y="T1"/>
                  </a:cxn>
                  <a:cxn ang="T11">
                    <a:pos x="T2" y="T3"/>
                  </a:cxn>
                  <a:cxn ang="T12">
                    <a:pos x="T4" y="T5"/>
                  </a:cxn>
                  <a:cxn ang="T13">
                    <a:pos x="T6" y="T7"/>
                  </a:cxn>
                  <a:cxn ang="T14">
                    <a:pos x="T8" y="T9"/>
                  </a:cxn>
                </a:cxnLst>
                <a:rect l="T15" t="T16" r="T17" b="T18"/>
                <a:pathLst>
                  <a:path w="1323" h="1322">
                    <a:moveTo>
                      <a:pt x="51" y="367"/>
                    </a:moveTo>
                    <a:lnTo>
                      <a:pt x="1323" y="1322"/>
                    </a:lnTo>
                    <a:lnTo>
                      <a:pt x="1323" y="974"/>
                    </a:lnTo>
                    <a:lnTo>
                      <a:pt x="0" y="0"/>
                    </a:lnTo>
                    <a:lnTo>
                      <a:pt x="51" y="367"/>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zh-CN" altLang="en-US"/>
              </a:p>
            </p:txBody>
          </p:sp>
          <p:sp>
            <p:nvSpPr>
              <p:cNvPr id="7202" name="Freeform 8"/>
              <p:cNvSpPr>
                <a:spLocks/>
              </p:cNvSpPr>
              <p:nvPr/>
            </p:nvSpPr>
            <p:spPr bwMode="gray">
              <a:xfrm>
                <a:off x="2405" y="2924"/>
                <a:ext cx="2083" cy="1418"/>
              </a:xfrm>
              <a:custGeom>
                <a:avLst/>
                <a:gdLst>
                  <a:gd name="T0" fmla="*/ 0 w 2083"/>
                  <a:gd name="T1" fmla="*/ 1070 h 1418"/>
                  <a:gd name="T2" fmla="*/ 2083 w 2083"/>
                  <a:gd name="T3" fmla="*/ 0 h 1418"/>
                  <a:gd name="T4" fmla="*/ 2045 w 2083"/>
                  <a:gd name="T5" fmla="*/ 355 h 1418"/>
                  <a:gd name="T6" fmla="*/ 7 w 2083"/>
                  <a:gd name="T7" fmla="*/ 1418 h 1418"/>
                  <a:gd name="T8" fmla="*/ 0 w 2083"/>
                  <a:gd name="T9" fmla="*/ 1070 h 1418"/>
                  <a:gd name="T10" fmla="*/ 0 60000 65536"/>
                  <a:gd name="T11" fmla="*/ 0 60000 65536"/>
                  <a:gd name="T12" fmla="*/ 0 60000 65536"/>
                  <a:gd name="T13" fmla="*/ 0 60000 65536"/>
                  <a:gd name="T14" fmla="*/ 0 60000 65536"/>
                  <a:gd name="T15" fmla="*/ 0 w 2083"/>
                  <a:gd name="T16" fmla="*/ 0 h 1418"/>
                  <a:gd name="T17" fmla="*/ 2083 w 2083"/>
                  <a:gd name="T18" fmla="*/ 1418 h 1418"/>
                </a:gdLst>
                <a:ahLst/>
                <a:cxnLst>
                  <a:cxn ang="T10">
                    <a:pos x="T0" y="T1"/>
                  </a:cxn>
                  <a:cxn ang="T11">
                    <a:pos x="T2" y="T3"/>
                  </a:cxn>
                  <a:cxn ang="T12">
                    <a:pos x="T4" y="T5"/>
                  </a:cxn>
                  <a:cxn ang="T13">
                    <a:pos x="T6" y="T7"/>
                  </a:cxn>
                  <a:cxn ang="T14">
                    <a:pos x="T8" y="T9"/>
                  </a:cxn>
                </a:cxnLst>
                <a:rect l="T15" t="T16" r="T17" b="T18"/>
                <a:pathLst>
                  <a:path w="2083" h="1418">
                    <a:moveTo>
                      <a:pt x="0" y="1070"/>
                    </a:moveTo>
                    <a:lnTo>
                      <a:pt x="2083" y="0"/>
                    </a:lnTo>
                    <a:lnTo>
                      <a:pt x="2045" y="355"/>
                    </a:lnTo>
                    <a:lnTo>
                      <a:pt x="7" y="1418"/>
                    </a:lnTo>
                    <a:lnTo>
                      <a:pt x="0" y="1070"/>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zh-CN" altLang="en-US"/>
              </a:p>
            </p:txBody>
          </p:sp>
          <p:sp>
            <p:nvSpPr>
              <p:cNvPr id="7203" name="Freeform 9"/>
              <p:cNvSpPr>
                <a:spLocks/>
              </p:cNvSpPr>
              <p:nvPr/>
            </p:nvSpPr>
            <p:spPr bwMode="gray">
              <a:xfrm>
                <a:off x="1082" y="2355"/>
                <a:ext cx="3406" cy="1639"/>
              </a:xfrm>
              <a:custGeom>
                <a:avLst/>
                <a:gdLst>
                  <a:gd name="T0" fmla="*/ 1323 w 3406"/>
                  <a:gd name="T1" fmla="*/ 1639 h 1639"/>
                  <a:gd name="T2" fmla="*/ 0 w 3406"/>
                  <a:gd name="T3" fmla="*/ 671 h 1639"/>
                  <a:gd name="T4" fmla="*/ 1969 w 3406"/>
                  <a:gd name="T5" fmla="*/ 0 h 1639"/>
                  <a:gd name="T6" fmla="*/ 3406 w 3406"/>
                  <a:gd name="T7" fmla="*/ 569 h 1639"/>
                  <a:gd name="T8" fmla="*/ 1323 w 3406"/>
                  <a:gd name="T9" fmla="*/ 1639 h 1639"/>
                  <a:gd name="T10" fmla="*/ 0 60000 65536"/>
                  <a:gd name="T11" fmla="*/ 0 60000 65536"/>
                  <a:gd name="T12" fmla="*/ 0 60000 65536"/>
                  <a:gd name="T13" fmla="*/ 0 60000 65536"/>
                  <a:gd name="T14" fmla="*/ 0 60000 65536"/>
                  <a:gd name="T15" fmla="*/ 0 w 3406"/>
                  <a:gd name="T16" fmla="*/ 0 h 1639"/>
                  <a:gd name="T17" fmla="*/ 3406 w 3406"/>
                  <a:gd name="T18" fmla="*/ 1639 h 1639"/>
                </a:gdLst>
                <a:ahLst/>
                <a:cxnLst>
                  <a:cxn ang="T10">
                    <a:pos x="T0" y="T1"/>
                  </a:cxn>
                  <a:cxn ang="T11">
                    <a:pos x="T2" y="T3"/>
                  </a:cxn>
                  <a:cxn ang="T12">
                    <a:pos x="T4" y="T5"/>
                  </a:cxn>
                  <a:cxn ang="T13">
                    <a:pos x="T6" y="T7"/>
                  </a:cxn>
                  <a:cxn ang="T14">
                    <a:pos x="T8" y="T9"/>
                  </a:cxn>
                </a:cxnLst>
                <a:rect l="T15" t="T16" r="T17" b="T18"/>
                <a:pathLst>
                  <a:path w="3406" h="1639">
                    <a:moveTo>
                      <a:pt x="1323" y="1639"/>
                    </a:moveTo>
                    <a:lnTo>
                      <a:pt x="0" y="671"/>
                    </a:lnTo>
                    <a:lnTo>
                      <a:pt x="1969" y="0"/>
                    </a:lnTo>
                    <a:lnTo>
                      <a:pt x="3406" y="569"/>
                    </a:lnTo>
                    <a:lnTo>
                      <a:pt x="1323" y="1639"/>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zh-CN" altLang="en-US"/>
              </a:p>
            </p:txBody>
          </p:sp>
        </p:grpSp>
        <p:grpSp>
          <p:nvGrpSpPr>
            <p:cNvPr id="7189" name="Group 10"/>
            <p:cNvGrpSpPr>
              <a:grpSpLocks/>
            </p:cNvGrpSpPr>
            <p:nvPr/>
          </p:nvGrpSpPr>
          <p:grpSpPr bwMode="auto">
            <a:xfrm>
              <a:off x="1009" y="1723"/>
              <a:ext cx="3527" cy="1993"/>
              <a:chOff x="1082" y="2355"/>
              <a:chExt cx="3406" cy="1993"/>
            </a:xfrm>
          </p:grpSpPr>
          <p:sp>
            <p:nvSpPr>
              <p:cNvPr id="7198" name="Freeform 11"/>
              <p:cNvSpPr>
                <a:spLocks/>
              </p:cNvSpPr>
              <p:nvPr/>
            </p:nvSpPr>
            <p:spPr bwMode="gray">
              <a:xfrm>
                <a:off x="1082" y="3026"/>
                <a:ext cx="1338" cy="1322"/>
              </a:xfrm>
              <a:custGeom>
                <a:avLst/>
                <a:gdLst>
                  <a:gd name="T0" fmla="*/ 52 w 1323"/>
                  <a:gd name="T1" fmla="*/ 367 h 1322"/>
                  <a:gd name="T2" fmla="*/ 1338 w 1323"/>
                  <a:gd name="T3" fmla="*/ 1322 h 1322"/>
                  <a:gd name="T4" fmla="*/ 1338 w 1323"/>
                  <a:gd name="T5" fmla="*/ 974 h 1322"/>
                  <a:gd name="T6" fmla="*/ 0 w 1323"/>
                  <a:gd name="T7" fmla="*/ 0 h 1322"/>
                  <a:gd name="T8" fmla="*/ 52 w 1323"/>
                  <a:gd name="T9" fmla="*/ 367 h 1322"/>
                  <a:gd name="T10" fmla="*/ 0 60000 65536"/>
                  <a:gd name="T11" fmla="*/ 0 60000 65536"/>
                  <a:gd name="T12" fmla="*/ 0 60000 65536"/>
                  <a:gd name="T13" fmla="*/ 0 60000 65536"/>
                  <a:gd name="T14" fmla="*/ 0 60000 65536"/>
                  <a:gd name="T15" fmla="*/ 0 w 1323"/>
                  <a:gd name="T16" fmla="*/ 0 h 1322"/>
                  <a:gd name="T17" fmla="*/ 1323 w 1323"/>
                  <a:gd name="T18" fmla="*/ 1322 h 1322"/>
                </a:gdLst>
                <a:ahLst/>
                <a:cxnLst>
                  <a:cxn ang="T10">
                    <a:pos x="T0" y="T1"/>
                  </a:cxn>
                  <a:cxn ang="T11">
                    <a:pos x="T2" y="T3"/>
                  </a:cxn>
                  <a:cxn ang="T12">
                    <a:pos x="T4" y="T5"/>
                  </a:cxn>
                  <a:cxn ang="T13">
                    <a:pos x="T6" y="T7"/>
                  </a:cxn>
                  <a:cxn ang="T14">
                    <a:pos x="T8" y="T9"/>
                  </a:cxn>
                </a:cxnLst>
                <a:rect l="T15" t="T16" r="T17" b="T18"/>
                <a:pathLst>
                  <a:path w="1323" h="1322">
                    <a:moveTo>
                      <a:pt x="51" y="367"/>
                    </a:moveTo>
                    <a:lnTo>
                      <a:pt x="1323" y="1322"/>
                    </a:lnTo>
                    <a:lnTo>
                      <a:pt x="1323" y="974"/>
                    </a:lnTo>
                    <a:lnTo>
                      <a:pt x="0" y="0"/>
                    </a:lnTo>
                    <a:lnTo>
                      <a:pt x="51" y="367"/>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zh-CN" altLang="en-US"/>
              </a:p>
            </p:txBody>
          </p:sp>
          <p:sp>
            <p:nvSpPr>
              <p:cNvPr id="7199" name="Freeform 12"/>
              <p:cNvSpPr>
                <a:spLocks/>
              </p:cNvSpPr>
              <p:nvPr/>
            </p:nvSpPr>
            <p:spPr bwMode="gray">
              <a:xfrm>
                <a:off x="2405" y="2924"/>
                <a:ext cx="2083" cy="1418"/>
              </a:xfrm>
              <a:custGeom>
                <a:avLst/>
                <a:gdLst>
                  <a:gd name="T0" fmla="*/ 0 w 2083"/>
                  <a:gd name="T1" fmla="*/ 1070 h 1418"/>
                  <a:gd name="T2" fmla="*/ 2083 w 2083"/>
                  <a:gd name="T3" fmla="*/ 0 h 1418"/>
                  <a:gd name="T4" fmla="*/ 2045 w 2083"/>
                  <a:gd name="T5" fmla="*/ 355 h 1418"/>
                  <a:gd name="T6" fmla="*/ 7 w 2083"/>
                  <a:gd name="T7" fmla="*/ 1418 h 1418"/>
                  <a:gd name="T8" fmla="*/ 0 w 2083"/>
                  <a:gd name="T9" fmla="*/ 1070 h 1418"/>
                  <a:gd name="T10" fmla="*/ 0 60000 65536"/>
                  <a:gd name="T11" fmla="*/ 0 60000 65536"/>
                  <a:gd name="T12" fmla="*/ 0 60000 65536"/>
                  <a:gd name="T13" fmla="*/ 0 60000 65536"/>
                  <a:gd name="T14" fmla="*/ 0 60000 65536"/>
                  <a:gd name="T15" fmla="*/ 0 w 2083"/>
                  <a:gd name="T16" fmla="*/ 0 h 1418"/>
                  <a:gd name="T17" fmla="*/ 2083 w 2083"/>
                  <a:gd name="T18" fmla="*/ 1418 h 1418"/>
                </a:gdLst>
                <a:ahLst/>
                <a:cxnLst>
                  <a:cxn ang="T10">
                    <a:pos x="T0" y="T1"/>
                  </a:cxn>
                  <a:cxn ang="T11">
                    <a:pos x="T2" y="T3"/>
                  </a:cxn>
                  <a:cxn ang="T12">
                    <a:pos x="T4" y="T5"/>
                  </a:cxn>
                  <a:cxn ang="T13">
                    <a:pos x="T6" y="T7"/>
                  </a:cxn>
                  <a:cxn ang="T14">
                    <a:pos x="T8" y="T9"/>
                  </a:cxn>
                </a:cxnLst>
                <a:rect l="T15" t="T16" r="T17" b="T18"/>
                <a:pathLst>
                  <a:path w="2083" h="1418">
                    <a:moveTo>
                      <a:pt x="0" y="1070"/>
                    </a:moveTo>
                    <a:lnTo>
                      <a:pt x="2083" y="0"/>
                    </a:lnTo>
                    <a:lnTo>
                      <a:pt x="2045" y="355"/>
                    </a:lnTo>
                    <a:lnTo>
                      <a:pt x="7" y="1418"/>
                    </a:lnTo>
                    <a:lnTo>
                      <a:pt x="0" y="107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zh-CN" altLang="en-US"/>
              </a:p>
            </p:txBody>
          </p:sp>
          <p:sp>
            <p:nvSpPr>
              <p:cNvPr id="7200" name="Freeform 13"/>
              <p:cNvSpPr>
                <a:spLocks/>
              </p:cNvSpPr>
              <p:nvPr/>
            </p:nvSpPr>
            <p:spPr bwMode="gray">
              <a:xfrm>
                <a:off x="1082" y="2355"/>
                <a:ext cx="3406" cy="1639"/>
              </a:xfrm>
              <a:custGeom>
                <a:avLst/>
                <a:gdLst>
                  <a:gd name="T0" fmla="*/ 1323 w 3406"/>
                  <a:gd name="T1" fmla="*/ 1639 h 1639"/>
                  <a:gd name="T2" fmla="*/ 0 w 3406"/>
                  <a:gd name="T3" fmla="*/ 671 h 1639"/>
                  <a:gd name="T4" fmla="*/ 1969 w 3406"/>
                  <a:gd name="T5" fmla="*/ 0 h 1639"/>
                  <a:gd name="T6" fmla="*/ 3406 w 3406"/>
                  <a:gd name="T7" fmla="*/ 569 h 1639"/>
                  <a:gd name="T8" fmla="*/ 1323 w 3406"/>
                  <a:gd name="T9" fmla="*/ 1639 h 1639"/>
                  <a:gd name="T10" fmla="*/ 0 60000 65536"/>
                  <a:gd name="T11" fmla="*/ 0 60000 65536"/>
                  <a:gd name="T12" fmla="*/ 0 60000 65536"/>
                  <a:gd name="T13" fmla="*/ 0 60000 65536"/>
                  <a:gd name="T14" fmla="*/ 0 60000 65536"/>
                  <a:gd name="T15" fmla="*/ 0 w 3406"/>
                  <a:gd name="T16" fmla="*/ 0 h 1639"/>
                  <a:gd name="T17" fmla="*/ 3406 w 3406"/>
                  <a:gd name="T18" fmla="*/ 1639 h 1639"/>
                </a:gdLst>
                <a:ahLst/>
                <a:cxnLst>
                  <a:cxn ang="T10">
                    <a:pos x="T0" y="T1"/>
                  </a:cxn>
                  <a:cxn ang="T11">
                    <a:pos x="T2" y="T3"/>
                  </a:cxn>
                  <a:cxn ang="T12">
                    <a:pos x="T4" y="T5"/>
                  </a:cxn>
                  <a:cxn ang="T13">
                    <a:pos x="T6" y="T7"/>
                  </a:cxn>
                  <a:cxn ang="T14">
                    <a:pos x="T8" y="T9"/>
                  </a:cxn>
                </a:cxnLst>
                <a:rect l="T15" t="T16" r="T17" b="T18"/>
                <a:pathLst>
                  <a:path w="3406" h="1639">
                    <a:moveTo>
                      <a:pt x="1323" y="1639"/>
                    </a:moveTo>
                    <a:lnTo>
                      <a:pt x="0" y="671"/>
                    </a:lnTo>
                    <a:lnTo>
                      <a:pt x="1969" y="0"/>
                    </a:lnTo>
                    <a:lnTo>
                      <a:pt x="3406" y="569"/>
                    </a:lnTo>
                    <a:lnTo>
                      <a:pt x="1323" y="1639"/>
                    </a:lnTo>
                    <a:close/>
                  </a:path>
                </a:pathLst>
              </a:custGeom>
              <a:solidFill>
                <a:srgbClr val="B4B4B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zh-CN" altLang="en-US"/>
              </a:p>
            </p:txBody>
          </p:sp>
        </p:grpSp>
        <p:grpSp>
          <p:nvGrpSpPr>
            <p:cNvPr id="7190" name="Group 14"/>
            <p:cNvGrpSpPr>
              <a:grpSpLocks/>
            </p:cNvGrpSpPr>
            <p:nvPr/>
          </p:nvGrpSpPr>
          <p:grpSpPr bwMode="auto">
            <a:xfrm>
              <a:off x="935" y="1219"/>
              <a:ext cx="3653" cy="1993"/>
              <a:chOff x="1082" y="2355"/>
              <a:chExt cx="3406" cy="1993"/>
            </a:xfrm>
          </p:grpSpPr>
          <p:sp>
            <p:nvSpPr>
              <p:cNvPr id="7195" name="Freeform 15"/>
              <p:cNvSpPr>
                <a:spLocks/>
              </p:cNvSpPr>
              <p:nvPr/>
            </p:nvSpPr>
            <p:spPr bwMode="gray">
              <a:xfrm>
                <a:off x="1082" y="3026"/>
                <a:ext cx="1338" cy="1322"/>
              </a:xfrm>
              <a:custGeom>
                <a:avLst/>
                <a:gdLst>
                  <a:gd name="T0" fmla="*/ 52 w 1323"/>
                  <a:gd name="T1" fmla="*/ 367 h 1322"/>
                  <a:gd name="T2" fmla="*/ 1338 w 1323"/>
                  <a:gd name="T3" fmla="*/ 1322 h 1322"/>
                  <a:gd name="T4" fmla="*/ 1338 w 1323"/>
                  <a:gd name="T5" fmla="*/ 974 h 1322"/>
                  <a:gd name="T6" fmla="*/ 0 w 1323"/>
                  <a:gd name="T7" fmla="*/ 0 h 1322"/>
                  <a:gd name="T8" fmla="*/ 52 w 1323"/>
                  <a:gd name="T9" fmla="*/ 367 h 1322"/>
                  <a:gd name="T10" fmla="*/ 0 60000 65536"/>
                  <a:gd name="T11" fmla="*/ 0 60000 65536"/>
                  <a:gd name="T12" fmla="*/ 0 60000 65536"/>
                  <a:gd name="T13" fmla="*/ 0 60000 65536"/>
                  <a:gd name="T14" fmla="*/ 0 60000 65536"/>
                  <a:gd name="T15" fmla="*/ 0 w 1323"/>
                  <a:gd name="T16" fmla="*/ 0 h 1322"/>
                  <a:gd name="T17" fmla="*/ 1323 w 1323"/>
                  <a:gd name="T18" fmla="*/ 1322 h 1322"/>
                </a:gdLst>
                <a:ahLst/>
                <a:cxnLst>
                  <a:cxn ang="T10">
                    <a:pos x="T0" y="T1"/>
                  </a:cxn>
                  <a:cxn ang="T11">
                    <a:pos x="T2" y="T3"/>
                  </a:cxn>
                  <a:cxn ang="T12">
                    <a:pos x="T4" y="T5"/>
                  </a:cxn>
                  <a:cxn ang="T13">
                    <a:pos x="T6" y="T7"/>
                  </a:cxn>
                  <a:cxn ang="T14">
                    <a:pos x="T8" y="T9"/>
                  </a:cxn>
                </a:cxnLst>
                <a:rect l="T15" t="T16" r="T17" b="T18"/>
                <a:pathLst>
                  <a:path w="1323" h="1322">
                    <a:moveTo>
                      <a:pt x="51" y="367"/>
                    </a:moveTo>
                    <a:lnTo>
                      <a:pt x="1323" y="1322"/>
                    </a:lnTo>
                    <a:lnTo>
                      <a:pt x="1323" y="974"/>
                    </a:lnTo>
                    <a:lnTo>
                      <a:pt x="0" y="0"/>
                    </a:lnTo>
                    <a:lnTo>
                      <a:pt x="51" y="367"/>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zh-CN" altLang="en-US"/>
              </a:p>
            </p:txBody>
          </p:sp>
          <p:sp>
            <p:nvSpPr>
              <p:cNvPr id="7196" name="Freeform 16"/>
              <p:cNvSpPr>
                <a:spLocks/>
              </p:cNvSpPr>
              <p:nvPr/>
            </p:nvSpPr>
            <p:spPr bwMode="gray">
              <a:xfrm>
                <a:off x="2405" y="2924"/>
                <a:ext cx="2083" cy="1418"/>
              </a:xfrm>
              <a:custGeom>
                <a:avLst/>
                <a:gdLst>
                  <a:gd name="T0" fmla="*/ 0 w 2083"/>
                  <a:gd name="T1" fmla="*/ 1070 h 1418"/>
                  <a:gd name="T2" fmla="*/ 2083 w 2083"/>
                  <a:gd name="T3" fmla="*/ 0 h 1418"/>
                  <a:gd name="T4" fmla="*/ 2045 w 2083"/>
                  <a:gd name="T5" fmla="*/ 355 h 1418"/>
                  <a:gd name="T6" fmla="*/ 7 w 2083"/>
                  <a:gd name="T7" fmla="*/ 1418 h 1418"/>
                  <a:gd name="T8" fmla="*/ 0 w 2083"/>
                  <a:gd name="T9" fmla="*/ 1070 h 1418"/>
                  <a:gd name="T10" fmla="*/ 0 60000 65536"/>
                  <a:gd name="T11" fmla="*/ 0 60000 65536"/>
                  <a:gd name="T12" fmla="*/ 0 60000 65536"/>
                  <a:gd name="T13" fmla="*/ 0 60000 65536"/>
                  <a:gd name="T14" fmla="*/ 0 60000 65536"/>
                  <a:gd name="T15" fmla="*/ 0 w 2083"/>
                  <a:gd name="T16" fmla="*/ 0 h 1418"/>
                  <a:gd name="T17" fmla="*/ 2083 w 2083"/>
                  <a:gd name="T18" fmla="*/ 1418 h 1418"/>
                </a:gdLst>
                <a:ahLst/>
                <a:cxnLst>
                  <a:cxn ang="T10">
                    <a:pos x="T0" y="T1"/>
                  </a:cxn>
                  <a:cxn ang="T11">
                    <a:pos x="T2" y="T3"/>
                  </a:cxn>
                  <a:cxn ang="T12">
                    <a:pos x="T4" y="T5"/>
                  </a:cxn>
                  <a:cxn ang="T13">
                    <a:pos x="T6" y="T7"/>
                  </a:cxn>
                  <a:cxn ang="T14">
                    <a:pos x="T8" y="T9"/>
                  </a:cxn>
                </a:cxnLst>
                <a:rect l="T15" t="T16" r="T17" b="T18"/>
                <a:pathLst>
                  <a:path w="2083" h="1418">
                    <a:moveTo>
                      <a:pt x="0" y="1070"/>
                    </a:moveTo>
                    <a:lnTo>
                      <a:pt x="2083" y="0"/>
                    </a:lnTo>
                    <a:lnTo>
                      <a:pt x="2045" y="355"/>
                    </a:lnTo>
                    <a:lnTo>
                      <a:pt x="7" y="1418"/>
                    </a:lnTo>
                    <a:lnTo>
                      <a:pt x="0" y="107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zh-CN" altLang="en-US"/>
              </a:p>
            </p:txBody>
          </p:sp>
          <p:sp>
            <p:nvSpPr>
              <p:cNvPr id="7197" name="Freeform 17"/>
              <p:cNvSpPr>
                <a:spLocks/>
              </p:cNvSpPr>
              <p:nvPr/>
            </p:nvSpPr>
            <p:spPr bwMode="gray">
              <a:xfrm>
                <a:off x="1082" y="2355"/>
                <a:ext cx="3406" cy="1639"/>
              </a:xfrm>
              <a:custGeom>
                <a:avLst/>
                <a:gdLst>
                  <a:gd name="T0" fmla="*/ 1323 w 3406"/>
                  <a:gd name="T1" fmla="*/ 1639 h 1639"/>
                  <a:gd name="T2" fmla="*/ 0 w 3406"/>
                  <a:gd name="T3" fmla="*/ 671 h 1639"/>
                  <a:gd name="T4" fmla="*/ 1969 w 3406"/>
                  <a:gd name="T5" fmla="*/ 0 h 1639"/>
                  <a:gd name="T6" fmla="*/ 3406 w 3406"/>
                  <a:gd name="T7" fmla="*/ 569 h 1639"/>
                  <a:gd name="T8" fmla="*/ 1323 w 3406"/>
                  <a:gd name="T9" fmla="*/ 1639 h 1639"/>
                  <a:gd name="T10" fmla="*/ 0 60000 65536"/>
                  <a:gd name="T11" fmla="*/ 0 60000 65536"/>
                  <a:gd name="T12" fmla="*/ 0 60000 65536"/>
                  <a:gd name="T13" fmla="*/ 0 60000 65536"/>
                  <a:gd name="T14" fmla="*/ 0 60000 65536"/>
                  <a:gd name="T15" fmla="*/ 0 w 3406"/>
                  <a:gd name="T16" fmla="*/ 0 h 1639"/>
                  <a:gd name="T17" fmla="*/ 3406 w 3406"/>
                  <a:gd name="T18" fmla="*/ 1639 h 1639"/>
                </a:gdLst>
                <a:ahLst/>
                <a:cxnLst>
                  <a:cxn ang="T10">
                    <a:pos x="T0" y="T1"/>
                  </a:cxn>
                  <a:cxn ang="T11">
                    <a:pos x="T2" y="T3"/>
                  </a:cxn>
                  <a:cxn ang="T12">
                    <a:pos x="T4" y="T5"/>
                  </a:cxn>
                  <a:cxn ang="T13">
                    <a:pos x="T6" y="T7"/>
                  </a:cxn>
                  <a:cxn ang="T14">
                    <a:pos x="T8" y="T9"/>
                  </a:cxn>
                </a:cxnLst>
                <a:rect l="T15" t="T16" r="T17" b="T18"/>
                <a:pathLst>
                  <a:path w="3406" h="1639">
                    <a:moveTo>
                      <a:pt x="1323" y="1639"/>
                    </a:moveTo>
                    <a:lnTo>
                      <a:pt x="0" y="671"/>
                    </a:lnTo>
                    <a:lnTo>
                      <a:pt x="1969" y="0"/>
                    </a:lnTo>
                    <a:lnTo>
                      <a:pt x="3406" y="569"/>
                    </a:lnTo>
                    <a:lnTo>
                      <a:pt x="1323" y="1639"/>
                    </a:lnTo>
                    <a:close/>
                  </a:path>
                </a:pathLst>
              </a:cu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zh-CN" altLang="en-US"/>
              </a:p>
            </p:txBody>
          </p:sp>
        </p:grpSp>
        <p:grpSp>
          <p:nvGrpSpPr>
            <p:cNvPr id="7191" name="Group 18"/>
            <p:cNvGrpSpPr>
              <a:grpSpLocks/>
            </p:cNvGrpSpPr>
            <p:nvPr/>
          </p:nvGrpSpPr>
          <p:grpSpPr bwMode="auto">
            <a:xfrm>
              <a:off x="862" y="713"/>
              <a:ext cx="3780" cy="1993"/>
              <a:chOff x="1082" y="2355"/>
              <a:chExt cx="3406" cy="1993"/>
            </a:xfrm>
          </p:grpSpPr>
          <p:sp>
            <p:nvSpPr>
              <p:cNvPr id="7192" name="Freeform 19"/>
              <p:cNvSpPr>
                <a:spLocks/>
              </p:cNvSpPr>
              <p:nvPr/>
            </p:nvSpPr>
            <p:spPr bwMode="gray">
              <a:xfrm>
                <a:off x="1082" y="3026"/>
                <a:ext cx="1338" cy="1322"/>
              </a:xfrm>
              <a:custGeom>
                <a:avLst/>
                <a:gdLst>
                  <a:gd name="T0" fmla="*/ 52 w 1323"/>
                  <a:gd name="T1" fmla="*/ 367 h 1322"/>
                  <a:gd name="T2" fmla="*/ 1338 w 1323"/>
                  <a:gd name="T3" fmla="*/ 1322 h 1322"/>
                  <a:gd name="T4" fmla="*/ 1338 w 1323"/>
                  <a:gd name="T5" fmla="*/ 974 h 1322"/>
                  <a:gd name="T6" fmla="*/ 0 w 1323"/>
                  <a:gd name="T7" fmla="*/ 0 h 1322"/>
                  <a:gd name="T8" fmla="*/ 52 w 1323"/>
                  <a:gd name="T9" fmla="*/ 367 h 1322"/>
                  <a:gd name="T10" fmla="*/ 0 60000 65536"/>
                  <a:gd name="T11" fmla="*/ 0 60000 65536"/>
                  <a:gd name="T12" fmla="*/ 0 60000 65536"/>
                  <a:gd name="T13" fmla="*/ 0 60000 65536"/>
                  <a:gd name="T14" fmla="*/ 0 60000 65536"/>
                  <a:gd name="T15" fmla="*/ 0 w 1323"/>
                  <a:gd name="T16" fmla="*/ 0 h 1322"/>
                  <a:gd name="T17" fmla="*/ 1323 w 1323"/>
                  <a:gd name="T18" fmla="*/ 1322 h 1322"/>
                </a:gdLst>
                <a:ahLst/>
                <a:cxnLst>
                  <a:cxn ang="T10">
                    <a:pos x="T0" y="T1"/>
                  </a:cxn>
                  <a:cxn ang="T11">
                    <a:pos x="T2" y="T3"/>
                  </a:cxn>
                  <a:cxn ang="T12">
                    <a:pos x="T4" y="T5"/>
                  </a:cxn>
                  <a:cxn ang="T13">
                    <a:pos x="T6" y="T7"/>
                  </a:cxn>
                  <a:cxn ang="T14">
                    <a:pos x="T8" y="T9"/>
                  </a:cxn>
                </a:cxnLst>
                <a:rect l="T15" t="T16" r="T17" b="T18"/>
                <a:pathLst>
                  <a:path w="1323" h="1322">
                    <a:moveTo>
                      <a:pt x="51" y="367"/>
                    </a:moveTo>
                    <a:lnTo>
                      <a:pt x="1323" y="1322"/>
                    </a:lnTo>
                    <a:lnTo>
                      <a:pt x="1323" y="974"/>
                    </a:lnTo>
                    <a:lnTo>
                      <a:pt x="0" y="0"/>
                    </a:lnTo>
                    <a:lnTo>
                      <a:pt x="51" y="367"/>
                    </a:lnTo>
                    <a:close/>
                  </a:path>
                </a:pathLst>
              </a:cu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zh-CN" altLang="en-US"/>
              </a:p>
            </p:txBody>
          </p:sp>
          <p:sp>
            <p:nvSpPr>
              <p:cNvPr id="7193" name="Freeform 20"/>
              <p:cNvSpPr>
                <a:spLocks/>
              </p:cNvSpPr>
              <p:nvPr/>
            </p:nvSpPr>
            <p:spPr bwMode="gray">
              <a:xfrm>
                <a:off x="2405" y="2924"/>
                <a:ext cx="2083" cy="1418"/>
              </a:xfrm>
              <a:custGeom>
                <a:avLst/>
                <a:gdLst>
                  <a:gd name="T0" fmla="*/ 0 w 2083"/>
                  <a:gd name="T1" fmla="*/ 1070 h 1418"/>
                  <a:gd name="T2" fmla="*/ 2083 w 2083"/>
                  <a:gd name="T3" fmla="*/ 0 h 1418"/>
                  <a:gd name="T4" fmla="*/ 2045 w 2083"/>
                  <a:gd name="T5" fmla="*/ 355 h 1418"/>
                  <a:gd name="T6" fmla="*/ 7 w 2083"/>
                  <a:gd name="T7" fmla="*/ 1418 h 1418"/>
                  <a:gd name="T8" fmla="*/ 0 w 2083"/>
                  <a:gd name="T9" fmla="*/ 1070 h 1418"/>
                  <a:gd name="T10" fmla="*/ 0 60000 65536"/>
                  <a:gd name="T11" fmla="*/ 0 60000 65536"/>
                  <a:gd name="T12" fmla="*/ 0 60000 65536"/>
                  <a:gd name="T13" fmla="*/ 0 60000 65536"/>
                  <a:gd name="T14" fmla="*/ 0 60000 65536"/>
                  <a:gd name="T15" fmla="*/ 0 w 2083"/>
                  <a:gd name="T16" fmla="*/ 0 h 1418"/>
                  <a:gd name="T17" fmla="*/ 2083 w 2083"/>
                  <a:gd name="T18" fmla="*/ 1418 h 1418"/>
                </a:gdLst>
                <a:ahLst/>
                <a:cxnLst>
                  <a:cxn ang="T10">
                    <a:pos x="T0" y="T1"/>
                  </a:cxn>
                  <a:cxn ang="T11">
                    <a:pos x="T2" y="T3"/>
                  </a:cxn>
                  <a:cxn ang="T12">
                    <a:pos x="T4" y="T5"/>
                  </a:cxn>
                  <a:cxn ang="T13">
                    <a:pos x="T6" y="T7"/>
                  </a:cxn>
                  <a:cxn ang="T14">
                    <a:pos x="T8" y="T9"/>
                  </a:cxn>
                </a:cxnLst>
                <a:rect l="T15" t="T16" r="T17" b="T18"/>
                <a:pathLst>
                  <a:path w="2083" h="1418">
                    <a:moveTo>
                      <a:pt x="0" y="1070"/>
                    </a:moveTo>
                    <a:lnTo>
                      <a:pt x="2083" y="0"/>
                    </a:lnTo>
                    <a:lnTo>
                      <a:pt x="2045" y="355"/>
                    </a:lnTo>
                    <a:lnTo>
                      <a:pt x="7" y="1418"/>
                    </a:lnTo>
                    <a:lnTo>
                      <a:pt x="0" y="107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zh-CN" altLang="en-US"/>
              </a:p>
            </p:txBody>
          </p:sp>
          <p:sp>
            <p:nvSpPr>
              <p:cNvPr id="7194" name="Freeform 21"/>
              <p:cNvSpPr>
                <a:spLocks/>
              </p:cNvSpPr>
              <p:nvPr/>
            </p:nvSpPr>
            <p:spPr bwMode="gray">
              <a:xfrm>
                <a:off x="1082" y="2355"/>
                <a:ext cx="3406" cy="1639"/>
              </a:xfrm>
              <a:custGeom>
                <a:avLst/>
                <a:gdLst>
                  <a:gd name="T0" fmla="*/ 1323 w 3406"/>
                  <a:gd name="T1" fmla="*/ 1639 h 1639"/>
                  <a:gd name="T2" fmla="*/ 0 w 3406"/>
                  <a:gd name="T3" fmla="*/ 671 h 1639"/>
                  <a:gd name="T4" fmla="*/ 1969 w 3406"/>
                  <a:gd name="T5" fmla="*/ 0 h 1639"/>
                  <a:gd name="T6" fmla="*/ 3406 w 3406"/>
                  <a:gd name="T7" fmla="*/ 569 h 1639"/>
                  <a:gd name="T8" fmla="*/ 1323 w 3406"/>
                  <a:gd name="T9" fmla="*/ 1639 h 1639"/>
                  <a:gd name="T10" fmla="*/ 0 60000 65536"/>
                  <a:gd name="T11" fmla="*/ 0 60000 65536"/>
                  <a:gd name="T12" fmla="*/ 0 60000 65536"/>
                  <a:gd name="T13" fmla="*/ 0 60000 65536"/>
                  <a:gd name="T14" fmla="*/ 0 60000 65536"/>
                  <a:gd name="T15" fmla="*/ 0 w 3406"/>
                  <a:gd name="T16" fmla="*/ 0 h 1639"/>
                  <a:gd name="T17" fmla="*/ 3406 w 3406"/>
                  <a:gd name="T18" fmla="*/ 1639 h 1639"/>
                </a:gdLst>
                <a:ahLst/>
                <a:cxnLst>
                  <a:cxn ang="T10">
                    <a:pos x="T0" y="T1"/>
                  </a:cxn>
                  <a:cxn ang="T11">
                    <a:pos x="T2" y="T3"/>
                  </a:cxn>
                  <a:cxn ang="T12">
                    <a:pos x="T4" y="T5"/>
                  </a:cxn>
                  <a:cxn ang="T13">
                    <a:pos x="T6" y="T7"/>
                  </a:cxn>
                  <a:cxn ang="T14">
                    <a:pos x="T8" y="T9"/>
                  </a:cxn>
                </a:cxnLst>
                <a:rect l="T15" t="T16" r="T17" b="T18"/>
                <a:pathLst>
                  <a:path w="3406" h="1639">
                    <a:moveTo>
                      <a:pt x="1323" y="1639"/>
                    </a:moveTo>
                    <a:lnTo>
                      <a:pt x="0" y="671"/>
                    </a:lnTo>
                    <a:lnTo>
                      <a:pt x="1969" y="0"/>
                    </a:lnTo>
                    <a:lnTo>
                      <a:pt x="3406" y="569"/>
                    </a:lnTo>
                    <a:lnTo>
                      <a:pt x="1323" y="1639"/>
                    </a:lnTo>
                    <a:close/>
                  </a:path>
                </a:pathLst>
              </a:custGeom>
              <a:gradFill rotWithShape="1">
                <a:gsLst>
                  <a:gs pos="0">
                    <a:srgbClr val="D6D6D6"/>
                  </a:gs>
                  <a:gs pos="100000">
                    <a:srgbClr val="F8F8F8"/>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zh-CN" altLang="en-US"/>
              </a:p>
            </p:txBody>
          </p:sp>
        </p:grpSp>
      </p:grpSp>
      <p:sp>
        <p:nvSpPr>
          <p:cNvPr id="13322" name="AutoShape 22"/>
          <p:cNvSpPr>
            <a:spLocks/>
          </p:cNvSpPr>
          <p:nvPr/>
        </p:nvSpPr>
        <p:spPr bwMode="blackWhite">
          <a:xfrm>
            <a:off x="4979988" y="1935163"/>
            <a:ext cx="3913187" cy="515937"/>
          </a:xfrm>
          <a:prstGeom prst="callout2">
            <a:avLst>
              <a:gd name="adj1" fmla="val 22153"/>
              <a:gd name="adj2" fmla="val -2139"/>
              <a:gd name="adj3" fmla="val 22153"/>
              <a:gd name="adj4" fmla="val -13361"/>
              <a:gd name="adj5" fmla="val 401232"/>
              <a:gd name="adj6" fmla="val -26465"/>
            </a:avLst>
          </a:prstGeom>
          <a:noFill/>
          <a:ln w="9525">
            <a:solidFill>
              <a:srgbClr val="000000"/>
            </a:solidFill>
            <a:miter lim="800000"/>
            <a:headEnd type="diamond" w="med" len="me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a:defRPr/>
            </a:pPr>
            <a:r>
              <a:rPr lang="en-US" altLang="zh-CN" b="1" dirty="0" smtClean="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1</a:t>
            </a:r>
            <a:r>
              <a:rPr lang="zh-CN" altLang="zh-CN" b="1" dirty="0" smtClean="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．常州市的数字化学习的研究，得到了各级领导、专家的支持，也得到了省内外同行的认可</a:t>
            </a:r>
            <a:r>
              <a:rPr lang="zh-CN" altLang="en-US" b="1" dirty="0" smtClean="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endParaRPr lang="en-US" altLang="zh-CN" b="1" dirty="0" smtClean="0">
              <a:solidFill>
                <a:schemeClr val="accent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7185" name="AutoShape 26"/>
          <p:cNvSpPr>
            <a:spLocks noChangeArrowheads="1"/>
          </p:cNvSpPr>
          <p:nvPr/>
        </p:nvSpPr>
        <p:spPr bwMode="ltGray">
          <a:xfrm rot="-544120">
            <a:off x="731838" y="3813175"/>
            <a:ext cx="334962" cy="1920875"/>
          </a:xfrm>
          <a:prstGeom prst="upArrow">
            <a:avLst>
              <a:gd name="adj1" fmla="val 50194"/>
              <a:gd name="adj2" fmla="val 88090"/>
            </a:avLst>
          </a:prstGeom>
          <a:gradFill rotWithShape="1">
            <a:gsLst>
              <a:gs pos="0">
                <a:schemeClr val="accent2"/>
              </a:gs>
              <a:gs pos="100000">
                <a:srgbClr val="FFFFFF">
                  <a:alpha val="0"/>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endParaRPr lang="zh-CN" altLang="en-US" sz="1800">
              <a:ea typeface="宋体" charset="-122"/>
            </a:endParaRPr>
          </a:p>
        </p:txBody>
      </p:sp>
      <p:pic>
        <p:nvPicPr>
          <p:cNvPr id="7186" name="Picture 28" descr="num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1538" y="1644650"/>
            <a:ext cx="2227262" cy="275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Rectangle 4"/>
          <p:cNvSpPr txBox="1">
            <a:spLocks noChangeArrowheads="1"/>
          </p:cNvSpPr>
          <p:nvPr/>
        </p:nvSpPr>
        <p:spPr bwMode="gray">
          <a:xfrm>
            <a:off x="1066800" y="228600"/>
            <a:ext cx="6934200" cy="914400"/>
          </a:xfrm>
          <a:prstGeom prst="rect">
            <a:avLst/>
          </a:prstGeom>
          <a:noFill/>
          <a:ln w="9525">
            <a:noFill/>
            <a:miter lim="800000"/>
            <a:headEnd/>
            <a:tailEnd/>
          </a:ln>
          <a:effectLst>
            <a:outerShdw dist="17961" dir="2700000" algn="ctr" rotWithShape="0">
              <a:schemeClr val="bg2"/>
            </a:outerShdw>
          </a:effectLst>
        </p:spPr>
        <p:txBody>
          <a:bodyPr anchor="ctr"/>
          <a:lstStyle>
            <a:lvl1pPr algn="l" rtl="0" eaLnBrk="0" fontAlgn="base" hangingPunct="0">
              <a:spcBef>
                <a:spcPct val="0"/>
              </a:spcBef>
              <a:spcAft>
                <a:spcPct val="0"/>
              </a:spcAft>
              <a:defRPr sz="4400" b="1">
                <a:solidFill>
                  <a:schemeClr val="tx1"/>
                </a:solidFill>
                <a:latin typeface="+mj-lt"/>
                <a:ea typeface="+mj-ea"/>
                <a:cs typeface="+mj-cs"/>
              </a:defRPr>
            </a:lvl1pPr>
            <a:lvl2pPr algn="l" rtl="0" eaLnBrk="0" fontAlgn="base" hangingPunct="0">
              <a:spcBef>
                <a:spcPct val="0"/>
              </a:spcBef>
              <a:spcAft>
                <a:spcPct val="0"/>
              </a:spcAft>
              <a:defRPr sz="4400" b="1">
                <a:solidFill>
                  <a:schemeClr val="tx1"/>
                </a:solidFill>
                <a:latin typeface="Arial" pitchFamily="34" charset="0"/>
                <a:cs typeface="Arial" pitchFamily="34" charset="0"/>
              </a:defRPr>
            </a:lvl2pPr>
            <a:lvl3pPr algn="l" rtl="0" eaLnBrk="0" fontAlgn="base" hangingPunct="0">
              <a:spcBef>
                <a:spcPct val="0"/>
              </a:spcBef>
              <a:spcAft>
                <a:spcPct val="0"/>
              </a:spcAft>
              <a:defRPr sz="4400" b="1">
                <a:solidFill>
                  <a:schemeClr val="tx1"/>
                </a:solidFill>
                <a:latin typeface="Arial" pitchFamily="34" charset="0"/>
                <a:cs typeface="Arial" pitchFamily="34" charset="0"/>
              </a:defRPr>
            </a:lvl3pPr>
            <a:lvl4pPr algn="l" rtl="0" eaLnBrk="0" fontAlgn="base" hangingPunct="0">
              <a:spcBef>
                <a:spcPct val="0"/>
              </a:spcBef>
              <a:spcAft>
                <a:spcPct val="0"/>
              </a:spcAft>
              <a:defRPr sz="4400" b="1">
                <a:solidFill>
                  <a:schemeClr val="tx1"/>
                </a:solidFill>
                <a:latin typeface="Arial" pitchFamily="34" charset="0"/>
                <a:cs typeface="Arial" pitchFamily="34" charset="0"/>
              </a:defRPr>
            </a:lvl4pPr>
            <a:lvl5pPr algn="l" rtl="0" eaLnBrk="0" fontAlgn="base" hangingPunct="0">
              <a:spcBef>
                <a:spcPct val="0"/>
              </a:spcBef>
              <a:spcAft>
                <a:spcPct val="0"/>
              </a:spcAft>
              <a:defRPr sz="4400" b="1">
                <a:solidFill>
                  <a:schemeClr val="tx1"/>
                </a:solidFill>
                <a:latin typeface="Arial" pitchFamily="34" charset="0"/>
                <a:cs typeface="Arial" pitchFamily="34" charset="0"/>
              </a:defRPr>
            </a:lvl5pPr>
            <a:lvl6pPr marL="457200" algn="l" rtl="0" fontAlgn="base">
              <a:spcBef>
                <a:spcPct val="0"/>
              </a:spcBef>
              <a:spcAft>
                <a:spcPct val="0"/>
              </a:spcAft>
              <a:defRPr sz="4400" b="1">
                <a:solidFill>
                  <a:schemeClr val="tx1"/>
                </a:solidFill>
                <a:latin typeface="Arial" pitchFamily="34" charset="0"/>
                <a:cs typeface="Arial" pitchFamily="34" charset="0"/>
              </a:defRPr>
            </a:lvl6pPr>
            <a:lvl7pPr marL="914400" algn="l" rtl="0" fontAlgn="base">
              <a:spcBef>
                <a:spcPct val="0"/>
              </a:spcBef>
              <a:spcAft>
                <a:spcPct val="0"/>
              </a:spcAft>
              <a:defRPr sz="4400" b="1">
                <a:solidFill>
                  <a:schemeClr val="tx1"/>
                </a:solidFill>
                <a:latin typeface="Arial" pitchFamily="34" charset="0"/>
                <a:cs typeface="Arial" pitchFamily="34" charset="0"/>
              </a:defRPr>
            </a:lvl7pPr>
            <a:lvl8pPr marL="1371600" algn="l" rtl="0" fontAlgn="base">
              <a:spcBef>
                <a:spcPct val="0"/>
              </a:spcBef>
              <a:spcAft>
                <a:spcPct val="0"/>
              </a:spcAft>
              <a:defRPr sz="4400" b="1">
                <a:solidFill>
                  <a:schemeClr val="tx1"/>
                </a:solidFill>
                <a:latin typeface="Arial" pitchFamily="34" charset="0"/>
                <a:cs typeface="Arial" pitchFamily="34" charset="0"/>
              </a:defRPr>
            </a:lvl8pPr>
            <a:lvl9pPr marL="1828800" algn="l" rtl="0" fontAlgn="base">
              <a:spcBef>
                <a:spcPct val="0"/>
              </a:spcBef>
              <a:spcAft>
                <a:spcPct val="0"/>
              </a:spcAft>
              <a:defRPr sz="4400" b="1">
                <a:solidFill>
                  <a:schemeClr val="tx1"/>
                </a:solidFill>
                <a:latin typeface="Arial" pitchFamily="34" charset="0"/>
                <a:cs typeface="Arial" pitchFamily="34" charset="0"/>
              </a:defRPr>
            </a:lvl9pPr>
          </a:lstStyle>
          <a:p>
            <a:pPr eaLnBrk="1" hangingPunct="1">
              <a:defRPr/>
            </a:pPr>
            <a:r>
              <a:rPr lang="zh-CN" altLang="en-US" kern="0" dirty="0" smtClean="0">
                <a:solidFill>
                  <a:srgbClr val="660066"/>
                </a:solidFill>
                <a:effectLst>
                  <a:outerShdw blurRad="38100" dist="38100" dir="2700000" algn="tl">
                    <a:srgbClr val="000000">
                      <a:alpha val="43137"/>
                    </a:srgbClr>
                  </a:outerShdw>
                </a:effectLst>
                <a:latin typeface="方正粗倩简体" panose="03000509000000000000" pitchFamily="65" charset="-122"/>
                <a:ea typeface="方正粗倩简体" panose="03000509000000000000" pitchFamily="65" charset="-122"/>
              </a:rPr>
              <a:t>四、成  效</a:t>
            </a:r>
            <a:endParaRPr lang="en-US" altLang="zh-CN" kern="0" dirty="0" smtClean="0">
              <a:solidFill>
                <a:srgbClr val="660066"/>
              </a:solidFill>
              <a:effectLst>
                <a:outerShdw blurRad="38100" dist="38100" dir="2700000" algn="tl">
                  <a:srgbClr val="000000">
                    <a:alpha val="43137"/>
                  </a:srgbClr>
                </a:outerShdw>
              </a:effectLst>
              <a:latin typeface="方正粗倩简体" panose="03000509000000000000" pitchFamily="65" charset="-122"/>
              <a:ea typeface="方正粗倩简体" panose="03000509000000000000" pitchFamily="65" charset="-122"/>
            </a:endParaRPr>
          </a:p>
        </p:txBody>
      </p:sp>
      <p:pic>
        <p:nvPicPr>
          <p:cNvPr id="30" name="图片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1960" y="3192826"/>
            <a:ext cx="4530989" cy="284714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31" name="矩形 30"/>
          <p:cNvSpPr/>
          <p:nvPr/>
        </p:nvSpPr>
        <p:spPr>
          <a:xfrm>
            <a:off x="4588192" y="5199346"/>
            <a:ext cx="3860534" cy="646331"/>
          </a:xfrm>
          <a:prstGeom prst="rect">
            <a:avLst/>
          </a:prstGeom>
        </p:spPr>
        <p:style>
          <a:lnRef idx="1">
            <a:schemeClr val="accent1"/>
          </a:lnRef>
          <a:fillRef idx="3">
            <a:schemeClr val="accent1"/>
          </a:fillRef>
          <a:effectRef idx="2">
            <a:schemeClr val="accent1"/>
          </a:effectRef>
          <a:fontRef idx="minor">
            <a:schemeClr val="lt1"/>
          </a:fontRef>
        </p:style>
        <p:txBody>
          <a:bodyPr wrap="square" anchor="ctr">
            <a:spAutoFit/>
          </a:bodyPr>
          <a:lstStyle/>
          <a:p>
            <a:pPr algn="ctr"/>
            <a:r>
              <a:rPr lang="zh-CN" altLang="en-US" b="1" dirty="0">
                <a:solidFill>
                  <a:srgbClr val="FFFF00"/>
                </a:solidFill>
                <a:latin typeface="微软雅黑" pitchFamily="34" charset="-122"/>
                <a:ea typeface="微软雅黑" pitchFamily="34" charset="-122"/>
              </a:rPr>
              <a:t>常州市小学数学学科“</a:t>
            </a:r>
            <a:r>
              <a:rPr lang="en-US" altLang="zh-CN" b="1" dirty="0">
                <a:solidFill>
                  <a:srgbClr val="FFFF00"/>
                </a:solidFill>
                <a:latin typeface="微软雅黑" pitchFamily="34" charset="-122"/>
                <a:ea typeface="微软雅黑" pitchFamily="34" charset="-122"/>
              </a:rPr>
              <a:t>e</a:t>
            </a:r>
            <a:r>
              <a:rPr lang="zh-CN" altLang="en-US" b="1" dirty="0">
                <a:solidFill>
                  <a:srgbClr val="FFFF00"/>
                </a:solidFill>
                <a:latin typeface="微软雅黑" pitchFamily="34" charset="-122"/>
                <a:ea typeface="微软雅黑" pitchFamily="34" charset="-122"/>
              </a:rPr>
              <a:t>学习”课型范式研讨活动</a:t>
            </a:r>
          </a:p>
        </p:txBody>
      </p:sp>
      <p:grpSp>
        <p:nvGrpSpPr>
          <p:cNvPr id="32" name="组合 31"/>
          <p:cNvGrpSpPr/>
          <p:nvPr/>
        </p:nvGrpSpPr>
        <p:grpSpPr>
          <a:xfrm>
            <a:off x="4211960" y="3192826"/>
            <a:ext cx="4530989" cy="2847143"/>
            <a:chOff x="2169523" y="1228000"/>
            <a:chExt cx="6480546" cy="4832119"/>
          </a:xfrm>
        </p:grpSpPr>
        <p:pic>
          <p:nvPicPr>
            <p:cNvPr id="33" name="图片 3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69523" y="1228000"/>
              <a:ext cx="6480546" cy="483211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35" name="矩形 34"/>
            <p:cNvSpPr/>
            <p:nvPr/>
          </p:nvSpPr>
          <p:spPr>
            <a:xfrm>
              <a:off x="2648989" y="5520946"/>
              <a:ext cx="5521613" cy="369332"/>
            </a:xfrm>
            <a:prstGeom prst="rect">
              <a:avLst/>
            </a:prstGeom>
          </p:spPr>
          <p:style>
            <a:lnRef idx="1">
              <a:schemeClr val="accent1"/>
            </a:lnRef>
            <a:fillRef idx="3">
              <a:schemeClr val="accent1"/>
            </a:fillRef>
            <a:effectRef idx="2">
              <a:schemeClr val="accent1"/>
            </a:effectRef>
            <a:fontRef idx="minor">
              <a:schemeClr val="lt1"/>
            </a:fontRef>
          </p:style>
          <p:txBody>
            <a:bodyPr wrap="square" anchor="ctr">
              <a:spAutoFit/>
            </a:bodyPr>
            <a:lstStyle/>
            <a:p>
              <a:pPr algn="ctr"/>
              <a:r>
                <a:rPr lang="zh-CN" altLang="en-US" b="1" dirty="0" smtClean="0">
                  <a:solidFill>
                    <a:srgbClr val="FFFF00"/>
                  </a:solidFill>
                  <a:latin typeface="微软雅黑" pitchFamily="34" charset="-122"/>
                  <a:ea typeface="微软雅黑" pitchFamily="34" charset="-122"/>
                </a:rPr>
                <a:t>全国</a:t>
              </a:r>
              <a:r>
                <a:rPr lang="zh-CN" altLang="en-US" b="1" dirty="0">
                  <a:solidFill>
                    <a:srgbClr val="FFFF00"/>
                  </a:solidFill>
                  <a:latin typeface="微软雅黑" pitchFamily="34" charset="-122"/>
                  <a:ea typeface="微软雅黑" pitchFamily="34" charset="-122"/>
                </a:rPr>
                <a:t>中小学数字化学习创新教学应用研讨会</a:t>
              </a:r>
            </a:p>
          </p:txBody>
        </p:sp>
      </p:grpSp>
      <p:grpSp>
        <p:nvGrpSpPr>
          <p:cNvPr id="36" name="组合 35"/>
          <p:cNvGrpSpPr/>
          <p:nvPr/>
        </p:nvGrpSpPr>
        <p:grpSpPr>
          <a:xfrm>
            <a:off x="4211960" y="3197599"/>
            <a:ext cx="4530989" cy="2842370"/>
            <a:chOff x="2169523" y="1236101"/>
            <a:chExt cx="6480546" cy="4824018"/>
          </a:xfrm>
        </p:grpSpPr>
        <p:pic>
          <p:nvPicPr>
            <p:cNvPr id="37" name="图片 3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69523" y="1236101"/>
              <a:ext cx="6480546" cy="482401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38" name="矩形 37"/>
            <p:cNvSpPr/>
            <p:nvPr/>
          </p:nvSpPr>
          <p:spPr>
            <a:xfrm>
              <a:off x="2760806" y="5357995"/>
              <a:ext cx="4835748" cy="369332"/>
            </a:xfrm>
            <a:prstGeom prst="rect">
              <a:avLst/>
            </a:prstGeom>
          </p:spPr>
          <p:style>
            <a:lnRef idx="1">
              <a:schemeClr val="accent1"/>
            </a:lnRef>
            <a:fillRef idx="3">
              <a:schemeClr val="accent1"/>
            </a:fillRef>
            <a:effectRef idx="2">
              <a:schemeClr val="accent1"/>
            </a:effectRef>
            <a:fontRef idx="minor">
              <a:schemeClr val="lt1"/>
            </a:fontRef>
          </p:style>
          <p:txBody>
            <a:bodyPr wrap="square" anchor="ctr">
              <a:spAutoFit/>
            </a:bodyPr>
            <a:lstStyle/>
            <a:p>
              <a:pPr algn="ctr"/>
              <a:r>
                <a:rPr lang="zh-CN" altLang="en-US" b="1" dirty="0">
                  <a:solidFill>
                    <a:srgbClr val="FFFF00"/>
                  </a:solidFill>
                  <a:latin typeface="微软雅黑" pitchFamily="34" charset="-122"/>
                  <a:ea typeface="微软雅黑" pitchFamily="34" charset="-122"/>
                </a:rPr>
                <a:t>江苏省小学数字化学习现场观摩研讨活动</a:t>
              </a:r>
            </a:p>
          </p:txBody>
        </p:sp>
      </p:grpSp>
      <p:grpSp>
        <p:nvGrpSpPr>
          <p:cNvPr id="39" name="组合 38"/>
          <p:cNvGrpSpPr/>
          <p:nvPr/>
        </p:nvGrpSpPr>
        <p:grpSpPr>
          <a:xfrm>
            <a:off x="4211961" y="3194078"/>
            <a:ext cx="4530988" cy="2837321"/>
            <a:chOff x="2169523" y="1236100"/>
            <a:chExt cx="6480545" cy="4815449"/>
          </a:xfrm>
        </p:grpSpPr>
        <p:pic>
          <p:nvPicPr>
            <p:cNvPr id="40" name="图片 3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69523" y="1236100"/>
              <a:ext cx="6480545" cy="481544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41" name="矩形 40"/>
            <p:cNvSpPr/>
            <p:nvPr/>
          </p:nvSpPr>
          <p:spPr>
            <a:xfrm>
              <a:off x="2936011" y="5300176"/>
              <a:ext cx="4947567" cy="522353"/>
            </a:xfrm>
            <a:prstGeom prst="rect">
              <a:avLst/>
            </a:prstGeom>
          </p:spPr>
          <p:style>
            <a:lnRef idx="1">
              <a:schemeClr val="accent1"/>
            </a:lnRef>
            <a:fillRef idx="3">
              <a:schemeClr val="accent1"/>
            </a:fillRef>
            <a:effectRef idx="2">
              <a:schemeClr val="accent1"/>
            </a:effectRef>
            <a:fontRef idx="minor">
              <a:schemeClr val="lt1"/>
            </a:fontRef>
          </p:style>
          <p:txBody>
            <a:bodyPr wrap="square" anchor="ctr">
              <a:spAutoFit/>
            </a:bodyPr>
            <a:lstStyle/>
            <a:p>
              <a:pPr algn="ctr"/>
              <a:r>
                <a:rPr lang="zh-CN" altLang="en-US" sz="1400" b="1" dirty="0">
                  <a:solidFill>
                    <a:srgbClr val="FFFF00"/>
                  </a:solidFill>
                  <a:latin typeface="微软雅黑" pitchFamily="34" charset="-122"/>
                  <a:ea typeface="微软雅黑" pitchFamily="34" charset="-122"/>
                </a:rPr>
                <a:t>江苏省小学数字化学习现场观摩研讨活动</a:t>
              </a:r>
            </a:p>
          </p:txBody>
        </p:sp>
      </p:grpSp>
    </p:spTree>
    <p:extLst>
      <p:ext uri="{BB962C8B-B14F-4D97-AF65-F5344CB8AC3E}">
        <p14:creationId xmlns:p14="http://schemas.microsoft.com/office/powerpoint/2010/main" val="337148620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317"/>
                                        </p:tgtEl>
                                        <p:attrNameLst>
                                          <p:attrName>style.visibility</p:attrName>
                                        </p:attrNameLst>
                                      </p:cBhvr>
                                      <p:to>
                                        <p:strVal val="visible"/>
                                      </p:to>
                                    </p:set>
                                    <p:animEffect transition="in" filter="fade">
                                      <p:cBhvr>
                                        <p:cTn id="7" dur="500"/>
                                        <p:tgtEl>
                                          <p:spTgt spid="133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322"/>
                                        </p:tgtEl>
                                        <p:attrNameLst>
                                          <p:attrName>style.visibility</p:attrName>
                                        </p:attrNameLst>
                                      </p:cBhvr>
                                      <p:to>
                                        <p:strVal val="visible"/>
                                      </p:to>
                                    </p:set>
                                    <p:animEffect transition="in" filter="fade">
                                      <p:cBhvr>
                                        <p:cTn id="10" dur="500"/>
                                        <p:tgtEl>
                                          <p:spTgt spid="13322"/>
                                        </p:tgtEl>
                                      </p:cBhvr>
                                    </p:animEffect>
                                  </p:childTnLst>
                                </p:cTn>
                              </p:par>
                            </p:childTnLst>
                          </p:cTn>
                        </p:par>
                        <p:par>
                          <p:cTn id="11" fill="hold">
                            <p:stCondLst>
                              <p:cond delay="500"/>
                            </p:stCondLst>
                            <p:childTnLst>
                              <p:par>
                                <p:cTn id="12" presetID="10" presetClass="entr" presetSubtype="0" fill="hold" nodeType="afterEffect">
                                  <p:stCondLst>
                                    <p:cond delay="1000"/>
                                  </p:stCondLst>
                                  <p:childTnLst>
                                    <p:set>
                                      <p:cBhvr>
                                        <p:cTn id="13" dur="1" fill="hold">
                                          <p:stCondLst>
                                            <p:cond delay="0"/>
                                          </p:stCondLst>
                                        </p:cTn>
                                        <p:tgtEl>
                                          <p:spTgt spid="30"/>
                                        </p:tgtEl>
                                        <p:attrNameLst>
                                          <p:attrName>style.visibility</p:attrName>
                                        </p:attrNameLst>
                                      </p:cBhvr>
                                      <p:to>
                                        <p:strVal val="visible"/>
                                      </p:to>
                                    </p:set>
                                    <p:animEffect transition="in" filter="fade">
                                      <p:cBhvr>
                                        <p:cTn id="14" dur="500"/>
                                        <p:tgtEl>
                                          <p:spTgt spid="30"/>
                                        </p:tgtEl>
                                      </p:cBhvr>
                                    </p:animEffect>
                                  </p:childTnLst>
                                </p:cTn>
                              </p:par>
                            </p:childTnLst>
                          </p:cTn>
                        </p:par>
                        <p:par>
                          <p:cTn id="15" fill="hold">
                            <p:stCondLst>
                              <p:cond delay="2000"/>
                            </p:stCondLst>
                            <p:childTnLst>
                              <p:par>
                                <p:cTn id="16" presetID="10" presetClass="entr" presetSubtype="0" fill="hold" grpId="0" nodeType="afterEffect">
                                  <p:stCondLst>
                                    <p:cond delay="2000"/>
                                  </p:stCondLst>
                                  <p:childTnLst>
                                    <p:set>
                                      <p:cBhvr>
                                        <p:cTn id="17" dur="1" fill="hold">
                                          <p:stCondLst>
                                            <p:cond delay="0"/>
                                          </p:stCondLst>
                                        </p:cTn>
                                        <p:tgtEl>
                                          <p:spTgt spid="31"/>
                                        </p:tgtEl>
                                        <p:attrNameLst>
                                          <p:attrName>style.visibility</p:attrName>
                                        </p:attrNameLst>
                                      </p:cBhvr>
                                      <p:to>
                                        <p:strVal val="visible"/>
                                      </p:to>
                                    </p:set>
                                    <p:animEffect transition="in" filter="fade">
                                      <p:cBhvr>
                                        <p:cTn id="18" dur="500"/>
                                        <p:tgtEl>
                                          <p:spTgt spid="31"/>
                                        </p:tgtEl>
                                      </p:cBhvr>
                                    </p:animEffect>
                                  </p:childTnLst>
                                </p:cTn>
                              </p:par>
                            </p:childTnLst>
                          </p:cTn>
                        </p:par>
                        <p:par>
                          <p:cTn id="19" fill="hold">
                            <p:stCondLst>
                              <p:cond delay="4500"/>
                            </p:stCondLst>
                            <p:childTnLst>
                              <p:par>
                                <p:cTn id="20" presetID="10" presetClass="entr" presetSubtype="0" fill="hold" nodeType="afterEffect">
                                  <p:stCondLst>
                                    <p:cond delay="200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500"/>
                                        <p:tgtEl>
                                          <p:spTgt spid="32"/>
                                        </p:tgtEl>
                                      </p:cBhvr>
                                    </p:animEffect>
                                  </p:childTnLst>
                                </p:cTn>
                              </p:par>
                            </p:childTnLst>
                          </p:cTn>
                        </p:par>
                        <p:par>
                          <p:cTn id="23" fill="hold">
                            <p:stCondLst>
                              <p:cond delay="7000"/>
                            </p:stCondLst>
                            <p:childTnLst>
                              <p:par>
                                <p:cTn id="24" presetID="10" presetClass="entr" presetSubtype="0" fill="hold" nodeType="afterEffect">
                                  <p:stCondLst>
                                    <p:cond delay="2000"/>
                                  </p:stCondLst>
                                  <p:childTnLst>
                                    <p:set>
                                      <p:cBhvr>
                                        <p:cTn id="25" dur="1" fill="hold">
                                          <p:stCondLst>
                                            <p:cond delay="0"/>
                                          </p:stCondLst>
                                        </p:cTn>
                                        <p:tgtEl>
                                          <p:spTgt spid="36"/>
                                        </p:tgtEl>
                                        <p:attrNameLst>
                                          <p:attrName>style.visibility</p:attrName>
                                        </p:attrNameLst>
                                      </p:cBhvr>
                                      <p:to>
                                        <p:strVal val="visible"/>
                                      </p:to>
                                    </p:set>
                                    <p:animEffect transition="in" filter="fade">
                                      <p:cBhvr>
                                        <p:cTn id="26" dur="500"/>
                                        <p:tgtEl>
                                          <p:spTgt spid="36"/>
                                        </p:tgtEl>
                                      </p:cBhvr>
                                    </p:animEffect>
                                  </p:childTnLst>
                                </p:cTn>
                              </p:par>
                            </p:childTnLst>
                          </p:cTn>
                        </p:par>
                        <p:par>
                          <p:cTn id="27" fill="hold">
                            <p:stCondLst>
                              <p:cond delay="9500"/>
                            </p:stCondLst>
                            <p:childTnLst>
                              <p:par>
                                <p:cTn id="28" presetID="10" presetClass="entr" presetSubtype="0" fill="hold" nodeType="afterEffect">
                                  <p:stCondLst>
                                    <p:cond delay="2000"/>
                                  </p:stCondLst>
                                  <p:childTnLst>
                                    <p:set>
                                      <p:cBhvr>
                                        <p:cTn id="29" dur="1" fill="hold">
                                          <p:stCondLst>
                                            <p:cond delay="0"/>
                                          </p:stCondLst>
                                        </p:cTn>
                                        <p:tgtEl>
                                          <p:spTgt spid="39"/>
                                        </p:tgtEl>
                                        <p:attrNameLst>
                                          <p:attrName>style.visibility</p:attrName>
                                        </p:attrNameLst>
                                      </p:cBhvr>
                                      <p:to>
                                        <p:strVal val="visible"/>
                                      </p:to>
                                    </p:set>
                                    <p:animEffect transition="in" filter="fade">
                                      <p:cBhvr>
                                        <p:cTn id="30"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7" grpId="0" animBg="1"/>
      <p:bldP spid="13322" grpId="0" animBg="1"/>
      <p:bldP spid="3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7" name="AutoShape 29"/>
          <p:cNvSpPr>
            <a:spLocks noChangeArrowheads="1"/>
          </p:cNvSpPr>
          <p:nvPr/>
        </p:nvSpPr>
        <p:spPr bwMode="gray">
          <a:xfrm>
            <a:off x="4998415" y="1572220"/>
            <a:ext cx="3894063" cy="1208708"/>
          </a:xfrm>
          <a:prstGeom prst="roundRect">
            <a:avLst>
              <a:gd name="adj" fmla="val 16667"/>
            </a:avLst>
          </a:prstGeom>
          <a:ln/>
        </p:spPr>
        <p:style>
          <a:lnRef idx="0">
            <a:schemeClr val="accent3"/>
          </a:lnRef>
          <a:fillRef idx="3">
            <a:schemeClr val="accent3"/>
          </a:fillRef>
          <a:effectRef idx="3">
            <a:schemeClr val="accent3"/>
          </a:effectRef>
          <a:fontRef idx="minor">
            <a:schemeClr val="lt1"/>
          </a:fontRef>
        </p:style>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zh-CN" altLang="en-US" smtClean="0">
              <a:ea typeface="宋体" charset="-122"/>
            </a:endParaRPr>
          </a:p>
        </p:txBody>
      </p:sp>
      <p:sp>
        <p:nvSpPr>
          <p:cNvPr id="7179" name="AutoShape 3"/>
          <p:cNvSpPr>
            <a:spLocks noChangeArrowheads="1"/>
          </p:cNvSpPr>
          <p:nvPr/>
        </p:nvSpPr>
        <p:spPr bwMode="gray">
          <a:xfrm flipH="1">
            <a:off x="3128963" y="2566988"/>
            <a:ext cx="906462" cy="835025"/>
          </a:xfrm>
          <a:prstGeom prst="curvedRightArrow">
            <a:avLst>
              <a:gd name="adj1" fmla="val 16542"/>
              <a:gd name="adj2" fmla="val 38977"/>
              <a:gd name="adj3" fmla="val 30823"/>
            </a:avLst>
          </a:prstGeom>
          <a:gradFill rotWithShape="1">
            <a:gsLst>
              <a:gs pos="0">
                <a:srgbClr val="03D4A8"/>
              </a:gs>
              <a:gs pos="25000">
                <a:srgbClr val="21D6E0"/>
              </a:gs>
              <a:gs pos="75000">
                <a:srgbClr val="0087E6"/>
              </a:gs>
              <a:gs pos="100000">
                <a:srgbClr val="005CB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endParaRPr lang="zh-CN" altLang="en-US" sz="1800">
              <a:ea typeface="宋体" charset="-122"/>
            </a:endParaRPr>
          </a:p>
        </p:txBody>
      </p:sp>
      <p:sp>
        <p:nvSpPr>
          <p:cNvPr id="7180" name="AutoShape 4"/>
          <p:cNvSpPr>
            <a:spLocks noChangeArrowheads="1"/>
          </p:cNvSpPr>
          <p:nvPr/>
        </p:nvSpPr>
        <p:spPr bwMode="gray">
          <a:xfrm>
            <a:off x="1222375" y="2603500"/>
            <a:ext cx="906463" cy="835025"/>
          </a:xfrm>
          <a:prstGeom prst="curvedRightArrow">
            <a:avLst>
              <a:gd name="adj1" fmla="val 19583"/>
              <a:gd name="adj2" fmla="val 44676"/>
              <a:gd name="adj3" fmla="val 30647"/>
            </a:avLst>
          </a:prstGeom>
          <a:gradFill rotWithShape="1">
            <a:gsLst>
              <a:gs pos="0">
                <a:srgbClr val="03D4A8"/>
              </a:gs>
              <a:gs pos="25000">
                <a:srgbClr val="21D6E0"/>
              </a:gs>
              <a:gs pos="75000">
                <a:srgbClr val="0087E6"/>
              </a:gs>
              <a:gs pos="100000">
                <a:srgbClr val="005CB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endParaRPr lang="zh-CN" altLang="en-US" sz="1800">
              <a:ea typeface="宋体" charset="-122"/>
            </a:endParaRPr>
          </a:p>
        </p:txBody>
      </p:sp>
      <p:grpSp>
        <p:nvGrpSpPr>
          <p:cNvPr id="7181" name="Group 5"/>
          <p:cNvGrpSpPr>
            <a:grpSpLocks/>
          </p:cNvGrpSpPr>
          <p:nvPr/>
        </p:nvGrpSpPr>
        <p:grpSpPr bwMode="auto">
          <a:xfrm>
            <a:off x="1162050" y="3609975"/>
            <a:ext cx="2733675" cy="2771775"/>
            <a:chOff x="862" y="713"/>
            <a:chExt cx="3780" cy="3490"/>
          </a:xfrm>
        </p:grpSpPr>
        <p:grpSp>
          <p:nvGrpSpPr>
            <p:cNvPr id="7188" name="Group 6"/>
            <p:cNvGrpSpPr>
              <a:grpSpLocks/>
            </p:cNvGrpSpPr>
            <p:nvPr/>
          </p:nvGrpSpPr>
          <p:grpSpPr bwMode="auto">
            <a:xfrm>
              <a:off x="1082" y="2210"/>
              <a:ext cx="3406" cy="1993"/>
              <a:chOff x="1082" y="2355"/>
              <a:chExt cx="3406" cy="1993"/>
            </a:xfrm>
          </p:grpSpPr>
          <p:sp>
            <p:nvSpPr>
              <p:cNvPr id="7201" name="Freeform 7"/>
              <p:cNvSpPr>
                <a:spLocks/>
              </p:cNvSpPr>
              <p:nvPr/>
            </p:nvSpPr>
            <p:spPr bwMode="gray">
              <a:xfrm>
                <a:off x="1082" y="3026"/>
                <a:ext cx="1338" cy="1322"/>
              </a:xfrm>
              <a:custGeom>
                <a:avLst/>
                <a:gdLst>
                  <a:gd name="T0" fmla="*/ 52 w 1323"/>
                  <a:gd name="T1" fmla="*/ 367 h 1322"/>
                  <a:gd name="T2" fmla="*/ 1338 w 1323"/>
                  <a:gd name="T3" fmla="*/ 1322 h 1322"/>
                  <a:gd name="T4" fmla="*/ 1338 w 1323"/>
                  <a:gd name="T5" fmla="*/ 974 h 1322"/>
                  <a:gd name="T6" fmla="*/ 0 w 1323"/>
                  <a:gd name="T7" fmla="*/ 0 h 1322"/>
                  <a:gd name="T8" fmla="*/ 52 w 1323"/>
                  <a:gd name="T9" fmla="*/ 367 h 1322"/>
                  <a:gd name="T10" fmla="*/ 0 60000 65536"/>
                  <a:gd name="T11" fmla="*/ 0 60000 65536"/>
                  <a:gd name="T12" fmla="*/ 0 60000 65536"/>
                  <a:gd name="T13" fmla="*/ 0 60000 65536"/>
                  <a:gd name="T14" fmla="*/ 0 60000 65536"/>
                  <a:gd name="T15" fmla="*/ 0 w 1323"/>
                  <a:gd name="T16" fmla="*/ 0 h 1322"/>
                  <a:gd name="T17" fmla="*/ 1323 w 1323"/>
                  <a:gd name="T18" fmla="*/ 1322 h 1322"/>
                </a:gdLst>
                <a:ahLst/>
                <a:cxnLst>
                  <a:cxn ang="T10">
                    <a:pos x="T0" y="T1"/>
                  </a:cxn>
                  <a:cxn ang="T11">
                    <a:pos x="T2" y="T3"/>
                  </a:cxn>
                  <a:cxn ang="T12">
                    <a:pos x="T4" y="T5"/>
                  </a:cxn>
                  <a:cxn ang="T13">
                    <a:pos x="T6" y="T7"/>
                  </a:cxn>
                  <a:cxn ang="T14">
                    <a:pos x="T8" y="T9"/>
                  </a:cxn>
                </a:cxnLst>
                <a:rect l="T15" t="T16" r="T17" b="T18"/>
                <a:pathLst>
                  <a:path w="1323" h="1322">
                    <a:moveTo>
                      <a:pt x="51" y="367"/>
                    </a:moveTo>
                    <a:lnTo>
                      <a:pt x="1323" y="1322"/>
                    </a:lnTo>
                    <a:lnTo>
                      <a:pt x="1323" y="974"/>
                    </a:lnTo>
                    <a:lnTo>
                      <a:pt x="0" y="0"/>
                    </a:lnTo>
                    <a:lnTo>
                      <a:pt x="51" y="367"/>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zh-CN" altLang="en-US"/>
              </a:p>
            </p:txBody>
          </p:sp>
          <p:sp>
            <p:nvSpPr>
              <p:cNvPr id="7202" name="Freeform 8"/>
              <p:cNvSpPr>
                <a:spLocks/>
              </p:cNvSpPr>
              <p:nvPr/>
            </p:nvSpPr>
            <p:spPr bwMode="gray">
              <a:xfrm>
                <a:off x="2405" y="2924"/>
                <a:ext cx="2083" cy="1418"/>
              </a:xfrm>
              <a:custGeom>
                <a:avLst/>
                <a:gdLst>
                  <a:gd name="T0" fmla="*/ 0 w 2083"/>
                  <a:gd name="T1" fmla="*/ 1070 h 1418"/>
                  <a:gd name="T2" fmla="*/ 2083 w 2083"/>
                  <a:gd name="T3" fmla="*/ 0 h 1418"/>
                  <a:gd name="T4" fmla="*/ 2045 w 2083"/>
                  <a:gd name="T5" fmla="*/ 355 h 1418"/>
                  <a:gd name="T6" fmla="*/ 7 w 2083"/>
                  <a:gd name="T7" fmla="*/ 1418 h 1418"/>
                  <a:gd name="T8" fmla="*/ 0 w 2083"/>
                  <a:gd name="T9" fmla="*/ 1070 h 1418"/>
                  <a:gd name="T10" fmla="*/ 0 60000 65536"/>
                  <a:gd name="T11" fmla="*/ 0 60000 65536"/>
                  <a:gd name="T12" fmla="*/ 0 60000 65536"/>
                  <a:gd name="T13" fmla="*/ 0 60000 65536"/>
                  <a:gd name="T14" fmla="*/ 0 60000 65536"/>
                  <a:gd name="T15" fmla="*/ 0 w 2083"/>
                  <a:gd name="T16" fmla="*/ 0 h 1418"/>
                  <a:gd name="T17" fmla="*/ 2083 w 2083"/>
                  <a:gd name="T18" fmla="*/ 1418 h 1418"/>
                </a:gdLst>
                <a:ahLst/>
                <a:cxnLst>
                  <a:cxn ang="T10">
                    <a:pos x="T0" y="T1"/>
                  </a:cxn>
                  <a:cxn ang="T11">
                    <a:pos x="T2" y="T3"/>
                  </a:cxn>
                  <a:cxn ang="T12">
                    <a:pos x="T4" y="T5"/>
                  </a:cxn>
                  <a:cxn ang="T13">
                    <a:pos x="T6" y="T7"/>
                  </a:cxn>
                  <a:cxn ang="T14">
                    <a:pos x="T8" y="T9"/>
                  </a:cxn>
                </a:cxnLst>
                <a:rect l="T15" t="T16" r="T17" b="T18"/>
                <a:pathLst>
                  <a:path w="2083" h="1418">
                    <a:moveTo>
                      <a:pt x="0" y="1070"/>
                    </a:moveTo>
                    <a:lnTo>
                      <a:pt x="2083" y="0"/>
                    </a:lnTo>
                    <a:lnTo>
                      <a:pt x="2045" y="355"/>
                    </a:lnTo>
                    <a:lnTo>
                      <a:pt x="7" y="1418"/>
                    </a:lnTo>
                    <a:lnTo>
                      <a:pt x="0" y="1070"/>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zh-CN" altLang="en-US"/>
              </a:p>
            </p:txBody>
          </p:sp>
          <p:sp>
            <p:nvSpPr>
              <p:cNvPr id="7203" name="Freeform 9"/>
              <p:cNvSpPr>
                <a:spLocks/>
              </p:cNvSpPr>
              <p:nvPr/>
            </p:nvSpPr>
            <p:spPr bwMode="gray">
              <a:xfrm>
                <a:off x="1082" y="2355"/>
                <a:ext cx="3406" cy="1639"/>
              </a:xfrm>
              <a:custGeom>
                <a:avLst/>
                <a:gdLst>
                  <a:gd name="T0" fmla="*/ 1323 w 3406"/>
                  <a:gd name="T1" fmla="*/ 1639 h 1639"/>
                  <a:gd name="T2" fmla="*/ 0 w 3406"/>
                  <a:gd name="T3" fmla="*/ 671 h 1639"/>
                  <a:gd name="T4" fmla="*/ 1969 w 3406"/>
                  <a:gd name="T5" fmla="*/ 0 h 1639"/>
                  <a:gd name="T6" fmla="*/ 3406 w 3406"/>
                  <a:gd name="T7" fmla="*/ 569 h 1639"/>
                  <a:gd name="T8" fmla="*/ 1323 w 3406"/>
                  <a:gd name="T9" fmla="*/ 1639 h 1639"/>
                  <a:gd name="T10" fmla="*/ 0 60000 65536"/>
                  <a:gd name="T11" fmla="*/ 0 60000 65536"/>
                  <a:gd name="T12" fmla="*/ 0 60000 65536"/>
                  <a:gd name="T13" fmla="*/ 0 60000 65536"/>
                  <a:gd name="T14" fmla="*/ 0 60000 65536"/>
                  <a:gd name="T15" fmla="*/ 0 w 3406"/>
                  <a:gd name="T16" fmla="*/ 0 h 1639"/>
                  <a:gd name="T17" fmla="*/ 3406 w 3406"/>
                  <a:gd name="T18" fmla="*/ 1639 h 1639"/>
                </a:gdLst>
                <a:ahLst/>
                <a:cxnLst>
                  <a:cxn ang="T10">
                    <a:pos x="T0" y="T1"/>
                  </a:cxn>
                  <a:cxn ang="T11">
                    <a:pos x="T2" y="T3"/>
                  </a:cxn>
                  <a:cxn ang="T12">
                    <a:pos x="T4" y="T5"/>
                  </a:cxn>
                  <a:cxn ang="T13">
                    <a:pos x="T6" y="T7"/>
                  </a:cxn>
                  <a:cxn ang="T14">
                    <a:pos x="T8" y="T9"/>
                  </a:cxn>
                </a:cxnLst>
                <a:rect l="T15" t="T16" r="T17" b="T18"/>
                <a:pathLst>
                  <a:path w="3406" h="1639">
                    <a:moveTo>
                      <a:pt x="1323" y="1639"/>
                    </a:moveTo>
                    <a:lnTo>
                      <a:pt x="0" y="671"/>
                    </a:lnTo>
                    <a:lnTo>
                      <a:pt x="1969" y="0"/>
                    </a:lnTo>
                    <a:lnTo>
                      <a:pt x="3406" y="569"/>
                    </a:lnTo>
                    <a:lnTo>
                      <a:pt x="1323" y="1639"/>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zh-CN" altLang="en-US"/>
              </a:p>
            </p:txBody>
          </p:sp>
        </p:grpSp>
        <p:grpSp>
          <p:nvGrpSpPr>
            <p:cNvPr id="7189" name="Group 10"/>
            <p:cNvGrpSpPr>
              <a:grpSpLocks/>
            </p:cNvGrpSpPr>
            <p:nvPr/>
          </p:nvGrpSpPr>
          <p:grpSpPr bwMode="auto">
            <a:xfrm>
              <a:off x="1009" y="1723"/>
              <a:ext cx="3527" cy="1993"/>
              <a:chOff x="1082" y="2355"/>
              <a:chExt cx="3406" cy="1993"/>
            </a:xfrm>
          </p:grpSpPr>
          <p:sp>
            <p:nvSpPr>
              <p:cNvPr id="7198" name="Freeform 11"/>
              <p:cNvSpPr>
                <a:spLocks/>
              </p:cNvSpPr>
              <p:nvPr/>
            </p:nvSpPr>
            <p:spPr bwMode="gray">
              <a:xfrm>
                <a:off x="1082" y="3026"/>
                <a:ext cx="1338" cy="1322"/>
              </a:xfrm>
              <a:custGeom>
                <a:avLst/>
                <a:gdLst>
                  <a:gd name="T0" fmla="*/ 52 w 1323"/>
                  <a:gd name="T1" fmla="*/ 367 h 1322"/>
                  <a:gd name="T2" fmla="*/ 1338 w 1323"/>
                  <a:gd name="T3" fmla="*/ 1322 h 1322"/>
                  <a:gd name="T4" fmla="*/ 1338 w 1323"/>
                  <a:gd name="T5" fmla="*/ 974 h 1322"/>
                  <a:gd name="T6" fmla="*/ 0 w 1323"/>
                  <a:gd name="T7" fmla="*/ 0 h 1322"/>
                  <a:gd name="T8" fmla="*/ 52 w 1323"/>
                  <a:gd name="T9" fmla="*/ 367 h 1322"/>
                  <a:gd name="T10" fmla="*/ 0 60000 65536"/>
                  <a:gd name="T11" fmla="*/ 0 60000 65536"/>
                  <a:gd name="T12" fmla="*/ 0 60000 65536"/>
                  <a:gd name="T13" fmla="*/ 0 60000 65536"/>
                  <a:gd name="T14" fmla="*/ 0 60000 65536"/>
                  <a:gd name="T15" fmla="*/ 0 w 1323"/>
                  <a:gd name="T16" fmla="*/ 0 h 1322"/>
                  <a:gd name="T17" fmla="*/ 1323 w 1323"/>
                  <a:gd name="T18" fmla="*/ 1322 h 1322"/>
                </a:gdLst>
                <a:ahLst/>
                <a:cxnLst>
                  <a:cxn ang="T10">
                    <a:pos x="T0" y="T1"/>
                  </a:cxn>
                  <a:cxn ang="T11">
                    <a:pos x="T2" y="T3"/>
                  </a:cxn>
                  <a:cxn ang="T12">
                    <a:pos x="T4" y="T5"/>
                  </a:cxn>
                  <a:cxn ang="T13">
                    <a:pos x="T6" y="T7"/>
                  </a:cxn>
                  <a:cxn ang="T14">
                    <a:pos x="T8" y="T9"/>
                  </a:cxn>
                </a:cxnLst>
                <a:rect l="T15" t="T16" r="T17" b="T18"/>
                <a:pathLst>
                  <a:path w="1323" h="1322">
                    <a:moveTo>
                      <a:pt x="51" y="367"/>
                    </a:moveTo>
                    <a:lnTo>
                      <a:pt x="1323" y="1322"/>
                    </a:lnTo>
                    <a:lnTo>
                      <a:pt x="1323" y="974"/>
                    </a:lnTo>
                    <a:lnTo>
                      <a:pt x="0" y="0"/>
                    </a:lnTo>
                    <a:lnTo>
                      <a:pt x="51" y="367"/>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zh-CN" altLang="en-US"/>
              </a:p>
            </p:txBody>
          </p:sp>
          <p:sp>
            <p:nvSpPr>
              <p:cNvPr id="7199" name="Freeform 12"/>
              <p:cNvSpPr>
                <a:spLocks/>
              </p:cNvSpPr>
              <p:nvPr/>
            </p:nvSpPr>
            <p:spPr bwMode="gray">
              <a:xfrm>
                <a:off x="2405" y="2924"/>
                <a:ext cx="2083" cy="1418"/>
              </a:xfrm>
              <a:custGeom>
                <a:avLst/>
                <a:gdLst>
                  <a:gd name="T0" fmla="*/ 0 w 2083"/>
                  <a:gd name="T1" fmla="*/ 1070 h 1418"/>
                  <a:gd name="T2" fmla="*/ 2083 w 2083"/>
                  <a:gd name="T3" fmla="*/ 0 h 1418"/>
                  <a:gd name="T4" fmla="*/ 2045 w 2083"/>
                  <a:gd name="T5" fmla="*/ 355 h 1418"/>
                  <a:gd name="T6" fmla="*/ 7 w 2083"/>
                  <a:gd name="T7" fmla="*/ 1418 h 1418"/>
                  <a:gd name="T8" fmla="*/ 0 w 2083"/>
                  <a:gd name="T9" fmla="*/ 1070 h 1418"/>
                  <a:gd name="T10" fmla="*/ 0 60000 65536"/>
                  <a:gd name="T11" fmla="*/ 0 60000 65536"/>
                  <a:gd name="T12" fmla="*/ 0 60000 65536"/>
                  <a:gd name="T13" fmla="*/ 0 60000 65536"/>
                  <a:gd name="T14" fmla="*/ 0 60000 65536"/>
                  <a:gd name="T15" fmla="*/ 0 w 2083"/>
                  <a:gd name="T16" fmla="*/ 0 h 1418"/>
                  <a:gd name="T17" fmla="*/ 2083 w 2083"/>
                  <a:gd name="T18" fmla="*/ 1418 h 1418"/>
                </a:gdLst>
                <a:ahLst/>
                <a:cxnLst>
                  <a:cxn ang="T10">
                    <a:pos x="T0" y="T1"/>
                  </a:cxn>
                  <a:cxn ang="T11">
                    <a:pos x="T2" y="T3"/>
                  </a:cxn>
                  <a:cxn ang="T12">
                    <a:pos x="T4" y="T5"/>
                  </a:cxn>
                  <a:cxn ang="T13">
                    <a:pos x="T6" y="T7"/>
                  </a:cxn>
                  <a:cxn ang="T14">
                    <a:pos x="T8" y="T9"/>
                  </a:cxn>
                </a:cxnLst>
                <a:rect l="T15" t="T16" r="T17" b="T18"/>
                <a:pathLst>
                  <a:path w="2083" h="1418">
                    <a:moveTo>
                      <a:pt x="0" y="1070"/>
                    </a:moveTo>
                    <a:lnTo>
                      <a:pt x="2083" y="0"/>
                    </a:lnTo>
                    <a:lnTo>
                      <a:pt x="2045" y="355"/>
                    </a:lnTo>
                    <a:lnTo>
                      <a:pt x="7" y="1418"/>
                    </a:lnTo>
                    <a:lnTo>
                      <a:pt x="0" y="107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zh-CN" altLang="en-US"/>
              </a:p>
            </p:txBody>
          </p:sp>
          <p:sp>
            <p:nvSpPr>
              <p:cNvPr id="7200" name="Freeform 13"/>
              <p:cNvSpPr>
                <a:spLocks/>
              </p:cNvSpPr>
              <p:nvPr/>
            </p:nvSpPr>
            <p:spPr bwMode="gray">
              <a:xfrm>
                <a:off x="1082" y="2355"/>
                <a:ext cx="3406" cy="1639"/>
              </a:xfrm>
              <a:custGeom>
                <a:avLst/>
                <a:gdLst>
                  <a:gd name="T0" fmla="*/ 1323 w 3406"/>
                  <a:gd name="T1" fmla="*/ 1639 h 1639"/>
                  <a:gd name="T2" fmla="*/ 0 w 3406"/>
                  <a:gd name="T3" fmla="*/ 671 h 1639"/>
                  <a:gd name="T4" fmla="*/ 1969 w 3406"/>
                  <a:gd name="T5" fmla="*/ 0 h 1639"/>
                  <a:gd name="T6" fmla="*/ 3406 w 3406"/>
                  <a:gd name="T7" fmla="*/ 569 h 1639"/>
                  <a:gd name="T8" fmla="*/ 1323 w 3406"/>
                  <a:gd name="T9" fmla="*/ 1639 h 1639"/>
                  <a:gd name="T10" fmla="*/ 0 60000 65536"/>
                  <a:gd name="T11" fmla="*/ 0 60000 65536"/>
                  <a:gd name="T12" fmla="*/ 0 60000 65536"/>
                  <a:gd name="T13" fmla="*/ 0 60000 65536"/>
                  <a:gd name="T14" fmla="*/ 0 60000 65536"/>
                  <a:gd name="T15" fmla="*/ 0 w 3406"/>
                  <a:gd name="T16" fmla="*/ 0 h 1639"/>
                  <a:gd name="T17" fmla="*/ 3406 w 3406"/>
                  <a:gd name="T18" fmla="*/ 1639 h 1639"/>
                </a:gdLst>
                <a:ahLst/>
                <a:cxnLst>
                  <a:cxn ang="T10">
                    <a:pos x="T0" y="T1"/>
                  </a:cxn>
                  <a:cxn ang="T11">
                    <a:pos x="T2" y="T3"/>
                  </a:cxn>
                  <a:cxn ang="T12">
                    <a:pos x="T4" y="T5"/>
                  </a:cxn>
                  <a:cxn ang="T13">
                    <a:pos x="T6" y="T7"/>
                  </a:cxn>
                  <a:cxn ang="T14">
                    <a:pos x="T8" y="T9"/>
                  </a:cxn>
                </a:cxnLst>
                <a:rect l="T15" t="T16" r="T17" b="T18"/>
                <a:pathLst>
                  <a:path w="3406" h="1639">
                    <a:moveTo>
                      <a:pt x="1323" y="1639"/>
                    </a:moveTo>
                    <a:lnTo>
                      <a:pt x="0" y="671"/>
                    </a:lnTo>
                    <a:lnTo>
                      <a:pt x="1969" y="0"/>
                    </a:lnTo>
                    <a:lnTo>
                      <a:pt x="3406" y="569"/>
                    </a:lnTo>
                    <a:lnTo>
                      <a:pt x="1323" y="1639"/>
                    </a:lnTo>
                    <a:close/>
                  </a:path>
                </a:pathLst>
              </a:custGeom>
              <a:solidFill>
                <a:srgbClr val="B4B4B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zh-CN" altLang="en-US"/>
              </a:p>
            </p:txBody>
          </p:sp>
        </p:grpSp>
        <p:grpSp>
          <p:nvGrpSpPr>
            <p:cNvPr id="7190" name="Group 14"/>
            <p:cNvGrpSpPr>
              <a:grpSpLocks/>
            </p:cNvGrpSpPr>
            <p:nvPr/>
          </p:nvGrpSpPr>
          <p:grpSpPr bwMode="auto">
            <a:xfrm>
              <a:off x="935" y="1219"/>
              <a:ext cx="3653" cy="1993"/>
              <a:chOff x="1082" y="2355"/>
              <a:chExt cx="3406" cy="1993"/>
            </a:xfrm>
          </p:grpSpPr>
          <p:sp>
            <p:nvSpPr>
              <p:cNvPr id="7195" name="Freeform 15"/>
              <p:cNvSpPr>
                <a:spLocks/>
              </p:cNvSpPr>
              <p:nvPr/>
            </p:nvSpPr>
            <p:spPr bwMode="gray">
              <a:xfrm>
                <a:off x="1082" y="3026"/>
                <a:ext cx="1338" cy="1322"/>
              </a:xfrm>
              <a:custGeom>
                <a:avLst/>
                <a:gdLst>
                  <a:gd name="T0" fmla="*/ 52 w 1323"/>
                  <a:gd name="T1" fmla="*/ 367 h 1322"/>
                  <a:gd name="T2" fmla="*/ 1338 w 1323"/>
                  <a:gd name="T3" fmla="*/ 1322 h 1322"/>
                  <a:gd name="T4" fmla="*/ 1338 w 1323"/>
                  <a:gd name="T5" fmla="*/ 974 h 1322"/>
                  <a:gd name="T6" fmla="*/ 0 w 1323"/>
                  <a:gd name="T7" fmla="*/ 0 h 1322"/>
                  <a:gd name="T8" fmla="*/ 52 w 1323"/>
                  <a:gd name="T9" fmla="*/ 367 h 1322"/>
                  <a:gd name="T10" fmla="*/ 0 60000 65536"/>
                  <a:gd name="T11" fmla="*/ 0 60000 65536"/>
                  <a:gd name="T12" fmla="*/ 0 60000 65536"/>
                  <a:gd name="T13" fmla="*/ 0 60000 65536"/>
                  <a:gd name="T14" fmla="*/ 0 60000 65536"/>
                  <a:gd name="T15" fmla="*/ 0 w 1323"/>
                  <a:gd name="T16" fmla="*/ 0 h 1322"/>
                  <a:gd name="T17" fmla="*/ 1323 w 1323"/>
                  <a:gd name="T18" fmla="*/ 1322 h 1322"/>
                </a:gdLst>
                <a:ahLst/>
                <a:cxnLst>
                  <a:cxn ang="T10">
                    <a:pos x="T0" y="T1"/>
                  </a:cxn>
                  <a:cxn ang="T11">
                    <a:pos x="T2" y="T3"/>
                  </a:cxn>
                  <a:cxn ang="T12">
                    <a:pos x="T4" y="T5"/>
                  </a:cxn>
                  <a:cxn ang="T13">
                    <a:pos x="T6" y="T7"/>
                  </a:cxn>
                  <a:cxn ang="T14">
                    <a:pos x="T8" y="T9"/>
                  </a:cxn>
                </a:cxnLst>
                <a:rect l="T15" t="T16" r="T17" b="T18"/>
                <a:pathLst>
                  <a:path w="1323" h="1322">
                    <a:moveTo>
                      <a:pt x="51" y="367"/>
                    </a:moveTo>
                    <a:lnTo>
                      <a:pt x="1323" y="1322"/>
                    </a:lnTo>
                    <a:lnTo>
                      <a:pt x="1323" y="974"/>
                    </a:lnTo>
                    <a:lnTo>
                      <a:pt x="0" y="0"/>
                    </a:lnTo>
                    <a:lnTo>
                      <a:pt x="51" y="367"/>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zh-CN" altLang="en-US"/>
              </a:p>
            </p:txBody>
          </p:sp>
          <p:sp>
            <p:nvSpPr>
              <p:cNvPr id="7196" name="Freeform 16"/>
              <p:cNvSpPr>
                <a:spLocks/>
              </p:cNvSpPr>
              <p:nvPr/>
            </p:nvSpPr>
            <p:spPr bwMode="gray">
              <a:xfrm>
                <a:off x="2405" y="2924"/>
                <a:ext cx="2083" cy="1418"/>
              </a:xfrm>
              <a:custGeom>
                <a:avLst/>
                <a:gdLst>
                  <a:gd name="T0" fmla="*/ 0 w 2083"/>
                  <a:gd name="T1" fmla="*/ 1070 h 1418"/>
                  <a:gd name="T2" fmla="*/ 2083 w 2083"/>
                  <a:gd name="T3" fmla="*/ 0 h 1418"/>
                  <a:gd name="T4" fmla="*/ 2045 w 2083"/>
                  <a:gd name="T5" fmla="*/ 355 h 1418"/>
                  <a:gd name="T6" fmla="*/ 7 w 2083"/>
                  <a:gd name="T7" fmla="*/ 1418 h 1418"/>
                  <a:gd name="T8" fmla="*/ 0 w 2083"/>
                  <a:gd name="T9" fmla="*/ 1070 h 1418"/>
                  <a:gd name="T10" fmla="*/ 0 60000 65536"/>
                  <a:gd name="T11" fmla="*/ 0 60000 65536"/>
                  <a:gd name="T12" fmla="*/ 0 60000 65536"/>
                  <a:gd name="T13" fmla="*/ 0 60000 65536"/>
                  <a:gd name="T14" fmla="*/ 0 60000 65536"/>
                  <a:gd name="T15" fmla="*/ 0 w 2083"/>
                  <a:gd name="T16" fmla="*/ 0 h 1418"/>
                  <a:gd name="T17" fmla="*/ 2083 w 2083"/>
                  <a:gd name="T18" fmla="*/ 1418 h 1418"/>
                </a:gdLst>
                <a:ahLst/>
                <a:cxnLst>
                  <a:cxn ang="T10">
                    <a:pos x="T0" y="T1"/>
                  </a:cxn>
                  <a:cxn ang="T11">
                    <a:pos x="T2" y="T3"/>
                  </a:cxn>
                  <a:cxn ang="T12">
                    <a:pos x="T4" y="T5"/>
                  </a:cxn>
                  <a:cxn ang="T13">
                    <a:pos x="T6" y="T7"/>
                  </a:cxn>
                  <a:cxn ang="T14">
                    <a:pos x="T8" y="T9"/>
                  </a:cxn>
                </a:cxnLst>
                <a:rect l="T15" t="T16" r="T17" b="T18"/>
                <a:pathLst>
                  <a:path w="2083" h="1418">
                    <a:moveTo>
                      <a:pt x="0" y="1070"/>
                    </a:moveTo>
                    <a:lnTo>
                      <a:pt x="2083" y="0"/>
                    </a:lnTo>
                    <a:lnTo>
                      <a:pt x="2045" y="355"/>
                    </a:lnTo>
                    <a:lnTo>
                      <a:pt x="7" y="1418"/>
                    </a:lnTo>
                    <a:lnTo>
                      <a:pt x="0" y="107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zh-CN" altLang="en-US"/>
              </a:p>
            </p:txBody>
          </p:sp>
          <p:sp>
            <p:nvSpPr>
              <p:cNvPr id="7197" name="Freeform 17"/>
              <p:cNvSpPr>
                <a:spLocks/>
              </p:cNvSpPr>
              <p:nvPr/>
            </p:nvSpPr>
            <p:spPr bwMode="gray">
              <a:xfrm>
                <a:off x="1082" y="2355"/>
                <a:ext cx="3406" cy="1639"/>
              </a:xfrm>
              <a:custGeom>
                <a:avLst/>
                <a:gdLst>
                  <a:gd name="T0" fmla="*/ 1323 w 3406"/>
                  <a:gd name="T1" fmla="*/ 1639 h 1639"/>
                  <a:gd name="T2" fmla="*/ 0 w 3406"/>
                  <a:gd name="T3" fmla="*/ 671 h 1639"/>
                  <a:gd name="T4" fmla="*/ 1969 w 3406"/>
                  <a:gd name="T5" fmla="*/ 0 h 1639"/>
                  <a:gd name="T6" fmla="*/ 3406 w 3406"/>
                  <a:gd name="T7" fmla="*/ 569 h 1639"/>
                  <a:gd name="T8" fmla="*/ 1323 w 3406"/>
                  <a:gd name="T9" fmla="*/ 1639 h 1639"/>
                  <a:gd name="T10" fmla="*/ 0 60000 65536"/>
                  <a:gd name="T11" fmla="*/ 0 60000 65536"/>
                  <a:gd name="T12" fmla="*/ 0 60000 65536"/>
                  <a:gd name="T13" fmla="*/ 0 60000 65536"/>
                  <a:gd name="T14" fmla="*/ 0 60000 65536"/>
                  <a:gd name="T15" fmla="*/ 0 w 3406"/>
                  <a:gd name="T16" fmla="*/ 0 h 1639"/>
                  <a:gd name="T17" fmla="*/ 3406 w 3406"/>
                  <a:gd name="T18" fmla="*/ 1639 h 1639"/>
                </a:gdLst>
                <a:ahLst/>
                <a:cxnLst>
                  <a:cxn ang="T10">
                    <a:pos x="T0" y="T1"/>
                  </a:cxn>
                  <a:cxn ang="T11">
                    <a:pos x="T2" y="T3"/>
                  </a:cxn>
                  <a:cxn ang="T12">
                    <a:pos x="T4" y="T5"/>
                  </a:cxn>
                  <a:cxn ang="T13">
                    <a:pos x="T6" y="T7"/>
                  </a:cxn>
                  <a:cxn ang="T14">
                    <a:pos x="T8" y="T9"/>
                  </a:cxn>
                </a:cxnLst>
                <a:rect l="T15" t="T16" r="T17" b="T18"/>
                <a:pathLst>
                  <a:path w="3406" h="1639">
                    <a:moveTo>
                      <a:pt x="1323" y="1639"/>
                    </a:moveTo>
                    <a:lnTo>
                      <a:pt x="0" y="671"/>
                    </a:lnTo>
                    <a:lnTo>
                      <a:pt x="1969" y="0"/>
                    </a:lnTo>
                    <a:lnTo>
                      <a:pt x="3406" y="569"/>
                    </a:lnTo>
                    <a:lnTo>
                      <a:pt x="1323" y="1639"/>
                    </a:lnTo>
                    <a:close/>
                  </a:path>
                </a:pathLst>
              </a:cu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zh-CN" altLang="en-US"/>
              </a:p>
            </p:txBody>
          </p:sp>
        </p:grpSp>
        <p:grpSp>
          <p:nvGrpSpPr>
            <p:cNvPr id="7191" name="Group 18"/>
            <p:cNvGrpSpPr>
              <a:grpSpLocks/>
            </p:cNvGrpSpPr>
            <p:nvPr/>
          </p:nvGrpSpPr>
          <p:grpSpPr bwMode="auto">
            <a:xfrm>
              <a:off x="862" y="713"/>
              <a:ext cx="3780" cy="1993"/>
              <a:chOff x="1082" y="2355"/>
              <a:chExt cx="3406" cy="1993"/>
            </a:xfrm>
          </p:grpSpPr>
          <p:sp>
            <p:nvSpPr>
              <p:cNvPr id="7192" name="Freeform 19"/>
              <p:cNvSpPr>
                <a:spLocks/>
              </p:cNvSpPr>
              <p:nvPr/>
            </p:nvSpPr>
            <p:spPr bwMode="gray">
              <a:xfrm>
                <a:off x="1082" y="3026"/>
                <a:ext cx="1338" cy="1322"/>
              </a:xfrm>
              <a:custGeom>
                <a:avLst/>
                <a:gdLst>
                  <a:gd name="T0" fmla="*/ 52 w 1323"/>
                  <a:gd name="T1" fmla="*/ 367 h 1322"/>
                  <a:gd name="T2" fmla="*/ 1338 w 1323"/>
                  <a:gd name="T3" fmla="*/ 1322 h 1322"/>
                  <a:gd name="T4" fmla="*/ 1338 w 1323"/>
                  <a:gd name="T5" fmla="*/ 974 h 1322"/>
                  <a:gd name="T6" fmla="*/ 0 w 1323"/>
                  <a:gd name="T7" fmla="*/ 0 h 1322"/>
                  <a:gd name="T8" fmla="*/ 52 w 1323"/>
                  <a:gd name="T9" fmla="*/ 367 h 1322"/>
                  <a:gd name="T10" fmla="*/ 0 60000 65536"/>
                  <a:gd name="T11" fmla="*/ 0 60000 65536"/>
                  <a:gd name="T12" fmla="*/ 0 60000 65536"/>
                  <a:gd name="T13" fmla="*/ 0 60000 65536"/>
                  <a:gd name="T14" fmla="*/ 0 60000 65536"/>
                  <a:gd name="T15" fmla="*/ 0 w 1323"/>
                  <a:gd name="T16" fmla="*/ 0 h 1322"/>
                  <a:gd name="T17" fmla="*/ 1323 w 1323"/>
                  <a:gd name="T18" fmla="*/ 1322 h 1322"/>
                </a:gdLst>
                <a:ahLst/>
                <a:cxnLst>
                  <a:cxn ang="T10">
                    <a:pos x="T0" y="T1"/>
                  </a:cxn>
                  <a:cxn ang="T11">
                    <a:pos x="T2" y="T3"/>
                  </a:cxn>
                  <a:cxn ang="T12">
                    <a:pos x="T4" y="T5"/>
                  </a:cxn>
                  <a:cxn ang="T13">
                    <a:pos x="T6" y="T7"/>
                  </a:cxn>
                  <a:cxn ang="T14">
                    <a:pos x="T8" y="T9"/>
                  </a:cxn>
                </a:cxnLst>
                <a:rect l="T15" t="T16" r="T17" b="T18"/>
                <a:pathLst>
                  <a:path w="1323" h="1322">
                    <a:moveTo>
                      <a:pt x="51" y="367"/>
                    </a:moveTo>
                    <a:lnTo>
                      <a:pt x="1323" y="1322"/>
                    </a:lnTo>
                    <a:lnTo>
                      <a:pt x="1323" y="974"/>
                    </a:lnTo>
                    <a:lnTo>
                      <a:pt x="0" y="0"/>
                    </a:lnTo>
                    <a:lnTo>
                      <a:pt x="51" y="367"/>
                    </a:lnTo>
                    <a:close/>
                  </a:path>
                </a:pathLst>
              </a:cu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zh-CN" altLang="en-US"/>
              </a:p>
            </p:txBody>
          </p:sp>
          <p:sp>
            <p:nvSpPr>
              <p:cNvPr id="7193" name="Freeform 20"/>
              <p:cNvSpPr>
                <a:spLocks/>
              </p:cNvSpPr>
              <p:nvPr/>
            </p:nvSpPr>
            <p:spPr bwMode="gray">
              <a:xfrm>
                <a:off x="2405" y="2924"/>
                <a:ext cx="2083" cy="1418"/>
              </a:xfrm>
              <a:custGeom>
                <a:avLst/>
                <a:gdLst>
                  <a:gd name="T0" fmla="*/ 0 w 2083"/>
                  <a:gd name="T1" fmla="*/ 1070 h 1418"/>
                  <a:gd name="T2" fmla="*/ 2083 w 2083"/>
                  <a:gd name="T3" fmla="*/ 0 h 1418"/>
                  <a:gd name="T4" fmla="*/ 2045 w 2083"/>
                  <a:gd name="T5" fmla="*/ 355 h 1418"/>
                  <a:gd name="T6" fmla="*/ 7 w 2083"/>
                  <a:gd name="T7" fmla="*/ 1418 h 1418"/>
                  <a:gd name="T8" fmla="*/ 0 w 2083"/>
                  <a:gd name="T9" fmla="*/ 1070 h 1418"/>
                  <a:gd name="T10" fmla="*/ 0 60000 65536"/>
                  <a:gd name="T11" fmla="*/ 0 60000 65536"/>
                  <a:gd name="T12" fmla="*/ 0 60000 65536"/>
                  <a:gd name="T13" fmla="*/ 0 60000 65536"/>
                  <a:gd name="T14" fmla="*/ 0 60000 65536"/>
                  <a:gd name="T15" fmla="*/ 0 w 2083"/>
                  <a:gd name="T16" fmla="*/ 0 h 1418"/>
                  <a:gd name="T17" fmla="*/ 2083 w 2083"/>
                  <a:gd name="T18" fmla="*/ 1418 h 1418"/>
                </a:gdLst>
                <a:ahLst/>
                <a:cxnLst>
                  <a:cxn ang="T10">
                    <a:pos x="T0" y="T1"/>
                  </a:cxn>
                  <a:cxn ang="T11">
                    <a:pos x="T2" y="T3"/>
                  </a:cxn>
                  <a:cxn ang="T12">
                    <a:pos x="T4" y="T5"/>
                  </a:cxn>
                  <a:cxn ang="T13">
                    <a:pos x="T6" y="T7"/>
                  </a:cxn>
                  <a:cxn ang="T14">
                    <a:pos x="T8" y="T9"/>
                  </a:cxn>
                </a:cxnLst>
                <a:rect l="T15" t="T16" r="T17" b="T18"/>
                <a:pathLst>
                  <a:path w="2083" h="1418">
                    <a:moveTo>
                      <a:pt x="0" y="1070"/>
                    </a:moveTo>
                    <a:lnTo>
                      <a:pt x="2083" y="0"/>
                    </a:lnTo>
                    <a:lnTo>
                      <a:pt x="2045" y="355"/>
                    </a:lnTo>
                    <a:lnTo>
                      <a:pt x="7" y="1418"/>
                    </a:lnTo>
                    <a:lnTo>
                      <a:pt x="0" y="107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zh-CN" altLang="en-US"/>
              </a:p>
            </p:txBody>
          </p:sp>
          <p:sp>
            <p:nvSpPr>
              <p:cNvPr id="7194" name="Freeform 21"/>
              <p:cNvSpPr>
                <a:spLocks/>
              </p:cNvSpPr>
              <p:nvPr/>
            </p:nvSpPr>
            <p:spPr bwMode="gray">
              <a:xfrm>
                <a:off x="1082" y="2355"/>
                <a:ext cx="3406" cy="1639"/>
              </a:xfrm>
              <a:custGeom>
                <a:avLst/>
                <a:gdLst>
                  <a:gd name="T0" fmla="*/ 1323 w 3406"/>
                  <a:gd name="T1" fmla="*/ 1639 h 1639"/>
                  <a:gd name="T2" fmla="*/ 0 w 3406"/>
                  <a:gd name="T3" fmla="*/ 671 h 1639"/>
                  <a:gd name="T4" fmla="*/ 1969 w 3406"/>
                  <a:gd name="T5" fmla="*/ 0 h 1639"/>
                  <a:gd name="T6" fmla="*/ 3406 w 3406"/>
                  <a:gd name="T7" fmla="*/ 569 h 1639"/>
                  <a:gd name="T8" fmla="*/ 1323 w 3406"/>
                  <a:gd name="T9" fmla="*/ 1639 h 1639"/>
                  <a:gd name="T10" fmla="*/ 0 60000 65536"/>
                  <a:gd name="T11" fmla="*/ 0 60000 65536"/>
                  <a:gd name="T12" fmla="*/ 0 60000 65536"/>
                  <a:gd name="T13" fmla="*/ 0 60000 65536"/>
                  <a:gd name="T14" fmla="*/ 0 60000 65536"/>
                  <a:gd name="T15" fmla="*/ 0 w 3406"/>
                  <a:gd name="T16" fmla="*/ 0 h 1639"/>
                  <a:gd name="T17" fmla="*/ 3406 w 3406"/>
                  <a:gd name="T18" fmla="*/ 1639 h 1639"/>
                </a:gdLst>
                <a:ahLst/>
                <a:cxnLst>
                  <a:cxn ang="T10">
                    <a:pos x="T0" y="T1"/>
                  </a:cxn>
                  <a:cxn ang="T11">
                    <a:pos x="T2" y="T3"/>
                  </a:cxn>
                  <a:cxn ang="T12">
                    <a:pos x="T4" y="T5"/>
                  </a:cxn>
                  <a:cxn ang="T13">
                    <a:pos x="T6" y="T7"/>
                  </a:cxn>
                  <a:cxn ang="T14">
                    <a:pos x="T8" y="T9"/>
                  </a:cxn>
                </a:cxnLst>
                <a:rect l="T15" t="T16" r="T17" b="T18"/>
                <a:pathLst>
                  <a:path w="3406" h="1639">
                    <a:moveTo>
                      <a:pt x="1323" y="1639"/>
                    </a:moveTo>
                    <a:lnTo>
                      <a:pt x="0" y="671"/>
                    </a:lnTo>
                    <a:lnTo>
                      <a:pt x="1969" y="0"/>
                    </a:lnTo>
                    <a:lnTo>
                      <a:pt x="3406" y="569"/>
                    </a:lnTo>
                    <a:lnTo>
                      <a:pt x="1323" y="1639"/>
                    </a:lnTo>
                    <a:close/>
                  </a:path>
                </a:pathLst>
              </a:custGeom>
              <a:gradFill rotWithShape="1">
                <a:gsLst>
                  <a:gs pos="0">
                    <a:srgbClr val="D6D6D6"/>
                  </a:gs>
                  <a:gs pos="100000">
                    <a:srgbClr val="F8F8F8"/>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zh-CN" altLang="en-US"/>
              </a:p>
            </p:txBody>
          </p:sp>
        </p:grpSp>
      </p:grpSp>
      <p:sp>
        <p:nvSpPr>
          <p:cNvPr id="13322" name="AutoShape 22"/>
          <p:cNvSpPr>
            <a:spLocks/>
          </p:cNvSpPr>
          <p:nvPr/>
        </p:nvSpPr>
        <p:spPr bwMode="blackWhite">
          <a:xfrm>
            <a:off x="4979988" y="1935163"/>
            <a:ext cx="3913187" cy="515937"/>
          </a:xfrm>
          <a:prstGeom prst="callout2">
            <a:avLst>
              <a:gd name="adj1" fmla="val 22153"/>
              <a:gd name="adj2" fmla="val -2139"/>
              <a:gd name="adj3" fmla="val 22153"/>
              <a:gd name="adj4" fmla="val -13361"/>
              <a:gd name="adj5" fmla="val 401232"/>
              <a:gd name="adj6" fmla="val -26465"/>
            </a:avLst>
          </a:prstGeom>
          <a:noFill/>
          <a:ln w="9525">
            <a:solidFill>
              <a:srgbClr val="000000"/>
            </a:solidFill>
            <a:miter lim="800000"/>
            <a:headEnd type="diamond" w="med" len="me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a:defRPr/>
            </a:pPr>
            <a:r>
              <a:rPr lang="en-US" altLang="zh-CN" b="1" dirty="0" smtClean="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1</a:t>
            </a:r>
            <a:r>
              <a:rPr lang="zh-CN" altLang="zh-CN" b="1" dirty="0" smtClean="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．常州市的数字化学习的研究，得到了各级领导、专家的支持，也得到了省内外同行的认可</a:t>
            </a:r>
            <a:r>
              <a:rPr lang="zh-CN" altLang="en-US" b="1" dirty="0" smtClean="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endParaRPr lang="en-US" altLang="zh-CN" b="1" dirty="0" smtClean="0">
              <a:solidFill>
                <a:schemeClr val="accent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nvGrpSpPr>
          <p:cNvPr id="8" name="组合 7"/>
          <p:cNvGrpSpPr/>
          <p:nvPr/>
        </p:nvGrpSpPr>
        <p:grpSpPr>
          <a:xfrm>
            <a:off x="4954523" y="2903598"/>
            <a:ext cx="3912815" cy="1411910"/>
            <a:chOff x="4954523" y="2903598"/>
            <a:chExt cx="3912815" cy="1411910"/>
          </a:xfrm>
        </p:grpSpPr>
        <p:sp>
          <p:nvSpPr>
            <p:cNvPr id="13316" name="AutoShape 30"/>
            <p:cNvSpPr>
              <a:spLocks noChangeArrowheads="1"/>
            </p:cNvSpPr>
            <p:nvPr/>
          </p:nvSpPr>
          <p:spPr bwMode="gray">
            <a:xfrm>
              <a:off x="4954523" y="2903598"/>
              <a:ext cx="3912815" cy="1411910"/>
            </a:xfrm>
            <a:prstGeom prst="roundRect">
              <a:avLst>
                <a:gd name="adj" fmla="val 16667"/>
              </a:avLst>
            </a:prstGeom>
            <a:ln/>
          </p:spPr>
          <p:style>
            <a:lnRef idx="0">
              <a:schemeClr val="accent3"/>
            </a:lnRef>
            <a:fillRef idx="3">
              <a:schemeClr val="accent3"/>
            </a:fillRef>
            <a:effectRef idx="3">
              <a:schemeClr val="accent3"/>
            </a:effectRef>
            <a:fontRef idx="minor">
              <a:schemeClr val="lt1"/>
            </a:fontRef>
          </p:style>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zh-CN" altLang="en-US" smtClean="0">
                <a:ea typeface="宋体" charset="-122"/>
              </a:endParaRPr>
            </a:p>
          </p:txBody>
        </p:sp>
        <p:sp>
          <p:nvSpPr>
            <p:cNvPr id="13323" name="AutoShape 23"/>
            <p:cNvSpPr>
              <a:spLocks/>
            </p:cNvSpPr>
            <p:nvPr/>
          </p:nvSpPr>
          <p:spPr bwMode="blackWhite">
            <a:xfrm>
              <a:off x="5011738" y="3338513"/>
              <a:ext cx="3808412" cy="522287"/>
            </a:xfrm>
            <a:prstGeom prst="callout2">
              <a:avLst>
                <a:gd name="adj1" fmla="val 21884"/>
                <a:gd name="adj2" fmla="val -2148"/>
                <a:gd name="adj3" fmla="val 21884"/>
                <a:gd name="adj4" fmla="val -13014"/>
                <a:gd name="adj5" fmla="val 275686"/>
                <a:gd name="adj6" fmla="val -28909"/>
              </a:avLst>
            </a:prstGeom>
            <a:noFill/>
            <a:ln w="9525">
              <a:solidFill>
                <a:srgbClr val="000000"/>
              </a:solidFill>
              <a:miter lim="800000"/>
              <a:headEnd type="diamond" w="med" len="me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a:defRPr/>
              </a:pPr>
              <a:r>
                <a:rPr lang="en-US" altLang="zh-CN" b="1" dirty="0" smtClean="0">
                  <a:solidFill>
                    <a:srgbClr val="00206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2</a:t>
              </a:r>
              <a:r>
                <a:rPr lang="zh-CN" altLang="zh-CN" b="1" dirty="0" smtClean="0">
                  <a:solidFill>
                    <a:srgbClr val="00206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．数字化学习的研究促进了常州广大教师信息技术应用的理念更新和应用能力提升，在</a:t>
              </a:r>
              <a:r>
                <a:rPr lang="en-US" altLang="zh-CN" b="1" dirty="0" smtClean="0">
                  <a:solidFill>
                    <a:srgbClr val="00206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2013</a:t>
              </a:r>
              <a:r>
                <a:rPr lang="zh-CN" altLang="zh-CN" b="1" dirty="0" smtClean="0">
                  <a:solidFill>
                    <a:srgbClr val="00206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年度，常州教师参加各级各类比赛屡获嘉奖。</a:t>
              </a:r>
              <a:endParaRPr lang="en-US" altLang="zh-CN" b="1" dirty="0" smtClean="0">
                <a:solidFill>
                  <a:srgbClr val="00206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sp>
        <p:nvSpPr>
          <p:cNvPr id="7185" name="AutoShape 26"/>
          <p:cNvSpPr>
            <a:spLocks noChangeArrowheads="1"/>
          </p:cNvSpPr>
          <p:nvPr/>
        </p:nvSpPr>
        <p:spPr bwMode="ltGray">
          <a:xfrm rot="-544120">
            <a:off x="731838" y="3813175"/>
            <a:ext cx="334962" cy="1920875"/>
          </a:xfrm>
          <a:prstGeom prst="upArrow">
            <a:avLst>
              <a:gd name="adj1" fmla="val 50194"/>
              <a:gd name="adj2" fmla="val 88090"/>
            </a:avLst>
          </a:prstGeom>
          <a:gradFill rotWithShape="1">
            <a:gsLst>
              <a:gs pos="0">
                <a:schemeClr val="accent2"/>
              </a:gs>
              <a:gs pos="100000">
                <a:srgbClr val="FFFFFF">
                  <a:alpha val="0"/>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endParaRPr lang="zh-CN" altLang="en-US" sz="1800">
              <a:ea typeface="宋体" charset="-122"/>
            </a:endParaRPr>
          </a:p>
        </p:txBody>
      </p:sp>
      <p:pic>
        <p:nvPicPr>
          <p:cNvPr id="7186" name="Picture 28" descr="num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1538" y="1644650"/>
            <a:ext cx="2227262" cy="275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Rectangle 4"/>
          <p:cNvSpPr txBox="1">
            <a:spLocks noChangeArrowheads="1"/>
          </p:cNvSpPr>
          <p:nvPr/>
        </p:nvSpPr>
        <p:spPr bwMode="gray">
          <a:xfrm>
            <a:off x="1066800" y="228600"/>
            <a:ext cx="6934200" cy="914400"/>
          </a:xfrm>
          <a:prstGeom prst="rect">
            <a:avLst/>
          </a:prstGeom>
          <a:noFill/>
          <a:ln w="9525">
            <a:noFill/>
            <a:miter lim="800000"/>
            <a:headEnd/>
            <a:tailEnd/>
          </a:ln>
          <a:effectLst>
            <a:outerShdw dist="17961" dir="2700000" algn="ctr" rotWithShape="0">
              <a:schemeClr val="bg2"/>
            </a:outerShdw>
          </a:effectLst>
        </p:spPr>
        <p:txBody>
          <a:bodyPr anchor="ctr"/>
          <a:lstStyle>
            <a:lvl1pPr algn="l" rtl="0" eaLnBrk="0" fontAlgn="base" hangingPunct="0">
              <a:spcBef>
                <a:spcPct val="0"/>
              </a:spcBef>
              <a:spcAft>
                <a:spcPct val="0"/>
              </a:spcAft>
              <a:defRPr sz="4400" b="1">
                <a:solidFill>
                  <a:schemeClr val="tx1"/>
                </a:solidFill>
                <a:latin typeface="+mj-lt"/>
                <a:ea typeface="+mj-ea"/>
                <a:cs typeface="+mj-cs"/>
              </a:defRPr>
            </a:lvl1pPr>
            <a:lvl2pPr algn="l" rtl="0" eaLnBrk="0" fontAlgn="base" hangingPunct="0">
              <a:spcBef>
                <a:spcPct val="0"/>
              </a:spcBef>
              <a:spcAft>
                <a:spcPct val="0"/>
              </a:spcAft>
              <a:defRPr sz="4400" b="1">
                <a:solidFill>
                  <a:schemeClr val="tx1"/>
                </a:solidFill>
                <a:latin typeface="Arial" pitchFamily="34" charset="0"/>
                <a:cs typeface="Arial" pitchFamily="34" charset="0"/>
              </a:defRPr>
            </a:lvl2pPr>
            <a:lvl3pPr algn="l" rtl="0" eaLnBrk="0" fontAlgn="base" hangingPunct="0">
              <a:spcBef>
                <a:spcPct val="0"/>
              </a:spcBef>
              <a:spcAft>
                <a:spcPct val="0"/>
              </a:spcAft>
              <a:defRPr sz="4400" b="1">
                <a:solidFill>
                  <a:schemeClr val="tx1"/>
                </a:solidFill>
                <a:latin typeface="Arial" pitchFamily="34" charset="0"/>
                <a:cs typeface="Arial" pitchFamily="34" charset="0"/>
              </a:defRPr>
            </a:lvl3pPr>
            <a:lvl4pPr algn="l" rtl="0" eaLnBrk="0" fontAlgn="base" hangingPunct="0">
              <a:spcBef>
                <a:spcPct val="0"/>
              </a:spcBef>
              <a:spcAft>
                <a:spcPct val="0"/>
              </a:spcAft>
              <a:defRPr sz="4400" b="1">
                <a:solidFill>
                  <a:schemeClr val="tx1"/>
                </a:solidFill>
                <a:latin typeface="Arial" pitchFamily="34" charset="0"/>
                <a:cs typeface="Arial" pitchFamily="34" charset="0"/>
              </a:defRPr>
            </a:lvl4pPr>
            <a:lvl5pPr algn="l" rtl="0" eaLnBrk="0" fontAlgn="base" hangingPunct="0">
              <a:spcBef>
                <a:spcPct val="0"/>
              </a:spcBef>
              <a:spcAft>
                <a:spcPct val="0"/>
              </a:spcAft>
              <a:defRPr sz="4400" b="1">
                <a:solidFill>
                  <a:schemeClr val="tx1"/>
                </a:solidFill>
                <a:latin typeface="Arial" pitchFamily="34" charset="0"/>
                <a:cs typeface="Arial" pitchFamily="34" charset="0"/>
              </a:defRPr>
            </a:lvl5pPr>
            <a:lvl6pPr marL="457200" algn="l" rtl="0" fontAlgn="base">
              <a:spcBef>
                <a:spcPct val="0"/>
              </a:spcBef>
              <a:spcAft>
                <a:spcPct val="0"/>
              </a:spcAft>
              <a:defRPr sz="4400" b="1">
                <a:solidFill>
                  <a:schemeClr val="tx1"/>
                </a:solidFill>
                <a:latin typeface="Arial" pitchFamily="34" charset="0"/>
                <a:cs typeface="Arial" pitchFamily="34" charset="0"/>
              </a:defRPr>
            </a:lvl6pPr>
            <a:lvl7pPr marL="914400" algn="l" rtl="0" fontAlgn="base">
              <a:spcBef>
                <a:spcPct val="0"/>
              </a:spcBef>
              <a:spcAft>
                <a:spcPct val="0"/>
              </a:spcAft>
              <a:defRPr sz="4400" b="1">
                <a:solidFill>
                  <a:schemeClr val="tx1"/>
                </a:solidFill>
                <a:latin typeface="Arial" pitchFamily="34" charset="0"/>
                <a:cs typeface="Arial" pitchFamily="34" charset="0"/>
              </a:defRPr>
            </a:lvl7pPr>
            <a:lvl8pPr marL="1371600" algn="l" rtl="0" fontAlgn="base">
              <a:spcBef>
                <a:spcPct val="0"/>
              </a:spcBef>
              <a:spcAft>
                <a:spcPct val="0"/>
              </a:spcAft>
              <a:defRPr sz="4400" b="1">
                <a:solidFill>
                  <a:schemeClr val="tx1"/>
                </a:solidFill>
                <a:latin typeface="Arial" pitchFamily="34" charset="0"/>
                <a:cs typeface="Arial" pitchFamily="34" charset="0"/>
              </a:defRPr>
            </a:lvl8pPr>
            <a:lvl9pPr marL="1828800" algn="l" rtl="0" fontAlgn="base">
              <a:spcBef>
                <a:spcPct val="0"/>
              </a:spcBef>
              <a:spcAft>
                <a:spcPct val="0"/>
              </a:spcAft>
              <a:defRPr sz="4400" b="1">
                <a:solidFill>
                  <a:schemeClr val="tx1"/>
                </a:solidFill>
                <a:latin typeface="Arial" pitchFamily="34" charset="0"/>
                <a:cs typeface="Arial" pitchFamily="34" charset="0"/>
              </a:defRPr>
            </a:lvl9pPr>
          </a:lstStyle>
          <a:p>
            <a:pPr eaLnBrk="1" hangingPunct="1">
              <a:defRPr/>
            </a:pPr>
            <a:r>
              <a:rPr lang="zh-CN" altLang="en-US" kern="0" dirty="0" smtClean="0">
                <a:solidFill>
                  <a:srgbClr val="660066"/>
                </a:solidFill>
                <a:effectLst>
                  <a:outerShdw blurRad="38100" dist="38100" dir="2700000" algn="tl">
                    <a:srgbClr val="000000">
                      <a:alpha val="43137"/>
                    </a:srgbClr>
                  </a:outerShdw>
                </a:effectLst>
                <a:latin typeface="方正粗倩简体" panose="03000509000000000000" pitchFamily="65" charset="-122"/>
                <a:ea typeface="方正粗倩简体" panose="03000509000000000000" pitchFamily="65" charset="-122"/>
              </a:rPr>
              <a:t>四、成  效</a:t>
            </a:r>
            <a:endParaRPr lang="en-US" altLang="zh-CN" kern="0" dirty="0" smtClean="0">
              <a:solidFill>
                <a:srgbClr val="660066"/>
              </a:solidFill>
              <a:effectLst>
                <a:outerShdw blurRad="38100" dist="38100" dir="2700000" algn="tl">
                  <a:srgbClr val="000000">
                    <a:alpha val="43137"/>
                  </a:srgbClr>
                </a:outerShdw>
              </a:effectLst>
              <a:latin typeface="方正粗倩简体" panose="03000509000000000000" pitchFamily="65" charset="-122"/>
              <a:ea typeface="方正粗倩简体" panose="03000509000000000000" pitchFamily="65" charset="-122"/>
            </a:endParaRPr>
          </a:p>
        </p:txBody>
      </p:sp>
      <p:grpSp>
        <p:nvGrpSpPr>
          <p:cNvPr id="7" name="组合 6"/>
          <p:cNvGrpSpPr/>
          <p:nvPr/>
        </p:nvGrpSpPr>
        <p:grpSpPr>
          <a:xfrm>
            <a:off x="4550503" y="4428370"/>
            <a:ext cx="4342672" cy="1997489"/>
            <a:chOff x="4550503" y="4428370"/>
            <a:chExt cx="4342672" cy="1997489"/>
          </a:xfrm>
        </p:grpSpPr>
        <p:sp>
          <p:nvSpPr>
            <p:cNvPr id="6" name="剪去对角的矩形 5"/>
            <p:cNvSpPr/>
            <p:nvPr/>
          </p:nvSpPr>
          <p:spPr>
            <a:xfrm>
              <a:off x="4550503" y="4428370"/>
              <a:ext cx="4342672" cy="1997489"/>
            </a:xfrm>
            <a:prstGeom prst="snip2DiagRect">
              <a:avLst/>
            </a:prstGeom>
            <a:solidFill>
              <a:srgbClr val="FF000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zh-CN" altLang="en-US"/>
            </a:p>
          </p:txBody>
        </p:sp>
        <p:sp>
          <p:nvSpPr>
            <p:cNvPr id="2" name="矩形 1"/>
            <p:cNvSpPr/>
            <p:nvPr/>
          </p:nvSpPr>
          <p:spPr>
            <a:xfrm>
              <a:off x="4866692" y="4624968"/>
              <a:ext cx="3608680" cy="400110"/>
            </a:xfrm>
            <a:prstGeom prst="rect">
              <a:avLst/>
            </a:prstGeom>
          </p:spPr>
          <p:txBody>
            <a:bodyPr wrap="none">
              <a:spAutoFit/>
            </a:bodyPr>
            <a:lstStyle/>
            <a:p>
              <a:pPr marL="342900" indent="-342900">
                <a:buFont typeface="Wingdings" panose="05000000000000000000" pitchFamily="2" charset="2"/>
                <a:buChar char="l"/>
              </a:pPr>
              <a:r>
                <a:rPr lang="zh-CN" altLang="zh-CN" sz="2000" b="1" dirty="0" smtClean="0">
                  <a:solidFill>
                    <a:schemeClr val="bg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全国教育教学信息化大奖赛</a:t>
              </a:r>
              <a:endParaRPr lang="zh-CN" altLang="en-US" sz="2000" b="1" dirty="0">
                <a:solidFill>
                  <a:schemeClr val="bg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3" name="矩形 2"/>
            <p:cNvSpPr/>
            <p:nvPr/>
          </p:nvSpPr>
          <p:spPr>
            <a:xfrm>
              <a:off x="4917499" y="5373216"/>
              <a:ext cx="3608680" cy="400110"/>
            </a:xfrm>
            <a:prstGeom prst="rect">
              <a:avLst/>
            </a:prstGeom>
          </p:spPr>
          <p:txBody>
            <a:bodyPr wrap="none">
              <a:spAutoFit/>
            </a:bodyPr>
            <a:lstStyle/>
            <a:p>
              <a:pPr marL="342900" indent="-342900">
                <a:buFont typeface="Wingdings" panose="05000000000000000000" pitchFamily="2" charset="2"/>
                <a:buChar char="l"/>
              </a:pPr>
              <a:r>
                <a:rPr lang="zh-CN" altLang="zh-CN" sz="2000" b="1" dirty="0">
                  <a:solidFill>
                    <a:schemeClr val="bg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江苏省信息化教学能手比赛</a:t>
              </a:r>
              <a:endParaRPr lang="zh-CN" altLang="en-US" sz="2000" b="1" dirty="0">
                <a:solidFill>
                  <a:schemeClr val="bg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33" name="矩形 32"/>
            <p:cNvSpPr/>
            <p:nvPr/>
          </p:nvSpPr>
          <p:spPr>
            <a:xfrm>
              <a:off x="4696592" y="5013176"/>
              <a:ext cx="4123245" cy="400110"/>
            </a:xfrm>
            <a:prstGeom prst="rect">
              <a:avLst/>
            </a:prstGeom>
          </p:spPr>
          <p:txBody>
            <a:bodyPr wrap="none">
              <a:spAutoFit/>
            </a:bodyPr>
            <a:lstStyle/>
            <a:p>
              <a:r>
                <a:rPr lang="zh-CN" altLang="en-US" sz="2000" b="1" dirty="0" smtClean="0">
                  <a:solidFill>
                    <a:srgbClr val="FFFF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一等奖</a:t>
              </a:r>
              <a:r>
                <a:rPr lang="en-US" altLang="zh-CN" sz="2000" b="1" dirty="0" smtClean="0">
                  <a:solidFill>
                    <a:srgbClr val="FFFF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1</a:t>
              </a:r>
              <a:r>
                <a:rPr lang="zh-CN" altLang="en-US" sz="2000" b="1" dirty="0" smtClean="0">
                  <a:solidFill>
                    <a:srgbClr val="FFFF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个  二等奖</a:t>
              </a:r>
              <a:r>
                <a:rPr lang="en-US" altLang="zh-CN" sz="2000" b="1" dirty="0" smtClean="0">
                  <a:solidFill>
                    <a:srgbClr val="FFFF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1</a:t>
              </a:r>
              <a:r>
                <a:rPr lang="zh-CN" altLang="en-US" sz="2000" b="1" dirty="0" smtClean="0">
                  <a:solidFill>
                    <a:srgbClr val="FFFF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个  三等奖</a:t>
              </a:r>
              <a:r>
                <a:rPr lang="en-US" altLang="zh-CN" sz="2000" b="1" dirty="0" smtClean="0">
                  <a:solidFill>
                    <a:srgbClr val="FFFF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3</a:t>
              </a:r>
              <a:r>
                <a:rPr lang="zh-CN" altLang="en-US" sz="2000" b="1" dirty="0" smtClean="0">
                  <a:solidFill>
                    <a:srgbClr val="FFFF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个 </a:t>
              </a:r>
              <a:endParaRPr lang="zh-CN" altLang="en-US" sz="2000" b="1" dirty="0">
                <a:solidFill>
                  <a:srgbClr val="FFFF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35" name="矩形 34"/>
            <p:cNvSpPr/>
            <p:nvPr/>
          </p:nvSpPr>
          <p:spPr>
            <a:xfrm>
              <a:off x="6012160" y="5856780"/>
              <a:ext cx="1361270" cy="400110"/>
            </a:xfrm>
            <a:prstGeom prst="rect">
              <a:avLst/>
            </a:prstGeom>
          </p:spPr>
          <p:txBody>
            <a:bodyPr wrap="none">
              <a:spAutoFit/>
            </a:bodyPr>
            <a:lstStyle/>
            <a:p>
              <a:r>
                <a:rPr lang="zh-CN" altLang="en-US" sz="2000" b="1" dirty="0" smtClean="0">
                  <a:solidFill>
                    <a:srgbClr val="FFFF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一等奖</a:t>
              </a:r>
              <a:r>
                <a:rPr lang="en-US" altLang="zh-CN" sz="2000" b="1" dirty="0" smtClean="0">
                  <a:solidFill>
                    <a:srgbClr val="FFFF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5</a:t>
              </a:r>
              <a:r>
                <a:rPr lang="zh-CN" altLang="en-US" sz="2000" b="1" dirty="0" smtClean="0">
                  <a:solidFill>
                    <a:srgbClr val="FFFF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个</a:t>
              </a:r>
              <a:endParaRPr lang="zh-CN" altLang="en-US" sz="2000" b="1" dirty="0">
                <a:solidFill>
                  <a:srgbClr val="FFFF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337148620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42" presetClass="entr" presetSubtype="0" fill="hold" nodeType="afterEffect">
                                  <p:stCondLst>
                                    <p:cond delay="200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AutoShape 30"/>
          <p:cNvSpPr>
            <a:spLocks noChangeArrowheads="1"/>
          </p:cNvSpPr>
          <p:nvPr/>
        </p:nvSpPr>
        <p:spPr bwMode="gray">
          <a:xfrm>
            <a:off x="4954523" y="2903598"/>
            <a:ext cx="3912815" cy="1411910"/>
          </a:xfrm>
          <a:prstGeom prst="roundRect">
            <a:avLst>
              <a:gd name="adj" fmla="val 16667"/>
            </a:avLst>
          </a:prstGeom>
          <a:ln/>
        </p:spPr>
        <p:style>
          <a:lnRef idx="0">
            <a:schemeClr val="accent3"/>
          </a:lnRef>
          <a:fillRef idx="3">
            <a:schemeClr val="accent3"/>
          </a:fillRef>
          <a:effectRef idx="3">
            <a:schemeClr val="accent3"/>
          </a:effectRef>
          <a:fontRef idx="minor">
            <a:schemeClr val="lt1"/>
          </a:fontRef>
        </p:style>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zh-CN" altLang="en-US" smtClean="0">
              <a:ea typeface="宋体" charset="-122"/>
            </a:endParaRPr>
          </a:p>
        </p:txBody>
      </p:sp>
      <p:sp>
        <p:nvSpPr>
          <p:cNvPr id="13317" name="AutoShape 29"/>
          <p:cNvSpPr>
            <a:spLocks noChangeArrowheads="1"/>
          </p:cNvSpPr>
          <p:nvPr/>
        </p:nvSpPr>
        <p:spPr bwMode="gray">
          <a:xfrm>
            <a:off x="4998415" y="1572220"/>
            <a:ext cx="3894063" cy="1208708"/>
          </a:xfrm>
          <a:prstGeom prst="roundRect">
            <a:avLst>
              <a:gd name="adj" fmla="val 16667"/>
            </a:avLst>
          </a:prstGeom>
          <a:ln/>
        </p:spPr>
        <p:style>
          <a:lnRef idx="0">
            <a:schemeClr val="accent3"/>
          </a:lnRef>
          <a:fillRef idx="3">
            <a:schemeClr val="accent3"/>
          </a:fillRef>
          <a:effectRef idx="3">
            <a:schemeClr val="accent3"/>
          </a:effectRef>
          <a:fontRef idx="minor">
            <a:schemeClr val="lt1"/>
          </a:fontRef>
        </p:style>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zh-CN" altLang="en-US" smtClean="0">
              <a:ea typeface="宋体" charset="-122"/>
            </a:endParaRPr>
          </a:p>
        </p:txBody>
      </p:sp>
      <p:sp>
        <p:nvSpPr>
          <p:cNvPr id="7179" name="AutoShape 3"/>
          <p:cNvSpPr>
            <a:spLocks noChangeArrowheads="1"/>
          </p:cNvSpPr>
          <p:nvPr/>
        </p:nvSpPr>
        <p:spPr bwMode="gray">
          <a:xfrm flipH="1">
            <a:off x="3128963" y="2566988"/>
            <a:ext cx="906462" cy="835025"/>
          </a:xfrm>
          <a:prstGeom prst="curvedRightArrow">
            <a:avLst>
              <a:gd name="adj1" fmla="val 16542"/>
              <a:gd name="adj2" fmla="val 38977"/>
              <a:gd name="adj3" fmla="val 30823"/>
            </a:avLst>
          </a:prstGeom>
          <a:gradFill rotWithShape="1">
            <a:gsLst>
              <a:gs pos="0">
                <a:srgbClr val="03D4A8"/>
              </a:gs>
              <a:gs pos="25000">
                <a:srgbClr val="21D6E0"/>
              </a:gs>
              <a:gs pos="75000">
                <a:srgbClr val="0087E6"/>
              </a:gs>
              <a:gs pos="100000">
                <a:srgbClr val="005CB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endParaRPr lang="zh-CN" altLang="en-US" sz="1800">
              <a:ea typeface="宋体" charset="-122"/>
            </a:endParaRPr>
          </a:p>
        </p:txBody>
      </p:sp>
      <p:sp>
        <p:nvSpPr>
          <p:cNvPr id="7180" name="AutoShape 4"/>
          <p:cNvSpPr>
            <a:spLocks noChangeArrowheads="1"/>
          </p:cNvSpPr>
          <p:nvPr/>
        </p:nvSpPr>
        <p:spPr bwMode="gray">
          <a:xfrm>
            <a:off x="1222375" y="2603500"/>
            <a:ext cx="906463" cy="835025"/>
          </a:xfrm>
          <a:prstGeom prst="curvedRightArrow">
            <a:avLst>
              <a:gd name="adj1" fmla="val 19583"/>
              <a:gd name="adj2" fmla="val 44676"/>
              <a:gd name="adj3" fmla="val 30647"/>
            </a:avLst>
          </a:prstGeom>
          <a:gradFill rotWithShape="1">
            <a:gsLst>
              <a:gs pos="0">
                <a:srgbClr val="03D4A8"/>
              </a:gs>
              <a:gs pos="25000">
                <a:srgbClr val="21D6E0"/>
              </a:gs>
              <a:gs pos="75000">
                <a:srgbClr val="0087E6"/>
              </a:gs>
              <a:gs pos="100000">
                <a:srgbClr val="005CB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endParaRPr lang="zh-CN" altLang="en-US" sz="1800">
              <a:ea typeface="宋体" charset="-122"/>
            </a:endParaRPr>
          </a:p>
        </p:txBody>
      </p:sp>
      <p:grpSp>
        <p:nvGrpSpPr>
          <p:cNvPr id="7181" name="Group 5"/>
          <p:cNvGrpSpPr>
            <a:grpSpLocks/>
          </p:cNvGrpSpPr>
          <p:nvPr/>
        </p:nvGrpSpPr>
        <p:grpSpPr bwMode="auto">
          <a:xfrm>
            <a:off x="1162050" y="3609975"/>
            <a:ext cx="2733675" cy="2771775"/>
            <a:chOff x="862" y="713"/>
            <a:chExt cx="3780" cy="3490"/>
          </a:xfrm>
        </p:grpSpPr>
        <p:grpSp>
          <p:nvGrpSpPr>
            <p:cNvPr id="7188" name="Group 6"/>
            <p:cNvGrpSpPr>
              <a:grpSpLocks/>
            </p:cNvGrpSpPr>
            <p:nvPr/>
          </p:nvGrpSpPr>
          <p:grpSpPr bwMode="auto">
            <a:xfrm>
              <a:off x="1082" y="2210"/>
              <a:ext cx="3406" cy="1993"/>
              <a:chOff x="1082" y="2355"/>
              <a:chExt cx="3406" cy="1993"/>
            </a:xfrm>
          </p:grpSpPr>
          <p:sp>
            <p:nvSpPr>
              <p:cNvPr id="7201" name="Freeform 7"/>
              <p:cNvSpPr>
                <a:spLocks/>
              </p:cNvSpPr>
              <p:nvPr/>
            </p:nvSpPr>
            <p:spPr bwMode="gray">
              <a:xfrm>
                <a:off x="1082" y="3026"/>
                <a:ext cx="1338" cy="1322"/>
              </a:xfrm>
              <a:custGeom>
                <a:avLst/>
                <a:gdLst>
                  <a:gd name="T0" fmla="*/ 52 w 1323"/>
                  <a:gd name="T1" fmla="*/ 367 h 1322"/>
                  <a:gd name="T2" fmla="*/ 1338 w 1323"/>
                  <a:gd name="T3" fmla="*/ 1322 h 1322"/>
                  <a:gd name="T4" fmla="*/ 1338 w 1323"/>
                  <a:gd name="T5" fmla="*/ 974 h 1322"/>
                  <a:gd name="T6" fmla="*/ 0 w 1323"/>
                  <a:gd name="T7" fmla="*/ 0 h 1322"/>
                  <a:gd name="T8" fmla="*/ 52 w 1323"/>
                  <a:gd name="T9" fmla="*/ 367 h 1322"/>
                  <a:gd name="T10" fmla="*/ 0 60000 65536"/>
                  <a:gd name="T11" fmla="*/ 0 60000 65536"/>
                  <a:gd name="T12" fmla="*/ 0 60000 65536"/>
                  <a:gd name="T13" fmla="*/ 0 60000 65536"/>
                  <a:gd name="T14" fmla="*/ 0 60000 65536"/>
                  <a:gd name="T15" fmla="*/ 0 w 1323"/>
                  <a:gd name="T16" fmla="*/ 0 h 1322"/>
                  <a:gd name="T17" fmla="*/ 1323 w 1323"/>
                  <a:gd name="T18" fmla="*/ 1322 h 1322"/>
                </a:gdLst>
                <a:ahLst/>
                <a:cxnLst>
                  <a:cxn ang="T10">
                    <a:pos x="T0" y="T1"/>
                  </a:cxn>
                  <a:cxn ang="T11">
                    <a:pos x="T2" y="T3"/>
                  </a:cxn>
                  <a:cxn ang="T12">
                    <a:pos x="T4" y="T5"/>
                  </a:cxn>
                  <a:cxn ang="T13">
                    <a:pos x="T6" y="T7"/>
                  </a:cxn>
                  <a:cxn ang="T14">
                    <a:pos x="T8" y="T9"/>
                  </a:cxn>
                </a:cxnLst>
                <a:rect l="T15" t="T16" r="T17" b="T18"/>
                <a:pathLst>
                  <a:path w="1323" h="1322">
                    <a:moveTo>
                      <a:pt x="51" y="367"/>
                    </a:moveTo>
                    <a:lnTo>
                      <a:pt x="1323" y="1322"/>
                    </a:lnTo>
                    <a:lnTo>
                      <a:pt x="1323" y="974"/>
                    </a:lnTo>
                    <a:lnTo>
                      <a:pt x="0" y="0"/>
                    </a:lnTo>
                    <a:lnTo>
                      <a:pt x="51" y="367"/>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zh-CN" altLang="en-US"/>
              </a:p>
            </p:txBody>
          </p:sp>
          <p:sp>
            <p:nvSpPr>
              <p:cNvPr id="7202" name="Freeform 8"/>
              <p:cNvSpPr>
                <a:spLocks/>
              </p:cNvSpPr>
              <p:nvPr/>
            </p:nvSpPr>
            <p:spPr bwMode="gray">
              <a:xfrm>
                <a:off x="2405" y="2924"/>
                <a:ext cx="2083" cy="1418"/>
              </a:xfrm>
              <a:custGeom>
                <a:avLst/>
                <a:gdLst>
                  <a:gd name="T0" fmla="*/ 0 w 2083"/>
                  <a:gd name="T1" fmla="*/ 1070 h 1418"/>
                  <a:gd name="T2" fmla="*/ 2083 w 2083"/>
                  <a:gd name="T3" fmla="*/ 0 h 1418"/>
                  <a:gd name="T4" fmla="*/ 2045 w 2083"/>
                  <a:gd name="T5" fmla="*/ 355 h 1418"/>
                  <a:gd name="T6" fmla="*/ 7 w 2083"/>
                  <a:gd name="T7" fmla="*/ 1418 h 1418"/>
                  <a:gd name="T8" fmla="*/ 0 w 2083"/>
                  <a:gd name="T9" fmla="*/ 1070 h 1418"/>
                  <a:gd name="T10" fmla="*/ 0 60000 65536"/>
                  <a:gd name="T11" fmla="*/ 0 60000 65536"/>
                  <a:gd name="T12" fmla="*/ 0 60000 65536"/>
                  <a:gd name="T13" fmla="*/ 0 60000 65536"/>
                  <a:gd name="T14" fmla="*/ 0 60000 65536"/>
                  <a:gd name="T15" fmla="*/ 0 w 2083"/>
                  <a:gd name="T16" fmla="*/ 0 h 1418"/>
                  <a:gd name="T17" fmla="*/ 2083 w 2083"/>
                  <a:gd name="T18" fmla="*/ 1418 h 1418"/>
                </a:gdLst>
                <a:ahLst/>
                <a:cxnLst>
                  <a:cxn ang="T10">
                    <a:pos x="T0" y="T1"/>
                  </a:cxn>
                  <a:cxn ang="T11">
                    <a:pos x="T2" y="T3"/>
                  </a:cxn>
                  <a:cxn ang="T12">
                    <a:pos x="T4" y="T5"/>
                  </a:cxn>
                  <a:cxn ang="T13">
                    <a:pos x="T6" y="T7"/>
                  </a:cxn>
                  <a:cxn ang="T14">
                    <a:pos x="T8" y="T9"/>
                  </a:cxn>
                </a:cxnLst>
                <a:rect l="T15" t="T16" r="T17" b="T18"/>
                <a:pathLst>
                  <a:path w="2083" h="1418">
                    <a:moveTo>
                      <a:pt x="0" y="1070"/>
                    </a:moveTo>
                    <a:lnTo>
                      <a:pt x="2083" y="0"/>
                    </a:lnTo>
                    <a:lnTo>
                      <a:pt x="2045" y="355"/>
                    </a:lnTo>
                    <a:lnTo>
                      <a:pt x="7" y="1418"/>
                    </a:lnTo>
                    <a:lnTo>
                      <a:pt x="0" y="1070"/>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zh-CN" altLang="en-US"/>
              </a:p>
            </p:txBody>
          </p:sp>
          <p:sp>
            <p:nvSpPr>
              <p:cNvPr id="7203" name="Freeform 9"/>
              <p:cNvSpPr>
                <a:spLocks/>
              </p:cNvSpPr>
              <p:nvPr/>
            </p:nvSpPr>
            <p:spPr bwMode="gray">
              <a:xfrm>
                <a:off x="1082" y="2355"/>
                <a:ext cx="3406" cy="1639"/>
              </a:xfrm>
              <a:custGeom>
                <a:avLst/>
                <a:gdLst>
                  <a:gd name="T0" fmla="*/ 1323 w 3406"/>
                  <a:gd name="T1" fmla="*/ 1639 h 1639"/>
                  <a:gd name="T2" fmla="*/ 0 w 3406"/>
                  <a:gd name="T3" fmla="*/ 671 h 1639"/>
                  <a:gd name="T4" fmla="*/ 1969 w 3406"/>
                  <a:gd name="T5" fmla="*/ 0 h 1639"/>
                  <a:gd name="T6" fmla="*/ 3406 w 3406"/>
                  <a:gd name="T7" fmla="*/ 569 h 1639"/>
                  <a:gd name="T8" fmla="*/ 1323 w 3406"/>
                  <a:gd name="T9" fmla="*/ 1639 h 1639"/>
                  <a:gd name="T10" fmla="*/ 0 60000 65536"/>
                  <a:gd name="T11" fmla="*/ 0 60000 65536"/>
                  <a:gd name="T12" fmla="*/ 0 60000 65536"/>
                  <a:gd name="T13" fmla="*/ 0 60000 65536"/>
                  <a:gd name="T14" fmla="*/ 0 60000 65536"/>
                  <a:gd name="T15" fmla="*/ 0 w 3406"/>
                  <a:gd name="T16" fmla="*/ 0 h 1639"/>
                  <a:gd name="T17" fmla="*/ 3406 w 3406"/>
                  <a:gd name="T18" fmla="*/ 1639 h 1639"/>
                </a:gdLst>
                <a:ahLst/>
                <a:cxnLst>
                  <a:cxn ang="T10">
                    <a:pos x="T0" y="T1"/>
                  </a:cxn>
                  <a:cxn ang="T11">
                    <a:pos x="T2" y="T3"/>
                  </a:cxn>
                  <a:cxn ang="T12">
                    <a:pos x="T4" y="T5"/>
                  </a:cxn>
                  <a:cxn ang="T13">
                    <a:pos x="T6" y="T7"/>
                  </a:cxn>
                  <a:cxn ang="T14">
                    <a:pos x="T8" y="T9"/>
                  </a:cxn>
                </a:cxnLst>
                <a:rect l="T15" t="T16" r="T17" b="T18"/>
                <a:pathLst>
                  <a:path w="3406" h="1639">
                    <a:moveTo>
                      <a:pt x="1323" y="1639"/>
                    </a:moveTo>
                    <a:lnTo>
                      <a:pt x="0" y="671"/>
                    </a:lnTo>
                    <a:lnTo>
                      <a:pt x="1969" y="0"/>
                    </a:lnTo>
                    <a:lnTo>
                      <a:pt x="3406" y="569"/>
                    </a:lnTo>
                    <a:lnTo>
                      <a:pt x="1323" y="1639"/>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zh-CN" altLang="en-US"/>
              </a:p>
            </p:txBody>
          </p:sp>
        </p:grpSp>
        <p:grpSp>
          <p:nvGrpSpPr>
            <p:cNvPr id="7189" name="Group 10"/>
            <p:cNvGrpSpPr>
              <a:grpSpLocks/>
            </p:cNvGrpSpPr>
            <p:nvPr/>
          </p:nvGrpSpPr>
          <p:grpSpPr bwMode="auto">
            <a:xfrm>
              <a:off x="1009" y="1723"/>
              <a:ext cx="3527" cy="1993"/>
              <a:chOff x="1082" y="2355"/>
              <a:chExt cx="3406" cy="1993"/>
            </a:xfrm>
          </p:grpSpPr>
          <p:sp>
            <p:nvSpPr>
              <p:cNvPr id="7198" name="Freeform 11"/>
              <p:cNvSpPr>
                <a:spLocks/>
              </p:cNvSpPr>
              <p:nvPr/>
            </p:nvSpPr>
            <p:spPr bwMode="gray">
              <a:xfrm>
                <a:off x="1082" y="3026"/>
                <a:ext cx="1338" cy="1322"/>
              </a:xfrm>
              <a:custGeom>
                <a:avLst/>
                <a:gdLst>
                  <a:gd name="T0" fmla="*/ 52 w 1323"/>
                  <a:gd name="T1" fmla="*/ 367 h 1322"/>
                  <a:gd name="T2" fmla="*/ 1338 w 1323"/>
                  <a:gd name="T3" fmla="*/ 1322 h 1322"/>
                  <a:gd name="T4" fmla="*/ 1338 w 1323"/>
                  <a:gd name="T5" fmla="*/ 974 h 1322"/>
                  <a:gd name="T6" fmla="*/ 0 w 1323"/>
                  <a:gd name="T7" fmla="*/ 0 h 1322"/>
                  <a:gd name="T8" fmla="*/ 52 w 1323"/>
                  <a:gd name="T9" fmla="*/ 367 h 1322"/>
                  <a:gd name="T10" fmla="*/ 0 60000 65536"/>
                  <a:gd name="T11" fmla="*/ 0 60000 65536"/>
                  <a:gd name="T12" fmla="*/ 0 60000 65536"/>
                  <a:gd name="T13" fmla="*/ 0 60000 65536"/>
                  <a:gd name="T14" fmla="*/ 0 60000 65536"/>
                  <a:gd name="T15" fmla="*/ 0 w 1323"/>
                  <a:gd name="T16" fmla="*/ 0 h 1322"/>
                  <a:gd name="T17" fmla="*/ 1323 w 1323"/>
                  <a:gd name="T18" fmla="*/ 1322 h 1322"/>
                </a:gdLst>
                <a:ahLst/>
                <a:cxnLst>
                  <a:cxn ang="T10">
                    <a:pos x="T0" y="T1"/>
                  </a:cxn>
                  <a:cxn ang="T11">
                    <a:pos x="T2" y="T3"/>
                  </a:cxn>
                  <a:cxn ang="T12">
                    <a:pos x="T4" y="T5"/>
                  </a:cxn>
                  <a:cxn ang="T13">
                    <a:pos x="T6" y="T7"/>
                  </a:cxn>
                  <a:cxn ang="T14">
                    <a:pos x="T8" y="T9"/>
                  </a:cxn>
                </a:cxnLst>
                <a:rect l="T15" t="T16" r="T17" b="T18"/>
                <a:pathLst>
                  <a:path w="1323" h="1322">
                    <a:moveTo>
                      <a:pt x="51" y="367"/>
                    </a:moveTo>
                    <a:lnTo>
                      <a:pt x="1323" y="1322"/>
                    </a:lnTo>
                    <a:lnTo>
                      <a:pt x="1323" y="974"/>
                    </a:lnTo>
                    <a:lnTo>
                      <a:pt x="0" y="0"/>
                    </a:lnTo>
                    <a:lnTo>
                      <a:pt x="51" y="367"/>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zh-CN" altLang="en-US"/>
              </a:p>
            </p:txBody>
          </p:sp>
          <p:sp>
            <p:nvSpPr>
              <p:cNvPr id="7199" name="Freeform 12"/>
              <p:cNvSpPr>
                <a:spLocks/>
              </p:cNvSpPr>
              <p:nvPr/>
            </p:nvSpPr>
            <p:spPr bwMode="gray">
              <a:xfrm>
                <a:off x="2405" y="2924"/>
                <a:ext cx="2083" cy="1418"/>
              </a:xfrm>
              <a:custGeom>
                <a:avLst/>
                <a:gdLst>
                  <a:gd name="T0" fmla="*/ 0 w 2083"/>
                  <a:gd name="T1" fmla="*/ 1070 h 1418"/>
                  <a:gd name="T2" fmla="*/ 2083 w 2083"/>
                  <a:gd name="T3" fmla="*/ 0 h 1418"/>
                  <a:gd name="T4" fmla="*/ 2045 w 2083"/>
                  <a:gd name="T5" fmla="*/ 355 h 1418"/>
                  <a:gd name="T6" fmla="*/ 7 w 2083"/>
                  <a:gd name="T7" fmla="*/ 1418 h 1418"/>
                  <a:gd name="T8" fmla="*/ 0 w 2083"/>
                  <a:gd name="T9" fmla="*/ 1070 h 1418"/>
                  <a:gd name="T10" fmla="*/ 0 60000 65536"/>
                  <a:gd name="T11" fmla="*/ 0 60000 65536"/>
                  <a:gd name="T12" fmla="*/ 0 60000 65536"/>
                  <a:gd name="T13" fmla="*/ 0 60000 65536"/>
                  <a:gd name="T14" fmla="*/ 0 60000 65536"/>
                  <a:gd name="T15" fmla="*/ 0 w 2083"/>
                  <a:gd name="T16" fmla="*/ 0 h 1418"/>
                  <a:gd name="T17" fmla="*/ 2083 w 2083"/>
                  <a:gd name="T18" fmla="*/ 1418 h 1418"/>
                </a:gdLst>
                <a:ahLst/>
                <a:cxnLst>
                  <a:cxn ang="T10">
                    <a:pos x="T0" y="T1"/>
                  </a:cxn>
                  <a:cxn ang="T11">
                    <a:pos x="T2" y="T3"/>
                  </a:cxn>
                  <a:cxn ang="T12">
                    <a:pos x="T4" y="T5"/>
                  </a:cxn>
                  <a:cxn ang="T13">
                    <a:pos x="T6" y="T7"/>
                  </a:cxn>
                  <a:cxn ang="T14">
                    <a:pos x="T8" y="T9"/>
                  </a:cxn>
                </a:cxnLst>
                <a:rect l="T15" t="T16" r="T17" b="T18"/>
                <a:pathLst>
                  <a:path w="2083" h="1418">
                    <a:moveTo>
                      <a:pt x="0" y="1070"/>
                    </a:moveTo>
                    <a:lnTo>
                      <a:pt x="2083" y="0"/>
                    </a:lnTo>
                    <a:lnTo>
                      <a:pt x="2045" y="355"/>
                    </a:lnTo>
                    <a:lnTo>
                      <a:pt x="7" y="1418"/>
                    </a:lnTo>
                    <a:lnTo>
                      <a:pt x="0" y="107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zh-CN" altLang="en-US"/>
              </a:p>
            </p:txBody>
          </p:sp>
          <p:sp>
            <p:nvSpPr>
              <p:cNvPr id="7200" name="Freeform 13"/>
              <p:cNvSpPr>
                <a:spLocks/>
              </p:cNvSpPr>
              <p:nvPr/>
            </p:nvSpPr>
            <p:spPr bwMode="gray">
              <a:xfrm>
                <a:off x="1082" y="2355"/>
                <a:ext cx="3406" cy="1639"/>
              </a:xfrm>
              <a:custGeom>
                <a:avLst/>
                <a:gdLst>
                  <a:gd name="T0" fmla="*/ 1323 w 3406"/>
                  <a:gd name="T1" fmla="*/ 1639 h 1639"/>
                  <a:gd name="T2" fmla="*/ 0 w 3406"/>
                  <a:gd name="T3" fmla="*/ 671 h 1639"/>
                  <a:gd name="T4" fmla="*/ 1969 w 3406"/>
                  <a:gd name="T5" fmla="*/ 0 h 1639"/>
                  <a:gd name="T6" fmla="*/ 3406 w 3406"/>
                  <a:gd name="T7" fmla="*/ 569 h 1639"/>
                  <a:gd name="T8" fmla="*/ 1323 w 3406"/>
                  <a:gd name="T9" fmla="*/ 1639 h 1639"/>
                  <a:gd name="T10" fmla="*/ 0 60000 65536"/>
                  <a:gd name="T11" fmla="*/ 0 60000 65536"/>
                  <a:gd name="T12" fmla="*/ 0 60000 65536"/>
                  <a:gd name="T13" fmla="*/ 0 60000 65536"/>
                  <a:gd name="T14" fmla="*/ 0 60000 65536"/>
                  <a:gd name="T15" fmla="*/ 0 w 3406"/>
                  <a:gd name="T16" fmla="*/ 0 h 1639"/>
                  <a:gd name="T17" fmla="*/ 3406 w 3406"/>
                  <a:gd name="T18" fmla="*/ 1639 h 1639"/>
                </a:gdLst>
                <a:ahLst/>
                <a:cxnLst>
                  <a:cxn ang="T10">
                    <a:pos x="T0" y="T1"/>
                  </a:cxn>
                  <a:cxn ang="T11">
                    <a:pos x="T2" y="T3"/>
                  </a:cxn>
                  <a:cxn ang="T12">
                    <a:pos x="T4" y="T5"/>
                  </a:cxn>
                  <a:cxn ang="T13">
                    <a:pos x="T6" y="T7"/>
                  </a:cxn>
                  <a:cxn ang="T14">
                    <a:pos x="T8" y="T9"/>
                  </a:cxn>
                </a:cxnLst>
                <a:rect l="T15" t="T16" r="T17" b="T18"/>
                <a:pathLst>
                  <a:path w="3406" h="1639">
                    <a:moveTo>
                      <a:pt x="1323" y="1639"/>
                    </a:moveTo>
                    <a:lnTo>
                      <a:pt x="0" y="671"/>
                    </a:lnTo>
                    <a:lnTo>
                      <a:pt x="1969" y="0"/>
                    </a:lnTo>
                    <a:lnTo>
                      <a:pt x="3406" y="569"/>
                    </a:lnTo>
                    <a:lnTo>
                      <a:pt x="1323" y="1639"/>
                    </a:lnTo>
                    <a:close/>
                  </a:path>
                </a:pathLst>
              </a:custGeom>
              <a:solidFill>
                <a:srgbClr val="B4B4B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zh-CN" altLang="en-US"/>
              </a:p>
            </p:txBody>
          </p:sp>
        </p:grpSp>
        <p:grpSp>
          <p:nvGrpSpPr>
            <p:cNvPr id="7190" name="Group 14"/>
            <p:cNvGrpSpPr>
              <a:grpSpLocks/>
            </p:cNvGrpSpPr>
            <p:nvPr/>
          </p:nvGrpSpPr>
          <p:grpSpPr bwMode="auto">
            <a:xfrm>
              <a:off x="935" y="1219"/>
              <a:ext cx="3653" cy="1993"/>
              <a:chOff x="1082" y="2355"/>
              <a:chExt cx="3406" cy="1993"/>
            </a:xfrm>
          </p:grpSpPr>
          <p:sp>
            <p:nvSpPr>
              <p:cNvPr id="7195" name="Freeform 15"/>
              <p:cNvSpPr>
                <a:spLocks/>
              </p:cNvSpPr>
              <p:nvPr/>
            </p:nvSpPr>
            <p:spPr bwMode="gray">
              <a:xfrm>
                <a:off x="1082" y="3026"/>
                <a:ext cx="1338" cy="1322"/>
              </a:xfrm>
              <a:custGeom>
                <a:avLst/>
                <a:gdLst>
                  <a:gd name="T0" fmla="*/ 52 w 1323"/>
                  <a:gd name="T1" fmla="*/ 367 h 1322"/>
                  <a:gd name="T2" fmla="*/ 1338 w 1323"/>
                  <a:gd name="T3" fmla="*/ 1322 h 1322"/>
                  <a:gd name="T4" fmla="*/ 1338 w 1323"/>
                  <a:gd name="T5" fmla="*/ 974 h 1322"/>
                  <a:gd name="T6" fmla="*/ 0 w 1323"/>
                  <a:gd name="T7" fmla="*/ 0 h 1322"/>
                  <a:gd name="T8" fmla="*/ 52 w 1323"/>
                  <a:gd name="T9" fmla="*/ 367 h 1322"/>
                  <a:gd name="T10" fmla="*/ 0 60000 65536"/>
                  <a:gd name="T11" fmla="*/ 0 60000 65536"/>
                  <a:gd name="T12" fmla="*/ 0 60000 65536"/>
                  <a:gd name="T13" fmla="*/ 0 60000 65536"/>
                  <a:gd name="T14" fmla="*/ 0 60000 65536"/>
                  <a:gd name="T15" fmla="*/ 0 w 1323"/>
                  <a:gd name="T16" fmla="*/ 0 h 1322"/>
                  <a:gd name="T17" fmla="*/ 1323 w 1323"/>
                  <a:gd name="T18" fmla="*/ 1322 h 1322"/>
                </a:gdLst>
                <a:ahLst/>
                <a:cxnLst>
                  <a:cxn ang="T10">
                    <a:pos x="T0" y="T1"/>
                  </a:cxn>
                  <a:cxn ang="T11">
                    <a:pos x="T2" y="T3"/>
                  </a:cxn>
                  <a:cxn ang="T12">
                    <a:pos x="T4" y="T5"/>
                  </a:cxn>
                  <a:cxn ang="T13">
                    <a:pos x="T6" y="T7"/>
                  </a:cxn>
                  <a:cxn ang="T14">
                    <a:pos x="T8" y="T9"/>
                  </a:cxn>
                </a:cxnLst>
                <a:rect l="T15" t="T16" r="T17" b="T18"/>
                <a:pathLst>
                  <a:path w="1323" h="1322">
                    <a:moveTo>
                      <a:pt x="51" y="367"/>
                    </a:moveTo>
                    <a:lnTo>
                      <a:pt x="1323" y="1322"/>
                    </a:lnTo>
                    <a:lnTo>
                      <a:pt x="1323" y="974"/>
                    </a:lnTo>
                    <a:lnTo>
                      <a:pt x="0" y="0"/>
                    </a:lnTo>
                    <a:lnTo>
                      <a:pt x="51" y="367"/>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zh-CN" altLang="en-US"/>
              </a:p>
            </p:txBody>
          </p:sp>
          <p:sp>
            <p:nvSpPr>
              <p:cNvPr id="7196" name="Freeform 16"/>
              <p:cNvSpPr>
                <a:spLocks/>
              </p:cNvSpPr>
              <p:nvPr/>
            </p:nvSpPr>
            <p:spPr bwMode="gray">
              <a:xfrm>
                <a:off x="2405" y="2924"/>
                <a:ext cx="2083" cy="1418"/>
              </a:xfrm>
              <a:custGeom>
                <a:avLst/>
                <a:gdLst>
                  <a:gd name="T0" fmla="*/ 0 w 2083"/>
                  <a:gd name="T1" fmla="*/ 1070 h 1418"/>
                  <a:gd name="T2" fmla="*/ 2083 w 2083"/>
                  <a:gd name="T3" fmla="*/ 0 h 1418"/>
                  <a:gd name="T4" fmla="*/ 2045 w 2083"/>
                  <a:gd name="T5" fmla="*/ 355 h 1418"/>
                  <a:gd name="T6" fmla="*/ 7 w 2083"/>
                  <a:gd name="T7" fmla="*/ 1418 h 1418"/>
                  <a:gd name="T8" fmla="*/ 0 w 2083"/>
                  <a:gd name="T9" fmla="*/ 1070 h 1418"/>
                  <a:gd name="T10" fmla="*/ 0 60000 65536"/>
                  <a:gd name="T11" fmla="*/ 0 60000 65536"/>
                  <a:gd name="T12" fmla="*/ 0 60000 65536"/>
                  <a:gd name="T13" fmla="*/ 0 60000 65536"/>
                  <a:gd name="T14" fmla="*/ 0 60000 65536"/>
                  <a:gd name="T15" fmla="*/ 0 w 2083"/>
                  <a:gd name="T16" fmla="*/ 0 h 1418"/>
                  <a:gd name="T17" fmla="*/ 2083 w 2083"/>
                  <a:gd name="T18" fmla="*/ 1418 h 1418"/>
                </a:gdLst>
                <a:ahLst/>
                <a:cxnLst>
                  <a:cxn ang="T10">
                    <a:pos x="T0" y="T1"/>
                  </a:cxn>
                  <a:cxn ang="T11">
                    <a:pos x="T2" y="T3"/>
                  </a:cxn>
                  <a:cxn ang="T12">
                    <a:pos x="T4" y="T5"/>
                  </a:cxn>
                  <a:cxn ang="T13">
                    <a:pos x="T6" y="T7"/>
                  </a:cxn>
                  <a:cxn ang="T14">
                    <a:pos x="T8" y="T9"/>
                  </a:cxn>
                </a:cxnLst>
                <a:rect l="T15" t="T16" r="T17" b="T18"/>
                <a:pathLst>
                  <a:path w="2083" h="1418">
                    <a:moveTo>
                      <a:pt x="0" y="1070"/>
                    </a:moveTo>
                    <a:lnTo>
                      <a:pt x="2083" y="0"/>
                    </a:lnTo>
                    <a:lnTo>
                      <a:pt x="2045" y="355"/>
                    </a:lnTo>
                    <a:lnTo>
                      <a:pt x="7" y="1418"/>
                    </a:lnTo>
                    <a:lnTo>
                      <a:pt x="0" y="107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zh-CN" altLang="en-US"/>
              </a:p>
            </p:txBody>
          </p:sp>
          <p:sp>
            <p:nvSpPr>
              <p:cNvPr id="7197" name="Freeform 17"/>
              <p:cNvSpPr>
                <a:spLocks/>
              </p:cNvSpPr>
              <p:nvPr/>
            </p:nvSpPr>
            <p:spPr bwMode="gray">
              <a:xfrm>
                <a:off x="1082" y="2355"/>
                <a:ext cx="3406" cy="1639"/>
              </a:xfrm>
              <a:custGeom>
                <a:avLst/>
                <a:gdLst>
                  <a:gd name="T0" fmla="*/ 1323 w 3406"/>
                  <a:gd name="T1" fmla="*/ 1639 h 1639"/>
                  <a:gd name="T2" fmla="*/ 0 w 3406"/>
                  <a:gd name="T3" fmla="*/ 671 h 1639"/>
                  <a:gd name="T4" fmla="*/ 1969 w 3406"/>
                  <a:gd name="T5" fmla="*/ 0 h 1639"/>
                  <a:gd name="T6" fmla="*/ 3406 w 3406"/>
                  <a:gd name="T7" fmla="*/ 569 h 1639"/>
                  <a:gd name="T8" fmla="*/ 1323 w 3406"/>
                  <a:gd name="T9" fmla="*/ 1639 h 1639"/>
                  <a:gd name="T10" fmla="*/ 0 60000 65536"/>
                  <a:gd name="T11" fmla="*/ 0 60000 65536"/>
                  <a:gd name="T12" fmla="*/ 0 60000 65536"/>
                  <a:gd name="T13" fmla="*/ 0 60000 65536"/>
                  <a:gd name="T14" fmla="*/ 0 60000 65536"/>
                  <a:gd name="T15" fmla="*/ 0 w 3406"/>
                  <a:gd name="T16" fmla="*/ 0 h 1639"/>
                  <a:gd name="T17" fmla="*/ 3406 w 3406"/>
                  <a:gd name="T18" fmla="*/ 1639 h 1639"/>
                </a:gdLst>
                <a:ahLst/>
                <a:cxnLst>
                  <a:cxn ang="T10">
                    <a:pos x="T0" y="T1"/>
                  </a:cxn>
                  <a:cxn ang="T11">
                    <a:pos x="T2" y="T3"/>
                  </a:cxn>
                  <a:cxn ang="T12">
                    <a:pos x="T4" y="T5"/>
                  </a:cxn>
                  <a:cxn ang="T13">
                    <a:pos x="T6" y="T7"/>
                  </a:cxn>
                  <a:cxn ang="T14">
                    <a:pos x="T8" y="T9"/>
                  </a:cxn>
                </a:cxnLst>
                <a:rect l="T15" t="T16" r="T17" b="T18"/>
                <a:pathLst>
                  <a:path w="3406" h="1639">
                    <a:moveTo>
                      <a:pt x="1323" y="1639"/>
                    </a:moveTo>
                    <a:lnTo>
                      <a:pt x="0" y="671"/>
                    </a:lnTo>
                    <a:lnTo>
                      <a:pt x="1969" y="0"/>
                    </a:lnTo>
                    <a:lnTo>
                      <a:pt x="3406" y="569"/>
                    </a:lnTo>
                    <a:lnTo>
                      <a:pt x="1323" y="1639"/>
                    </a:lnTo>
                    <a:close/>
                  </a:path>
                </a:pathLst>
              </a:cu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zh-CN" altLang="en-US"/>
              </a:p>
            </p:txBody>
          </p:sp>
        </p:grpSp>
        <p:grpSp>
          <p:nvGrpSpPr>
            <p:cNvPr id="7191" name="Group 18"/>
            <p:cNvGrpSpPr>
              <a:grpSpLocks/>
            </p:cNvGrpSpPr>
            <p:nvPr/>
          </p:nvGrpSpPr>
          <p:grpSpPr bwMode="auto">
            <a:xfrm>
              <a:off x="862" y="713"/>
              <a:ext cx="3780" cy="1993"/>
              <a:chOff x="1082" y="2355"/>
              <a:chExt cx="3406" cy="1993"/>
            </a:xfrm>
          </p:grpSpPr>
          <p:sp>
            <p:nvSpPr>
              <p:cNvPr id="7192" name="Freeform 19"/>
              <p:cNvSpPr>
                <a:spLocks/>
              </p:cNvSpPr>
              <p:nvPr/>
            </p:nvSpPr>
            <p:spPr bwMode="gray">
              <a:xfrm>
                <a:off x="1082" y="3026"/>
                <a:ext cx="1338" cy="1322"/>
              </a:xfrm>
              <a:custGeom>
                <a:avLst/>
                <a:gdLst>
                  <a:gd name="T0" fmla="*/ 52 w 1323"/>
                  <a:gd name="T1" fmla="*/ 367 h 1322"/>
                  <a:gd name="T2" fmla="*/ 1338 w 1323"/>
                  <a:gd name="T3" fmla="*/ 1322 h 1322"/>
                  <a:gd name="T4" fmla="*/ 1338 w 1323"/>
                  <a:gd name="T5" fmla="*/ 974 h 1322"/>
                  <a:gd name="T6" fmla="*/ 0 w 1323"/>
                  <a:gd name="T7" fmla="*/ 0 h 1322"/>
                  <a:gd name="T8" fmla="*/ 52 w 1323"/>
                  <a:gd name="T9" fmla="*/ 367 h 1322"/>
                  <a:gd name="T10" fmla="*/ 0 60000 65536"/>
                  <a:gd name="T11" fmla="*/ 0 60000 65536"/>
                  <a:gd name="T12" fmla="*/ 0 60000 65536"/>
                  <a:gd name="T13" fmla="*/ 0 60000 65536"/>
                  <a:gd name="T14" fmla="*/ 0 60000 65536"/>
                  <a:gd name="T15" fmla="*/ 0 w 1323"/>
                  <a:gd name="T16" fmla="*/ 0 h 1322"/>
                  <a:gd name="T17" fmla="*/ 1323 w 1323"/>
                  <a:gd name="T18" fmla="*/ 1322 h 1322"/>
                </a:gdLst>
                <a:ahLst/>
                <a:cxnLst>
                  <a:cxn ang="T10">
                    <a:pos x="T0" y="T1"/>
                  </a:cxn>
                  <a:cxn ang="T11">
                    <a:pos x="T2" y="T3"/>
                  </a:cxn>
                  <a:cxn ang="T12">
                    <a:pos x="T4" y="T5"/>
                  </a:cxn>
                  <a:cxn ang="T13">
                    <a:pos x="T6" y="T7"/>
                  </a:cxn>
                  <a:cxn ang="T14">
                    <a:pos x="T8" y="T9"/>
                  </a:cxn>
                </a:cxnLst>
                <a:rect l="T15" t="T16" r="T17" b="T18"/>
                <a:pathLst>
                  <a:path w="1323" h="1322">
                    <a:moveTo>
                      <a:pt x="51" y="367"/>
                    </a:moveTo>
                    <a:lnTo>
                      <a:pt x="1323" y="1322"/>
                    </a:lnTo>
                    <a:lnTo>
                      <a:pt x="1323" y="974"/>
                    </a:lnTo>
                    <a:lnTo>
                      <a:pt x="0" y="0"/>
                    </a:lnTo>
                    <a:lnTo>
                      <a:pt x="51" y="367"/>
                    </a:lnTo>
                    <a:close/>
                  </a:path>
                </a:pathLst>
              </a:cu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zh-CN" altLang="en-US"/>
              </a:p>
            </p:txBody>
          </p:sp>
          <p:sp>
            <p:nvSpPr>
              <p:cNvPr id="7193" name="Freeform 20"/>
              <p:cNvSpPr>
                <a:spLocks/>
              </p:cNvSpPr>
              <p:nvPr/>
            </p:nvSpPr>
            <p:spPr bwMode="gray">
              <a:xfrm>
                <a:off x="2405" y="2924"/>
                <a:ext cx="2083" cy="1418"/>
              </a:xfrm>
              <a:custGeom>
                <a:avLst/>
                <a:gdLst>
                  <a:gd name="T0" fmla="*/ 0 w 2083"/>
                  <a:gd name="T1" fmla="*/ 1070 h 1418"/>
                  <a:gd name="T2" fmla="*/ 2083 w 2083"/>
                  <a:gd name="T3" fmla="*/ 0 h 1418"/>
                  <a:gd name="T4" fmla="*/ 2045 w 2083"/>
                  <a:gd name="T5" fmla="*/ 355 h 1418"/>
                  <a:gd name="T6" fmla="*/ 7 w 2083"/>
                  <a:gd name="T7" fmla="*/ 1418 h 1418"/>
                  <a:gd name="T8" fmla="*/ 0 w 2083"/>
                  <a:gd name="T9" fmla="*/ 1070 h 1418"/>
                  <a:gd name="T10" fmla="*/ 0 60000 65536"/>
                  <a:gd name="T11" fmla="*/ 0 60000 65536"/>
                  <a:gd name="T12" fmla="*/ 0 60000 65536"/>
                  <a:gd name="T13" fmla="*/ 0 60000 65536"/>
                  <a:gd name="T14" fmla="*/ 0 60000 65536"/>
                  <a:gd name="T15" fmla="*/ 0 w 2083"/>
                  <a:gd name="T16" fmla="*/ 0 h 1418"/>
                  <a:gd name="T17" fmla="*/ 2083 w 2083"/>
                  <a:gd name="T18" fmla="*/ 1418 h 1418"/>
                </a:gdLst>
                <a:ahLst/>
                <a:cxnLst>
                  <a:cxn ang="T10">
                    <a:pos x="T0" y="T1"/>
                  </a:cxn>
                  <a:cxn ang="T11">
                    <a:pos x="T2" y="T3"/>
                  </a:cxn>
                  <a:cxn ang="T12">
                    <a:pos x="T4" y="T5"/>
                  </a:cxn>
                  <a:cxn ang="T13">
                    <a:pos x="T6" y="T7"/>
                  </a:cxn>
                  <a:cxn ang="T14">
                    <a:pos x="T8" y="T9"/>
                  </a:cxn>
                </a:cxnLst>
                <a:rect l="T15" t="T16" r="T17" b="T18"/>
                <a:pathLst>
                  <a:path w="2083" h="1418">
                    <a:moveTo>
                      <a:pt x="0" y="1070"/>
                    </a:moveTo>
                    <a:lnTo>
                      <a:pt x="2083" y="0"/>
                    </a:lnTo>
                    <a:lnTo>
                      <a:pt x="2045" y="355"/>
                    </a:lnTo>
                    <a:lnTo>
                      <a:pt x="7" y="1418"/>
                    </a:lnTo>
                    <a:lnTo>
                      <a:pt x="0" y="107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zh-CN" altLang="en-US"/>
              </a:p>
            </p:txBody>
          </p:sp>
          <p:sp>
            <p:nvSpPr>
              <p:cNvPr id="7194" name="Freeform 21"/>
              <p:cNvSpPr>
                <a:spLocks/>
              </p:cNvSpPr>
              <p:nvPr/>
            </p:nvSpPr>
            <p:spPr bwMode="gray">
              <a:xfrm>
                <a:off x="1082" y="2355"/>
                <a:ext cx="3406" cy="1639"/>
              </a:xfrm>
              <a:custGeom>
                <a:avLst/>
                <a:gdLst>
                  <a:gd name="T0" fmla="*/ 1323 w 3406"/>
                  <a:gd name="T1" fmla="*/ 1639 h 1639"/>
                  <a:gd name="T2" fmla="*/ 0 w 3406"/>
                  <a:gd name="T3" fmla="*/ 671 h 1639"/>
                  <a:gd name="T4" fmla="*/ 1969 w 3406"/>
                  <a:gd name="T5" fmla="*/ 0 h 1639"/>
                  <a:gd name="T6" fmla="*/ 3406 w 3406"/>
                  <a:gd name="T7" fmla="*/ 569 h 1639"/>
                  <a:gd name="T8" fmla="*/ 1323 w 3406"/>
                  <a:gd name="T9" fmla="*/ 1639 h 1639"/>
                  <a:gd name="T10" fmla="*/ 0 60000 65536"/>
                  <a:gd name="T11" fmla="*/ 0 60000 65536"/>
                  <a:gd name="T12" fmla="*/ 0 60000 65536"/>
                  <a:gd name="T13" fmla="*/ 0 60000 65536"/>
                  <a:gd name="T14" fmla="*/ 0 60000 65536"/>
                  <a:gd name="T15" fmla="*/ 0 w 3406"/>
                  <a:gd name="T16" fmla="*/ 0 h 1639"/>
                  <a:gd name="T17" fmla="*/ 3406 w 3406"/>
                  <a:gd name="T18" fmla="*/ 1639 h 1639"/>
                </a:gdLst>
                <a:ahLst/>
                <a:cxnLst>
                  <a:cxn ang="T10">
                    <a:pos x="T0" y="T1"/>
                  </a:cxn>
                  <a:cxn ang="T11">
                    <a:pos x="T2" y="T3"/>
                  </a:cxn>
                  <a:cxn ang="T12">
                    <a:pos x="T4" y="T5"/>
                  </a:cxn>
                  <a:cxn ang="T13">
                    <a:pos x="T6" y="T7"/>
                  </a:cxn>
                  <a:cxn ang="T14">
                    <a:pos x="T8" y="T9"/>
                  </a:cxn>
                </a:cxnLst>
                <a:rect l="T15" t="T16" r="T17" b="T18"/>
                <a:pathLst>
                  <a:path w="3406" h="1639">
                    <a:moveTo>
                      <a:pt x="1323" y="1639"/>
                    </a:moveTo>
                    <a:lnTo>
                      <a:pt x="0" y="671"/>
                    </a:lnTo>
                    <a:lnTo>
                      <a:pt x="1969" y="0"/>
                    </a:lnTo>
                    <a:lnTo>
                      <a:pt x="3406" y="569"/>
                    </a:lnTo>
                    <a:lnTo>
                      <a:pt x="1323" y="1639"/>
                    </a:lnTo>
                    <a:close/>
                  </a:path>
                </a:pathLst>
              </a:custGeom>
              <a:gradFill rotWithShape="1">
                <a:gsLst>
                  <a:gs pos="0">
                    <a:srgbClr val="D6D6D6"/>
                  </a:gs>
                  <a:gs pos="100000">
                    <a:srgbClr val="F8F8F8"/>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zh-CN" altLang="en-US"/>
              </a:p>
            </p:txBody>
          </p:sp>
        </p:grpSp>
      </p:grpSp>
      <p:sp>
        <p:nvSpPr>
          <p:cNvPr id="13322" name="AutoShape 22"/>
          <p:cNvSpPr>
            <a:spLocks/>
          </p:cNvSpPr>
          <p:nvPr/>
        </p:nvSpPr>
        <p:spPr bwMode="blackWhite">
          <a:xfrm>
            <a:off x="4979988" y="1935163"/>
            <a:ext cx="3913187" cy="515937"/>
          </a:xfrm>
          <a:prstGeom prst="callout2">
            <a:avLst>
              <a:gd name="adj1" fmla="val 22153"/>
              <a:gd name="adj2" fmla="val -2139"/>
              <a:gd name="adj3" fmla="val 22153"/>
              <a:gd name="adj4" fmla="val -13361"/>
              <a:gd name="adj5" fmla="val 401232"/>
              <a:gd name="adj6" fmla="val -26465"/>
            </a:avLst>
          </a:prstGeom>
          <a:noFill/>
          <a:ln w="9525">
            <a:solidFill>
              <a:srgbClr val="000000"/>
            </a:solidFill>
            <a:miter lim="800000"/>
            <a:headEnd type="diamond" w="med" len="me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a:defRPr/>
            </a:pPr>
            <a:r>
              <a:rPr lang="en-US" altLang="zh-CN" b="1" dirty="0" smtClean="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1</a:t>
            </a:r>
            <a:r>
              <a:rPr lang="zh-CN" altLang="zh-CN" b="1" dirty="0" smtClean="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．常州市的数字化学习的研究，得到了各级领导、专家的支持，也得到了省内外同行的认可</a:t>
            </a:r>
            <a:r>
              <a:rPr lang="zh-CN" altLang="en-US" b="1" dirty="0" smtClean="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endParaRPr lang="en-US" altLang="zh-CN" b="1" dirty="0" smtClean="0">
              <a:solidFill>
                <a:schemeClr val="accent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13323" name="AutoShape 23"/>
          <p:cNvSpPr>
            <a:spLocks/>
          </p:cNvSpPr>
          <p:nvPr/>
        </p:nvSpPr>
        <p:spPr bwMode="blackWhite">
          <a:xfrm>
            <a:off x="5011738" y="3338513"/>
            <a:ext cx="3808412" cy="522287"/>
          </a:xfrm>
          <a:prstGeom prst="callout2">
            <a:avLst>
              <a:gd name="adj1" fmla="val 21884"/>
              <a:gd name="adj2" fmla="val -2148"/>
              <a:gd name="adj3" fmla="val 21884"/>
              <a:gd name="adj4" fmla="val -13014"/>
              <a:gd name="adj5" fmla="val 275686"/>
              <a:gd name="adj6" fmla="val -28909"/>
            </a:avLst>
          </a:prstGeom>
          <a:noFill/>
          <a:ln w="9525">
            <a:solidFill>
              <a:srgbClr val="000000"/>
            </a:solidFill>
            <a:miter lim="800000"/>
            <a:headEnd type="diamond" w="med" len="me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a:defRPr/>
            </a:pPr>
            <a:r>
              <a:rPr lang="en-US" altLang="zh-CN" b="1" dirty="0" smtClean="0">
                <a:solidFill>
                  <a:srgbClr val="00206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2</a:t>
            </a:r>
            <a:r>
              <a:rPr lang="zh-CN" altLang="zh-CN" b="1" dirty="0" smtClean="0">
                <a:solidFill>
                  <a:srgbClr val="00206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．数字化学习的研究促进了常州广大教师信息技术应用的理念更新和应用能力提升，在</a:t>
            </a:r>
            <a:r>
              <a:rPr lang="en-US" altLang="zh-CN" b="1" dirty="0" smtClean="0">
                <a:solidFill>
                  <a:srgbClr val="00206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2013</a:t>
            </a:r>
            <a:r>
              <a:rPr lang="zh-CN" altLang="zh-CN" b="1" dirty="0" smtClean="0">
                <a:solidFill>
                  <a:srgbClr val="00206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年度，常州教师参加各级各类比赛屡获嘉奖。</a:t>
            </a:r>
            <a:endParaRPr lang="en-US" altLang="zh-CN" b="1" dirty="0" smtClean="0">
              <a:solidFill>
                <a:srgbClr val="00206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nvGrpSpPr>
          <p:cNvPr id="2" name="组合 1"/>
          <p:cNvGrpSpPr/>
          <p:nvPr/>
        </p:nvGrpSpPr>
        <p:grpSpPr>
          <a:xfrm>
            <a:off x="4959323" y="4411700"/>
            <a:ext cx="3933155" cy="1610562"/>
            <a:chOff x="4959323" y="4411700"/>
            <a:chExt cx="3933155" cy="1610562"/>
          </a:xfrm>
        </p:grpSpPr>
        <p:sp>
          <p:nvSpPr>
            <p:cNvPr id="13315" name="AutoShape 31"/>
            <p:cNvSpPr>
              <a:spLocks noChangeArrowheads="1"/>
            </p:cNvSpPr>
            <p:nvPr/>
          </p:nvSpPr>
          <p:spPr bwMode="gray">
            <a:xfrm>
              <a:off x="4959323" y="4411700"/>
              <a:ext cx="3933155" cy="1610562"/>
            </a:xfrm>
            <a:prstGeom prst="roundRect">
              <a:avLst>
                <a:gd name="adj" fmla="val 16667"/>
              </a:avLst>
            </a:prstGeom>
            <a:ln/>
          </p:spPr>
          <p:style>
            <a:lnRef idx="0">
              <a:schemeClr val="accent3"/>
            </a:lnRef>
            <a:fillRef idx="3">
              <a:schemeClr val="accent3"/>
            </a:fillRef>
            <a:effectRef idx="3">
              <a:schemeClr val="accent3"/>
            </a:effectRef>
            <a:fontRef idx="minor">
              <a:schemeClr val="lt1"/>
            </a:fontRef>
          </p:style>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zh-CN" altLang="en-US" smtClean="0">
                <a:ea typeface="宋体" charset="-122"/>
              </a:endParaRPr>
            </a:p>
          </p:txBody>
        </p:sp>
        <p:sp>
          <p:nvSpPr>
            <p:cNvPr id="13325" name="AutoShape 25"/>
            <p:cNvSpPr>
              <a:spLocks/>
            </p:cNvSpPr>
            <p:nvPr/>
          </p:nvSpPr>
          <p:spPr bwMode="blackWhite">
            <a:xfrm>
              <a:off x="5013325" y="4943475"/>
              <a:ext cx="3863975" cy="482600"/>
            </a:xfrm>
            <a:prstGeom prst="callout2">
              <a:avLst>
                <a:gd name="adj1" fmla="val 23685"/>
                <a:gd name="adj2" fmla="val -2157"/>
                <a:gd name="adj3" fmla="val 23685"/>
                <a:gd name="adj4" fmla="val -14523"/>
                <a:gd name="adj5" fmla="val 94736"/>
                <a:gd name="adj6" fmla="val -29176"/>
              </a:avLst>
            </a:prstGeom>
            <a:noFill/>
            <a:ln w="9525">
              <a:solidFill>
                <a:srgbClr val="000000"/>
              </a:solidFill>
              <a:miter lim="800000"/>
              <a:headEnd type="diamond" w="med" len="me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a:defRPr/>
              </a:pPr>
              <a:r>
                <a:rPr lang="en-US" altLang="zh-CN" b="1" dirty="0" smtClean="0">
                  <a:solidFill>
                    <a:srgbClr val="7030A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3</a:t>
              </a:r>
              <a:r>
                <a:rPr lang="zh-CN" altLang="zh-CN" b="1" dirty="0" smtClean="0">
                  <a:solidFill>
                    <a:srgbClr val="7030A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．各类学校在顶层设计、科学规划的基础上，搭建各类学习平台，按计划有步骤地行动，敢于创新，大胆探索，在探索中反思，在反思中发展，在发展中形成特色。</a:t>
              </a:r>
              <a:endParaRPr lang="en-US" altLang="zh-CN" b="1" dirty="0" smtClean="0">
                <a:solidFill>
                  <a:srgbClr val="7030A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sp>
        <p:nvSpPr>
          <p:cNvPr id="7185" name="AutoShape 26"/>
          <p:cNvSpPr>
            <a:spLocks noChangeArrowheads="1"/>
          </p:cNvSpPr>
          <p:nvPr/>
        </p:nvSpPr>
        <p:spPr bwMode="ltGray">
          <a:xfrm rot="-544120">
            <a:off x="731838" y="3813175"/>
            <a:ext cx="334962" cy="1920875"/>
          </a:xfrm>
          <a:prstGeom prst="upArrow">
            <a:avLst>
              <a:gd name="adj1" fmla="val 50194"/>
              <a:gd name="adj2" fmla="val 88090"/>
            </a:avLst>
          </a:prstGeom>
          <a:gradFill rotWithShape="1">
            <a:gsLst>
              <a:gs pos="0">
                <a:schemeClr val="accent2"/>
              </a:gs>
              <a:gs pos="100000">
                <a:srgbClr val="FFFFFF">
                  <a:alpha val="0"/>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endParaRPr lang="zh-CN" altLang="en-US" sz="1800">
              <a:ea typeface="宋体" charset="-122"/>
            </a:endParaRPr>
          </a:p>
        </p:txBody>
      </p:sp>
      <p:pic>
        <p:nvPicPr>
          <p:cNvPr id="7186" name="Picture 28" descr="num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1538" y="1644650"/>
            <a:ext cx="2227262" cy="275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Rectangle 4"/>
          <p:cNvSpPr txBox="1">
            <a:spLocks noChangeArrowheads="1"/>
          </p:cNvSpPr>
          <p:nvPr/>
        </p:nvSpPr>
        <p:spPr bwMode="gray">
          <a:xfrm>
            <a:off x="1066800" y="228600"/>
            <a:ext cx="6934200" cy="914400"/>
          </a:xfrm>
          <a:prstGeom prst="rect">
            <a:avLst/>
          </a:prstGeom>
          <a:noFill/>
          <a:ln w="9525">
            <a:noFill/>
            <a:miter lim="800000"/>
            <a:headEnd/>
            <a:tailEnd/>
          </a:ln>
          <a:effectLst>
            <a:outerShdw dist="17961" dir="2700000" algn="ctr" rotWithShape="0">
              <a:schemeClr val="bg2"/>
            </a:outerShdw>
          </a:effectLst>
        </p:spPr>
        <p:txBody>
          <a:bodyPr anchor="ctr"/>
          <a:lstStyle>
            <a:lvl1pPr algn="l" rtl="0" eaLnBrk="0" fontAlgn="base" hangingPunct="0">
              <a:spcBef>
                <a:spcPct val="0"/>
              </a:spcBef>
              <a:spcAft>
                <a:spcPct val="0"/>
              </a:spcAft>
              <a:defRPr sz="4400" b="1">
                <a:solidFill>
                  <a:schemeClr val="tx1"/>
                </a:solidFill>
                <a:latin typeface="+mj-lt"/>
                <a:ea typeface="+mj-ea"/>
                <a:cs typeface="+mj-cs"/>
              </a:defRPr>
            </a:lvl1pPr>
            <a:lvl2pPr algn="l" rtl="0" eaLnBrk="0" fontAlgn="base" hangingPunct="0">
              <a:spcBef>
                <a:spcPct val="0"/>
              </a:spcBef>
              <a:spcAft>
                <a:spcPct val="0"/>
              </a:spcAft>
              <a:defRPr sz="4400" b="1">
                <a:solidFill>
                  <a:schemeClr val="tx1"/>
                </a:solidFill>
                <a:latin typeface="Arial" pitchFamily="34" charset="0"/>
                <a:cs typeface="Arial" pitchFamily="34" charset="0"/>
              </a:defRPr>
            </a:lvl2pPr>
            <a:lvl3pPr algn="l" rtl="0" eaLnBrk="0" fontAlgn="base" hangingPunct="0">
              <a:spcBef>
                <a:spcPct val="0"/>
              </a:spcBef>
              <a:spcAft>
                <a:spcPct val="0"/>
              </a:spcAft>
              <a:defRPr sz="4400" b="1">
                <a:solidFill>
                  <a:schemeClr val="tx1"/>
                </a:solidFill>
                <a:latin typeface="Arial" pitchFamily="34" charset="0"/>
                <a:cs typeface="Arial" pitchFamily="34" charset="0"/>
              </a:defRPr>
            </a:lvl3pPr>
            <a:lvl4pPr algn="l" rtl="0" eaLnBrk="0" fontAlgn="base" hangingPunct="0">
              <a:spcBef>
                <a:spcPct val="0"/>
              </a:spcBef>
              <a:spcAft>
                <a:spcPct val="0"/>
              </a:spcAft>
              <a:defRPr sz="4400" b="1">
                <a:solidFill>
                  <a:schemeClr val="tx1"/>
                </a:solidFill>
                <a:latin typeface="Arial" pitchFamily="34" charset="0"/>
                <a:cs typeface="Arial" pitchFamily="34" charset="0"/>
              </a:defRPr>
            </a:lvl4pPr>
            <a:lvl5pPr algn="l" rtl="0" eaLnBrk="0" fontAlgn="base" hangingPunct="0">
              <a:spcBef>
                <a:spcPct val="0"/>
              </a:spcBef>
              <a:spcAft>
                <a:spcPct val="0"/>
              </a:spcAft>
              <a:defRPr sz="4400" b="1">
                <a:solidFill>
                  <a:schemeClr val="tx1"/>
                </a:solidFill>
                <a:latin typeface="Arial" pitchFamily="34" charset="0"/>
                <a:cs typeface="Arial" pitchFamily="34" charset="0"/>
              </a:defRPr>
            </a:lvl5pPr>
            <a:lvl6pPr marL="457200" algn="l" rtl="0" fontAlgn="base">
              <a:spcBef>
                <a:spcPct val="0"/>
              </a:spcBef>
              <a:spcAft>
                <a:spcPct val="0"/>
              </a:spcAft>
              <a:defRPr sz="4400" b="1">
                <a:solidFill>
                  <a:schemeClr val="tx1"/>
                </a:solidFill>
                <a:latin typeface="Arial" pitchFamily="34" charset="0"/>
                <a:cs typeface="Arial" pitchFamily="34" charset="0"/>
              </a:defRPr>
            </a:lvl6pPr>
            <a:lvl7pPr marL="914400" algn="l" rtl="0" fontAlgn="base">
              <a:spcBef>
                <a:spcPct val="0"/>
              </a:spcBef>
              <a:spcAft>
                <a:spcPct val="0"/>
              </a:spcAft>
              <a:defRPr sz="4400" b="1">
                <a:solidFill>
                  <a:schemeClr val="tx1"/>
                </a:solidFill>
                <a:latin typeface="Arial" pitchFamily="34" charset="0"/>
                <a:cs typeface="Arial" pitchFamily="34" charset="0"/>
              </a:defRPr>
            </a:lvl7pPr>
            <a:lvl8pPr marL="1371600" algn="l" rtl="0" fontAlgn="base">
              <a:spcBef>
                <a:spcPct val="0"/>
              </a:spcBef>
              <a:spcAft>
                <a:spcPct val="0"/>
              </a:spcAft>
              <a:defRPr sz="4400" b="1">
                <a:solidFill>
                  <a:schemeClr val="tx1"/>
                </a:solidFill>
                <a:latin typeface="Arial" pitchFamily="34" charset="0"/>
                <a:cs typeface="Arial" pitchFamily="34" charset="0"/>
              </a:defRPr>
            </a:lvl8pPr>
            <a:lvl9pPr marL="1828800" algn="l" rtl="0" fontAlgn="base">
              <a:spcBef>
                <a:spcPct val="0"/>
              </a:spcBef>
              <a:spcAft>
                <a:spcPct val="0"/>
              </a:spcAft>
              <a:defRPr sz="4400" b="1">
                <a:solidFill>
                  <a:schemeClr val="tx1"/>
                </a:solidFill>
                <a:latin typeface="Arial" pitchFamily="34" charset="0"/>
                <a:cs typeface="Arial" pitchFamily="34" charset="0"/>
              </a:defRPr>
            </a:lvl9pPr>
          </a:lstStyle>
          <a:p>
            <a:pPr eaLnBrk="1" hangingPunct="1">
              <a:defRPr/>
            </a:pPr>
            <a:r>
              <a:rPr lang="zh-CN" altLang="en-US" kern="0" dirty="0" smtClean="0">
                <a:solidFill>
                  <a:srgbClr val="660066"/>
                </a:solidFill>
                <a:effectLst>
                  <a:outerShdw blurRad="38100" dist="38100" dir="2700000" algn="tl">
                    <a:srgbClr val="000000">
                      <a:alpha val="43137"/>
                    </a:srgbClr>
                  </a:outerShdw>
                </a:effectLst>
                <a:latin typeface="方正粗倩简体" panose="03000509000000000000" pitchFamily="65" charset="-122"/>
                <a:ea typeface="方正粗倩简体" panose="03000509000000000000" pitchFamily="65" charset="-122"/>
              </a:rPr>
              <a:t>四、成  效</a:t>
            </a:r>
            <a:endParaRPr lang="en-US" altLang="zh-CN" kern="0" dirty="0" smtClean="0">
              <a:solidFill>
                <a:srgbClr val="660066"/>
              </a:solidFill>
              <a:effectLst>
                <a:outerShdw blurRad="38100" dist="38100" dir="2700000" algn="tl">
                  <a:srgbClr val="000000">
                    <a:alpha val="43137"/>
                  </a:srgbClr>
                </a:outerShdw>
              </a:effectLst>
              <a:latin typeface="方正粗倩简体" panose="03000509000000000000" pitchFamily="65" charset="-122"/>
              <a:ea typeface="方正粗倩简体" panose="03000509000000000000" pitchFamily="65" charset="-122"/>
            </a:endParaRPr>
          </a:p>
        </p:txBody>
      </p:sp>
    </p:spTree>
    <p:extLst>
      <p:ext uri="{BB962C8B-B14F-4D97-AF65-F5344CB8AC3E}">
        <p14:creationId xmlns:p14="http://schemas.microsoft.com/office/powerpoint/2010/main" val="337148620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ctrTitle"/>
          </p:nvPr>
        </p:nvSpPr>
        <p:spPr>
          <a:xfrm>
            <a:off x="3779838" y="1341438"/>
            <a:ext cx="4702175" cy="1012825"/>
          </a:xfrm>
        </p:spPr>
        <p:txBody>
          <a:bodyPr/>
          <a:lstStyle/>
          <a:p>
            <a:pPr eaLnBrk="1" hangingPunct="1">
              <a:defRPr/>
            </a:pPr>
            <a:r>
              <a:rPr lang="zh-CN" altLang="en-US" sz="6000" dirty="0" smtClean="0">
                <a:effectLst>
                  <a:outerShdw blurRad="38100" dist="38100" dir="2700000" algn="tl">
                    <a:srgbClr val="000000">
                      <a:alpha val="43137"/>
                    </a:srgbClr>
                  </a:outerShdw>
                </a:effectLst>
                <a:latin typeface="方正毡笔黑简体" panose="03000509000000000000" pitchFamily="65" charset="-122"/>
                <a:ea typeface="方正毡笔黑简体" panose="03000509000000000000" pitchFamily="65" charset="-122"/>
              </a:rPr>
              <a:t>谢谢大家！</a:t>
            </a:r>
            <a:endParaRPr lang="en-US" altLang="zh-CN" sz="6000" dirty="0" smtClean="0">
              <a:effectLst>
                <a:outerShdw blurRad="38100" dist="38100" dir="2700000" algn="tl">
                  <a:srgbClr val="000000">
                    <a:alpha val="43137"/>
                  </a:srgbClr>
                </a:outerShdw>
              </a:effectLst>
              <a:latin typeface="方正毡笔黑简体" panose="03000509000000000000" pitchFamily="65" charset="-122"/>
              <a:ea typeface="方正毡笔黑简体" panose="03000509000000000000" pitchFamily="65" charset="-122"/>
            </a:endParaRPr>
          </a:p>
        </p:txBody>
      </p:sp>
      <p:sp>
        <p:nvSpPr>
          <p:cNvPr id="10248" name="Rectangle 8"/>
          <p:cNvSpPr>
            <a:spLocks noChangeArrowheads="1"/>
          </p:cNvSpPr>
          <p:nvPr/>
        </p:nvSpPr>
        <p:spPr bwMode="gray">
          <a:xfrm>
            <a:off x="3654425" y="2636838"/>
            <a:ext cx="4953000" cy="842962"/>
          </a:xfrm>
          <a:prstGeom prst="rect">
            <a:avLst/>
          </a:prstGeom>
          <a:noFill/>
          <a:ln w="9525">
            <a:noFill/>
            <a:miter lim="800000"/>
            <a:headEnd/>
            <a:tailEnd/>
          </a:ln>
          <a:effectLst>
            <a:outerShdw dist="17961" dir="2700000" algn="ctr" rotWithShape="0">
              <a:schemeClr val="bg2"/>
            </a:outerShdw>
          </a:effectLst>
        </p:spPr>
        <p:txBody>
          <a:bodyPr/>
          <a:lstStyle/>
          <a:p>
            <a:pPr algn="r">
              <a:spcBef>
                <a:spcPct val="20000"/>
              </a:spcBef>
              <a:defRPr/>
            </a:pPr>
            <a:r>
              <a:rPr lang="en-US" altLang="zh-CN" sz="4000" b="1" dirty="0">
                <a:effectLst>
                  <a:outerShdw blurRad="38100" dist="38100" dir="2700000" algn="tl">
                    <a:srgbClr val="000000">
                      <a:alpha val="43137"/>
                    </a:srgbClr>
                  </a:outerShdw>
                </a:effectLst>
                <a:latin typeface="Arial" pitchFamily="34" charset="0"/>
                <a:ea typeface="宋体" pitchFamily="2" charset="-122"/>
                <a:cs typeface="Arial" pitchFamily="34" charset="0"/>
              </a:rPr>
              <a:t>www.czedu.gov.cn</a:t>
            </a:r>
          </a:p>
          <a:p>
            <a:pPr algn="r">
              <a:spcBef>
                <a:spcPct val="20000"/>
              </a:spcBef>
              <a:defRPr/>
            </a:pPr>
            <a:endParaRPr lang="en-US" altLang="zh-CN" sz="4000" dirty="0">
              <a:latin typeface="Arial" pitchFamily="34" charset="0"/>
              <a:ea typeface="宋体" pitchFamily="2" charset="-122"/>
              <a:cs typeface="Arial"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fade">
                                      <p:cBhvr>
                                        <p:cTn id="7" dur="500"/>
                                        <p:tgtEl>
                                          <p:spTgt spid="1024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248"/>
                                        </p:tgtEl>
                                        <p:attrNameLst>
                                          <p:attrName>style.visibility</p:attrName>
                                        </p:attrNameLst>
                                      </p:cBhvr>
                                      <p:to>
                                        <p:strVal val="visible"/>
                                      </p:to>
                                    </p:set>
                                    <p:animEffect transition="in" filter="fade">
                                      <p:cBhvr>
                                        <p:cTn id="11" dur="500"/>
                                        <p:tgtEl>
                                          <p:spTgt spid="102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p:bldP spid="1024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txBox="1">
            <a:spLocks noChangeArrowheads="1"/>
          </p:cNvSpPr>
          <p:nvPr/>
        </p:nvSpPr>
        <p:spPr bwMode="gray">
          <a:xfrm>
            <a:off x="1066800" y="228600"/>
            <a:ext cx="6934200" cy="914400"/>
          </a:xfrm>
          <a:prstGeom prst="rect">
            <a:avLst/>
          </a:prstGeom>
          <a:noFill/>
          <a:ln w="9525">
            <a:noFill/>
            <a:miter lim="800000"/>
            <a:headEnd/>
            <a:tailEnd/>
          </a:ln>
          <a:effectLst>
            <a:outerShdw dist="17961" dir="2700000" algn="ctr" rotWithShape="0">
              <a:schemeClr val="bg2"/>
            </a:outerShdw>
          </a:effectLst>
        </p:spPr>
        <p:txBody>
          <a:bodyPr anchor="ctr"/>
          <a:lstStyle>
            <a:lvl1pPr algn="l" rtl="0" eaLnBrk="0" fontAlgn="base" hangingPunct="0">
              <a:spcBef>
                <a:spcPct val="0"/>
              </a:spcBef>
              <a:spcAft>
                <a:spcPct val="0"/>
              </a:spcAft>
              <a:defRPr sz="4400" b="1">
                <a:solidFill>
                  <a:schemeClr val="tx1"/>
                </a:solidFill>
                <a:latin typeface="+mj-lt"/>
                <a:ea typeface="+mj-ea"/>
                <a:cs typeface="+mj-cs"/>
              </a:defRPr>
            </a:lvl1pPr>
            <a:lvl2pPr algn="l" rtl="0" eaLnBrk="0" fontAlgn="base" hangingPunct="0">
              <a:spcBef>
                <a:spcPct val="0"/>
              </a:spcBef>
              <a:spcAft>
                <a:spcPct val="0"/>
              </a:spcAft>
              <a:defRPr sz="4400" b="1">
                <a:solidFill>
                  <a:schemeClr val="tx1"/>
                </a:solidFill>
                <a:latin typeface="Arial" pitchFamily="34" charset="0"/>
                <a:cs typeface="Arial" pitchFamily="34" charset="0"/>
              </a:defRPr>
            </a:lvl2pPr>
            <a:lvl3pPr algn="l" rtl="0" eaLnBrk="0" fontAlgn="base" hangingPunct="0">
              <a:spcBef>
                <a:spcPct val="0"/>
              </a:spcBef>
              <a:spcAft>
                <a:spcPct val="0"/>
              </a:spcAft>
              <a:defRPr sz="4400" b="1">
                <a:solidFill>
                  <a:schemeClr val="tx1"/>
                </a:solidFill>
                <a:latin typeface="Arial" pitchFamily="34" charset="0"/>
                <a:cs typeface="Arial" pitchFamily="34" charset="0"/>
              </a:defRPr>
            </a:lvl3pPr>
            <a:lvl4pPr algn="l" rtl="0" eaLnBrk="0" fontAlgn="base" hangingPunct="0">
              <a:spcBef>
                <a:spcPct val="0"/>
              </a:spcBef>
              <a:spcAft>
                <a:spcPct val="0"/>
              </a:spcAft>
              <a:defRPr sz="4400" b="1">
                <a:solidFill>
                  <a:schemeClr val="tx1"/>
                </a:solidFill>
                <a:latin typeface="Arial" pitchFamily="34" charset="0"/>
                <a:cs typeface="Arial" pitchFamily="34" charset="0"/>
              </a:defRPr>
            </a:lvl4pPr>
            <a:lvl5pPr algn="l" rtl="0" eaLnBrk="0" fontAlgn="base" hangingPunct="0">
              <a:spcBef>
                <a:spcPct val="0"/>
              </a:spcBef>
              <a:spcAft>
                <a:spcPct val="0"/>
              </a:spcAft>
              <a:defRPr sz="4400" b="1">
                <a:solidFill>
                  <a:schemeClr val="tx1"/>
                </a:solidFill>
                <a:latin typeface="Arial" pitchFamily="34" charset="0"/>
                <a:cs typeface="Arial" pitchFamily="34" charset="0"/>
              </a:defRPr>
            </a:lvl5pPr>
            <a:lvl6pPr marL="457200" algn="l" rtl="0" fontAlgn="base">
              <a:spcBef>
                <a:spcPct val="0"/>
              </a:spcBef>
              <a:spcAft>
                <a:spcPct val="0"/>
              </a:spcAft>
              <a:defRPr sz="4400" b="1">
                <a:solidFill>
                  <a:schemeClr val="tx1"/>
                </a:solidFill>
                <a:latin typeface="Arial" pitchFamily="34" charset="0"/>
                <a:cs typeface="Arial" pitchFamily="34" charset="0"/>
              </a:defRPr>
            </a:lvl6pPr>
            <a:lvl7pPr marL="914400" algn="l" rtl="0" fontAlgn="base">
              <a:spcBef>
                <a:spcPct val="0"/>
              </a:spcBef>
              <a:spcAft>
                <a:spcPct val="0"/>
              </a:spcAft>
              <a:defRPr sz="4400" b="1">
                <a:solidFill>
                  <a:schemeClr val="tx1"/>
                </a:solidFill>
                <a:latin typeface="Arial" pitchFamily="34" charset="0"/>
                <a:cs typeface="Arial" pitchFamily="34" charset="0"/>
              </a:defRPr>
            </a:lvl7pPr>
            <a:lvl8pPr marL="1371600" algn="l" rtl="0" fontAlgn="base">
              <a:spcBef>
                <a:spcPct val="0"/>
              </a:spcBef>
              <a:spcAft>
                <a:spcPct val="0"/>
              </a:spcAft>
              <a:defRPr sz="4400" b="1">
                <a:solidFill>
                  <a:schemeClr val="tx1"/>
                </a:solidFill>
                <a:latin typeface="Arial" pitchFamily="34" charset="0"/>
                <a:cs typeface="Arial" pitchFamily="34" charset="0"/>
              </a:defRPr>
            </a:lvl8pPr>
            <a:lvl9pPr marL="1828800" algn="l" rtl="0" fontAlgn="base">
              <a:spcBef>
                <a:spcPct val="0"/>
              </a:spcBef>
              <a:spcAft>
                <a:spcPct val="0"/>
              </a:spcAft>
              <a:defRPr sz="4400" b="1">
                <a:solidFill>
                  <a:schemeClr val="tx1"/>
                </a:solidFill>
                <a:latin typeface="Arial" pitchFamily="34" charset="0"/>
                <a:cs typeface="Arial" pitchFamily="34" charset="0"/>
              </a:defRPr>
            </a:lvl9pPr>
          </a:lstStyle>
          <a:p>
            <a:pPr eaLnBrk="1" hangingPunct="1">
              <a:defRPr/>
            </a:pPr>
            <a:r>
              <a:rPr lang="zh-CN" altLang="en-US" kern="0" dirty="0" smtClean="0">
                <a:solidFill>
                  <a:srgbClr val="FF0000"/>
                </a:solidFill>
                <a:effectLst>
                  <a:outerShdw blurRad="38100" dist="38100" dir="2700000" algn="tl">
                    <a:srgbClr val="000000">
                      <a:alpha val="43137"/>
                    </a:srgbClr>
                  </a:outerShdw>
                </a:effectLst>
                <a:latin typeface="方正粗倩简体" panose="03000509000000000000" pitchFamily="65" charset="-122"/>
                <a:ea typeface="方正粗倩简体" panose="03000509000000000000" pitchFamily="65" charset="-122"/>
              </a:rPr>
              <a:t>一、概  况</a:t>
            </a:r>
            <a:endParaRPr lang="en-US" altLang="zh-CN" kern="0" dirty="0" smtClean="0">
              <a:solidFill>
                <a:srgbClr val="FF0000"/>
              </a:solidFill>
              <a:effectLst>
                <a:outerShdw blurRad="38100" dist="38100" dir="2700000" algn="tl">
                  <a:srgbClr val="000000">
                    <a:alpha val="43137"/>
                  </a:srgbClr>
                </a:outerShdw>
              </a:effectLst>
              <a:latin typeface="方正粗倩简体" panose="03000509000000000000" pitchFamily="65" charset="-122"/>
              <a:ea typeface="方正粗倩简体" panose="03000509000000000000" pitchFamily="65" charset="-122"/>
            </a:endParaRPr>
          </a:p>
        </p:txBody>
      </p:sp>
      <p:sp>
        <p:nvSpPr>
          <p:cNvPr id="7" name="标题 1"/>
          <p:cNvSpPr txBox="1">
            <a:spLocks/>
          </p:cNvSpPr>
          <p:nvPr/>
        </p:nvSpPr>
        <p:spPr bwMode="auto">
          <a:xfrm>
            <a:off x="1063228" y="1412776"/>
            <a:ext cx="7360135" cy="46248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txBody>
          <a:bodyPr lIns="0" rIns="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l" rtl="0" eaLnBrk="0" fontAlgn="base" hangingPunct="0">
              <a:spcBef>
                <a:spcPct val="0"/>
              </a:spcBef>
              <a:spcAft>
                <a:spcPct val="0"/>
              </a:spcAft>
              <a:defRPr sz="2200" b="1">
                <a:solidFill>
                  <a:schemeClr val="tx1"/>
                </a:solidFill>
                <a:latin typeface="+mj-lt"/>
                <a:ea typeface="+mj-ea"/>
                <a:cs typeface="+mj-cs"/>
              </a:defRPr>
            </a:lvl1pPr>
            <a:lvl2pPr algn="l" rtl="0" eaLnBrk="0" fontAlgn="base" hangingPunct="0">
              <a:spcBef>
                <a:spcPct val="0"/>
              </a:spcBef>
              <a:spcAft>
                <a:spcPct val="0"/>
              </a:spcAft>
              <a:defRPr sz="2200" b="1">
                <a:solidFill>
                  <a:schemeClr val="tx1"/>
                </a:solidFill>
                <a:latin typeface="Arial" pitchFamily="34" charset="0"/>
              </a:defRPr>
            </a:lvl2pPr>
            <a:lvl3pPr algn="l" rtl="0" eaLnBrk="0" fontAlgn="base" hangingPunct="0">
              <a:spcBef>
                <a:spcPct val="0"/>
              </a:spcBef>
              <a:spcAft>
                <a:spcPct val="0"/>
              </a:spcAft>
              <a:defRPr sz="2200" b="1">
                <a:solidFill>
                  <a:schemeClr val="tx1"/>
                </a:solidFill>
                <a:latin typeface="Arial" pitchFamily="34" charset="0"/>
              </a:defRPr>
            </a:lvl3pPr>
            <a:lvl4pPr algn="l" rtl="0" eaLnBrk="0" fontAlgn="base" hangingPunct="0">
              <a:spcBef>
                <a:spcPct val="0"/>
              </a:spcBef>
              <a:spcAft>
                <a:spcPct val="0"/>
              </a:spcAft>
              <a:defRPr sz="2200" b="1">
                <a:solidFill>
                  <a:schemeClr val="tx1"/>
                </a:solidFill>
                <a:latin typeface="Arial" pitchFamily="34" charset="0"/>
              </a:defRPr>
            </a:lvl4pPr>
            <a:lvl5pPr algn="l" rtl="0" eaLnBrk="0" fontAlgn="base" hangingPunct="0">
              <a:spcBef>
                <a:spcPct val="0"/>
              </a:spcBef>
              <a:spcAft>
                <a:spcPct val="0"/>
              </a:spcAft>
              <a:defRPr sz="2200" b="1">
                <a:solidFill>
                  <a:schemeClr val="tx1"/>
                </a:solidFill>
                <a:latin typeface="Arial" pitchFamily="34" charset="0"/>
              </a:defRPr>
            </a:lvl5pPr>
            <a:lvl6pPr marL="457200" algn="l" rtl="0" fontAlgn="base">
              <a:spcBef>
                <a:spcPct val="0"/>
              </a:spcBef>
              <a:spcAft>
                <a:spcPct val="0"/>
              </a:spcAft>
              <a:defRPr sz="2200" b="1">
                <a:solidFill>
                  <a:schemeClr val="tx1"/>
                </a:solidFill>
                <a:latin typeface="Arial" pitchFamily="34" charset="0"/>
              </a:defRPr>
            </a:lvl6pPr>
            <a:lvl7pPr marL="914400" algn="l" rtl="0" fontAlgn="base">
              <a:spcBef>
                <a:spcPct val="0"/>
              </a:spcBef>
              <a:spcAft>
                <a:spcPct val="0"/>
              </a:spcAft>
              <a:defRPr sz="2200" b="1">
                <a:solidFill>
                  <a:schemeClr val="tx1"/>
                </a:solidFill>
                <a:latin typeface="Arial" pitchFamily="34" charset="0"/>
              </a:defRPr>
            </a:lvl7pPr>
            <a:lvl8pPr marL="1371600" algn="l" rtl="0" fontAlgn="base">
              <a:spcBef>
                <a:spcPct val="0"/>
              </a:spcBef>
              <a:spcAft>
                <a:spcPct val="0"/>
              </a:spcAft>
              <a:defRPr sz="2200" b="1">
                <a:solidFill>
                  <a:schemeClr val="tx1"/>
                </a:solidFill>
                <a:latin typeface="Arial" pitchFamily="34" charset="0"/>
              </a:defRPr>
            </a:lvl8pPr>
            <a:lvl9pPr marL="1828800" algn="l" rtl="0" fontAlgn="base">
              <a:spcBef>
                <a:spcPct val="0"/>
              </a:spcBef>
              <a:spcAft>
                <a:spcPct val="0"/>
              </a:spcAft>
              <a:defRPr sz="2200" b="1">
                <a:solidFill>
                  <a:schemeClr val="tx1"/>
                </a:solidFill>
                <a:latin typeface="Arial" pitchFamily="34" charset="0"/>
              </a:defRPr>
            </a:lvl9pPr>
          </a:lstStyle>
          <a:p>
            <a:pPr algn="just">
              <a:defRPr/>
            </a:pPr>
            <a:r>
              <a:rPr lang="en-US" altLang="zh-CN" sz="2400" spc="50" dirty="0" smtClean="0">
                <a:ln w="11430"/>
                <a:solidFill>
                  <a:srgbClr val="660066"/>
                </a:solidFill>
                <a:effectLst>
                  <a:outerShdw blurRad="76200" dist="50800" dir="5400000" algn="tl" rotWithShape="0">
                    <a:srgbClr val="000000">
                      <a:alpha val="65000"/>
                    </a:srgbClr>
                  </a:outerShdw>
                </a:effectLst>
                <a:latin typeface="方正胖娃简体" panose="03000509000000000000" pitchFamily="65" charset="-122"/>
                <a:ea typeface="方正胖娃简体" panose="03000509000000000000" pitchFamily="65" charset="-122"/>
              </a:rPr>
              <a:t>       </a:t>
            </a:r>
            <a:r>
              <a:rPr lang="zh-CN" altLang="zh-CN" sz="2400" spc="50" dirty="0" smtClean="0">
                <a:ln w="11430"/>
                <a:solidFill>
                  <a:srgbClr val="660066"/>
                </a:solidFill>
                <a:effectLst>
                  <a:outerShdw blurRad="76200" dist="50800" dir="5400000" algn="tl" rotWithShape="0">
                    <a:srgbClr val="000000">
                      <a:alpha val="65000"/>
                    </a:srgbClr>
                  </a:outerShdw>
                </a:effectLst>
                <a:latin typeface="方正胖娃简体" panose="03000509000000000000" pitchFamily="65" charset="-122"/>
                <a:ea typeface="方正胖娃简体" panose="03000509000000000000" pitchFamily="65" charset="-122"/>
              </a:rPr>
              <a:t>常州</a:t>
            </a:r>
            <a:r>
              <a:rPr lang="zh-CN" altLang="zh-CN" sz="2400" spc="50" dirty="0">
                <a:ln w="11430"/>
                <a:solidFill>
                  <a:srgbClr val="660066"/>
                </a:solidFill>
                <a:effectLst>
                  <a:outerShdw blurRad="76200" dist="50800" dir="5400000" algn="tl" rotWithShape="0">
                    <a:srgbClr val="000000">
                      <a:alpha val="65000"/>
                    </a:srgbClr>
                  </a:outerShdw>
                </a:effectLst>
                <a:latin typeface="方正胖娃简体" panose="03000509000000000000" pitchFamily="65" charset="-122"/>
                <a:ea typeface="方正胖娃简体" panose="03000509000000000000" pitchFamily="65" charset="-122"/>
              </a:rPr>
              <a:t>市数字化学习研究是常州市教育转型和内涵发展的重要抓手，也是常州市教育科学研究院创新工作的重要内容。目前，常州市数字化学习研究，在以丁伟明局长为组长的领导小组统一部署下，各部门协同合作，以“大数据催生教育智慧</a:t>
            </a:r>
            <a:r>
              <a:rPr lang="en-US" altLang="zh-CN" sz="2400" spc="50" dirty="0">
                <a:ln w="11430"/>
                <a:solidFill>
                  <a:srgbClr val="660066"/>
                </a:solidFill>
                <a:effectLst>
                  <a:outerShdw blurRad="76200" dist="50800" dir="5400000" algn="tl" rotWithShape="0">
                    <a:srgbClr val="000000">
                      <a:alpha val="65000"/>
                    </a:srgbClr>
                  </a:outerShdw>
                </a:effectLst>
                <a:latin typeface="方正胖娃简体" panose="03000509000000000000" pitchFamily="65" charset="-122"/>
                <a:ea typeface="方正胖娃简体" panose="03000509000000000000" pitchFamily="65" charset="-122"/>
              </a:rPr>
              <a:t>  </a:t>
            </a:r>
            <a:r>
              <a:rPr lang="zh-CN" altLang="zh-CN" sz="2400" spc="50" dirty="0">
                <a:ln w="11430"/>
                <a:solidFill>
                  <a:srgbClr val="660066"/>
                </a:solidFill>
                <a:effectLst>
                  <a:outerShdw blurRad="76200" dist="50800" dir="5400000" algn="tl" rotWithShape="0">
                    <a:srgbClr val="000000">
                      <a:alpha val="65000"/>
                    </a:srgbClr>
                  </a:outerShdw>
                </a:effectLst>
                <a:latin typeface="方正胖娃简体" panose="03000509000000000000" pitchFamily="65" charset="-122"/>
                <a:ea typeface="方正胖娃简体" panose="03000509000000000000" pitchFamily="65" charset="-122"/>
              </a:rPr>
              <a:t>云课堂助推学习变革”为主题，充分调动各基层单位的积极性，鼓励广大教师敢于实践、勇于创新，使常州市的数字化学习的研究呈现多元化格局，充分发挥数字化学习在“网络在线，广泛互动，大数据分析”等现代信息技术新型功能的优势，突破传统学习模式在时空方面的局限，凸显学习者对学习内容的</a:t>
            </a:r>
            <a:r>
              <a:rPr lang="zh-CN" altLang="zh-CN" sz="2400" spc="50">
                <a:ln w="11430"/>
                <a:solidFill>
                  <a:srgbClr val="660066"/>
                </a:solidFill>
                <a:effectLst>
                  <a:outerShdw blurRad="76200" dist="50800" dir="5400000" algn="tl" rotWithShape="0">
                    <a:srgbClr val="000000">
                      <a:alpha val="65000"/>
                    </a:srgbClr>
                  </a:outerShdw>
                </a:effectLst>
                <a:latin typeface="方正胖娃简体" panose="03000509000000000000" pitchFamily="65" charset="-122"/>
                <a:ea typeface="方正胖娃简体" panose="03000509000000000000" pitchFamily="65" charset="-122"/>
              </a:rPr>
              <a:t>自我</a:t>
            </a:r>
            <a:r>
              <a:rPr lang="zh-CN" altLang="zh-CN" sz="2400" spc="50" smtClean="0">
                <a:ln w="11430"/>
                <a:solidFill>
                  <a:srgbClr val="660066"/>
                </a:solidFill>
                <a:effectLst>
                  <a:outerShdw blurRad="76200" dist="50800" dir="5400000" algn="tl" rotWithShape="0">
                    <a:srgbClr val="000000">
                      <a:alpha val="65000"/>
                    </a:srgbClr>
                  </a:outerShdw>
                </a:effectLst>
                <a:latin typeface="方正胖娃简体" panose="03000509000000000000" pitchFamily="65" charset="-122"/>
                <a:ea typeface="方正胖娃简体" panose="03000509000000000000" pitchFamily="65" charset="-122"/>
              </a:rPr>
              <a:t>建</a:t>
            </a:r>
            <a:r>
              <a:rPr lang="zh-CN" altLang="en-US" sz="2400" spc="50">
                <a:ln w="11430"/>
                <a:solidFill>
                  <a:srgbClr val="660066"/>
                </a:solidFill>
                <a:effectLst>
                  <a:outerShdw blurRad="76200" dist="50800" dir="5400000" algn="tl" rotWithShape="0">
                    <a:srgbClr val="000000">
                      <a:alpha val="65000"/>
                    </a:srgbClr>
                  </a:outerShdw>
                </a:effectLst>
                <a:latin typeface="方正胖娃简体" panose="03000509000000000000" pitchFamily="65" charset="-122"/>
                <a:ea typeface="方正胖娃简体" panose="03000509000000000000" pitchFamily="65" charset="-122"/>
              </a:rPr>
              <a:t>构</a:t>
            </a:r>
            <a:r>
              <a:rPr lang="zh-CN" altLang="zh-CN" sz="2400" spc="50" smtClean="0">
                <a:ln w="11430"/>
                <a:solidFill>
                  <a:srgbClr val="660066"/>
                </a:solidFill>
                <a:effectLst>
                  <a:outerShdw blurRad="76200" dist="50800" dir="5400000" algn="tl" rotWithShape="0">
                    <a:srgbClr val="000000">
                      <a:alpha val="65000"/>
                    </a:srgbClr>
                  </a:outerShdw>
                </a:effectLst>
                <a:latin typeface="方正胖娃简体" panose="03000509000000000000" pitchFamily="65" charset="-122"/>
                <a:ea typeface="方正胖娃简体" panose="03000509000000000000" pitchFamily="65" charset="-122"/>
              </a:rPr>
              <a:t>方面</a:t>
            </a:r>
            <a:r>
              <a:rPr lang="zh-CN" altLang="zh-CN" sz="2400" spc="50" dirty="0">
                <a:ln w="11430"/>
                <a:solidFill>
                  <a:srgbClr val="660066"/>
                </a:solidFill>
                <a:effectLst>
                  <a:outerShdw blurRad="76200" dist="50800" dir="5400000" algn="tl" rotWithShape="0">
                    <a:srgbClr val="000000">
                      <a:alpha val="65000"/>
                    </a:srgbClr>
                  </a:outerShdw>
                </a:effectLst>
                <a:latin typeface="方正胖娃简体" panose="03000509000000000000" pitchFamily="65" charset="-122"/>
                <a:ea typeface="方正胖娃简体" panose="03000509000000000000" pitchFamily="65" charset="-122"/>
              </a:rPr>
              <a:t>取得了良好的效果，同时带动了学校管理、课堂组织形式的变革，促进了师生学习方式和思维方式的改善。</a:t>
            </a:r>
            <a:endParaRPr lang="zh-CN" altLang="en-US" sz="2400" kern="0" spc="50" dirty="0">
              <a:ln w="11430"/>
              <a:solidFill>
                <a:srgbClr val="660066"/>
              </a:solidFill>
              <a:effectLst>
                <a:outerShdw blurRad="76200" dist="50800" dir="5400000" algn="tl" rotWithShape="0">
                  <a:srgbClr val="000000">
                    <a:alpha val="65000"/>
                  </a:srgbClr>
                </a:outerShdw>
              </a:effectLst>
              <a:latin typeface="方正胖娃简体" panose="03000509000000000000" pitchFamily="65" charset="-122"/>
              <a:ea typeface="方正胖娃简体" panose="03000509000000000000" pitchFamily="65" charset="-122"/>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4"/>
          <p:cNvSpPr>
            <a:spLocks noGrp="1" noChangeArrowheads="1"/>
          </p:cNvSpPr>
          <p:nvPr>
            <p:ph type="title"/>
          </p:nvPr>
        </p:nvSpPr>
        <p:spPr>
          <a:xfrm>
            <a:off x="900113" y="211138"/>
            <a:ext cx="6934200" cy="914400"/>
          </a:xfrm>
        </p:spPr>
        <p:txBody>
          <a:bodyPr/>
          <a:lstStyle/>
          <a:p>
            <a:pPr eaLnBrk="1" hangingPunct="1">
              <a:defRPr/>
            </a:pPr>
            <a:r>
              <a:rPr lang="zh-CN" altLang="en-US" dirty="0" smtClean="0">
                <a:solidFill>
                  <a:srgbClr val="FF00FF"/>
                </a:solidFill>
                <a:effectLst>
                  <a:outerShdw blurRad="38100" dist="38100" dir="2700000" algn="tl">
                    <a:srgbClr val="000000">
                      <a:alpha val="43137"/>
                    </a:srgbClr>
                  </a:outerShdw>
                </a:effectLst>
                <a:latin typeface="方正粗倩简体" panose="03000509000000000000" pitchFamily="65" charset="-122"/>
                <a:ea typeface="方正粗倩简体" panose="03000509000000000000" pitchFamily="65" charset="-122"/>
              </a:rPr>
              <a:t>二、内  容</a:t>
            </a:r>
            <a:endParaRPr lang="en-US" altLang="zh-CN" dirty="0" smtClean="0">
              <a:solidFill>
                <a:srgbClr val="FF00FF"/>
              </a:solidFill>
              <a:effectLst>
                <a:outerShdw blurRad="38100" dist="38100" dir="2700000" algn="tl">
                  <a:srgbClr val="000000">
                    <a:alpha val="43137"/>
                  </a:srgbClr>
                </a:outerShdw>
              </a:effectLst>
              <a:latin typeface="方正粗倩简体" panose="03000509000000000000" pitchFamily="65" charset="-122"/>
              <a:ea typeface="方正粗倩简体" panose="03000509000000000000" pitchFamily="65" charset="-122"/>
            </a:endParaRPr>
          </a:p>
        </p:txBody>
      </p:sp>
      <p:grpSp>
        <p:nvGrpSpPr>
          <p:cNvPr id="4" name="组合 3"/>
          <p:cNvGrpSpPr/>
          <p:nvPr/>
        </p:nvGrpSpPr>
        <p:grpSpPr>
          <a:xfrm>
            <a:off x="1347788" y="1784350"/>
            <a:ext cx="7259637" cy="555625"/>
            <a:chOff x="1347788" y="1784350"/>
            <a:chExt cx="7259637" cy="555625"/>
          </a:xfrm>
        </p:grpSpPr>
        <p:sp>
          <p:nvSpPr>
            <p:cNvPr id="5126" name="Line 16"/>
            <p:cNvSpPr>
              <a:spLocks noChangeShapeType="1"/>
            </p:cNvSpPr>
            <p:nvPr/>
          </p:nvSpPr>
          <p:spPr bwMode="gray">
            <a:xfrm>
              <a:off x="1652588" y="2339975"/>
              <a:ext cx="6954837" cy="0"/>
            </a:xfrm>
            <a:prstGeom prst="line">
              <a:avLst/>
            </a:prstGeom>
            <a:noFill/>
            <a:ln w="25400">
              <a:solidFill>
                <a:schemeClr val="tx2"/>
              </a:solidFill>
              <a:prstDash val="sysDot"/>
              <a:round/>
              <a:headEnd/>
              <a:tailEnd type="oval"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5137" name="Rectangle 17"/>
            <p:cNvSpPr>
              <a:spLocks noChangeArrowheads="1"/>
            </p:cNvSpPr>
            <p:nvPr/>
          </p:nvSpPr>
          <p:spPr bwMode="gray">
            <a:xfrm rot="3419336">
              <a:off x="1368425" y="1763713"/>
              <a:ext cx="479425" cy="520700"/>
            </a:xfrm>
            <a:prstGeom prst="rect">
              <a:avLst/>
            </a:prstGeom>
            <a:gradFill rotWithShape="1">
              <a:gsLst>
                <a:gs pos="0">
                  <a:schemeClr val="accent1"/>
                </a:gs>
                <a:gs pos="100000">
                  <a:schemeClr val="accent1">
                    <a:gamma/>
                    <a:shade val="46275"/>
                    <a:invGamma/>
                  </a:schemeClr>
                </a:gs>
              </a:gsLst>
              <a:lin ang="5400000" scaled="1"/>
            </a:gradFill>
            <a:ln w="9525">
              <a:miter lim="800000"/>
              <a:headEnd/>
              <a:tailEnd/>
            </a:ln>
            <a:effectLst/>
            <a:scene3d>
              <a:camera prst="legacyPerspectiveFront">
                <a:rot lat="0" lon="1500000" rev="0"/>
              </a:camera>
              <a:lightRig rig="legacyFlat4" dir="b"/>
            </a:scene3d>
            <a:sp3d extrusionH="430200" prstMaterial="legacyMatte">
              <a:bevelT w="13500" h="13500" prst="angle"/>
              <a:bevelB w="13500" h="13500" prst="angle"/>
              <a:extrusionClr>
                <a:schemeClr val="accent1"/>
              </a:extrusionClr>
            </a:sp3d>
          </p:spPr>
          <p:txBody>
            <a:bodyPr wrap="none" anchor="ctr">
              <a:flatTx/>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zh-CN" altLang="en-US" smtClean="0">
                <a:ea typeface="宋体" charset="-122"/>
              </a:endParaRPr>
            </a:p>
          </p:txBody>
        </p:sp>
        <p:sp>
          <p:nvSpPr>
            <p:cNvPr id="5128" name="Text Box 18"/>
            <p:cNvSpPr txBox="1">
              <a:spLocks noChangeArrowheads="1"/>
            </p:cNvSpPr>
            <p:nvPr/>
          </p:nvSpPr>
          <p:spPr bwMode="gray">
            <a:xfrm>
              <a:off x="2268538" y="1860550"/>
              <a:ext cx="24257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spcBef>
                  <a:spcPct val="0"/>
                </a:spcBef>
                <a:buFontTx/>
                <a:buNone/>
              </a:pPr>
              <a:r>
                <a:rPr lang="zh-CN" altLang="zh-CN" sz="2400">
                  <a:latin typeface="方正粗宋简体" pitchFamily="65" charset="-122"/>
                  <a:ea typeface="方正粗宋简体" pitchFamily="65" charset="-122"/>
                </a:rPr>
                <a:t>加强方向的引领</a:t>
              </a:r>
              <a:r>
                <a:rPr lang="en-US" altLang="zh-CN" sz="2400">
                  <a:latin typeface="方正粗宋简体" pitchFamily="65" charset="-122"/>
                  <a:ea typeface="方正粗宋简体" pitchFamily="65" charset="-122"/>
                </a:rPr>
                <a:t> </a:t>
              </a:r>
            </a:p>
          </p:txBody>
        </p:sp>
        <p:sp>
          <p:nvSpPr>
            <p:cNvPr id="5129" name="Text Box 19"/>
            <p:cNvSpPr txBox="1">
              <a:spLocks noChangeArrowheads="1"/>
            </p:cNvSpPr>
            <p:nvPr/>
          </p:nvSpPr>
          <p:spPr bwMode="gray">
            <a:xfrm>
              <a:off x="1423988" y="1806575"/>
              <a:ext cx="354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r>
                <a:rPr lang="en-US" altLang="zh-CN" sz="2400" b="1" dirty="0">
                  <a:solidFill>
                    <a:srgbClr val="FFFFFF"/>
                  </a:solidFill>
                  <a:ea typeface="宋体" charset="-122"/>
                </a:rPr>
                <a:t>1</a:t>
              </a:r>
            </a:p>
          </p:txBody>
        </p:sp>
      </p:grpSp>
      <p:grpSp>
        <p:nvGrpSpPr>
          <p:cNvPr id="5" name="组合 4"/>
          <p:cNvGrpSpPr/>
          <p:nvPr/>
        </p:nvGrpSpPr>
        <p:grpSpPr>
          <a:xfrm>
            <a:off x="1347788" y="2622550"/>
            <a:ext cx="7259637" cy="555625"/>
            <a:chOff x="1347788" y="2622550"/>
            <a:chExt cx="7259637" cy="555625"/>
          </a:xfrm>
        </p:grpSpPr>
        <p:sp>
          <p:nvSpPr>
            <p:cNvPr id="5130" name="Line 20"/>
            <p:cNvSpPr>
              <a:spLocks noChangeShapeType="1"/>
            </p:cNvSpPr>
            <p:nvPr/>
          </p:nvSpPr>
          <p:spPr bwMode="gray">
            <a:xfrm>
              <a:off x="1652588" y="3178175"/>
              <a:ext cx="6954837" cy="0"/>
            </a:xfrm>
            <a:prstGeom prst="line">
              <a:avLst/>
            </a:prstGeom>
            <a:noFill/>
            <a:ln w="25400">
              <a:solidFill>
                <a:schemeClr val="tx2"/>
              </a:solidFill>
              <a:prstDash val="sysDot"/>
              <a:round/>
              <a:headEnd/>
              <a:tailEnd type="oval"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5141" name="Rectangle 21"/>
            <p:cNvSpPr>
              <a:spLocks noChangeArrowheads="1"/>
            </p:cNvSpPr>
            <p:nvPr/>
          </p:nvSpPr>
          <p:spPr bwMode="gray">
            <a:xfrm rot="3419336">
              <a:off x="1368425" y="2601913"/>
              <a:ext cx="479425" cy="520700"/>
            </a:xfrm>
            <a:prstGeom prst="rect">
              <a:avLst/>
            </a:prstGeom>
            <a:gradFill rotWithShape="1">
              <a:gsLst>
                <a:gs pos="0">
                  <a:schemeClr val="accent2"/>
                </a:gs>
                <a:gs pos="100000">
                  <a:schemeClr val="accent2">
                    <a:gamma/>
                    <a:shade val="46275"/>
                    <a:invGamma/>
                  </a:schemeClr>
                </a:gs>
              </a:gsLst>
              <a:lin ang="5400000" scaled="1"/>
            </a:gradFill>
            <a:ln w="9525">
              <a:miter lim="800000"/>
              <a:headEnd/>
              <a:tailEnd/>
            </a:ln>
            <a:effectLst/>
            <a:scene3d>
              <a:camera prst="legacyPerspectiveFront">
                <a:rot lat="0" lon="1500000" rev="0"/>
              </a:camera>
              <a:lightRig rig="legacyFlat4" dir="b"/>
            </a:scene3d>
            <a:sp3d extrusionH="430200" prstMaterial="legacyMatte">
              <a:bevelT w="13500" h="13500" prst="angle"/>
              <a:bevelB w="13500" h="13500" prst="angle"/>
              <a:extrusionClr>
                <a:schemeClr val="accent2"/>
              </a:extrusionClr>
            </a:sp3d>
          </p:spPr>
          <p:txBody>
            <a:bodyPr wrap="none" anchor="ctr">
              <a:flatTx/>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zh-CN" altLang="en-US" smtClean="0">
                <a:ea typeface="宋体" charset="-122"/>
              </a:endParaRPr>
            </a:p>
          </p:txBody>
        </p:sp>
        <p:sp>
          <p:nvSpPr>
            <p:cNvPr id="5132" name="Text Box 22"/>
            <p:cNvSpPr txBox="1">
              <a:spLocks noChangeArrowheads="1"/>
            </p:cNvSpPr>
            <p:nvPr/>
          </p:nvSpPr>
          <p:spPr bwMode="gray">
            <a:xfrm>
              <a:off x="1423988" y="2644775"/>
              <a:ext cx="354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r>
                <a:rPr lang="en-US" altLang="zh-CN" sz="2400" b="1">
                  <a:solidFill>
                    <a:srgbClr val="FFFFFF"/>
                  </a:solidFill>
                  <a:ea typeface="宋体" charset="-122"/>
                </a:rPr>
                <a:t>2</a:t>
              </a:r>
            </a:p>
          </p:txBody>
        </p:sp>
        <p:sp>
          <p:nvSpPr>
            <p:cNvPr id="5139" name="Text Box 29"/>
            <p:cNvSpPr txBox="1">
              <a:spLocks noChangeArrowheads="1"/>
            </p:cNvSpPr>
            <p:nvPr/>
          </p:nvSpPr>
          <p:spPr bwMode="gray">
            <a:xfrm>
              <a:off x="2268538" y="2713038"/>
              <a:ext cx="32623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spcBef>
                  <a:spcPct val="0"/>
                </a:spcBef>
                <a:buFontTx/>
                <a:buNone/>
              </a:pPr>
              <a:r>
                <a:rPr lang="zh-CN" altLang="zh-CN" sz="2400">
                  <a:latin typeface="方正粗宋简体" pitchFamily="65" charset="-122"/>
                  <a:ea typeface="方正粗宋简体" pitchFamily="65" charset="-122"/>
                </a:rPr>
                <a:t>着力公共服务平台建设</a:t>
              </a:r>
              <a:endParaRPr lang="en-US" altLang="zh-CN" sz="2400">
                <a:latin typeface="方正粗宋简体" pitchFamily="65" charset="-122"/>
                <a:ea typeface="方正粗宋简体" pitchFamily="65" charset="-122"/>
              </a:endParaRPr>
            </a:p>
          </p:txBody>
        </p:sp>
      </p:grpSp>
      <p:grpSp>
        <p:nvGrpSpPr>
          <p:cNvPr id="6" name="组合 5"/>
          <p:cNvGrpSpPr/>
          <p:nvPr/>
        </p:nvGrpSpPr>
        <p:grpSpPr>
          <a:xfrm>
            <a:off x="1347788" y="3460750"/>
            <a:ext cx="7259637" cy="554038"/>
            <a:chOff x="1347788" y="3460750"/>
            <a:chExt cx="7259637" cy="554038"/>
          </a:xfrm>
        </p:grpSpPr>
        <p:sp>
          <p:nvSpPr>
            <p:cNvPr id="5133" name="Line 23"/>
            <p:cNvSpPr>
              <a:spLocks noChangeShapeType="1"/>
            </p:cNvSpPr>
            <p:nvPr/>
          </p:nvSpPr>
          <p:spPr bwMode="gray">
            <a:xfrm>
              <a:off x="1654175" y="4014788"/>
              <a:ext cx="6953250" cy="0"/>
            </a:xfrm>
            <a:prstGeom prst="line">
              <a:avLst/>
            </a:prstGeom>
            <a:noFill/>
            <a:ln w="25400">
              <a:solidFill>
                <a:schemeClr val="tx2"/>
              </a:solidFill>
              <a:prstDash val="sysDot"/>
              <a:round/>
              <a:headEnd/>
              <a:tailEnd type="oval"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5144" name="Rectangle 24"/>
            <p:cNvSpPr>
              <a:spLocks noChangeArrowheads="1"/>
            </p:cNvSpPr>
            <p:nvPr/>
          </p:nvSpPr>
          <p:spPr bwMode="gray">
            <a:xfrm rot="3419336">
              <a:off x="1368425" y="3440113"/>
              <a:ext cx="479425" cy="520700"/>
            </a:xfrm>
            <a:prstGeom prst="rect">
              <a:avLst/>
            </a:prstGeom>
            <a:gradFill rotWithShape="1">
              <a:gsLst>
                <a:gs pos="0">
                  <a:schemeClr val="hlink"/>
                </a:gs>
                <a:gs pos="100000">
                  <a:schemeClr val="hlink">
                    <a:gamma/>
                    <a:shade val="46275"/>
                    <a:invGamma/>
                  </a:schemeClr>
                </a:gs>
              </a:gsLst>
              <a:lin ang="5400000" scaled="1"/>
            </a:gradFill>
            <a:ln w="9525">
              <a:miter lim="800000"/>
              <a:headEnd/>
              <a:tailEnd/>
            </a:ln>
            <a:effectLst/>
            <a:scene3d>
              <a:camera prst="legacyPerspectiveFront">
                <a:rot lat="0" lon="1500000" rev="0"/>
              </a:camera>
              <a:lightRig rig="legacyFlat4" dir="b"/>
            </a:scene3d>
            <a:sp3d extrusionH="430200" prstMaterial="legacyMatte">
              <a:bevelT w="13500" h="13500" prst="angle"/>
              <a:bevelB w="13500" h="13500" prst="angle"/>
              <a:extrusionClr>
                <a:schemeClr val="hlink"/>
              </a:extrusionClr>
            </a:sp3d>
          </p:spPr>
          <p:txBody>
            <a:bodyPr wrap="none" anchor="ctr">
              <a:flatTx/>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zh-CN" altLang="en-US" smtClean="0">
                <a:ea typeface="宋体" charset="-122"/>
              </a:endParaRPr>
            </a:p>
          </p:txBody>
        </p:sp>
        <p:sp>
          <p:nvSpPr>
            <p:cNvPr id="5135" name="Text Box 25"/>
            <p:cNvSpPr txBox="1">
              <a:spLocks noChangeArrowheads="1"/>
            </p:cNvSpPr>
            <p:nvPr/>
          </p:nvSpPr>
          <p:spPr bwMode="gray">
            <a:xfrm>
              <a:off x="1423988" y="3482975"/>
              <a:ext cx="354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r>
                <a:rPr lang="en-US" altLang="zh-CN" sz="2400" b="1">
                  <a:solidFill>
                    <a:srgbClr val="FFFFFF"/>
                  </a:solidFill>
                  <a:ea typeface="宋体" charset="-122"/>
                </a:rPr>
                <a:t>3</a:t>
              </a:r>
            </a:p>
          </p:txBody>
        </p:sp>
        <p:sp>
          <p:nvSpPr>
            <p:cNvPr id="5140" name="Text Box 30"/>
            <p:cNvSpPr txBox="1">
              <a:spLocks noChangeArrowheads="1"/>
            </p:cNvSpPr>
            <p:nvPr/>
          </p:nvSpPr>
          <p:spPr bwMode="gray">
            <a:xfrm>
              <a:off x="2268538" y="3552825"/>
              <a:ext cx="57245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spcBef>
                  <a:spcPct val="0"/>
                </a:spcBef>
                <a:buFontTx/>
                <a:buNone/>
              </a:pPr>
              <a:r>
                <a:rPr lang="zh-CN" altLang="zh-CN" sz="2400">
                  <a:latin typeface="方正粗宋简体" pitchFamily="65" charset="-122"/>
                  <a:ea typeface="方正粗宋简体" pitchFamily="65" charset="-122"/>
                </a:rPr>
                <a:t>典型引路促进职业学校数字化学习的研究</a:t>
              </a:r>
              <a:endParaRPr lang="en-US" altLang="zh-CN" sz="2400">
                <a:latin typeface="方正粗宋简体" pitchFamily="65" charset="-122"/>
                <a:ea typeface="方正粗宋简体" pitchFamily="65" charset="-122"/>
              </a:endParaRPr>
            </a:p>
          </p:txBody>
        </p:sp>
      </p:grpSp>
      <p:grpSp>
        <p:nvGrpSpPr>
          <p:cNvPr id="7" name="组合 6"/>
          <p:cNvGrpSpPr/>
          <p:nvPr/>
        </p:nvGrpSpPr>
        <p:grpSpPr>
          <a:xfrm>
            <a:off x="1347788" y="4298950"/>
            <a:ext cx="7259637" cy="557213"/>
            <a:chOff x="1347788" y="4298950"/>
            <a:chExt cx="7259637" cy="557213"/>
          </a:xfrm>
        </p:grpSpPr>
        <p:sp>
          <p:nvSpPr>
            <p:cNvPr id="5123" name="Line 13"/>
            <p:cNvSpPr>
              <a:spLocks noChangeShapeType="1"/>
            </p:cNvSpPr>
            <p:nvPr/>
          </p:nvSpPr>
          <p:spPr bwMode="gray">
            <a:xfrm>
              <a:off x="1652588" y="4854575"/>
              <a:ext cx="6954837" cy="0"/>
            </a:xfrm>
            <a:prstGeom prst="line">
              <a:avLst/>
            </a:prstGeom>
            <a:noFill/>
            <a:ln w="25400">
              <a:solidFill>
                <a:schemeClr val="tx2"/>
              </a:solidFill>
              <a:prstDash val="sysDot"/>
              <a:round/>
              <a:headEnd/>
              <a:tailEnd type="oval"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5134" name="Rectangle 14"/>
            <p:cNvSpPr>
              <a:spLocks noChangeArrowheads="1"/>
            </p:cNvSpPr>
            <p:nvPr/>
          </p:nvSpPr>
          <p:spPr bwMode="gray">
            <a:xfrm rot="3419336">
              <a:off x="1368425" y="4278313"/>
              <a:ext cx="479425" cy="520700"/>
            </a:xfrm>
            <a:prstGeom prst="rect">
              <a:avLst/>
            </a:prstGeom>
            <a:gradFill rotWithShape="1">
              <a:gsLst>
                <a:gs pos="0">
                  <a:schemeClr val="folHlink"/>
                </a:gs>
                <a:gs pos="100000">
                  <a:schemeClr val="folHlink">
                    <a:gamma/>
                    <a:shade val="46275"/>
                    <a:invGamma/>
                  </a:schemeClr>
                </a:gs>
              </a:gsLst>
              <a:lin ang="5400000" scaled="1"/>
            </a:gradFill>
            <a:ln w="9525">
              <a:miter lim="800000"/>
              <a:headEnd/>
              <a:tailEnd/>
            </a:ln>
            <a:effectLst/>
            <a:scene3d>
              <a:camera prst="legacyPerspectiveFront">
                <a:rot lat="0" lon="1500000" rev="0"/>
              </a:camera>
              <a:lightRig rig="legacyFlat4" dir="b"/>
            </a:scene3d>
            <a:sp3d extrusionH="430200" prstMaterial="legacyMatte">
              <a:bevelT w="13500" h="13500" prst="angle"/>
              <a:bevelB w="13500" h="13500" prst="angle"/>
              <a:extrusionClr>
                <a:schemeClr val="folHlink"/>
              </a:extrusionClr>
            </a:sp3d>
          </p:spPr>
          <p:txBody>
            <a:bodyPr wrap="none" anchor="ctr">
              <a:flatTx/>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zh-CN" altLang="en-US" smtClean="0">
                <a:ea typeface="宋体" charset="-122"/>
              </a:endParaRPr>
            </a:p>
          </p:txBody>
        </p:sp>
        <p:sp>
          <p:nvSpPr>
            <p:cNvPr id="5125" name="Text Box 15"/>
            <p:cNvSpPr txBox="1">
              <a:spLocks noChangeArrowheads="1"/>
            </p:cNvSpPr>
            <p:nvPr/>
          </p:nvSpPr>
          <p:spPr bwMode="gray">
            <a:xfrm>
              <a:off x="1423988" y="4321175"/>
              <a:ext cx="354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r>
                <a:rPr lang="en-US" altLang="zh-CN" sz="2400" b="1">
                  <a:solidFill>
                    <a:srgbClr val="FFFFFF"/>
                  </a:solidFill>
                  <a:ea typeface="宋体" charset="-122"/>
                </a:rPr>
                <a:t>4</a:t>
              </a:r>
            </a:p>
          </p:txBody>
        </p:sp>
        <p:sp>
          <p:nvSpPr>
            <p:cNvPr id="3" name="Text Box 31"/>
            <p:cNvSpPr txBox="1">
              <a:spLocks noChangeArrowheads="1"/>
            </p:cNvSpPr>
            <p:nvPr/>
          </p:nvSpPr>
          <p:spPr bwMode="gray">
            <a:xfrm>
              <a:off x="2268538" y="4394200"/>
              <a:ext cx="51085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spcBef>
                  <a:spcPct val="0"/>
                </a:spcBef>
                <a:buFontTx/>
                <a:buNone/>
              </a:pPr>
              <a:r>
                <a:rPr lang="zh-CN" altLang="zh-CN" sz="2400">
                  <a:latin typeface="方正粗宋简体" pitchFamily="65" charset="-122"/>
                  <a:ea typeface="方正粗宋简体" pitchFamily="65" charset="-122"/>
                </a:rPr>
                <a:t>有序推进数字化试点学校的教育实验</a:t>
              </a:r>
              <a:endParaRPr lang="en-US" altLang="zh-CN" sz="2400">
                <a:latin typeface="方正粗宋简体" pitchFamily="65" charset="-122"/>
                <a:ea typeface="方正粗宋简体" pitchFamily="65" charset="-122"/>
              </a:endParaRPr>
            </a:p>
          </p:txBody>
        </p:sp>
      </p:grpSp>
      <p:grpSp>
        <p:nvGrpSpPr>
          <p:cNvPr id="8" name="组合 7"/>
          <p:cNvGrpSpPr/>
          <p:nvPr/>
        </p:nvGrpSpPr>
        <p:grpSpPr>
          <a:xfrm>
            <a:off x="1347788" y="5159375"/>
            <a:ext cx="7259637" cy="555625"/>
            <a:chOff x="1347788" y="5159375"/>
            <a:chExt cx="7259637" cy="555625"/>
          </a:xfrm>
        </p:grpSpPr>
        <p:sp>
          <p:nvSpPr>
            <p:cNvPr id="5136" name="Line 26"/>
            <p:cNvSpPr>
              <a:spLocks noChangeShapeType="1"/>
            </p:cNvSpPr>
            <p:nvPr/>
          </p:nvSpPr>
          <p:spPr bwMode="gray">
            <a:xfrm>
              <a:off x="1652588" y="5715000"/>
              <a:ext cx="6954837" cy="0"/>
            </a:xfrm>
            <a:prstGeom prst="line">
              <a:avLst/>
            </a:prstGeom>
            <a:noFill/>
            <a:ln w="25400">
              <a:solidFill>
                <a:schemeClr val="tx2"/>
              </a:solidFill>
              <a:prstDash val="sysDot"/>
              <a:round/>
              <a:headEnd/>
              <a:tailEnd type="oval"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2" name="Rectangle 27"/>
            <p:cNvSpPr>
              <a:spLocks noChangeArrowheads="1"/>
            </p:cNvSpPr>
            <p:nvPr/>
          </p:nvSpPr>
          <p:spPr bwMode="ltGray">
            <a:xfrm rot="3419336">
              <a:off x="1368425" y="5138738"/>
              <a:ext cx="479425" cy="520700"/>
            </a:xfrm>
            <a:prstGeom prst="rect">
              <a:avLst/>
            </a:prstGeom>
            <a:gradFill rotWithShape="1">
              <a:gsLst>
                <a:gs pos="0">
                  <a:srgbClr val="990099"/>
                </a:gs>
                <a:gs pos="100000">
                  <a:srgbClr val="470047"/>
                </a:gs>
              </a:gsLst>
              <a:lin ang="5400000" scaled="1"/>
            </a:gradFill>
            <a:ln w="9525">
              <a:miter lim="800000"/>
              <a:headEnd/>
              <a:tailEnd/>
            </a:ln>
            <a:scene3d>
              <a:camera prst="legacyPerspectiveFront">
                <a:rot lat="0" lon="1500000" rev="0"/>
              </a:camera>
              <a:lightRig rig="legacyFlat4" dir="b"/>
            </a:scene3d>
            <a:sp3d extrusionH="430200" prstMaterial="legacyMatte">
              <a:bevelT w="13500" h="13500" prst="angle"/>
              <a:bevelB w="13500" h="13500" prst="angle"/>
              <a:extrusionClr>
                <a:srgbClr val="990099"/>
              </a:extrusionClr>
            </a:sp3d>
          </p:spPr>
          <p:txBody>
            <a:bodyPr wrap="none" anchor="ctr">
              <a:flatTx/>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endParaRPr lang="zh-CN" altLang="en-US" sz="1800">
                <a:ea typeface="宋体" charset="-122"/>
              </a:endParaRPr>
            </a:p>
          </p:txBody>
        </p:sp>
        <p:sp>
          <p:nvSpPr>
            <p:cNvPr id="5138" name="Text Box 28"/>
            <p:cNvSpPr txBox="1">
              <a:spLocks noChangeArrowheads="1"/>
            </p:cNvSpPr>
            <p:nvPr/>
          </p:nvSpPr>
          <p:spPr bwMode="gray">
            <a:xfrm>
              <a:off x="1423988" y="5181600"/>
              <a:ext cx="354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r>
                <a:rPr lang="en-US" altLang="zh-CN" sz="2400" b="1">
                  <a:solidFill>
                    <a:srgbClr val="FFFFFF"/>
                  </a:solidFill>
                  <a:ea typeface="宋体" charset="-122"/>
                </a:rPr>
                <a:t>5</a:t>
              </a:r>
            </a:p>
          </p:txBody>
        </p:sp>
        <p:sp>
          <p:nvSpPr>
            <p:cNvPr id="5142" name="Text Box 32"/>
            <p:cNvSpPr txBox="1">
              <a:spLocks noChangeArrowheads="1"/>
            </p:cNvSpPr>
            <p:nvPr/>
          </p:nvSpPr>
          <p:spPr bwMode="gray">
            <a:xfrm>
              <a:off x="2268538" y="5229225"/>
              <a:ext cx="63388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spcBef>
                  <a:spcPct val="0"/>
                </a:spcBef>
                <a:buFontTx/>
                <a:buNone/>
              </a:pPr>
              <a:r>
                <a:rPr lang="zh-CN" altLang="zh-CN" sz="2400">
                  <a:latin typeface="方正粗宋简体" pitchFamily="65" charset="-122"/>
                  <a:ea typeface="方正粗宋简体" pitchFamily="65" charset="-122"/>
                </a:rPr>
                <a:t>以微课程建设为突破口推进数字化学习的研究</a:t>
              </a:r>
              <a:endParaRPr lang="en-US" altLang="zh-CN" sz="2400">
                <a:latin typeface="方正粗宋简体" pitchFamily="65" charset="-122"/>
                <a:ea typeface="方正粗宋简体" pitchFamily="65"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1000"/>
                            </p:stCondLst>
                            <p:childTnLst>
                              <p:par>
                                <p:cTn id="9" presetID="10" presetClass="entr" presetSubtype="0" fill="hold" nodeType="afterEffect">
                                  <p:stCondLst>
                                    <p:cond delay="50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2000"/>
                            </p:stCondLst>
                            <p:childTnLst>
                              <p:par>
                                <p:cTn id="13" presetID="10" presetClass="entr" presetSubtype="0" fill="hold" nodeType="afterEffect">
                                  <p:stCondLst>
                                    <p:cond delay="50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3000"/>
                            </p:stCondLst>
                            <p:childTnLst>
                              <p:par>
                                <p:cTn id="17" presetID="10" presetClass="entr" presetSubtype="0" fill="hold" nodeType="afterEffect">
                                  <p:stCondLst>
                                    <p:cond delay="50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par>
                          <p:cTn id="20" fill="hold">
                            <p:stCondLst>
                              <p:cond delay="4000"/>
                            </p:stCondLst>
                            <p:childTnLst>
                              <p:par>
                                <p:cTn id="21" presetID="10" presetClass="entr" presetSubtype="0" fill="hold" nodeType="afterEffect">
                                  <p:stCondLst>
                                    <p:cond delay="50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endParaRPr lang="zh-CN" altLang="en-US"/>
          </a:p>
        </p:txBody>
      </p:sp>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595" y="1153115"/>
            <a:ext cx="7815317" cy="4431132"/>
          </a:xfrm>
          <a:prstGeom prst="rect">
            <a:avLst/>
          </a:prstGeom>
        </p:spPr>
      </p:pic>
      <p:sp>
        <p:nvSpPr>
          <p:cNvPr id="5" name="矩形 4"/>
          <p:cNvSpPr/>
          <p:nvPr/>
        </p:nvSpPr>
        <p:spPr>
          <a:xfrm>
            <a:off x="827584" y="5559894"/>
            <a:ext cx="7731099" cy="1015663"/>
          </a:xfrm>
          <a:prstGeom prst="rect">
            <a:avLst/>
          </a:prstGeom>
        </p:spPr>
        <p:txBody>
          <a:bodyPr wrap="square">
            <a:spAutoFit/>
          </a:bodyPr>
          <a:lstStyle/>
          <a:p>
            <a:r>
              <a:rPr lang="en-US" altLang="zh-CN" sz="2000" b="1" dirty="0" smtClean="0">
                <a:effectLst>
                  <a:outerShdw blurRad="38100" dist="38100" dir="2700000" algn="tl">
                    <a:srgbClr val="000000">
                      <a:alpha val="43137"/>
                    </a:srgbClr>
                  </a:outerShdw>
                </a:effectLst>
                <a:latin typeface="微软雅黑" pitchFamily="34" charset="-122"/>
                <a:ea typeface="微软雅黑" pitchFamily="34" charset="-122"/>
              </a:rPr>
              <a:t>       2013</a:t>
            </a:r>
            <a:r>
              <a:rPr lang="zh-CN" altLang="zh-CN" sz="2000" b="1" dirty="0" smtClean="0">
                <a:effectLst>
                  <a:outerShdw blurRad="38100" dist="38100" dir="2700000" algn="tl">
                    <a:srgbClr val="000000">
                      <a:alpha val="43137"/>
                    </a:srgbClr>
                  </a:outerShdw>
                </a:effectLst>
                <a:latin typeface="微软雅黑" pitchFamily="34" charset="-122"/>
                <a:ea typeface="微软雅黑" pitchFamily="34" charset="-122"/>
              </a:rPr>
              <a:t>年</a:t>
            </a:r>
            <a:r>
              <a:rPr lang="zh-CN" altLang="zh-CN" sz="2000" b="1" dirty="0">
                <a:effectLst>
                  <a:outerShdw blurRad="38100" dist="38100" dir="2700000" algn="tl">
                    <a:srgbClr val="000000">
                      <a:alpha val="43137"/>
                    </a:srgbClr>
                  </a:outerShdw>
                </a:effectLst>
                <a:latin typeface="微软雅黑" pitchFamily="34" charset="-122"/>
                <a:ea typeface="微软雅黑" pitchFamily="34" charset="-122"/>
              </a:rPr>
              <a:t>，常州市举行以</a:t>
            </a:r>
            <a:r>
              <a:rPr lang="zh-CN" altLang="zh-CN" sz="2000" b="1" dirty="0" smtClean="0">
                <a:effectLst>
                  <a:outerShdw blurRad="38100" dist="38100" dir="2700000" algn="tl">
                    <a:srgbClr val="000000">
                      <a:alpha val="43137"/>
                    </a:srgbClr>
                  </a:outerShdw>
                </a:effectLst>
                <a:latin typeface="微软雅黑" pitchFamily="34" charset="-122"/>
                <a:ea typeface="微软雅黑" pitchFamily="34" charset="-122"/>
              </a:rPr>
              <a:t>“</a:t>
            </a:r>
            <a:r>
              <a:rPr lang="zh-CN" altLang="en-US" sz="2000" b="1" dirty="0" smtClean="0">
                <a:effectLst>
                  <a:outerShdw blurRad="38100" dist="38100" dir="2700000" algn="tl">
                    <a:srgbClr val="000000">
                      <a:alpha val="43137"/>
                    </a:srgbClr>
                  </a:outerShdw>
                </a:effectLst>
                <a:latin typeface="微软雅黑" pitchFamily="34" charset="-122"/>
                <a:ea typeface="微软雅黑" pitchFamily="34" charset="-122"/>
              </a:rPr>
              <a:t>大数据催生教育智慧，云课堂助推学习变革</a:t>
            </a:r>
            <a:r>
              <a:rPr lang="zh-CN" altLang="zh-CN" sz="2000" b="1" dirty="0" smtClean="0">
                <a:effectLst>
                  <a:outerShdw blurRad="38100" dist="38100" dir="2700000" algn="tl">
                    <a:srgbClr val="000000">
                      <a:alpha val="43137"/>
                    </a:srgbClr>
                  </a:outerShdw>
                </a:effectLst>
                <a:latin typeface="微软雅黑" pitchFamily="34" charset="-122"/>
                <a:ea typeface="微软雅黑" pitchFamily="34" charset="-122"/>
              </a:rPr>
              <a:t>”</a:t>
            </a:r>
            <a:r>
              <a:rPr lang="zh-CN" altLang="zh-CN" sz="2000" b="1" dirty="0">
                <a:effectLst>
                  <a:outerShdw blurRad="38100" dist="38100" dir="2700000" algn="tl">
                    <a:srgbClr val="000000">
                      <a:alpha val="43137"/>
                    </a:srgbClr>
                  </a:outerShdw>
                </a:effectLst>
                <a:latin typeface="微软雅黑" pitchFamily="34" charset="-122"/>
                <a:ea typeface="微软雅黑" pitchFamily="34" charset="-122"/>
              </a:rPr>
              <a:t>为主题的全市教育系统暑期领导干部研修班</a:t>
            </a:r>
            <a:r>
              <a:rPr lang="zh-CN" altLang="zh-CN" sz="2000" b="1" dirty="0" smtClean="0">
                <a:effectLst>
                  <a:outerShdw blurRad="38100" dist="38100" dir="2700000" algn="tl">
                    <a:srgbClr val="000000">
                      <a:alpha val="43137"/>
                    </a:srgbClr>
                  </a:outerShdw>
                </a:effectLst>
                <a:latin typeface="微软雅黑" pitchFamily="34" charset="-122"/>
                <a:ea typeface="微软雅黑" pitchFamily="34" charset="-122"/>
              </a:rPr>
              <a:t>，</a:t>
            </a:r>
            <a:r>
              <a:rPr lang="zh-CN" altLang="en-US" sz="2000" b="1" dirty="0">
                <a:effectLst>
                  <a:outerShdw blurRad="38100" dist="38100" dir="2700000" algn="tl">
                    <a:srgbClr val="000000">
                      <a:alpha val="43137"/>
                    </a:srgbClr>
                  </a:outerShdw>
                </a:effectLst>
                <a:latin typeface="微软雅黑" pitchFamily="34" charset="-122"/>
                <a:ea typeface="微软雅黑" pitchFamily="34" charset="-122"/>
              </a:rPr>
              <a:t>市委</a:t>
            </a:r>
            <a:r>
              <a:rPr lang="zh-CN" altLang="en-US" sz="2000" b="1" dirty="0" smtClean="0">
                <a:effectLst>
                  <a:outerShdw blurRad="38100" dist="38100" dir="2700000" algn="tl">
                    <a:srgbClr val="000000">
                      <a:alpha val="43137"/>
                    </a:srgbClr>
                  </a:outerShdw>
                </a:effectLst>
                <a:latin typeface="微软雅黑" pitchFamily="34" charset="-122"/>
                <a:ea typeface="微软雅黑" pitchFamily="34" charset="-122"/>
              </a:rPr>
              <a:t>书记阎立做专题报告。</a:t>
            </a:r>
            <a:endParaRPr lang="zh-CN" altLang="en-US" sz="2000" b="1" dirty="0">
              <a:effectLst>
                <a:outerShdw blurRad="38100" dist="38100" dir="2700000" algn="tl">
                  <a:srgbClr val="000000">
                    <a:alpha val="43137"/>
                  </a:srgbClr>
                </a:outerShdw>
              </a:effectLst>
              <a:latin typeface="微软雅黑" pitchFamily="34" charset="-122"/>
              <a:ea typeface="微软雅黑" pitchFamily="34" charset="-122"/>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7136" y="1153115"/>
            <a:ext cx="7049730" cy="443113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9595" y="1128762"/>
            <a:ext cx="7815317" cy="4431132"/>
          </a:xfrm>
          <a:prstGeom prst="rect">
            <a:avLst/>
          </a:prstGeom>
        </p:spPr>
      </p:pic>
      <p:sp>
        <p:nvSpPr>
          <p:cNvPr id="8" name="Line 16"/>
          <p:cNvSpPr>
            <a:spLocks noChangeShapeType="1"/>
          </p:cNvSpPr>
          <p:nvPr/>
        </p:nvSpPr>
        <p:spPr bwMode="gray">
          <a:xfrm>
            <a:off x="1527176" y="866056"/>
            <a:ext cx="5565104" cy="0"/>
          </a:xfrm>
          <a:prstGeom prst="line">
            <a:avLst/>
          </a:prstGeom>
          <a:noFill/>
          <a:ln w="25400">
            <a:solidFill>
              <a:schemeClr val="tx2"/>
            </a:solidFill>
            <a:prstDash val="sysDot"/>
            <a:round/>
            <a:headEnd/>
            <a:tailEnd type="oval"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9" name="Rectangle 17"/>
          <p:cNvSpPr>
            <a:spLocks noChangeArrowheads="1"/>
          </p:cNvSpPr>
          <p:nvPr/>
        </p:nvSpPr>
        <p:spPr bwMode="gray">
          <a:xfrm rot="3419336">
            <a:off x="1243013" y="289794"/>
            <a:ext cx="479425" cy="520700"/>
          </a:xfrm>
          <a:prstGeom prst="rect">
            <a:avLst/>
          </a:prstGeom>
          <a:gradFill rotWithShape="1">
            <a:gsLst>
              <a:gs pos="0">
                <a:schemeClr val="accent1"/>
              </a:gs>
              <a:gs pos="100000">
                <a:schemeClr val="accent1">
                  <a:gamma/>
                  <a:shade val="46275"/>
                  <a:invGamma/>
                </a:schemeClr>
              </a:gs>
            </a:gsLst>
            <a:lin ang="5400000" scaled="1"/>
          </a:gradFill>
          <a:ln w="9525">
            <a:miter lim="800000"/>
            <a:headEnd/>
            <a:tailEnd/>
          </a:ln>
          <a:effectLst/>
          <a:scene3d>
            <a:camera prst="legacyPerspectiveFront">
              <a:rot lat="0" lon="1500000" rev="0"/>
            </a:camera>
            <a:lightRig rig="legacyFlat4" dir="b"/>
          </a:scene3d>
          <a:sp3d extrusionH="430200" prstMaterial="legacyMatte">
            <a:bevelT w="13500" h="13500" prst="angle"/>
            <a:bevelB w="13500" h="13500" prst="angle"/>
            <a:extrusionClr>
              <a:schemeClr val="accent1"/>
            </a:extrusionClr>
          </a:sp3d>
        </p:spPr>
        <p:txBody>
          <a:bodyPr wrap="none" anchor="ctr">
            <a:flatTx/>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zh-CN" altLang="en-US" smtClean="0">
              <a:ea typeface="宋体" charset="-122"/>
            </a:endParaRPr>
          </a:p>
        </p:txBody>
      </p:sp>
      <p:sp>
        <p:nvSpPr>
          <p:cNvPr id="10" name="Text Box 18"/>
          <p:cNvSpPr txBox="1">
            <a:spLocks noChangeArrowheads="1"/>
          </p:cNvSpPr>
          <p:nvPr/>
        </p:nvSpPr>
        <p:spPr bwMode="gray">
          <a:xfrm>
            <a:off x="2143126" y="386631"/>
            <a:ext cx="24257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spcBef>
                <a:spcPct val="0"/>
              </a:spcBef>
              <a:buFontTx/>
              <a:buNone/>
            </a:pPr>
            <a:r>
              <a:rPr lang="zh-CN" altLang="zh-CN" sz="2400" dirty="0">
                <a:effectLst>
                  <a:outerShdw blurRad="38100" dist="38100" dir="2700000" algn="tl">
                    <a:srgbClr val="000000">
                      <a:alpha val="43137"/>
                    </a:srgbClr>
                  </a:outerShdw>
                </a:effectLst>
                <a:latin typeface="方正粗宋简体" pitchFamily="65" charset="-122"/>
                <a:ea typeface="方正粗宋简体" pitchFamily="65" charset="-122"/>
              </a:rPr>
              <a:t>加强方向的引领</a:t>
            </a:r>
            <a:r>
              <a:rPr lang="en-US" altLang="zh-CN" sz="2400" dirty="0">
                <a:effectLst>
                  <a:outerShdw blurRad="38100" dist="38100" dir="2700000" algn="tl">
                    <a:srgbClr val="000000">
                      <a:alpha val="43137"/>
                    </a:srgbClr>
                  </a:outerShdw>
                </a:effectLst>
                <a:latin typeface="方正粗宋简体" pitchFamily="65" charset="-122"/>
                <a:ea typeface="方正粗宋简体" pitchFamily="65" charset="-122"/>
              </a:rPr>
              <a:t> </a:t>
            </a:r>
          </a:p>
        </p:txBody>
      </p:sp>
      <p:sp>
        <p:nvSpPr>
          <p:cNvPr id="11" name="Text Box 19"/>
          <p:cNvSpPr txBox="1">
            <a:spLocks noChangeArrowheads="1"/>
          </p:cNvSpPr>
          <p:nvPr/>
        </p:nvSpPr>
        <p:spPr bwMode="gray">
          <a:xfrm>
            <a:off x="1298576" y="332656"/>
            <a:ext cx="354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r>
              <a:rPr lang="en-US" altLang="zh-CN" sz="2400" b="1">
                <a:solidFill>
                  <a:srgbClr val="FFFFFF"/>
                </a:solidFill>
                <a:ea typeface="宋体" charset="-122"/>
              </a:rPr>
              <a:t>1</a:t>
            </a:r>
          </a:p>
        </p:txBody>
      </p:sp>
    </p:spTree>
    <p:extLst>
      <p:ext uri="{BB962C8B-B14F-4D97-AF65-F5344CB8AC3E}">
        <p14:creationId xmlns:p14="http://schemas.microsoft.com/office/powerpoint/2010/main" val="327170008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1500"/>
                            </p:stCondLst>
                            <p:childTnLst>
                              <p:par>
                                <p:cTn id="9" presetID="10" presetClass="entr" presetSubtype="0" fill="hold" nodeType="afterEffect">
                                  <p:stCondLst>
                                    <p:cond delay="100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3000"/>
                            </p:stCondLst>
                            <p:childTnLst>
                              <p:par>
                                <p:cTn id="13" presetID="10" presetClass="entr" presetSubtype="0" fill="hold" nodeType="afterEffect">
                                  <p:stCondLst>
                                    <p:cond delay="100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20"/>
          <p:cNvSpPr>
            <a:spLocks noChangeShapeType="1"/>
          </p:cNvSpPr>
          <p:nvPr/>
        </p:nvSpPr>
        <p:spPr bwMode="gray">
          <a:xfrm>
            <a:off x="1162051" y="941809"/>
            <a:ext cx="5858222" cy="0"/>
          </a:xfrm>
          <a:prstGeom prst="line">
            <a:avLst/>
          </a:prstGeom>
          <a:noFill/>
          <a:ln w="25400">
            <a:solidFill>
              <a:schemeClr val="tx2"/>
            </a:solidFill>
            <a:prstDash val="sysDot"/>
            <a:round/>
            <a:headEnd/>
            <a:tailEnd type="oval"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5" name="Rectangle 21"/>
          <p:cNvSpPr>
            <a:spLocks noChangeArrowheads="1"/>
          </p:cNvSpPr>
          <p:nvPr/>
        </p:nvSpPr>
        <p:spPr bwMode="gray">
          <a:xfrm rot="3419336">
            <a:off x="877887" y="365547"/>
            <a:ext cx="479425" cy="520700"/>
          </a:xfrm>
          <a:prstGeom prst="rect">
            <a:avLst/>
          </a:prstGeom>
          <a:gradFill rotWithShape="1">
            <a:gsLst>
              <a:gs pos="0">
                <a:schemeClr val="accent2"/>
              </a:gs>
              <a:gs pos="100000">
                <a:schemeClr val="accent2">
                  <a:gamma/>
                  <a:shade val="46275"/>
                  <a:invGamma/>
                </a:schemeClr>
              </a:gs>
            </a:gsLst>
            <a:lin ang="5400000" scaled="1"/>
          </a:gradFill>
          <a:ln w="9525">
            <a:miter lim="800000"/>
            <a:headEnd/>
            <a:tailEnd/>
          </a:ln>
          <a:effectLst/>
          <a:scene3d>
            <a:camera prst="legacyPerspectiveFront">
              <a:rot lat="0" lon="1500000" rev="0"/>
            </a:camera>
            <a:lightRig rig="legacyFlat4" dir="b"/>
          </a:scene3d>
          <a:sp3d extrusionH="430200" prstMaterial="legacyMatte">
            <a:bevelT w="13500" h="13500" prst="angle"/>
            <a:bevelB w="13500" h="13500" prst="angle"/>
            <a:extrusionClr>
              <a:schemeClr val="accent2"/>
            </a:extrusionClr>
          </a:sp3d>
        </p:spPr>
        <p:txBody>
          <a:bodyPr wrap="none" anchor="ctr">
            <a:flatTx/>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zh-CN" altLang="en-US" smtClean="0">
              <a:ea typeface="宋体" charset="-122"/>
            </a:endParaRPr>
          </a:p>
        </p:txBody>
      </p:sp>
      <p:sp>
        <p:nvSpPr>
          <p:cNvPr id="6" name="Text Box 22"/>
          <p:cNvSpPr txBox="1">
            <a:spLocks noChangeArrowheads="1"/>
          </p:cNvSpPr>
          <p:nvPr/>
        </p:nvSpPr>
        <p:spPr bwMode="gray">
          <a:xfrm>
            <a:off x="933450" y="408409"/>
            <a:ext cx="354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r>
              <a:rPr lang="en-US" altLang="zh-CN" sz="2400" b="1">
                <a:solidFill>
                  <a:srgbClr val="FFFFFF"/>
                </a:solidFill>
                <a:ea typeface="宋体" charset="-122"/>
              </a:rPr>
              <a:t>2</a:t>
            </a:r>
          </a:p>
        </p:txBody>
      </p:sp>
      <p:sp>
        <p:nvSpPr>
          <p:cNvPr id="7" name="Text Box 29"/>
          <p:cNvSpPr txBox="1">
            <a:spLocks noChangeArrowheads="1"/>
          </p:cNvSpPr>
          <p:nvPr/>
        </p:nvSpPr>
        <p:spPr bwMode="gray">
          <a:xfrm>
            <a:off x="1778000" y="476672"/>
            <a:ext cx="32623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spcBef>
                <a:spcPct val="0"/>
              </a:spcBef>
              <a:buFontTx/>
              <a:buNone/>
            </a:pPr>
            <a:r>
              <a:rPr lang="zh-CN" altLang="zh-CN" sz="2400" dirty="0">
                <a:effectLst>
                  <a:outerShdw blurRad="38100" dist="38100" dir="2700000" algn="tl">
                    <a:srgbClr val="000000">
                      <a:alpha val="43137"/>
                    </a:srgbClr>
                  </a:outerShdw>
                </a:effectLst>
                <a:latin typeface="方正粗宋简体" pitchFamily="65" charset="-122"/>
                <a:ea typeface="方正粗宋简体" pitchFamily="65" charset="-122"/>
              </a:rPr>
              <a:t>着力公共服务平台建设</a:t>
            </a:r>
            <a:endParaRPr lang="en-US" altLang="zh-CN" sz="2400" dirty="0">
              <a:effectLst>
                <a:outerShdw blurRad="38100" dist="38100" dir="2700000" algn="tl">
                  <a:srgbClr val="000000">
                    <a:alpha val="43137"/>
                  </a:srgbClr>
                </a:outerShdw>
              </a:effectLst>
              <a:latin typeface="方正粗宋简体" pitchFamily="65" charset="-122"/>
              <a:ea typeface="方正粗宋简体" pitchFamily="65" charset="-122"/>
            </a:endParaRPr>
          </a:p>
        </p:txBody>
      </p:sp>
      <p:pic>
        <p:nvPicPr>
          <p:cNvPr id="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7015" y="1355255"/>
            <a:ext cx="6323365" cy="41295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7015" y="1358844"/>
            <a:ext cx="6323365" cy="45195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7014" y="1355253"/>
            <a:ext cx="6323365" cy="44909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67015" y="1355248"/>
            <a:ext cx="6323367" cy="44909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67017" y="1355252"/>
            <a:ext cx="6323365" cy="44909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 name="组合 12"/>
          <p:cNvGrpSpPr/>
          <p:nvPr/>
        </p:nvGrpSpPr>
        <p:grpSpPr>
          <a:xfrm>
            <a:off x="1467013" y="1355247"/>
            <a:ext cx="6323365" cy="4490995"/>
            <a:chOff x="667609" y="1319469"/>
            <a:chExt cx="6323365" cy="4490995"/>
          </a:xfrm>
        </p:grpSpPr>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7609" y="1319469"/>
              <a:ext cx="6323365" cy="44909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5" name="TextBox 14"/>
            <p:cNvSpPr txBox="1"/>
            <p:nvPr/>
          </p:nvSpPr>
          <p:spPr>
            <a:xfrm>
              <a:off x="4754880" y="4248442"/>
              <a:ext cx="2110153" cy="584775"/>
            </a:xfrm>
            <a:prstGeom prst="rect">
              <a:avLst/>
            </a:prstGeom>
            <a:noFill/>
          </p:spPr>
          <p:txBody>
            <a:bodyPr wrap="square" rtlCol="0">
              <a:spAutoFit/>
            </a:bodyPr>
            <a:lstStyle/>
            <a:p>
              <a:r>
                <a:rPr lang="zh-CN" altLang="en-US" sz="3200" b="1" dirty="0" smtClean="0">
                  <a:solidFill>
                    <a:srgbClr val="FF0000"/>
                  </a:solidFill>
                  <a:effectLst>
                    <a:outerShdw blurRad="38100" dist="38100" dir="2700000" algn="tl">
                      <a:srgbClr val="000000">
                        <a:alpha val="43137"/>
                      </a:srgbClr>
                    </a:outerShdw>
                  </a:effectLst>
                  <a:latin typeface="方正粗倩简体" panose="03000509000000000000" pitchFamily="65" charset="-122"/>
                  <a:ea typeface="方正粗倩简体" panose="03000509000000000000" pitchFamily="65" charset="-122"/>
                </a:rPr>
                <a:t>青果在线</a:t>
              </a:r>
              <a:endParaRPr lang="zh-CN" altLang="en-US" sz="3200" b="1" dirty="0">
                <a:solidFill>
                  <a:srgbClr val="FF0000"/>
                </a:solidFill>
                <a:effectLst>
                  <a:outerShdw blurRad="38100" dist="38100" dir="2700000" algn="tl">
                    <a:srgbClr val="000000">
                      <a:alpha val="43137"/>
                    </a:srgbClr>
                  </a:outerShdw>
                </a:effectLst>
                <a:latin typeface="方正粗倩简体" panose="03000509000000000000" pitchFamily="65" charset="-122"/>
                <a:ea typeface="方正粗倩简体" panose="03000509000000000000" pitchFamily="65" charset="-122"/>
              </a:endParaRPr>
            </a:p>
          </p:txBody>
        </p:sp>
      </p:grpSp>
      <p:pic>
        <p:nvPicPr>
          <p:cNvPr id="1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66516" y="1355247"/>
            <a:ext cx="6323862" cy="44874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7397917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200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par>
                          <p:cTn id="8" fill="hold">
                            <p:stCondLst>
                              <p:cond delay="2500"/>
                            </p:stCondLst>
                            <p:childTnLst>
                              <p:par>
                                <p:cTn id="9" presetID="22" presetClass="entr" presetSubtype="1" fill="hold" nodeType="afterEffect">
                                  <p:stCondLst>
                                    <p:cond delay="2000"/>
                                  </p:stCondLst>
                                  <p:childTnLst>
                                    <p:set>
                                      <p:cBhvr>
                                        <p:cTn id="10" dur="1" fill="hold">
                                          <p:stCondLst>
                                            <p:cond delay="0"/>
                                          </p:stCondLst>
                                        </p:cTn>
                                        <p:tgtEl>
                                          <p:spTgt spid="10"/>
                                        </p:tgtEl>
                                        <p:attrNameLst>
                                          <p:attrName>style.visibility</p:attrName>
                                        </p:attrNameLst>
                                      </p:cBhvr>
                                      <p:to>
                                        <p:strVal val="visible"/>
                                      </p:to>
                                    </p:set>
                                    <p:animEffect transition="in" filter="wipe(up)">
                                      <p:cBhvr>
                                        <p:cTn id="11" dur="500"/>
                                        <p:tgtEl>
                                          <p:spTgt spid="10"/>
                                        </p:tgtEl>
                                      </p:cBhvr>
                                    </p:animEffect>
                                  </p:childTnLst>
                                </p:cTn>
                              </p:par>
                            </p:childTnLst>
                          </p:cTn>
                        </p:par>
                        <p:par>
                          <p:cTn id="12" fill="hold">
                            <p:stCondLst>
                              <p:cond delay="5000"/>
                            </p:stCondLst>
                            <p:childTnLst>
                              <p:par>
                                <p:cTn id="13" presetID="22" presetClass="entr" presetSubtype="1" fill="hold" nodeType="afterEffect">
                                  <p:stCondLst>
                                    <p:cond delay="2000"/>
                                  </p:stCondLst>
                                  <p:childTnLst>
                                    <p:set>
                                      <p:cBhvr>
                                        <p:cTn id="14" dur="1" fill="hold">
                                          <p:stCondLst>
                                            <p:cond delay="0"/>
                                          </p:stCondLst>
                                        </p:cTn>
                                        <p:tgtEl>
                                          <p:spTgt spid="11"/>
                                        </p:tgtEl>
                                        <p:attrNameLst>
                                          <p:attrName>style.visibility</p:attrName>
                                        </p:attrNameLst>
                                      </p:cBhvr>
                                      <p:to>
                                        <p:strVal val="visible"/>
                                      </p:to>
                                    </p:set>
                                    <p:animEffect transition="in" filter="wipe(up)">
                                      <p:cBhvr>
                                        <p:cTn id="15" dur="500"/>
                                        <p:tgtEl>
                                          <p:spTgt spid="11"/>
                                        </p:tgtEl>
                                      </p:cBhvr>
                                    </p:animEffect>
                                  </p:childTnLst>
                                </p:cTn>
                              </p:par>
                            </p:childTnLst>
                          </p:cTn>
                        </p:par>
                        <p:par>
                          <p:cTn id="16" fill="hold">
                            <p:stCondLst>
                              <p:cond delay="7500"/>
                            </p:stCondLst>
                            <p:childTnLst>
                              <p:par>
                                <p:cTn id="17" presetID="22" presetClass="entr" presetSubtype="1" fill="hold" nodeType="afterEffect">
                                  <p:stCondLst>
                                    <p:cond delay="2000"/>
                                  </p:stCondLst>
                                  <p:childTnLst>
                                    <p:set>
                                      <p:cBhvr>
                                        <p:cTn id="18" dur="1" fill="hold">
                                          <p:stCondLst>
                                            <p:cond delay="0"/>
                                          </p:stCondLst>
                                        </p:cTn>
                                        <p:tgtEl>
                                          <p:spTgt spid="12"/>
                                        </p:tgtEl>
                                        <p:attrNameLst>
                                          <p:attrName>style.visibility</p:attrName>
                                        </p:attrNameLst>
                                      </p:cBhvr>
                                      <p:to>
                                        <p:strVal val="visible"/>
                                      </p:to>
                                    </p:set>
                                    <p:animEffect transition="in" filter="wipe(up)">
                                      <p:cBhvr>
                                        <p:cTn id="19" dur="500"/>
                                        <p:tgtEl>
                                          <p:spTgt spid="12"/>
                                        </p:tgtEl>
                                      </p:cBhvr>
                                    </p:animEffect>
                                  </p:childTnLst>
                                </p:cTn>
                              </p:par>
                            </p:childTnLst>
                          </p:cTn>
                        </p:par>
                        <p:par>
                          <p:cTn id="20" fill="hold">
                            <p:stCondLst>
                              <p:cond delay="10000"/>
                            </p:stCondLst>
                            <p:childTnLst>
                              <p:par>
                                <p:cTn id="21" presetID="10" presetClass="entr" presetSubtype="0" fill="hold" nodeType="afterEffect">
                                  <p:stCondLst>
                                    <p:cond delay="200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par>
                          <p:cTn id="24" fill="hold">
                            <p:stCondLst>
                              <p:cond delay="12500"/>
                            </p:stCondLst>
                            <p:childTnLst>
                              <p:par>
                                <p:cTn id="25" presetID="10" presetClass="entr" presetSubtype="0" fill="hold" nodeType="afterEffect">
                                  <p:stCondLst>
                                    <p:cond delay="200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23"/>
          <p:cNvSpPr>
            <a:spLocks noChangeShapeType="1"/>
          </p:cNvSpPr>
          <p:nvPr/>
        </p:nvSpPr>
        <p:spPr bwMode="gray">
          <a:xfrm>
            <a:off x="841747" y="936477"/>
            <a:ext cx="6338888" cy="0"/>
          </a:xfrm>
          <a:prstGeom prst="line">
            <a:avLst/>
          </a:prstGeom>
          <a:noFill/>
          <a:ln w="25400">
            <a:solidFill>
              <a:schemeClr val="tx2"/>
            </a:solidFill>
            <a:prstDash val="sysDot"/>
            <a:round/>
            <a:headEnd/>
            <a:tailEnd type="oval"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5" name="Rectangle 24"/>
          <p:cNvSpPr>
            <a:spLocks noChangeArrowheads="1"/>
          </p:cNvSpPr>
          <p:nvPr/>
        </p:nvSpPr>
        <p:spPr bwMode="gray">
          <a:xfrm rot="3419336">
            <a:off x="555997" y="361802"/>
            <a:ext cx="479425" cy="520700"/>
          </a:xfrm>
          <a:prstGeom prst="rect">
            <a:avLst/>
          </a:prstGeom>
          <a:gradFill rotWithShape="1">
            <a:gsLst>
              <a:gs pos="0">
                <a:schemeClr val="hlink"/>
              </a:gs>
              <a:gs pos="100000">
                <a:schemeClr val="hlink">
                  <a:gamma/>
                  <a:shade val="46275"/>
                  <a:invGamma/>
                </a:schemeClr>
              </a:gs>
            </a:gsLst>
            <a:lin ang="5400000" scaled="1"/>
          </a:gradFill>
          <a:ln w="9525">
            <a:miter lim="800000"/>
            <a:headEnd/>
            <a:tailEnd/>
          </a:ln>
          <a:effectLst/>
          <a:scene3d>
            <a:camera prst="legacyPerspectiveFront">
              <a:rot lat="0" lon="1500000" rev="0"/>
            </a:camera>
            <a:lightRig rig="legacyFlat4" dir="b"/>
          </a:scene3d>
          <a:sp3d extrusionH="430200" prstMaterial="legacyMatte">
            <a:bevelT w="13500" h="13500" prst="angle"/>
            <a:bevelB w="13500" h="13500" prst="angle"/>
            <a:extrusionClr>
              <a:schemeClr val="hlink"/>
            </a:extrusionClr>
          </a:sp3d>
        </p:spPr>
        <p:txBody>
          <a:bodyPr wrap="none" anchor="ctr">
            <a:flatTx/>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zh-CN" altLang="en-US" smtClean="0">
              <a:ea typeface="宋体" charset="-122"/>
            </a:endParaRPr>
          </a:p>
        </p:txBody>
      </p:sp>
      <p:sp>
        <p:nvSpPr>
          <p:cNvPr id="6" name="Text Box 25"/>
          <p:cNvSpPr txBox="1">
            <a:spLocks noChangeArrowheads="1"/>
          </p:cNvSpPr>
          <p:nvPr/>
        </p:nvSpPr>
        <p:spPr bwMode="gray">
          <a:xfrm>
            <a:off x="611560" y="404664"/>
            <a:ext cx="354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r>
              <a:rPr lang="en-US" altLang="zh-CN" sz="2400" b="1">
                <a:solidFill>
                  <a:srgbClr val="FFFFFF"/>
                </a:solidFill>
                <a:ea typeface="宋体" charset="-122"/>
              </a:rPr>
              <a:t>3</a:t>
            </a:r>
          </a:p>
        </p:txBody>
      </p:sp>
      <p:sp>
        <p:nvSpPr>
          <p:cNvPr id="7" name="Text Box 30"/>
          <p:cNvSpPr txBox="1">
            <a:spLocks noChangeArrowheads="1"/>
          </p:cNvSpPr>
          <p:nvPr/>
        </p:nvSpPr>
        <p:spPr bwMode="gray">
          <a:xfrm>
            <a:off x="1456110" y="474514"/>
            <a:ext cx="57245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spcBef>
                <a:spcPct val="0"/>
              </a:spcBef>
              <a:buFontTx/>
              <a:buNone/>
            </a:pPr>
            <a:r>
              <a:rPr lang="zh-CN" altLang="zh-CN" sz="2400" dirty="0">
                <a:effectLst>
                  <a:outerShdw blurRad="38100" dist="38100" dir="2700000" algn="tl">
                    <a:srgbClr val="000000">
                      <a:alpha val="43137"/>
                    </a:srgbClr>
                  </a:outerShdw>
                </a:effectLst>
                <a:latin typeface="方正粗宋简体" pitchFamily="65" charset="-122"/>
                <a:ea typeface="方正粗宋简体" pitchFamily="65" charset="-122"/>
              </a:rPr>
              <a:t>典型引路促进职业学校数字化学习的研究</a:t>
            </a:r>
            <a:endParaRPr lang="en-US" altLang="zh-CN" sz="2400" dirty="0">
              <a:effectLst>
                <a:outerShdw blurRad="38100" dist="38100" dir="2700000" algn="tl">
                  <a:srgbClr val="000000">
                    <a:alpha val="43137"/>
                  </a:srgbClr>
                </a:outerShdw>
              </a:effectLst>
              <a:latin typeface="方正粗宋简体" pitchFamily="65" charset="-122"/>
              <a:ea typeface="方正粗宋简体" pitchFamily="65" charset="-122"/>
            </a:endParaRPr>
          </a:p>
        </p:txBody>
      </p:sp>
      <p:grpSp>
        <p:nvGrpSpPr>
          <p:cNvPr id="9" name="组合 8"/>
          <p:cNvGrpSpPr/>
          <p:nvPr/>
        </p:nvGrpSpPr>
        <p:grpSpPr>
          <a:xfrm>
            <a:off x="1127312" y="1553615"/>
            <a:ext cx="7380311" cy="4643047"/>
            <a:chOff x="297260" y="824176"/>
            <a:chExt cx="7380311" cy="4643047"/>
          </a:xfrm>
        </p:grpSpPr>
        <p:pic>
          <p:nvPicPr>
            <p:cNvPr id="30722"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colorTemperature colorTemp="59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297260" y="824176"/>
              <a:ext cx="7380311" cy="46430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8" name="TextBox 7"/>
            <p:cNvSpPr txBox="1"/>
            <p:nvPr/>
          </p:nvSpPr>
          <p:spPr>
            <a:xfrm>
              <a:off x="5142036" y="4881203"/>
              <a:ext cx="2175495" cy="369332"/>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zh-CN" altLang="en-US" b="1" dirty="0" smtClean="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虚拟仿真模拟操作</a:t>
              </a:r>
              <a:endParaRPr lang="zh-CN" altLang="en-US"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grpSp>
        <p:nvGrpSpPr>
          <p:cNvPr id="10" name="组合 9"/>
          <p:cNvGrpSpPr/>
          <p:nvPr/>
        </p:nvGrpSpPr>
        <p:grpSpPr>
          <a:xfrm>
            <a:off x="1127312" y="1541514"/>
            <a:ext cx="7346403" cy="4643047"/>
            <a:chOff x="-2884636" y="0"/>
            <a:chExt cx="7346403" cy="4643047"/>
          </a:xfrm>
        </p:grpSpPr>
        <p:pic>
          <p:nvPicPr>
            <p:cNvPr id="30724" name="Picture 4"/>
            <p:cNvPicPr>
              <a:picLocks noChangeAspect="1" noChangeArrowheads="1"/>
            </p:cNvPicPr>
            <p:nvPr/>
          </p:nvPicPr>
          <p:blipFill>
            <a:blip r:embed="rId4">
              <a:extLst>
                <a:ext uri="{BEBA8EAE-BF5A-486C-A8C5-ECC9F3942E4B}">
                  <a14:imgProps xmlns:a14="http://schemas.microsoft.com/office/drawing/2010/main">
                    <a14:imgLayer r:embed="rId5">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2884636" y="0"/>
              <a:ext cx="7346403" cy="46430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4" name="TextBox 13"/>
            <p:cNvSpPr txBox="1"/>
            <p:nvPr/>
          </p:nvSpPr>
          <p:spPr>
            <a:xfrm>
              <a:off x="1825328" y="4077072"/>
              <a:ext cx="2175495" cy="369332"/>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zh-CN" altLang="en-US" b="1" dirty="0" smtClean="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真实环境实战演练</a:t>
              </a:r>
              <a:endParaRPr lang="zh-CN" altLang="en-US"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grpSp>
        <p:nvGrpSpPr>
          <p:cNvPr id="11" name="组合 10"/>
          <p:cNvGrpSpPr/>
          <p:nvPr/>
        </p:nvGrpSpPr>
        <p:grpSpPr>
          <a:xfrm>
            <a:off x="1144626" y="1516609"/>
            <a:ext cx="7380311" cy="4660064"/>
            <a:chOff x="-684584" y="3356992"/>
            <a:chExt cx="7380311" cy="4660064"/>
          </a:xfrm>
        </p:grpSpPr>
        <p:pic>
          <p:nvPicPr>
            <p:cNvPr id="30723" name="Picture 3"/>
            <p:cNvPicPr>
              <a:picLocks noChangeAspect="1" noChangeArrowheads="1"/>
            </p:cNvPicPr>
            <p:nvPr/>
          </p:nvPicPr>
          <p:blipFill>
            <a:blip r:embed="rId6">
              <a:extLst>
                <a:ext uri="{BEBA8EAE-BF5A-486C-A8C5-ECC9F3942E4B}">
                  <a14:imgProps xmlns:a14="http://schemas.microsoft.com/office/drawing/2010/main">
                    <a14:imgLayer r:embed="rId7">
                      <a14:imgEffect>
                        <a14:colorTemperature colorTemp="59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684584" y="3356992"/>
              <a:ext cx="7380311" cy="46600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6" name="TextBox 15"/>
            <p:cNvSpPr txBox="1"/>
            <p:nvPr/>
          </p:nvSpPr>
          <p:spPr>
            <a:xfrm>
              <a:off x="4263677" y="7431638"/>
              <a:ext cx="2175495" cy="369332"/>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zh-CN" altLang="en-US" b="1" dirty="0" smtClean="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上机填报</a:t>
              </a:r>
              <a:r>
                <a:rPr lang="zh-CN" altLang="en-US"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实际</a:t>
              </a:r>
              <a:r>
                <a:rPr lang="zh-CN" altLang="en-US" b="1" dirty="0" smtClean="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数据</a:t>
              </a:r>
              <a:endParaRPr lang="zh-CN" altLang="en-US"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grpSp>
        <p:nvGrpSpPr>
          <p:cNvPr id="15" name="组合 14"/>
          <p:cNvGrpSpPr/>
          <p:nvPr/>
        </p:nvGrpSpPr>
        <p:grpSpPr>
          <a:xfrm>
            <a:off x="1135968" y="1484437"/>
            <a:ext cx="7397625" cy="4701137"/>
            <a:chOff x="1127311" y="1495524"/>
            <a:chExt cx="7397625" cy="4701137"/>
          </a:xfrm>
        </p:grpSpPr>
        <p:pic>
          <p:nvPicPr>
            <p:cNvPr id="12" name="图片 11"/>
            <p:cNvPicPr>
              <a:picLocks noChangeAspect="1"/>
            </p:cNvPicPr>
            <p:nvPr/>
          </p:nvPicPr>
          <p:blipFill>
            <a:blip r:embed="rId8">
              <a:extLst>
                <a:ext uri="{BEBA8EAE-BF5A-486C-A8C5-ECC9F3942E4B}">
                  <a14:imgProps xmlns:a14="http://schemas.microsoft.com/office/drawing/2010/main">
                    <a14:imgLayer r:embed="rId9">
                      <a14:imgEffect>
                        <a14:saturation sat="200000"/>
                      </a14:imgEffect>
                    </a14:imgLayer>
                  </a14:imgProps>
                </a:ext>
                <a:ext uri="{28A0092B-C50C-407E-A947-70E740481C1C}">
                  <a14:useLocalDpi xmlns:a14="http://schemas.microsoft.com/office/drawing/2010/main" val="0"/>
                </a:ext>
              </a:extLst>
            </a:blip>
            <a:stretch>
              <a:fillRect/>
            </a:stretch>
          </p:blipFill>
          <p:spPr>
            <a:xfrm>
              <a:off x="1127311" y="1495524"/>
              <a:ext cx="7397625" cy="47011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9" name="TextBox 18"/>
            <p:cNvSpPr txBox="1"/>
            <p:nvPr/>
          </p:nvSpPr>
          <p:spPr>
            <a:xfrm>
              <a:off x="6060219" y="5618586"/>
              <a:ext cx="2175495" cy="369332"/>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zh-CN" altLang="en-US" b="1" dirty="0" smtClean="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论证研讨高位引领</a:t>
              </a:r>
              <a:endParaRPr lang="zh-CN" altLang="en-US"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22518493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0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2500"/>
                            </p:stCondLst>
                            <p:childTnLst>
                              <p:par>
                                <p:cTn id="9" presetID="10" presetClass="entr" presetSubtype="0" fill="hold" nodeType="afterEffect">
                                  <p:stCondLst>
                                    <p:cond delay="200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5000"/>
                            </p:stCondLst>
                            <p:childTnLst>
                              <p:par>
                                <p:cTn id="13" presetID="10" presetClass="entr" presetSubtype="0" fill="hold" nodeType="afterEffect">
                                  <p:stCondLst>
                                    <p:cond delay="200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7500"/>
                            </p:stCondLst>
                            <p:childTnLst>
                              <p:par>
                                <p:cTn id="17" presetID="10" presetClass="entr" presetSubtype="0" fill="hold" nodeType="afterEffect">
                                  <p:stCondLst>
                                    <p:cond delay="200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13"/>
          <p:cNvSpPr>
            <a:spLocks noChangeShapeType="1"/>
          </p:cNvSpPr>
          <p:nvPr/>
        </p:nvSpPr>
        <p:spPr bwMode="gray">
          <a:xfrm>
            <a:off x="1076934" y="919415"/>
            <a:ext cx="6015346" cy="1588"/>
          </a:xfrm>
          <a:prstGeom prst="line">
            <a:avLst/>
          </a:prstGeom>
          <a:noFill/>
          <a:ln w="25400">
            <a:solidFill>
              <a:schemeClr val="tx2"/>
            </a:solidFill>
            <a:prstDash val="sysDot"/>
            <a:round/>
            <a:headEnd/>
            <a:tailEnd type="oval"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5" name="Rectangle 14"/>
          <p:cNvSpPr>
            <a:spLocks noChangeArrowheads="1"/>
          </p:cNvSpPr>
          <p:nvPr/>
        </p:nvSpPr>
        <p:spPr bwMode="gray">
          <a:xfrm rot="3419336">
            <a:off x="792770" y="343153"/>
            <a:ext cx="479425" cy="520700"/>
          </a:xfrm>
          <a:prstGeom prst="rect">
            <a:avLst/>
          </a:prstGeom>
          <a:gradFill rotWithShape="1">
            <a:gsLst>
              <a:gs pos="0">
                <a:schemeClr val="folHlink"/>
              </a:gs>
              <a:gs pos="100000">
                <a:schemeClr val="folHlink">
                  <a:gamma/>
                  <a:shade val="46275"/>
                  <a:invGamma/>
                </a:schemeClr>
              </a:gs>
            </a:gsLst>
            <a:lin ang="5400000" scaled="1"/>
          </a:gradFill>
          <a:ln w="9525">
            <a:miter lim="800000"/>
            <a:headEnd/>
            <a:tailEnd/>
          </a:ln>
          <a:effectLst/>
          <a:scene3d>
            <a:camera prst="legacyPerspectiveFront">
              <a:rot lat="0" lon="1500000" rev="0"/>
            </a:camera>
            <a:lightRig rig="legacyFlat4" dir="b"/>
          </a:scene3d>
          <a:sp3d extrusionH="430200" prstMaterial="legacyMatte">
            <a:bevelT w="13500" h="13500" prst="angle"/>
            <a:bevelB w="13500" h="13500" prst="angle"/>
            <a:extrusionClr>
              <a:schemeClr val="folHlink"/>
            </a:extrusionClr>
          </a:sp3d>
        </p:spPr>
        <p:txBody>
          <a:bodyPr wrap="none" anchor="ctr">
            <a:flatTx/>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zh-CN" altLang="en-US" smtClean="0">
              <a:ea typeface="宋体" charset="-122"/>
            </a:endParaRPr>
          </a:p>
        </p:txBody>
      </p:sp>
      <p:sp>
        <p:nvSpPr>
          <p:cNvPr id="6" name="Text Box 15"/>
          <p:cNvSpPr txBox="1">
            <a:spLocks noChangeArrowheads="1"/>
          </p:cNvSpPr>
          <p:nvPr/>
        </p:nvSpPr>
        <p:spPr bwMode="gray">
          <a:xfrm>
            <a:off x="848333" y="386015"/>
            <a:ext cx="354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r>
              <a:rPr lang="en-US" altLang="zh-CN" sz="2400" b="1">
                <a:solidFill>
                  <a:srgbClr val="FFFFFF"/>
                </a:solidFill>
                <a:ea typeface="宋体" charset="-122"/>
              </a:rPr>
              <a:t>4</a:t>
            </a:r>
          </a:p>
        </p:txBody>
      </p:sp>
      <p:sp>
        <p:nvSpPr>
          <p:cNvPr id="7" name="Text Box 31"/>
          <p:cNvSpPr txBox="1">
            <a:spLocks noChangeArrowheads="1"/>
          </p:cNvSpPr>
          <p:nvPr/>
        </p:nvSpPr>
        <p:spPr bwMode="gray">
          <a:xfrm>
            <a:off x="1692883" y="459040"/>
            <a:ext cx="51085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spcBef>
                <a:spcPct val="0"/>
              </a:spcBef>
              <a:buFontTx/>
              <a:buNone/>
            </a:pPr>
            <a:r>
              <a:rPr lang="zh-CN" altLang="zh-CN" sz="2400" dirty="0">
                <a:effectLst>
                  <a:outerShdw blurRad="38100" dist="38100" dir="2700000" algn="tl">
                    <a:srgbClr val="000000">
                      <a:alpha val="43137"/>
                    </a:srgbClr>
                  </a:outerShdw>
                </a:effectLst>
                <a:latin typeface="方正粗宋简体" pitchFamily="65" charset="-122"/>
                <a:ea typeface="方正粗宋简体" pitchFamily="65" charset="-122"/>
              </a:rPr>
              <a:t>有序推进数字化试点学校的教育实验</a:t>
            </a:r>
            <a:endParaRPr lang="en-US" altLang="zh-CN" sz="2400" dirty="0">
              <a:effectLst>
                <a:outerShdw blurRad="38100" dist="38100" dir="2700000" algn="tl">
                  <a:srgbClr val="000000">
                    <a:alpha val="43137"/>
                  </a:srgbClr>
                </a:outerShdw>
              </a:effectLst>
              <a:latin typeface="方正粗宋简体" pitchFamily="65" charset="-122"/>
              <a:ea typeface="方正粗宋简体" pitchFamily="65" charset="-122"/>
            </a:endParaRPr>
          </a:p>
        </p:txBody>
      </p:sp>
      <p:sp>
        <p:nvSpPr>
          <p:cNvPr id="9" name="流程图: 可选过程 8"/>
          <p:cNvSpPr/>
          <p:nvPr/>
        </p:nvSpPr>
        <p:spPr bwMode="auto">
          <a:xfrm>
            <a:off x="4290098" y="5688357"/>
            <a:ext cx="3854548" cy="620963"/>
          </a:xfrm>
          <a:prstGeom prst="flowChartAlternateProcess">
            <a:avLst/>
          </a:prstGeom>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wrap="none" anchor="ctr"/>
          <a:lstStyle/>
          <a:p>
            <a:pPr algn="ctr">
              <a:defRPr/>
            </a:pPr>
            <a:r>
              <a:rPr lang="zh-CN" altLang="en-US" sz="2000" b="1" dirty="0" smtClean="0">
                <a:solidFill>
                  <a:srgbClr val="FF0000"/>
                </a:solidFill>
                <a:effectLst>
                  <a:outerShdw blurRad="38100" dist="38100" dir="2700000" algn="tl">
                    <a:srgbClr val="000000">
                      <a:alpha val="43137"/>
                    </a:srgbClr>
                  </a:outerShdw>
                </a:effectLst>
                <a:latin typeface="微软雅黑" pitchFamily="34" charset="-122"/>
                <a:ea typeface="微软雅黑" pitchFamily="34" charset="-122"/>
              </a:rPr>
              <a:t>市</a:t>
            </a:r>
            <a:r>
              <a:rPr lang="zh-CN" altLang="en-US" sz="2000" b="1" dirty="0">
                <a:solidFill>
                  <a:srgbClr val="FF0000"/>
                </a:solidFill>
                <a:effectLst>
                  <a:outerShdw blurRad="38100" dist="38100" dir="2700000" algn="tl">
                    <a:srgbClr val="000000">
                      <a:alpha val="43137"/>
                    </a:srgbClr>
                  </a:outerShdw>
                </a:effectLst>
                <a:latin typeface="微软雅黑" pitchFamily="34" charset="-122"/>
                <a:ea typeface="微软雅黑" pitchFamily="34" charset="-122"/>
              </a:rPr>
              <a:t>级数字化学习试点学校</a:t>
            </a:r>
          </a:p>
        </p:txBody>
      </p:sp>
      <p:grpSp>
        <p:nvGrpSpPr>
          <p:cNvPr id="10" name="组合 9"/>
          <p:cNvGrpSpPr/>
          <p:nvPr/>
        </p:nvGrpSpPr>
        <p:grpSpPr>
          <a:xfrm>
            <a:off x="3478854" y="1443066"/>
            <a:ext cx="5481712" cy="4800491"/>
            <a:chOff x="3662288" y="556408"/>
            <a:chExt cx="5481712" cy="4800491"/>
          </a:xfrm>
        </p:grpSpPr>
        <p:graphicFrame>
          <p:nvGraphicFramePr>
            <p:cNvPr id="11" name="图示 10"/>
            <p:cNvGraphicFramePr/>
            <p:nvPr>
              <p:extLst>
                <p:ext uri="{D42A27DB-BD31-4B8C-83A1-F6EECF244321}">
                  <p14:modId xmlns:p14="http://schemas.microsoft.com/office/powerpoint/2010/main" val="3278364999"/>
                </p:ext>
              </p:extLst>
            </p:nvPr>
          </p:nvGraphicFramePr>
          <p:xfrm>
            <a:off x="3662288" y="556408"/>
            <a:ext cx="5481712" cy="48004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TextBox 11"/>
            <p:cNvSpPr txBox="1"/>
            <p:nvPr/>
          </p:nvSpPr>
          <p:spPr>
            <a:xfrm>
              <a:off x="5588397" y="2601087"/>
              <a:ext cx="1624817" cy="830997"/>
            </a:xfrm>
            <a:prstGeom prst="rect">
              <a:avLst/>
            </a:prstGeom>
            <a:noFill/>
          </p:spPr>
          <p:txBody>
            <a:bodyPr wrap="square" rtlCol="0">
              <a:spAutoFit/>
            </a:bodyPr>
            <a:lstStyle/>
            <a:p>
              <a:r>
                <a:rPr lang="en-US" altLang="zh-CN" sz="4800" b="1" dirty="0" smtClean="0">
                  <a:solidFill>
                    <a:srgbClr val="FF0000"/>
                  </a:solidFill>
                  <a:effectLst>
                    <a:outerShdw blurRad="38100" dist="38100" dir="2700000" algn="tl">
                      <a:srgbClr val="000000">
                        <a:alpha val="43137"/>
                      </a:srgbClr>
                    </a:outerShdw>
                  </a:effectLst>
                  <a:latin typeface="方正粗活意简体" pitchFamily="65" charset="-122"/>
                  <a:ea typeface="方正粗活意简体" pitchFamily="65" charset="-122"/>
                </a:rPr>
                <a:t>40</a:t>
              </a:r>
              <a:r>
                <a:rPr lang="zh-CN" altLang="en-US" sz="4800" b="1" dirty="0" smtClean="0">
                  <a:solidFill>
                    <a:srgbClr val="FF0000"/>
                  </a:solidFill>
                  <a:effectLst>
                    <a:outerShdw blurRad="38100" dist="38100" dir="2700000" algn="tl">
                      <a:srgbClr val="000000">
                        <a:alpha val="43137"/>
                      </a:srgbClr>
                    </a:outerShdw>
                  </a:effectLst>
                  <a:latin typeface="方正粗活意简体" pitchFamily="65" charset="-122"/>
                  <a:ea typeface="方正粗活意简体" pitchFamily="65" charset="-122"/>
                </a:rPr>
                <a:t>所</a:t>
              </a:r>
              <a:endParaRPr lang="zh-CN" altLang="en-US" sz="4800" b="1" dirty="0">
                <a:solidFill>
                  <a:srgbClr val="FF0000"/>
                </a:solidFill>
                <a:effectLst>
                  <a:outerShdw blurRad="38100" dist="38100" dir="2700000" algn="tl">
                    <a:srgbClr val="000000">
                      <a:alpha val="43137"/>
                    </a:srgbClr>
                  </a:outerShdw>
                </a:effectLst>
                <a:latin typeface="方正粗活意简体" pitchFamily="65" charset="-122"/>
                <a:ea typeface="方正粗活意简体" pitchFamily="65" charset="-122"/>
              </a:endParaRPr>
            </a:p>
          </p:txBody>
        </p:sp>
      </p:grpSp>
      <p:grpSp>
        <p:nvGrpSpPr>
          <p:cNvPr id="13" name="组合 12"/>
          <p:cNvGrpSpPr/>
          <p:nvPr/>
        </p:nvGrpSpPr>
        <p:grpSpPr>
          <a:xfrm>
            <a:off x="699087" y="1495756"/>
            <a:ext cx="3080825" cy="4305812"/>
            <a:chOff x="548638" y="1371167"/>
            <a:chExt cx="3080825" cy="4305812"/>
          </a:xfrm>
        </p:grpSpPr>
        <p:sp>
          <p:nvSpPr>
            <p:cNvPr id="14" name="圆角矩形 13"/>
            <p:cNvSpPr/>
            <p:nvPr/>
          </p:nvSpPr>
          <p:spPr bwMode="auto">
            <a:xfrm>
              <a:off x="548638" y="1371167"/>
              <a:ext cx="3080825" cy="4121834"/>
            </a:xfrm>
            <a:prstGeom prst="roundRect">
              <a:avLst/>
            </a:prstGeom>
            <a:ln>
              <a:headEnd type="none" w="med" len="med"/>
              <a:tailEnd type="none" w="med" len="med"/>
            </a:ln>
            <a:extLst/>
          </p:spPr>
          <p:style>
            <a:lnRef idx="0">
              <a:schemeClr val="accent5"/>
            </a:lnRef>
            <a:fillRef idx="3">
              <a:schemeClr val="accent5"/>
            </a:fillRef>
            <a:effectRef idx="3">
              <a:schemeClr val="accent5"/>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just" defTabSz="914400" rtl="0" eaLnBrk="0" fontAlgn="base" latinLnBrk="0" hangingPunct="0">
                <a:lnSpc>
                  <a:spcPct val="100000"/>
                </a:lnSpc>
                <a:spcBef>
                  <a:spcPct val="0"/>
                </a:spcBef>
                <a:spcAft>
                  <a:spcPct val="0"/>
                </a:spcAft>
                <a:buClrTx/>
                <a:buSzTx/>
                <a:buFontTx/>
                <a:buNone/>
                <a:tabLst/>
              </a:pPr>
              <a:endParaRPr kumimoji="0" lang="zh-CN" altLang="en-US" sz="1800" b="0" i="0" u="none" strike="noStrike" cap="none" normalizeH="0" baseline="0" dirty="0" smtClean="0">
                <a:ln>
                  <a:noFill/>
                </a:ln>
                <a:solidFill>
                  <a:schemeClr val="tx1"/>
                </a:solidFill>
                <a:effectLst/>
                <a:latin typeface="Arial" pitchFamily="34" charset="0"/>
              </a:endParaRPr>
            </a:p>
          </p:txBody>
        </p:sp>
        <p:sp>
          <p:nvSpPr>
            <p:cNvPr id="15" name="TextBox 14"/>
            <p:cNvSpPr txBox="1"/>
            <p:nvPr/>
          </p:nvSpPr>
          <p:spPr>
            <a:xfrm>
              <a:off x="752620" y="1609199"/>
              <a:ext cx="2729132" cy="4067780"/>
            </a:xfrm>
            <a:prstGeom prst="rect">
              <a:avLst/>
            </a:prstGeom>
            <a:noFill/>
          </p:spPr>
          <p:txBody>
            <a:bodyPr wrap="square" rtlCol="0">
              <a:spAutoFit/>
            </a:bodyPr>
            <a:lstStyle/>
            <a:p>
              <a:pPr algn="just">
                <a:lnSpc>
                  <a:spcPts val="2600"/>
                </a:lnSpc>
              </a:pPr>
              <a:r>
                <a:rPr lang="en-US" altLang="zh-CN" sz="2000" b="1" dirty="0" smtClean="0">
                  <a:solidFill>
                    <a:schemeClr val="bg1"/>
                  </a:solidFill>
                  <a:effectLst>
                    <a:outerShdw blurRad="38100" dist="38100" dir="2700000" algn="tl">
                      <a:srgbClr val="000000">
                        <a:alpha val="43137"/>
                      </a:srgbClr>
                    </a:outerShdw>
                  </a:effectLst>
                  <a:latin typeface="微软雅黑" pitchFamily="34" charset="-122"/>
                  <a:ea typeface="微软雅黑" pitchFamily="34" charset="-122"/>
                </a:rPr>
                <a:t>      </a:t>
              </a:r>
              <a:r>
                <a:rPr lang="zh-CN" altLang="zh-CN" sz="2000" b="1" dirty="0" smtClean="0">
                  <a:solidFill>
                    <a:srgbClr val="002060"/>
                  </a:solidFill>
                  <a:effectLst>
                    <a:outerShdw blurRad="38100" dist="38100" dir="2700000" algn="tl">
                      <a:srgbClr val="000000">
                        <a:alpha val="43137"/>
                      </a:srgbClr>
                    </a:outerShdw>
                  </a:effectLst>
                  <a:latin typeface="微软雅黑" pitchFamily="34" charset="-122"/>
                  <a:ea typeface="微软雅黑" pitchFamily="34" charset="-122"/>
                </a:rPr>
                <a:t>全省</a:t>
              </a:r>
              <a:r>
                <a:rPr lang="en-US" altLang="zh-CN" sz="2000" b="1" dirty="0">
                  <a:solidFill>
                    <a:srgbClr val="002060"/>
                  </a:solidFill>
                  <a:effectLst>
                    <a:outerShdw blurRad="38100" dist="38100" dir="2700000" algn="tl">
                      <a:srgbClr val="000000">
                        <a:alpha val="43137"/>
                      </a:srgbClr>
                    </a:outerShdw>
                  </a:effectLst>
                  <a:latin typeface="微软雅黑" pitchFamily="34" charset="-122"/>
                  <a:ea typeface="微软雅黑" pitchFamily="34" charset="-122"/>
                </a:rPr>
                <a:t>“</a:t>
              </a:r>
              <a:r>
                <a:rPr lang="zh-CN" altLang="zh-CN" sz="2000" b="1" dirty="0">
                  <a:solidFill>
                    <a:srgbClr val="002060"/>
                  </a:solidFill>
                  <a:effectLst>
                    <a:outerShdw blurRad="38100" dist="38100" dir="2700000" algn="tl">
                      <a:srgbClr val="000000">
                        <a:alpha val="43137"/>
                      </a:srgbClr>
                    </a:outerShdw>
                  </a:effectLst>
                  <a:latin typeface="微软雅黑" pitchFamily="34" charset="-122"/>
                  <a:ea typeface="微软雅黑" pitchFamily="34" charset="-122"/>
                </a:rPr>
                <a:t>基础教育百校数字化学习试点</a:t>
              </a:r>
              <a:r>
                <a:rPr lang="en-US" altLang="zh-CN" sz="2000" b="1" dirty="0">
                  <a:solidFill>
                    <a:srgbClr val="002060"/>
                  </a:solidFill>
                  <a:effectLst>
                    <a:outerShdw blurRad="38100" dist="38100" dir="2700000" algn="tl">
                      <a:srgbClr val="000000">
                        <a:alpha val="43137"/>
                      </a:srgbClr>
                    </a:outerShdw>
                  </a:effectLst>
                  <a:latin typeface="微软雅黑" pitchFamily="34" charset="-122"/>
                  <a:ea typeface="微软雅黑" pitchFamily="34" charset="-122"/>
                </a:rPr>
                <a:t>” </a:t>
              </a:r>
              <a:r>
                <a:rPr lang="zh-CN" altLang="zh-CN" sz="2000" b="1" dirty="0">
                  <a:solidFill>
                    <a:srgbClr val="002060"/>
                  </a:solidFill>
                  <a:effectLst>
                    <a:outerShdw blurRad="38100" dist="38100" dir="2700000" algn="tl">
                      <a:srgbClr val="000000">
                        <a:alpha val="43137"/>
                      </a:srgbClr>
                    </a:outerShdw>
                  </a:effectLst>
                  <a:latin typeface="微软雅黑" pitchFamily="34" charset="-122"/>
                  <a:ea typeface="微软雅黑" pitchFamily="34" charset="-122"/>
                </a:rPr>
                <a:t>工作启动后，常州市教育局积极响应江苏省教育厅的号召，稳步推进数字化学习试点工作。我们在调研的基础上，制订出常州市数字化学习试点工作方案，部署常州市数字化学习试点工作。</a:t>
              </a:r>
              <a:endParaRPr lang="en-US" altLang="zh-CN" sz="2000" b="1" dirty="0">
                <a:solidFill>
                  <a:srgbClr val="002060"/>
                </a:solidFill>
                <a:effectLst>
                  <a:outerShdw blurRad="38100" dist="38100" dir="2700000" algn="tl">
                    <a:srgbClr val="000000">
                      <a:alpha val="43137"/>
                    </a:srgbClr>
                  </a:outerShdw>
                </a:effectLst>
                <a:latin typeface="微软雅黑" pitchFamily="34" charset="-122"/>
                <a:ea typeface="微软雅黑" pitchFamily="34" charset="-122"/>
              </a:endParaRPr>
            </a:p>
            <a:p>
              <a:pPr algn="just"/>
              <a:endParaRPr lang="zh-CN" altLang="en-US" sz="2000" dirty="0"/>
            </a:p>
          </p:txBody>
        </p:sp>
      </p:grpSp>
      <p:sp>
        <p:nvSpPr>
          <p:cNvPr id="16" name="椭圆形标注 15"/>
          <p:cNvSpPr/>
          <p:nvPr/>
        </p:nvSpPr>
        <p:spPr bwMode="auto">
          <a:xfrm>
            <a:off x="6372117" y="1449376"/>
            <a:ext cx="2180492" cy="1506056"/>
          </a:xfrm>
          <a:prstGeom prst="wedgeEllipseCallout">
            <a:avLst/>
          </a:prstGeom>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wrap="none" anchor="ctr"/>
          <a:lstStyle/>
          <a:p>
            <a:pPr algn="ctr">
              <a:defRPr/>
            </a:pPr>
            <a:r>
              <a:rPr lang="en-US" altLang="zh-CN" sz="2000" b="1" dirty="0">
                <a:solidFill>
                  <a:srgbClr val="FF0000"/>
                </a:solidFill>
                <a:effectLst>
                  <a:outerShdw blurRad="38100" dist="38100" dir="2700000" algn="tl">
                    <a:srgbClr val="000000">
                      <a:alpha val="43137"/>
                    </a:srgbClr>
                  </a:outerShdw>
                </a:effectLst>
                <a:latin typeface="微软雅黑" pitchFamily="34" charset="-122"/>
                <a:ea typeface="微软雅黑" pitchFamily="34" charset="-122"/>
              </a:rPr>
              <a:t>13</a:t>
            </a:r>
            <a:r>
              <a:rPr lang="zh-CN" altLang="en-US" sz="2000" b="1" dirty="0">
                <a:solidFill>
                  <a:srgbClr val="FF0000"/>
                </a:solidFill>
                <a:effectLst>
                  <a:outerShdw blurRad="38100" dist="38100" dir="2700000" algn="tl">
                    <a:srgbClr val="000000">
                      <a:alpha val="43137"/>
                    </a:srgbClr>
                  </a:outerShdw>
                </a:effectLst>
                <a:latin typeface="微软雅黑" pitchFamily="34" charset="-122"/>
                <a:ea typeface="微软雅黑" pitchFamily="34" charset="-122"/>
              </a:rPr>
              <a:t>所省级</a:t>
            </a:r>
            <a:endParaRPr lang="en-US" altLang="zh-CN" sz="2000" b="1" dirty="0">
              <a:solidFill>
                <a:srgbClr val="FF0000"/>
              </a:solidFill>
              <a:effectLst>
                <a:outerShdw blurRad="38100" dist="38100" dir="2700000" algn="tl">
                  <a:srgbClr val="000000">
                    <a:alpha val="43137"/>
                  </a:srgbClr>
                </a:outerShdw>
              </a:effectLst>
              <a:latin typeface="微软雅黑" pitchFamily="34" charset="-122"/>
              <a:ea typeface="微软雅黑" pitchFamily="34" charset="-122"/>
            </a:endParaRPr>
          </a:p>
          <a:p>
            <a:pPr algn="ctr">
              <a:defRPr/>
            </a:pPr>
            <a:r>
              <a:rPr lang="zh-CN" altLang="en-US" sz="2000" b="1" dirty="0">
                <a:solidFill>
                  <a:srgbClr val="FF0000"/>
                </a:solidFill>
                <a:effectLst>
                  <a:outerShdw blurRad="38100" dist="38100" dir="2700000" algn="tl">
                    <a:srgbClr val="000000">
                      <a:alpha val="43137"/>
                    </a:srgbClr>
                  </a:outerShdw>
                </a:effectLst>
                <a:latin typeface="微软雅黑" pitchFamily="34" charset="-122"/>
                <a:ea typeface="微软雅黑" pitchFamily="34" charset="-122"/>
              </a:rPr>
              <a:t>数字化学习试点</a:t>
            </a:r>
          </a:p>
        </p:txBody>
      </p:sp>
    </p:spTree>
    <p:extLst>
      <p:ext uri="{BB962C8B-B14F-4D97-AF65-F5344CB8AC3E}">
        <p14:creationId xmlns:p14="http://schemas.microsoft.com/office/powerpoint/2010/main" val="270177254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1000"/>
                            </p:stCondLst>
                            <p:childTnLst>
                              <p:par>
                                <p:cTn id="9" presetID="10" presetClass="entr" presetSubtype="0" fill="hold" nodeType="afterEffect">
                                  <p:stCondLst>
                                    <p:cond delay="50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2000"/>
                            </p:stCondLst>
                            <p:childTnLst>
                              <p:par>
                                <p:cTn id="13" presetID="10" presetClass="entr" presetSubtype="0" fill="hold" nodeType="afterEffect">
                                  <p:stCondLst>
                                    <p:cond delay="50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3000"/>
                            </p:stCondLst>
                            <p:childTnLst>
                              <p:par>
                                <p:cTn id="17" presetID="10" presetClass="entr" presetSubtype="0" fill="hold" grpId="0" nodeType="afterEffect">
                                  <p:stCondLst>
                                    <p:cond delay="50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26"/>
          <p:cNvSpPr>
            <a:spLocks noChangeShapeType="1"/>
          </p:cNvSpPr>
          <p:nvPr/>
        </p:nvSpPr>
        <p:spPr bwMode="gray">
          <a:xfrm>
            <a:off x="840161" y="938064"/>
            <a:ext cx="6252120" cy="26942"/>
          </a:xfrm>
          <a:prstGeom prst="line">
            <a:avLst/>
          </a:prstGeom>
          <a:noFill/>
          <a:ln w="25400">
            <a:solidFill>
              <a:schemeClr val="tx2"/>
            </a:solidFill>
            <a:prstDash val="sysDot"/>
            <a:round/>
            <a:headEnd/>
            <a:tailEnd type="oval"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5" name="Rectangle 27"/>
          <p:cNvSpPr>
            <a:spLocks noChangeArrowheads="1"/>
          </p:cNvSpPr>
          <p:nvPr/>
        </p:nvSpPr>
        <p:spPr bwMode="ltGray">
          <a:xfrm rot="3419336">
            <a:off x="555997" y="361802"/>
            <a:ext cx="479425" cy="520700"/>
          </a:xfrm>
          <a:prstGeom prst="rect">
            <a:avLst/>
          </a:prstGeom>
          <a:gradFill rotWithShape="1">
            <a:gsLst>
              <a:gs pos="0">
                <a:srgbClr val="990099"/>
              </a:gs>
              <a:gs pos="100000">
                <a:srgbClr val="470047"/>
              </a:gs>
            </a:gsLst>
            <a:lin ang="5400000" scaled="1"/>
          </a:gradFill>
          <a:ln w="9525">
            <a:miter lim="800000"/>
            <a:headEnd/>
            <a:tailEnd/>
          </a:ln>
          <a:scene3d>
            <a:camera prst="legacyPerspectiveFront">
              <a:rot lat="0" lon="1500000" rev="0"/>
            </a:camera>
            <a:lightRig rig="legacyFlat4" dir="b"/>
          </a:scene3d>
          <a:sp3d extrusionH="430200" prstMaterial="legacyMatte">
            <a:bevelT w="13500" h="13500" prst="angle"/>
            <a:bevelB w="13500" h="13500" prst="angle"/>
            <a:extrusionClr>
              <a:srgbClr val="990099"/>
            </a:extrusionClr>
          </a:sp3d>
        </p:spPr>
        <p:txBody>
          <a:bodyPr wrap="none" anchor="ctr">
            <a:flatTx/>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endParaRPr lang="zh-CN" altLang="en-US" sz="1800">
              <a:ea typeface="宋体" charset="-122"/>
            </a:endParaRPr>
          </a:p>
        </p:txBody>
      </p:sp>
      <p:sp>
        <p:nvSpPr>
          <p:cNvPr id="6" name="Text Box 28"/>
          <p:cNvSpPr txBox="1">
            <a:spLocks noChangeArrowheads="1"/>
          </p:cNvSpPr>
          <p:nvPr/>
        </p:nvSpPr>
        <p:spPr bwMode="gray">
          <a:xfrm>
            <a:off x="611560" y="404664"/>
            <a:ext cx="354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r>
              <a:rPr lang="en-US" altLang="zh-CN" sz="2400" b="1">
                <a:solidFill>
                  <a:srgbClr val="FFFFFF"/>
                </a:solidFill>
                <a:ea typeface="宋体" charset="-122"/>
              </a:rPr>
              <a:t>5</a:t>
            </a:r>
          </a:p>
        </p:txBody>
      </p:sp>
      <p:sp>
        <p:nvSpPr>
          <p:cNvPr id="7" name="Text Box 32"/>
          <p:cNvSpPr txBox="1">
            <a:spLocks noChangeArrowheads="1"/>
          </p:cNvSpPr>
          <p:nvPr/>
        </p:nvSpPr>
        <p:spPr bwMode="gray">
          <a:xfrm>
            <a:off x="1456110" y="452289"/>
            <a:ext cx="53142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spcBef>
                <a:spcPct val="0"/>
              </a:spcBef>
              <a:buFontTx/>
              <a:buNone/>
            </a:pPr>
            <a:r>
              <a:rPr lang="zh-CN" altLang="zh-CN" sz="2000" dirty="0">
                <a:effectLst>
                  <a:outerShdw blurRad="38100" dist="38100" dir="2700000" algn="tl">
                    <a:srgbClr val="000000">
                      <a:alpha val="43137"/>
                    </a:srgbClr>
                  </a:outerShdw>
                </a:effectLst>
                <a:latin typeface="方正粗宋简体" pitchFamily="65" charset="-122"/>
                <a:ea typeface="方正粗宋简体" pitchFamily="65" charset="-122"/>
              </a:rPr>
              <a:t>以微课程建设为突破口推进数字化学习的研究</a:t>
            </a:r>
            <a:endParaRPr lang="en-US" altLang="zh-CN" sz="2000" dirty="0">
              <a:effectLst>
                <a:outerShdw blurRad="38100" dist="38100" dir="2700000" algn="tl">
                  <a:srgbClr val="000000">
                    <a:alpha val="43137"/>
                  </a:srgbClr>
                </a:outerShdw>
              </a:effectLst>
              <a:latin typeface="方正粗宋简体" pitchFamily="65" charset="-122"/>
              <a:ea typeface="方正粗宋简体" pitchFamily="65" charset="-122"/>
            </a:endParaRPr>
          </a:p>
        </p:txBody>
      </p:sp>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7446" y="1556792"/>
            <a:ext cx="7520960" cy="46805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7446" y="1556792"/>
            <a:ext cx="7520960" cy="46805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6890" y="1566168"/>
            <a:ext cx="7543780" cy="46711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5383694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31746"/>
                                        </p:tgtEl>
                                        <p:attrNameLst>
                                          <p:attrName>style.visibility</p:attrName>
                                        </p:attrNameLst>
                                      </p:cBhvr>
                                      <p:to>
                                        <p:strVal val="visible"/>
                                      </p:to>
                                    </p:set>
                                    <p:animEffect transition="in" filter="fade">
                                      <p:cBhvr>
                                        <p:cTn id="7" dur="500"/>
                                        <p:tgtEl>
                                          <p:spTgt spid="31746"/>
                                        </p:tgtEl>
                                      </p:cBhvr>
                                    </p:animEffect>
                                  </p:childTnLst>
                                </p:cTn>
                              </p:par>
                            </p:childTnLst>
                          </p:cTn>
                        </p:par>
                        <p:par>
                          <p:cTn id="8" fill="hold">
                            <p:stCondLst>
                              <p:cond delay="1500"/>
                            </p:stCondLst>
                            <p:childTnLst>
                              <p:par>
                                <p:cTn id="9" presetID="10" presetClass="entr" presetSubtype="0" fill="hold" nodeType="afterEffect">
                                  <p:stCondLst>
                                    <p:cond delay="1000"/>
                                  </p:stCondLst>
                                  <p:childTnLst>
                                    <p:set>
                                      <p:cBhvr>
                                        <p:cTn id="10" dur="1" fill="hold">
                                          <p:stCondLst>
                                            <p:cond delay="0"/>
                                          </p:stCondLst>
                                        </p:cTn>
                                        <p:tgtEl>
                                          <p:spTgt spid="31749"/>
                                        </p:tgtEl>
                                        <p:attrNameLst>
                                          <p:attrName>style.visibility</p:attrName>
                                        </p:attrNameLst>
                                      </p:cBhvr>
                                      <p:to>
                                        <p:strVal val="visible"/>
                                      </p:to>
                                    </p:set>
                                    <p:animEffect transition="in" filter="fade">
                                      <p:cBhvr>
                                        <p:cTn id="11" dur="500"/>
                                        <p:tgtEl>
                                          <p:spTgt spid="31749"/>
                                        </p:tgtEl>
                                      </p:cBhvr>
                                    </p:animEffect>
                                  </p:childTnLst>
                                </p:cTn>
                              </p:par>
                            </p:childTnLst>
                          </p:cTn>
                        </p:par>
                        <p:par>
                          <p:cTn id="12" fill="hold">
                            <p:stCondLst>
                              <p:cond delay="3000"/>
                            </p:stCondLst>
                            <p:childTnLst>
                              <p:par>
                                <p:cTn id="13" presetID="10" presetClass="entr" presetSubtype="0" fill="hold" nodeType="afterEffect">
                                  <p:stCondLst>
                                    <p:cond delay="1000"/>
                                  </p:stCondLst>
                                  <p:childTnLst>
                                    <p:set>
                                      <p:cBhvr>
                                        <p:cTn id="14" dur="1" fill="hold">
                                          <p:stCondLst>
                                            <p:cond delay="0"/>
                                          </p:stCondLst>
                                        </p:cTn>
                                        <p:tgtEl>
                                          <p:spTgt spid="31748"/>
                                        </p:tgtEl>
                                        <p:attrNameLst>
                                          <p:attrName>style.visibility</p:attrName>
                                        </p:attrNameLst>
                                      </p:cBhvr>
                                      <p:to>
                                        <p:strVal val="visible"/>
                                      </p:to>
                                    </p:set>
                                    <p:animEffect transition="in" filter="fade">
                                      <p:cBhvr>
                                        <p:cTn id="15" dur="500"/>
                                        <p:tgtEl>
                                          <p:spTgt spid="317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13"/>
          <p:cNvSpPr>
            <a:spLocks noChangeArrowheads="1"/>
          </p:cNvSpPr>
          <p:nvPr/>
        </p:nvSpPr>
        <p:spPr bwMode="gray">
          <a:xfrm>
            <a:off x="683568" y="2383681"/>
            <a:ext cx="2587625" cy="2498725"/>
          </a:xfrm>
          <a:prstGeom prst="roundRect">
            <a:avLst>
              <a:gd name="adj" fmla="val 4639"/>
            </a:avLst>
          </a:prstGeom>
          <a:gradFill rotWithShape="1">
            <a:gsLst>
              <a:gs pos="0">
                <a:srgbClr val="FDFDFD"/>
              </a:gs>
              <a:gs pos="100000">
                <a:srgbClr val="D7D7D7"/>
              </a:gs>
            </a:gsLst>
            <a:lin ang="5400000" scaled="1"/>
          </a:gradFill>
          <a:ln w="19050">
            <a:solidFill>
              <a:srgbClr val="C0C0C0"/>
            </a:solidFill>
            <a:round/>
            <a:headEnd/>
            <a:tailEnd/>
          </a:ln>
          <a:effectLst>
            <a:outerShdw dist="53882" dir="2700000" algn="ctr" rotWithShape="0">
              <a:srgbClr val="292929">
                <a:alpha val="50000"/>
              </a:srgbClr>
            </a:outerShdw>
          </a:effec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endParaRPr lang="zh-CN" altLang="en-US" sz="1800">
              <a:ea typeface="宋体" charset="-122"/>
            </a:endParaRPr>
          </a:p>
        </p:txBody>
      </p:sp>
      <p:sp>
        <p:nvSpPr>
          <p:cNvPr id="6153" name="AutoShape 14"/>
          <p:cNvSpPr>
            <a:spLocks noChangeArrowheads="1"/>
          </p:cNvSpPr>
          <p:nvPr/>
        </p:nvSpPr>
        <p:spPr bwMode="ltGray">
          <a:xfrm>
            <a:off x="781993" y="2132856"/>
            <a:ext cx="2355850" cy="523875"/>
          </a:xfrm>
          <a:prstGeom prst="roundRect">
            <a:avLst>
              <a:gd name="adj" fmla="val 16667"/>
            </a:avLst>
          </a:prstGeom>
          <a:solidFill>
            <a:schemeClr val="hlink"/>
          </a:solidFill>
          <a:ln w="38100" algn="ctr">
            <a:solidFill>
              <a:srgbClr val="FFFFFF">
                <a:alpha val="70195"/>
              </a:srgbClr>
            </a:solidFill>
            <a:round/>
            <a:headEnd/>
            <a:tailEnd/>
          </a:ln>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endParaRPr lang="zh-CN" altLang="en-US" sz="1800">
              <a:ea typeface="宋体" charset="-122"/>
            </a:endParaRPr>
          </a:p>
        </p:txBody>
      </p:sp>
      <p:sp>
        <p:nvSpPr>
          <p:cNvPr id="6154" name="AutoShape 15"/>
          <p:cNvSpPr>
            <a:spLocks noChangeArrowheads="1"/>
          </p:cNvSpPr>
          <p:nvPr/>
        </p:nvSpPr>
        <p:spPr bwMode="ltGray">
          <a:xfrm>
            <a:off x="818505" y="2164606"/>
            <a:ext cx="2273300" cy="127000"/>
          </a:xfrm>
          <a:prstGeom prst="roundRect">
            <a:avLst>
              <a:gd name="adj" fmla="val 28356"/>
            </a:avLst>
          </a:prstGeom>
          <a:gradFill rotWithShape="1">
            <a:gsLst>
              <a:gs pos="0">
                <a:srgbClr val="FFFFFF">
                  <a:alpha val="70000"/>
                </a:srgbClr>
              </a:gs>
              <a:gs pos="100000">
                <a:schemeClr val="hlink">
                  <a:alpha val="70000"/>
                </a:scheme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endParaRPr lang="zh-CN" altLang="en-US" sz="1800">
              <a:ea typeface="宋体" charset="-122"/>
            </a:endParaRPr>
          </a:p>
        </p:txBody>
      </p:sp>
      <p:sp>
        <p:nvSpPr>
          <p:cNvPr id="6156" name="Rectangle 16"/>
          <p:cNvSpPr>
            <a:spLocks noChangeArrowheads="1"/>
          </p:cNvSpPr>
          <p:nvPr/>
        </p:nvSpPr>
        <p:spPr bwMode="black">
          <a:xfrm>
            <a:off x="962968" y="2183656"/>
            <a:ext cx="1979612"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defRPr/>
            </a:pPr>
            <a:r>
              <a:rPr lang="zh-CN" altLang="zh-CN" sz="2000" b="1" dirty="0" smtClean="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多元的推进策略</a:t>
            </a:r>
            <a:endParaRPr lang="en-US" altLang="zh-CN" sz="2000" b="1" dirty="0" smtClean="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6158" name="Text Box 18"/>
          <p:cNvSpPr txBox="1">
            <a:spLocks noChangeArrowheads="1"/>
          </p:cNvSpPr>
          <p:nvPr/>
        </p:nvSpPr>
        <p:spPr bwMode="gray">
          <a:xfrm>
            <a:off x="828030" y="2926606"/>
            <a:ext cx="2262188" cy="150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285750" indent="-285750">
              <a:lnSpc>
                <a:spcPts val="2200"/>
              </a:lnSpc>
              <a:buFont typeface="Wingdings" panose="05000000000000000000" pitchFamily="2" charset="2"/>
              <a:buChar char="u"/>
              <a:defRPr/>
            </a:pPr>
            <a:r>
              <a:rPr lang="zh-CN" altLang="zh-CN" sz="2000" dirty="0" smtClean="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组织形式</a:t>
            </a:r>
            <a:endParaRPr lang="en-US" altLang="zh-CN" sz="2000" dirty="0" smtClean="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marL="285750" indent="-285750">
              <a:lnSpc>
                <a:spcPts val="2200"/>
              </a:lnSpc>
              <a:buFont typeface="Wingdings" panose="05000000000000000000" pitchFamily="2" charset="2"/>
              <a:buChar char="u"/>
              <a:defRPr/>
            </a:pPr>
            <a:r>
              <a:rPr lang="zh-CN" altLang="en-US" sz="2000" dirty="0" smtClean="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硬件配置</a:t>
            </a:r>
            <a:endParaRPr lang="en-US" altLang="zh-CN" sz="2000" dirty="0" smtClean="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marL="285750" indent="-285750">
              <a:lnSpc>
                <a:spcPts val="2200"/>
              </a:lnSpc>
              <a:buFont typeface="Wingdings" panose="05000000000000000000" pitchFamily="2" charset="2"/>
              <a:buChar char="u"/>
              <a:defRPr/>
            </a:pPr>
            <a:r>
              <a:rPr lang="zh-CN" altLang="en-US" sz="2000" dirty="0" smtClean="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平台建设</a:t>
            </a:r>
            <a:endParaRPr lang="en-US" altLang="zh-CN" sz="2000" dirty="0" smtClean="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marL="285750" indent="-285750">
              <a:lnSpc>
                <a:spcPts val="2200"/>
              </a:lnSpc>
              <a:buFont typeface="Wingdings" panose="05000000000000000000" pitchFamily="2" charset="2"/>
              <a:buChar char="u"/>
              <a:defRPr/>
            </a:pPr>
            <a:r>
              <a:rPr lang="zh-CN" altLang="en-US" sz="2000" dirty="0" smtClean="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推进学科</a:t>
            </a:r>
            <a:endParaRPr lang="en-US" altLang="zh-CN" sz="2000" dirty="0" smtClean="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marL="285750" indent="-285750">
              <a:lnSpc>
                <a:spcPts val="2200"/>
              </a:lnSpc>
              <a:buFont typeface="Wingdings" panose="05000000000000000000" pitchFamily="2" charset="2"/>
              <a:buChar char="u"/>
              <a:defRPr/>
            </a:pPr>
            <a:r>
              <a:rPr lang="zh-CN" altLang="en-US" sz="2000" dirty="0" smtClean="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学校类型</a:t>
            </a:r>
            <a:endParaRPr lang="en-US" altLang="zh-CN" sz="2000" dirty="0" smtClean="0">
              <a:solidFill>
                <a:srgbClr val="0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2" name="Rectangle 4"/>
          <p:cNvSpPr txBox="1">
            <a:spLocks noChangeArrowheads="1"/>
          </p:cNvSpPr>
          <p:nvPr/>
        </p:nvSpPr>
        <p:spPr bwMode="gray">
          <a:xfrm>
            <a:off x="1066800" y="228600"/>
            <a:ext cx="6934200" cy="914400"/>
          </a:xfrm>
          <a:prstGeom prst="rect">
            <a:avLst/>
          </a:prstGeom>
          <a:noFill/>
          <a:ln w="9525">
            <a:noFill/>
            <a:miter lim="800000"/>
            <a:headEnd/>
            <a:tailEnd/>
          </a:ln>
          <a:effectLst>
            <a:outerShdw dist="17961" dir="2700000" algn="ctr" rotWithShape="0">
              <a:schemeClr val="bg2"/>
            </a:outerShdw>
          </a:effectLst>
        </p:spPr>
        <p:txBody>
          <a:bodyPr anchor="ctr"/>
          <a:lstStyle>
            <a:lvl1pPr algn="l" rtl="0" eaLnBrk="0" fontAlgn="base" hangingPunct="0">
              <a:spcBef>
                <a:spcPct val="0"/>
              </a:spcBef>
              <a:spcAft>
                <a:spcPct val="0"/>
              </a:spcAft>
              <a:defRPr sz="4400" b="1">
                <a:solidFill>
                  <a:schemeClr val="tx1"/>
                </a:solidFill>
                <a:latin typeface="+mj-lt"/>
                <a:ea typeface="+mj-ea"/>
                <a:cs typeface="+mj-cs"/>
              </a:defRPr>
            </a:lvl1pPr>
            <a:lvl2pPr algn="l" rtl="0" eaLnBrk="0" fontAlgn="base" hangingPunct="0">
              <a:spcBef>
                <a:spcPct val="0"/>
              </a:spcBef>
              <a:spcAft>
                <a:spcPct val="0"/>
              </a:spcAft>
              <a:defRPr sz="4400" b="1">
                <a:solidFill>
                  <a:schemeClr val="tx1"/>
                </a:solidFill>
                <a:latin typeface="Arial" pitchFamily="34" charset="0"/>
                <a:cs typeface="Arial" pitchFamily="34" charset="0"/>
              </a:defRPr>
            </a:lvl2pPr>
            <a:lvl3pPr algn="l" rtl="0" eaLnBrk="0" fontAlgn="base" hangingPunct="0">
              <a:spcBef>
                <a:spcPct val="0"/>
              </a:spcBef>
              <a:spcAft>
                <a:spcPct val="0"/>
              </a:spcAft>
              <a:defRPr sz="4400" b="1">
                <a:solidFill>
                  <a:schemeClr val="tx1"/>
                </a:solidFill>
                <a:latin typeface="Arial" pitchFamily="34" charset="0"/>
                <a:cs typeface="Arial" pitchFamily="34" charset="0"/>
              </a:defRPr>
            </a:lvl3pPr>
            <a:lvl4pPr algn="l" rtl="0" eaLnBrk="0" fontAlgn="base" hangingPunct="0">
              <a:spcBef>
                <a:spcPct val="0"/>
              </a:spcBef>
              <a:spcAft>
                <a:spcPct val="0"/>
              </a:spcAft>
              <a:defRPr sz="4400" b="1">
                <a:solidFill>
                  <a:schemeClr val="tx1"/>
                </a:solidFill>
                <a:latin typeface="Arial" pitchFamily="34" charset="0"/>
                <a:cs typeface="Arial" pitchFamily="34" charset="0"/>
              </a:defRPr>
            </a:lvl4pPr>
            <a:lvl5pPr algn="l" rtl="0" eaLnBrk="0" fontAlgn="base" hangingPunct="0">
              <a:spcBef>
                <a:spcPct val="0"/>
              </a:spcBef>
              <a:spcAft>
                <a:spcPct val="0"/>
              </a:spcAft>
              <a:defRPr sz="4400" b="1">
                <a:solidFill>
                  <a:schemeClr val="tx1"/>
                </a:solidFill>
                <a:latin typeface="Arial" pitchFamily="34" charset="0"/>
                <a:cs typeface="Arial" pitchFamily="34" charset="0"/>
              </a:defRPr>
            </a:lvl5pPr>
            <a:lvl6pPr marL="457200" algn="l" rtl="0" fontAlgn="base">
              <a:spcBef>
                <a:spcPct val="0"/>
              </a:spcBef>
              <a:spcAft>
                <a:spcPct val="0"/>
              </a:spcAft>
              <a:defRPr sz="4400" b="1">
                <a:solidFill>
                  <a:schemeClr val="tx1"/>
                </a:solidFill>
                <a:latin typeface="Arial" pitchFamily="34" charset="0"/>
                <a:cs typeface="Arial" pitchFamily="34" charset="0"/>
              </a:defRPr>
            </a:lvl6pPr>
            <a:lvl7pPr marL="914400" algn="l" rtl="0" fontAlgn="base">
              <a:spcBef>
                <a:spcPct val="0"/>
              </a:spcBef>
              <a:spcAft>
                <a:spcPct val="0"/>
              </a:spcAft>
              <a:defRPr sz="4400" b="1">
                <a:solidFill>
                  <a:schemeClr val="tx1"/>
                </a:solidFill>
                <a:latin typeface="Arial" pitchFamily="34" charset="0"/>
                <a:cs typeface="Arial" pitchFamily="34" charset="0"/>
              </a:defRPr>
            </a:lvl7pPr>
            <a:lvl8pPr marL="1371600" algn="l" rtl="0" fontAlgn="base">
              <a:spcBef>
                <a:spcPct val="0"/>
              </a:spcBef>
              <a:spcAft>
                <a:spcPct val="0"/>
              </a:spcAft>
              <a:defRPr sz="4400" b="1">
                <a:solidFill>
                  <a:schemeClr val="tx1"/>
                </a:solidFill>
                <a:latin typeface="Arial" pitchFamily="34" charset="0"/>
                <a:cs typeface="Arial" pitchFamily="34" charset="0"/>
              </a:defRPr>
            </a:lvl8pPr>
            <a:lvl9pPr marL="1828800" algn="l" rtl="0" fontAlgn="base">
              <a:spcBef>
                <a:spcPct val="0"/>
              </a:spcBef>
              <a:spcAft>
                <a:spcPct val="0"/>
              </a:spcAft>
              <a:defRPr sz="4400" b="1">
                <a:solidFill>
                  <a:schemeClr val="tx1"/>
                </a:solidFill>
                <a:latin typeface="Arial" pitchFamily="34" charset="0"/>
                <a:cs typeface="Arial" pitchFamily="34" charset="0"/>
              </a:defRPr>
            </a:lvl9pPr>
          </a:lstStyle>
          <a:p>
            <a:pPr eaLnBrk="1" hangingPunct="1">
              <a:defRPr/>
            </a:pPr>
            <a:r>
              <a:rPr lang="zh-CN" altLang="en-US" kern="0" dirty="0" smtClean="0">
                <a:solidFill>
                  <a:schemeClr val="bg1">
                    <a:lumMod val="25000"/>
                  </a:schemeClr>
                </a:solidFill>
                <a:effectLst>
                  <a:outerShdw blurRad="38100" dist="38100" dir="2700000" algn="tl">
                    <a:srgbClr val="000000">
                      <a:alpha val="43137"/>
                    </a:srgbClr>
                  </a:outerShdw>
                </a:effectLst>
                <a:latin typeface="方正粗倩简体" panose="03000509000000000000" pitchFamily="65" charset="-122"/>
                <a:ea typeface="方正粗倩简体" panose="03000509000000000000" pitchFamily="65" charset="-122"/>
              </a:rPr>
              <a:t>三、特  色</a:t>
            </a:r>
            <a:endParaRPr lang="en-US" altLang="zh-CN" kern="0" dirty="0" smtClean="0">
              <a:solidFill>
                <a:schemeClr val="bg1">
                  <a:lumMod val="25000"/>
                </a:schemeClr>
              </a:solidFill>
              <a:effectLst>
                <a:outerShdw blurRad="38100" dist="38100" dir="2700000" algn="tl">
                  <a:srgbClr val="000000">
                    <a:alpha val="43137"/>
                  </a:srgbClr>
                </a:outerShdw>
              </a:effectLst>
              <a:latin typeface="方正粗倩简体" panose="03000509000000000000" pitchFamily="65" charset="-122"/>
              <a:ea typeface="方正粗倩简体" panose="03000509000000000000" pitchFamily="65" charset="-122"/>
            </a:endParaRPr>
          </a:p>
        </p:txBody>
      </p:sp>
      <p:pic>
        <p:nvPicPr>
          <p:cNvPr id="48" name="内容占位符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514948" y="1988840"/>
            <a:ext cx="5436096" cy="3674485"/>
          </a:xfrm>
          <a:prstGeom prst="rect">
            <a:avLst/>
          </a:prstGeom>
          <a:ln>
            <a:noFill/>
          </a:ln>
          <a:effectLst>
            <a:softEdge rad="112500"/>
          </a:effectLst>
        </p:spPr>
      </p:pic>
      <p:pic>
        <p:nvPicPr>
          <p:cNvPr id="49" name="图片 4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19563" y="4005063"/>
            <a:ext cx="2004565" cy="1544709"/>
          </a:xfrm>
          <a:prstGeom prst="rect">
            <a:avLst/>
          </a:prstGeom>
          <a:ln>
            <a:noFill/>
          </a:ln>
          <a:effectLst>
            <a:softEdge rad="112500"/>
          </a:effectLst>
        </p:spPr>
      </p:pic>
      <p:pic>
        <p:nvPicPr>
          <p:cNvPr id="50" name="图片 4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48264" y="4195244"/>
            <a:ext cx="1688852" cy="1334734"/>
          </a:xfrm>
          <a:prstGeom prst="rect">
            <a:avLst/>
          </a:prstGeom>
          <a:ln>
            <a:noFill/>
          </a:ln>
          <a:effectLst>
            <a:softEdge rad="112500"/>
          </a:effectLst>
        </p:spPr>
      </p:pic>
      <p:pic>
        <p:nvPicPr>
          <p:cNvPr id="66"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44208" y="1645371"/>
            <a:ext cx="2360559" cy="147661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7"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84808" y="1563664"/>
            <a:ext cx="2615384" cy="159534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0654028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153"/>
                                        </p:tgtEl>
                                        <p:attrNameLst>
                                          <p:attrName>style.visibility</p:attrName>
                                        </p:attrNameLst>
                                      </p:cBhvr>
                                      <p:to>
                                        <p:strVal val="visible"/>
                                      </p:to>
                                    </p:set>
                                    <p:animEffect transition="in" filter="fade">
                                      <p:cBhvr>
                                        <p:cTn id="12" dur="1000"/>
                                        <p:tgtEl>
                                          <p:spTgt spid="6153"/>
                                        </p:tgtEl>
                                      </p:cBhvr>
                                    </p:animEffect>
                                    <p:anim calcmode="lin" valueType="num">
                                      <p:cBhvr>
                                        <p:cTn id="13" dur="1000" fill="hold"/>
                                        <p:tgtEl>
                                          <p:spTgt spid="6153"/>
                                        </p:tgtEl>
                                        <p:attrNameLst>
                                          <p:attrName>ppt_x</p:attrName>
                                        </p:attrNameLst>
                                      </p:cBhvr>
                                      <p:tavLst>
                                        <p:tav tm="0">
                                          <p:val>
                                            <p:strVal val="#ppt_x"/>
                                          </p:val>
                                        </p:tav>
                                        <p:tav tm="100000">
                                          <p:val>
                                            <p:strVal val="#ppt_x"/>
                                          </p:val>
                                        </p:tav>
                                      </p:tavLst>
                                    </p:anim>
                                    <p:anim calcmode="lin" valueType="num">
                                      <p:cBhvr>
                                        <p:cTn id="14" dur="1000" fill="hold"/>
                                        <p:tgtEl>
                                          <p:spTgt spid="615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154"/>
                                        </p:tgtEl>
                                        <p:attrNameLst>
                                          <p:attrName>style.visibility</p:attrName>
                                        </p:attrNameLst>
                                      </p:cBhvr>
                                      <p:to>
                                        <p:strVal val="visible"/>
                                      </p:to>
                                    </p:set>
                                    <p:animEffect transition="in" filter="fade">
                                      <p:cBhvr>
                                        <p:cTn id="17" dur="1000"/>
                                        <p:tgtEl>
                                          <p:spTgt spid="6154"/>
                                        </p:tgtEl>
                                      </p:cBhvr>
                                    </p:animEffect>
                                    <p:anim calcmode="lin" valueType="num">
                                      <p:cBhvr>
                                        <p:cTn id="18" dur="1000" fill="hold"/>
                                        <p:tgtEl>
                                          <p:spTgt spid="6154"/>
                                        </p:tgtEl>
                                        <p:attrNameLst>
                                          <p:attrName>ppt_x</p:attrName>
                                        </p:attrNameLst>
                                      </p:cBhvr>
                                      <p:tavLst>
                                        <p:tav tm="0">
                                          <p:val>
                                            <p:strVal val="#ppt_x"/>
                                          </p:val>
                                        </p:tav>
                                        <p:tav tm="100000">
                                          <p:val>
                                            <p:strVal val="#ppt_x"/>
                                          </p:val>
                                        </p:tav>
                                      </p:tavLst>
                                    </p:anim>
                                    <p:anim calcmode="lin" valueType="num">
                                      <p:cBhvr>
                                        <p:cTn id="19" dur="1000" fill="hold"/>
                                        <p:tgtEl>
                                          <p:spTgt spid="615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156"/>
                                        </p:tgtEl>
                                        <p:attrNameLst>
                                          <p:attrName>style.visibility</p:attrName>
                                        </p:attrNameLst>
                                      </p:cBhvr>
                                      <p:to>
                                        <p:strVal val="visible"/>
                                      </p:to>
                                    </p:set>
                                    <p:animEffect transition="in" filter="fade">
                                      <p:cBhvr>
                                        <p:cTn id="22" dur="1000"/>
                                        <p:tgtEl>
                                          <p:spTgt spid="6156"/>
                                        </p:tgtEl>
                                      </p:cBhvr>
                                    </p:animEffect>
                                    <p:anim calcmode="lin" valueType="num">
                                      <p:cBhvr>
                                        <p:cTn id="23" dur="1000" fill="hold"/>
                                        <p:tgtEl>
                                          <p:spTgt spid="6156"/>
                                        </p:tgtEl>
                                        <p:attrNameLst>
                                          <p:attrName>ppt_x</p:attrName>
                                        </p:attrNameLst>
                                      </p:cBhvr>
                                      <p:tavLst>
                                        <p:tav tm="0">
                                          <p:val>
                                            <p:strVal val="#ppt_x"/>
                                          </p:val>
                                        </p:tav>
                                        <p:tav tm="100000">
                                          <p:val>
                                            <p:strVal val="#ppt_x"/>
                                          </p:val>
                                        </p:tav>
                                      </p:tavLst>
                                    </p:anim>
                                    <p:anim calcmode="lin" valueType="num">
                                      <p:cBhvr>
                                        <p:cTn id="24" dur="1000" fill="hold"/>
                                        <p:tgtEl>
                                          <p:spTgt spid="615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158"/>
                                        </p:tgtEl>
                                        <p:attrNameLst>
                                          <p:attrName>style.visibility</p:attrName>
                                        </p:attrNameLst>
                                      </p:cBhvr>
                                      <p:to>
                                        <p:strVal val="visible"/>
                                      </p:to>
                                    </p:set>
                                    <p:animEffect transition="in" filter="fade">
                                      <p:cBhvr>
                                        <p:cTn id="27" dur="1000"/>
                                        <p:tgtEl>
                                          <p:spTgt spid="6158"/>
                                        </p:tgtEl>
                                      </p:cBhvr>
                                    </p:animEffect>
                                    <p:anim calcmode="lin" valueType="num">
                                      <p:cBhvr>
                                        <p:cTn id="28" dur="1000" fill="hold"/>
                                        <p:tgtEl>
                                          <p:spTgt spid="6158"/>
                                        </p:tgtEl>
                                        <p:attrNameLst>
                                          <p:attrName>ppt_x</p:attrName>
                                        </p:attrNameLst>
                                      </p:cBhvr>
                                      <p:tavLst>
                                        <p:tav tm="0">
                                          <p:val>
                                            <p:strVal val="#ppt_x"/>
                                          </p:val>
                                        </p:tav>
                                        <p:tav tm="100000">
                                          <p:val>
                                            <p:strVal val="#ppt_x"/>
                                          </p:val>
                                        </p:tav>
                                      </p:tavLst>
                                    </p:anim>
                                    <p:anim calcmode="lin" valueType="num">
                                      <p:cBhvr>
                                        <p:cTn id="29" dur="1000" fill="hold"/>
                                        <p:tgtEl>
                                          <p:spTgt spid="6158"/>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10" presetClass="entr" presetSubtype="0" fill="hold" nodeType="afterEffect">
                                  <p:stCondLst>
                                    <p:cond delay="0"/>
                                  </p:stCondLst>
                                  <p:childTnLst>
                                    <p:set>
                                      <p:cBhvr>
                                        <p:cTn id="32" dur="1" fill="hold">
                                          <p:stCondLst>
                                            <p:cond delay="0"/>
                                          </p:stCondLst>
                                        </p:cTn>
                                        <p:tgtEl>
                                          <p:spTgt spid="48"/>
                                        </p:tgtEl>
                                        <p:attrNameLst>
                                          <p:attrName>style.visibility</p:attrName>
                                        </p:attrNameLst>
                                      </p:cBhvr>
                                      <p:to>
                                        <p:strVal val="visible"/>
                                      </p:to>
                                    </p:set>
                                    <p:animEffect transition="in" filter="fade">
                                      <p:cBhvr>
                                        <p:cTn id="33" dur="500"/>
                                        <p:tgtEl>
                                          <p:spTgt spid="48"/>
                                        </p:tgtEl>
                                      </p:cBhvr>
                                    </p:animEffect>
                                  </p:childTnLst>
                                </p:cTn>
                              </p:par>
                              <p:par>
                                <p:cTn id="34" presetID="10" presetClass="entr" presetSubtype="0" fill="hold" nodeType="withEffect">
                                  <p:stCondLst>
                                    <p:cond delay="0"/>
                                  </p:stCondLst>
                                  <p:childTnLst>
                                    <p:set>
                                      <p:cBhvr>
                                        <p:cTn id="35" dur="1" fill="hold">
                                          <p:stCondLst>
                                            <p:cond delay="0"/>
                                          </p:stCondLst>
                                        </p:cTn>
                                        <p:tgtEl>
                                          <p:spTgt spid="49"/>
                                        </p:tgtEl>
                                        <p:attrNameLst>
                                          <p:attrName>style.visibility</p:attrName>
                                        </p:attrNameLst>
                                      </p:cBhvr>
                                      <p:to>
                                        <p:strVal val="visible"/>
                                      </p:to>
                                    </p:set>
                                    <p:animEffect transition="in" filter="fade">
                                      <p:cBhvr>
                                        <p:cTn id="36" dur="500"/>
                                        <p:tgtEl>
                                          <p:spTgt spid="49"/>
                                        </p:tgtEl>
                                      </p:cBhvr>
                                    </p:animEffect>
                                  </p:childTnLst>
                                </p:cTn>
                              </p:par>
                              <p:par>
                                <p:cTn id="37" presetID="10" presetClass="entr" presetSubtype="0" fill="hold" nodeType="withEffect">
                                  <p:stCondLst>
                                    <p:cond delay="0"/>
                                  </p:stCondLst>
                                  <p:childTnLst>
                                    <p:set>
                                      <p:cBhvr>
                                        <p:cTn id="38" dur="1" fill="hold">
                                          <p:stCondLst>
                                            <p:cond delay="0"/>
                                          </p:stCondLst>
                                        </p:cTn>
                                        <p:tgtEl>
                                          <p:spTgt spid="50"/>
                                        </p:tgtEl>
                                        <p:attrNameLst>
                                          <p:attrName>style.visibility</p:attrName>
                                        </p:attrNameLst>
                                      </p:cBhvr>
                                      <p:to>
                                        <p:strVal val="visible"/>
                                      </p:to>
                                    </p:set>
                                    <p:animEffect transition="in" filter="fade">
                                      <p:cBhvr>
                                        <p:cTn id="39" dur="500"/>
                                        <p:tgtEl>
                                          <p:spTgt spid="50"/>
                                        </p:tgtEl>
                                      </p:cBhvr>
                                    </p:animEffect>
                                  </p:childTnLst>
                                </p:cTn>
                              </p:par>
                              <p:par>
                                <p:cTn id="40" presetID="10" presetClass="entr" presetSubtype="0" fill="hold" nodeType="withEffect">
                                  <p:stCondLst>
                                    <p:cond delay="0"/>
                                  </p:stCondLst>
                                  <p:childTnLst>
                                    <p:set>
                                      <p:cBhvr>
                                        <p:cTn id="41" dur="1" fill="hold">
                                          <p:stCondLst>
                                            <p:cond delay="0"/>
                                          </p:stCondLst>
                                        </p:cTn>
                                        <p:tgtEl>
                                          <p:spTgt spid="66"/>
                                        </p:tgtEl>
                                        <p:attrNameLst>
                                          <p:attrName>style.visibility</p:attrName>
                                        </p:attrNameLst>
                                      </p:cBhvr>
                                      <p:to>
                                        <p:strVal val="visible"/>
                                      </p:to>
                                    </p:set>
                                    <p:animEffect transition="in" filter="fade">
                                      <p:cBhvr>
                                        <p:cTn id="42" dur="500"/>
                                        <p:tgtEl>
                                          <p:spTgt spid="66"/>
                                        </p:tgtEl>
                                      </p:cBhvr>
                                    </p:animEffect>
                                  </p:childTnLst>
                                </p:cTn>
                              </p:par>
                              <p:par>
                                <p:cTn id="43" presetID="10" presetClass="entr" presetSubtype="0" fill="hold" nodeType="withEffect">
                                  <p:stCondLst>
                                    <p:cond delay="0"/>
                                  </p:stCondLst>
                                  <p:childTnLst>
                                    <p:set>
                                      <p:cBhvr>
                                        <p:cTn id="44" dur="1" fill="hold">
                                          <p:stCondLst>
                                            <p:cond delay="0"/>
                                          </p:stCondLst>
                                        </p:cTn>
                                        <p:tgtEl>
                                          <p:spTgt spid="67"/>
                                        </p:tgtEl>
                                        <p:attrNameLst>
                                          <p:attrName>style.visibility</p:attrName>
                                        </p:attrNameLst>
                                      </p:cBhvr>
                                      <p:to>
                                        <p:strVal val="visible"/>
                                      </p:to>
                                    </p:set>
                                    <p:animEffect transition="in" filter="fade">
                                      <p:cBhvr>
                                        <p:cTn id="45"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153" grpId="0" animBg="1"/>
      <p:bldP spid="6154" grpId="0" animBg="1"/>
      <p:bldP spid="6156" grpId="0"/>
      <p:bldP spid="6158" grpId="0"/>
    </p:bldLst>
  </p:timing>
</p:sld>
</file>

<file path=ppt/theme/theme1.xml><?xml version="1.0" encoding="utf-8"?>
<a:theme xmlns:a="http://schemas.openxmlformats.org/drawingml/2006/main" name="51ppt_092">
  <a:themeElements>
    <a:clrScheme name="587TGp_School_light 2">
      <a:dk1>
        <a:srgbClr val="000000"/>
      </a:dk1>
      <a:lt1>
        <a:srgbClr val="DCFCDE"/>
      </a:lt1>
      <a:dk2>
        <a:srgbClr val="000000"/>
      </a:dk2>
      <a:lt2>
        <a:srgbClr val="FFFFFF"/>
      </a:lt2>
      <a:accent1>
        <a:srgbClr val="AD6DD5"/>
      </a:accent1>
      <a:accent2>
        <a:srgbClr val="4AD828"/>
      </a:accent2>
      <a:accent3>
        <a:srgbClr val="EBFDEC"/>
      </a:accent3>
      <a:accent4>
        <a:srgbClr val="000000"/>
      </a:accent4>
      <a:accent5>
        <a:srgbClr val="D3BAE7"/>
      </a:accent5>
      <a:accent6>
        <a:srgbClr val="42C423"/>
      </a:accent6>
      <a:hlink>
        <a:srgbClr val="F8A858"/>
      </a:hlink>
      <a:folHlink>
        <a:srgbClr val="5FB5EF"/>
      </a:folHlink>
    </a:clrScheme>
    <a:fontScheme name="587TGp_School_light">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587TGp_School_light 1">
        <a:dk1>
          <a:srgbClr val="000000"/>
        </a:dk1>
        <a:lt1>
          <a:srgbClr val="FFFFD9"/>
        </a:lt1>
        <a:dk2>
          <a:srgbClr val="000000"/>
        </a:dk2>
        <a:lt2>
          <a:srgbClr val="FFFFFF"/>
        </a:lt2>
        <a:accent1>
          <a:srgbClr val="6CD69C"/>
        </a:accent1>
        <a:accent2>
          <a:srgbClr val="33CCCC"/>
        </a:accent2>
        <a:accent3>
          <a:srgbClr val="FFFFE9"/>
        </a:accent3>
        <a:accent4>
          <a:srgbClr val="000000"/>
        </a:accent4>
        <a:accent5>
          <a:srgbClr val="BAE8CB"/>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87TGp_School_light 2">
        <a:dk1>
          <a:srgbClr val="000000"/>
        </a:dk1>
        <a:lt1>
          <a:srgbClr val="DCFCDE"/>
        </a:lt1>
        <a:dk2>
          <a:srgbClr val="000000"/>
        </a:dk2>
        <a:lt2>
          <a:srgbClr val="FFFFFF"/>
        </a:lt2>
        <a:accent1>
          <a:srgbClr val="AD6DD5"/>
        </a:accent1>
        <a:accent2>
          <a:srgbClr val="4AD828"/>
        </a:accent2>
        <a:accent3>
          <a:srgbClr val="EBFDEC"/>
        </a:accent3>
        <a:accent4>
          <a:srgbClr val="000000"/>
        </a:accent4>
        <a:accent5>
          <a:srgbClr val="D3BAE7"/>
        </a:accent5>
        <a:accent6>
          <a:srgbClr val="42C423"/>
        </a:accent6>
        <a:hlink>
          <a:srgbClr val="F8A858"/>
        </a:hlink>
        <a:folHlink>
          <a:srgbClr val="5FB5EF"/>
        </a:folHlink>
      </a:clrScheme>
      <a:clrMap bg1="lt1" tx1="dk1" bg2="lt2" tx2="dk2" accent1="accent1" accent2="accent2" accent3="accent3" accent4="accent4" accent5="accent5" accent6="accent6" hlink="hlink" folHlink="folHlink"/>
    </a:extraClrScheme>
    <a:extraClrScheme>
      <a:clrScheme name="587TGp_School_light 3">
        <a:dk1>
          <a:srgbClr val="000000"/>
        </a:dk1>
        <a:lt1>
          <a:srgbClr val="FCDCE7"/>
        </a:lt1>
        <a:dk2>
          <a:srgbClr val="000000"/>
        </a:dk2>
        <a:lt2>
          <a:srgbClr val="FFFFFF"/>
        </a:lt2>
        <a:accent1>
          <a:srgbClr val="65DADD"/>
        </a:accent1>
        <a:accent2>
          <a:srgbClr val="EB9F15"/>
        </a:accent2>
        <a:accent3>
          <a:srgbClr val="FDEBF1"/>
        </a:accent3>
        <a:accent4>
          <a:srgbClr val="000000"/>
        </a:accent4>
        <a:accent5>
          <a:srgbClr val="B8EAEB"/>
        </a:accent5>
        <a:accent6>
          <a:srgbClr val="D59012"/>
        </a:accent6>
        <a:hlink>
          <a:srgbClr val="B4D977"/>
        </a:hlink>
        <a:folHlink>
          <a:srgbClr val="F973D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51ppt_092</Template>
  <TotalTime>384</TotalTime>
  <Words>701</Words>
  <Application>Microsoft Office PowerPoint</Application>
  <PresentationFormat>全屏显示(4:3)</PresentationFormat>
  <Paragraphs>93</Paragraphs>
  <Slides>16</Slides>
  <Notes>1</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16</vt:i4>
      </vt:variant>
    </vt:vector>
  </HeadingPairs>
  <TitlesOfParts>
    <vt:vector size="27" baseType="lpstr">
      <vt:lpstr>Arial</vt:lpstr>
      <vt:lpstr>宋体</vt:lpstr>
      <vt:lpstr>微软雅黑</vt:lpstr>
      <vt:lpstr>方正毡笔黑简体</vt:lpstr>
      <vt:lpstr>方正胖娃简体</vt:lpstr>
      <vt:lpstr>方正粗活意简体</vt:lpstr>
      <vt:lpstr>Wingdings</vt:lpstr>
      <vt:lpstr>方正超粗黑简体</vt:lpstr>
      <vt:lpstr>方正粗宋简体</vt:lpstr>
      <vt:lpstr>方正粗倩简体</vt:lpstr>
      <vt:lpstr>51ppt_092</vt:lpstr>
      <vt:lpstr>PowerPoint 演示文稿</vt:lpstr>
      <vt:lpstr>PowerPoint 演示文稿</vt:lpstr>
      <vt:lpstr>二、内  容</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谢谢大家！</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PowerTemplate</dc:title>
  <dc:creator>Administrator</dc:creator>
  <cp:lastModifiedBy>dbc</cp:lastModifiedBy>
  <cp:revision>29</cp:revision>
  <dcterms:created xsi:type="dcterms:W3CDTF">2010-09-11T09:32:21Z</dcterms:created>
  <dcterms:modified xsi:type="dcterms:W3CDTF">2014-02-28T08:24:29Z</dcterms:modified>
</cp:coreProperties>
</file>