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13370" y="1953635"/>
            <a:ext cx="8791575" cy="2387600"/>
          </a:xfrm>
        </p:spPr>
        <p:txBody>
          <a:bodyPr>
            <a:normAutofit fontScale="90000"/>
          </a:bodyPr>
          <a:lstStyle/>
          <a:p>
            <a:r>
              <a:rPr lang="zh-CN" altLang="zh-CN" sz="6000" b="1" dirty="0">
                <a:solidFill>
                  <a:srgbClr val="FF0000"/>
                </a:solidFill>
              </a:rPr>
              <a:t>以诚待人，小天地里唱大戏</a:t>
            </a:r>
            <a:r>
              <a:rPr lang="zh-CN" altLang="zh-CN" sz="6000" dirty="0" smtClean="0">
                <a:solidFill>
                  <a:srgbClr val="FF0000"/>
                </a:solidFill>
              </a:rPr>
              <a:t/>
            </a:r>
            <a:br>
              <a:rPr lang="zh-CN" altLang="zh-CN" sz="6000" dirty="0" smtClean="0">
                <a:solidFill>
                  <a:srgbClr val="FF0000"/>
                </a:solidFill>
              </a:rPr>
            </a:br>
            <a:r>
              <a:rPr lang="en-US" altLang="zh-CN" sz="6000" dirty="0" smtClean="0">
                <a:solidFill>
                  <a:srgbClr val="FF0000"/>
                </a:solidFill>
              </a:rPr>
              <a:t>  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——</a:t>
            </a:r>
            <a:r>
              <a:rPr lang="zh-CN" altLang="zh-CN" sz="4000" b="1" dirty="0" smtClean="0">
                <a:solidFill>
                  <a:srgbClr val="FF0000"/>
                </a:solidFill>
              </a:rPr>
              <a:t>我</a:t>
            </a:r>
            <a:r>
              <a:rPr lang="zh-CN" altLang="zh-CN" sz="4000" b="1" dirty="0">
                <a:solidFill>
                  <a:srgbClr val="FF0000"/>
                </a:solidFill>
              </a:rPr>
              <a:t>做教研组长的几点心得体会</a:t>
            </a:r>
            <a:r>
              <a:rPr lang="zh-CN" altLang="zh-CN" sz="4000" dirty="0">
                <a:solidFill>
                  <a:srgbClr val="FF0000"/>
                </a:solidFill>
              </a:rPr>
              <a:t/>
            </a:r>
            <a:br>
              <a:rPr lang="zh-CN" altLang="zh-CN" sz="4000" dirty="0">
                <a:solidFill>
                  <a:srgbClr val="FF0000"/>
                </a:solidFill>
              </a:rPr>
            </a:b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89588" y="5052147"/>
            <a:ext cx="8791575" cy="1655762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常州田家炳初中  曹介梁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365" y="627753"/>
            <a:ext cx="11166762" cy="5283520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教研组长肩负</a:t>
            </a: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着三大任务：</a:t>
            </a:r>
            <a:endParaRPr lang="zh-CN" altLang="zh-CN" sz="3600" b="1" kern="1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第一、提高本组教师的教育教学水平，促进本组每一个教师的专业发展；</a:t>
            </a:r>
            <a:endParaRPr lang="zh-CN" altLang="zh-CN" sz="3600" b="1" kern="1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第二、提高本学科的教学质量；</a:t>
            </a:r>
            <a:endParaRPr lang="zh-CN" altLang="zh-CN" sz="3600" b="1" kern="1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第三、积累本学科教学经验，形成本学科教学特色。</a:t>
            </a:r>
            <a:endParaRPr lang="zh-CN" altLang="zh-CN" sz="3600" b="1" kern="1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70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9413" y="1015682"/>
            <a:ext cx="9905998" cy="147857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</a:pPr>
            <a:r>
              <a:rPr lang="zh-CN" altLang="en-US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</a:t>
            </a:r>
            <a:r>
              <a:rPr lang="zh-CN" altLang="zh-CN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锤炼</a:t>
            </a:r>
            <a:r>
              <a:rPr lang="zh-CN" altLang="zh-CN" sz="4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自身，提升素养。</a:t>
            </a:r>
            <a:r>
              <a:rPr lang="zh-CN" altLang="zh-CN" sz="4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zh-CN" altLang="zh-CN" sz="48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44827" y="1948872"/>
            <a:ext cx="9609715" cy="4488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、勤读书</a:t>
            </a:r>
            <a:endParaRPr lang="en-US" altLang="zh-CN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3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4300" b="1" dirty="0" smtClean="0">
                <a:solidFill>
                  <a:srgbClr val="FF0000"/>
                </a:solidFill>
              </a:rPr>
              <a:t>、钻教材</a:t>
            </a:r>
            <a:endParaRPr lang="en-US" altLang="zh-CN" sz="43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3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4300" b="1" dirty="0" smtClean="0">
                <a:solidFill>
                  <a:srgbClr val="FF0000"/>
                </a:solidFill>
              </a:rPr>
              <a:t>、多听课</a:t>
            </a:r>
            <a:endParaRPr lang="en-US" altLang="zh-CN" sz="43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3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4300" b="1" dirty="0" smtClean="0">
                <a:solidFill>
                  <a:srgbClr val="FF0000"/>
                </a:solidFill>
              </a:rPr>
              <a:t>、善反思</a:t>
            </a:r>
            <a:endParaRPr lang="en-US" altLang="zh-CN" sz="43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4300" b="1" dirty="0" smtClean="0">
                <a:solidFill>
                  <a:srgbClr val="FF0000"/>
                </a:solidFill>
              </a:rPr>
              <a:t>5</a:t>
            </a:r>
            <a:r>
              <a:rPr lang="zh-CN" altLang="en-US" sz="4300" b="1" dirty="0" smtClean="0">
                <a:solidFill>
                  <a:srgbClr val="FF0000"/>
                </a:solidFill>
              </a:rPr>
              <a:t>、敢实践</a:t>
            </a:r>
            <a:endParaRPr lang="zh-CN" altLang="en-US" sz="4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7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55449" y="895608"/>
            <a:ext cx="9905998" cy="1478570"/>
          </a:xfrm>
        </p:spPr>
        <p:txBody>
          <a:bodyPr>
            <a:noAutofit/>
          </a:bodyPr>
          <a:lstStyle/>
          <a:p>
            <a:pPr indent="267970">
              <a:lnSpc>
                <a:spcPct val="150000"/>
              </a:lnSpc>
              <a:spcAft>
                <a:spcPts val="0"/>
              </a:spcAft>
            </a:pPr>
            <a:r>
              <a:rPr lang="zh-CN" altLang="en-US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zh-CN" altLang="zh-CN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4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以诚待人，带好团队。</a:t>
            </a:r>
            <a:r>
              <a:rPr lang="zh-CN" altLang="zh-CN" sz="4800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zh-CN" altLang="zh-CN" sz="4800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75012" y="2194067"/>
            <a:ext cx="10939752" cy="409589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设想，定方向</a:t>
            </a:r>
            <a:r>
              <a:rPr lang="zh-CN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课题，促成长</a:t>
            </a: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6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活动，促发展</a:t>
            </a: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6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zh-CN" altLang="zh-CN" sz="36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资源，共分享</a:t>
            </a:r>
            <a:r>
              <a:rPr lang="zh-CN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6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6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、请进来，走出去。</a:t>
            </a:r>
            <a:endParaRPr lang="zh-CN" altLang="zh-CN" sz="3600" b="1" kern="100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266700" algn="just">
              <a:lnSpc>
                <a:spcPct val="150000"/>
              </a:lnSpc>
              <a:spcAft>
                <a:spcPts val="0"/>
              </a:spcAft>
            </a:pP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059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9959" y="332508"/>
            <a:ext cx="9905998" cy="5283200"/>
          </a:xfrm>
        </p:spPr>
        <p:txBody>
          <a:bodyPr>
            <a:noAutofit/>
          </a:bodyPr>
          <a:lstStyle/>
          <a:p>
            <a:pPr indent="267970">
              <a:lnSpc>
                <a:spcPct val="150000"/>
              </a:lnSpc>
              <a:spcAft>
                <a:spcPts val="0"/>
              </a:spcAft>
            </a:pPr>
            <a:r>
              <a:rPr lang="zh-CN" altLang="en-US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三、培养</a:t>
            </a:r>
            <a:r>
              <a:rPr lang="zh-CN" altLang="zh-CN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zh-CN" altLang="zh-CN" sz="4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种意识</a:t>
            </a:r>
            <a:r>
              <a:rPr lang="zh-CN" altLang="zh-CN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4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4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责任</a:t>
            </a:r>
            <a:r>
              <a:rPr lang="zh-CN" altLang="zh-CN" sz="44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意识</a:t>
            </a:r>
            <a:r>
              <a:rPr lang="zh-CN" altLang="zh-CN" sz="44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，协调意识，争优意识</a:t>
            </a:r>
            <a:r>
              <a:rPr lang="zh-CN" altLang="zh-CN" sz="4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zh-CN" altLang="zh-CN" sz="4400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zh-CN" altLang="zh-CN" sz="4400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18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34503" y="1773383"/>
            <a:ext cx="9905998" cy="5283200"/>
          </a:xfrm>
        </p:spPr>
        <p:txBody>
          <a:bodyPr>
            <a:normAutofit fontScale="90000"/>
          </a:bodyPr>
          <a:lstStyle/>
          <a:p>
            <a:pPr indent="266700">
              <a:lnSpc>
                <a:spcPct val="150000"/>
              </a:lnSpc>
              <a:spcAft>
                <a:spcPts val="0"/>
              </a:spcAft>
            </a:pPr>
            <a: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en-US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</a:t>
            </a: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上好</a:t>
            </a:r>
            <a:r>
              <a:rPr lang="zh-CN" altLang="zh-CN" sz="4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课——有影响力</a:t>
            </a: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团结</a:t>
            </a:r>
            <a:r>
              <a:rPr lang="zh-CN" altLang="zh-CN" sz="4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同事——有向心力</a:t>
            </a: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主持</a:t>
            </a:r>
            <a:r>
              <a:rPr lang="zh-CN" altLang="zh-CN" sz="4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活动——有领导力</a:t>
            </a: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课题</a:t>
            </a:r>
            <a:r>
              <a:rPr lang="zh-CN" altLang="zh-CN" sz="4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研究——有推动力</a:t>
            </a: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zh-CN" sz="40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身体力行</a:t>
            </a:r>
            <a:r>
              <a:rPr lang="zh-CN" altLang="zh-CN" sz="4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——有感召力。</a:t>
            </a:r>
            <a:r>
              <a:rPr lang="zh-CN" altLang="zh-CN" sz="40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zh-CN" altLang="zh-CN" sz="4000" b="1" kern="10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zh-CN" altLang="zh-CN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477820" y="757720"/>
            <a:ext cx="7758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</a:rPr>
              <a:t>四、提升五种能力：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177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23158" y="2101705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9600" b="1" dirty="0" smtClean="0">
                <a:solidFill>
                  <a:srgbClr val="FF0000"/>
                </a:solidFill>
              </a:rPr>
              <a:t>谢 谢</a:t>
            </a:r>
            <a:endParaRPr lang="zh-CN" alt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8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电路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TM04033919[[fn=电路]]</Template>
  <TotalTime>556</TotalTime>
  <Words>163</Words>
  <Application>Microsoft Office PowerPoint</Application>
  <PresentationFormat>宽屏</PresentationFormat>
  <Paragraphs>23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宋体</vt:lpstr>
      <vt:lpstr>Arial</vt:lpstr>
      <vt:lpstr>Times New Roman</vt:lpstr>
      <vt:lpstr>Trebuchet MS</vt:lpstr>
      <vt:lpstr>Tw Cen MT</vt:lpstr>
      <vt:lpstr>电路</vt:lpstr>
      <vt:lpstr>以诚待人，小天地里唱大戏    ——我做教研组长的几点心得体会 </vt:lpstr>
      <vt:lpstr>PowerPoint 演示文稿</vt:lpstr>
      <vt:lpstr>一、锤炼自身，提升素养。 </vt:lpstr>
      <vt:lpstr>二、以诚待人，带好团队。 </vt:lpstr>
      <vt:lpstr>三、培养三种意识： 责任意识，协调意识，争优意识。 </vt:lpstr>
      <vt:lpstr> 能上好课——有影响力； 团结同事——有向心力； 主持活动——有领导力； 课题研究——有推动力； 身体力行——有感召力。   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以诚待人，小天地里唱大戏    ——我做教研组长的几点心得体会 </dc:title>
  <dc:creator>cao jie liang</dc:creator>
  <cp:lastModifiedBy>cao jie liang</cp:lastModifiedBy>
  <cp:revision>9</cp:revision>
  <dcterms:created xsi:type="dcterms:W3CDTF">2019-02-15T14:49:34Z</dcterms:created>
  <dcterms:modified xsi:type="dcterms:W3CDTF">2019-02-16T00:21:26Z</dcterms:modified>
</cp:coreProperties>
</file>