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0" r:id="rId5"/>
    <p:sldId id="258" r:id="rId6"/>
    <p:sldId id="266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551CC2F-5012-4BFF-8CF8-8ABBB3841741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9159EF9-8FDD-4A50-B169-B9BD7F07BA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1733610"/>
            <a:ext cx="923330" cy="4536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>
                <a:latin typeface="华文隶书" pitchFamily="2" charset="-122"/>
                <a:ea typeface="华文隶书" pitchFamily="2" charset="-122"/>
              </a:rPr>
              <a:t>昆明的雨    </a:t>
            </a:r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汪曾祺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纯音乐 - 雨的印记 (钢琴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165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808"/>
            <a:ext cx="9144000" cy="1705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141277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请同学模仿示例，选取课文里的相关信息，填写在横线上。</a:t>
            </a:r>
          </a:p>
          <a:p>
            <a:r>
              <a:rPr lang="zh-CN" altLang="en-US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 </a:t>
            </a:r>
            <a:endParaRPr lang="en-US" altLang="zh-CN" sz="3200" b="1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 我想念昆明的雨，想念雨中的</a:t>
            </a:r>
            <a:r>
              <a:rPr lang="zh-CN" altLang="en-US" sz="3200" b="1" u="sng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仙人掌</a:t>
            </a:r>
            <a:r>
              <a:rPr lang="zh-CN" altLang="en-US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，你看那</a:t>
            </a:r>
            <a:r>
              <a:rPr lang="zh-CN" altLang="en-US" sz="3200" b="1" u="sng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仙人掌悬空倒挂，尚能存活开花。</a:t>
            </a:r>
            <a:endParaRPr lang="en-US" altLang="zh-CN" sz="3200" b="1" u="sng" dirty="0" smtClean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我想念昆明的雨，想念雨中的</a:t>
            </a:r>
            <a:r>
              <a:rPr lang="zh-CN" altLang="en-US" sz="3200" b="1" u="sng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     </a:t>
            </a:r>
            <a:r>
              <a:rPr lang="zh-CN" altLang="en-US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，你看那</a:t>
            </a:r>
            <a:r>
              <a:rPr lang="en-US" altLang="zh-CN" sz="32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_________________________________</a:t>
            </a:r>
            <a:r>
              <a:rPr lang="en-US" altLang="zh-CN" sz="3200" b="1" u="sng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</a:t>
            </a:r>
          </a:p>
          <a:p>
            <a:r>
              <a:rPr lang="en-US" altLang="zh-CN" sz="2800" u="sng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u="sng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u="sng" dirty="0" smtClean="0">
                <a:latin typeface="隶书" pitchFamily="49" charset="-122"/>
                <a:ea typeface="隶书" pitchFamily="49" charset="-122"/>
              </a:rPr>
              <a:t>        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26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615" y="1340768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隶书" pitchFamily="49" charset="-122"/>
                <a:ea typeface="隶书" pitchFamily="49" charset="-122"/>
              </a:rPr>
              <a:t> </a:t>
            </a:r>
          </a:p>
          <a:p>
            <a:r>
              <a:rPr lang="zh-CN" altLang="en-US" sz="3600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6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zh-CN" sz="32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1939</a:t>
            </a:r>
            <a:r>
              <a:rPr lang="zh-CN" altLang="en-US" sz="3200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年，汪曾祺以第一志愿考入西南联大中国文学系，据作者回忆，当时战机随时轰炸，仓皇逃命是常事，吃了上顿没下顿也是</a:t>
            </a:r>
            <a:r>
              <a:rPr lang="zh-CN" altLang="en-US" sz="32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常事。但是汪曾祺</a:t>
            </a:r>
            <a:r>
              <a:rPr lang="zh-CN" altLang="en-US" sz="3200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在昆明遇见了影响他一生的恩师沈从文、挚友朱德熙、爱人施松卿，昆明给了他许多美好的</a:t>
            </a:r>
            <a:r>
              <a:rPr lang="zh-CN" altLang="en-US" sz="32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回忆。</a:t>
            </a:r>
            <a:endParaRPr lang="en-US" altLang="zh-CN" sz="3200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8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    牛肝菌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色如牛肝，滑，嫩，鲜，香，很好吃。</a:t>
            </a:r>
            <a:endParaRPr lang="zh-CN" altLang="en-US" sz="32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0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" y="1609771"/>
            <a:ext cx="8630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</a:rPr>
              <a:t>   </a:t>
            </a:r>
            <a:r>
              <a:rPr lang="zh-CN" altLang="en-US" sz="3600" dirty="0">
                <a:solidFill>
                  <a:srgbClr val="0070C0"/>
                </a:solidFill>
              </a:rPr>
              <a:t>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我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觉得伤感主义是散文的大敌，我希望把散文写得平淡一点，自然一点，“家常一点”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32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200" dirty="0" smtClean="0">
                <a:latin typeface="隶书" pitchFamily="49" charset="-122"/>
                <a:ea typeface="隶书" pitchFamily="49" charset="-122"/>
              </a:rPr>
              <a:t>     </a:t>
            </a:r>
          </a:p>
          <a:p>
            <a:r>
              <a:rPr lang="en-US" altLang="zh-CN" sz="32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200" dirty="0" smtClean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我想把生活中真实的东西、美好的东西、人的美、人的诗意告诉人们，使人们的心灵得到滋润，增强对生活的信心、信念。 </a:t>
            </a:r>
            <a:endParaRPr lang="en-US" altLang="zh-CN" sz="32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                     </a:t>
            </a:r>
            <a:r>
              <a:rPr lang="en-US" altLang="zh-CN" sz="4400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      </a:t>
            </a:r>
            <a:r>
              <a:rPr lang="en-US" altLang="zh-CN" sz="3600" dirty="0" smtClean="0"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汪曾祺</a:t>
            </a:r>
            <a:endParaRPr lang="zh-CN" altLang="en-US" sz="3600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3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25" y="404664"/>
            <a:ext cx="86306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 我们</a:t>
            </a:r>
            <a:r>
              <a:rPr lang="zh-CN" altLang="en-US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有过各种创伤，但我们今天应该快活</a:t>
            </a:r>
            <a:r>
              <a:rPr lang="zh-CN" altLang="en-US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3200" dirty="0" smtClean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              ——《</a:t>
            </a:r>
            <a:r>
              <a:rPr lang="zh-CN" altLang="en-US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生活是很好玩的</a:t>
            </a:r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》</a:t>
            </a:r>
          </a:p>
          <a:p>
            <a:endParaRPr lang="en-US" altLang="zh-CN" sz="3200" dirty="0" smtClean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 我</a:t>
            </a:r>
            <a:r>
              <a:rPr lang="zh-CN" altLang="en-US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觉得全世界都是凉的，只我这里一点是热的</a:t>
            </a:r>
            <a:r>
              <a:rPr lang="zh-CN" altLang="en-US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3200" dirty="0" smtClean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                     ——《</a:t>
            </a:r>
            <a:r>
              <a:rPr lang="zh-CN" altLang="en-US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蒲桥集</a:t>
            </a:r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》</a:t>
            </a:r>
          </a:p>
          <a:p>
            <a:endParaRPr lang="en-US" altLang="zh-CN" sz="3200" dirty="0" smtClean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如果</a:t>
            </a:r>
            <a:r>
              <a:rPr lang="zh-CN" altLang="en-US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你来访我，我不在，请和我门外的花坐一会儿，他们很温暖</a:t>
            </a:r>
            <a:r>
              <a:rPr lang="zh-CN" altLang="en-US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3200" dirty="0" smtClean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2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                   ——《</a:t>
            </a:r>
            <a:r>
              <a:rPr lang="zh-CN" altLang="en-US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人间草木</a:t>
            </a:r>
            <a:r>
              <a:rPr lang="en-US" altLang="zh-CN" sz="32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2479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1133</TotalTime>
  <Words>287</Words>
  <Application>Microsoft Office PowerPoint</Application>
  <PresentationFormat>全屏显示(4:3)</PresentationFormat>
  <Paragraphs>21</Paragraphs>
  <Slides>6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45</cp:revision>
  <dcterms:created xsi:type="dcterms:W3CDTF">2019-11-24T00:51:20Z</dcterms:created>
  <dcterms:modified xsi:type="dcterms:W3CDTF">2019-11-29T04:12:29Z</dcterms:modified>
</cp:coreProperties>
</file>