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72" r:id="rId3"/>
  </p:sldMasterIdLst>
  <p:notesMasterIdLst>
    <p:notesMasterId r:id="rId16"/>
  </p:notesMasterIdLst>
  <p:sldIdLst>
    <p:sldId id="261" r:id="rId4"/>
    <p:sldId id="257" r:id="rId5"/>
    <p:sldId id="258" r:id="rId6"/>
    <p:sldId id="269" r:id="rId7"/>
    <p:sldId id="260" r:id="rId8"/>
    <p:sldId id="262" r:id="rId9"/>
    <p:sldId id="263" r:id="rId10"/>
    <p:sldId id="268" r:id="rId11"/>
    <p:sldId id="271" r:id="rId12"/>
    <p:sldId id="265" r:id="rId13"/>
    <p:sldId id="267" r:id="rId14"/>
    <p:sldId id="270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82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F19AA-5165-4224-A95A-DC033099D49B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A9721-5E2D-4637-A511-8CCDD62687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2536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9A9721-5E2D-4637-A511-8CCDD626871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0593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CEB8FD-93E8-483A-BD61-F36962743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9CB09B0-9B22-4495-A2AF-BAB76649B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EE7845-339B-4BED-ADAF-1B1D7AA13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D95-DBDB-411B-B1A9-04B37FCE02ED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B14615-3B8A-4476-BF84-20BDE1D2C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88EF14-B15E-4D20-9A6C-E1372C788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7DB-C7C8-428A-ACD6-63CBE6A052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18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713443-3A23-483C-A3F8-2C29E001C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934D0F6-FD9C-4A12-B17A-92EC4DB1A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75DB577-8614-457E-844E-77E04332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D95-DBDB-411B-B1A9-04B37FCE02ED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52D842-C8C4-44F1-A5EF-63013C3E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AAD565-4B5C-4E69-B55F-7D8165B34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7DB-C7C8-428A-ACD6-63CBE6A052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6058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906CC1E-0D4B-44E9-8336-F9C17AF06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FBB9B99-F263-478D-B946-518526AFC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2306C4-84F6-407B-AF96-EADB6F4B3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D95-DBDB-411B-B1A9-04B37FCE02ED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9B1362-A754-4BBC-9EA6-41DB71469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AF8F6F3-84FE-47DD-BC1D-E6DF83001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7DB-C7C8-428A-ACD6-63CBE6A052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2071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9C6221-A84B-4993-BAE1-24C7222C5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730D0EA-255C-4B28-8BE3-1761B018F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40AC3C-ADF8-4156-BBE4-168778329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EC91-1A2A-462C-B09F-4C6B123824D5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4185BE3-FE69-43E7-8D4F-FD170A692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277D51A-600C-48C7-994E-7035477EB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2DD5-3974-4E86-A1A2-17F734C08D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8070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EAB9E6-1011-4F25-A718-CAB3F841A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5B6892-E78A-4F9C-985E-6F141511F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381F56-417F-4EE9-89CD-3731F5E6D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EC91-1A2A-462C-B09F-4C6B123824D5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EBA5EA-F526-4827-9D0D-4B3DF92CA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AB71D3B-A149-482E-8034-3DD013129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2DD5-3974-4E86-A1A2-17F734C08D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8862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EC7144-1C20-445B-9A3D-39468495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B392A95-9E18-48F7-9CBB-3E44D806A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EBA0EB-E2D7-44CD-8CE1-C0DBD883D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EC91-1A2A-462C-B09F-4C6B123824D5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9E8B07-50B7-4A6C-A0D9-A8576DFDC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91A0DF8-2243-4D8B-8CE9-A24312DA9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2DD5-3974-4E86-A1A2-17F734C08D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0534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B5F05A-E6A2-43A1-8CA3-A0D69BB9F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64B8BC-63D6-44CF-89B4-C0ABCCD885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C68E40F-0EEB-4F2C-8C48-27ADD217E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2A374BE-BABD-408F-927E-4FB1D90EE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EC91-1A2A-462C-B09F-4C6B123824D5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582469B-252E-4C6C-85B9-D48FC96F1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287259F-58C1-4B31-BF04-29598F2A0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2DD5-3974-4E86-A1A2-17F734C08D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8449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F507D0-3154-48F9-AF04-E7155E893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BA612C-0B55-4551-93EC-416DF9FC1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0CB1AF5-42D8-4B34-BE76-C26A14BF2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010B8E9-7378-4ACE-A691-38F0E56DDC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73206A3-F456-4E75-A50C-5B0395F015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913E768-9D2B-4BA0-AE35-45E4CB10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EC91-1A2A-462C-B09F-4C6B123824D5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CBBC570-4401-4D40-A0EF-A34459FBF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845183B-8BD6-41A7-9793-B973EFF2F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2DD5-3974-4E86-A1A2-17F734C08D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1787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97FFF8-4C5F-4A44-9FAA-12707D16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41E0040-7737-4177-9490-F65C65BFA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EC91-1A2A-462C-B09F-4C6B123824D5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D4A2584-D89A-4112-8BBC-E01CEF8B5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7560D27-C73F-4B24-A5E7-B654CAA92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2DD5-3974-4E86-A1A2-17F734C08D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544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E5A37A8-DFC6-442F-BEF9-72976EC7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EC91-1A2A-462C-B09F-4C6B123824D5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19453C1-27F3-48B8-AA3C-61946E145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9FAD189-7D1D-4BDB-9D11-2BFE4534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2DD5-3974-4E86-A1A2-17F734C08D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48424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5FB30F-6F8E-47D7-A4AA-F58594179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078DDB-D23B-478D-8FE1-5C3222B8C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ACCDF77-9BC9-47E7-8859-4052054338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331C9C-545D-4616-AEBE-E83E1D4B2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EC91-1A2A-462C-B09F-4C6B123824D5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BFC381D-FFF9-4ABB-B03B-29C869945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DE7EDB-9765-4A80-A8D5-C0F4784A6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2DD5-3974-4E86-A1A2-17F734C08D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637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8DE54B-3E74-4170-A508-69E1E1E13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7BE7B4-6D54-4F22-96F0-6541DB6DF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40998E-6F77-4E0C-9609-DE7DDC0C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D95-DBDB-411B-B1A9-04B37FCE02ED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5C6087-B140-44AD-888F-D28FDCBCB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31BB6E-7F3C-484C-AE8B-18EF858F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7DB-C7C8-428A-ACD6-63CBE6A052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96122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BFF8A1-F215-490C-8509-8323275D1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90C57F0-BBAF-4D6B-A781-FA69710490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B3CA1CF-6854-4788-B8AD-6861005E0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FCE8712-9129-46C4-BAA2-6E2F0B199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EC91-1A2A-462C-B09F-4C6B123824D5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9B81DA4-55DA-49E8-B2FB-666561DC5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D24E2D8-4A34-41B1-B8F1-68772BD4D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2DD5-3974-4E86-A1A2-17F734C08D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08162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E7819B-ABB4-4113-AFCC-276F7281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A859DC3-3E9E-4ABE-8D3A-93783D8A2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383F33-4665-4285-BD14-57AE35E30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EC91-1A2A-462C-B09F-4C6B123824D5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96BF3D4-EA87-44BA-A666-A7EA3E7AD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C5223B-A8F5-4ABE-86B8-2B9D73A80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2DD5-3974-4E86-A1A2-17F734C08D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45858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4EBA6CF-5476-4DA5-AD49-661811906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B3B1355-8DB4-4E6C-9C36-18B72E02CD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6BC906-4AA3-4B27-B8ED-1EC1F10A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EC91-1A2A-462C-B09F-4C6B123824D5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DF37FD-86D5-4BB6-86E2-E22205FD3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609B86-DF2B-4199-8D5D-14BFF3F49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2DD5-3974-4E86-A1A2-17F734C08D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31412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92309E-09F9-4C4C-B0F3-741E6885A4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972B81E-6730-49B2-A0A6-206F20F790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935EB4-ADEA-4D64-91E4-587EE72CB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01ED-3B38-4042-9E66-4115DAC48AEC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9D9154D-97BD-46F7-9B92-279D9A972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6BBAD77-42D4-4D2A-B1EB-8BDBDAE8E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C104-4701-4D44-86F5-9C3B1EE117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35818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F08410-3EEE-4EA8-8C47-E3C522F05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C0C68D-48E2-4C33-B1D6-C0A999D43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0AD5B56-92BA-40C7-A785-51B869608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01ED-3B38-4042-9E66-4115DAC48AEC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DFC427-3A04-4DF4-9F67-9351538A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1A6A89-C0F2-4BB9-A2A5-A669FE8C9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C104-4701-4D44-86F5-9C3B1EE117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7526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E19B8E-D825-4079-BBE3-239996CBE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BD786F1-1D50-4597-B79A-AD2B1ADA5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62B6D9-920D-46A4-A1CA-BAEDE73AD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01ED-3B38-4042-9E66-4115DAC48AEC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CFA0B6-D058-4E84-A7AB-A914D3C31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A92A42B-588D-4EEF-81DD-7ED1A792B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C104-4701-4D44-86F5-9C3B1EE117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59971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4D5B25-649A-4D16-B3E3-09029F5B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DE8E7D-1994-4DF3-8DB0-1AAF3F083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09BB04C-FAF2-448F-B776-151B22239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9D890C4-4726-43EF-9E85-6C883AEF4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01ED-3B38-4042-9E66-4115DAC48AEC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3712094-C769-42DD-9D82-22A619E98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B50CF0-2385-4E80-8428-FF2601A1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C104-4701-4D44-86F5-9C3B1EE117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7733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A27F2C-7FDE-4804-B862-AD9498F14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BB59177-718A-4DEC-80E7-D1447645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3ADC634-0DF4-41B6-B03F-90712F7B6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5119873-FDEF-4CFE-9923-E377DE967C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D8C4A3D-5D26-487A-8A10-989EAD01CE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C30A3D2-F749-411D-A4F7-0FE324A9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01ED-3B38-4042-9E66-4115DAC48AEC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E04015B-B69C-4713-9C50-EB2914053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8E2BEE9-F1A9-4702-BDE1-799D72BEA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C104-4701-4D44-86F5-9C3B1EE117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22077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FFEA9A-83B9-4C52-B0D5-82C1EE26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15F79D7-994E-4DE9-8324-B801E40C4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01ED-3B38-4042-9E66-4115DAC48AEC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DF93647-53BA-4A71-AB20-CFB3C5086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0F17E72-E65D-4C84-B596-7F8FDB20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C104-4701-4D44-86F5-9C3B1EE117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83102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E4BD642-2843-40F2-840E-E8B96BD68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01ED-3B38-4042-9E66-4115DAC48AEC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086B557-0F63-47F7-9C86-D351B635F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175040-0981-498D-AA00-638EB6F05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C104-4701-4D44-86F5-9C3B1EE117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169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2D3370-F59A-4E61-AE4C-0D6FEABA5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6EF1549-C345-46E8-8062-2E40C9AB6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A0443D-F5EC-4371-9FE1-E457B117C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D95-DBDB-411B-B1A9-04B37FCE02ED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DDAC14-6C70-41DE-A4FF-A5581A0DA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0020FA-CED9-4795-A4C0-E451BAC5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7DB-C7C8-428A-ACD6-63CBE6A052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148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84602F-DC45-429E-B299-F04782975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1136AC-798E-4174-9C7B-DB1F9400D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5E8C3A8-7ABC-4E01-86D2-1B7A67947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B52AEC-2ECE-46D1-B985-D81A6FEE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01ED-3B38-4042-9E66-4115DAC48AEC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42A7A32-B3E0-46EB-9D1E-C47AA5C25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08FDC33-3C6F-44E0-939D-9CB724B57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C104-4701-4D44-86F5-9C3B1EE117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1583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3F216B-DC2F-4D0E-BBC4-EE9A2EEA1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BB3FB62-41FA-42FC-B50D-DE4DA9A15F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06E5CD2-0F78-4FD6-8BE1-8D4179ADC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E2A7513-E8DF-4F2D-B685-307040CDF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01ED-3B38-4042-9E66-4115DAC48AEC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8254175-DD5F-4483-925D-C1DBFA762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1559E10-4FBD-4393-8DE6-BB78B91A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C104-4701-4D44-86F5-9C3B1EE117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37757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13E692-63D3-477A-8492-24A5B6711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40A46D9-A1DE-4B3E-8EF3-43E9D3DC3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995F038-BC5A-4D06-B88F-1F36376C2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01ED-3B38-4042-9E66-4115DAC48AEC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78787E-A7F9-44DA-949C-62BDBD612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645C0A-F1E2-4740-A474-5D9288373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C104-4701-4D44-86F5-9C3B1EE117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2699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3E1C6D2-B887-4ED6-8C38-FCE15B0E17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A04B137-82BC-4206-9733-0C3252495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94B60CF-8303-42BB-B48D-242D8EEC9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01ED-3B38-4042-9E66-4115DAC48AEC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BE43E8-1761-4EBF-94EF-03DA55890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D4AE7E-D784-4680-B339-1335B9C3E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DC104-4701-4D44-86F5-9C3B1EE117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198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C1480D-0FF9-456E-A5B0-46C3E5802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74B9CC6-7E07-4B88-BAF2-2F30584B3F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DB6E57-C579-4FC3-9508-ED36F3942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B668CC8-A7C1-413D-B0CD-2BE737D9C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D95-DBDB-411B-B1A9-04B37FCE02ED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D97AC75-D913-45E8-85BF-EF139A99E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F712473-B0B9-4F7E-9C50-800E1422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7DB-C7C8-428A-ACD6-63CBE6A052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31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E9E185-AEEC-43F8-91E9-A50219667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3663F8F-733F-436A-B0B0-98C1C94BE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C28EB96-628A-4FD3-A930-2AD3507B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4BE1429-20C9-47DF-B6C1-CEDA459CBA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4162B6C-5048-4DEF-A0CA-018010DA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FEE4DC4-7B92-4235-8F4F-1939EBE5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D95-DBDB-411B-B1A9-04B37FCE02ED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CAAFE40-99D9-4B75-BF45-57B9D9B68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EB5C415-129F-4598-9386-347CCC73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7DB-C7C8-428A-ACD6-63CBE6A052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294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E0CF39-38E4-47A1-B13C-F07DAB482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CF7987A-5974-4B38-A2B7-026573B7B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D95-DBDB-411B-B1A9-04B37FCE02ED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D092865-E5FB-4296-B224-A8B04BEE9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ED92DC-7573-450A-A6B0-FB9BB48AB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7DB-C7C8-428A-ACD6-63CBE6A052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954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85ADF37-3DF5-45E7-8C6F-57C09037F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D95-DBDB-411B-B1A9-04B37FCE02ED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2273C3A-F930-4A1E-BF39-62A6BAFF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C87F33E-7E13-49FF-95A8-6D24D090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7DB-C7C8-428A-ACD6-63CBE6A052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307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4F8FDF-9638-409D-B782-0BF3F681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226A77-BD16-481B-9BAD-F261247AA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9512D6B-8E39-4DE5-A02D-CFC119A15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785DAC7-6A23-45B7-BD0A-F42F773A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D95-DBDB-411B-B1A9-04B37FCE02ED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9EEF91-4603-4671-9F47-0AAEC31C3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F940CB5-2F09-4DCA-8E9C-3ED694DF8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7DB-C7C8-428A-ACD6-63CBE6A052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042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1CD992-3F0B-4A99-8426-28DEBBB05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6A4348C-7C0A-4AB7-B6C4-6F853DE992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4B9E8DB-0651-4C29-B964-5F4D04F7C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D2B88B2-8265-4DD0-890C-FF1400612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1D95-DBDB-411B-B1A9-04B37FCE02ED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BCC10B0-F030-4C31-AF8C-3519BC90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EAB762E-0FF8-49B9-9089-DEC1C7A8D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007DB-C7C8-428A-ACD6-63CBE6A052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824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7DF4F37-7134-41C8-AE57-E972B1A81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22CBA3-F3DB-4F88-BFA7-BD106E6ED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9466BC-A9CA-4FE3-A227-0EE9193022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01D95-DBDB-411B-B1A9-04B37FCE02ED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D6FE837-94E9-4FBA-A0CF-9812CF748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3B61E1-6EB0-4BDB-A6DE-A84565264B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007DB-C7C8-428A-ACD6-63CBE6A0520E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60E4C3E-A3FF-41E9-AE7A-718BF348126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40877" y="328915"/>
            <a:ext cx="11510246" cy="6200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82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B48CEDC-E236-4064-89C7-3A46350F6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7FA494C-E861-4379-813D-63D01EBA0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680AED-1714-4BAD-8CE5-263E71B18E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EC91-1A2A-462C-B09F-4C6B123824D5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8FBCC9-EA4D-44F6-8588-D55210CE28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3AAE09-0ED6-465F-B56D-1157372210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22DD5-3974-4E86-A1A2-17F734C08D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331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B318907-5393-460A-9071-1D60E159A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3AE0B4-1335-480D-BDBD-27959F443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D4DE3C-B986-4275-9FAA-D929B515F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A01ED-3B38-4042-9E66-4115DAC48AEC}" type="datetimeFigureOut">
              <a:rPr lang="zh-CN" altLang="en-US" smtClean="0"/>
              <a:t>2018/11/21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02CC7E-1427-4133-8AEF-66FDD098D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ADE0DD4-C8BD-4094-851B-1F0F31BEC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DC104-4701-4D44-86F5-9C3B1EE117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614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8BF52F0F-6E11-471C-8A75-553B5DC0D28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57184" y="2048806"/>
            <a:ext cx="5877632" cy="276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019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47DC9451-9761-4771-903E-136FEAC873D8}"/>
              </a:ext>
            </a:extLst>
          </p:cNvPr>
          <p:cNvGrpSpPr/>
          <p:nvPr/>
        </p:nvGrpSpPr>
        <p:grpSpPr>
          <a:xfrm>
            <a:off x="1587" y="351484"/>
            <a:ext cx="12190413" cy="759902"/>
            <a:chOff x="0" y="616411"/>
            <a:chExt cx="12190413" cy="75990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E7D46030-EE16-413F-944B-4A3C96B05DAD}"/>
                </a:ext>
              </a:extLst>
            </p:cNvPr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688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TextBox 8">
              <a:extLst>
                <a:ext uri="{FF2B5EF4-FFF2-40B4-BE49-F238E27FC236}">
                  <a16:creationId xmlns:a16="http://schemas.microsoft.com/office/drawing/2014/main" id="{24217725-8557-4698-8FD3-F4A38830DF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2068" y="616411"/>
              <a:ext cx="374627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3600" spc="300" dirty="0">
                  <a:solidFill>
                    <a:srgbClr val="68826D"/>
                  </a:solidFill>
                  <a:cs typeface="+mn-ea"/>
                  <a:sym typeface="+mn-lt"/>
                </a:rPr>
                <a:t>此时此地的文</a:t>
              </a: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B1CD8E8A-8C88-4021-941A-3DF82514FE33}"/>
              </a:ext>
            </a:extLst>
          </p:cNvPr>
          <p:cNvSpPr txBox="1"/>
          <p:nvPr/>
        </p:nvSpPr>
        <p:spPr>
          <a:xfrm>
            <a:off x="3932007" y="2701878"/>
            <a:ext cx="6725833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200" dirty="0">
                <a:solidFill>
                  <a:srgbClr val="68826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我写这些文章的目的也就是使人觉得：活着多好呀！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C5E7D05-E55A-4568-9F9C-00FB720D15D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0" y="1997995"/>
            <a:ext cx="3652758" cy="351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333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D8D15240-96B3-49DE-95F1-2E67289197F7}"/>
              </a:ext>
            </a:extLst>
          </p:cNvPr>
          <p:cNvGrpSpPr/>
          <p:nvPr/>
        </p:nvGrpSpPr>
        <p:grpSpPr>
          <a:xfrm>
            <a:off x="1587" y="351484"/>
            <a:ext cx="12190413" cy="759902"/>
            <a:chOff x="0" y="616411"/>
            <a:chExt cx="12190413" cy="75990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681F1870-D7DD-4B20-8FB6-1A60404E5F06}"/>
                </a:ext>
              </a:extLst>
            </p:cNvPr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688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TextBox 8">
              <a:extLst>
                <a:ext uri="{FF2B5EF4-FFF2-40B4-BE49-F238E27FC236}">
                  <a16:creationId xmlns:a16="http://schemas.microsoft.com/office/drawing/2014/main" id="{73AF60FE-2E36-4B3B-B637-F6A2FC3CE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2068" y="616411"/>
              <a:ext cx="374627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3600" spc="300" dirty="0">
                  <a:solidFill>
                    <a:srgbClr val="68826D"/>
                  </a:solidFill>
                  <a:cs typeface="+mn-ea"/>
                  <a:sym typeface="+mn-lt"/>
                </a:rPr>
                <a:t>此时此地的文</a:t>
              </a:r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457ABE62-6C8A-4F17-859D-5B5FEDF7FFC9}"/>
              </a:ext>
            </a:extLst>
          </p:cNvPr>
          <p:cNvSpPr txBox="1"/>
          <p:nvPr/>
        </p:nvSpPr>
        <p:spPr>
          <a:xfrm>
            <a:off x="1554567" y="2656840"/>
            <a:ext cx="90828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dirty="0">
                <a:latin typeface="黑体" panose="02010609060101010101" pitchFamily="49" charset="-122"/>
                <a:ea typeface="黑体" panose="02010609060101010101" pitchFamily="49" charset="-122"/>
              </a:rPr>
              <a:t>为何用</a:t>
            </a:r>
            <a:r>
              <a:rPr lang="zh-CN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画</a:t>
            </a:r>
            <a:r>
              <a:rPr lang="zh-CN" altLang="en-US" sz="4400" dirty="0">
                <a:latin typeface="黑体" panose="02010609060101010101" pitchFamily="49" charset="-122"/>
                <a:ea typeface="黑体" panose="02010609060101010101" pitchFamily="49" charset="-122"/>
              </a:rPr>
              <a:t>开头，用</a:t>
            </a:r>
            <a:r>
              <a:rPr lang="zh-CN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诗</a:t>
            </a:r>
            <a:r>
              <a:rPr lang="zh-CN" altLang="en-US" sz="4400" dirty="0">
                <a:latin typeface="黑体" panose="02010609060101010101" pitchFamily="49" charset="-122"/>
                <a:ea typeface="黑体" panose="02010609060101010101" pitchFamily="49" charset="-122"/>
              </a:rPr>
              <a:t>结尾呢？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A34E286-6F60-4DE0-AF9A-661766766F86}"/>
              </a:ext>
            </a:extLst>
          </p:cNvPr>
          <p:cNvSpPr txBox="1"/>
          <p:nvPr/>
        </p:nvSpPr>
        <p:spPr>
          <a:xfrm>
            <a:off x="1554567" y="4221480"/>
            <a:ext cx="9082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诗情画意</a:t>
            </a:r>
          </a:p>
        </p:txBody>
      </p:sp>
    </p:spTree>
    <p:extLst>
      <p:ext uri="{BB962C8B-B14F-4D97-AF65-F5344CB8AC3E}">
        <p14:creationId xmlns:p14="http://schemas.microsoft.com/office/powerpoint/2010/main" val="386224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92472C68-7D78-4439-BB13-A77DBAF2D082}"/>
              </a:ext>
            </a:extLst>
          </p:cNvPr>
          <p:cNvSpPr/>
          <p:nvPr/>
        </p:nvSpPr>
        <p:spPr>
          <a:xfrm flipV="1">
            <a:off x="1587" y="1065667"/>
            <a:ext cx="12190413" cy="45719"/>
          </a:xfrm>
          <a:prstGeom prst="rect">
            <a:avLst/>
          </a:prstGeom>
          <a:solidFill>
            <a:srgbClr val="6882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EFB4B7F2-15F2-4F15-BFDA-4D97B7C978B6}"/>
              </a:ext>
            </a:extLst>
          </p:cNvPr>
          <p:cNvGrpSpPr/>
          <p:nvPr/>
        </p:nvGrpSpPr>
        <p:grpSpPr>
          <a:xfrm>
            <a:off x="1587" y="351484"/>
            <a:ext cx="12190413" cy="759902"/>
            <a:chOff x="0" y="616411"/>
            <a:chExt cx="12190413" cy="759902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16D4F588-405A-4376-B9ED-164D5FE5444B}"/>
                </a:ext>
              </a:extLst>
            </p:cNvPr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688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2583F7F-E4D0-4ADB-A2B0-A0FE405E54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2068" y="616411"/>
              <a:ext cx="374627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3600" spc="300" dirty="0">
                  <a:solidFill>
                    <a:srgbClr val="68826D"/>
                  </a:solidFill>
                  <a:cs typeface="+mn-ea"/>
                  <a:sym typeface="+mn-lt"/>
                </a:rPr>
                <a:t>阅读推荐</a:t>
              </a:r>
            </a:p>
          </p:txBody>
        </p:sp>
      </p:grpSp>
      <p:pic>
        <p:nvPicPr>
          <p:cNvPr id="1026" name="Picture 2" descr="https://timgsa.baidu.com/timg?image&amp;quality=80&amp;size=b9999_10000&amp;sec=1542792233759&amp;di=c5ec669553d345d707d66389a43c75d7&amp;imgtype=0&amp;src=http%3A%2F%2Fimg10.360buyimg.com%2FpopWaterMark%2Fjfs%2Ft892%2F106%2F515165552%2F211884%2Fd205df4%2F5529a1e3Nfc37ebf1.jpg">
            <a:extLst>
              <a:ext uri="{FF2B5EF4-FFF2-40B4-BE49-F238E27FC236}">
                <a16:creationId xmlns:a16="http://schemas.microsoft.com/office/drawing/2014/main" id="{36296120-4486-4CE7-9218-C60AED870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252" y="1534321"/>
            <a:ext cx="3051566" cy="4339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timgsa.baidu.com/timg?image&amp;quality=80&amp;size=b9999_10000&amp;sec=1542792264398&amp;di=3c08afaf1890a6fe2e2fd5bddbd426b8&amp;imgtype=0&amp;src=http%3A%2F%2Fwww.62a.net%2Fm%2Ftbimg%2Fimg%2Fimgextra%2Fi3%2F1961939153%2FTB2XvJChuOSBuNjy0FdXXbDnVXa_%2521%25211961939153.jpg">
            <a:extLst>
              <a:ext uri="{FF2B5EF4-FFF2-40B4-BE49-F238E27FC236}">
                <a16:creationId xmlns:a16="http://schemas.microsoft.com/office/drawing/2014/main" id="{2B0DBF4F-0BA1-48E9-8E80-91A615964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929" y="1534322"/>
            <a:ext cx="2996321" cy="4339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D67775BE-ADD0-4D06-B95E-CF7C1E8290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821" y="1605442"/>
            <a:ext cx="3073663" cy="4339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5A8E69E6-E50C-43E4-8F87-CB8A50A77E64}"/>
              </a:ext>
            </a:extLst>
          </p:cNvPr>
          <p:cNvSpPr txBox="1"/>
          <p:nvPr/>
        </p:nvSpPr>
        <p:spPr>
          <a:xfrm>
            <a:off x="1463726" y="1982450"/>
            <a:ext cx="62273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b="1" spc="1200" dirty="0">
                <a:solidFill>
                  <a:srgbClr val="68826D"/>
                </a:solidFill>
                <a:cs typeface="+mn-ea"/>
                <a:sym typeface="+mn-lt"/>
              </a:rPr>
              <a:t>昆明的雨</a:t>
            </a:r>
            <a:endParaRPr lang="en-US" altLang="zh-CN" sz="8800" b="1" spc="1200" dirty="0">
              <a:solidFill>
                <a:srgbClr val="68826D"/>
              </a:solidFill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881E5EB-8EC7-4B5C-B030-9A8D2A41E91B}"/>
              </a:ext>
            </a:extLst>
          </p:cNvPr>
          <p:cNvSpPr txBox="1"/>
          <p:nvPr/>
        </p:nvSpPr>
        <p:spPr>
          <a:xfrm>
            <a:off x="6756400" y="4109720"/>
            <a:ext cx="1869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68826D"/>
                </a:solidFill>
                <a:cs typeface="+mn-ea"/>
              </a:rPr>
              <a:t>汪曾祺</a:t>
            </a:r>
          </a:p>
        </p:txBody>
      </p:sp>
    </p:spTree>
    <p:extLst>
      <p:ext uri="{BB962C8B-B14F-4D97-AF65-F5344CB8AC3E}">
        <p14:creationId xmlns:p14="http://schemas.microsoft.com/office/powerpoint/2010/main" val="73185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D8D15240-96B3-49DE-95F1-2E67289197F7}"/>
              </a:ext>
            </a:extLst>
          </p:cNvPr>
          <p:cNvGrpSpPr/>
          <p:nvPr/>
        </p:nvGrpSpPr>
        <p:grpSpPr>
          <a:xfrm>
            <a:off x="1587" y="351484"/>
            <a:ext cx="12190413" cy="759902"/>
            <a:chOff x="0" y="616411"/>
            <a:chExt cx="12190413" cy="75990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681F1870-D7DD-4B20-8FB6-1A60404E5F06}"/>
                </a:ext>
              </a:extLst>
            </p:cNvPr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688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TextBox 8">
              <a:extLst>
                <a:ext uri="{FF2B5EF4-FFF2-40B4-BE49-F238E27FC236}">
                  <a16:creationId xmlns:a16="http://schemas.microsoft.com/office/drawing/2014/main" id="{73AF60FE-2E36-4B3B-B637-F6A2FC3CE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2068" y="616411"/>
              <a:ext cx="372146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3600" spc="300" dirty="0">
                  <a:solidFill>
                    <a:srgbClr val="68826D"/>
                  </a:solidFill>
                  <a:cs typeface="+mn-ea"/>
                  <a:sym typeface="+mn-lt"/>
                </a:rPr>
                <a:t>那时那地的雨</a:t>
              </a:r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457ABE62-6C8A-4F17-859D-5B5FEDF7FFC9}"/>
              </a:ext>
            </a:extLst>
          </p:cNvPr>
          <p:cNvSpPr txBox="1"/>
          <p:nvPr/>
        </p:nvSpPr>
        <p:spPr>
          <a:xfrm>
            <a:off x="3281855" y="2857428"/>
            <a:ext cx="5628289" cy="9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dirty="0">
                <a:latin typeface="黑体" panose="02010609060101010101" pitchFamily="49" charset="-122"/>
                <a:ea typeface="黑体" panose="02010609060101010101" pitchFamily="49" charset="-122"/>
              </a:rPr>
              <a:t>昆明的雨是怎样的雨？</a:t>
            </a:r>
            <a:endParaRPr lang="en-US" altLang="zh-CN" sz="4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646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D8D15240-96B3-49DE-95F1-2E67289197F7}"/>
              </a:ext>
            </a:extLst>
          </p:cNvPr>
          <p:cNvGrpSpPr/>
          <p:nvPr/>
        </p:nvGrpSpPr>
        <p:grpSpPr>
          <a:xfrm>
            <a:off x="1587" y="351484"/>
            <a:ext cx="12190413" cy="759902"/>
            <a:chOff x="0" y="616411"/>
            <a:chExt cx="12190413" cy="75990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681F1870-D7DD-4B20-8FB6-1A60404E5F06}"/>
                </a:ext>
              </a:extLst>
            </p:cNvPr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688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TextBox 8">
              <a:extLst>
                <a:ext uri="{FF2B5EF4-FFF2-40B4-BE49-F238E27FC236}">
                  <a16:creationId xmlns:a16="http://schemas.microsoft.com/office/drawing/2014/main" id="{73AF60FE-2E36-4B3B-B637-F6A2FC3CE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2068" y="616411"/>
              <a:ext cx="3721465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3600" spc="300" dirty="0">
                  <a:solidFill>
                    <a:srgbClr val="68826D"/>
                  </a:solidFill>
                  <a:cs typeface="+mn-ea"/>
                  <a:sym typeface="+mn-lt"/>
                </a:rPr>
                <a:t>那时那地的情</a:t>
              </a:r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457ABE62-6C8A-4F17-859D-5B5FEDF7FFC9}"/>
              </a:ext>
            </a:extLst>
          </p:cNvPr>
          <p:cNvSpPr txBox="1"/>
          <p:nvPr/>
        </p:nvSpPr>
        <p:spPr>
          <a:xfrm>
            <a:off x="3270242" y="2954350"/>
            <a:ext cx="5628289" cy="9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dirty="0">
                <a:latin typeface="黑体" panose="02010609060101010101" pitchFamily="49" charset="-122"/>
                <a:ea typeface="黑体" panose="02010609060101010101" pitchFamily="49" charset="-122"/>
              </a:rPr>
              <a:t>为什么想念昆明的雨？</a:t>
            </a:r>
            <a:endParaRPr lang="en-US" altLang="zh-CN" sz="4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F4AF347-B26C-41F0-A4CE-0F100636778F}"/>
              </a:ext>
            </a:extLst>
          </p:cNvPr>
          <p:cNvSpPr txBox="1"/>
          <p:nvPr/>
        </p:nvSpPr>
        <p:spPr>
          <a:xfrm>
            <a:off x="1907350" y="1979005"/>
            <a:ext cx="56282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dirty="0">
                <a:solidFill>
                  <a:srgbClr val="68826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默读课文，圈点勾画</a:t>
            </a:r>
          </a:p>
        </p:txBody>
      </p:sp>
    </p:spTree>
    <p:extLst>
      <p:ext uri="{BB962C8B-B14F-4D97-AF65-F5344CB8AC3E}">
        <p14:creationId xmlns:p14="http://schemas.microsoft.com/office/powerpoint/2010/main" val="386495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D8D15240-96B3-49DE-95F1-2E67289197F7}"/>
              </a:ext>
            </a:extLst>
          </p:cNvPr>
          <p:cNvGrpSpPr/>
          <p:nvPr/>
        </p:nvGrpSpPr>
        <p:grpSpPr>
          <a:xfrm>
            <a:off x="1587" y="351484"/>
            <a:ext cx="12190413" cy="759902"/>
            <a:chOff x="0" y="616411"/>
            <a:chExt cx="12190413" cy="75990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681F1870-D7DD-4B20-8FB6-1A60404E5F06}"/>
                </a:ext>
              </a:extLst>
            </p:cNvPr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688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TextBox 8">
              <a:extLst>
                <a:ext uri="{FF2B5EF4-FFF2-40B4-BE49-F238E27FC236}">
                  <a16:creationId xmlns:a16="http://schemas.microsoft.com/office/drawing/2014/main" id="{73AF60FE-2E36-4B3B-B637-F6A2FC3CE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2068" y="616411"/>
              <a:ext cx="374627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3600" spc="300" dirty="0">
                  <a:solidFill>
                    <a:srgbClr val="68826D"/>
                  </a:solidFill>
                  <a:cs typeface="+mn-ea"/>
                  <a:sym typeface="+mn-lt"/>
                </a:rPr>
                <a:t>此时此地的文</a:t>
              </a:r>
            </a:p>
          </p:txBody>
        </p:sp>
      </p:grpSp>
      <p:sp>
        <p:nvSpPr>
          <p:cNvPr id="7" name="矩形 6">
            <a:extLst>
              <a:ext uri="{FF2B5EF4-FFF2-40B4-BE49-F238E27FC236}">
                <a16:creationId xmlns:a16="http://schemas.microsoft.com/office/drawing/2014/main" id="{A976B213-489A-4118-8056-FD83FB33F52E}"/>
              </a:ext>
            </a:extLst>
          </p:cNvPr>
          <p:cNvSpPr/>
          <p:nvPr/>
        </p:nvSpPr>
        <p:spPr>
          <a:xfrm>
            <a:off x="937803" y="1305342"/>
            <a:ext cx="1031639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200" b="1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+mn-lt"/>
              </a:rPr>
              <a:t>材料一：</a:t>
            </a:r>
            <a:endParaRPr lang="en-US" altLang="zh-CN" sz="2200" b="1" dirty="0">
              <a:latin typeface="黑体" panose="02010609060101010101" pitchFamily="49" charset="-122"/>
              <a:ea typeface="黑体" panose="02010609060101010101" pitchFamily="49" charset="-122"/>
              <a:cs typeface="+mn-ea"/>
              <a:sym typeface="+mn-lt"/>
            </a:endParaRPr>
          </a:p>
          <a:p>
            <a:pPr algn="just"/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    </a:t>
            </a:r>
            <a:r>
              <a:rPr lang="zh-CN" altLang="zh-CN" sz="2200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我在民强巷时的生活，真是落拓到了极点。一贫如洗。</a:t>
            </a:r>
          </a:p>
          <a:p>
            <a:pPr algn="just"/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    </a:t>
            </a:r>
            <a:r>
              <a:rPr lang="zh-CN" altLang="zh-CN" sz="2200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没有床，我就睡在一个高高的条几上，这条几也就是一尺多宽。被窝的里面都已不知去向，只剩下一条棉絮。我无论冬夏，都是拥絮而眠。</a:t>
            </a:r>
          </a:p>
          <a:p>
            <a:pPr algn="just"/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    </a:t>
            </a:r>
            <a:r>
              <a:rPr lang="zh-CN" altLang="zh-CN" sz="2200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有时没钱吃饭，就坚卧不起。</a:t>
            </a:r>
          </a:p>
          <a:p>
            <a:pPr algn="r"/>
            <a:r>
              <a:rPr lang="zh-CN" altLang="zh-CN" sz="2200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——汪曾祺《觅我游踪五十年》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D1C5D20-9104-42C5-9ABB-4ECAB1DEDF2C}"/>
              </a:ext>
            </a:extLst>
          </p:cNvPr>
          <p:cNvSpPr/>
          <p:nvPr/>
        </p:nvSpPr>
        <p:spPr>
          <a:xfrm>
            <a:off x="937803" y="3622956"/>
            <a:ext cx="1031639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zh-CN" sz="2200" b="1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材料二：</a:t>
            </a:r>
            <a:endParaRPr lang="en-US" altLang="zh-CN" sz="2200" b="1" dirty="0">
              <a:latin typeface="黑体" panose="02010609060101010101" pitchFamily="49" charset="-122"/>
              <a:ea typeface="黑体" panose="02010609060101010101" pitchFamily="49" charset="-122"/>
              <a:cs typeface="+mn-ea"/>
            </a:endParaRPr>
          </a:p>
          <a:p>
            <a:pPr algn="just"/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    </a:t>
            </a:r>
            <a:r>
              <a:rPr lang="zh-CN" altLang="zh-CN" sz="2200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昆明那时几乎说不上有防空力量，日本飞机想什么时候来就来。有时竟至在头一天广播：“明天将有七十二架飞机来昆明轰炸。”</a:t>
            </a:r>
          </a:p>
          <a:p>
            <a:pPr algn="just"/>
            <a:r>
              <a:rPr lang="en-US" altLang="zh-CN" sz="2200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    </a:t>
            </a:r>
            <a:r>
              <a:rPr lang="zh-CN" altLang="zh-CN" sz="2200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抗战期间，昆明有过多少次警报，日本飞机来过多少次，无法统计。自然也死了一些人，毁了不少房屋。就我的记忆，大东门外，有一次日本飞机机枪扫射，田地里死的人较多。</a:t>
            </a:r>
          </a:p>
          <a:p>
            <a:pPr algn="r"/>
            <a:r>
              <a:rPr lang="zh-CN" altLang="zh-CN" sz="2200" dirty="0"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——汪曾祺《跑警报》</a:t>
            </a:r>
          </a:p>
        </p:txBody>
      </p:sp>
    </p:spTree>
    <p:extLst>
      <p:ext uri="{BB962C8B-B14F-4D97-AF65-F5344CB8AC3E}">
        <p14:creationId xmlns:p14="http://schemas.microsoft.com/office/powerpoint/2010/main" val="3307849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47DC9451-9761-4771-903E-136FEAC873D8}"/>
              </a:ext>
            </a:extLst>
          </p:cNvPr>
          <p:cNvGrpSpPr/>
          <p:nvPr/>
        </p:nvGrpSpPr>
        <p:grpSpPr>
          <a:xfrm>
            <a:off x="1587" y="351484"/>
            <a:ext cx="12190413" cy="759902"/>
            <a:chOff x="0" y="616411"/>
            <a:chExt cx="12190413" cy="75990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E7D46030-EE16-413F-944B-4A3C96B05DAD}"/>
                </a:ext>
              </a:extLst>
            </p:cNvPr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688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TextBox 8">
              <a:extLst>
                <a:ext uri="{FF2B5EF4-FFF2-40B4-BE49-F238E27FC236}">
                  <a16:creationId xmlns:a16="http://schemas.microsoft.com/office/drawing/2014/main" id="{24217725-8557-4698-8FD3-F4A38830DF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2068" y="616411"/>
              <a:ext cx="374627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3600" spc="300" dirty="0">
                  <a:solidFill>
                    <a:srgbClr val="68826D"/>
                  </a:solidFill>
                  <a:cs typeface="+mn-ea"/>
                  <a:sym typeface="+mn-lt"/>
                </a:rPr>
                <a:t>此时此地的文</a:t>
              </a: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B1CD8E8A-8C88-4021-941A-3DF82514FE33}"/>
              </a:ext>
            </a:extLst>
          </p:cNvPr>
          <p:cNvSpPr txBox="1"/>
          <p:nvPr/>
        </p:nvSpPr>
        <p:spPr>
          <a:xfrm>
            <a:off x="1676487" y="2332546"/>
            <a:ext cx="8839025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200" dirty="0">
                <a:solidFill>
                  <a:srgbClr val="68826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我想把生活中真实的东西、美好的东西、人的美、人的诗意告诉人们，使人们的心灵得到滋润，增强对生活的信心、信念。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6D04641-C20E-4399-B3C0-956DF07F88D8}"/>
              </a:ext>
            </a:extLst>
          </p:cNvPr>
          <p:cNvSpPr txBox="1"/>
          <p:nvPr/>
        </p:nvSpPr>
        <p:spPr>
          <a:xfrm>
            <a:off x="7284719" y="4525454"/>
            <a:ext cx="323079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3200" dirty="0">
                <a:solidFill>
                  <a:srgbClr val="68826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汪曾祺</a:t>
            </a:r>
          </a:p>
        </p:txBody>
      </p:sp>
    </p:spTree>
    <p:extLst>
      <p:ext uri="{BB962C8B-B14F-4D97-AF65-F5344CB8AC3E}">
        <p14:creationId xmlns:p14="http://schemas.microsoft.com/office/powerpoint/2010/main" val="732881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E245A731-519C-461F-AAE3-7FE6695454FF}"/>
              </a:ext>
            </a:extLst>
          </p:cNvPr>
          <p:cNvGrpSpPr/>
          <p:nvPr/>
        </p:nvGrpSpPr>
        <p:grpSpPr>
          <a:xfrm>
            <a:off x="1587" y="351484"/>
            <a:ext cx="12190413" cy="759902"/>
            <a:chOff x="0" y="616411"/>
            <a:chExt cx="12190413" cy="75990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8E3A68E1-454F-4670-AC5A-CCA82A02A131}"/>
                </a:ext>
              </a:extLst>
            </p:cNvPr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688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TextBox 8">
              <a:extLst>
                <a:ext uri="{FF2B5EF4-FFF2-40B4-BE49-F238E27FC236}">
                  <a16:creationId xmlns:a16="http://schemas.microsoft.com/office/drawing/2014/main" id="{CF314836-C9F1-45DB-A38D-E9DBD5849E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2068" y="616411"/>
              <a:ext cx="374627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3600" spc="300" dirty="0">
                  <a:solidFill>
                    <a:srgbClr val="68826D"/>
                  </a:solidFill>
                  <a:cs typeface="+mn-ea"/>
                  <a:sym typeface="+mn-lt"/>
                </a:rPr>
                <a:t>此时此地的文</a:t>
              </a: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0BE685BC-C367-413C-BE0D-234EED09835B}"/>
              </a:ext>
            </a:extLst>
          </p:cNvPr>
          <p:cNvSpPr txBox="1"/>
          <p:nvPr/>
        </p:nvSpPr>
        <p:spPr>
          <a:xfrm>
            <a:off x="1582230" y="3186519"/>
            <a:ext cx="9177210" cy="1964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4400" dirty="0">
                <a:latin typeface="黑体" panose="02010609060101010101" pitchFamily="49" charset="-122"/>
                <a:ea typeface="黑体" panose="02010609060101010101" pitchFamily="49" charset="-122"/>
              </a:rPr>
              <a:t>    汪曾祺是如何通过语言来展现生活的美好与诗意的？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2614CAA-8527-4E9B-B59C-AE1F06ED8D55}"/>
              </a:ext>
            </a:extLst>
          </p:cNvPr>
          <p:cNvSpPr txBox="1"/>
          <p:nvPr/>
        </p:nvSpPr>
        <p:spPr>
          <a:xfrm>
            <a:off x="1582230" y="1983683"/>
            <a:ext cx="54281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8826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精读课文，做好批注</a:t>
            </a:r>
          </a:p>
        </p:txBody>
      </p:sp>
    </p:spTree>
    <p:extLst>
      <p:ext uri="{BB962C8B-B14F-4D97-AF65-F5344CB8AC3E}">
        <p14:creationId xmlns:p14="http://schemas.microsoft.com/office/powerpoint/2010/main" val="1875659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E245A731-519C-461F-AAE3-7FE6695454FF}"/>
              </a:ext>
            </a:extLst>
          </p:cNvPr>
          <p:cNvGrpSpPr/>
          <p:nvPr/>
        </p:nvGrpSpPr>
        <p:grpSpPr>
          <a:xfrm>
            <a:off x="1587" y="351484"/>
            <a:ext cx="12190413" cy="759902"/>
            <a:chOff x="0" y="616411"/>
            <a:chExt cx="12190413" cy="75990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8E3A68E1-454F-4670-AC5A-CCA82A02A131}"/>
                </a:ext>
              </a:extLst>
            </p:cNvPr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688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TextBox 8">
              <a:extLst>
                <a:ext uri="{FF2B5EF4-FFF2-40B4-BE49-F238E27FC236}">
                  <a16:creationId xmlns:a16="http://schemas.microsoft.com/office/drawing/2014/main" id="{CF314836-C9F1-45DB-A38D-E9DBD5849E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2068" y="616411"/>
              <a:ext cx="374627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3600" spc="300" dirty="0">
                  <a:solidFill>
                    <a:srgbClr val="68826D"/>
                  </a:solidFill>
                  <a:cs typeface="+mn-ea"/>
                  <a:sym typeface="+mn-lt"/>
                </a:rPr>
                <a:t>此时此地的文</a:t>
              </a:r>
            </a:p>
          </p:txBody>
        </p:sp>
      </p:grpSp>
      <p:sp>
        <p:nvSpPr>
          <p:cNvPr id="6" name="矩形 5">
            <a:extLst>
              <a:ext uri="{FF2B5EF4-FFF2-40B4-BE49-F238E27FC236}">
                <a16:creationId xmlns:a16="http://schemas.microsoft.com/office/drawing/2014/main" id="{61777D8A-25EB-491A-8538-CA03822B9E09}"/>
              </a:ext>
            </a:extLst>
          </p:cNvPr>
          <p:cNvSpPr/>
          <p:nvPr/>
        </p:nvSpPr>
        <p:spPr>
          <a:xfrm>
            <a:off x="2047240" y="1998098"/>
            <a:ext cx="9946640" cy="556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牛肝菌色如牛肝，滑，嫩，鲜，香，很好吃。（原文）              </a:t>
            </a:r>
            <a:endParaRPr lang="zh-CN" alt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6BD2E1A-A335-415C-80F7-D7ABBC67C99A}"/>
              </a:ext>
            </a:extLst>
          </p:cNvPr>
          <p:cNvSpPr/>
          <p:nvPr/>
        </p:nvSpPr>
        <p:spPr>
          <a:xfrm>
            <a:off x="2047240" y="2884810"/>
            <a:ext cx="994664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①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牛肝菌色如牛肝，滑，嫩，鲜，香。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3972C30-91FC-4834-81FC-AE83CF6D8281}"/>
              </a:ext>
            </a:extLst>
          </p:cNvPr>
          <p:cNvSpPr/>
          <p:nvPr/>
        </p:nvSpPr>
        <p:spPr>
          <a:xfrm>
            <a:off x="2047240" y="3771522"/>
            <a:ext cx="994664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②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牛肝菌色如牛肝，滑嫩鲜香，很好吃。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264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E245A731-519C-461F-AAE3-7FE6695454FF}"/>
              </a:ext>
            </a:extLst>
          </p:cNvPr>
          <p:cNvGrpSpPr/>
          <p:nvPr/>
        </p:nvGrpSpPr>
        <p:grpSpPr>
          <a:xfrm>
            <a:off x="1587" y="351484"/>
            <a:ext cx="12190413" cy="759902"/>
            <a:chOff x="0" y="616411"/>
            <a:chExt cx="12190413" cy="75990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8E3A68E1-454F-4670-AC5A-CCA82A02A131}"/>
                </a:ext>
              </a:extLst>
            </p:cNvPr>
            <p:cNvSpPr/>
            <p:nvPr/>
          </p:nvSpPr>
          <p:spPr>
            <a:xfrm flipV="1">
              <a:off x="0" y="1330594"/>
              <a:ext cx="12190413" cy="45719"/>
            </a:xfrm>
            <a:prstGeom prst="rect">
              <a:avLst/>
            </a:prstGeom>
            <a:solidFill>
              <a:srgbClr val="6882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TextBox 8">
              <a:extLst>
                <a:ext uri="{FF2B5EF4-FFF2-40B4-BE49-F238E27FC236}">
                  <a16:creationId xmlns:a16="http://schemas.microsoft.com/office/drawing/2014/main" id="{CF314836-C9F1-45DB-A38D-E9DBD5849E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2068" y="616411"/>
              <a:ext cx="374627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1" hangingPunct="1"/>
              <a:r>
                <a:rPr lang="zh-CN" altLang="en-US" sz="3600" spc="300" dirty="0">
                  <a:solidFill>
                    <a:srgbClr val="68826D"/>
                  </a:solidFill>
                  <a:cs typeface="+mn-ea"/>
                  <a:sym typeface="+mn-lt"/>
                </a:rPr>
                <a:t>此时此地的文</a:t>
              </a: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0BE685BC-C367-413C-BE0D-234EED09835B}"/>
              </a:ext>
            </a:extLst>
          </p:cNvPr>
          <p:cNvSpPr txBox="1"/>
          <p:nvPr/>
        </p:nvSpPr>
        <p:spPr>
          <a:xfrm>
            <a:off x="1582230" y="3186519"/>
            <a:ext cx="9177210" cy="1964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4400" dirty="0">
                <a:latin typeface="黑体" panose="02010609060101010101" pitchFamily="49" charset="-122"/>
                <a:ea typeface="黑体" panose="02010609060101010101" pitchFamily="49" charset="-122"/>
              </a:rPr>
              <a:t>    汪曾祺是如何通过语言来展现生活的美好与诗意的？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2614CAA-8527-4E9B-B59C-AE1F06ED8D55}"/>
              </a:ext>
            </a:extLst>
          </p:cNvPr>
          <p:cNvSpPr txBox="1"/>
          <p:nvPr/>
        </p:nvSpPr>
        <p:spPr>
          <a:xfrm>
            <a:off x="1582230" y="1983683"/>
            <a:ext cx="54281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68826D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精读课文，做好批注</a:t>
            </a:r>
          </a:p>
        </p:txBody>
      </p:sp>
    </p:spTree>
    <p:extLst>
      <p:ext uri="{BB962C8B-B14F-4D97-AF65-F5344CB8AC3E}">
        <p14:creationId xmlns:p14="http://schemas.microsoft.com/office/powerpoint/2010/main" val="4175991614"/>
      </p:ext>
    </p:extLst>
  </p:cSld>
  <p:clrMapOvr>
    <a:masterClrMapping/>
  </p:clrMapOvr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440</TotalTime>
  <Words>406</Words>
  <Application>Microsoft Office PowerPoint</Application>
  <PresentationFormat>宽屏</PresentationFormat>
  <Paragraphs>37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等线</vt:lpstr>
      <vt:lpstr>等线 Light</vt:lpstr>
      <vt:lpstr>黑体</vt:lpstr>
      <vt:lpstr>微软雅黑</vt:lpstr>
      <vt:lpstr>Arial</vt:lpstr>
      <vt:lpstr>自定义设计方案</vt:lpstr>
      <vt:lpstr>2_自定义设计方案</vt:lpstr>
      <vt:lpstr>1_自定义设计方案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97</cp:revision>
  <dcterms:created xsi:type="dcterms:W3CDTF">2018-11-05T07:46:31Z</dcterms:created>
  <dcterms:modified xsi:type="dcterms:W3CDTF">2018-11-21T12:34:13Z</dcterms:modified>
</cp:coreProperties>
</file>