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9" r:id="rId3"/>
    <p:sldId id="258" r:id="rId4"/>
    <p:sldId id="260" r:id="rId5"/>
    <p:sldId id="2034" r:id="rId6"/>
    <p:sldId id="2039" r:id="rId7"/>
    <p:sldId id="2038" r:id="rId8"/>
    <p:sldId id="2041" r:id="rId9"/>
    <p:sldId id="2040" r:id="rId10"/>
    <p:sldId id="202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60" userDrawn="1">
          <p15:clr>
            <a:srgbClr val="A4A3A4"/>
          </p15:clr>
        </p15:guide>
        <p15:guide id="8" pos="39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jun" initials="l" lastIdx="1" clrIdx="0">
    <p:extLst>
      <p:ext uri="{19B8F6BF-5375-455C-9EA6-DF929625EA0E}">
        <p15:presenceInfo xmlns:p15="http://schemas.microsoft.com/office/powerpoint/2012/main" userId="lij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2F0"/>
    <a:srgbClr val="FFFFFF"/>
    <a:srgbClr val="DF954C"/>
    <a:srgbClr val="2F81CB"/>
    <a:srgbClr val="94D7E0"/>
    <a:srgbClr val="787878"/>
    <a:srgbClr val="3B6D8E"/>
    <a:srgbClr val="0090D7"/>
    <a:srgbClr val="ACB8C8"/>
    <a:srgbClr val="AF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5" autoAdjust="0"/>
    <p:restoredTop sz="94816" autoAdjust="0"/>
  </p:normalViewPr>
  <p:slideViewPr>
    <p:cSldViewPr snapToGrid="0">
      <p:cViewPr varScale="1">
        <p:scale>
          <a:sx n="98" d="100"/>
          <a:sy n="98" d="100"/>
        </p:scale>
        <p:origin x="48" y="48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C544-6679-B34A-A385-AE5CC92DA970}" type="datetimeFigureOut">
              <a:rPr kumimoji="1" lang="zh-CN" altLang="en-US" smtClean="0"/>
              <a:pPr/>
              <a:t>2019/9/19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单击此处编辑母版文本样式
二级
三级
四级
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4F43-3EC4-AF42-B1F1-60EE0D20293C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107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44DD52A-2846-4C36-83BF-18558E420D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0662" y="3025302"/>
            <a:ext cx="2417728" cy="2417728"/>
          </a:xfrm>
          <a:custGeom>
            <a:avLst/>
            <a:gdLst>
              <a:gd name="connsiteX0" fmla="*/ 1208864 w 2417728"/>
              <a:gd name="connsiteY0" fmla="*/ 0 h 2417728"/>
              <a:gd name="connsiteX1" fmla="*/ 2417728 w 2417728"/>
              <a:gd name="connsiteY1" fmla="*/ 1208864 h 2417728"/>
              <a:gd name="connsiteX2" fmla="*/ 1208864 w 2417728"/>
              <a:gd name="connsiteY2" fmla="*/ 2417728 h 2417728"/>
              <a:gd name="connsiteX3" fmla="*/ 0 w 2417728"/>
              <a:gd name="connsiteY3" fmla="*/ 1208864 h 2417728"/>
              <a:gd name="connsiteX4" fmla="*/ 1208864 w 2417728"/>
              <a:gd name="connsiteY4" fmla="*/ 0 h 24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728" h="2417728">
                <a:moveTo>
                  <a:pt x="1208864" y="0"/>
                </a:moveTo>
                <a:cubicBezTo>
                  <a:pt x="1876501" y="0"/>
                  <a:pt x="2417728" y="541227"/>
                  <a:pt x="2417728" y="1208864"/>
                </a:cubicBezTo>
                <a:cubicBezTo>
                  <a:pt x="2417728" y="1876501"/>
                  <a:pt x="1876501" y="2417728"/>
                  <a:pt x="1208864" y="2417728"/>
                </a:cubicBezTo>
                <a:cubicBezTo>
                  <a:pt x="541227" y="2417728"/>
                  <a:pt x="0" y="1876501"/>
                  <a:pt x="0" y="1208864"/>
                </a:cubicBezTo>
                <a:cubicBezTo>
                  <a:pt x="0" y="541227"/>
                  <a:pt x="541227" y="0"/>
                  <a:pt x="12088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82EF23A7-3A0F-462A-9F75-5C556C1AEB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7492" y="1641585"/>
            <a:ext cx="1736303" cy="1736303"/>
          </a:xfrm>
          <a:custGeom>
            <a:avLst/>
            <a:gdLst>
              <a:gd name="connsiteX0" fmla="*/ 1208864 w 2417728"/>
              <a:gd name="connsiteY0" fmla="*/ 0 h 2417728"/>
              <a:gd name="connsiteX1" fmla="*/ 2417728 w 2417728"/>
              <a:gd name="connsiteY1" fmla="*/ 1208864 h 2417728"/>
              <a:gd name="connsiteX2" fmla="*/ 1208864 w 2417728"/>
              <a:gd name="connsiteY2" fmla="*/ 2417728 h 2417728"/>
              <a:gd name="connsiteX3" fmla="*/ 0 w 2417728"/>
              <a:gd name="connsiteY3" fmla="*/ 1208864 h 2417728"/>
              <a:gd name="connsiteX4" fmla="*/ 1208864 w 2417728"/>
              <a:gd name="connsiteY4" fmla="*/ 0 h 24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728" h="2417728">
                <a:moveTo>
                  <a:pt x="1208864" y="0"/>
                </a:moveTo>
                <a:cubicBezTo>
                  <a:pt x="1876501" y="0"/>
                  <a:pt x="2417728" y="541227"/>
                  <a:pt x="2417728" y="1208864"/>
                </a:cubicBezTo>
                <a:cubicBezTo>
                  <a:pt x="2417728" y="1876501"/>
                  <a:pt x="1876501" y="2417728"/>
                  <a:pt x="1208864" y="2417728"/>
                </a:cubicBezTo>
                <a:cubicBezTo>
                  <a:pt x="541227" y="2417728"/>
                  <a:pt x="0" y="1876501"/>
                  <a:pt x="0" y="1208864"/>
                </a:cubicBezTo>
                <a:cubicBezTo>
                  <a:pt x="0" y="541227"/>
                  <a:pt x="541227" y="0"/>
                  <a:pt x="12088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6EFA8D64-20DE-464E-9CAE-9B71DF1DF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2603" y="2684835"/>
            <a:ext cx="1386106" cy="1386106"/>
          </a:xfrm>
          <a:custGeom>
            <a:avLst/>
            <a:gdLst>
              <a:gd name="connsiteX0" fmla="*/ 1208864 w 2417728"/>
              <a:gd name="connsiteY0" fmla="*/ 0 h 2417728"/>
              <a:gd name="connsiteX1" fmla="*/ 2417728 w 2417728"/>
              <a:gd name="connsiteY1" fmla="*/ 1208864 h 2417728"/>
              <a:gd name="connsiteX2" fmla="*/ 1208864 w 2417728"/>
              <a:gd name="connsiteY2" fmla="*/ 2417728 h 2417728"/>
              <a:gd name="connsiteX3" fmla="*/ 0 w 2417728"/>
              <a:gd name="connsiteY3" fmla="*/ 1208864 h 2417728"/>
              <a:gd name="connsiteX4" fmla="*/ 1208864 w 2417728"/>
              <a:gd name="connsiteY4" fmla="*/ 0 h 24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728" h="2417728">
                <a:moveTo>
                  <a:pt x="1208864" y="0"/>
                </a:moveTo>
                <a:cubicBezTo>
                  <a:pt x="1876501" y="0"/>
                  <a:pt x="2417728" y="541227"/>
                  <a:pt x="2417728" y="1208864"/>
                </a:cubicBezTo>
                <a:cubicBezTo>
                  <a:pt x="2417728" y="1876501"/>
                  <a:pt x="1876501" y="2417728"/>
                  <a:pt x="1208864" y="2417728"/>
                </a:cubicBezTo>
                <a:cubicBezTo>
                  <a:pt x="541227" y="2417728"/>
                  <a:pt x="0" y="1876501"/>
                  <a:pt x="0" y="1208864"/>
                </a:cubicBezTo>
                <a:cubicBezTo>
                  <a:pt x="0" y="541227"/>
                  <a:pt x="541227" y="0"/>
                  <a:pt x="12088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C8E1FC2-D589-421A-8601-CD0D1CA3F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1347" y="4474724"/>
            <a:ext cx="1099224" cy="1099224"/>
          </a:xfrm>
          <a:custGeom>
            <a:avLst/>
            <a:gdLst>
              <a:gd name="connsiteX0" fmla="*/ 1208864 w 2417728"/>
              <a:gd name="connsiteY0" fmla="*/ 0 h 2417728"/>
              <a:gd name="connsiteX1" fmla="*/ 2417728 w 2417728"/>
              <a:gd name="connsiteY1" fmla="*/ 1208864 h 2417728"/>
              <a:gd name="connsiteX2" fmla="*/ 1208864 w 2417728"/>
              <a:gd name="connsiteY2" fmla="*/ 2417728 h 2417728"/>
              <a:gd name="connsiteX3" fmla="*/ 0 w 2417728"/>
              <a:gd name="connsiteY3" fmla="*/ 1208864 h 2417728"/>
              <a:gd name="connsiteX4" fmla="*/ 1208864 w 2417728"/>
              <a:gd name="connsiteY4" fmla="*/ 0 h 24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728" h="2417728">
                <a:moveTo>
                  <a:pt x="1208864" y="0"/>
                </a:moveTo>
                <a:cubicBezTo>
                  <a:pt x="1876501" y="0"/>
                  <a:pt x="2417728" y="541227"/>
                  <a:pt x="2417728" y="1208864"/>
                </a:cubicBezTo>
                <a:cubicBezTo>
                  <a:pt x="2417728" y="1876501"/>
                  <a:pt x="1876501" y="2417728"/>
                  <a:pt x="1208864" y="2417728"/>
                </a:cubicBezTo>
                <a:cubicBezTo>
                  <a:pt x="541227" y="2417728"/>
                  <a:pt x="0" y="1876501"/>
                  <a:pt x="0" y="1208864"/>
                </a:cubicBezTo>
                <a:cubicBezTo>
                  <a:pt x="0" y="541227"/>
                  <a:pt x="541227" y="0"/>
                  <a:pt x="12088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CC462982-95A5-4654-83EA-471E87EFF4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57877" y="1561290"/>
            <a:ext cx="817123" cy="817123"/>
          </a:xfrm>
          <a:custGeom>
            <a:avLst/>
            <a:gdLst>
              <a:gd name="connsiteX0" fmla="*/ 1208864 w 2417728"/>
              <a:gd name="connsiteY0" fmla="*/ 0 h 2417728"/>
              <a:gd name="connsiteX1" fmla="*/ 2417728 w 2417728"/>
              <a:gd name="connsiteY1" fmla="*/ 1208864 h 2417728"/>
              <a:gd name="connsiteX2" fmla="*/ 1208864 w 2417728"/>
              <a:gd name="connsiteY2" fmla="*/ 2417728 h 2417728"/>
              <a:gd name="connsiteX3" fmla="*/ 0 w 2417728"/>
              <a:gd name="connsiteY3" fmla="*/ 1208864 h 2417728"/>
              <a:gd name="connsiteX4" fmla="*/ 1208864 w 2417728"/>
              <a:gd name="connsiteY4" fmla="*/ 0 h 241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728" h="2417728">
                <a:moveTo>
                  <a:pt x="1208864" y="0"/>
                </a:moveTo>
                <a:cubicBezTo>
                  <a:pt x="1876501" y="0"/>
                  <a:pt x="2417728" y="541227"/>
                  <a:pt x="2417728" y="1208864"/>
                </a:cubicBezTo>
                <a:cubicBezTo>
                  <a:pt x="2417728" y="1876501"/>
                  <a:pt x="1876501" y="2417728"/>
                  <a:pt x="1208864" y="2417728"/>
                </a:cubicBezTo>
                <a:cubicBezTo>
                  <a:pt x="541227" y="2417728"/>
                  <a:pt x="0" y="1876501"/>
                  <a:pt x="0" y="1208864"/>
                </a:cubicBezTo>
                <a:cubicBezTo>
                  <a:pt x="0" y="541227"/>
                  <a:pt x="541227" y="0"/>
                  <a:pt x="12088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59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00977C30-D222-423A-97A0-89EFD4C31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25036" y="2098393"/>
            <a:ext cx="2297676" cy="2297676"/>
          </a:xfrm>
          <a:custGeom>
            <a:avLst/>
            <a:gdLst>
              <a:gd name="connsiteX0" fmla="*/ 1148838 w 2297676"/>
              <a:gd name="connsiteY0" fmla="*/ 0 h 2297676"/>
              <a:gd name="connsiteX1" fmla="*/ 2297676 w 2297676"/>
              <a:gd name="connsiteY1" fmla="*/ 1148838 h 2297676"/>
              <a:gd name="connsiteX2" fmla="*/ 1148838 w 2297676"/>
              <a:gd name="connsiteY2" fmla="*/ 2297676 h 2297676"/>
              <a:gd name="connsiteX3" fmla="*/ 0 w 2297676"/>
              <a:gd name="connsiteY3" fmla="*/ 1148838 h 229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676" h="2297676">
                <a:moveTo>
                  <a:pt x="1148838" y="0"/>
                </a:moveTo>
                <a:lnTo>
                  <a:pt x="2297676" y="1148838"/>
                </a:lnTo>
                <a:lnTo>
                  <a:pt x="1148838" y="2297676"/>
                </a:lnTo>
                <a:lnTo>
                  <a:pt x="0" y="1148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41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6A2AC9-01F0-45A7-8DA8-73D26F641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3C572C-B9E9-468D-B270-807ED4813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1384A-A646-426E-A72B-BC32CA4D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DB2EFF-1A75-4F50-B7C6-B95781F7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1BDEFD-DA93-47F9-854D-2EC30706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2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5779D-8DDE-4857-A377-089EB1E9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024CB-9A77-48D3-ACB6-F53FFF17C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5464DB-FF52-4527-BD9D-A29C20E4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31CD7-C510-45E4-A35A-A483A8AD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51B0BD-05BC-4383-AAC8-F6DB5A4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A86B2-E6E8-411A-A23A-8A2AC878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B43650-1914-4A53-92D6-542E1D5C5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5F190-C9C5-4B06-B9C1-FCE8E7F3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F51A15-24AF-45A0-996A-7F5C605B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997CAA-52DF-44B7-9EF7-C3FC3BC6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0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E5461-0CFD-4394-A963-CD26743A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DAC4F-D1E8-4AD0-AEB2-647A1BB83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5A44EA-F80A-4AA1-9665-312BE6804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90C7E8-DEC1-4EDD-974A-8BE36DFA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A41415-6F63-4002-8F4F-D7C8BC25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19FD64-17D9-4DFC-930B-57E1AED4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20DAD-EC45-4E89-AA92-95391624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E2EB8-6EB1-443C-8B8E-84A13C43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232A76-04AB-4CED-A56C-F9B862D6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9C99E8-281A-41AC-9318-AF29F20F6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509F68-ADB1-4DAA-9344-D269B3141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8D973F-11D5-4F6B-AFAB-57C847A5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41F914-5337-424A-AE8C-AB72DEA2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D395D0-FADB-4E62-B21D-51DEE942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48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FA713-8F30-419C-8D56-CA848EF1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13E65C-FE5A-4CEB-99E7-D24F6E36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7C7116-6312-4833-975D-6213FFB7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D7E52B-CE26-42E8-A307-13036C14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4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B1A340-A6DD-46B4-BD59-4BF89826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EC7FC5-8DA1-4FC1-98B8-B2024C15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7DDE02-1C97-4407-BDC1-4F55E2A8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42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01145E-33BD-4E15-806D-9C7C1487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4CF1D-A8EC-4176-BD31-52021B3F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C6CF99-CEE0-49AB-BF2D-C055352E0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24918E-C4C3-4F24-9280-FBA6E385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719D06-78BF-45D6-BA7E-61FCB8AC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F8BB4D-1736-47E6-9A77-CB3810DD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A3C7279E-5A49-4DC4-B880-1F6DAD3581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7763" y="1147763"/>
            <a:ext cx="5000625" cy="311308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FFC9548-76F6-46AD-8480-617F34C5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4980AF-115B-446A-B9E7-760DFC843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3E95D-515D-47E1-96CA-A38F99AB7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7066-3BF9-4EFE-BD65-61003F884494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B3163D-8EB2-46D8-A40B-D7C052728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8D372-8D7D-4E89-859C-3BBEE7F25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3B83-9C40-430D-BEE4-B0054892BD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2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70E275-A2FD-4E25-A769-9673E4586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7BCDD74-76ED-4AE2-98F9-637E2DB116A2}"/>
              </a:ext>
            </a:extLst>
          </p:cNvPr>
          <p:cNvSpPr/>
          <p:nvPr/>
        </p:nvSpPr>
        <p:spPr>
          <a:xfrm>
            <a:off x="658810" y="782353"/>
            <a:ext cx="10874377" cy="56536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546A02C-68EE-4EC9-A155-206B83625E3A}"/>
              </a:ext>
            </a:extLst>
          </p:cNvPr>
          <p:cNvSpPr/>
          <p:nvPr/>
        </p:nvSpPr>
        <p:spPr>
          <a:xfrm>
            <a:off x="354520" y="199418"/>
            <a:ext cx="11482960" cy="64591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FBC705-1279-4DB3-A545-E19FDE745BF2}"/>
              </a:ext>
            </a:extLst>
          </p:cNvPr>
          <p:cNvSpPr txBox="1"/>
          <p:nvPr/>
        </p:nvSpPr>
        <p:spPr>
          <a:xfrm>
            <a:off x="820615" y="830905"/>
            <a:ext cx="10550769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  <a:t>议论文写作第一讲：</a:t>
            </a:r>
            <a:endParaRPr lang="en-US" altLang="zh-CN" sz="4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rgbClr val="FF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观点</a:t>
            </a:r>
            <a:r>
              <a:rPr lang="zh-CN" altLang="en-US" sz="4800" b="1" dirty="0"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CN" altLang="en-US" sz="66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明确</a:t>
            </a:r>
            <a:endParaRPr lang="en-US" altLang="zh-CN" sz="66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060600B-3E73-4392-BE02-B511A6B25508}"/>
              </a:ext>
            </a:extLst>
          </p:cNvPr>
          <p:cNvCxnSpPr>
            <a:cxnSpLocks/>
          </p:cNvCxnSpPr>
          <p:nvPr/>
        </p:nvCxnSpPr>
        <p:spPr>
          <a:xfrm>
            <a:off x="8268181" y="5023410"/>
            <a:ext cx="32650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29E4150C-F4F8-4213-B04A-05D051DCECD6}"/>
              </a:ext>
            </a:extLst>
          </p:cNvPr>
          <p:cNvSpPr/>
          <p:nvPr/>
        </p:nvSpPr>
        <p:spPr>
          <a:xfrm>
            <a:off x="7649817" y="6005368"/>
            <a:ext cx="34147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张衍标  </a:t>
            </a:r>
            <a:r>
              <a:rPr lang="en-US" altLang="zh-CN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2019</a:t>
            </a:r>
            <a:r>
              <a:rPr lang="zh-CN" altLang="en-US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年</a:t>
            </a:r>
            <a:r>
              <a:rPr lang="en-US" altLang="zh-CN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9</a:t>
            </a:r>
            <a:r>
              <a:rPr lang="zh-CN" altLang="en-US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月</a:t>
            </a:r>
            <a:r>
              <a:rPr lang="en-US" altLang="zh-CN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19</a:t>
            </a:r>
            <a:r>
              <a:rPr lang="zh-CN" altLang="en-US" sz="2500" b="1" dirty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日</a:t>
            </a:r>
            <a:endParaRPr lang="en-US" altLang="zh-CN" sz="2500" b="1" dirty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74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70E275-A2FD-4E25-A769-9673E4586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546A02C-68EE-4EC9-A155-206B83625E3A}"/>
              </a:ext>
            </a:extLst>
          </p:cNvPr>
          <p:cNvSpPr/>
          <p:nvPr/>
        </p:nvSpPr>
        <p:spPr>
          <a:xfrm>
            <a:off x="354520" y="199418"/>
            <a:ext cx="11482960" cy="6459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4BAEA3B-BFF8-4F82-94E3-CF614BA26A06}"/>
              </a:ext>
            </a:extLst>
          </p:cNvPr>
          <p:cNvSpPr/>
          <p:nvPr/>
        </p:nvSpPr>
        <p:spPr>
          <a:xfrm>
            <a:off x="4219152" y="3591277"/>
            <a:ext cx="96096" cy="96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21C7CCD-AF52-447F-9515-F1BA6481E51E}"/>
              </a:ext>
            </a:extLst>
          </p:cNvPr>
          <p:cNvSpPr/>
          <p:nvPr/>
        </p:nvSpPr>
        <p:spPr>
          <a:xfrm>
            <a:off x="7869132" y="3591277"/>
            <a:ext cx="96096" cy="96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7BE21F9-4596-4D9F-88E7-67A28AA0A8EB}"/>
              </a:ext>
            </a:extLst>
          </p:cNvPr>
          <p:cNvSpPr/>
          <p:nvPr/>
        </p:nvSpPr>
        <p:spPr>
          <a:xfrm>
            <a:off x="4219152" y="3591277"/>
            <a:ext cx="96096" cy="96096"/>
          </a:xfrm>
          <a:prstGeom prst="ellipse">
            <a:avLst/>
          </a:prstGeom>
          <a:solidFill>
            <a:srgbClr val="DF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BB783690-6559-423F-B634-C32B3EB07A00}"/>
              </a:ext>
            </a:extLst>
          </p:cNvPr>
          <p:cNvSpPr/>
          <p:nvPr/>
        </p:nvSpPr>
        <p:spPr>
          <a:xfrm>
            <a:off x="7869132" y="3591277"/>
            <a:ext cx="96096" cy="96096"/>
          </a:xfrm>
          <a:prstGeom prst="ellipse">
            <a:avLst/>
          </a:prstGeom>
          <a:solidFill>
            <a:srgbClr val="DF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F48E86E-9939-A844-A9A4-89204A45CD6A}"/>
              </a:ext>
            </a:extLst>
          </p:cNvPr>
          <p:cNvSpPr txBox="1"/>
          <p:nvPr/>
        </p:nvSpPr>
        <p:spPr>
          <a:xfrm>
            <a:off x="3425777" y="1934861"/>
            <a:ext cx="6645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42064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29935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E30A27EF-C43B-8A4E-98E1-437FF8017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3823"/>
          <a:stretch/>
        </p:blipFill>
        <p:spPr>
          <a:xfrm>
            <a:off x="-2774" y="0"/>
            <a:ext cx="12194774" cy="6858000"/>
          </a:xfrm>
          <a:prstGeom prst="rect">
            <a:avLst/>
          </a:prstGeom>
        </p:spPr>
      </p:pic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ACEAB8E2-C2BC-45FF-AD84-254F2FB84BFF}"/>
              </a:ext>
            </a:extLst>
          </p:cNvPr>
          <p:cNvSpPr/>
          <p:nvPr/>
        </p:nvSpPr>
        <p:spPr>
          <a:xfrm>
            <a:off x="1946476" y="789972"/>
            <a:ext cx="8299049" cy="5278056"/>
          </a:xfrm>
          <a:prstGeom prst="roundRect">
            <a:avLst/>
          </a:prstGeom>
          <a:noFill/>
          <a:ln>
            <a:solidFill>
              <a:srgbClr val="0A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6D32220A-9083-401C-9B53-056352DE21B1}"/>
              </a:ext>
            </a:extLst>
          </p:cNvPr>
          <p:cNvSpPr/>
          <p:nvPr/>
        </p:nvSpPr>
        <p:spPr>
          <a:xfrm>
            <a:off x="2104723" y="0"/>
            <a:ext cx="1450571" cy="1654793"/>
          </a:xfrm>
          <a:custGeom>
            <a:avLst/>
            <a:gdLst>
              <a:gd name="connsiteX0" fmla="*/ 1443328 w 1450571"/>
              <a:gd name="connsiteY0" fmla="*/ 0 h 1654795"/>
              <a:gd name="connsiteX1" fmla="*/ 1450571 w 1450571"/>
              <a:gd name="connsiteY1" fmla="*/ 37425 h 1654795"/>
              <a:gd name="connsiteX2" fmla="*/ 1432514 w 1450571"/>
              <a:gd name="connsiteY2" fmla="*/ 37425 h 1654795"/>
              <a:gd name="connsiteX3" fmla="*/ 0 w 1450571"/>
              <a:gd name="connsiteY3" fmla="*/ 0 h 1654795"/>
              <a:gd name="connsiteX4" fmla="*/ 201288 w 1450571"/>
              <a:gd name="connsiteY4" fmla="*/ 0 h 1654795"/>
              <a:gd name="connsiteX5" fmla="*/ 201288 w 1450571"/>
              <a:gd name="connsiteY5" fmla="*/ 0 h 1654795"/>
              <a:gd name="connsiteX6" fmla="*/ 201288 w 1450571"/>
              <a:gd name="connsiteY6" fmla="*/ 4 h 1654795"/>
              <a:gd name="connsiteX7" fmla="*/ 214158 w 1450571"/>
              <a:gd name="connsiteY7" fmla="*/ 314680 h 1654795"/>
              <a:gd name="connsiteX8" fmla="*/ 224885 w 1450571"/>
              <a:gd name="connsiteY8" fmla="*/ 412568 h 1654795"/>
              <a:gd name="connsiteX9" fmla="*/ 249666 w 1450571"/>
              <a:gd name="connsiteY9" fmla="*/ 609347 h 1654795"/>
              <a:gd name="connsiteX10" fmla="*/ 287961 w 1450571"/>
              <a:gd name="connsiteY10" fmla="*/ 811677 h 1654795"/>
              <a:gd name="connsiteX11" fmla="*/ 295803 w 1450571"/>
              <a:gd name="connsiteY11" fmla="*/ 843497 h 1654795"/>
              <a:gd name="connsiteX12" fmla="*/ 354590 w 1450571"/>
              <a:gd name="connsiteY12" fmla="*/ 1052603 h 1654795"/>
              <a:gd name="connsiteX13" fmla="*/ 354591 w 1450571"/>
              <a:gd name="connsiteY13" fmla="*/ 1052606 h 1654795"/>
              <a:gd name="connsiteX14" fmla="*/ 395418 w 1450571"/>
              <a:gd name="connsiteY14" fmla="*/ 1163331 h 1654795"/>
              <a:gd name="connsiteX15" fmla="*/ 409832 w 1450571"/>
              <a:gd name="connsiteY15" fmla="*/ 1196803 h 1654795"/>
              <a:gd name="connsiteX16" fmla="*/ 440163 w 1450571"/>
              <a:gd name="connsiteY16" fmla="*/ 1264751 h 1654795"/>
              <a:gd name="connsiteX17" fmla="*/ 458487 w 1450571"/>
              <a:gd name="connsiteY17" fmla="*/ 1300684 h 1654795"/>
              <a:gd name="connsiteX18" fmla="*/ 488626 w 1450571"/>
              <a:gd name="connsiteY18" fmla="*/ 1356237 h 1654795"/>
              <a:gd name="connsiteX19" fmla="*/ 509091 w 1450571"/>
              <a:gd name="connsiteY19" fmla="*/ 1389874 h 1654795"/>
              <a:gd name="connsiteX20" fmla="*/ 540701 w 1450571"/>
              <a:gd name="connsiteY20" fmla="*/ 1437208 h 1654795"/>
              <a:gd name="connsiteX21" fmla="*/ 562353 w 1450571"/>
              <a:gd name="connsiteY21" fmla="*/ 1466616 h 1654795"/>
              <a:gd name="connsiteX22" fmla="*/ 596544 w 1450571"/>
              <a:gd name="connsiteY22" fmla="*/ 1507214 h 1654795"/>
              <a:gd name="connsiteX23" fmla="*/ 618268 w 1450571"/>
              <a:gd name="connsiteY23" fmla="*/ 1531026 h 1654795"/>
              <a:gd name="connsiteX24" fmla="*/ 657450 w 1450571"/>
              <a:gd name="connsiteY24" fmla="*/ 1566375 h 1654795"/>
              <a:gd name="connsiteX25" fmla="*/ 676668 w 1450571"/>
              <a:gd name="connsiteY25" fmla="*/ 1582727 h 1654795"/>
              <a:gd name="connsiteX26" fmla="*/ 737331 w 1450571"/>
              <a:gd name="connsiteY26" fmla="*/ 1621174 h 1654795"/>
              <a:gd name="connsiteX27" fmla="*/ 767981 w 1450571"/>
              <a:gd name="connsiteY27" fmla="*/ 1632705 h 1654795"/>
              <a:gd name="connsiteX28" fmla="*/ 767981 w 1450571"/>
              <a:gd name="connsiteY28" fmla="*/ 1654795 h 1654795"/>
              <a:gd name="connsiteX29" fmla="*/ 671342 w 1450571"/>
              <a:gd name="connsiteY29" fmla="*/ 1654794 h 1654795"/>
              <a:gd name="connsiteX30" fmla="*/ 0 w 1450571"/>
              <a:gd name="connsiteY30" fmla="*/ 0 h 1654795"/>
              <a:gd name="connsiteX0" fmla="*/ 1443328 w 1450571"/>
              <a:gd name="connsiteY0" fmla="*/ 0 h 1654795"/>
              <a:gd name="connsiteX1" fmla="*/ 1450571 w 1450571"/>
              <a:gd name="connsiteY1" fmla="*/ 37425 h 1654795"/>
              <a:gd name="connsiteX2" fmla="*/ 1432514 w 1450571"/>
              <a:gd name="connsiteY2" fmla="*/ 37425 h 1654795"/>
              <a:gd name="connsiteX3" fmla="*/ 1443328 w 1450571"/>
              <a:gd name="connsiteY3" fmla="*/ 0 h 1654795"/>
              <a:gd name="connsiteX4" fmla="*/ 0 w 1450571"/>
              <a:gd name="connsiteY4" fmla="*/ 0 h 1654795"/>
              <a:gd name="connsiteX5" fmla="*/ 201288 w 1450571"/>
              <a:gd name="connsiteY5" fmla="*/ 0 h 1654795"/>
              <a:gd name="connsiteX6" fmla="*/ 201288 w 1450571"/>
              <a:gd name="connsiteY6" fmla="*/ 0 h 1654795"/>
              <a:gd name="connsiteX7" fmla="*/ 201288 w 1450571"/>
              <a:gd name="connsiteY7" fmla="*/ 4 h 1654795"/>
              <a:gd name="connsiteX8" fmla="*/ 214158 w 1450571"/>
              <a:gd name="connsiteY8" fmla="*/ 314680 h 1654795"/>
              <a:gd name="connsiteX9" fmla="*/ 224885 w 1450571"/>
              <a:gd name="connsiteY9" fmla="*/ 412568 h 1654795"/>
              <a:gd name="connsiteX10" fmla="*/ 249666 w 1450571"/>
              <a:gd name="connsiteY10" fmla="*/ 609347 h 1654795"/>
              <a:gd name="connsiteX11" fmla="*/ 287961 w 1450571"/>
              <a:gd name="connsiteY11" fmla="*/ 811677 h 1654795"/>
              <a:gd name="connsiteX12" fmla="*/ 295803 w 1450571"/>
              <a:gd name="connsiteY12" fmla="*/ 843497 h 1654795"/>
              <a:gd name="connsiteX13" fmla="*/ 354590 w 1450571"/>
              <a:gd name="connsiteY13" fmla="*/ 1052603 h 1654795"/>
              <a:gd name="connsiteX14" fmla="*/ 354591 w 1450571"/>
              <a:gd name="connsiteY14" fmla="*/ 1052606 h 1654795"/>
              <a:gd name="connsiteX15" fmla="*/ 395418 w 1450571"/>
              <a:gd name="connsiteY15" fmla="*/ 1163331 h 1654795"/>
              <a:gd name="connsiteX16" fmla="*/ 409832 w 1450571"/>
              <a:gd name="connsiteY16" fmla="*/ 1196803 h 1654795"/>
              <a:gd name="connsiteX17" fmla="*/ 440163 w 1450571"/>
              <a:gd name="connsiteY17" fmla="*/ 1264751 h 1654795"/>
              <a:gd name="connsiteX18" fmla="*/ 458487 w 1450571"/>
              <a:gd name="connsiteY18" fmla="*/ 1300684 h 1654795"/>
              <a:gd name="connsiteX19" fmla="*/ 488626 w 1450571"/>
              <a:gd name="connsiteY19" fmla="*/ 1356237 h 1654795"/>
              <a:gd name="connsiteX20" fmla="*/ 509091 w 1450571"/>
              <a:gd name="connsiteY20" fmla="*/ 1389874 h 1654795"/>
              <a:gd name="connsiteX21" fmla="*/ 540701 w 1450571"/>
              <a:gd name="connsiteY21" fmla="*/ 1437208 h 1654795"/>
              <a:gd name="connsiteX22" fmla="*/ 562353 w 1450571"/>
              <a:gd name="connsiteY22" fmla="*/ 1466616 h 1654795"/>
              <a:gd name="connsiteX23" fmla="*/ 596544 w 1450571"/>
              <a:gd name="connsiteY23" fmla="*/ 1507214 h 1654795"/>
              <a:gd name="connsiteX24" fmla="*/ 618268 w 1450571"/>
              <a:gd name="connsiteY24" fmla="*/ 1531026 h 1654795"/>
              <a:gd name="connsiteX25" fmla="*/ 657450 w 1450571"/>
              <a:gd name="connsiteY25" fmla="*/ 1566375 h 1654795"/>
              <a:gd name="connsiteX26" fmla="*/ 676668 w 1450571"/>
              <a:gd name="connsiteY26" fmla="*/ 1582727 h 1654795"/>
              <a:gd name="connsiteX27" fmla="*/ 737331 w 1450571"/>
              <a:gd name="connsiteY27" fmla="*/ 1621174 h 1654795"/>
              <a:gd name="connsiteX28" fmla="*/ 790841 w 1450571"/>
              <a:gd name="connsiteY28" fmla="*/ 1640325 h 1654795"/>
              <a:gd name="connsiteX29" fmla="*/ 767981 w 1450571"/>
              <a:gd name="connsiteY29" fmla="*/ 1654795 h 1654795"/>
              <a:gd name="connsiteX30" fmla="*/ 671342 w 1450571"/>
              <a:gd name="connsiteY30" fmla="*/ 1654794 h 1654795"/>
              <a:gd name="connsiteX31" fmla="*/ 0 w 1450571"/>
              <a:gd name="connsiteY31" fmla="*/ 0 h 165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50571" h="1654795">
                <a:moveTo>
                  <a:pt x="1443328" y="0"/>
                </a:moveTo>
                <a:lnTo>
                  <a:pt x="1450571" y="37425"/>
                </a:lnTo>
                <a:lnTo>
                  <a:pt x="1432514" y="37425"/>
                </a:lnTo>
                <a:lnTo>
                  <a:pt x="1443328" y="0"/>
                </a:lnTo>
                <a:close/>
                <a:moveTo>
                  <a:pt x="0" y="0"/>
                </a:moveTo>
                <a:lnTo>
                  <a:pt x="201288" y="0"/>
                </a:lnTo>
                <a:lnTo>
                  <a:pt x="201288" y="0"/>
                </a:lnTo>
                <a:lnTo>
                  <a:pt x="201288" y="4"/>
                </a:lnTo>
                <a:lnTo>
                  <a:pt x="214158" y="314680"/>
                </a:lnTo>
                <a:lnTo>
                  <a:pt x="224885" y="412568"/>
                </a:lnTo>
                <a:lnTo>
                  <a:pt x="249666" y="609347"/>
                </a:lnTo>
                <a:lnTo>
                  <a:pt x="287961" y="811677"/>
                </a:lnTo>
                <a:lnTo>
                  <a:pt x="295803" y="843497"/>
                </a:lnTo>
                <a:lnTo>
                  <a:pt x="354590" y="1052603"/>
                </a:lnTo>
                <a:cubicBezTo>
                  <a:pt x="354590" y="1052604"/>
                  <a:pt x="354591" y="1052605"/>
                  <a:pt x="354591" y="1052606"/>
                </a:cubicBezTo>
                <a:lnTo>
                  <a:pt x="395418" y="1163331"/>
                </a:lnTo>
                <a:lnTo>
                  <a:pt x="409832" y="1196803"/>
                </a:lnTo>
                <a:lnTo>
                  <a:pt x="440163" y="1264751"/>
                </a:lnTo>
                <a:lnTo>
                  <a:pt x="458487" y="1300684"/>
                </a:lnTo>
                <a:lnTo>
                  <a:pt x="488626" y="1356237"/>
                </a:lnTo>
                <a:lnTo>
                  <a:pt x="509091" y="1389874"/>
                </a:lnTo>
                <a:lnTo>
                  <a:pt x="540701" y="1437208"/>
                </a:lnTo>
                <a:lnTo>
                  <a:pt x="562353" y="1466616"/>
                </a:lnTo>
                <a:lnTo>
                  <a:pt x="596544" y="1507214"/>
                </a:lnTo>
                <a:lnTo>
                  <a:pt x="618268" y="1531026"/>
                </a:lnTo>
                <a:lnTo>
                  <a:pt x="657450" y="1566375"/>
                </a:lnTo>
                <a:lnTo>
                  <a:pt x="676668" y="1582727"/>
                </a:lnTo>
                <a:lnTo>
                  <a:pt x="737331" y="1621174"/>
                </a:lnTo>
                <a:lnTo>
                  <a:pt x="790841" y="1640325"/>
                </a:lnTo>
                <a:lnTo>
                  <a:pt x="767981" y="1654795"/>
                </a:lnTo>
                <a:lnTo>
                  <a:pt x="671342" y="1654794"/>
                </a:lnTo>
                <a:cubicBezTo>
                  <a:pt x="300570" y="1654794"/>
                  <a:pt x="0" y="913917"/>
                  <a:pt x="0" y="0"/>
                </a:cubicBezTo>
                <a:close/>
              </a:path>
            </a:pathLst>
          </a:cu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6C68D2B1-4ED1-4B7F-9274-88CB74BC2833}"/>
              </a:ext>
            </a:extLst>
          </p:cNvPr>
          <p:cNvSpPr/>
          <p:nvPr/>
        </p:nvSpPr>
        <p:spPr>
          <a:xfrm>
            <a:off x="3123010" y="5741043"/>
            <a:ext cx="136347" cy="136347"/>
          </a:xfrm>
          <a:prstGeom prst="rect">
            <a:avLst/>
          </a:pr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B7EDC003-57F3-45AF-8112-DE0AFA742994}"/>
              </a:ext>
            </a:extLst>
          </p:cNvPr>
          <p:cNvSpPr/>
          <p:nvPr/>
        </p:nvSpPr>
        <p:spPr>
          <a:xfrm>
            <a:off x="3470251" y="5741043"/>
            <a:ext cx="136347" cy="136347"/>
          </a:xfrm>
          <a:prstGeom prst="rect">
            <a:avLst/>
          </a:prstGeom>
          <a:solidFill>
            <a:srgbClr val="2F8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E7F719BF-3728-4270-8BC1-C9E7AB884694}"/>
              </a:ext>
            </a:extLst>
          </p:cNvPr>
          <p:cNvSpPr/>
          <p:nvPr/>
        </p:nvSpPr>
        <p:spPr>
          <a:xfrm>
            <a:off x="3817492" y="5741043"/>
            <a:ext cx="136347" cy="136347"/>
          </a:xfrm>
          <a:prstGeom prst="rect">
            <a:avLst/>
          </a:pr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4300DC4F-61FF-412F-8A51-31A666E24616}"/>
              </a:ext>
            </a:extLst>
          </p:cNvPr>
          <p:cNvSpPr/>
          <p:nvPr/>
        </p:nvSpPr>
        <p:spPr>
          <a:xfrm>
            <a:off x="4164733" y="5741043"/>
            <a:ext cx="136347" cy="136347"/>
          </a:xfrm>
          <a:prstGeom prst="rect">
            <a:avLst/>
          </a:prstGeom>
          <a:solidFill>
            <a:srgbClr val="2F8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2338CEE-C8D5-4392-871D-3AF83914C3E5}"/>
              </a:ext>
            </a:extLst>
          </p:cNvPr>
          <p:cNvSpPr/>
          <p:nvPr/>
        </p:nvSpPr>
        <p:spPr>
          <a:xfrm>
            <a:off x="4511974" y="5741043"/>
            <a:ext cx="136347" cy="136347"/>
          </a:xfrm>
          <a:prstGeom prst="rect">
            <a:avLst/>
          </a:pr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2E4E529-F6A8-4438-A5D5-4DB8D44CCD7D}"/>
              </a:ext>
            </a:extLst>
          </p:cNvPr>
          <p:cNvSpPr/>
          <p:nvPr/>
        </p:nvSpPr>
        <p:spPr>
          <a:xfrm>
            <a:off x="4859215" y="5741043"/>
            <a:ext cx="136347" cy="136347"/>
          </a:xfrm>
          <a:prstGeom prst="rect">
            <a:avLst/>
          </a:prstGeom>
          <a:solidFill>
            <a:srgbClr val="2F8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224C892-1F98-45AA-92F6-80B4506777FC}"/>
              </a:ext>
            </a:extLst>
          </p:cNvPr>
          <p:cNvSpPr/>
          <p:nvPr/>
        </p:nvSpPr>
        <p:spPr>
          <a:xfrm>
            <a:off x="5206456" y="5741043"/>
            <a:ext cx="136347" cy="136347"/>
          </a:xfrm>
          <a:prstGeom prst="rect">
            <a:avLst/>
          </a:pr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650BBA6-7B4B-4E63-9B4B-71255199EC7C}"/>
              </a:ext>
            </a:extLst>
          </p:cNvPr>
          <p:cNvSpPr/>
          <p:nvPr/>
        </p:nvSpPr>
        <p:spPr>
          <a:xfrm>
            <a:off x="5553697" y="5741043"/>
            <a:ext cx="136347" cy="136347"/>
          </a:xfrm>
          <a:prstGeom prst="rect">
            <a:avLst/>
          </a:prstGeom>
          <a:solidFill>
            <a:srgbClr val="2F8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18F2E8C9-7A3D-4552-9765-B7E9CB7C7D09}"/>
              </a:ext>
            </a:extLst>
          </p:cNvPr>
          <p:cNvSpPr/>
          <p:nvPr/>
        </p:nvSpPr>
        <p:spPr>
          <a:xfrm flipH="1">
            <a:off x="8459711" y="6068028"/>
            <a:ext cx="755314" cy="791838"/>
          </a:xfrm>
          <a:custGeom>
            <a:avLst/>
            <a:gdLst>
              <a:gd name="connsiteX0" fmla="*/ 262601 w 661334"/>
              <a:gd name="connsiteY0" fmla="*/ 0 h 789972"/>
              <a:gd name="connsiteX1" fmla="*/ 0 w 661334"/>
              <a:gd name="connsiteY1" fmla="*/ 0 h 789972"/>
              <a:gd name="connsiteX2" fmla="*/ 363124 w 661334"/>
              <a:gd name="connsiteY2" fmla="*/ 706267 h 789972"/>
              <a:gd name="connsiteX3" fmla="*/ 484232 w 661334"/>
              <a:gd name="connsiteY3" fmla="*/ 789972 h 789972"/>
              <a:gd name="connsiteX4" fmla="*/ 661334 w 661334"/>
              <a:gd name="connsiteY4" fmla="*/ 789972 h 789972"/>
              <a:gd name="connsiteX5" fmla="*/ 661334 w 661334"/>
              <a:gd name="connsiteY5" fmla="*/ 730878 h 789972"/>
              <a:gd name="connsiteX6" fmla="*/ 651561 w 661334"/>
              <a:gd name="connsiteY6" fmla="*/ 724124 h 789972"/>
              <a:gd name="connsiteX7" fmla="*/ 556451 w 661334"/>
              <a:gd name="connsiteY7" fmla="*/ 637499 h 789972"/>
              <a:gd name="connsiteX8" fmla="*/ 489799 w 661334"/>
              <a:gd name="connsiteY8" fmla="*/ 571334 h 789972"/>
              <a:gd name="connsiteX9" fmla="*/ 414780 w 661334"/>
              <a:gd name="connsiteY9" fmla="*/ 467473 h 789972"/>
              <a:gd name="connsiteX10" fmla="*/ 367616 w 661334"/>
              <a:gd name="connsiteY10" fmla="*/ 397169 h 789972"/>
              <a:gd name="connsiteX11" fmla="*/ 315151 w 661334"/>
              <a:gd name="connsiteY11" fmla="*/ 270159 h 789972"/>
              <a:gd name="connsiteX12" fmla="*/ 290161 w 661334"/>
              <a:gd name="connsiteY12" fmla="*/ 205445 h 789972"/>
              <a:gd name="connsiteX13" fmla="*/ 262602 w 661334"/>
              <a:gd name="connsiteY13" fmla="*/ 6 h 789972"/>
              <a:gd name="connsiteX0" fmla="*/ 262601 w 661334"/>
              <a:gd name="connsiteY0" fmla="*/ 0 h 789972"/>
              <a:gd name="connsiteX1" fmla="*/ 0 w 661334"/>
              <a:gd name="connsiteY1" fmla="*/ 0 h 789972"/>
              <a:gd name="connsiteX2" fmla="*/ 363124 w 661334"/>
              <a:gd name="connsiteY2" fmla="*/ 706267 h 789972"/>
              <a:gd name="connsiteX3" fmla="*/ 484232 w 661334"/>
              <a:gd name="connsiteY3" fmla="*/ 789972 h 789972"/>
              <a:gd name="connsiteX4" fmla="*/ 661334 w 661334"/>
              <a:gd name="connsiteY4" fmla="*/ 789972 h 789972"/>
              <a:gd name="connsiteX5" fmla="*/ 661334 w 661334"/>
              <a:gd name="connsiteY5" fmla="*/ 730878 h 789972"/>
              <a:gd name="connsiteX6" fmla="*/ 556451 w 661334"/>
              <a:gd name="connsiteY6" fmla="*/ 637499 h 789972"/>
              <a:gd name="connsiteX7" fmla="*/ 489799 w 661334"/>
              <a:gd name="connsiteY7" fmla="*/ 571334 h 789972"/>
              <a:gd name="connsiteX8" fmla="*/ 414780 w 661334"/>
              <a:gd name="connsiteY8" fmla="*/ 467473 h 789972"/>
              <a:gd name="connsiteX9" fmla="*/ 367616 w 661334"/>
              <a:gd name="connsiteY9" fmla="*/ 397169 h 789972"/>
              <a:gd name="connsiteX10" fmla="*/ 315151 w 661334"/>
              <a:gd name="connsiteY10" fmla="*/ 270159 h 789972"/>
              <a:gd name="connsiteX11" fmla="*/ 290161 w 661334"/>
              <a:gd name="connsiteY11" fmla="*/ 205445 h 789972"/>
              <a:gd name="connsiteX12" fmla="*/ 262602 w 661334"/>
              <a:gd name="connsiteY12" fmla="*/ 6 h 789972"/>
              <a:gd name="connsiteX13" fmla="*/ 262601 w 661334"/>
              <a:gd name="connsiteY13" fmla="*/ 0 h 789972"/>
              <a:gd name="connsiteX0" fmla="*/ 262601 w 755314"/>
              <a:gd name="connsiteY0" fmla="*/ 0 h 791838"/>
              <a:gd name="connsiteX1" fmla="*/ 0 w 755314"/>
              <a:gd name="connsiteY1" fmla="*/ 0 h 791838"/>
              <a:gd name="connsiteX2" fmla="*/ 363124 w 755314"/>
              <a:gd name="connsiteY2" fmla="*/ 706267 h 791838"/>
              <a:gd name="connsiteX3" fmla="*/ 484232 w 755314"/>
              <a:gd name="connsiteY3" fmla="*/ 789972 h 791838"/>
              <a:gd name="connsiteX4" fmla="*/ 661334 w 755314"/>
              <a:gd name="connsiteY4" fmla="*/ 789972 h 791838"/>
              <a:gd name="connsiteX5" fmla="*/ 755314 w 755314"/>
              <a:gd name="connsiteY5" fmla="*/ 791838 h 791838"/>
              <a:gd name="connsiteX6" fmla="*/ 556451 w 755314"/>
              <a:gd name="connsiteY6" fmla="*/ 637499 h 791838"/>
              <a:gd name="connsiteX7" fmla="*/ 489799 w 755314"/>
              <a:gd name="connsiteY7" fmla="*/ 571334 h 791838"/>
              <a:gd name="connsiteX8" fmla="*/ 414780 w 755314"/>
              <a:gd name="connsiteY8" fmla="*/ 467473 h 791838"/>
              <a:gd name="connsiteX9" fmla="*/ 367616 w 755314"/>
              <a:gd name="connsiteY9" fmla="*/ 397169 h 791838"/>
              <a:gd name="connsiteX10" fmla="*/ 315151 w 755314"/>
              <a:gd name="connsiteY10" fmla="*/ 270159 h 791838"/>
              <a:gd name="connsiteX11" fmla="*/ 290161 w 755314"/>
              <a:gd name="connsiteY11" fmla="*/ 205445 h 791838"/>
              <a:gd name="connsiteX12" fmla="*/ 262602 w 755314"/>
              <a:gd name="connsiteY12" fmla="*/ 6 h 791838"/>
              <a:gd name="connsiteX13" fmla="*/ 262601 w 755314"/>
              <a:gd name="connsiteY13" fmla="*/ 0 h 79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5314" h="791838">
                <a:moveTo>
                  <a:pt x="262601" y="0"/>
                </a:moveTo>
                <a:lnTo>
                  <a:pt x="0" y="0"/>
                </a:lnTo>
                <a:cubicBezTo>
                  <a:pt x="0" y="271932"/>
                  <a:pt x="137509" y="519729"/>
                  <a:pt x="363124" y="706267"/>
                </a:cubicBezTo>
                <a:lnTo>
                  <a:pt x="484232" y="789972"/>
                </a:lnTo>
                <a:lnTo>
                  <a:pt x="661334" y="789972"/>
                </a:lnTo>
                <a:lnTo>
                  <a:pt x="755314" y="791838"/>
                </a:lnTo>
                <a:lnTo>
                  <a:pt x="556451" y="637499"/>
                </a:lnTo>
                <a:lnTo>
                  <a:pt x="489799" y="571334"/>
                </a:lnTo>
                <a:lnTo>
                  <a:pt x="414780" y="467473"/>
                </a:lnTo>
                <a:lnTo>
                  <a:pt x="367616" y="397169"/>
                </a:lnTo>
                <a:lnTo>
                  <a:pt x="315151" y="270159"/>
                </a:lnTo>
                <a:lnTo>
                  <a:pt x="290161" y="205445"/>
                </a:lnTo>
                <a:lnTo>
                  <a:pt x="262602" y="6"/>
                </a:lnTo>
                <a:cubicBezTo>
                  <a:pt x="262602" y="4"/>
                  <a:pt x="262601" y="2"/>
                  <a:pt x="262601" y="0"/>
                </a:cubicBezTo>
                <a:close/>
              </a:path>
            </a:pathLst>
          </a:cu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794C71F-7A43-DA48-A7A7-340E79B7A34A}"/>
              </a:ext>
            </a:extLst>
          </p:cNvPr>
          <p:cNvSpPr txBox="1"/>
          <p:nvPr/>
        </p:nvSpPr>
        <p:spPr>
          <a:xfrm>
            <a:off x="1114823" y="1476356"/>
            <a:ext cx="651702" cy="36413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三点共识</a:t>
            </a:r>
            <a:endParaRPr lang="en-US" altLang="zh-CN" sz="4000" b="1" spc="6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13CF531-88A4-D84E-A3BA-8F2C2A7E5343}"/>
              </a:ext>
            </a:extLst>
          </p:cNvPr>
          <p:cNvSpPr/>
          <p:nvPr/>
        </p:nvSpPr>
        <p:spPr>
          <a:xfrm>
            <a:off x="2583221" y="1887093"/>
            <a:ext cx="507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kern="100" dirty="0">
                <a:solidFill>
                  <a:srgbClr val="7030A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  <a:cs typeface="方正小标宋简体"/>
              </a:rPr>
              <a:t>课堂是学习的场所；</a:t>
            </a:r>
            <a:r>
              <a:rPr lang="zh-CN" altLang="zh-CN" sz="4000" dirty="0"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 </a:t>
            </a:r>
            <a:endParaRPr lang="zh-CN" altLang="en-US" sz="4000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ECC19A31-8B7E-9A4A-AE77-2B0C085550FE}"/>
              </a:ext>
            </a:extLst>
          </p:cNvPr>
          <p:cNvSpPr/>
          <p:nvPr/>
        </p:nvSpPr>
        <p:spPr>
          <a:xfrm>
            <a:off x="3658599" y="2695731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kern="100" dirty="0">
                <a:solidFill>
                  <a:srgbClr val="7030A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  <a:cs typeface="方正小标宋简体"/>
              </a:rPr>
              <a:t>我们是学习的主角；</a:t>
            </a:r>
            <a:endParaRPr lang="zh-CN" altLang="en-US" sz="4000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CEC15EEC-4E8A-5842-B11E-A4427680CEBA}"/>
              </a:ext>
            </a:extLst>
          </p:cNvPr>
          <p:cNvSpPr/>
          <p:nvPr/>
        </p:nvSpPr>
        <p:spPr>
          <a:xfrm>
            <a:off x="4690775" y="3509854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kern="100" dirty="0">
                <a:solidFill>
                  <a:srgbClr val="7030A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  <a:cs typeface="方正小标宋简体"/>
              </a:rPr>
              <a:t>老师是学习的向导。</a:t>
            </a:r>
            <a:endParaRPr lang="zh-CN" altLang="en-US" sz="4000" dirty="0"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1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8" grpId="0"/>
      <p:bldP spid="76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6742ABF-3773-472E-84E9-ED974E5C2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0" y="1060645"/>
            <a:ext cx="2708477" cy="4918594"/>
          </a:xfrm>
          <a:custGeom>
            <a:avLst/>
            <a:gdLst>
              <a:gd name="connsiteX0" fmla="*/ 0 w 2816943"/>
              <a:gd name="connsiteY0" fmla="*/ 0 h 6459165"/>
              <a:gd name="connsiteX1" fmla="*/ 2816943 w 2816943"/>
              <a:gd name="connsiteY1" fmla="*/ 0 h 6459165"/>
              <a:gd name="connsiteX2" fmla="*/ 2816943 w 2816943"/>
              <a:gd name="connsiteY2" fmla="*/ 6459165 h 6459165"/>
              <a:gd name="connsiteX3" fmla="*/ 0 w 2816943"/>
              <a:gd name="connsiteY3" fmla="*/ 6459165 h 645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943" h="6459165">
                <a:moveTo>
                  <a:pt x="0" y="0"/>
                </a:moveTo>
                <a:lnTo>
                  <a:pt x="2816943" y="0"/>
                </a:lnTo>
                <a:lnTo>
                  <a:pt x="2816943" y="6459165"/>
                </a:lnTo>
                <a:lnTo>
                  <a:pt x="0" y="6459165"/>
                </a:lnTo>
                <a:close/>
              </a:path>
            </a:pathLst>
          </a:custGeom>
          <a:ln w="22225">
            <a:solidFill>
              <a:srgbClr val="0A82F0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4D03A53-66F1-4FEB-9860-04755F74FDEA}"/>
              </a:ext>
            </a:extLst>
          </p:cNvPr>
          <p:cNvSpPr txBox="1"/>
          <p:nvPr/>
        </p:nvSpPr>
        <p:spPr>
          <a:xfrm>
            <a:off x="7425552" y="328338"/>
            <a:ext cx="4401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  <a:cs typeface="Segoe UI Black" panose="020B0A02040204020203" pitchFamily="34" charset="0"/>
              </a:rPr>
              <a:t>学习目标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C18582A-FEC9-4344-8733-45D07455036D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3389926" y="2783712"/>
            <a:ext cx="997008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3D13C0A-A350-4B9B-93F5-3CF6C4571A35}"/>
              </a:ext>
            </a:extLst>
          </p:cNvPr>
          <p:cNvSpPr txBox="1"/>
          <p:nvPr/>
        </p:nvSpPr>
        <p:spPr>
          <a:xfrm>
            <a:off x="4529916" y="2550338"/>
            <a:ext cx="766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  <a:r>
              <a:rPr lang="en-US" altLang="zh-CN" sz="24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CN" altLang="en-US" sz="24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学会判断“观点”是否“明确” </a:t>
            </a:r>
            <a:endParaRPr lang="zh-CN" altLang="en-US" sz="3600" b="1" spc="600" dirty="0">
              <a:solidFill>
                <a:srgbClr val="0A82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9D65A60-7156-4DCF-8CFF-AD121B3346A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3389926" y="3767565"/>
            <a:ext cx="997008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B00E2AD-2A9D-4637-997F-A8DDB5823F29}"/>
              </a:ext>
            </a:extLst>
          </p:cNvPr>
          <p:cNvSpPr txBox="1"/>
          <p:nvPr/>
        </p:nvSpPr>
        <p:spPr>
          <a:xfrm>
            <a:off x="4529916" y="3519942"/>
            <a:ext cx="776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0A82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  <a:r>
              <a:rPr lang="en-US" altLang="zh-CN" sz="2400" b="1" spc="600" dirty="0">
                <a:solidFill>
                  <a:srgbClr val="0A82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2400" b="1" spc="600" dirty="0">
                <a:solidFill>
                  <a:srgbClr val="0A82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掌握“明确观点”的基本写法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8618A5-383C-4B2F-A113-916BAC4E0B0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3389926" y="4635668"/>
            <a:ext cx="997008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5BDAD6AE-DB47-419B-B83F-124EE73C36E1}"/>
              </a:ext>
            </a:extLst>
          </p:cNvPr>
          <p:cNvSpPr txBox="1"/>
          <p:nvPr/>
        </p:nvSpPr>
        <p:spPr>
          <a:xfrm>
            <a:off x="4529916" y="4445919"/>
            <a:ext cx="776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0A82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三</a:t>
            </a:r>
            <a:r>
              <a:rPr lang="en-US" altLang="zh-CN" sz="2400" b="1" spc="600" dirty="0">
                <a:solidFill>
                  <a:srgbClr val="0A82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r>
              <a:rPr lang="zh-CN" altLang="en-US" sz="2400" b="1" spc="600" dirty="0">
                <a:solidFill>
                  <a:srgbClr val="0A82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力求“独立思考”“真诚表达”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FEC471E-473C-454F-B5A4-2820F94FCBB1}"/>
              </a:ext>
            </a:extLst>
          </p:cNvPr>
          <p:cNvSpPr/>
          <p:nvPr/>
        </p:nvSpPr>
        <p:spPr>
          <a:xfrm>
            <a:off x="3123708" y="2650603"/>
            <a:ext cx="266218" cy="266218"/>
          </a:xfrm>
          <a:prstGeom prst="ellipse">
            <a:avLst/>
          </a:prstGeom>
          <a:solidFill>
            <a:schemeClr val="bg1"/>
          </a:solidFill>
          <a:ln>
            <a:solidFill>
              <a:srgbClr val="3B6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E7B8F9F-3B11-4C6E-874A-D96B305B6F00}"/>
              </a:ext>
            </a:extLst>
          </p:cNvPr>
          <p:cNvSpPr/>
          <p:nvPr/>
        </p:nvSpPr>
        <p:spPr>
          <a:xfrm>
            <a:off x="3204730" y="2725838"/>
            <a:ext cx="115747" cy="115747"/>
          </a:xfrm>
          <a:prstGeom prst="ellipse">
            <a:avLst/>
          </a:prstGeom>
          <a:solidFill>
            <a:srgbClr val="DF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604C995-D10B-41A8-81EA-85447C4940CF}"/>
              </a:ext>
            </a:extLst>
          </p:cNvPr>
          <p:cNvSpPr/>
          <p:nvPr/>
        </p:nvSpPr>
        <p:spPr>
          <a:xfrm>
            <a:off x="3123708" y="3634456"/>
            <a:ext cx="266218" cy="266218"/>
          </a:xfrm>
          <a:prstGeom prst="ellipse">
            <a:avLst/>
          </a:prstGeom>
          <a:solidFill>
            <a:schemeClr val="bg1"/>
          </a:solidFill>
          <a:ln>
            <a:solidFill>
              <a:srgbClr val="3B6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43DAE1F7-D9F7-4C86-99BD-4FFD931A6302}"/>
              </a:ext>
            </a:extLst>
          </p:cNvPr>
          <p:cNvSpPr/>
          <p:nvPr/>
        </p:nvSpPr>
        <p:spPr>
          <a:xfrm>
            <a:off x="3204730" y="3709691"/>
            <a:ext cx="115747" cy="115747"/>
          </a:xfrm>
          <a:prstGeom prst="ellipse">
            <a:avLst/>
          </a:prstGeom>
          <a:solidFill>
            <a:srgbClr val="DF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89D723F-A3E5-4EE0-BB0D-E5443EF18544}"/>
              </a:ext>
            </a:extLst>
          </p:cNvPr>
          <p:cNvSpPr/>
          <p:nvPr/>
        </p:nvSpPr>
        <p:spPr>
          <a:xfrm>
            <a:off x="3123708" y="4502559"/>
            <a:ext cx="266218" cy="266218"/>
          </a:xfrm>
          <a:prstGeom prst="ellipse">
            <a:avLst/>
          </a:prstGeom>
          <a:solidFill>
            <a:schemeClr val="bg1"/>
          </a:solidFill>
          <a:ln>
            <a:solidFill>
              <a:srgbClr val="3B6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9FCFD2E-7508-41F6-9DBF-78F438692A48}"/>
              </a:ext>
            </a:extLst>
          </p:cNvPr>
          <p:cNvSpPr/>
          <p:nvPr/>
        </p:nvSpPr>
        <p:spPr>
          <a:xfrm>
            <a:off x="3204730" y="4577794"/>
            <a:ext cx="115747" cy="115747"/>
          </a:xfrm>
          <a:prstGeom prst="ellipse">
            <a:avLst/>
          </a:prstGeom>
          <a:solidFill>
            <a:srgbClr val="DF9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31AC498-F0CB-4B46-87E8-39CA79A2A1E7}"/>
              </a:ext>
            </a:extLst>
          </p:cNvPr>
          <p:cNvSpPr/>
          <p:nvPr/>
        </p:nvSpPr>
        <p:spPr>
          <a:xfrm flipH="1">
            <a:off x="6321677" y="1251669"/>
            <a:ext cx="5505855" cy="164914"/>
          </a:xfrm>
          <a:custGeom>
            <a:avLst/>
            <a:gdLst>
              <a:gd name="connsiteX0" fmla="*/ 5344882 w 5505855"/>
              <a:gd name="connsiteY0" fmla="*/ 0 h 164914"/>
              <a:gd name="connsiteX1" fmla="*/ 0 w 5505855"/>
              <a:gd name="connsiteY1" fmla="*/ 0 h 164914"/>
              <a:gd name="connsiteX2" fmla="*/ 0 w 5505855"/>
              <a:gd name="connsiteY2" fmla="*/ 164914 h 164914"/>
              <a:gd name="connsiteX3" fmla="*/ 5505855 w 5505855"/>
              <a:gd name="connsiteY3" fmla="*/ 164914 h 164914"/>
              <a:gd name="connsiteX4" fmla="*/ 5505855 w 5505855"/>
              <a:gd name="connsiteY4" fmla="*/ 154846 h 16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855" h="164914">
                <a:moveTo>
                  <a:pt x="5344882" y="0"/>
                </a:moveTo>
                <a:lnTo>
                  <a:pt x="0" y="0"/>
                </a:lnTo>
                <a:lnTo>
                  <a:pt x="0" y="164914"/>
                </a:lnTo>
                <a:lnTo>
                  <a:pt x="5505855" y="164914"/>
                </a:lnTo>
                <a:lnTo>
                  <a:pt x="5505855" y="154846"/>
                </a:lnTo>
                <a:close/>
              </a:path>
            </a:pathLst>
          </a:custGeom>
          <a:solidFill>
            <a:srgbClr val="0A8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2DFB4CC-6982-416B-8AE5-8240563F564C}"/>
              </a:ext>
            </a:extLst>
          </p:cNvPr>
          <p:cNvSpPr/>
          <p:nvPr/>
        </p:nvSpPr>
        <p:spPr>
          <a:xfrm>
            <a:off x="4569434" y="3153043"/>
            <a:ext cx="3032936" cy="45719"/>
          </a:xfrm>
          <a:prstGeom prst="rect">
            <a:avLst/>
          </a:prstGeom>
          <a:gradFill flip="none" rotWithShape="1">
            <a:gsLst>
              <a:gs pos="0">
                <a:srgbClr val="0A82F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9CAA150-0584-4382-883D-A03E20CE0DAA}"/>
              </a:ext>
            </a:extLst>
          </p:cNvPr>
          <p:cNvSpPr/>
          <p:nvPr/>
        </p:nvSpPr>
        <p:spPr>
          <a:xfrm>
            <a:off x="4529916" y="4222795"/>
            <a:ext cx="3900791" cy="52463"/>
          </a:xfrm>
          <a:prstGeom prst="rect">
            <a:avLst/>
          </a:prstGeom>
          <a:gradFill flip="none" rotWithShape="1">
            <a:gsLst>
              <a:gs pos="0">
                <a:srgbClr val="0A82F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A50F8A0-788A-4466-89C3-C44378D30D95}"/>
              </a:ext>
            </a:extLst>
          </p:cNvPr>
          <p:cNvSpPr/>
          <p:nvPr/>
        </p:nvSpPr>
        <p:spPr>
          <a:xfrm>
            <a:off x="4529916" y="5090897"/>
            <a:ext cx="4978468" cy="52463"/>
          </a:xfrm>
          <a:prstGeom prst="rect">
            <a:avLst/>
          </a:prstGeom>
          <a:gradFill flip="none" rotWithShape="1">
            <a:gsLst>
              <a:gs pos="0">
                <a:srgbClr val="0A82F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4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/>
      <p:bldP spid="22" grpId="0"/>
      <p:bldP spid="10" grpId="0" animBg="1"/>
      <p:bldP spid="11" grpId="0" animBg="1"/>
      <p:bldP spid="15" grpId="0" animBg="1"/>
      <p:bldP spid="16" grpId="0" animBg="1"/>
      <p:bldP spid="19" grpId="0" animBg="1"/>
      <p:bldP spid="20" grpId="0" animBg="1"/>
      <p:bldP spid="39" grpId="0" animBg="1"/>
      <p:bldP spid="31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5882DD-7604-3347-845B-597387886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4" y="4809812"/>
            <a:ext cx="3794749" cy="230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A95A30-CB50-A64E-9B63-A7EE3969F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26363" r="19863" b="881"/>
          <a:stretch/>
        </p:blipFill>
        <p:spPr>
          <a:xfrm>
            <a:off x="667514" y="625518"/>
            <a:ext cx="3346768" cy="564031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1C9CEF0-610D-45F5-A6B4-EC1BD02D69E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3369015" y="3442181"/>
            <a:ext cx="129940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53A0963-2447-46C6-8DD9-7C27B37DACEC}"/>
              </a:ext>
            </a:extLst>
          </p:cNvPr>
          <p:cNvSpPr/>
          <p:nvPr/>
        </p:nvSpPr>
        <p:spPr>
          <a:xfrm>
            <a:off x="2001920" y="3041184"/>
            <a:ext cx="775632" cy="77563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268A07A-87B2-4ABC-9691-668CBD2339CD}"/>
              </a:ext>
            </a:extLst>
          </p:cNvPr>
          <p:cNvSpPr/>
          <p:nvPr/>
        </p:nvSpPr>
        <p:spPr>
          <a:xfrm>
            <a:off x="1389744" y="2452545"/>
            <a:ext cx="1979271" cy="197927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33B44DC-26D2-4F57-B17E-26CC8F40A06C}"/>
              </a:ext>
            </a:extLst>
          </p:cNvPr>
          <p:cNvCxnSpPr>
            <a:cxnSpLocks/>
          </p:cNvCxnSpPr>
          <p:nvPr/>
        </p:nvCxnSpPr>
        <p:spPr>
          <a:xfrm flipH="1">
            <a:off x="674000" y="3442182"/>
            <a:ext cx="733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2E354DE-DDC9-4DBE-9186-9AC2CB1A028F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379380" y="623746"/>
            <a:ext cx="0" cy="182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DC2D98-4D67-4042-BF6D-D7345EC4CD05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379380" y="4431816"/>
            <a:ext cx="0" cy="1828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75D942C3-638F-418C-BF2C-756B6179DE1C}"/>
              </a:ext>
            </a:extLst>
          </p:cNvPr>
          <p:cNvSpPr txBox="1"/>
          <p:nvPr/>
        </p:nvSpPr>
        <p:spPr>
          <a:xfrm>
            <a:off x="4692584" y="540087"/>
            <a:ext cx="466033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自学：</a:t>
            </a:r>
            <a:r>
              <a:rPr lang="zh-CN" altLang="en-US" sz="24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掌握教材“知识”</a:t>
            </a:r>
            <a:endParaRPr lang="en-US" altLang="zh-CN" sz="3600" b="1" spc="600" dirty="0">
              <a:solidFill>
                <a:srgbClr val="0A82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0A5592A-7DAA-43A4-8FAF-AC95F1ED452C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10372938" y="1538145"/>
            <a:ext cx="982937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2E06911C-EF47-45FC-A7D3-DCFC11349B8F}"/>
              </a:ext>
            </a:extLst>
          </p:cNvPr>
          <p:cNvSpPr/>
          <p:nvPr/>
        </p:nvSpPr>
        <p:spPr>
          <a:xfrm>
            <a:off x="10247595" y="1502855"/>
            <a:ext cx="70580" cy="70580"/>
          </a:xfrm>
          <a:prstGeom prst="ellipse">
            <a:avLst/>
          </a:prstGeom>
          <a:solidFill>
            <a:srgbClr val="DF95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E2515B0-840B-4834-9E6A-6E9F5AF7E097}"/>
              </a:ext>
            </a:extLst>
          </p:cNvPr>
          <p:cNvSpPr/>
          <p:nvPr/>
        </p:nvSpPr>
        <p:spPr>
          <a:xfrm>
            <a:off x="10192831" y="1448091"/>
            <a:ext cx="180107" cy="180107"/>
          </a:xfrm>
          <a:prstGeom prst="ellipse">
            <a:avLst/>
          </a:prstGeom>
          <a:noFill/>
          <a:ln w="25400">
            <a:solidFill>
              <a:srgbClr val="009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D92AE46-4999-4915-B5A1-75064D44BF58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182894" y="1538145"/>
            <a:ext cx="6009937" cy="3529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79FB7A8-DB72-4931-8BF0-301CFCA904C9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282885" y="597383"/>
            <a:ext cx="0" cy="850708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3BAFCF0-834E-449E-8A8C-FD8BC4D54F96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0282885" y="1628198"/>
            <a:ext cx="0" cy="463242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FC8B960-8104-814D-833F-E050E2221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6" y="0"/>
            <a:ext cx="4603365" cy="17127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8626A7-D235-4B63-AA1A-3ED05837E277}"/>
              </a:ext>
            </a:extLst>
          </p:cNvPr>
          <p:cNvSpPr/>
          <p:nvPr/>
        </p:nvSpPr>
        <p:spPr>
          <a:xfrm>
            <a:off x="4546717" y="2164021"/>
            <a:ext cx="494747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1.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如何形成观点？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2.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怎么表达观点？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3.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怎样凸显观点？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7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4" grpId="0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6D77ACA-0AA2-B948-BD66-6B4072BE2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/>
          <a:stretch/>
        </p:blipFill>
        <p:spPr>
          <a:xfrm>
            <a:off x="5648446" y="3395703"/>
            <a:ext cx="6543554" cy="3604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4D7C69-16D8-4A8C-9460-FBCD4A525469}"/>
              </a:ext>
            </a:extLst>
          </p:cNvPr>
          <p:cNvSpPr/>
          <p:nvPr/>
        </p:nvSpPr>
        <p:spPr>
          <a:xfrm>
            <a:off x="401392" y="265206"/>
            <a:ext cx="11253988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920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青少年</a:t>
            </a:r>
            <a:r>
              <a:rPr lang="zh-CN" altLang="en-US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应该如何</a:t>
            </a:r>
            <a:r>
              <a:rPr lang="zh-CN" altLang="en-US" sz="2800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对待</a:t>
            </a:r>
            <a:r>
              <a:rPr lang="zh-CN" altLang="en-US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时下流行的各种</a:t>
            </a:r>
            <a:r>
              <a:rPr lang="zh-CN" altLang="en-US" sz="2800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电子游戏</a:t>
            </a:r>
            <a:r>
              <a:rPr lang="zh-CN" altLang="en-US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？大家认识不一。对此，你有什么看法？自拟题目，写一篇议论性文章。不少于</a:t>
            </a:r>
            <a:r>
              <a:rPr lang="en-US" altLang="zh-CN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600</a:t>
            </a:r>
            <a:r>
              <a:rPr lang="zh-CN" altLang="en-US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字。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00938A-A015-4952-83FB-13E0A91D4796}"/>
              </a:ext>
            </a:extLst>
          </p:cNvPr>
          <p:cNvSpPr/>
          <p:nvPr/>
        </p:nvSpPr>
        <p:spPr>
          <a:xfrm>
            <a:off x="473676" y="1518577"/>
            <a:ext cx="10360529" cy="2455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1.</a:t>
            </a:r>
            <a:r>
              <a:rPr lang="zh-CN" altLang="en-US" sz="3600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范围明确</a:t>
            </a:r>
            <a:r>
              <a:rPr lang="zh-CN" altLang="en-US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：</a:t>
            </a:r>
            <a:r>
              <a:rPr lang="zh-CN" altLang="en-US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网游</a:t>
            </a:r>
            <a:r>
              <a:rPr lang="en-US" altLang="zh-CN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/</a:t>
            </a:r>
            <a:r>
              <a:rPr lang="zh-CN" altLang="en-US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游戏</a:t>
            </a:r>
            <a:r>
              <a:rPr lang="en-US" altLang="zh-CN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/</a:t>
            </a:r>
            <a:r>
              <a:rPr lang="zh-CN" altLang="en-US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电子竞技</a:t>
            </a:r>
            <a:r>
              <a:rPr lang="en-US" altLang="zh-CN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/</a:t>
            </a:r>
            <a:r>
              <a:rPr lang="zh-CN" altLang="en-US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电子游戏</a:t>
            </a:r>
            <a:endParaRPr lang="en-US" altLang="zh-CN" sz="36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2.</a:t>
            </a:r>
            <a:r>
              <a:rPr lang="zh-CN" altLang="en-US" sz="3600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态度鲜明</a:t>
            </a:r>
            <a:r>
              <a:rPr lang="zh-CN" altLang="en-US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：电子游戏</a:t>
            </a:r>
            <a:r>
              <a:rPr lang="zh-CN" altLang="en-US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利与弊</a:t>
            </a:r>
            <a:r>
              <a:rPr lang="en-US" altLang="zh-CN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/</a:t>
            </a:r>
            <a:r>
              <a:rPr lang="zh-CN" altLang="en-US" sz="36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有利有弊</a:t>
            </a:r>
            <a:r>
              <a:rPr lang="en-US" altLang="zh-CN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/</a:t>
            </a:r>
            <a:r>
              <a:rPr lang="zh-CN" altLang="en-US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弊大于利</a:t>
            </a:r>
            <a:endParaRPr lang="en-US" altLang="zh-CN" sz="36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3.</a:t>
            </a:r>
            <a:r>
              <a:rPr lang="zh-CN" altLang="en-US" sz="3600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语言简洁</a:t>
            </a:r>
            <a:r>
              <a:rPr lang="zh-CN" altLang="en-US" sz="36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：字数少、意思明、形式巧→简明扼要</a:t>
            </a:r>
            <a:endParaRPr lang="en-US" altLang="zh-CN" sz="3600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3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5882DD-7604-3347-845B-597387886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4" y="4809812"/>
            <a:ext cx="3794749" cy="230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A95A30-CB50-A64E-9B63-A7EE3969F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26363" r="19863" b="881"/>
          <a:stretch/>
        </p:blipFill>
        <p:spPr>
          <a:xfrm>
            <a:off x="667514" y="625518"/>
            <a:ext cx="3346768" cy="564031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1C9CEF0-610D-45F5-A6B4-EC1BD02D69E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3369015" y="3442181"/>
            <a:ext cx="129940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53A0963-2447-46C6-8DD9-7C27B37DACEC}"/>
              </a:ext>
            </a:extLst>
          </p:cNvPr>
          <p:cNvSpPr/>
          <p:nvPr/>
        </p:nvSpPr>
        <p:spPr>
          <a:xfrm>
            <a:off x="2001920" y="3041184"/>
            <a:ext cx="775632" cy="77563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二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268A07A-87B2-4ABC-9691-668CBD2339CD}"/>
              </a:ext>
            </a:extLst>
          </p:cNvPr>
          <p:cNvSpPr/>
          <p:nvPr/>
        </p:nvSpPr>
        <p:spPr>
          <a:xfrm>
            <a:off x="1389744" y="2452545"/>
            <a:ext cx="1979271" cy="197927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33B44DC-26D2-4F57-B17E-26CC8F40A06C}"/>
              </a:ext>
            </a:extLst>
          </p:cNvPr>
          <p:cNvCxnSpPr>
            <a:cxnSpLocks/>
          </p:cNvCxnSpPr>
          <p:nvPr/>
        </p:nvCxnSpPr>
        <p:spPr>
          <a:xfrm flipH="1">
            <a:off x="674000" y="3442182"/>
            <a:ext cx="733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2E354DE-DDC9-4DBE-9186-9AC2CB1A028F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379380" y="623746"/>
            <a:ext cx="0" cy="182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DC2D98-4D67-4042-BF6D-D7345EC4CD05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379380" y="4431816"/>
            <a:ext cx="0" cy="1828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75D942C3-638F-418C-BF2C-756B6179DE1C}"/>
              </a:ext>
            </a:extLst>
          </p:cNvPr>
          <p:cNvSpPr txBox="1"/>
          <p:nvPr/>
        </p:nvSpPr>
        <p:spPr>
          <a:xfrm>
            <a:off x="4014282" y="540087"/>
            <a:ext cx="623331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导学：</a:t>
            </a:r>
            <a:r>
              <a:rPr lang="zh-CN" altLang="zh-CN" sz="24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议论文观点</a:t>
            </a:r>
            <a:r>
              <a:rPr lang="zh-CN" altLang="en-US" sz="24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明确的常用写作技法</a:t>
            </a:r>
            <a:endParaRPr lang="zh-CN" altLang="en-US" sz="2400" b="1" spc="600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sz="3600" b="1" spc="600" dirty="0">
              <a:solidFill>
                <a:srgbClr val="0A82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0A5592A-7DAA-43A4-8FAF-AC95F1ED452C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10372938" y="1538145"/>
            <a:ext cx="982937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2E06911C-EF47-45FC-A7D3-DCFC11349B8F}"/>
              </a:ext>
            </a:extLst>
          </p:cNvPr>
          <p:cNvSpPr/>
          <p:nvPr/>
        </p:nvSpPr>
        <p:spPr>
          <a:xfrm>
            <a:off x="10247595" y="1502855"/>
            <a:ext cx="70580" cy="70580"/>
          </a:xfrm>
          <a:prstGeom prst="ellipse">
            <a:avLst/>
          </a:prstGeom>
          <a:solidFill>
            <a:srgbClr val="DF95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E2515B0-840B-4834-9E6A-6E9F5AF7E097}"/>
              </a:ext>
            </a:extLst>
          </p:cNvPr>
          <p:cNvSpPr/>
          <p:nvPr/>
        </p:nvSpPr>
        <p:spPr>
          <a:xfrm>
            <a:off x="10192831" y="1448091"/>
            <a:ext cx="180107" cy="180107"/>
          </a:xfrm>
          <a:prstGeom prst="ellipse">
            <a:avLst/>
          </a:prstGeom>
          <a:noFill/>
          <a:ln w="25400">
            <a:solidFill>
              <a:srgbClr val="009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D92AE46-4999-4915-B5A1-75064D44BF58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182894" y="1538145"/>
            <a:ext cx="6009937" cy="3529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79FB7A8-DB72-4931-8BF0-301CFCA904C9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282885" y="597383"/>
            <a:ext cx="0" cy="850708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3BAFCF0-834E-449E-8A8C-FD8BC4D54F96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0282885" y="1628198"/>
            <a:ext cx="0" cy="463242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FC8B960-8104-814D-833F-E050E2221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6" y="0"/>
            <a:ext cx="4603365" cy="171272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8FC8BF1-50AC-40FB-AD1C-E0C95EACB3F8}"/>
              </a:ext>
            </a:extLst>
          </p:cNvPr>
          <p:cNvSpPr/>
          <p:nvPr/>
        </p:nvSpPr>
        <p:spPr>
          <a:xfrm>
            <a:off x="4091244" y="1546201"/>
            <a:ext cx="60988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</a:t>
            </a:r>
            <a:r>
              <a:rPr lang="zh-CN" altLang="en-US" sz="2400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文题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这个眼睛，用最醒目的表达呈现观点；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）借助中心论点的提出，在</a:t>
            </a:r>
            <a:r>
              <a:rPr lang="zh-CN" altLang="en-US" sz="2400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开篇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处用最准确的判断亮出观点；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3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）借助结语在文章</a:t>
            </a:r>
            <a:r>
              <a:rPr lang="zh-CN" altLang="en-US" sz="2400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结尾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处深化观点；</a:t>
            </a:r>
            <a:endParaRPr lang="en-US" altLang="zh-CN" sz="2000" dirty="0"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4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）借助分论点的展开，用最典型的材料支撑观点；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5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）借助分析议论的语言，用灵活多变的句式扣住观点；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6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）借助逻辑的力量凸显观点；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7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）借助感情的力量浓化观点；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8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）借助多种论证方法论证观点；</a:t>
            </a:r>
            <a:endParaRPr lang="en-US" altLang="zh-CN" sz="2000" dirty="0"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  <a:p>
            <a:r>
              <a:rPr lang="en-US" altLang="zh-CN" dirty="0"/>
              <a:t>          ……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91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4" grpId="0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5882DD-7604-3347-845B-597387886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4" y="4809812"/>
            <a:ext cx="3794749" cy="230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A95A30-CB50-A64E-9B63-A7EE3969F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26363" r="19863" b="881"/>
          <a:stretch/>
        </p:blipFill>
        <p:spPr>
          <a:xfrm>
            <a:off x="667514" y="625518"/>
            <a:ext cx="3346768" cy="564031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1C9CEF0-610D-45F5-A6B4-EC1BD02D69E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3369015" y="3442181"/>
            <a:ext cx="129940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53A0963-2447-46C6-8DD9-7C27B37DACEC}"/>
              </a:ext>
            </a:extLst>
          </p:cNvPr>
          <p:cNvSpPr/>
          <p:nvPr/>
        </p:nvSpPr>
        <p:spPr>
          <a:xfrm>
            <a:off x="2001920" y="3041184"/>
            <a:ext cx="775632" cy="77563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三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268A07A-87B2-4ABC-9691-668CBD2339CD}"/>
              </a:ext>
            </a:extLst>
          </p:cNvPr>
          <p:cNvSpPr/>
          <p:nvPr/>
        </p:nvSpPr>
        <p:spPr>
          <a:xfrm>
            <a:off x="1389744" y="2452545"/>
            <a:ext cx="1979271" cy="197927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33B44DC-26D2-4F57-B17E-26CC8F40A06C}"/>
              </a:ext>
            </a:extLst>
          </p:cNvPr>
          <p:cNvCxnSpPr>
            <a:cxnSpLocks/>
          </p:cNvCxnSpPr>
          <p:nvPr/>
        </p:nvCxnSpPr>
        <p:spPr>
          <a:xfrm flipH="1">
            <a:off x="674000" y="3442182"/>
            <a:ext cx="733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2E354DE-DDC9-4DBE-9186-9AC2CB1A028F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379380" y="623746"/>
            <a:ext cx="0" cy="182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DC2D98-4D67-4042-BF6D-D7345EC4CD05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379380" y="4431816"/>
            <a:ext cx="0" cy="1828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75D942C3-638F-418C-BF2C-756B6179DE1C}"/>
              </a:ext>
            </a:extLst>
          </p:cNvPr>
          <p:cNvSpPr txBox="1"/>
          <p:nvPr/>
        </p:nvSpPr>
        <p:spPr>
          <a:xfrm>
            <a:off x="4128130" y="540087"/>
            <a:ext cx="606470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互学</a:t>
            </a:r>
            <a:r>
              <a:rPr lang="en-US" altLang="zh-CN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+</a:t>
            </a:r>
            <a:r>
              <a:rPr lang="zh-CN" altLang="en-US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展学：</a:t>
            </a:r>
            <a:r>
              <a:rPr lang="zh-CN" altLang="en-US" sz="24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运用写作“方法”</a:t>
            </a:r>
            <a:endParaRPr lang="en-US" altLang="zh-CN" sz="3600" b="1" spc="600" dirty="0">
              <a:solidFill>
                <a:srgbClr val="0A82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0A5592A-7DAA-43A4-8FAF-AC95F1ED452C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10372938" y="1538145"/>
            <a:ext cx="982937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2E06911C-EF47-45FC-A7D3-DCFC11349B8F}"/>
              </a:ext>
            </a:extLst>
          </p:cNvPr>
          <p:cNvSpPr/>
          <p:nvPr/>
        </p:nvSpPr>
        <p:spPr>
          <a:xfrm>
            <a:off x="10247595" y="1502855"/>
            <a:ext cx="70580" cy="70580"/>
          </a:xfrm>
          <a:prstGeom prst="ellipse">
            <a:avLst/>
          </a:prstGeom>
          <a:solidFill>
            <a:srgbClr val="DF95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E2515B0-840B-4834-9E6A-6E9F5AF7E097}"/>
              </a:ext>
            </a:extLst>
          </p:cNvPr>
          <p:cNvSpPr/>
          <p:nvPr/>
        </p:nvSpPr>
        <p:spPr>
          <a:xfrm>
            <a:off x="10192831" y="1448091"/>
            <a:ext cx="180107" cy="180107"/>
          </a:xfrm>
          <a:prstGeom prst="ellipse">
            <a:avLst/>
          </a:prstGeom>
          <a:noFill/>
          <a:ln w="25400">
            <a:solidFill>
              <a:srgbClr val="009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D92AE46-4999-4915-B5A1-75064D44BF58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182894" y="1538145"/>
            <a:ext cx="6009937" cy="3529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79FB7A8-DB72-4931-8BF0-301CFCA904C9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282885" y="597383"/>
            <a:ext cx="0" cy="850708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3BAFCF0-834E-449E-8A8C-FD8BC4D54F96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0282885" y="1628198"/>
            <a:ext cx="0" cy="463242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FC8B960-8104-814D-833F-E050E2221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6" y="0"/>
            <a:ext cx="4603365" cy="17127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8626A7-D235-4B63-AA1A-3ED05837E277}"/>
              </a:ext>
            </a:extLst>
          </p:cNvPr>
          <p:cNvSpPr/>
          <p:nvPr/>
        </p:nvSpPr>
        <p:spPr>
          <a:xfrm>
            <a:off x="4546717" y="2164021"/>
            <a:ext cx="494747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1.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研读习作；  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2.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交流互进；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3.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修改提升。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7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4" grpId="0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5882DD-7604-3347-845B-597387886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4" y="4809812"/>
            <a:ext cx="3794749" cy="230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A95A30-CB50-A64E-9B63-A7EE3969F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26363" r="19863" b="881"/>
          <a:stretch/>
        </p:blipFill>
        <p:spPr>
          <a:xfrm>
            <a:off x="667514" y="625518"/>
            <a:ext cx="3346768" cy="564031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1C9CEF0-610D-45F5-A6B4-EC1BD02D69E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3369015" y="3442181"/>
            <a:ext cx="129940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53A0963-2447-46C6-8DD9-7C27B37DACEC}"/>
              </a:ext>
            </a:extLst>
          </p:cNvPr>
          <p:cNvSpPr/>
          <p:nvPr/>
        </p:nvSpPr>
        <p:spPr>
          <a:xfrm>
            <a:off x="2001920" y="3041184"/>
            <a:ext cx="775632" cy="77563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268A07A-87B2-4ABC-9691-668CBD2339CD}"/>
              </a:ext>
            </a:extLst>
          </p:cNvPr>
          <p:cNvSpPr/>
          <p:nvPr/>
        </p:nvSpPr>
        <p:spPr>
          <a:xfrm>
            <a:off x="1389744" y="2452545"/>
            <a:ext cx="1979271" cy="197927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33B44DC-26D2-4F57-B17E-26CC8F40A06C}"/>
              </a:ext>
            </a:extLst>
          </p:cNvPr>
          <p:cNvCxnSpPr>
            <a:cxnSpLocks/>
          </p:cNvCxnSpPr>
          <p:nvPr/>
        </p:nvCxnSpPr>
        <p:spPr>
          <a:xfrm flipH="1">
            <a:off x="674000" y="3442182"/>
            <a:ext cx="733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2E354DE-DDC9-4DBE-9186-9AC2CB1A028F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379380" y="623746"/>
            <a:ext cx="0" cy="182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DC2D98-4D67-4042-BF6D-D7345EC4CD05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379380" y="4431816"/>
            <a:ext cx="0" cy="1828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75D942C3-638F-418C-BF2C-756B6179DE1C}"/>
              </a:ext>
            </a:extLst>
          </p:cNvPr>
          <p:cNvSpPr txBox="1"/>
          <p:nvPr/>
        </p:nvSpPr>
        <p:spPr>
          <a:xfrm>
            <a:off x="4014282" y="540087"/>
            <a:ext cx="623331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导学：</a:t>
            </a:r>
            <a:r>
              <a:rPr lang="zh-CN" altLang="zh-CN" sz="24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议论文观点</a:t>
            </a:r>
            <a:r>
              <a:rPr lang="zh-CN" altLang="en-US" sz="24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明确的常用写作技法</a:t>
            </a:r>
            <a:endParaRPr lang="zh-CN" altLang="en-US" sz="2400" b="1" spc="600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sz="3600" b="1" spc="600" dirty="0">
              <a:solidFill>
                <a:srgbClr val="0A82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0A5592A-7DAA-43A4-8FAF-AC95F1ED452C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10372938" y="1538145"/>
            <a:ext cx="982937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2E06911C-EF47-45FC-A7D3-DCFC11349B8F}"/>
              </a:ext>
            </a:extLst>
          </p:cNvPr>
          <p:cNvSpPr/>
          <p:nvPr/>
        </p:nvSpPr>
        <p:spPr>
          <a:xfrm>
            <a:off x="10247595" y="1502855"/>
            <a:ext cx="70580" cy="70580"/>
          </a:xfrm>
          <a:prstGeom prst="ellipse">
            <a:avLst/>
          </a:prstGeom>
          <a:solidFill>
            <a:srgbClr val="DF95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E2515B0-840B-4834-9E6A-6E9F5AF7E097}"/>
              </a:ext>
            </a:extLst>
          </p:cNvPr>
          <p:cNvSpPr/>
          <p:nvPr/>
        </p:nvSpPr>
        <p:spPr>
          <a:xfrm>
            <a:off x="10192831" y="1448091"/>
            <a:ext cx="180107" cy="180107"/>
          </a:xfrm>
          <a:prstGeom prst="ellipse">
            <a:avLst/>
          </a:prstGeom>
          <a:noFill/>
          <a:ln w="25400">
            <a:solidFill>
              <a:srgbClr val="009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D92AE46-4999-4915-B5A1-75064D44BF58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182894" y="1538145"/>
            <a:ext cx="6009937" cy="3529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79FB7A8-DB72-4931-8BF0-301CFCA904C9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282885" y="597383"/>
            <a:ext cx="0" cy="850708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3BAFCF0-834E-449E-8A8C-FD8BC4D54F96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0282885" y="1628198"/>
            <a:ext cx="0" cy="463242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FC8B960-8104-814D-833F-E050E2221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6" y="0"/>
            <a:ext cx="4603365" cy="171272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8FC8BF1-50AC-40FB-AD1C-E0C95EACB3F8}"/>
              </a:ext>
            </a:extLst>
          </p:cNvPr>
          <p:cNvSpPr/>
          <p:nvPr/>
        </p:nvSpPr>
        <p:spPr>
          <a:xfrm>
            <a:off x="4091244" y="1546201"/>
            <a:ext cx="60988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</a:t>
            </a:r>
            <a:r>
              <a:rPr lang="zh-CN" altLang="en-US" sz="2400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文题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这个眼睛，用最醒目的表达呈现观点；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）借助中心论点的提出，在</a:t>
            </a:r>
            <a:r>
              <a:rPr lang="zh-CN" altLang="en-US" sz="2400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开篇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处用最准确的判断亮出观点；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3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）借助结语在文章</a:t>
            </a:r>
            <a:r>
              <a:rPr lang="zh-CN" altLang="en-US" sz="2400" dirty="0">
                <a:solidFill>
                  <a:srgbClr val="FF0000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结尾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处深化观点；</a:t>
            </a:r>
            <a:endParaRPr lang="en-US" altLang="zh-CN" sz="2000" dirty="0"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4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）借助分论点的展开，用最典型的材料支撑观点；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5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）借助分析议论的语言，用灵活多变的句式扣住观点；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6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）借助逻辑的力量凸显观点；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7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）借助感情的力量浓化观点；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（</a:t>
            </a:r>
            <a:r>
              <a:rPr lang="en-US" altLang="zh-CN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8</a:t>
            </a:r>
            <a:r>
              <a:rPr lang="zh-CN" altLang="en-US" sz="2000" dirty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）借助多种论证方法论证观点；</a:t>
            </a:r>
            <a:endParaRPr lang="en-US" altLang="zh-CN" sz="2000" dirty="0"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  <a:p>
            <a:r>
              <a:rPr lang="en-US" altLang="zh-CN" dirty="0"/>
              <a:t>          ……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1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4" grpId="0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5882DD-7604-3347-845B-597387886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54" y="4809812"/>
            <a:ext cx="3794749" cy="230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A95A30-CB50-A64E-9B63-A7EE3969F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26363" r="19863" b="881"/>
          <a:stretch/>
        </p:blipFill>
        <p:spPr>
          <a:xfrm>
            <a:off x="667514" y="625518"/>
            <a:ext cx="3346768" cy="564031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1C9CEF0-610D-45F5-A6B4-EC1BD02D69E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3369015" y="3442181"/>
            <a:ext cx="129940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953A0963-2447-46C6-8DD9-7C27B37DACEC}"/>
              </a:ext>
            </a:extLst>
          </p:cNvPr>
          <p:cNvSpPr/>
          <p:nvPr/>
        </p:nvSpPr>
        <p:spPr>
          <a:xfrm>
            <a:off x="2001920" y="3041184"/>
            <a:ext cx="775632" cy="77563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四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268A07A-87B2-4ABC-9691-668CBD2339CD}"/>
              </a:ext>
            </a:extLst>
          </p:cNvPr>
          <p:cNvSpPr/>
          <p:nvPr/>
        </p:nvSpPr>
        <p:spPr>
          <a:xfrm>
            <a:off x="1389744" y="2452545"/>
            <a:ext cx="1979271" cy="1979271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933B44DC-26D2-4F57-B17E-26CC8F40A06C}"/>
              </a:ext>
            </a:extLst>
          </p:cNvPr>
          <p:cNvCxnSpPr>
            <a:cxnSpLocks/>
          </p:cNvCxnSpPr>
          <p:nvPr/>
        </p:nvCxnSpPr>
        <p:spPr>
          <a:xfrm flipH="1">
            <a:off x="674000" y="3442182"/>
            <a:ext cx="7332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2E354DE-DDC9-4DBE-9186-9AC2CB1A028F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2379380" y="623746"/>
            <a:ext cx="0" cy="182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DC2D98-4D67-4042-BF6D-D7345EC4CD05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379380" y="4431816"/>
            <a:ext cx="0" cy="1828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75D942C3-638F-418C-BF2C-756B6179DE1C}"/>
              </a:ext>
            </a:extLst>
          </p:cNvPr>
          <p:cNvSpPr txBox="1"/>
          <p:nvPr/>
        </p:nvSpPr>
        <p:spPr>
          <a:xfrm>
            <a:off x="4692584" y="540087"/>
            <a:ext cx="466033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0A82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进学：</a:t>
            </a:r>
            <a:r>
              <a:rPr lang="zh-CN" altLang="en-US" sz="2400" b="1" spc="600" dirty="0">
                <a:solidFill>
                  <a:srgbClr val="0A82F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不做“乌合之众”</a:t>
            </a:r>
            <a:endParaRPr lang="en-US" altLang="zh-CN" sz="3600" b="1" spc="600" dirty="0">
              <a:solidFill>
                <a:srgbClr val="0A82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0A5592A-7DAA-43A4-8FAF-AC95F1ED452C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10372938" y="1538145"/>
            <a:ext cx="982937" cy="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2E06911C-EF47-45FC-A7D3-DCFC11349B8F}"/>
              </a:ext>
            </a:extLst>
          </p:cNvPr>
          <p:cNvSpPr/>
          <p:nvPr/>
        </p:nvSpPr>
        <p:spPr>
          <a:xfrm>
            <a:off x="10247595" y="1502855"/>
            <a:ext cx="70580" cy="70580"/>
          </a:xfrm>
          <a:prstGeom prst="ellipse">
            <a:avLst/>
          </a:prstGeom>
          <a:solidFill>
            <a:srgbClr val="DF95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1E2515B0-840B-4834-9E6A-6E9F5AF7E097}"/>
              </a:ext>
            </a:extLst>
          </p:cNvPr>
          <p:cNvSpPr/>
          <p:nvPr/>
        </p:nvSpPr>
        <p:spPr>
          <a:xfrm>
            <a:off x="10192831" y="1448091"/>
            <a:ext cx="180107" cy="180107"/>
          </a:xfrm>
          <a:prstGeom prst="ellipse">
            <a:avLst/>
          </a:prstGeom>
          <a:noFill/>
          <a:ln w="25400">
            <a:solidFill>
              <a:srgbClr val="009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D92AE46-4999-4915-B5A1-75064D44BF58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182894" y="1538145"/>
            <a:ext cx="6009937" cy="3529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A79FB7A8-DB72-4931-8BF0-301CFCA904C9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282885" y="597383"/>
            <a:ext cx="0" cy="850708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3BAFCF0-834E-449E-8A8C-FD8BC4D54F96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0282885" y="1628198"/>
            <a:ext cx="0" cy="4632420"/>
          </a:xfrm>
          <a:prstGeom prst="line">
            <a:avLst/>
          </a:prstGeom>
          <a:ln>
            <a:solidFill>
              <a:srgbClr val="009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FC8B960-8104-814D-833F-E050E2221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36" y="0"/>
            <a:ext cx="4603365" cy="17127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08626A7-D235-4B63-AA1A-3ED05837E277}"/>
              </a:ext>
            </a:extLst>
          </p:cNvPr>
          <p:cNvSpPr/>
          <p:nvPr/>
        </p:nvSpPr>
        <p:spPr>
          <a:xfrm>
            <a:off x="3993602" y="1891650"/>
            <a:ext cx="6032364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9200"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意犹帅也，</a:t>
            </a:r>
            <a:endParaRPr lang="en-US" altLang="zh-CN" sz="3600" b="1" dirty="0">
              <a:solidFill>
                <a:srgbClr val="FF0000"/>
              </a:solidFill>
              <a:latin typeface="方正大标宋_GBK" panose="03000509000000000000" pitchFamily="65" charset="-122"/>
              <a:ea typeface="方正大标宋_GBK" panose="03000509000000000000" pitchFamily="65" charset="-122"/>
            </a:endParaRPr>
          </a:p>
          <a:p>
            <a:pPr indent="529200" algn="ctr">
              <a:lnSpc>
                <a:spcPct val="150000"/>
              </a:lnSpc>
            </a:pP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无帅之兵，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indent="529200" algn="ctr">
              <a:lnSpc>
                <a:spcPct val="150000"/>
              </a:lnSpc>
            </a:pP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谓之乌合。</a:t>
            </a: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 indent="529200">
              <a:lnSpc>
                <a:spcPct val="150000"/>
              </a:lnSpc>
            </a:pP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——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王夫之</a:t>
            </a: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姜斋诗话</a:t>
            </a:r>
            <a:r>
              <a:rPr lang="en-US" altLang="zh-CN" sz="3200" dirty="0">
                <a:solidFill>
                  <a:srgbClr val="0A82F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</a:p>
          <a:p>
            <a:pPr indent="529200">
              <a:lnSpc>
                <a:spcPct val="150000"/>
              </a:lnSpc>
            </a:pPr>
            <a:endParaRPr lang="en-US" altLang="zh-CN" sz="3200" dirty="0">
              <a:solidFill>
                <a:srgbClr val="0A82F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7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4" grpId="0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82F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A82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485</Words>
  <Application>Microsoft Office PowerPoint</Application>
  <PresentationFormat>宽屏</PresentationFormat>
  <Paragraphs>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方正大标宋_GBK</vt:lpstr>
      <vt:lpstr>方正小标宋_GBK</vt:lpstr>
      <vt:lpstr>方正小标宋简体</vt:lpstr>
      <vt:lpstr>仿宋_GB2312</vt:lpstr>
      <vt:lpstr>SimHei</vt:lpstr>
      <vt:lpstr>华文细黑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叽里呱啦芒果香</dc:creator>
  <cp:keywords>www.51pptmoban.com</cp:keywords>
  <cp:lastModifiedBy>张 衍标</cp:lastModifiedBy>
  <cp:revision>453</cp:revision>
  <dcterms:created xsi:type="dcterms:W3CDTF">2017-07-30T13:03:53Z</dcterms:created>
  <dcterms:modified xsi:type="dcterms:W3CDTF">2019-09-19T01:36:59Z</dcterms:modified>
</cp:coreProperties>
</file>