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735445" cy="9865995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17145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0574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24003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2743200" algn="l" defTabSz="6858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901" autoAdjust="0"/>
    <p:restoredTop sz="94660"/>
  </p:normalViewPr>
  <p:slideViewPr>
    <p:cSldViewPr>
      <p:cViewPr varScale="1">
        <p:scale>
          <a:sx n="108" d="100"/>
          <a:sy n="108" d="100"/>
        </p:scale>
        <p:origin x="-1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9BEA6404-FE60-407E-80E1-E3F4E09EF52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1233488"/>
            <a:ext cx="44402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042444B0-30B0-40C1-B035-F6EF556B0C4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9" Type="http://schemas.openxmlformats.org/officeDocument/2006/relationships/hyperlink" Target="http://www.1ppt.com/ziliao/" TargetMode="External"/><Relationship Id="rId8" Type="http://schemas.openxmlformats.org/officeDocument/2006/relationships/hyperlink" Target="http://www.1ppt.com/powerpoint/" TargetMode="External"/><Relationship Id="rId7" Type="http://schemas.openxmlformats.org/officeDocument/2006/relationships/hyperlink" Target="http://www.1ppt.com/xiazai/" TargetMode="External"/><Relationship Id="rId6" Type="http://schemas.openxmlformats.org/officeDocument/2006/relationships/hyperlink" Target="http://www.1ppt.com/tubiao/" TargetMode="External"/><Relationship Id="rId5" Type="http://schemas.openxmlformats.org/officeDocument/2006/relationships/hyperlink" Target="http://www.1ppt.com/beijing/" TargetMode="External"/><Relationship Id="rId4" Type="http://schemas.openxmlformats.org/officeDocument/2006/relationships/hyperlink" Target="http://www.1ppt.com/sucai/" TargetMode="External"/><Relationship Id="rId3" Type="http://schemas.openxmlformats.org/officeDocument/2006/relationships/hyperlink" Target="http://www.1ppt.com/moban/" TargetMode="External"/><Relationship Id="rId24" Type="http://schemas.openxmlformats.org/officeDocument/2006/relationships/hyperlink" Target="http://www.1ppt.com/kejian/lishi/" TargetMode="External"/><Relationship Id="rId23" Type="http://schemas.openxmlformats.org/officeDocument/2006/relationships/hyperlink" Target="http://www.1ppt.com/kejian/dili/" TargetMode="External"/><Relationship Id="rId22" Type="http://schemas.openxmlformats.org/officeDocument/2006/relationships/hyperlink" Target="http://www.1ppt.com/kejian/shengwu/" TargetMode="External"/><Relationship Id="rId21" Type="http://schemas.openxmlformats.org/officeDocument/2006/relationships/hyperlink" Target="http://www.1ppt.com/kejian/huaxue/" TargetMode="External"/><Relationship Id="rId20" Type="http://schemas.openxmlformats.org/officeDocument/2006/relationships/hyperlink" Target="http://www.1ppt.com/kejian/wuli/" TargetMode="External"/><Relationship Id="rId2" Type="http://schemas.openxmlformats.org/officeDocument/2006/relationships/notesMaster" Target="../notesMasters/notesMaster1.xml"/><Relationship Id="rId19" Type="http://schemas.openxmlformats.org/officeDocument/2006/relationships/hyperlink" Target="http://www.1ppt.com/kejian/kexue/" TargetMode="External"/><Relationship Id="rId18" Type="http://schemas.openxmlformats.org/officeDocument/2006/relationships/hyperlink" Target="http://www.1ppt.com/kejian/meishu/" TargetMode="External"/><Relationship Id="rId17" Type="http://schemas.openxmlformats.org/officeDocument/2006/relationships/hyperlink" Target="http://www.1ppt.com/kejian/yingyu/" TargetMode="External"/><Relationship Id="rId16" Type="http://schemas.openxmlformats.org/officeDocument/2006/relationships/hyperlink" Target="http://www.1ppt.com/kejian/shuxue/" TargetMode="External"/><Relationship Id="rId15" Type="http://schemas.openxmlformats.org/officeDocument/2006/relationships/hyperlink" Target="http://www.1ppt.com/kejian/yuwen/" TargetMode="External"/><Relationship Id="rId14" Type="http://schemas.openxmlformats.org/officeDocument/2006/relationships/hyperlink" Target="http://www.1ppt.com/kejian/" TargetMode="External"/><Relationship Id="rId13" Type="http://schemas.openxmlformats.org/officeDocument/2006/relationships/hyperlink" Target="http://www.1ppt.cn/" TargetMode="External"/><Relationship Id="rId12" Type="http://schemas.openxmlformats.org/officeDocument/2006/relationships/hyperlink" Target="http://www.1ppt.com/jiaoan/" TargetMode="External"/><Relationship Id="rId11" Type="http://schemas.openxmlformats.org/officeDocument/2006/relationships/hyperlink" Target="http://www.1ppt.com/shiti/" TargetMode="External"/><Relationship Id="rId10" Type="http://schemas.openxmlformats.org/officeDocument/2006/relationships/hyperlink" Target="http://www.1ppt.com/fanwen/" TargetMode="Externa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模板：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3"/>
              </a:rPr>
              <a:t>www.1ppt.com/moban/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素材：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4"/>
              </a:rPr>
              <a:t>www.1ppt.com/sucai/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背景：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5"/>
              </a:rPr>
              <a:t>www.1ppt.com/beijing/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图表：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6"/>
              </a:rPr>
              <a:t>www.1ppt.com/tubiao/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7"/>
              </a:rPr>
              <a:t>www.1ppt.com/xiazai/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教程： 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8"/>
              </a:rPr>
              <a:t>www.1ppt.com/powerpoint/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资料下载：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9"/>
              </a:rPr>
              <a:t>www.1ppt.com/ziliao/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范文下载：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0"/>
              </a:rPr>
              <a:t>www.1ppt.com/fanwen/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试卷下载：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1"/>
              </a:rPr>
              <a:t>www.1ppt.com/shiti/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教案下载：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2"/>
              </a:rPr>
              <a:t>www.1ppt.com/jiaoan/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论坛：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3"/>
              </a:rPr>
              <a:t>www.1ppt.cn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                            PPT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4"/>
              </a:rPr>
              <a:t>www.1ppt.com/kejian/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语文课件：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5"/>
              </a:rPr>
              <a:t>www.1ppt.com/kejian/yuwen/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数学课件：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6"/>
              </a:rPr>
              <a:t>www.1ppt.com/kejian/shuxue/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英语课件：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7"/>
              </a:rPr>
              <a:t>www.1ppt.com/kejian/yingyu/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美术课件：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8"/>
              </a:rPr>
              <a:t>www.1ppt.com/kejian/meishu/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科学课件：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19"/>
              </a:rPr>
              <a:t>www.1ppt.com/kejian/kexue/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物理课件：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0"/>
              </a:rPr>
              <a:t>www.1ppt.com/kejian/wuli/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化学课件：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1"/>
              </a:rPr>
              <a:t>www.1ppt.com/kejian/huaxue/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生物课件：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2"/>
              </a:rPr>
              <a:t>www.1ppt.com/kejian/shengwu/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地理课件：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3"/>
              </a:rPr>
              <a:t>www.1ppt.com/kejian/dili/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        </a:t>
            </a:r>
            <a:r>
              <a:rPr lang="zh-CN" altLang="en-US" sz="900" dirty="0" smtClean="0">
                <a:solidFill>
                  <a:srgbClr val="EEECE1">
                    <a:lumMod val="25000"/>
                  </a:srgbClr>
                </a:solidFill>
              </a:rPr>
              <a:t>历史课件：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  <a:hlinkClick r:id="rId24"/>
              </a:rPr>
              <a:t>www.1ppt.com/kejian/lishi/</a:t>
            </a:r>
            <a:r>
              <a:rPr lang="en-US" altLang="zh-CN" sz="900" dirty="0" smtClean="0">
                <a:solidFill>
                  <a:srgbClr val="EEECE1">
                    <a:lumMod val="25000"/>
                  </a:srgbClr>
                </a:solidFill>
              </a:rPr>
              <a:t>  </a:t>
            </a:r>
            <a:endParaRPr lang="en-US" altLang="zh-CN" sz="900" dirty="0" smtClean="0">
              <a:solidFill>
                <a:srgbClr val="EEECE1">
                  <a:lumMod val="25000"/>
                </a:srgbClr>
              </a:solidFill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2444B0-30B0-40C1-B035-F6EF556B0C4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D6462-8649-439E-86AA-91D2F8133482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5768A-9856-49B7-BACC-7D33FACC6BE3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1DB51B-868C-4246-9DEE-81C1D9B5E60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7A256B-4E9C-4265-8751-36642E67185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B2CB50-D93C-487F-80B3-554A00434F6D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35398-E06B-4D7E-9311-8B6343B9503F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6C1BC-570D-4669-B1E4-E692D5D5DACC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DE1E0A-0502-4AC7-9FA2-FB21E2E76ACA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B8909-18FE-4401-A3DF-4C5B236ED4C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572F-6656-4592-8417-FB250947F2C1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DB6A20-CD83-446A-9248-4556E345B6D9}" type="slidenum">
              <a:rPr lang="en-US" altLang="zh-CN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523"/>
            <a:ext cx="7886700" cy="1325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229"/>
            <a:ext cx="7886700" cy="43517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748"/>
            <a:ext cx="2057400" cy="36433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748"/>
            <a:ext cx="3086100" cy="364331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748"/>
            <a:ext cx="2057400" cy="364331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E57F9602-D3B9-4B1A-A1AC-366089B13D3D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91313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3429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6858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0287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371600" algn="l" defTabSz="913130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227330" indent="-227330" algn="l" defTabSz="913130" rtl="0" eaLnBrk="0" fontAlgn="base" hangingPunct="0">
        <a:lnSpc>
          <a:spcPct val="90000"/>
        </a:lnSpc>
        <a:spcBef>
          <a:spcPts val="100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530" indent="-227330" algn="l" defTabSz="913130" rtl="0" eaLnBrk="0" fontAlgn="base" hangingPunct="0">
        <a:lnSpc>
          <a:spcPct val="90000"/>
        </a:lnSpc>
        <a:spcBef>
          <a:spcPts val="495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730" indent="-227330" algn="l" defTabSz="913130" rtl="0" eaLnBrk="0" fontAlgn="base" hangingPunct="0">
        <a:lnSpc>
          <a:spcPct val="90000"/>
        </a:lnSpc>
        <a:spcBef>
          <a:spcPts val="495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930" indent="-227330" algn="l" defTabSz="913130" rtl="0" eaLnBrk="0" fontAlgn="base" hangingPunct="0">
        <a:lnSpc>
          <a:spcPct val="90000"/>
        </a:lnSpc>
        <a:spcBef>
          <a:spcPts val="49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130" indent="-227330" algn="l" defTabSz="913130" rtl="0" eaLnBrk="0" fontAlgn="base" hangingPunct="0">
        <a:lnSpc>
          <a:spcPct val="90000"/>
        </a:lnSpc>
        <a:spcBef>
          <a:spcPts val="49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1" descr="动物园封面上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714500" y="0"/>
            <a:ext cx="56578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 2"/>
          <p:cNvSpPr/>
          <p:nvPr/>
        </p:nvSpPr>
        <p:spPr>
          <a:xfrm>
            <a:off x="1973490" y="6057900"/>
            <a:ext cx="5139869" cy="47551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none" lIns="68580" tIns="34290" rIns="68580" bIns="34290">
            <a:spAutoFit/>
          </a:bodyPr>
          <a:lstStyle/>
          <a:p>
            <a:pPr marL="257175" indent="-257175" algn="ctr">
              <a:lnSpc>
                <a:spcPct val="110000"/>
              </a:lnSpc>
            </a:pP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en-US" altLang="zh-CN" sz="2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模板网</a:t>
            </a:r>
            <a:r>
              <a:rPr lang="en-US" altLang="zh-CN" sz="2400" b="1" kern="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-WWW.1PPT.COM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动物园内文1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3816" y="0"/>
            <a:ext cx="523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动物园内文14"/>
          <p:cNvPicPr>
            <a:picLocks noChangeAspect="1" noChangeArrowheads="1"/>
          </p:cNvPicPr>
          <p:nvPr/>
        </p:nvPicPr>
        <p:blipFill>
          <a:blip r:embed="rId1" cstate="email"/>
          <a:srcRect t="8287" b="6250"/>
          <a:stretch>
            <a:fillRect/>
          </a:stretch>
        </p:blipFill>
        <p:spPr bwMode="auto">
          <a:xfrm>
            <a:off x="1397635" y="8255"/>
            <a:ext cx="6111875" cy="684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2571750" y="2114550"/>
            <a:ext cx="551255" cy="18096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68580" tIns="34290" rIns="68580" bIns="34290" rtlCol="0" anchor="ctr"/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背景：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资料下载：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www.1ppt.com/ziliao/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范文下载：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www.1ppt.com/fanwen/       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试卷下载：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www.1ppt.com/shiti/           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教案下载：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www.1ppt.com/jiaoan/         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论坛：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www.1ppt.cn                                     PPT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语文课件：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www.1ppt.com/kejian/yuwen/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数学课件：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www.1ppt.com/kejian/shuxue/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英语课件：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www.1ppt.com/kejian/yingyu/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美术课件：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www.1ppt.com/kejian/meishu/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科学课件：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www.1ppt.com/kejian/kexue/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物理课件：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www.1ppt.com/kejian/wuli/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化学课件：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www.1ppt.com/kejian/huaxue/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生物课件：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www.1ppt.com/kejian/shengwu/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地理课件：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www.1ppt.com/kejian/dili/          </a:t>
            </a:r>
            <a:r>
              <a:rPr lang="zh-CN" altLang="en-US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历史课件：</a:t>
            </a:r>
            <a:r>
              <a:rPr lang="en-US" altLang="zh-CN" sz="10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rPr>
              <a:t>www.1ppt.com/kejian/lishi/        </a:t>
            </a:r>
            <a:endParaRPr lang="en-US" altLang="zh-CN" sz="100" kern="0" dirty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pic>
        <p:nvPicPr>
          <p:cNvPr id="26626" name="Picture 2" descr="动物园内文1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3816" y="0"/>
            <a:ext cx="523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动物园内文16"/>
          <p:cNvPicPr>
            <a:picLocks noChangeAspect="1" noChangeArrowheads="1"/>
          </p:cNvPicPr>
          <p:nvPr/>
        </p:nvPicPr>
        <p:blipFill>
          <a:blip r:embed="rId1" cstate="email"/>
          <a:srcRect t="12028" b="12713"/>
          <a:stretch>
            <a:fillRect/>
          </a:stretch>
        </p:blipFill>
        <p:spPr bwMode="auto">
          <a:xfrm>
            <a:off x="1188720" y="93980"/>
            <a:ext cx="6766560" cy="6669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动物园内文1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3816" y="0"/>
            <a:ext cx="523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动物园内文18"/>
          <p:cNvPicPr>
            <a:picLocks noChangeAspect="1" noChangeArrowheads="1"/>
          </p:cNvPicPr>
          <p:nvPr/>
        </p:nvPicPr>
        <p:blipFill>
          <a:blip r:embed="rId1" cstate="email"/>
          <a:srcRect t="7380" b="9991"/>
          <a:stretch>
            <a:fillRect/>
          </a:stretch>
        </p:blipFill>
        <p:spPr bwMode="auto">
          <a:xfrm>
            <a:off x="1410970" y="5715"/>
            <a:ext cx="6278880" cy="679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动物园内文1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5006" y="0"/>
            <a:ext cx="523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动物园内文20"/>
          <p:cNvPicPr>
            <a:picLocks noChangeAspect="1" noChangeArrowheads="1"/>
          </p:cNvPicPr>
          <p:nvPr/>
        </p:nvPicPr>
        <p:blipFill>
          <a:blip r:embed="rId1" cstate="email"/>
          <a:srcRect t="15361"/>
          <a:stretch>
            <a:fillRect/>
          </a:stretch>
        </p:blipFill>
        <p:spPr bwMode="auto">
          <a:xfrm>
            <a:off x="1329055" y="65405"/>
            <a:ext cx="6109970" cy="677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动物园内文2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5006" y="0"/>
            <a:ext cx="523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动物园内文22"/>
          <p:cNvPicPr>
            <a:picLocks noChangeAspect="1" noChangeArrowheads="1"/>
          </p:cNvPicPr>
          <p:nvPr/>
        </p:nvPicPr>
        <p:blipFill>
          <a:blip r:embed="rId1" cstate="email"/>
          <a:srcRect t="14444" b="17565"/>
          <a:stretch>
            <a:fillRect/>
          </a:stretch>
        </p:blipFill>
        <p:spPr bwMode="auto">
          <a:xfrm>
            <a:off x="1077595" y="186690"/>
            <a:ext cx="7282180" cy="6485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动物园内文4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3816" y="0"/>
            <a:ext cx="523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动物园内文23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5006" y="0"/>
            <a:ext cx="523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动物园内文24"/>
          <p:cNvPicPr>
            <a:picLocks noChangeAspect="1" noChangeArrowheads="1"/>
          </p:cNvPicPr>
          <p:nvPr/>
        </p:nvPicPr>
        <p:blipFill>
          <a:blip r:embed="rId1" cstate="email"/>
          <a:srcRect t="11620" b="23120"/>
          <a:stretch>
            <a:fillRect/>
          </a:stretch>
        </p:blipFill>
        <p:spPr bwMode="auto">
          <a:xfrm>
            <a:off x="1202690" y="87630"/>
            <a:ext cx="6943725" cy="5935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动物园内文25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3816" y="0"/>
            <a:ext cx="523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动物园内文26"/>
          <p:cNvPicPr>
            <a:picLocks noChangeAspect="1" noChangeArrowheads="1"/>
          </p:cNvPicPr>
          <p:nvPr/>
        </p:nvPicPr>
        <p:blipFill>
          <a:blip r:embed="rId1" cstate="email"/>
          <a:srcRect t="7583" b="12917"/>
          <a:stretch>
            <a:fillRect/>
          </a:stretch>
        </p:blipFill>
        <p:spPr bwMode="auto">
          <a:xfrm>
            <a:off x="1231900" y="74930"/>
            <a:ext cx="6506210" cy="6776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动物园内文27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3816" y="0"/>
            <a:ext cx="523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动物园内文28"/>
          <p:cNvPicPr>
            <a:picLocks noChangeAspect="1" noChangeArrowheads="1"/>
          </p:cNvPicPr>
          <p:nvPr/>
        </p:nvPicPr>
        <p:blipFill>
          <a:blip r:embed="rId1" cstate="email"/>
          <a:srcRect t="8991" b="11806"/>
          <a:stretch>
            <a:fillRect/>
          </a:stretch>
        </p:blipFill>
        <p:spPr bwMode="auto">
          <a:xfrm>
            <a:off x="1174750" y="32385"/>
            <a:ext cx="6654165" cy="690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动物园内文29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3816" y="0"/>
            <a:ext cx="523636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动物园内文5"/>
          <p:cNvPicPr>
            <a:picLocks noChangeAspect="1" noChangeArrowheads="1"/>
          </p:cNvPicPr>
          <p:nvPr/>
        </p:nvPicPr>
        <p:blipFill>
          <a:blip r:embed="rId1" cstate="email"/>
          <a:srcRect t="10509" b="4435"/>
          <a:stretch>
            <a:fillRect/>
          </a:stretch>
        </p:blipFill>
        <p:spPr bwMode="auto">
          <a:xfrm>
            <a:off x="1786890" y="88265"/>
            <a:ext cx="5997575" cy="6681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动物园内文7"/>
          <p:cNvPicPr>
            <a:picLocks noChangeAspect="1" noChangeArrowheads="1"/>
          </p:cNvPicPr>
          <p:nvPr/>
        </p:nvPicPr>
        <p:blipFill>
          <a:blip r:embed="rId1" cstate="email"/>
          <a:srcRect t="16269" b="12009"/>
          <a:stretch>
            <a:fillRect/>
          </a:stretch>
        </p:blipFill>
        <p:spPr bwMode="auto">
          <a:xfrm>
            <a:off x="969645" y="44450"/>
            <a:ext cx="7204710" cy="6768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2800" y="2438400"/>
            <a:ext cx="735006" cy="24128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模板：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www.1ppt.com/moban/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素材：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www.1ppt.com/sucai/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背景：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www.1ppt.com/beijing/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图表：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www.1ppt.com/tubiao/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www.1ppt.com/xiazai/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教程：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www.1ppt.com/powerpoint/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资料下载：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www.1ppt.com/ziliao/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范文下载：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www.1ppt.com/fanwen/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试卷下载：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www.1ppt.com/shiti/           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教案下载：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www.1ppt.com/jiaoan/       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论坛：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www.1ppt.cn                                     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语文课件：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www.1ppt.com/kejian/yuwen/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数学课件：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www.1ppt.com/kejian/shuxue/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英语课件：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www.1ppt.com/kejian/yingyu/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美术课件：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www.1ppt.com/kejian/meishu/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科学课件：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www.1ppt.com/kejian/kexue/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物理课件：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www.1ppt.com/kejian/wuli/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化学课件：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www.1ppt.com/kejian/huaxue/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生物课件：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www.1ppt.com/kejian/shengwu/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地理课件：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www.1ppt.com/kejian/dili/          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历史课件：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www.1ppt.com/kejian/lishi/       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9458" name="Picture 2" descr="动物园内文8"/>
          <p:cNvPicPr>
            <a:picLocks noChangeAspect="1" noChangeArrowheads="1"/>
          </p:cNvPicPr>
          <p:nvPr/>
        </p:nvPicPr>
        <p:blipFill>
          <a:blip r:embed="rId1" cstate="email"/>
          <a:srcRect t="11824" b="5343"/>
          <a:stretch>
            <a:fillRect/>
          </a:stretch>
        </p:blipFill>
        <p:spPr bwMode="auto">
          <a:xfrm>
            <a:off x="1508760" y="5715"/>
            <a:ext cx="6309995" cy="6845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动物园内文9"/>
          <p:cNvPicPr>
            <a:picLocks noChangeAspect="1" noChangeArrowheads="1"/>
          </p:cNvPicPr>
          <p:nvPr/>
        </p:nvPicPr>
        <p:blipFill>
          <a:blip r:embed="rId1" cstate="email"/>
          <a:srcRect t="12222" b="16454"/>
          <a:stretch>
            <a:fillRect/>
          </a:stretch>
        </p:blipFill>
        <p:spPr bwMode="auto">
          <a:xfrm>
            <a:off x="1018540" y="107315"/>
            <a:ext cx="7107555" cy="6642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动物园内文10"/>
          <p:cNvPicPr>
            <a:picLocks noChangeAspect="1" noChangeArrowheads="1"/>
          </p:cNvPicPr>
          <p:nvPr/>
        </p:nvPicPr>
        <p:blipFill>
          <a:blip r:embed="rId1" cstate="email"/>
          <a:srcRect t="14046" b="18269"/>
          <a:stretch>
            <a:fillRect/>
          </a:stretch>
        </p:blipFill>
        <p:spPr bwMode="auto">
          <a:xfrm>
            <a:off x="763905" y="51435"/>
            <a:ext cx="7616190" cy="6755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动物园内文11"/>
          <p:cNvPicPr>
            <a:picLocks noChangeAspect="1" noChangeArrowheads="1"/>
          </p:cNvPicPr>
          <p:nvPr/>
        </p:nvPicPr>
        <p:blipFill>
          <a:blip r:embed="rId1" cstate="email"/>
          <a:srcRect/>
          <a:stretch>
            <a:fillRect/>
          </a:stretch>
        </p:blipFill>
        <p:spPr bwMode="auto">
          <a:xfrm>
            <a:off x="1955006" y="0"/>
            <a:ext cx="523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动物园内文12"/>
          <p:cNvPicPr>
            <a:picLocks noChangeAspect="1" noChangeArrowheads="1"/>
          </p:cNvPicPr>
          <p:nvPr/>
        </p:nvPicPr>
        <p:blipFill>
          <a:blip r:embed="rId1" cstate="email"/>
          <a:srcRect t="10000" b="6250"/>
          <a:stretch>
            <a:fillRect/>
          </a:stretch>
        </p:blipFill>
        <p:spPr bwMode="auto">
          <a:xfrm>
            <a:off x="1496060" y="53975"/>
            <a:ext cx="6151880" cy="675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第一PPT模板网-WWW.1PPT.COM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1679</Words>
  <Application>WPS 演示</Application>
  <PresentationFormat>全屏显示(4:3)</PresentationFormat>
  <Paragraphs>26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Arial</vt:lpstr>
      <vt:lpstr>宋体</vt:lpstr>
      <vt:lpstr>Wingdings</vt:lpstr>
      <vt:lpstr>Calibri Light</vt:lpstr>
      <vt:lpstr>Calibri</vt:lpstr>
      <vt:lpstr>微软雅黑</vt:lpstr>
      <vt:lpstr>Arial Unicode MS</vt:lpstr>
      <vt:lpstr>Arial</vt:lpstr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第一PPT模板网-WWW.1PPT.COM</dc:title>
  <dc:creator>第一PPT模板网-WWW.1PPT.COM</dc:creator>
  <cp:keywords>第一PPT模板网-WWW.1PPT.COM</cp:keywords>
  <dc:subject>第一PPT模板网-WWW.1PPT.COM</dc:subject>
  <cp:lastModifiedBy>撰冩沵莪哋嬡</cp:lastModifiedBy>
  <cp:revision>17</cp:revision>
  <cp:lastPrinted>2113-01-01T00:00:00Z</cp:lastPrinted>
  <dcterms:created xsi:type="dcterms:W3CDTF">2113-01-01T00:00:00Z</dcterms:created>
  <dcterms:modified xsi:type="dcterms:W3CDTF">2019-05-20T07:46:51Z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2052-11.1.0.8696</vt:lpwstr>
  </property>
</Properties>
</file>