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07" r:id="rId3"/>
    <p:sldId id="930" r:id="rId5"/>
    <p:sldId id="1149" r:id="rId6"/>
    <p:sldId id="1177" r:id="rId7"/>
    <p:sldId id="1178" r:id="rId8"/>
    <p:sldId id="1147" r:id="rId9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5" autoAdjust="0"/>
    <p:restoredTop sz="94651" autoAdjust="0"/>
  </p:normalViewPr>
  <p:slideViewPr>
    <p:cSldViewPr>
      <p:cViewPr varScale="1">
        <p:scale>
          <a:sx n="127" d="100"/>
          <a:sy n="127" d="100"/>
        </p:scale>
        <p:origin x="79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061718"/>
            <a:ext cx="2160240" cy="2163563"/>
          </a:xfrm>
          <a:prstGeom prst="rect">
            <a:avLst/>
          </a:prstGeom>
          <a:noFill/>
        </p:spPr>
      </p:pic>
      <p:pic>
        <p:nvPicPr>
          <p:cNvPr id="9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3478"/>
            <a:ext cx="647077" cy="648072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61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93854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自我评价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93854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工作体会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1451506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工作规划和展望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8" y="0"/>
            <a:ext cx="7840423" cy="5143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79712" y="1635737"/>
            <a:ext cx="511111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400" b="1" spc="-300" dirty="0">
                <a:solidFill>
                  <a:schemeClr val="accent1"/>
                </a:solidFill>
                <a:latin typeface="Agency FB" panose="020B0503020202020204" pitchFamily="34" charset="0"/>
              </a:rPr>
              <a:t>劳动课题组第3次活动</a:t>
            </a:r>
            <a:endParaRPr lang="en-US" altLang="zh-CN" sz="4400" b="1" spc="-3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2555663" y="3004314"/>
            <a:ext cx="442586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春江幼儿园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蔡玉丹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8" y="0"/>
            <a:ext cx="7840423" cy="5143500"/>
          </a:xfrm>
          <a:prstGeom prst="rect">
            <a:avLst/>
          </a:prstGeom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3927226" y="1779662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772383" y="2283510"/>
            <a:ext cx="2819320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课例研讨</a:t>
            </a:r>
            <a:endParaRPr lang="zh-CN" altLang="en-US" sz="4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18399" y="1249071"/>
            <a:ext cx="5113421" cy="1364456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18399" y="2740559"/>
            <a:ext cx="5113421" cy="1364456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6675" y="1249045"/>
            <a:ext cx="1364615" cy="1364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1755" y="2740660"/>
            <a:ext cx="1364615" cy="13646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26"/>
          <p:cNvSpPr txBox="1"/>
          <p:nvPr/>
        </p:nvSpPr>
        <p:spPr>
          <a:xfrm>
            <a:off x="1722755" y="1563370"/>
            <a:ext cx="6137910" cy="64389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   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教师反思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28"/>
          <p:cNvSpPr txBox="1"/>
          <p:nvPr/>
        </p:nvSpPr>
        <p:spPr>
          <a:xfrm>
            <a:off x="1694180" y="3003550"/>
            <a:ext cx="6166485" cy="64389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2、            针对课例谈谈本次活动的价值点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478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8" y="0"/>
            <a:ext cx="7840423" cy="5143500"/>
          </a:xfrm>
          <a:prstGeom prst="rect">
            <a:avLst/>
          </a:prstGeom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3927226" y="1779662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772383" y="2283510"/>
            <a:ext cx="2819320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沙龙研讨</a:t>
            </a:r>
            <a:endParaRPr lang="zh-CN" altLang="en-US" sz="4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64310" y="1169035"/>
            <a:ext cx="6610350" cy="2598420"/>
          </a:xfrm>
          <a:prstGeom prst="rect">
            <a:avLst/>
          </a:prstGeom>
          <a:solidFill>
            <a:srgbClr val="E2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26"/>
          <p:cNvSpPr txBox="1"/>
          <p:nvPr/>
        </p:nvSpPr>
        <p:spPr>
          <a:xfrm>
            <a:off x="1722755" y="1563370"/>
            <a:ext cx="6137910" cy="17519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分组研讨：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1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针对前期梳理出的园内、园外劳动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教育资源表格再审议。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478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8" y="-20538"/>
            <a:ext cx="7840423" cy="5143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44165" y="1923415"/>
            <a:ext cx="4800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6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2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3.xml><?xml version="1.0" encoding="utf-8"?>
<p:tagLst xmlns:p="http://schemas.openxmlformats.org/presentationml/2006/main">
  <p:tag name="ISPRING_PRESENTATION_TITLE" val="多彩年度工作总结"/>
  <p:tag name="COMMONDATA" val="eyJoZGlkIjoiYmI3MmQ4MzQxNDI3MWM2MzU5NjE4N2U5NTcxMzBmY2EifQ=="/>
</p:tagLst>
</file>

<file path=ppt/theme/theme1.xml><?xml version="1.0" encoding="utf-8"?>
<a:theme xmlns:a="http://schemas.openxmlformats.org/drawingml/2006/main" name="Office 主题​​">
  <a:themeElements>
    <a:clrScheme name="自定义 169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D98AD"/>
      </a:accent1>
      <a:accent2>
        <a:srgbClr val="CE7483"/>
      </a:accent2>
      <a:accent3>
        <a:srgbClr val="2D98AD"/>
      </a:accent3>
      <a:accent4>
        <a:srgbClr val="CE7483"/>
      </a:accent4>
      <a:accent5>
        <a:srgbClr val="2D98AD"/>
      </a:accent5>
      <a:accent6>
        <a:srgbClr val="CE7483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WPS 演示</Application>
  <PresentationFormat>全屏显示(16:9)</PresentationFormat>
  <Paragraphs>17</Paragraphs>
  <Slides>6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Open Sans</vt:lpstr>
      <vt:lpstr>Segoe Print</vt:lpstr>
      <vt:lpstr>冬青黑体简体中文 W3</vt:lpstr>
      <vt:lpstr>黑体</vt:lpstr>
      <vt:lpstr>Agency FB</vt:lpstr>
      <vt:lpstr>等线</vt:lpstr>
      <vt:lpstr>方正中等线简体</vt:lpstr>
      <vt:lpstr>Calibri</vt:lpstr>
      <vt:lpstr>方正姚体</vt:lpstr>
      <vt:lpstr>幼圆</vt:lpstr>
      <vt:lpstr>Kartika</vt:lpstr>
      <vt:lpstr>PMingLiU-ExtB</vt:lpstr>
      <vt:lpstr>Arial Unicode MS</vt:lpstr>
      <vt:lpstr>Impact</vt:lpstr>
      <vt:lpstr>Gill Sans</vt:lpstr>
      <vt:lpstr>Lato Regular</vt:lpstr>
      <vt:lpstr>Lato Light</vt:lpstr>
      <vt:lpstr>Arial</vt:lpstr>
      <vt:lpstr>FontAwesome</vt:lpstr>
      <vt:lpstr>Gill Sans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多彩年度工作总结</dc:title>
  <dc:creator>USER</dc:creator>
  <cp:lastModifiedBy>CAICAI</cp:lastModifiedBy>
  <cp:revision>421</cp:revision>
  <dcterms:created xsi:type="dcterms:W3CDTF">2014-11-09T01:07:00Z</dcterms:created>
  <dcterms:modified xsi:type="dcterms:W3CDTF">2022-05-19T01:33:50Z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099ECC60347E496DAE6EB16982F01DB2</vt:lpwstr>
  </property>
  <property fmtid="{D5CDD505-2E9C-101B-9397-08002B2CF9AE}" pid="3" name="KSOProductBuildVer">
    <vt:lpwstr>2052-11.1.0.11691</vt:lpwstr>
  </property>
</Properties>
</file>