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7" r:id="rId3"/>
  </p:sldMasterIdLst>
  <p:notesMasterIdLst>
    <p:notesMasterId r:id="rId5"/>
  </p:notesMasterIdLst>
  <p:sldIdLst>
    <p:sldId id="260" r:id="rId4"/>
    <p:sldId id="259" r:id="rId6"/>
    <p:sldId id="263" r:id="rId7"/>
    <p:sldId id="267" r:id="rId8"/>
    <p:sldId id="261" r:id="rId9"/>
    <p:sldId id="266" r:id="rId10"/>
    <p:sldId id="273" r:id="rId11"/>
    <p:sldId id="269" r:id="rId12"/>
    <p:sldId id="286" r:id="rId13"/>
    <p:sldId id="272" r:id="rId14"/>
    <p:sldId id="290" r:id="rId15"/>
    <p:sldId id="292" r:id="rId16"/>
    <p:sldId id="291" r:id="rId17"/>
    <p:sldId id="296" r:id="rId18"/>
    <p:sldId id="299" r:id="rId19"/>
    <p:sldId id="301" r:id="rId20"/>
    <p:sldId id="302" r:id="rId21"/>
    <p:sldId id="303" r:id="rId22"/>
    <p:sldId id="304" r:id="rId23"/>
    <p:sldId id="310" r:id="rId24"/>
    <p:sldId id="305" r:id="rId25"/>
    <p:sldId id="307" r:id="rId26"/>
    <p:sldId id="309" r:id="rId27"/>
    <p:sldId id="318" r:id="rId28"/>
    <p:sldId id="319" r:id="rId29"/>
    <p:sldId id="320" r:id="rId30"/>
    <p:sldId id="321" r:id="rId31"/>
    <p:sldId id="323" r:id="rId32"/>
    <p:sldId id="270" r:id="rId33"/>
  </p:sldIdLst>
  <p:sldSz cx="12192000" cy="6858000"/>
  <p:notesSz cx="6858000" cy="9144000"/>
  <p:embeddedFontLst>
    <p:embeddedFont>
      <p:font typeface="微软雅黑" panose="020B0503020204020204" charset="-122"/>
      <p:regular r:id="rId37"/>
    </p:embeddedFont>
    <p:embeddedFont>
      <p:font typeface="汉仪尚巍手书W" panose="00020600040101010101" pitchFamily="18" charset="-122"/>
      <p:regular r:id="rId38"/>
    </p:embeddedFont>
    <p:embeddedFont>
      <p:font typeface="方正清刻本悦宋简体" panose="02000000000000000000" charset="-122"/>
      <p:regular r:id="rId39"/>
    </p:embeddedFont>
    <p:embeddedFont>
      <p:font typeface="Comic Sans MS" panose="030F0702030302020204" pitchFamily="66" charset="0"/>
      <p:regular r:id="rId40"/>
      <p:bold r:id="rId41"/>
    </p:embeddedFont>
    <p:embeddedFont>
      <p:font typeface="黑体" panose="02010609060101010101" pitchFamily="49" charset="-122"/>
      <p:regular r:id="rId42"/>
    </p:embeddedFont>
    <p:embeddedFont>
      <p:font typeface="Calibri" panose="020F0502020204030204" charset="0"/>
      <p:regular r:id="rId43"/>
      <p:bold r:id="rId44"/>
      <p:italic r:id="rId45"/>
      <p:boldItalic r:id="rId46"/>
    </p:embeddedFont>
  </p:embeddedFontLst>
  <p:custDataLst>
    <p:tags r:id="rId4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7" Type="http://schemas.openxmlformats.org/officeDocument/2006/relationships/tags" Target="tags/tag352.xml"/><Relationship Id="rId46" Type="http://schemas.openxmlformats.org/officeDocument/2006/relationships/font" Target="fonts/font10.fntdata"/><Relationship Id="rId45" Type="http://schemas.openxmlformats.org/officeDocument/2006/relationships/font" Target="fonts/font9.fntdata"/><Relationship Id="rId44" Type="http://schemas.openxmlformats.org/officeDocument/2006/relationships/font" Target="fonts/font8.fntdata"/><Relationship Id="rId43" Type="http://schemas.openxmlformats.org/officeDocument/2006/relationships/font" Target="fonts/font7.fntdata"/><Relationship Id="rId42" Type="http://schemas.openxmlformats.org/officeDocument/2006/relationships/font" Target="fonts/font6.fntdata"/><Relationship Id="rId41" Type="http://schemas.openxmlformats.org/officeDocument/2006/relationships/font" Target="fonts/font5.fntdata"/><Relationship Id="rId40" Type="http://schemas.openxmlformats.org/officeDocument/2006/relationships/font" Target="fonts/font4.fntdata"/><Relationship Id="rId4" Type="http://schemas.openxmlformats.org/officeDocument/2006/relationships/slide" Target="slides/slide1.xml"/><Relationship Id="rId39" Type="http://schemas.openxmlformats.org/officeDocument/2006/relationships/font" Target="fonts/font3.fntdata"/><Relationship Id="rId38" Type="http://schemas.openxmlformats.org/officeDocument/2006/relationships/font" Target="fonts/font2.fntdata"/><Relationship Id="rId37" Type="http://schemas.openxmlformats.org/officeDocument/2006/relationships/font" Target="fonts/font1.fntdata"/><Relationship Id="rId36" Type="http://schemas.openxmlformats.org/officeDocument/2006/relationships/tableStyles" Target="tableStyles.xml"/><Relationship Id="rId35" Type="http://schemas.openxmlformats.org/officeDocument/2006/relationships/viewProps" Target="viewProps.xml"/><Relationship Id="rId34" Type="http://schemas.openxmlformats.org/officeDocument/2006/relationships/presProps" Target="presProps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>
              <a:sym typeface="+mn-ea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21D011-EC35-498F-ADE3-3197FF1A64D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21D011-EC35-498F-ADE3-3197FF1A64D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21D011-EC35-498F-ADE3-3197FF1A64D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21D011-EC35-498F-ADE3-3197FF1A64D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076E4F-BC33-4A4C-BF43-5F327DFB80C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21D011-EC35-498F-ADE3-3197FF1A64D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076E4F-BC33-4A4C-BF43-5F327DFB80C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076E4F-BC33-4A4C-BF43-5F327DFB80C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076E4F-BC33-4A4C-BF43-5F327DFB80C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21D011-EC35-498F-ADE3-3197FF1A64D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21D011-EC35-498F-ADE3-3197FF1A64D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076E4F-BC33-4A4C-BF43-5F327DFB80C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076E4F-BC33-4A4C-BF43-5F327DFB80C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21D011-EC35-498F-ADE3-3197FF1A64D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tags" Target="../tags/tag5.xml"/><Relationship Id="rId7" Type="http://schemas.openxmlformats.org/officeDocument/2006/relationships/tags" Target="../tags/tag4.xml"/><Relationship Id="rId6" Type="http://schemas.openxmlformats.org/officeDocument/2006/relationships/tags" Target="../tags/tag3.xml"/><Relationship Id="rId5" Type="http://schemas.openxmlformats.org/officeDocument/2006/relationships/tags" Target="../tags/tag2.xml"/><Relationship Id="rId4" Type="http://schemas.openxmlformats.org/officeDocument/2006/relationships/image" Target="file:///C:\Users\1V994W2\PycharmProjects\PPT_Background_Generation/pic_temp/pic_sup.png" TargetMode="External"/><Relationship Id="rId3" Type="http://schemas.openxmlformats.org/officeDocument/2006/relationships/image" Target="../media/image1.jpe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9" Type="http://schemas.openxmlformats.org/officeDocument/2006/relationships/tags" Target="../tags/tag64.xml"/><Relationship Id="rId8" Type="http://schemas.openxmlformats.org/officeDocument/2006/relationships/tags" Target="../tags/tag63.xml"/><Relationship Id="rId7" Type="http://schemas.openxmlformats.org/officeDocument/2006/relationships/image" Target="file:///C:\Users\1V994W2\PycharmProjects\PPT_Background_Generation/pic_temp/1_pic_quater_left_down.png" TargetMode="External"/><Relationship Id="rId6" Type="http://schemas.openxmlformats.org/officeDocument/2006/relationships/image" Target="../media/image3.png"/><Relationship Id="rId5" Type="http://schemas.openxmlformats.org/officeDocument/2006/relationships/tags" Target="../tags/tag62.xml"/><Relationship Id="rId4" Type="http://schemas.openxmlformats.org/officeDocument/2006/relationships/image" Target="file:///C:\Users\1V994W2\PycharmProjects\PPT_Background_Generation/pic_temp/0_pic_quater_right_up.png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61.xml"/><Relationship Id="rId11" Type="http://schemas.openxmlformats.org/officeDocument/2006/relationships/tags" Target="../tags/tag66.xml"/><Relationship Id="rId10" Type="http://schemas.openxmlformats.org/officeDocument/2006/relationships/tags" Target="../tags/tag65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72.xml"/><Relationship Id="rId8" Type="http://schemas.openxmlformats.org/officeDocument/2006/relationships/tags" Target="../tags/tag71.xml"/><Relationship Id="rId7" Type="http://schemas.openxmlformats.org/officeDocument/2006/relationships/tags" Target="../tags/tag70.xml"/><Relationship Id="rId6" Type="http://schemas.openxmlformats.org/officeDocument/2006/relationships/tags" Target="../tags/tag69.xml"/><Relationship Id="rId5" Type="http://schemas.openxmlformats.org/officeDocument/2006/relationships/tags" Target="../tags/tag68.xml"/><Relationship Id="rId4" Type="http://schemas.openxmlformats.org/officeDocument/2006/relationships/image" Target="file:///C:\Users\1V994W2\PycharmProjects\PPT_Background_Generation/pic_temp/pic_sup.png" TargetMode="External"/><Relationship Id="rId3" Type="http://schemas.openxmlformats.org/officeDocument/2006/relationships/image" Target="../media/image1.jpeg"/><Relationship Id="rId2" Type="http://schemas.openxmlformats.org/officeDocument/2006/relationships/tags" Target="../tags/tag67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76.xml"/><Relationship Id="rId8" Type="http://schemas.openxmlformats.org/officeDocument/2006/relationships/tags" Target="../tags/tag75.xml"/><Relationship Id="rId7" Type="http://schemas.openxmlformats.org/officeDocument/2006/relationships/image" Target="file:///C:\Users\1V994W2\PycharmProjects\PPT_Background_Generation/pic_temp/1_pic_quater_left_down.png" TargetMode="External"/><Relationship Id="rId6" Type="http://schemas.openxmlformats.org/officeDocument/2006/relationships/image" Target="../media/image3.png"/><Relationship Id="rId5" Type="http://schemas.openxmlformats.org/officeDocument/2006/relationships/tags" Target="../tags/tag74.xml"/><Relationship Id="rId4" Type="http://schemas.openxmlformats.org/officeDocument/2006/relationships/image" Target="file:///C:\Users\1V994W2\PycharmProjects\PPT_Background_Generation/pic_temp/0_pic_quater_right_up.png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73.xml"/><Relationship Id="rId11" Type="http://schemas.openxmlformats.org/officeDocument/2006/relationships/tags" Target="../tags/tag78.xml"/><Relationship Id="rId10" Type="http://schemas.openxmlformats.org/officeDocument/2006/relationships/tags" Target="../tags/tag77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9" Type="http://schemas.openxmlformats.org/officeDocument/2006/relationships/tags" Target="../tags/tag82.xml"/><Relationship Id="rId8" Type="http://schemas.openxmlformats.org/officeDocument/2006/relationships/image" Target="file:///C:\Users\1V994W2\PycharmProjects\PPT_Background_Generation/pic_temp/1_pic_quater_left_down.png" TargetMode="External"/><Relationship Id="rId7" Type="http://schemas.openxmlformats.org/officeDocument/2006/relationships/image" Target="../media/image3.png"/><Relationship Id="rId6" Type="http://schemas.openxmlformats.org/officeDocument/2006/relationships/tags" Target="../tags/tag81.xml"/><Relationship Id="rId5" Type="http://schemas.openxmlformats.org/officeDocument/2006/relationships/image" Target="file:///C:\Users\1V994W2\PycharmProjects\PPT_Background_Generation/pic_temp/0_pic_quater_right_up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3" Type="http://schemas.openxmlformats.org/officeDocument/2006/relationships/tags" Target="../tags/tag86.xml"/><Relationship Id="rId12" Type="http://schemas.openxmlformats.org/officeDocument/2006/relationships/tags" Target="../tags/tag85.xml"/><Relationship Id="rId11" Type="http://schemas.openxmlformats.org/officeDocument/2006/relationships/tags" Target="../tags/tag84.xml"/><Relationship Id="rId10" Type="http://schemas.openxmlformats.org/officeDocument/2006/relationships/tags" Target="../tags/tag83.xm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92.xml"/><Relationship Id="rId8" Type="http://schemas.openxmlformats.org/officeDocument/2006/relationships/tags" Target="../tags/tag91.xml"/><Relationship Id="rId7" Type="http://schemas.openxmlformats.org/officeDocument/2006/relationships/tags" Target="../tags/tag90.xml"/><Relationship Id="rId6" Type="http://schemas.openxmlformats.org/officeDocument/2006/relationships/tags" Target="../tags/tag89.xml"/><Relationship Id="rId5" Type="http://schemas.openxmlformats.org/officeDocument/2006/relationships/image" Target="file:///C:\Users\1V994W2\PycharmProjects\PPT_Background_Generation/pic_temp/0_pic_quater_right_up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1" Type="http://schemas.openxmlformats.org/officeDocument/2006/relationships/tags" Target="../tags/tag94.xml"/><Relationship Id="rId10" Type="http://schemas.openxmlformats.org/officeDocument/2006/relationships/tags" Target="../tags/tag93.xm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98.xml"/><Relationship Id="rId8" Type="http://schemas.openxmlformats.org/officeDocument/2006/relationships/image" Target="file:///C:\Users\1V994W2\PycharmProjects\PPT_Background_Generation/pic_temp/1_pic_quater_left_down.png" TargetMode="External"/><Relationship Id="rId7" Type="http://schemas.openxmlformats.org/officeDocument/2006/relationships/image" Target="../media/image3.png"/><Relationship Id="rId6" Type="http://schemas.openxmlformats.org/officeDocument/2006/relationships/tags" Target="../tags/tag97.xml"/><Relationship Id="rId5" Type="http://schemas.openxmlformats.org/officeDocument/2006/relationships/image" Target="file:///C:\Users\1V994W2\PycharmProjects\PPT_Background_Generation/pic_temp/0_pic_quater_right_up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96.xml"/><Relationship Id="rId2" Type="http://schemas.openxmlformats.org/officeDocument/2006/relationships/tags" Target="../tags/tag95.xml"/><Relationship Id="rId14" Type="http://schemas.openxmlformats.org/officeDocument/2006/relationships/tags" Target="../tags/tag103.xml"/><Relationship Id="rId13" Type="http://schemas.openxmlformats.org/officeDocument/2006/relationships/tags" Target="../tags/tag102.xml"/><Relationship Id="rId12" Type="http://schemas.openxmlformats.org/officeDocument/2006/relationships/tags" Target="../tags/tag101.xml"/><Relationship Id="rId11" Type="http://schemas.openxmlformats.org/officeDocument/2006/relationships/tags" Target="../tags/tag100.xml"/><Relationship Id="rId10" Type="http://schemas.openxmlformats.org/officeDocument/2006/relationships/tags" Target="../tags/tag99.xml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107.xml"/><Relationship Id="rId8" Type="http://schemas.openxmlformats.org/officeDocument/2006/relationships/image" Target="file:///C:\Users\1V994W2\PycharmProjects\PPT_Background_Generation/pic_temp/1_pic_quater_left_down.png" TargetMode="External"/><Relationship Id="rId7" Type="http://schemas.openxmlformats.org/officeDocument/2006/relationships/image" Target="../media/image3.png"/><Relationship Id="rId6" Type="http://schemas.openxmlformats.org/officeDocument/2006/relationships/tags" Target="../tags/tag106.xml"/><Relationship Id="rId5" Type="http://schemas.openxmlformats.org/officeDocument/2006/relationships/image" Target="file:///C:\Users\1V994W2\PycharmProjects\PPT_Background_Generation/pic_temp/0_pic_quater_right_up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105.xml"/><Relationship Id="rId2" Type="http://schemas.openxmlformats.org/officeDocument/2006/relationships/tags" Target="../tags/tag104.xml"/><Relationship Id="rId14" Type="http://schemas.openxmlformats.org/officeDocument/2006/relationships/tags" Target="../tags/tag112.xml"/><Relationship Id="rId13" Type="http://schemas.openxmlformats.org/officeDocument/2006/relationships/tags" Target="../tags/tag111.xml"/><Relationship Id="rId12" Type="http://schemas.openxmlformats.org/officeDocument/2006/relationships/tags" Target="../tags/tag110.xml"/><Relationship Id="rId11" Type="http://schemas.openxmlformats.org/officeDocument/2006/relationships/tags" Target="../tags/tag109.xml"/><Relationship Id="rId10" Type="http://schemas.openxmlformats.org/officeDocument/2006/relationships/tags" Target="../tags/tag108.xml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116.xml"/><Relationship Id="rId8" Type="http://schemas.openxmlformats.org/officeDocument/2006/relationships/image" Target="file:///C:\Users\1V994W2\PycharmProjects\PPT_Background_Generation/pic_temp/1_pic_quater_left_down.png" TargetMode="External"/><Relationship Id="rId7" Type="http://schemas.openxmlformats.org/officeDocument/2006/relationships/image" Target="../media/image3.png"/><Relationship Id="rId6" Type="http://schemas.openxmlformats.org/officeDocument/2006/relationships/tags" Target="../tags/tag115.xml"/><Relationship Id="rId5" Type="http://schemas.openxmlformats.org/officeDocument/2006/relationships/image" Target="file:///C:\Users\1V994W2\PycharmProjects\PPT_Background_Generation/pic_temp/0_pic_quater_right_up.png" TargetMode="External"/><Relationship Id="rId4" Type="http://schemas.openxmlformats.org/officeDocument/2006/relationships/image" Target="../media/image6.png"/><Relationship Id="rId3" Type="http://schemas.openxmlformats.org/officeDocument/2006/relationships/tags" Target="../tags/tag114.xml"/><Relationship Id="rId2" Type="http://schemas.openxmlformats.org/officeDocument/2006/relationships/tags" Target="../tags/tag113.xml"/><Relationship Id="rId16" Type="http://schemas.openxmlformats.org/officeDocument/2006/relationships/tags" Target="../tags/tag123.xml"/><Relationship Id="rId15" Type="http://schemas.openxmlformats.org/officeDocument/2006/relationships/tags" Target="../tags/tag122.xml"/><Relationship Id="rId14" Type="http://schemas.openxmlformats.org/officeDocument/2006/relationships/tags" Target="../tags/tag121.xml"/><Relationship Id="rId13" Type="http://schemas.openxmlformats.org/officeDocument/2006/relationships/tags" Target="../tags/tag120.xml"/><Relationship Id="rId12" Type="http://schemas.openxmlformats.org/officeDocument/2006/relationships/tags" Target="../tags/tag119.xml"/><Relationship Id="rId11" Type="http://schemas.openxmlformats.org/officeDocument/2006/relationships/tags" Target="../tags/tag118.xml"/><Relationship Id="rId10" Type="http://schemas.openxmlformats.org/officeDocument/2006/relationships/tags" Target="../tags/tag117.xml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9" Type="http://schemas.openxmlformats.org/officeDocument/2006/relationships/tags" Target="../tags/tag127.xml"/><Relationship Id="rId8" Type="http://schemas.openxmlformats.org/officeDocument/2006/relationships/image" Target="file:///C:\Users\1V994W2\PycharmProjects\PPT_Background_Generation/pic_temp/1_pic_quater_right_up.png" TargetMode="External"/><Relationship Id="rId7" Type="http://schemas.openxmlformats.org/officeDocument/2006/relationships/image" Target="../media/image8.png"/><Relationship Id="rId6" Type="http://schemas.openxmlformats.org/officeDocument/2006/relationships/tags" Target="../tags/tag126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7.png"/><Relationship Id="rId3" Type="http://schemas.openxmlformats.org/officeDocument/2006/relationships/tags" Target="../tags/tag125.xml"/><Relationship Id="rId2" Type="http://schemas.openxmlformats.org/officeDocument/2006/relationships/tags" Target="../tags/tag124.xml"/><Relationship Id="rId13" Type="http://schemas.openxmlformats.org/officeDocument/2006/relationships/tags" Target="../tags/tag131.xml"/><Relationship Id="rId12" Type="http://schemas.openxmlformats.org/officeDocument/2006/relationships/tags" Target="../tags/tag130.xml"/><Relationship Id="rId11" Type="http://schemas.openxmlformats.org/officeDocument/2006/relationships/tags" Target="../tags/tag129.xml"/><Relationship Id="rId10" Type="http://schemas.openxmlformats.org/officeDocument/2006/relationships/tags" Target="../tags/tag128.xml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9" Type="http://schemas.openxmlformats.org/officeDocument/2006/relationships/tags" Target="../tags/tag143.xml"/><Relationship Id="rId8" Type="http://schemas.openxmlformats.org/officeDocument/2006/relationships/tags" Target="../tags/tag142.xml"/><Relationship Id="rId7" Type="http://schemas.openxmlformats.org/officeDocument/2006/relationships/tags" Target="../tags/tag141.xml"/><Relationship Id="rId6" Type="http://schemas.openxmlformats.org/officeDocument/2006/relationships/tags" Target="../tags/tag140.xml"/><Relationship Id="rId5" Type="http://schemas.openxmlformats.org/officeDocument/2006/relationships/tags" Target="../tags/tag139.xml"/><Relationship Id="rId4" Type="http://schemas.openxmlformats.org/officeDocument/2006/relationships/image" Target="../media/image10.png"/><Relationship Id="rId3" Type="http://schemas.openxmlformats.org/officeDocument/2006/relationships/tags" Target="../tags/tag138.xml"/><Relationship Id="rId2" Type="http://schemas.openxmlformats.org/officeDocument/2006/relationships/image" Target="../media/image9.jpeg"/><Relationship Id="rId12" Type="http://schemas.openxmlformats.org/officeDocument/2006/relationships/image" Target="../media/image11.png"/><Relationship Id="rId11" Type="http://schemas.openxmlformats.org/officeDocument/2006/relationships/tags" Target="../tags/tag145.xml"/><Relationship Id="rId10" Type="http://schemas.openxmlformats.org/officeDocument/2006/relationships/tags" Target="../tags/tag144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10.xml"/><Relationship Id="rId8" Type="http://schemas.openxmlformats.org/officeDocument/2006/relationships/tags" Target="../tags/tag9.xml"/><Relationship Id="rId7" Type="http://schemas.openxmlformats.org/officeDocument/2006/relationships/image" Target="file:///C:\Users\1V994W2\PycharmProjects\PPT_Background_Generation/pic_temp/1_pic_quater_left_down.png" TargetMode="External"/><Relationship Id="rId6" Type="http://schemas.openxmlformats.org/officeDocument/2006/relationships/image" Target="../media/image3.png"/><Relationship Id="rId5" Type="http://schemas.openxmlformats.org/officeDocument/2006/relationships/tags" Target="../tags/tag8.xml"/><Relationship Id="rId4" Type="http://schemas.openxmlformats.org/officeDocument/2006/relationships/image" Target="file:///C:\Users\1V994W2\PycharmProjects\PPT_Background_Generation/pic_temp/0_pic_quater_right_up.png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7.xml"/><Relationship Id="rId12" Type="http://schemas.openxmlformats.org/officeDocument/2006/relationships/tags" Target="../tags/tag13.xml"/><Relationship Id="rId11" Type="http://schemas.openxmlformats.org/officeDocument/2006/relationships/tags" Target="../tags/tag12.xml"/><Relationship Id="rId10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151.xml"/><Relationship Id="rId8" Type="http://schemas.openxmlformats.org/officeDocument/2006/relationships/tags" Target="../tags/tag150.xml"/><Relationship Id="rId7" Type="http://schemas.openxmlformats.org/officeDocument/2006/relationships/tags" Target="../tags/tag149.xml"/><Relationship Id="rId6" Type="http://schemas.openxmlformats.org/officeDocument/2006/relationships/tags" Target="../tags/tag148.xml"/><Relationship Id="rId5" Type="http://schemas.openxmlformats.org/officeDocument/2006/relationships/tags" Target="../tags/tag147.xml"/><Relationship Id="rId4" Type="http://schemas.openxmlformats.org/officeDocument/2006/relationships/image" Target="../media/image13.png"/><Relationship Id="rId3" Type="http://schemas.openxmlformats.org/officeDocument/2006/relationships/tags" Target="../tags/tag146.xml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9" Type="http://schemas.openxmlformats.org/officeDocument/2006/relationships/tags" Target="../tags/tag157.xml"/><Relationship Id="rId8" Type="http://schemas.openxmlformats.org/officeDocument/2006/relationships/tags" Target="../tags/tag156.xml"/><Relationship Id="rId7" Type="http://schemas.openxmlformats.org/officeDocument/2006/relationships/tags" Target="../tags/tag155.xml"/><Relationship Id="rId6" Type="http://schemas.openxmlformats.org/officeDocument/2006/relationships/tags" Target="../tags/tag154.xml"/><Relationship Id="rId5" Type="http://schemas.openxmlformats.org/officeDocument/2006/relationships/tags" Target="../tags/tag153.xml"/><Relationship Id="rId4" Type="http://schemas.openxmlformats.org/officeDocument/2006/relationships/image" Target="../media/image14.png"/><Relationship Id="rId3" Type="http://schemas.openxmlformats.org/officeDocument/2006/relationships/tags" Target="../tags/tag152.xml"/><Relationship Id="rId28" Type="http://schemas.openxmlformats.org/officeDocument/2006/relationships/tags" Target="../tags/tag175.xml"/><Relationship Id="rId27" Type="http://schemas.openxmlformats.org/officeDocument/2006/relationships/tags" Target="../tags/tag174.xml"/><Relationship Id="rId26" Type="http://schemas.openxmlformats.org/officeDocument/2006/relationships/tags" Target="../tags/tag173.xml"/><Relationship Id="rId25" Type="http://schemas.openxmlformats.org/officeDocument/2006/relationships/tags" Target="../tags/tag172.xml"/><Relationship Id="rId24" Type="http://schemas.openxmlformats.org/officeDocument/2006/relationships/tags" Target="../tags/tag171.xml"/><Relationship Id="rId23" Type="http://schemas.openxmlformats.org/officeDocument/2006/relationships/tags" Target="../tags/tag170.xml"/><Relationship Id="rId22" Type="http://schemas.openxmlformats.org/officeDocument/2006/relationships/tags" Target="../tags/tag169.xml"/><Relationship Id="rId21" Type="http://schemas.openxmlformats.org/officeDocument/2006/relationships/tags" Target="../tags/tag168.xml"/><Relationship Id="rId20" Type="http://schemas.openxmlformats.org/officeDocument/2006/relationships/tags" Target="../tags/tag167.xml"/><Relationship Id="rId2" Type="http://schemas.openxmlformats.org/officeDocument/2006/relationships/image" Target="../media/image9.jpeg"/><Relationship Id="rId19" Type="http://schemas.openxmlformats.org/officeDocument/2006/relationships/tags" Target="../tags/tag166.xml"/><Relationship Id="rId18" Type="http://schemas.openxmlformats.org/officeDocument/2006/relationships/image" Target="../media/image15.png"/><Relationship Id="rId17" Type="http://schemas.openxmlformats.org/officeDocument/2006/relationships/tags" Target="../tags/tag165.xml"/><Relationship Id="rId16" Type="http://schemas.openxmlformats.org/officeDocument/2006/relationships/tags" Target="../tags/tag164.xml"/><Relationship Id="rId15" Type="http://schemas.openxmlformats.org/officeDocument/2006/relationships/tags" Target="../tags/tag163.xml"/><Relationship Id="rId14" Type="http://schemas.openxmlformats.org/officeDocument/2006/relationships/tags" Target="../tags/tag162.xml"/><Relationship Id="rId13" Type="http://schemas.openxmlformats.org/officeDocument/2006/relationships/tags" Target="../tags/tag161.xml"/><Relationship Id="rId12" Type="http://schemas.openxmlformats.org/officeDocument/2006/relationships/tags" Target="../tags/tag160.xml"/><Relationship Id="rId11" Type="http://schemas.openxmlformats.org/officeDocument/2006/relationships/tags" Target="../tags/tag159.xml"/><Relationship Id="rId10" Type="http://schemas.openxmlformats.org/officeDocument/2006/relationships/tags" Target="../tags/tag158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9" Type="http://schemas.openxmlformats.org/officeDocument/2006/relationships/tags" Target="../tags/tag181.xml"/><Relationship Id="rId8" Type="http://schemas.openxmlformats.org/officeDocument/2006/relationships/tags" Target="../tags/tag180.xml"/><Relationship Id="rId7" Type="http://schemas.openxmlformats.org/officeDocument/2006/relationships/tags" Target="../tags/tag179.xml"/><Relationship Id="rId6" Type="http://schemas.openxmlformats.org/officeDocument/2006/relationships/tags" Target="../tags/tag178.xml"/><Relationship Id="rId5" Type="http://schemas.openxmlformats.org/officeDocument/2006/relationships/tags" Target="../tags/tag177.xml"/><Relationship Id="rId4" Type="http://schemas.openxmlformats.org/officeDocument/2006/relationships/image" Target="../media/image13.png"/><Relationship Id="rId3" Type="http://schemas.openxmlformats.org/officeDocument/2006/relationships/tags" Target="../tags/tag176.xml"/><Relationship Id="rId2" Type="http://schemas.openxmlformats.org/officeDocument/2006/relationships/image" Target="../media/image9.jpeg"/><Relationship Id="rId10" Type="http://schemas.openxmlformats.org/officeDocument/2006/relationships/tags" Target="../tags/tag182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9" Type="http://schemas.openxmlformats.org/officeDocument/2006/relationships/tags" Target="../tags/tag188.xml"/><Relationship Id="rId8" Type="http://schemas.openxmlformats.org/officeDocument/2006/relationships/tags" Target="../tags/tag187.xml"/><Relationship Id="rId7" Type="http://schemas.openxmlformats.org/officeDocument/2006/relationships/tags" Target="../tags/tag186.xml"/><Relationship Id="rId6" Type="http://schemas.openxmlformats.org/officeDocument/2006/relationships/tags" Target="../tags/tag185.xml"/><Relationship Id="rId5" Type="http://schemas.openxmlformats.org/officeDocument/2006/relationships/tags" Target="../tags/tag184.xml"/><Relationship Id="rId4" Type="http://schemas.openxmlformats.org/officeDocument/2006/relationships/image" Target="../media/image13.png"/><Relationship Id="rId3" Type="http://schemas.openxmlformats.org/officeDocument/2006/relationships/tags" Target="../tags/tag183.xml"/><Relationship Id="rId2" Type="http://schemas.openxmlformats.org/officeDocument/2006/relationships/image" Target="../media/image9.jpeg"/><Relationship Id="rId12" Type="http://schemas.openxmlformats.org/officeDocument/2006/relationships/tags" Target="../tags/tag191.xml"/><Relationship Id="rId11" Type="http://schemas.openxmlformats.org/officeDocument/2006/relationships/tags" Target="../tags/tag190.xml"/><Relationship Id="rId10" Type="http://schemas.openxmlformats.org/officeDocument/2006/relationships/tags" Target="../tags/tag189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tags" Target="../tags/tag196.xml"/><Relationship Id="rId7" Type="http://schemas.openxmlformats.org/officeDocument/2006/relationships/tags" Target="../tags/tag195.xml"/><Relationship Id="rId6" Type="http://schemas.openxmlformats.org/officeDocument/2006/relationships/tags" Target="../tags/tag194.xml"/><Relationship Id="rId5" Type="http://schemas.openxmlformats.org/officeDocument/2006/relationships/tags" Target="../tags/tag193.xml"/><Relationship Id="rId4" Type="http://schemas.openxmlformats.org/officeDocument/2006/relationships/image" Target="../media/image16.png"/><Relationship Id="rId3" Type="http://schemas.openxmlformats.org/officeDocument/2006/relationships/tags" Target="../tags/tag192.xml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199.xml"/><Relationship Id="rId4" Type="http://schemas.openxmlformats.org/officeDocument/2006/relationships/tags" Target="../tags/tag198.xml"/><Relationship Id="rId3" Type="http://schemas.openxmlformats.org/officeDocument/2006/relationships/tags" Target="../tags/tag197.xml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9" Type="http://schemas.openxmlformats.org/officeDocument/2006/relationships/tags" Target="../tags/tag205.xml"/><Relationship Id="rId8" Type="http://schemas.openxmlformats.org/officeDocument/2006/relationships/tags" Target="../tags/tag204.xml"/><Relationship Id="rId7" Type="http://schemas.openxmlformats.org/officeDocument/2006/relationships/tags" Target="../tags/tag203.xml"/><Relationship Id="rId6" Type="http://schemas.openxmlformats.org/officeDocument/2006/relationships/tags" Target="../tags/tag202.xml"/><Relationship Id="rId5" Type="http://schemas.openxmlformats.org/officeDocument/2006/relationships/tags" Target="../tags/tag201.xml"/><Relationship Id="rId4" Type="http://schemas.openxmlformats.org/officeDocument/2006/relationships/image" Target="../media/image13.png"/><Relationship Id="rId3" Type="http://schemas.openxmlformats.org/officeDocument/2006/relationships/tags" Target="../tags/tag200.xml"/><Relationship Id="rId2" Type="http://schemas.openxmlformats.org/officeDocument/2006/relationships/image" Target="../media/image9.jpeg"/><Relationship Id="rId10" Type="http://schemas.openxmlformats.org/officeDocument/2006/relationships/tags" Target="../tags/tag206.xml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9" Type="http://schemas.openxmlformats.org/officeDocument/2006/relationships/tags" Target="../tags/tag212.xml"/><Relationship Id="rId8" Type="http://schemas.openxmlformats.org/officeDocument/2006/relationships/tags" Target="../tags/tag211.xml"/><Relationship Id="rId7" Type="http://schemas.openxmlformats.org/officeDocument/2006/relationships/tags" Target="../tags/tag210.xml"/><Relationship Id="rId6" Type="http://schemas.openxmlformats.org/officeDocument/2006/relationships/tags" Target="../tags/tag209.xml"/><Relationship Id="rId5" Type="http://schemas.openxmlformats.org/officeDocument/2006/relationships/tags" Target="../tags/tag208.xml"/><Relationship Id="rId4" Type="http://schemas.openxmlformats.org/officeDocument/2006/relationships/image" Target="../media/image13.png"/><Relationship Id="rId3" Type="http://schemas.openxmlformats.org/officeDocument/2006/relationships/tags" Target="../tags/tag207.xml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tags" Target="../tags/tag217.xml"/><Relationship Id="rId7" Type="http://schemas.openxmlformats.org/officeDocument/2006/relationships/tags" Target="../tags/tag216.xml"/><Relationship Id="rId6" Type="http://schemas.openxmlformats.org/officeDocument/2006/relationships/tags" Target="../tags/tag215.xml"/><Relationship Id="rId5" Type="http://schemas.openxmlformats.org/officeDocument/2006/relationships/tags" Target="../tags/tag214.xml"/><Relationship Id="rId4" Type="http://schemas.openxmlformats.org/officeDocument/2006/relationships/image" Target="../media/image13.png"/><Relationship Id="rId3" Type="http://schemas.openxmlformats.org/officeDocument/2006/relationships/tags" Target="../tags/tag213.xml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9" Type="http://schemas.openxmlformats.org/officeDocument/2006/relationships/tags" Target="../tags/tag223.xml"/><Relationship Id="rId8" Type="http://schemas.openxmlformats.org/officeDocument/2006/relationships/tags" Target="../tags/tag222.xml"/><Relationship Id="rId7" Type="http://schemas.openxmlformats.org/officeDocument/2006/relationships/tags" Target="../tags/tag221.xml"/><Relationship Id="rId6" Type="http://schemas.openxmlformats.org/officeDocument/2006/relationships/tags" Target="../tags/tag220.xml"/><Relationship Id="rId5" Type="http://schemas.openxmlformats.org/officeDocument/2006/relationships/tags" Target="../tags/tag219.xml"/><Relationship Id="rId4" Type="http://schemas.openxmlformats.org/officeDocument/2006/relationships/image" Target="../media/image17.png"/><Relationship Id="rId3" Type="http://schemas.openxmlformats.org/officeDocument/2006/relationships/tags" Target="../tags/tag218.xml"/><Relationship Id="rId2" Type="http://schemas.openxmlformats.org/officeDocument/2006/relationships/image" Target="../media/image9.jpeg"/><Relationship Id="rId10" Type="http://schemas.openxmlformats.org/officeDocument/2006/relationships/tags" Target="../tags/tag224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tags" Target="../tags/tag19.xml"/><Relationship Id="rId8" Type="http://schemas.openxmlformats.org/officeDocument/2006/relationships/tags" Target="../tags/tag18.xml"/><Relationship Id="rId7" Type="http://schemas.openxmlformats.org/officeDocument/2006/relationships/tags" Target="../tags/tag17.xml"/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4" Type="http://schemas.openxmlformats.org/officeDocument/2006/relationships/image" Target="file:///C:\Users\1V994W2\PycharmProjects\PPT_Background_Generation/pic_temp/pic_half_down.png" TargetMode="External"/><Relationship Id="rId3" Type="http://schemas.openxmlformats.org/officeDocument/2006/relationships/image" Target="../media/image4.png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tags" Target="../tags/tag229.xml"/><Relationship Id="rId7" Type="http://schemas.openxmlformats.org/officeDocument/2006/relationships/tags" Target="../tags/tag228.xml"/><Relationship Id="rId6" Type="http://schemas.openxmlformats.org/officeDocument/2006/relationships/tags" Target="../tags/tag227.xml"/><Relationship Id="rId5" Type="http://schemas.openxmlformats.org/officeDocument/2006/relationships/tags" Target="../tags/tag226.xml"/><Relationship Id="rId4" Type="http://schemas.openxmlformats.org/officeDocument/2006/relationships/image" Target="../media/image13.png"/><Relationship Id="rId3" Type="http://schemas.openxmlformats.org/officeDocument/2006/relationships/tags" Target="../tags/tag225.xml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9" Type="http://schemas.openxmlformats.org/officeDocument/2006/relationships/tags" Target="../tags/tag235.xml"/><Relationship Id="rId8" Type="http://schemas.openxmlformats.org/officeDocument/2006/relationships/tags" Target="../tags/tag234.xml"/><Relationship Id="rId7" Type="http://schemas.openxmlformats.org/officeDocument/2006/relationships/tags" Target="../tags/tag233.xml"/><Relationship Id="rId6" Type="http://schemas.openxmlformats.org/officeDocument/2006/relationships/tags" Target="../tags/tag232.xml"/><Relationship Id="rId5" Type="http://schemas.openxmlformats.org/officeDocument/2006/relationships/image" Target="../media/image13.png"/><Relationship Id="rId4" Type="http://schemas.openxmlformats.org/officeDocument/2006/relationships/tags" Target="../tags/tag231.xml"/><Relationship Id="rId3" Type="http://schemas.openxmlformats.org/officeDocument/2006/relationships/tags" Target="../tags/tag230.xml"/><Relationship Id="rId2" Type="http://schemas.openxmlformats.org/officeDocument/2006/relationships/image" Target="../media/image9.jpeg"/><Relationship Id="rId10" Type="http://schemas.openxmlformats.org/officeDocument/2006/relationships/tags" Target="../tags/tag236.xml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9" Type="http://schemas.openxmlformats.org/officeDocument/2006/relationships/tags" Target="../tags/tag242.xml"/><Relationship Id="rId8" Type="http://schemas.openxmlformats.org/officeDocument/2006/relationships/tags" Target="../tags/tag241.xml"/><Relationship Id="rId7" Type="http://schemas.openxmlformats.org/officeDocument/2006/relationships/tags" Target="../tags/tag240.xml"/><Relationship Id="rId6" Type="http://schemas.openxmlformats.org/officeDocument/2006/relationships/tags" Target="../tags/tag239.xml"/><Relationship Id="rId5" Type="http://schemas.openxmlformats.org/officeDocument/2006/relationships/image" Target="../media/image18.png"/><Relationship Id="rId4" Type="http://schemas.openxmlformats.org/officeDocument/2006/relationships/tags" Target="../tags/tag238.xml"/><Relationship Id="rId3" Type="http://schemas.openxmlformats.org/officeDocument/2006/relationships/tags" Target="../tags/tag237.xml"/><Relationship Id="rId2" Type="http://schemas.openxmlformats.org/officeDocument/2006/relationships/image" Target="../media/image9.jpeg"/><Relationship Id="rId11" Type="http://schemas.openxmlformats.org/officeDocument/2006/relationships/tags" Target="../tags/tag244.xml"/><Relationship Id="rId10" Type="http://schemas.openxmlformats.org/officeDocument/2006/relationships/tags" Target="../tags/tag243.xml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9" Type="http://schemas.openxmlformats.org/officeDocument/2006/relationships/tags" Target="../tags/tag250.xml"/><Relationship Id="rId8" Type="http://schemas.openxmlformats.org/officeDocument/2006/relationships/tags" Target="../tags/tag249.xml"/><Relationship Id="rId7" Type="http://schemas.openxmlformats.org/officeDocument/2006/relationships/tags" Target="../tags/tag248.xml"/><Relationship Id="rId6" Type="http://schemas.openxmlformats.org/officeDocument/2006/relationships/tags" Target="../tags/tag247.xml"/><Relationship Id="rId5" Type="http://schemas.openxmlformats.org/officeDocument/2006/relationships/image" Target="../media/image18.png"/><Relationship Id="rId4" Type="http://schemas.openxmlformats.org/officeDocument/2006/relationships/tags" Target="../tags/tag246.xml"/><Relationship Id="rId3" Type="http://schemas.openxmlformats.org/officeDocument/2006/relationships/tags" Target="../tags/tag245.xml"/><Relationship Id="rId2" Type="http://schemas.openxmlformats.org/officeDocument/2006/relationships/image" Target="../media/image9.jpeg"/><Relationship Id="rId11" Type="http://schemas.openxmlformats.org/officeDocument/2006/relationships/tags" Target="../tags/tag252.xml"/><Relationship Id="rId10" Type="http://schemas.openxmlformats.org/officeDocument/2006/relationships/tags" Target="../tags/tag251.xml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9" Type="http://schemas.openxmlformats.org/officeDocument/2006/relationships/tags" Target="../tags/tag258.xml"/><Relationship Id="rId8" Type="http://schemas.openxmlformats.org/officeDocument/2006/relationships/tags" Target="../tags/tag257.xml"/><Relationship Id="rId7" Type="http://schemas.openxmlformats.org/officeDocument/2006/relationships/tags" Target="../tags/tag256.xml"/><Relationship Id="rId6" Type="http://schemas.openxmlformats.org/officeDocument/2006/relationships/tags" Target="../tags/tag255.xml"/><Relationship Id="rId5" Type="http://schemas.openxmlformats.org/officeDocument/2006/relationships/tags" Target="../tags/tag254.xml"/><Relationship Id="rId4" Type="http://schemas.openxmlformats.org/officeDocument/2006/relationships/image" Target="../media/image18.png"/><Relationship Id="rId3" Type="http://schemas.openxmlformats.org/officeDocument/2006/relationships/tags" Target="../tags/tag253.xml"/><Relationship Id="rId2" Type="http://schemas.openxmlformats.org/officeDocument/2006/relationships/image" Target="../media/image9.jpeg"/><Relationship Id="rId11" Type="http://schemas.openxmlformats.org/officeDocument/2006/relationships/tags" Target="../tags/tag260.xml"/><Relationship Id="rId10" Type="http://schemas.openxmlformats.org/officeDocument/2006/relationships/tags" Target="../tags/tag259.xml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9" Type="http://schemas.openxmlformats.org/officeDocument/2006/relationships/tags" Target="../tags/tag266.xml"/><Relationship Id="rId8" Type="http://schemas.openxmlformats.org/officeDocument/2006/relationships/tags" Target="../tags/tag265.xml"/><Relationship Id="rId7" Type="http://schemas.openxmlformats.org/officeDocument/2006/relationships/tags" Target="../tags/tag264.xml"/><Relationship Id="rId6" Type="http://schemas.openxmlformats.org/officeDocument/2006/relationships/tags" Target="../tags/tag263.xml"/><Relationship Id="rId5" Type="http://schemas.openxmlformats.org/officeDocument/2006/relationships/image" Target="../media/image19.png"/><Relationship Id="rId4" Type="http://schemas.openxmlformats.org/officeDocument/2006/relationships/tags" Target="../tags/tag262.xml"/><Relationship Id="rId3" Type="http://schemas.openxmlformats.org/officeDocument/2006/relationships/tags" Target="../tags/tag261.xml"/><Relationship Id="rId2" Type="http://schemas.openxmlformats.org/officeDocument/2006/relationships/image" Target="../media/image9.jpeg"/><Relationship Id="rId13" Type="http://schemas.openxmlformats.org/officeDocument/2006/relationships/tags" Target="../tags/tag270.xml"/><Relationship Id="rId12" Type="http://schemas.openxmlformats.org/officeDocument/2006/relationships/tags" Target="../tags/tag269.xml"/><Relationship Id="rId11" Type="http://schemas.openxmlformats.org/officeDocument/2006/relationships/tags" Target="../tags/tag268.xml"/><Relationship Id="rId10" Type="http://schemas.openxmlformats.org/officeDocument/2006/relationships/tags" Target="../tags/tag267.xml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9" Type="http://schemas.openxmlformats.org/officeDocument/2006/relationships/tags" Target="../tags/tag276.xml"/><Relationship Id="rId8" Type="http://schemas.openxmlformats.org/officeDocument/2006/relationships/tags" Target="../tags/tag275.xml"/><Relationship Id="rId7" Type="http://schemas.openxmlformats.org/officeDocument/2006/relationships/tags" Target="../tags/tag274.xml"/><Relationship Id="rId6" Type="http://schemas.openxmlformats.org/officeDocument/2006/relationships/tags" Target="../tags/tag273.xml"/><Relationship Id="rId5" Type="http://schemas.openxmlformats.org/officeDocument/2006/relationships/image" Target="../media/image20.png"/><Relationship Id="rId4" Type="http://schemas.openxmlformats.org/officeDocument/2006/relationships/tags" Target="../tags/tag272.xml"/><Relationship Id="rId3" Type="http://schemas.openxmlformats.org/officeDocument/2006/relationships/tags" Target="../tags/tag271.xml"/><Relationship Id="rId2" Type="http://schemas.openxmlformats.org/officeDocument/2006/relationships/image" Target="../media/image9.jpeg"/><Relationship Id="rId10" Type="http://schemas.openxmlformats.org/officeDocument/2006/relationships/tags" Target="../tags/tag277.xml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tags" Target="../tags/tag23.xml"/><Relationship Id="rId8" Type="http://schemas.openxmlformats.org/officeDocument/2006/relationships/tags" Target="../tags/tag22.xml"/><Relationship Id="rId7" Type="http://schemas.openxmlformats.org/officeDocument/2006/relationships/image" Target="file:///C:\Users\1V994W2\PycharmProjects\PPT_Background_Generation/pic_temp/1_pic_quater_left_down.png" TargetMode="External"/><Relationship Id="rId6" Type="http://schemas.openxmlformats.org/officeDocument/2006/relationships/image" Target="../media/image3.png"/><Relationship Id="rId5" Type="http://schemas.openxmlformats.org/officeDocument/2006/relationships/tags" Target="../tags/tag21.xml"/><Relationship Id="rId4" Type="http://schemas.openxmlformats.org/officeDocument/2006/relationships/image" Target="file:///C:\Users\1V994W2\PycharmProjects\PPT_Background_Generation/pic_temp/0_pic_quater_right_up.png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20.xml"/><Relationship Id="rId13" Type="http://schemas.openxmlformats.org/officeDocument/2006/relationships/tags" Target="../tags/tag27.xml"/><Relationship Id="rId12" Type="http://schemas.openxmlformats.org/officeDocument/2006/relationships/tags" Target="../tags/tag26.xml"/><Relationship Id="rId11" Type="http://schemas.openxmlformats.org/officeDocument/2006/relationships/tags" Target="../tags/tag25.xml"/><Relationship Id="rId10" Type="http://schemas.openxmlformats.org/officeDocument/2006/relationships/tags" Target="../tags/tag24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31.xml"/><Relationship Id="rId8" Type="http://schemas.openxmlformats.org/officeDocument/2006/relationships/tags" Target="../tags/tag30.xml"/><Relationship Id="rId7" Type="http://schemas.openxmlformats.org/officeDocument/2006/relationships/image" Target="file:///C:\Users\1V994W2\PycharmProjects\PPT_Background_Generation/pic_temp/1_pic_quater_left_down.png" TargetMode="External"/><Relationship Id="rId6" Type="http://schemas.openxmlformats.org/officeDocument/2006/relationships/image" Target="../media/image3.png"/><Relationship Id="rId5" Type="http://schemas.openxmlformats.org/officeDocument/2006/relationships/tags" Target="../tags/tag29.xml"/><Relationship Id="rId4" Type="http://schemas.openxmlformats.org/officeDocument/2006/relationships/image" Target="file:///C:\Users\1V994W2\PycharmProjects\PPT_Background_Generation/pic_temp/0_pic_quater_right_up.png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28.xml"/><Relationship Id="rId15" Type="http://schemas.openxmlformats.org/officeDocument/2006/relationships/tags" Target="../tags/tag37.xml"/><Relationship Id="rId14" Type="http://schemas.openxmlformats.org/officeDocument/2006/relationships/tags" Target="../tags/tag36.xml"/><Relationship Id="rId13" Type="http://schemas.openxmlformats.org/officeDocument/2006/relationships/tags" Target="../tags/tag35.xml"/><Relationship Id="rId12" Type="http://schemas.openxmlformats.org/officeDocument/2006/relationships/tags" Target="../tags/tag34.xml"/><Relationship Id="rId11" Type="http://schemas.openxmlformats.org/officeDocument/2006/relationships/tags" Target="../tags/tag33.xml"/><Relationship Id="rId10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tags" Target="../tags/tag42.xml"/><Relationship Id="rId7" Type="http://schemas.openxmlformats.org/officeDocument/2006/relationships/tags" Target="../tags/tag41.xml"/><Relationship Id="rId6" Type="http://schemas.openxmlformats.org/officeDocument/2006/relationships/tags" Target="../tags/tag40.xml"/><Relationship Id="rId5" Type="http://schemas.openxmlformats.org/officeDocument/2006/relationships/tags" Target="../tags/tag39.xml"/><Relationship Id="rId4" Type="http://schemas.openxmlformats.org/officeDocument/2006/relationships/image" Target="file:///C:\Users\1V994W2\PycharmProjects\PPT_Background_Generation/pic_temp/pic_half_left.png" TargetMode="External"/><Relationship Id="rId3" Type="http://schemas.openxmlformats.org/officeDocument/2006/relationships/image" Target="../media/image5.png"/><Relationship Id="rId2" Type="http://schemas.openxmlformats.org/officeDocument/2006/relationships/tags" Target="../tags/tag38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9" Type="http://schemas.openxmlformats.org/officeDocument/2006/relationships/tags" Target="../tags/tag49.xml"/><Relationship Id="rId8" Type="http://schemas.openxmlformats.org/officeDocument/2006/relationships/tags" Target="../tags/tag48.xml"/><Relationship Id="rId7" Type="http://schemas.openxmlformats.org/officeDocument/2006/relationships/image" Target="file:///C:\Users\1V994W2\PycharmProjects\PPT_Background_Generation/pic_temp/1_pic_quater_left_down.png" TargetMode="External"/><Relationship Id="rId6" Type="http://schemas.openxmlformats.org/officeDocument/2006/relationships/image" Target="../media/image3.png"/><Relationship Id="rId5" Type="http://schemas.openxmlformats.org/officeDocument/2006/relationships/tags" Target="../tags/tag47.xml"/><Relationship Id="rId4" Type="http://schemas.openxmlformats.org/officeDocument/2006/relationships/image" Target="file:///C:\Users\1V994W2\PycharmProjects\PPT_Background_Generation/pic_temp/0_pic_quater_right_up.png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46.xml"/><Relationship Id="rId13" Type="http://schemas.openxmlformats.org/officeDocument/2006/relationships/tags" Target="../tags/tag53.xml"/><Relationship Id="rId12" Type="http://schemas.openxmlformats.org/officeDocument/2006/relationships/tags" Target="../tags/tag52.xml"/><Relationship Id="rId11" Type="http://schemas.openxmlformats.org/officeDocument/2006/relationships/tags" Target="../tags/tag51.xml"/><Relationship Id="rId10" Type="http://schemas.openxmlformats.org/officeDocument/2006/relationships/tags" Target="../tags/tag50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9" Type="http://schemas.openxmlformats.org/officeDocument/2006/relationships/tags" Target="../tags/tag57.xml"/><Relationship Id="rId8" Type="http://schemas.openxmlformats.org/officeDocument/2006/relationships/tags" Target="../tags/tag56.xml"/><Relationship Id="rId7" Type="http://schemas.openxmlformats.org/officeDocument/2006/relationships/image" Target="file:///C:\Users\1V994W2\PycharmProjects\PPT_Background_Generation/pic_temp/1_pic_quater_left_down.png" TargetMode="External"/><Relationship Id="rId6" Type="http://schemas.openxmlformats.org/officeDocument/2006/relationships/image" Target="../media/image3.png"/><Relationship Id="rId5" Type="http://schemas.openxmlformats.org/officeDocument/2006/relationships/tags" Target="../tags/tag55.xml"/><Relationship Id="rId4" Type="http://schemas.openxmlformats.org/officeDocument/2006/relationships/image" Target="file:///C:\Users\1V994W2\PycharmProjects\PPT_Background_Generation/pic_temp/0_pic_quater_right_up.png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54.xml"/><Relationship Id="rId12" Type="http://schemas.openxmlformats.org/officeDocument/2006/relationships/tags" Target="../tags/tag60.xml"/><Relationship Id="rId11" Type="http://schemas.openxmlformats.org/officeDocument/2006/relationships/tags" Target="../tags/tag59.xml"/><Relationship Id="rId10" Type="http://schemas.openxmlformats.org/officeDocument/2006/relationships/tags" Target="../tags/tag58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/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ctrTitle" idx="14" hasCustomPrompt="1"/>
            <p:custDataLst>
              <p:tags r:id="rId8"/>
            </p:custDataLst>
          </p:nvPr>
        </p:nvSpPr>
        <p:spPr>
          <a:xfrm>
            <a:off x="762318" y="2137727"/>
            <a:ext cx="5482174" cy="2212340"/>
          </a:xfrm>
        </p:spPr>
        <p:txBody>
          <a:bodyPr vert="horz" wrap="square" lIns="0" tIns="0" rIns="0" bIns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5400"/>
              <a:buFont typeface="Arial" panose="020B0604020202020204" pitchFamily="34" charset="0"/>
              <a:buNone/>
              <a:defRPr sz="5400" b="0" spc="600">
                <a:solidFill>
                  <a:schemeClr val="tx1"/>
                </a:solidFill>
                <a:latin typeface="Arial" panose="020B0604020202020204" pitchFamily="34" charset="0"/>
                <a:ea typeface="汉仪尚巍手书W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  <p:sp>
        <p:nvSpPr>
          <p:cNvPr id="2" name="副标题 1"/>
          <p:cNvSpPr>
            <a:spLocks noGrp="1"/>
          </p:cNvSpPr>
          <p:nvPr>
            <p:ph type="subTitle" idx="13" hasCustomPrompt="1"/>
            <p:custDataLst>
              <p:tags r:id="rId9"/>
            </p:custDataLst>
          </p:nvPr>
        </p:nvSpPr>
        <p:spPr>
          <a:xfrm>
            <a:off x="762318" y="4350067"/>
            <a:ext cx="3099801" cy="370205"/>
          </a:xfrm>
        </p:spPr>
        <p:txBody>
          <a:bodyPr vert="horz" wrap="square" lIns="0" tIns="0" rIns="0" bIns="0" anchor="t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000"/>
              <a:buFont typeface="Arial" panose="020B0604020202020204" pitchFamily="34" charset="0"/>
              <a:buNone/>
              <a:defRPr sz="2000" b="0" spc="20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zh-CN" altLang="en-US"/>
              <a:t>单击此处编辑副标题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/>
          <p:nvPr userDrawn="1">
            <p:custDataLst>
              <p:tags r:id="rId2"/>
            </p:custDataLst>
          </p:nvPr>
        </p:nvPicPr>
        <p:blipFill>
          <a:blip r:embed="rId3" r:link="rId4" cstate="email"/>
          <a:stretch>
            <a:fillRect/>
          </a:stretch>
        </p:blipFill>
        <p:spPr>
          <a:xfrm>
            <a:off x="11471910" y="0"/>
            <a:ext cx="720090" cy="720090"/>
          </a:xfrm>
          <a:prstGeom prst="rect">
            <a:avLst/>
          </a:prstGeom>
        </p:spPr>
      </p:pic>
      <p:pic>
        <p:nvPicPr>
          <p:cNvPr id="6" name="图片 5"/>
          <p:cNvPicPr/>
          <p:nvPr userDrawn="1">
            <p:custDataLst>
              <p:tags r:id="rId5"/>
            </p:custDataLst>
          </p:nvPr>
        </p:nvPicPr>
        <p:blipFill>
          <a:blip r:embed="rId6" r:link="rId7" cstate="email"/>
          <a:stretch>
            <a:fillRect/>
          </a:stretch>
        </p:blipFill>
        <p:spPr>
          <a:xfrm>
            <a:off x="0" y="6137270"/>
            <a:ext cx="720090" cy="720730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1"/>
            </p:custDataLst>
          </p:nvPr>
        </p:nvSpPr>
        <p:spPr>
          <a:xfrm>
            <a:off x="669930" y="952508"/>
            <a:ext cx="10852237" cy="5388907"/>
          </a:xfrm>
        </p:spPr>
        <p:txBody>
          <a:bodyPr wrap="square">
            <a:norm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/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idx="14" hasCustomPrompt="1"/>
            <p:custDataLst>
              <p:tags r:id="rId8"/>
            </p:custDataLst>
          </p:nvPr>
        </p:nvSpPr>
        <p:spPr>
          <a:xfrm>
            <a:off x="988042" y="3931920"/>
            <a:ext cx="1921510" cy="370840"/>
          </a:xfrm>
        </p:spPr>
        <p:txBody>
          <a:bodyPr vert="horz" wrap="square" lIns="0" tIns="0" rIns="0" bIns="0" anchor="t" anchorCtr="0">
            <a:normAutofit/>
          </a:bodyPr>
          <a:lstStyle>
            <a:lvl1pPr marL="0" marR="0" indent="0" algn="l" rtl="0" eaLnBrk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000"/>
              <a:buFont typeface="Arial" panose="020B0604020202020204" pitchFamily="34" charset="0"/>
              <a:buNone/>
              <a:defRPr sz="2000" b="0" spc="30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marL="22860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65000"/>
                  <a:lumOff val="35000"/>
                </a:schemeClr>
              </a:buClr>
              <a:buSzPts val="2000"/>
              <a:buFont typeface="Arial" panose="020B0604020202020204" pitchFamily="34" charset="0"/>
              <a:buNone/>
            </a:pPr>
            <a:r>
              <a:rPr lang="zh-CN" altLang="en-US"/>
              <a:t>单击此处编辑副标题</a:t>
            </a:r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idx="13" hasCustomPrompt="1"/>
            <p:custDataLst>
              <p:tags r:id="rId9"/>
            </p:custDataLst>
          </p:nvPr>
        </p:nvSpPr>
        <p:spPr>
          <a:xfrm>
            <a:off x="888982" y="2555240"/>
            <a:ext cx="4572036" cy="1172210"/>
          </a:xfrm>
        </p:spPr>
        <p:txBody>
          <a:bodyPr vert="horz" wrap="square" lIns="0" tIns="0" rIns="0" bIns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6600"/>
              <a:buFont typeface="Arial" panose="020B0604020202020204" pitchFamily="34" charset="0"/>
              <a:buNone/>
              <a:defRPr sz="6600" b="0" spc="700">
                <a:solidFill>
                  <a:schemeClr val="tx1"/>
                </a:solidFill>
                <a:latin typeface="Arial" panose="020B0604020202020204" pitchFamily="34" charset="0"/>
                <a:ea typeface="汉仪尚巍手书W" panose="00020600040101010101" pitchFamily="18" charset="-122"/>
              </a:defRPr>
            </a:lvl1pPr>
          </a:lstStyle>
          <a:p>
            <a:r>
              <a:rPr lang="zh-CN" altLang="en-US"/>
              <a:t>编辑标题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 userDrawn="1">
            <p:custDataLst>
              <p:tags r:id="rId2"/>
            </p:custDataLst>
          </p:nvPr>
        </p:nvPicPr>
        <p:blipFill>
          <a:blip r:embed="rId3" r:link="rId4" cstate="email"/>
          <a:stretch>
            <a:fillRect/>
          </a:stretch>
        </p:blipFill>
        <p:spPr>
          <a:xfrm>
            <a:off x="11471910" y="0"/>
            <a:ext cx="720090" cy="720090"/>
          </a:xfrm>
          <a:prstGeom prst="rect">
            <a:avLst/>
          </a:prstGeom>
        </p:spPr>
      </p:pic>
      <p:pic>
        <p:nvPicPr>
          <p:cNvPr id="6" name="图片 5"/>
          <p:cNvPicPr/>
          <p:nvPr userDrawn="1">
            <p:custDataLst>
              <p:tags r:id="rId5"/>
            </p:custDataLst>
          </p:nvPr>
        </p:nvPicPr>
        <p:blipFill>
          <a:blip r:embed="rId6" r:link="rId7" cstate="email"/>
          <a:stretch>
            <a:fillRect/>
          </a:stretch>
        </p:blipFill>
        <p:spPr>
          <a:xfrm>
            <a:off x="0" y="6137275"/>
            <a:ext cx="720090" cy="72072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292075" y="303809"/>
            <a:ext cx="11607851" cy="6250382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9" name="图片 8"/>
          <p:cNvPicPr/>
          <p:nvPr userDrawn="1">
            <p:custDataLst>
              <p:tags r:id="rId3"/>
            </p:custDataLst>
          </p:nvPr>
        </p:nvPicPr>
        <p:blipFill>
          <a:blip r:embed="rId4" r:link="rId5" cstate="email"/>
          <a:stretch>
            <a:fillRect/>
          </a:stretch>
        </p:blipFill>
        <p:spPr>
          <a:xfrm>
            <a:off x="11471910" y="0"/>
            <a:ext cx="720090" cy="720090"/>
          </a:xfrm>
          <a:prstGeom prst="rect">
            <a:avLst/>
          </a:prstGeom>
        </p:spPr>
      </p:pic>
      <p:pic>
        <p:nvPicPr>
          <p:cNvPr id="8" name="图片 7"/>
          <p:cNvPicPr/>
          <p:nvPr userDrawn="1">
            <p:custDataLst>
              <p:tags r:id="rId6"/>
            </p:custDataLst>
          </p:nvPr>
        </p:nvPicPr>
        <p:blipFill>
          <a:blip r:embed="rId7" r:link="rId8" cstate="email"/>
          <a:stretch>
            <a:fillRect/>
          </a:stretch>
        </p:blipFill>
        <p:spPr>
          <a:xfrm>
            <a:off x="0" y="6137275"/>
            <a:ext cx="720090" cy="72072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9"/>
            </p:custDataLst>
          </p:nvPr>
        </p:nvSpPr>
        <p:spPr>
          <a:xfrm>
            <a:off x="1281600" y="1249200"/>
            <a:ext cx="9626400" cy="723600"/>
          </a:xfrm>
        </p:spPr>
        <p:txBody>
          <a:bodyPr wrap="square" anchor="ctr"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0"/>
            </p:custDataLst>
          </p:nvPr>
        </p:nvSpPr>
        <p:spPr>
          <a:xfrm>
            <a:off x="1281113" y="2163600"/>
            <a:ext cx="9626600" cy="34452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4824603" cy="6858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8" name="图片 7"/>
          <p:cNvPicPr/>
          <p:nvPr userDrawn="1">
            <p:custDataLst>
              <p:tags r:id="rId3"/>
            </p:custDataLst>
          </p:nvPr>
        </p:nvPicPr>
        <p:blipFill>
          <a:blip r:embed="rId4" r:link="rId5" cstate="email"/>
          <a:stretch>
            <a:fillRect/>
          </a:stretch>
        </p:blipFill>
        <p:spPr>
          <a:xfrm>
            <a:off x="11471910" y="0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6"/>
            </p:custDataLst>
          </p:nvPr>
        </p:nvSpPr>
        <p:spPr>
          <a:xfrm>
            <a:off x="583200" y="770400"/>
            <a:ext cx="3960000" cy="882000"/>
          </a:xfrm>
        </p:spPr>
        <p:txBody>
          <a:bodyPr wrap="square" anchor="ctr" anchorCtr="0">
            <a:normAutofit/>
          </a:bodyPr>
          <a:lstStyle>
            <a:lvl1pPr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0"/>
            </p:custDataLst>
          </p:nvPr>
        </p:nvSpPr>
        <p:spPr>
          <a:xfrm>
            <a:off x="586800" y="1764000"/>
            <a:ext cx="3956400" cy="40932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1"/>
            </p:custDataLst>
          </p:nvPr>
        </p:nvSpPr>
        <p:spPr>
          <a:xfrm>
            <a:off x="5101200" y="769938"/>
            <a:ext cx="6480000" cy="5087937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2664333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10" name="图片 9"/>
          <p:cNvPicPr/>
          <p:nvPr userDrawn="1">
            <p:custDataLst>
              <p:tags r:id="rId3"/>
            </p:custDataLst>
          </p:nvPr>
        </p:nvPicPr>
        <p:blipFill>
          <a:blip r:embed="rId4" r:link="rId5" cstate="email"/>
          <a:stretch>
            <a:fillRect/>
          </a:stretch>
        </p:blipFill>
        <p:spPr>
          <a:xfrm>
            <a:off x="0" y="0"/>
            <a:ext cx="720090" cy="720090"/>
          </a:xfrm>
          <a:prstGeom prst="rect">
            <a:avLst/>
          </a:prstGeom>
        </p:spPr>
      </p:pic>
      <p:pic>
        <p:nvPicPr>
          <p:cNvPr id="8" name="图片 7"/>
          <p:cNvPicPr/>
          <p:nvPr userDrawn="1">
            <p:custDataLst>
              <p:tags r:id="rId6"/>
            </p:custDataLst>
          </p:nvPr>
        </p:nvPicPr>
        <p:blipFill>
          <a:blip r:embed="rId7" r:link="rId8" cstate="email"/>
          <a:stretch>
            <a:fillRect/>
          </a:stretch>
        </p:blipFill>
        <p:spPr>
          <a:xfrm>
            <a:off x="11471910" y="0"/>
            <a:ext cx="720090" cy="72072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612000" y="781200"/>
            <a:ext cx="10976400" cy="626400"/>
          </a:xfrm>
        </p:spPr>
        <p:txBody>
          <a:bodyPr wrap="square" anchor="ctr">
            <a:normAutofit/>
          </a:bodyPr>
          <a:lstStyle>
            <a:lvl1pPr algn="ctr"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3"/>
            </p:custDataLst>
          </p:nvPr>
        </p:nvSpPr>
        <p:spPr>
          <a:xfrm>
            <a:off x="612000" y="1659600"/>
            <a:ext cx="10975975" cy="828000"/>
          </a:xfrm>
        </p:spPr>
        <p:txBody>
          <a:bodyPr wrap="square">
            <a:normAutofit/>
          </a:bodyPr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4"/>
            </p:custDataLst>
          </p:nvPr>
        </p:nvSpPr>
        <p:spPr>
          <a:xfrm>
            <a:off x="612775" y="2808000"/>
            <a:ext cx="10965600" cy="34308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>
            <p:custDataLst>
              <p:tags r:id="rId2"/>
            </p:custDataLst>
          </p:nvPr>
        </p:nvSpPr>
        <p:spPr>
          <a:xfrm>
            <a:off x="0" y="5028971"/>
            <a:ext cx="12192000" cy="1829029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10" name="图片 9"/>
          <p:cNvPicPr/>
          <p:nvPr userDrawn="1">
            <p:custDataLst>
              <p:tags r:id="rId3"/>
            </p:custDataLst>
          </p:nvPr>
        </p:nvPicPr>
        <p:blipFill>
          <a:blip r:embed="rId4" r:link="rId5" cstate="email"/>
          <a:stretch>
            <a:fillRect/>
          </a:stretch>
        </p:blipFill>
        <p:spPr>
          <a:xfrm>
            <a:off x="0" y="0"/>
            <a:ext cx="720090" cy="720090"/>
          </a:xfrm>
          <a:prstGeom prst="rect">
            <a:avLst/>
          </a:prstGeom>
        </p:spPr>
      </p:pic>
      <p:pic>
        <p:nvPicPr>
          <p:cNvPr id="8" name="图片 7"/>
          <p:cNvPicPr/>
          <p:nvPr userDrawn="1">
            <p:custDataLst>
              <p:tags r:id="rId6"/>
            </p:custDataLst>
          </p:nvPr>
        </p:nvPicPr>
        <p:blipFill>
          <a:blip r:embed="rId7" r:link="rId8" cstate="email"/>
          <a:stretch>
            <a:fillRect/>
          </a:stretch>
        </p:blipFill>
        <p:spPr>
          <a:xfrm>
            <a:off x="11471910" y="0"/>
            <a:ext cx="720090" cy="72072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604800" y="669600"/>
            <a:ext cx="10976400" cy="565200"/>
          </a:xfrm>
        </p:spPr>
        <p:txBody>
          <a:bodyPr wrap="square" anchor="ctr" anchorCtr="0">
            <a:normAutofit/>
          </a:bodyPr>
          <a:lstStyle>
            <a:lvl1pPr algn="ctr"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3"/>
            </p:custDataLst>
          </p:nvPr>
        </p:nvSpPr>
        <p:spPr>
          <a:xfrm>
            <a:off x="604837" y="1681200"/>
            <a:ext cx="10990800" cy="32112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14"/>
            </p:custDataLst>
          </p:nvPr>
        </p:nvSpPr>
        <p:spPr>
          <a:xfrm>
            <a:off x="594000" y="5180400"/>
            <a:ext cx="11001600" cy="10116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12" name="图片 11"/>
          <p:cNvPicPr/>
          <p:nvPr userDrawn="1">
            <p:custDataLst>
              <p:tags r:id="rId3"/>
            </p:custDataLst>
          </p:nvPr>
        </p:nvPicPr>
        <p:blipFill>
          <a:blip r:embed="rId4" r:link="rId5" cstate="email"/>
          <a:stretch>
            <a:fillRect/>
          </a:stretch>
        </p:blipFill>
        <p:spPr>
          <a:xfrm>
            <a:off x="11277600" y="0"/>
            <a:ext cx="914400" cy="914400"/>
          </a:xfrm>
          <a:prstGeom prst="rect">
            <a:avLst/>
          </a:prstGeom>
        </p:spPr>
      </p:pic>
      <p:pic>
        <p:nvPicPr>
          <p:cNvPr id="10" name="图片 9"/>
          <p:cNvPicPr/>
          <p:nvPr userDrawn="1">
            <p:custDataLst>
              <p:tags r:id="rId6"/>
            </p:custDataLst>
          </p:nvPr>
        </p:nvPicPr>
        <p:blipFill>
          <a:blip r:embed="rId7" r:link="rId8" cstate="email"/>
          <a:stretch>
            <a:fillRect/>
          </a:stretch>
        </p:blipFill>
        <p:spPr>
          <a:xfrm>
            <a:off x="0" y="6137275"/>
            <a:ext cx="720090" cy="72072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579600" y="237600"/>
            <a:ext cx="11037600" cy="441964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3"/>
            </p:custDataLst>
          </p:nvPr>
        </p:nvSpPr>
        <p:spPr>
          <a:xfrm>
            <a:off x="579600" y="1663200"/>
            <a:ext cx="5342400" cy="28944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4"/>
            </p:custDataLst>
          </p:nvPr>
        </p:nvSpPr>
        <p:spPr>
          <a:xfrm>
            <a:off x="6242400" y="1663200"/>
            <a:ext cx="5367600" cy="28944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15"/>
            </p:custDataLst>
          </p:nvPr>
        </p:nvSpPr>
        <p:spPr>
          <a:xfrm>
            <a:off x="572400" y="4816800"/>
            <a:ext cx="5342400" cy="7812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6"/>
            </p:custDataLst>
          </p:nvPr>
        </p:nvSpPr>
        <p:spPr>
          <a:xfrm>
            <a:off x="6253200" y="4813200"/>
            <a:ext cx="5367600" cy="7812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953691"/>
            <a:ext cx="12192000" cy="4950618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9" name="图片 8"/>
          <p:cNvPicPr/>
          <p:nvPr userDrawn="1">
            <p:custDataLst>
              <p:tags r:id="rId3"/>
            </p:custDataLst>
          </p:nvPr>
        </p:nvPicPr>
        <p:blipFill>
          <a:blip r:embed="rId4" r:link="rId5" cstate="email"/>
          <a:stretch>
            <a:fillRect/>
          </a:stretch>
        </p:blipFill>
        <p:spPr>
          <a:xfrm>
            <a:off x="0" y="0"/>
            <a:ext cx="1619885" cy="1619885"/>
          </a:xfrm>
          <a:prstGeom prst="rect">
            <a:avLst/>
          </a:prstGeom>
        </p:spPr>
      </p:pic>
      <p:pic>
        <p:nvPicPr>
          <p:cNvPr id="8" name="图片 7"/>
          <p:cNvPicPr/>
          <p:nvPr userDrawn="1">
            <p:custDataLst>
              <p:tags r:id="rId6"/>
            </p:custDataLst>
          </p:nvPr>
        </p:nvPicPr>
        <p:blipFill>
          <a:blip r:embed="rId7" r:link="rId8" cstate="email"/>
          <a:stretch>
            <a:fillRect/>
          </a:stretch>
        </p:blipFill>
        <p:spPr>
          <a:xfrm>
            <a:off x="10571480" y="0"/>
            <a:ext cx="1619885" cy="16217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9"/>
            </p:custDataLst>
          </p:nvPr>
        </p:nvSpPr>
        <p:spPr>
          <a:xfrm>
            <a:off x="1522800" y="1339200"/>
            <a:ext cx="9144000" cy="2386800"/>
          </a:xfrm>
        </p:spPr>
        <p:txBody>
          <a:bodyPr wrap="square" anchor="b">
            <a:normAutofit/>
          </a:bodyPr>
          <a:lstStyle>
            <a:lvl1pPr algn="ctr">
              <a:defRPr sz="6000"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3"/>
            </p:custDataLst>
          </p:nvPr>
        </p:nvSpPr>
        <p:spPr>
          <a:xfrm>
            <a:off x="1522413" y="3862800"/>
            <a:ext cx="9144000" cy="1656000"/>
          </a:xfrm>
        </p:spPr>
        <p:txBody>
          <a:bodyPr wrap="square">
            <a:normAutofit/>
          </a:bodyPr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就坐, 植物&#10;&#10;已生成高可信度的说明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cstate="email"/>
          <a:stretch>
            <a:fillRect/>
          </a:stretch>
        </p:blipFill>
        <p:spPr>
          <a:xfrm rot="18120000" flipH="1" flipV="1">
            <a:off x="10040620" y="4591685"/>
            <a:ext cx="1991360" cy="1859280"/>
          </a:xfrm>
          <a:prstGeom prst="rect">
            <a:avLst/>
          </a:prstGeom>
        </p:spPr>
      </p:pic>
      <p:sp>
        <p:nvSpPr>
          <p:cNvPr id="9" name="矩形 8"/>
          <p:cNvSpPr/>
          <p:nvPr>
            <p:custDataLst>
              <p:tags r:id="rId5"/>
            </p:custDataLst>
          </p:nvPr>
        </p:nvSpPr>
        <p:spPr>
          <a:xfrm>
            <a:off x="5699760" y="3315335"/>
            <a:ext cx="5683885" cy="127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6"/>
            </p:custDataLst>
          </p:nvPr>
        </p:nvSpPr>
        <p:spPr>
          <a:xfrm>
            <a:off x="5684916" y="1374170"/>
            <a:ext cx="5698729" cy="1876341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lnSpc>
                <a:spcPct val="130000"/>
              </a:lnSpc>
              <a:defRPr sz="8000" b="0" u="none" strike="noStrike" kern="1200" cap="none" spc="200" normalizeH="0" baseline="0">
                <a:solidFill>
                  <a:schemeClr val="accent1"/>
                </a:solidFill>
                <a:latin typeface="Arial" panose="020B0604020202020204" pitchFamily="34" charset="0"/>
                <a:ea typeface="汉仪尚巍手书W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7"/>
            </p:custDataLst>
          </p:nvPr>
        </p:nvSpPr>
        <p:spPr>
          <a:xfrm>
            <a:off x="5699760" y="3367459"/>
            <a:ext cx="5683885" cy="950984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30000"/>
              </a:lnSpc>
              <a:buNone/>
              <a:defRPr sz="2000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0" y="0"/>
            <a:ext cx="5698729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/>
          <p:nvPr userDrawn="1">
            <p:custDataLst>
              <p:tags r:id="rId2"/>
            </p:custDataLst>
          </p:nvPr>
        </p:nvPicPr>
        <p:blipFill>
          <a:blip r:embed="rId3" r:link="rId4" cstate="email"/>
          <a:stretch>
            <a:fillRect/>
          </a:stretch>
        </p:blipFill>
        <p:spPr>
          <a:xfrm>
            <a:off x="11471910" y="0"/>
            <a:ext cx="720090" cy="720090"/>
          </a:xfrm>
          <a:prstGeom prst="rect">
            <a:avLst/>
          </a:prstGeom>
        </p:spPr>
      </p:pic>
      <p:pic>
        <p:nvPicPr>
          <p:cNvPr id="7" name="图片 6"/>
          <p:cNvPicPr/>
          <p:nvPr userDrawn="1">
            <p:custDataLst>
              <p:tags r:id="rId5"/>
            </p:custDataLst>
          </p:nvPr>
        </p:nvPicPr>
        <p:blipFill>
          <a:blip r:embed="rId6" r:link="rId7" cstate="email"/>
          <a:stretch>
            <a:fillRect/>
          </a:stretch>
        </p:blipFill>
        <p:spPr>
          <a:xfrm>
            <a:off x="0" y="6137270"/>
            <a:ext cx="720090" cy="72073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9"/>
            </p:custDataLst>
          </p:nvPr>
        </p:nvSpPr>
        <p:spPr>
          <a:xfrm>
            <a:off x="669882" y="952508"/>
            <a:ext cx="10852237" cy="5388907"/>
          </a:xfrm>
        </p:spPr>
        <p:txBody>
          <a:bodyPr vert="horz" wrap="square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4858339"/>
            <a:ext cx="2042337" cy="199966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隶书" panose="02010509060101010101" pitchFamily="49" charset="-122"/>
                <a:ea typeface="隶书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6"/>
            </p:custDataLst>
          </p:nvPr>
        </p:nvSpPr>
        <p:spPr>
          <a:xfrm>
            <a:off x="669882" y="952508"/>
            <a:ext cx="10852237" cy="5388907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隶书" panose="02010509060101010101" pitchFamily="49" charset="-122"/>
                <a:ea typeface="隶书" panose="02010509060101010101" pitchFamily="49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隶书" panose="02010509060101010101" pitchFamily="49" charset="-122"/>
                <a:ea typeface="隶书" panose="02010509060101010101" pitchFamily="49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隶书" panose="02010509060101010101" pitchFamily="49" charset="-122"/>
                <a:ea typeface="隶书" panose="02010509060101010101" pitchFamily="49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隶书" panose="02010509060101010101" pitchFamily="49" charset="-122"/>
                <a:ea typeface="隶书" panose="02010509060101010101" pitchFamily="49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隶书" panose="02010509060101010101" pitchFamily="49" charset="-122"/>
                <a:ea typeface="隶书" panose="02010509060101010101" pitchFamily="49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cstate="email"/>
          <a:stretch>
            <a:fillRect/>
          </a:stretch>
        </p:blipFill>
        <p:spPr>
          <a:xfrm>
            <a:off x="6097898" y="748400"/>
            <a:ext cx="6094102" cy="6094102"/>
          </a:xfrm>
          <a:prstGeom prst="rect">
            <a:avLst/>
          </a:prstGeom>
        </p:spPr>
      </p:pic>
      <p:grpSp>
        <p:nvGrpSpPr>
          <p:cNvPr id="8" name="组合 7"/>
          <p:cNvGrpSpPr/>
          <p:nvPr>
            <p:custDataLst>
              <p:tags r:id="rId5"/>
            </p:custDataLst>
          </p:nvPr>
        </p:nvGrpSpPr>
        <p:grpSpPr>
          <a:xfrm>
            <a:off x="2287325" y="2567045"/>
            <a:ext cx="1047562" cy="1057910"/>
            <a:chOff x="876300" y="409575"/>
            <a:chExt cx="914400" cy="923925"/>
          </a:xfrm>
        </p:grpSpPr>
        <p:cxnSp>
          <p:nvCxnSpPr>
            <p:cNvPr id="9" name="直接连接符 8"/>
            <p:cNvCxnSpPr/>
            <p:nvPr>
              <p:custDataLst>
                <p:tags r:id="rId6"/>
              </p:custDataLst>
            </p:nvPr>
          </p:nvCxnSpPr>
          <p:spPr>
            <a:xfrm>
              <a:off x="876300" y="409575"/>
              <a:ext cx="914400" cy="9239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>
              <p:custDataLst>
                <p:tags r:id="rId7"/>
              </p:custDataLst>
            </p:nvPr>
          </p:nvCxnSpPr>
          <p:spPr>
            <a:xfrm flipV="1">
              <a:off x="876300" y="409575"/>
              <a:ext cx="914400" cy="9144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>
              <a:stCxn id="13" idx="0"/>
              <a:endCxn id="13" idx="2"/>
            </p:cNvCxnSpPr>
            <p:nvPr>
              <p:custDataLst>
                <p:tags r:id="rId8"/>
              </p:custDataLst>
            </p:nvPr>
          </p:nvCxnSpPr>
          <p:spPr>
            <a:xfrm>
              <a:off x="1333500" y="409575"/>
              <a:ext cx="0" cy="9144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>
              <p:custDataLst>
                <p:tags r:id="rId9"/>
              </p:custDataLst>
            </p:nvPr>
          </p:nvCxnSpPr>
          <p:spPr>
            <a:xfrm rot="5400000">
              <a:off x="1333500" y="409575"/>
              <a:ext cx="0" cy="9144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矩形 12"/>
            <p:cNvSpPr/>
            <p:nvPr>
              <p:custDataLst>
                <p:tags r:id="rId10"/>
              </p:custDataLst>
            </p:nvPr>
          </p:nvSpPr>
          <p:spPr>
            <a:xfrm>
              <a:off x="876300" y="409575"/>
              <a:ext cx="914400" cy="914400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行楷" panose="02010800040101010101" pitchFamily="2" charset="-122"/>
                <a:ea typeface="华文行楷" panose="02010800040101010101" pitchFamily="2" charset="-122"/>
              </a:endParaRPr>
            </a:p>
          </p:txBody>
        </p:sp>
      </p:grpSp>
      <p:grpSp>
        <p:nvGrpSpPr>
          <p:cNvPr id="14" name="组合 13"/>
          <p:cNvGrpSpPr/>
          <p:nvPr>
            <p:custDataLst>
              <p:tags r:id="rId11"/>
            </p:custDataLst>
          </p:nvPr>
        </p:nvGrpSpPr>
        <p:grpSpPr>
          <a:xfrm>
            <a:off x="2301225" y="3822440"/>
            <a:ext cx="1047562" cy="1057910"/>
            <a:chOff x="876300" y="409575"/>
            <a:chExt cx="914400" cy="923925"/>
          </a:xfrm>
        </p:grpSpPr>
        <p:cxnSp>
          <p:nvCxnSpPr>
            <p:cNvPr id="15" name="直接连接符 14"/>
            <p:cNvCxnSpPr/>
            <p:nvPr>
              <p:custDataLst>
                <p:tags r:id="rId12"/>
              </p:custDataLst>
            </p:nvPr>
          </p:nvCxnSpPr>
          <p:spPr>
            <a:xfrm>
              <a:off x="876300" y="409575"/>
              <a:ext cx="914400" cy="9239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>
              <p:custDataLst>
                <p:tags r:id="rId13"/>
              </p:custDataLst>
            </p:nvPr>
          </p:nvCxnSpPr>
          <p:spPr>
            <a:xfrm flipV="1">
              <a:off x="876300" y="409575"/>
              <a:ext cx="914400" cy="9144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>
              <a:stCxn id="19" idx="0"/>
              <a:endCxn id="19" idx="2"/>
            </p:cNvCxnSpPr>
            <p:nvPr>
              <p:custDataLst>
                <p:tags r:id="rId14"/>
              </p:custDataLst>
            </p:nvPr>
          </p:nvCxnSpPr>
          <p:spPr>
            <a:xfrm>
              <a:off x="1333500" y="409575"/>
              <a:ext cx="0" cy="9144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>
              <p:custDataLst>
                <p:tags r:id="rId15"/>
              </p:custDataLst>
            </p:nvPr>
          </p:nvCxnSpPr>
          <p:spPr>
            <a:xfrm rot="5400000">
              <a:off x="1333500" y="409575"/>
              <a:ext cx="0" cy="9144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矩形 18"/>
            <p:cNvSpPr/>
            <p:nvPr>
              <p:custDataLst>
                <p:tags r:id="rId16"/>
              </p:custDataLst>
            </p:nvPr>
          </p:nvSpPr>
          <p:spPr>
            <a:xfrm>
              <a:off x="876300" y="409575"/>
              <a:ext cx="914400" cy="914400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行楷" panose="02010800040101010101" pitchFamily="2" charset="-122"/>
                <a:ea typeface="华文行楷" panose="02010800040101010101" pitchFamily="2" charset="-122"/>
              </a:endParaRPr>
            </a:p>
          </p:txBody>
        </p:sp>
      </p:grpSp>
      <p:pic>
        <p:nvPicPr>
          <p:cNvPr id="20" name="333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 cstate="email"/>
          <a:stretch>
            <a:fillRect/>
          </a:stretch>
        </p:blipFill>
        <p:spPr>
          <a:xfrm>
            <a:off x="1442954" y="1370241"/>
            <a:ext cx="483870" cy="467732"/>
          </a:xfrm>
          <a:prstGeom prst="rect">
            <a:avLst/>
          </a:prstGeom>
        </p:spPr>
      </p:pic>
      <p:grpSp>
        <p:nvGrpSpPr>
          <p:cNvPr id="21" name="组合 20"/>
          <p:cNvGrpSpPr/>
          <p:nvPr>
            <p:custDataLst>
              <p:tags r:id="rId19"/>
            </p:custDataLst>
          </p:nvPr>
        </p:nvGrpSpPr>
        <p:grpSpPr>
          <a:xfrm>
            <a:off x="2287325" y="1311086"/>
            <a:ext cx="1047562" cy="1058474"/>
            <a:chOff x="876300" y="409575"/>
            <a:chExt cx="914400" cy="923925"/>
          </a:xfrm>
        </p:grpSpPr>
        <p:cxnSp>
          <p:nvCxnSpPr>
            <p:cNvPr id="22" name="直接连接符 21"/>
            <p:cNvCxnSpPr/>
            <p:nvPr>
              <p:custDataLst>
                <p:tags r:id="rId20"/>
              </p:custDataLst>
            </p:nvPr>
          </p:nvCxnSpPr>
          <p:spPr>
            <a:xfrm>
              <a:off x="876300" y="409575"/>
              <a:ext cx="914400" cy="9239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>
              <p:custDataLst>
                <p:tags r:id="rId21"/>
              </p:custDataLst>
            </p:nvPr>
          </p:nvCxnSpPr>
          <p:spPr>
            <a:xfrm flipV="1">
              <a:off x="876300" y="409575"/>
              <a:ext cx="914400" cy="9144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>
              <a:stCxn id="26" idx="0"/>
              <a:endCxn id="26" idx="2"/>
            </p:cNvCxnSpPr>
            <p:nvPr>
              <p:custDataLst>
                <p:tags r:id="rId22"/>
              </p:custDataLst>
            </p:nvPr>
          </p:nvCxnSpPr>
          <p:spPr>
            <a:xfrm>
              <a:off x="1333500" y="409575"/>
              <a:ext cx="0" cy="9144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>
              <p:custDataLst>
                <p:tags r:id="rId23"/>
              </p:custDataLst>
            </p:nvPr>
          </p:nvCxnSpPr>
          <p:spPr>
            <a:xfrm rot="5400000">
              <a:off x="1333500" y="409575"/>
              <a:ext cx="0" cy="9144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矩形 25"/>
            <p:cNvSpPr/>
            <p:nvPr>
              <p:custDataLst>
                <p:tags r:id="rId24"/>
              </p:custDataLst>
            </p:nvPr>
          </p:nvSpPr>
          <p:spPr>
            <a:xfrm>
              <a:off x="876300" y="409575"/>
              <a:ext cx="914400" cy="914400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行楷" panose="02010800040101010101" pitchFamily="2" charset="-122"/>
                <a:ea typeface="华文行楷" panose="02010800040101010101" pitchFamily="2" charset="-122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5"/>
            </p:custDataLst>
          </p:nvPr>
        </p:nvSpPr>
        <p:spPr>
          <a:xfrm>
            <a:off x="1181600" y="1834867"/>
            <a:ext cx="1042438" cy="3994291"/>
          </a:xfrm>
        </p:spPr>
        <p:txBody>
          <a:bodyPr vert="eaVert" lIns="101600" tIns="38100" rIns="63500" bIns="38100" anchor="ctr" anchorCtr="0">
            <a:normAutofit/>
          </a:bodyPr>
          <a:lstStyle>
            <a:lvl1pPr algn="ctr">
              <a:lnSpc>
                <a:spcPct val="130000"/>
              </a:lnSpc>
              <a:defRPr sz="2800" b="0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汉仪尚巍手书W" panose="00020600040101010101" pitchFamily="18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2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2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2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4858339"/>
            <a:ext cx="2042337" cy="199966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隶书" panose="02010509060101010101" pitchFamily="49" charset="-122"/>
                <a:ea typeface="隶书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6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隶书" panose="02010509060101010101" pitchFamily="49" charset="-122"/>
                <a:ea typeface="隶书" panose="02010509060101010101" pitchFamily="49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隶书" panose="02010509060101010101" pitchFamily="49" charset="-122"/>
                <a:ea typeface="隶书" panose="02010509060101010101" pitchFamily="49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隶书" panose="02010509060101010101" pitchFamily="49" charset="-122"/>
                <a:ea typeface="隶书" panose="02010509060101010101" pitchFamily="49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隶书" panose="02010509060101010101" pitchFamily="49" charset="-122"/>
                <a:ea typeface="隶书" panose="02010509060101010101" pitchFamily="49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隶书" panose="02010509060101010101" pitchFamily="49" charset="-122"/>
                <a:ea typeface="隶书" panose="02010509060101010101" pitchFamily="49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7"/>
            </p:custDataLst>
          </p:nvPr>
        </p:nvSpPr>
        <p:spPr>
          <a:xfrm>
            <a:off x="6238877" y="952508"/>
            <a:ext cx="5283242" cy="5388907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1pPr>
            <a:lvl2pP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4858339"/>
            <a:ext cx="2042337" cy="199966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隶书" panose="02010509060101010101" pitchFamily="49" charset="-122"/>
                <a:ea typeface="隶书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6"/>
            </p:custDataLst>
          </p:nvPr>
        </p:nvSpPr>
        <p:spPr>
          <a:xfrm>
            <a:off x="669930" y="952508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隶书" panose="02010509060101010101" pitchFamily="49" charset="-122"/>
                <a:ea typeface="隶书" panose="02010509060101010101" pitchFamily="49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7"/>
            </p:custDataLst>
          </p:nvPr>
        </p:nvSpPr>
        <p:spPr>
          <a:xfrm>
            <a:off x="669925" y="1406525"/>
            <a:ext cx="5283200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隶书" panose="02010509060101010101" pitchFamily="49" charset="-122"/>
                <a:ea typeface="隶书" panose="02010509060101010101" pitchFamily="49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隶书" panose="02010509060101010101" pitchFamily="49" charset="-122"/>
                <a:ea typeface="隶书" panose="02010509060101010101" pitchFamily="49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隶书" panose="02010509060101010101" pitchFamily="49" charset="-122"/>
                <a:ea typeface="隶书" panose="02010509060101010101" pitchFamily="49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隶书" panose="02010509060101010101" pitchFamily="49" charset="-122"/>
                <a:ea typeface="隶书" panose="02010509060101010101" pitchFamily="49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隶书" panose="02010509060101010101" pitchFamily="49" charset="-122"/>
                <a:ea typeface="隶书" panose="02010509060101010101" pitchFamily="49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8"/>
            </p:custDataLst>
          </p:nvPr>
        </p:nvSpPr>
        <p:spPr>
          <a:xfrm>
            <a:off x="6235750" y="952508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隶书" panose="02010509060101010101" pitchFamily="49" charset="-122"/>
                <a:ea typeface="隶书" panose="02010509060101010101" pitchFamily="49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9"/>
            </p:custDataLst>
          </p:nvPr>
        </p:nvSpPr>
        <p:spPr>
          <a:xfrm>
            <a:off x="6235750" y="1406525"/>
            <a:ext cx="5283242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隶书" panose="02010509060101010101" pitchFamily="49" charset="-122"/>
                <a:ea typeface="隶书" panose="02010509060101010101" pitchFamily="49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隶书" panose="02010509060101010101" pitchFamily="49" charset="-122"/>
                <a:ea typeface="隶书" panose="02010509060101010101" pitchFamily="49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隶书" panose="02010509060101010101" pitchFamily="49" charset="-122"/>
                <a:ea typeface="隶书" panose="02010509060101010101" pitchFamily="49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隶书" panose="02010509060101010101" pitchFamily="49" charset="-122"/>
                <a:ea typeface="隶书" panose="02010509060101010101" pitchFamily="49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隶书" panose="02010509060101010101" pitchFamily="49" charset="-122"/>
                <a:ea typeface="隶书" panose="02010509060101010101" pitchFamily="49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>
            <a:lvl1pPr>
              <a:defRPr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984" y="2262"/>
            <a:ext cx="5631016" cy="6853476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隶书" panose="02010509060101010101" pitchFamily="49" charset="-122"/>
                <a:ea typeface="隶书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4858339"/>
            <a:ext cx="2042337" cy="199966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69930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隶书" panose="02010509060101010101" pitchFamily="49" charset="-122"/>
                <a:ea typeface="隶书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6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隶书" panose="02010509060101010101" pitchFamily="49" charset="-122"/>
                <a:ea typeface="隶书" panose="02010509060101010101" pitchFamily="49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7"/>
            </p:custDataLst>
          </p:nvPr>
        </p:nvSpPr>
        <p:spPr>
          <a:xfrm>
            <a:off x="6238925" y="952508"/>
            <a:ext cx="5283242" cy="5388907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隶书" panose="02010509060101010101" pitchFamily="49" charset="-122"/>
                <a:ea typeface="隶书" panose="02010509060101010101" pitchFamily="49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4858339"/>
            <a:ext cx="2042337" cy="1999661"/>
          </a:xfrm>
          <a:prstGeom prst="rect">
            <a:avLst/>
          </a:prstGeom>
        </p:spPr>
      </p:pic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5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隶书" panose="02010509060101010101" pitchFamily="49" charset="-122"/>
                <a:ea typeface="隶书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6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4858339"/>
            <a:ext cx="2042337" cy="1999661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8"/>
            </p:custDataLst>
          </p:nvPr>
        </p:nvSpPr>
        <p:spPr>
          <a:xfrm>
            <a:off x="669930" y="952508"/>
            <a:ext cx="10852237" cy="5388907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室内, 餐桌, 鲜花&#10;&#10;已生成高可信度的说明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 cstate="email"/>
          <a:srcRect/>
          <a:stretch>
            <a:fillRect/>
          </a:stretch>
        </p:blipFill>
        <p:spPr>
          <a:xfrm>
            <a:off x="0" y="1086485"/>
            <a:ext cx="5958840" cy="581215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5663238" y="1562100"/>
            <a:ext cx="5683885" cy="1673628"/>
          </a:xfrm>
        </p:spPr>
        <p:txBody>
          <a:bodyPr vert="horz" lIns="90170" tIns="46990" rIns="90170" bIns="46990" rtlCol="0" anchor="b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30000"/>
              </a:lnSpc>
              <a:buNone/>
              <a:defRPr kumimoji="0" lang="zh-CN" altLang="en-US" sz="8800" b="0" i="0" u="none" strike="noStrike" kern="1200" cap="none" spc="200" normalizeH="0" baseline="0" noProof="1" dirty="0">
                <a:solidFill>
                  <a:schemeClr val="accent1"/>
                </a:solidFill>
                <a:uFillTx/>
                <a:latin typeface="Arial" panose="020B0604020202020204" pitchFamily="34" charset="0"/>
                <a:ea typeface="汉仪尚巍手书W" panose="00020600040101010101" pitchFamily="18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编辑标题</a:t>
            </a:r>
            <a:endParaRPr dirty="0"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矩形 6"/>
          <p:cNvSpPr/>
          <p:nvPr>
            <p:custDataLst>
              <p:tags r:id="rId9"/>
            </p:custDataLst>
          </p:nvPr>
        </p:nvSpPr>
        <p:spPr>
          <a:xfrm>
            <a:off x="5699760" y="3315335"/>
            <a:ext cx="5683885" cy="127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3" hasCustomPrompt="1"/>
            <p:custDataLst>
              <p:tags r:id="rId10"/>
            </p:custDataLst>
          </p:nvPr>
        </p:nvSpPr>
        <p:spPr>
          <a:xfrm>
            <a:off x="5663238" y="3378200"/>
            <a:ext cx="5683885" cy="1435100"/>
          </a:xfrm>
        </p:spPr>
        <p:txBody>
          <a:bodyPr lIns="90170" tIns="46990" rIns="90170" bIns="46990">
            <a:normAutofit/>
          </a:bodyPr>
          <a:lstStyle>
            <a:lvl1pPr marL="0" indent="0" algn="ctr">
              <a:lnSpc>
                <a:spcPct val="130000"/>
              </a:lnSpc>
              <a:buNone/>
              <a:defRPr sz="2200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编辑文本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 userDrawn="1">
            <p:custDataLst>
              <p:tags r:id="rId2"/>
            </p:custDataLst>
          </p:nvPr>
        </p:nvPicPr>
        <p:blipFill>
          <a:blip r:embed="rId3" r:link="rId4" cstate="email"/>
          <a:stretch>
            <a:fillRect/>
          </a:stretch>
        </p:blipFill>
        <p:spPr>
          <a:xfrm>
            <a:off x="4064000" y="0"/>
            <a:ext cx="4064000" cy="2033803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3" name="标题 2"/>
          <p:cNvSpPr>
            <a:spLocks noGrp="1"/>
          </p:cNvSpPr>
          <p:nvPr>
            <p:ph type="ctrTitle" idx="14" hasCustomPrompt="1"/>
            <p:custDataLst>
              <p:tags r:id="rId8"/>
            </p:custDataLst>
          </p:nvPr>
        </p:nvSpPr>
        <p:spPr>
          <a:xfrm>
            <a:off x="4702175" y="3579178"/>
            <a:ext cx="4536440" cy="835660"/>
          </a:xfrm>
        </p:spPr>
        <p:txBody>
          <a:bodyPr vert="horz" wrap="square" lIns="0" tIns="0" rIns="0" bIns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4000"/>
              <a:buFont typeface="Arial" panose="020B0604020202020204" pitchFamily="34" charset="0"/>
              <a:buNone/>
              <a:defRPr sz="4000" b="0" spc="400">
                <a:solidFill>
                  <a:schemeClr val="tx1"/>
                </a:solidFill>
                <a:latin typeface="Arial" panose="020B0604020202020204" pitchFamily="34" charset="0"/>
                <a:ea typeface="汉仪尚巍手书W" panose="00020600040101010101" pitchFamily="18" charset="-122"/>
              </a:defRPr>
            </a:lvl1pPr>
          </a:lstStyle>
          <a:p>
            <a:r>
              <a:rPr lang="zh-CN" altLang="en-US"/>
              <a:t>编辑标题</a:t>
            </a:r>
            <a:endParaRPr lang="zh-CN" altLang="en-US"/>
          </a:p>
        </p:txBody>
      </p:sp>
      <p:sp>
        <p:nvSpPr>
          <p:cNvPr id="2" name="副标题 1"/>
          <p:cNvSpPr>
            <a:spLocks noGrp="1"/>
          </p:cNvSpPr>
          <p:nvPr>
            <p:ph type="subTitle" idx="13" hasCustomPrompt="1"/>
            <p:custDataLst>
              <p:tags r:id="rId9"/>
            </p:custDataLst>
          </p:nvPr>
        </p:nvSpPr>
        <p:spPr>
          <a:xfrm>
            <a:off x="4702175" y="4618039"/>
            <a:ext cx="4536440" cy="321945"/>
          </a:xfrm>
        </p:spPr>
        <p:txBody>
          <a:bodyPr vert="horz" wrap="square" lIns="0" tIns="0" rIns="0" bIns="0" anchor="t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None/>
              <a:defRPr sz="1800" b="0" spc="20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zh-CN" altLang="en-US"/>
              <a:t>单击此处编辑副标题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4858339"/>
            <a:ext cx="2042337" cy="199966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>
            <p:custDataLst>
              <p:tags r:id="rId3"/>
            </p:custDataLst>
          </p:nvPr>
        </p:nvSpPr>
        <p:spPr>
          <a:xfrm>
            <a:off x="292100" y="304800"/>
            <a:ext cx="11607800" cy="6248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0" y="4858339"/>
            <a:ext cx="2042337" cy="199966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6"/>
            </p:custDataLst>
          </p:nvPr>
        </p:nvSpPr>
        <p:spPr>
          <a:xfrm>
            <a:off x="1281600" y="1249200"/>
            <a:ext cx="9626400" cy="723600"/>
          </a:xfrm>
        </p:spPr>
        <p:txBody>
          <a:bodyPr anchor="ctr"/>
          <a:lstStyle>
            <a:lvl1pPr>
              <a:defRPr sz="320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1281113" y="2163600"/>
            <a:ext cx="9626600" cy="3445200"/>
          </a:xfrm>
        </p:spPr>
        <p:txBody>
          <a:bodyPr/>
          <a:lstStyle>
            <a:lvl1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482346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en-US" altLang="zh-CN">
              <a:latin typeface="隶书" panose="02010509060101010101" pitchFamily="49" charset="-122"/>
              <a:ea typeface="隶书" panose="02010509060101010101" pitchFamily="49" charset="-122"/>
              <a:cs typeface="Viner Hand ITC" panose="03070502030502020203" charset="0"/>
              <a:sym typeface="+mn-ea"/>
            </a:endParaRPr>
          </a:p>
        </p:txBody>
      </p:sp>
      <p:pic>
        <p:nvPicPr>
          <p:cNvPr id="11" name="图片 10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393524" y="0"/>
            <a:ext cx="1798476" cy="221304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6"/>
            </p:custDataLst>
          </p:nvPr>
        </p:nvSpPr>
        <p:spPr>
          <a:xfrm>
            <a:off x="583200" y="770400"/>
            <a:ext cx="3960000" cy="882000"/>
          </a:xfrm>
        </p:spPr>
        <p:txBody>
          <a:bodyPr anchor="ctr"/>
          <a:lstStyle>
            <a:lvl1pPr>
              <a:defRPr sz="360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0"/>
            </p:custDataLst>
          </p:nvPr>
        </p:nvSpPr>
        <p:spPr>
          <a:xfrm>
            <a:off x="586800" y="1764000"/>
            <a:ext cx="3956400" cy="4093200"/>
          </a:xfrm>
        </p:spPr>
        <p:txBody>
          <a:bodyPr/>
          <a:lstStyle>
            <a:lvl1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1"/>
            </p:custDataLst>
          </p:nvPr>
        </p:nvSpPr>
        <p:spPr>
          <a:xfrm>
            <a:off x="5101200" y="769938"/>
            <a:ext cx="6480000" cy="5087937"/>
          </a:xfrm>
        </p:spPr>
        <p:txBody>
          <a:bodyPr/>
          <a:lstStyle>
            <a:lvl1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>
            <p:custDataLst>
              <p:tags r:id="rId3"/>
            </p:custDataLst>
          </p:nvPr>
        </p:nvSpPr>
        <p:spPr>
          <a:xfrm>
            <a:off x="-98" y="-28"/>
            <a:ext cx="12192098" cy="266402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en-US" altLang="zh-CN">
              <a:latin typeface="隶书" panose="02010509060101010101" pitchFamily="49" charset="-122"/>
              <a:ea typeface="隶书" panose="02010509060101010101" pitchFamily="49" charset="-122"/>
              <a:cs typeface="Viner Hand ITC" panose="03070502030502020203" charset="0"/>
              <a:sym typeface="+mn-ea"/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393524" y="-28"/>
            <a:ext cx="1798476" cy="221304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12000" y="781200"/>
            <a:ext cx="10976400" cy="626400"/>
          </a:xfrm>
        </p:spPr>
        <p:txBody>
          <a:bodyPr anchor="ctr"/>
          <a:lstStyle>
            <a:lvl1pPr algn="ctr">
              <a:defRPr sz="360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0"/>
            </p:custDataLst>
          </p:nvPr>
        </p:nvSpPr>
        <p:spPr>
          <a:xfrm>
            <a:off x="612000" y="1659600"/>
            <a:ext cx="10975975" cy="828000"/>
          </a:xfrm>
        </p:spPr>
        <p:txBody>
          <a:bodyPr/>
          <a:lstStyle>
            <a:lvl1pPr algn="ctr"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1"/>
            </p:custDataLst>
          </p:nvPr>
        </p:nvSpPr>
        <p:spPr>
          <a:xfrm>
            <a:off x="612775" y="2808000"/>
            <a:ext cx="10965600" cy="3430800"/>
          </a:xfrm>
        </p:spPr>
        <p:txBody>
          <a:bodyPr/>
          <a:lstStyle>
            <a:lvl1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393524" y="-28"/>
            <a:ext cx="1798476" cy="2213040"/>
          </a:xfrm>
          <a:prstGeom prst="rect">
            <a:avLst/>
          </a:prstGeom>
        </p:spPr>
      </p:pic>
      <p:sp>
        <p:nvSpPr>
          <p:cNvPr id="10" name="矩形 9"/>
          <p:cNvSpPr/>
          <p:nvPr userDrawn="1">
            <p:custDataLst>
              <p:tags r:id="rId5"/>
            </p:custDataLst>
          </p:nvPr>
        </p:nvSpPr>
        <p:spPr>
          <a:xfrm>
            <a:off x="-98" y="5029200"/>
            <a:ext cx="12192098" cy="182879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en-US" altLang="zh-CN">
              <a:latin typeface="隶书" panose="02010509060101010101" pitchFamily="49" charset="-122"/>
              <a:ea typeface="隶书" panose="02010509060101010101" pitchFamily="49" charset="-122"/>
              <a:cs typeface="Viner Hand ITC" panose="03070502030502020203" charset="0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4800" y="669600"/>
            <a:ext cx="10976400" cy="565200"/>
          </a:xfrm>
        </p:spPr>
        <p:txBody>
          <a:bodyPr anchor="ctr"/>
          <a:lstStyle>
            <a:lvl1pPr algn="ctr">
              <a:defRPr sz="320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0"/>
            </p:custDataLst>
          </p:nvPr>
        </p:nvSpPr>
        <p:spPr>
          <a:xfrm>
            <a:off x="604837" y="1681200"/>
            <a:ext cx="10990800" cy="3211200"/>
          </a:xfrm>
        </p:spPr>
        <p:txBody>
          <a:bodyPr/>
          <a:lstStyle>
            <a:lvl1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11"/>
            </p:custDataLst>
          </p:nvPr>
        </p:nvSpPr>
        <p:spPr>
          <a:xfrm>
            <a:off x="594000" y="5180400"/>
            <a:ext cx="11001600" cy="1011600"/>
          </a:xfrm>
        </p:spPr>
        <p:txBody>
          <a:bodyPr/>
          <a:lstStyle>
            <a:lvl1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2192000" cy="91440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en-US" altLang="zh-CN">
              <a:latin typeface="隶书" panose="02010509060101010101" pitchFamily="49" charset="-122"/>
              <a:ea typeface="隶书" panose="02010509060101010101" pitchFamily="49" charset="-122"/>
              <a:cs typeface="Viner Hand ITC" panose="03070502030502020203" charset="0"/>
              <a:sym typeface="+mn-ea"/>
            </a:endParaRPr>
          </a:p>
        </p:txBody>
      </p:sp>
      <p:pic>
        <p:nvPicPr>
          <p:cNvPr id="14" name="图片 13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0" y="4772987"/>
            <a:ext cx="2133785" cy="208501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579600" y="237600"/>
            <a:ext cx="11037600" cy="441964"/>
          </a:xfrm>
        </p:spPr>
        <p:txBody>
          <a:bodyPr/>
          <a:lstStyle>
            <a:lvl1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0"/>
            </p:custDataLst>
          </p:nvPr>
        </p:nvSpPr>
        <p:spPr>
          <a:xfrm>
            <a:off x="579600" y="1663200"/>
            <a:ext cx="5342400" cy="2894400"/>
          </a:xfrm>
        </p:spPr>
        <p:txBody>
          <a:bodyPr/>
          <a:lstStyle>
            <a:lvl1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1"/>
            </p:custDataLst>
          </p:nvPr>
        </p:nvSpPr>
        <p:spPr>
          <a:xfrm>
            <a:off x="6242400" y="1663200"/>
            <a:ext cx="5367600" cy="2894400"/>
          </a:xfrm>
        </p:spPr>
        <p:txBody>
          <a:bodyPr/>
          <a:lstStyle>
            <a:lvl1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12"/>
            </p:custDataLst>
          </p:nvPr>
        </p:nvSpPr>
        <p:spPr>
          <a:xfrm>
            <a:off x="572400" y="4816800"/>
            <a:ext cx="5342400" cy="781200"/>
          </a:xfrm>
        </p:spPr>
        <p:txBody>
          <a:bodyPr/>
          <a:lstStyle>
            <a:lvl1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3"/>
            </p:custDataLst>
          </p:nvPr>
        </p:nvSpPr>
        <p:spPr>
          <a:xfrm>
            <a:off x="6253200" y="4813200"/>
            <a:ext cx="5367600" cy="781200"/>
          </a:xfrm>
        </p:spPr>
        <p:txBody>
          <a:bodyPr/>
          <a:lstStyle>
            <a:lvl1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>
            <a:off x="0" y="1339515"/>
            <a:ext cx="12192000" cy="41904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en-US" altLang="zh-CN">
              <a:latin typeface="隶书" panose="02010509060101010101" pitchFamily="49" charset="-122"/>
              <a:ea typeface="隶书" panose="02010509060101010101" pitchFamily="49" charset="-122"/>
              <a:cs typeface="Viner Hand ITC" panose="03070502030502020203" charset="0"/>
              <a:sym typeface="+mn-ea"/>
            </a:endParaRPr>
          </a:p>
        </p:txBody>
      </p:sp>
      <p:pic>
        <p:nvPicPr>
          <p:cNvPr id="11" name="图片 10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rcRect/>
          <a:stretch>
            <a:fillRect/>
          </a:stretch>
        </p:blipFill>
        <p:spPr>
          <a:xfrm>
            <a:off x="0" y="1"/>
            <a:ext cx="2152075" cy="2032619"/>
          </a:xfrm>
          <a:custGeom>
            <a:avLst/>
            <a:gdLst>
              <a:gd name="connsiteX0" fmla="*/ 0 w 2152075"/>
              <a:gd name="connsiteY0" fmla="*/ 0 h 2032619"/>
              <a:gd name="connsiteX1" fmla="*/ 2152075 w 2152075"/>
              <a:gd name="connsiteY1" fmla="*/ 0 h 2032619"/>
              <a:gd name="connsiteX2" fmla="*/ 2152075 w 2152075"/>
              <a:gd name="connsiteY2" fmla="*/ 2032619 h 2032619"/>
              <a:gd name="connsiteX3" fmla="*/ 0 w 2152075"/>
              <a:gd name="connsiteY3" fmla="*/ 2032619 h 2032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52075" h="2032619">
                <a:moveTo>
                  <a:pt x="0" y="0"/>
                </a:moveTo>
                <a:lnTo>
                  <a:pt x="2152075" y="0"/>
                </a:lnTo>
                <a:lnTo>
                  <a:pt x="2152075" y="2032619"/>
                </a:lnTo>
                <a:lnTo>
                  <a:pt x="0" y="2032619"/>
                </a:lnTo>
                <a:close/>
              </a:path>
            </a:pathLst>
          </a:cu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6"/>
            </p:custDataLst>
          </p:nvPr>
        </p:nvSpPr>
        <p:spPr>
          <a:xfrm>
            <a:off x="1522800" y="1339200"/>
            <a:ext cx="9144000" cy="2386800"/>
          </a:xfrm>
        </p:spPr>
        <p:txBody>
          <a:bodyPr anchor="b">
            <a:normAutofit/>
          </a:bodyPr>
          <a:lstStyle>
            <a:lvl1pPr algn="ctr">
              <a:defRPr sz="6000" u="none" strike="noStrike" kern="1200" cap="none" spc="200" normalizeH="0" baseline="0">
                <a:solidFill>
                  <a:schemeClr val="accent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0"/>
            </p:custDataLst>
          </p:nvPr>
        </p:nvSpPr>
        <p:spPr>
          <a:xfrm>
            <a:off x="1522413" y="3862800"/>
            <a:ext cx="9144000" cy="1656000"/>
          </a:xfrm>
        </p:spPr>
        <p:txBody>
          <a:bodyPr>
            <a:normAutofit/>
          </a:bodyPr>
          <a:lstStyle>
            <a:lvl1pPr algn="ctr"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/>
          <p:nvPr userDrawn="1">
            <p:custDataLst>
              <p:tags r:id="rId2"/>
            </p:custDataLst>
          </p:nvPr>
        </p:nvPicPr>
        <p:blipFill>
          <a:blip r:embed="rId3" r:link="rId4" cstate="email"/>
          <a:stretch>
            <a:fillRect/>
          </a:stretch>
        </p:blipFill>
        <p:spPr>
          <a:xfrm>
            <a:off x="11471910" y="0"/>
            <a:ext cx="720090" cy="720090"/>
          </a:xfrm>
          <a:prstGeom prst="rect">
            <a:avLst/>
          </a:prstGeom>
        </p:spPr>
      </p:pic>
      <p:pic>
        <p:nvPicPr>
          <p:cNvPr id="8" name="图片 7"/>
          <p:cNvPicPr/>
          <p:nvPr userDrawn="1">
            <p:custDataLst>
              <p:tags r:id="rId5"/>
            </p:custDataLst>
          </p:nvPr>
        </p:nvPicPr>
        <p:blipFill>
          <a:blip r:embed="rId6" r:link="rId7" cstate="email"/>
          <a:stretch>
            <a:fillRect/>
          </a:stretch>
        </p:blipFill>
        <p:spPr>
          <a:xfrm>
            <a:off x="0" y="6137270"/>
            <a:ext cx="720090" cy="72073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9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wrap="square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10"/>
            </p:custDataLst>
          </p:nvPr>
        </p:nvSpPr>
        <p:spPr>
          <a:xfrm>
            <a:off x="6238877" y="952508"/>
            <a:ext cx="5283242" cy="5388907"/>
          </a:xfrm>
        </p:spPr>
        <p:txBody>
          <a:bodyPr wrap="square" lIns="90170" tIns="46990" rIns="90170" bIns="46990">
            <a:normAutofit/>
          </a:bodyPr>
          <a:lstStyle>
            <a:lvl1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/>
          <p:nvPr userDrawn="1">
            <p:custDataLst>
              <p:tags r:id="rId2"/>
            </p:custDataLst>
          </p:nvPr>
        </p:nvPicPr>
        <p:blipFill>
          <a:blip r:embed="rId3" r:link="rId4" cstate="email"/>
          <a:stretch>
            <a:fillRect/>
          </a:stretch>
        </p:blipFill>
        <p:spPr>
          <a:xfrm>
            <a:off x="11471910" y="0"/>
            <a:ext cx="720090" cy="720090"/>
          </a:xfrm>
          <a:prstGeom prst="rect">
            <a:avLst/>
          </a:prstGeom>
        </p:spPr>
      </p:pic>
      <p:pic>
        <p:nvPicPr>
          <p:cNvPr id="10" name="图片 9"/>
          <p:cNvPicPr/>
          <p:nvPr userDrawn="1">
            <p:custDataLst>
              <p:tags r:id="rId5"/>
            </p:custDataLst>
          </p:nvPr>
        </p:nvPicPr>
        <p:blipFill>
          <a:blip r:embed="rId6" r:link="rId7" cstate="email"/>
          <a:stretch>
            <a:fillRect/>
          </a:stretch>
        </p:blipFill>
        <p:spPr>
          <a:xfrm>
            <a:off x="0" y="6137270"/>
            <a:ext cx="720090" cy="72073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9"/>
            </p:custDataLst>
          </p:nvPr>
        </p:nvSpPr>
        <p:spPr>
          <a:xfrm>
            <a:off x="669930" y="952508"/>
            <a:ext cx="5283242" cy="381003"/>
          </a:xfrm>
        </p:spPr>
        <p:txBody>
          <a:bodyPr wrap="square" lIns="90170" tIns="46990" rIns="90170" bIns="46990" anchor="ctr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10"/>
            </p:custDataLst>
          </p:nvPr>
        </p:nvSpPr>
        <p:spPr>
          <a:xfrm>
            <a:off x="669925" y="1406525"/>
            <a:ext cx="5283200" cy="4934752"/>
          </a:xfrm>
        </p:spPr>
        <p:txBody>
          <a:bodyPr vert="horz" wrap="square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11"/>
            </p:custDataLst>
          </p:nvPr>
        </p:nvSpPr>
        <p:spPr>
          <a:xfrm>
            <a:off x="6235750" y="952508"/>
            <a:ext cx="5283242" cy="381003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12"/>
            </p:custDataLst>
          </p:nvPr>
        </p:nvSpPr>
        <p:spPr>
          <a:xfrm>
            <a:off x="6235750" y="1406525"/>
            <a:ext cx="5283242" cy="4934752"/>
          </a:xfrm>
        </p:spPr>
        <p:txBody>
          <a:bodyPr vert="horz" wrap="square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3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14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15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/>
          <p:nvPr userDrawn="1">
            <p:custDataLst>
              <p:tags r:id="rId2"/>
            </p:custDataLst>
          </p:nvPr>
        </p:nvPicPr>
        <p:blipFill>
          <a:blip r:embed="rId3" r:link="rId4" cstate="email"/>
          <a:stretch>
            <a:fillRect/>
          </a:stretch>
        </p:blipFill>
        <p:spPr>
          <a:xfrm>
            <a:off x="0" y="1397000"/>
            <a:ext cx="2030197" cy="4064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/>
          <p:nvPr userDrawn="1">
            <p:custDataLst>
              <p:tags r:id="rId2"/>
            </p:custDataLst>
          </p:nvPr>
        </p:nvPicPr>
        <p:blipFill>
          <a:blip r:embed="rId3" r:link="rId4" cstate="email"/>
          <a:stretch>
            <a:fillRect/>
          </a:stretch>
        </p:blipFill>
        <p:spPr>
          <a:xfrm>
            <a:off x="11471910" y="0"/>
            <a:ext cx="720090" cy="720090"/>
          </a:xfrm>
          <a:prstGeom prst="rect">
            <a:avLst/>
          </a:prstGeom>
        </p:spPr>
      </p:pic>
      <p:pic>
        <p:nvPicPr>
          <p:cNvPr id="8" name="图片 7"/>
          <p:cNvPicPr/>
          <p:nvPr userDrawn="1">
            <p:custDataLst>
              <p:tags r:id="rId5"/>
            </p:custDataLst>
          </p:nvPr>
        </p:nvPicPr>
        <p:blipFill>
          <a:blip r:embed="rId6" r:link="rId7" cstate="email"/>
          <a:stretch>
            <a:fillRect/>
          </a:stretch>
        </p:blipFill>
        <p:spPr>
          <a:xfrm>
            <a:off x="0" y="6137270"/>
            <a:ext cx="720090" cy="72073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69930" y="443234"/>
            <a:ext cx="10852237" cy="44196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9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90170" tIns="46990" rIns="90170" bIns="4699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10"/>
            </p:custDataLst>
          </p:nvPr>
        </p:nvSpPr>
        <p:spPr>
          <a:xfrm>
            <a:off x="6238925" y="952508"/>
            <a:ext cx="5283242" cy="5388907"/>
          </a:xfrm>
        </p:spPr>
        <p:txBody>
          <a:bodyPr vert="horz" wrap="square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/>
          <p:nvPr userDrawn="1">
            <p:custDataLst>
              <p:tags r:id="rId2"/>
            </p:custDataLst>
          </p:nvPr>
        </p:nvPicPr>
        <p:blipFill>
          <a:blip r:embed="rId3" r:link="rId4" cstate="email"/>
          <a:stretch>
            <a:fillRect/>
          </a:stretch>
        </p:blipFill>
        <p:spPr>
          <a:xfrm>
            <a:off x="11471910" y="0"/>
            <a:ext cx="720090" cy="720090"/>
          </a:xfrm>
          <a:prstGeom prst="rect">
            <a:avLst/>
          </a:prstGeom>
        </p:spPr>
      </p:pic>
      <p:pic>
        <p:nvPicPr>
          <p:cNvPr id="7" name="图片 6"/>
          <p:cNvPicPr/>
          <p:nvPr userDrawn="1">
            <p:custDataLst>
              <p:tags r:id="rId5"/>
            </p:custDataLst>
          </p:nvPr>
        </p:nvPicPr>
        <p:blipFill>
          <a:blip r:embed="rId6" r:link="rId7" cstate="email"/>
          <a:stretch>
            <a:fillRect/>
          </a:stretch>
        </p:blipFill>
        <p:spPr>
          <a:xfrm>
            <a:off x="0" y="6137270"/>
            <a:ext cx="720090" cy="720730"/>
          </a:xfrm>
          <a:prstGeom prst="rect">
            <a:avLst/>
          </a:prstGeom>
        </p:spPr>
      </p:pic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8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9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 wrap="square">
            <a:normAutofit/>
          </a:bodyPr>
          <a:lstStyle>
            <a:lvl1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5" Type="http://schemas.openxmlformats.org/officeDocument/2006/relationships/theme" Target="../theme/theme1.xml"/><Relationship Id="rId24" Type="http://schemas.openxmlformats.org/officeDocument/2006/relationships/tags" Target="../tags/tag137.xml"/><Relationship Id="rId23" Type="http://schemas.openxmlformats.org/officeDocument/2006/relationships/tags" Target="../tags/tag136.xml"/><Relationship Id="rId22" Type="http://schemas.openxmlformats.org/officeDocument/2006/relationships/tags" Target="../tags/tag135.xml"/><Relationship Id="rId21" Type="http://schemas.openxmlformats.org/officeDocument/2006/relationships/tags" Target="../tags/tag134.xml"/><Relationship Id="rId20" Type="http://schemas.openxmlformats.org/officeDocument/2006/relationships/tags" Target="../tags/tag133.xml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132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7.xml"/><Relationship Id="rId8" Type="http://schemas.openxmlformats.org/officeDocument/2006/relationships/slideLayout" Target="../slideLayouts/slideLayout26.xml"/><Relationship Id="rId7" Type="http://schemas.openxmlformats.org/officeDocument/2006/relationships/slideLayout" Target="../slideLayouts/slideLayout25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Relationship Id="rId3" Type="http://schemas.openxmlformats.org/officeDocument/2006/relationships/slideLayout" Target="../slideLayouts/slideLayout21.xml"/><Relationship Id="rId25" Type="http://schemas.openxmlformats.org/officeDocument/2006/relationships/theme" Target="../theme/theme2.xml"/><Relationship Id="rId24" Type="http://schemas.openxmlformats.org/officeDocument/2006/relationships/tags" Target="../tags/tag283.xml"/><Relationship Id="rId23" Type="http://schemas.openxmlformats.org/officeDocument/2006/relationships/tags" Target="../tags/tag282.xml"/><Relationship Id="rId22" Type="http://schemas.openxmlformats.org/officeDocument/2006/relationships/tags" Target="../tags/tag281.xml"/><Relationship Id="rId21" Type="http://schemas.openxmlformats.org/officeDocument/2006/relationships/tags" Target="../tags/tag280.xml"/><Relationship Id="rId20" Type="http://schemas.openxmlformats.org/officeDocument/2006/relationships/tags" Target="../tags/tag279.xml"/><Relationship Id="rId2" Type="http://schemas.openxmlformats.org/officeDocument/2006/relationships/slideLayout" Target="../slideLayouts/slideLayout20.xml"/><Relationship Id="rId19" Type="http://schemas.openxmlformats.org/officeDocument/2006/relationships/tags" Target="../tags/tag278.xml"/><Relationship Id="rId18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wrap="square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>
          <a:xfrm>
            <a:off x="669882" y="961398"/>
            <a:ext cx="10852237" cy="5388907"/>
          </a:xfrm>
          <a:prstGeom prst="rect">
            <a:avLst/>
          </a:prstGeom>
        </p:spPr>
        <p:txBody>
          <a:bodyPr vert="horz" wrap="square" lIns="90170" tIns="46990" rIns="90170" bIns="4699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1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2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3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 userDrawn="1">
            <p:custDataLst>
              <p:tags r:id="rId2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>
          <a:solidFill>
            <a:schemeClr val="tx1"/>
          </a:solidFill>
          <a:uFillTx/>
          <a:latin typeface="Arial" panose="020B0604020202020204" pitchFamily="34" charset="0"/>
          <a:ea typeface="隶书" panose="02010509060101010101" pitchFamily="49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隶书" panose="02010509060101010101" pitchFamily="49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隶书" panose="02010509060101010101" pitchFamily="49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隶书" panose="02010509060101010101" pitchFamily="49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隶书" panose="02010509060101010101" pitchFamily="49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隶书" panose="02010509060101010101" pitchFamily="49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>
          <a:xfrm>
            <a:off x="669882" y="952508"/>
            <a:ext cx="10852237" cy="5388907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1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2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3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2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682" r:id="rId15"/>
    <p:sldLayoutId id="2147483683" r:id="rId16"/>
    <p:sldLayoutId id="2147483684" r:id="rId17"/>
    <p:sldLayoutId id="2147483685" r:id="rId18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隶书" panose="02010509060101010101" pitchFamily="49" charset="-122"/>
          <a:cs typeface="Arial" panose="020B0604020202020204" pitchFamily="34" charset="0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20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隶书" panose="02010509060101010101" pitchFamily="49" charset="-122"/>
          <a:cs typeface="Arial" panose="020B0604020202020204" pitchFamily="34" charset="0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20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隶书" panose="02010509060101010101" pitchFamily="49" charset="-122"/>
          <a:cs typeface="Arial" panose="020B0604020202020204" pitchFamily="34" charset="0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20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隶书" panose="02010509060101010101" pitchFamily="49" charset="-122"/>
          <a:cs typeface="Arial" panose="020B0604020202020204" pitchFamily="34" charset="0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20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隶书" panose="02010509060101010101" pitchFamily="49" charset="-122"/>
          <a:cs typeface="Arial" panose="020B0604020202020204" pitchFamily="34" charset="0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20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隶书" panose="02010509060101010101" pitchFamily="49" charset="-122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tags" Target="../tags/tag284.xml"/><Relationship Id="rId7" Type="http://schemas.openxmlformats.org/officeDocument/2006/relationships/image" Target="../media/image25.jpeg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3" Type="http://schemas.openxmlformats.org/officeDocument/2006/relationships/image" Target="../media/image21.png"/><Relationship Id="rId2" Type="http://schemas.microsoft.com/office/2007/relationships/media" Target="../media/media1.mp3"/><Relationship Id="rId10" Type="http://schemas.openxmlformats.org/officeDocument/2006/relationships/notesSlide" Target="../notesSlides/notesSlide1.xml"/><Relationship Id="rId1" Type="http://schemas.openxmlformats.org/officeDocument/2006/relationships/audio" Target="../media/media1.mp3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7" Type="http://schemas.openxmlformats.org/officeDocument/2006/relationships/slideLayout" Target="../slideLayouts/slideLayout31.xml"/><Relationship Id="rId6" Type="http://schemas.openxmlformats.org/officeDocument/2006/relationships/tags" Target="../tags/tag311.xml"/><Relationship Id="rId5" Type="http://schemas.openxmlformats.org/officeDocument/2006/relationships/image" Target="../media/image21.png"/><Relationship Id="rId4" Type="http://schemas.microsoft.com/office/2007/relationships/media" Target="../media/media4.mp3"/><Relationship Id="rId3" Type="http://schemas.openxmlformats.org/officeDocument/2006/relationships/audio" Target="../media/media4.mp3"/><Relationship Id="rId2" Type="http://schemas.openxmlformats.org/officeDocument/2006/relationships/image" Target="../media/image36.jpeg"/><Relationship Id="rId1" Type="http://schemas.openxmlformats.org/officeDocument/2006/relationships/tags" Target="../tags/tag310.xml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0.xml"/><Relationship Id="rId6" Type="http://schemas.openxmlformats.org/officeDocument/2006/relationships/slideLayout" Target="../slideLayouts/slideLayout31.xml"/><Relationship Id="rId5" Type="http://schemas.openxmlformats.org/officeDocument/2006/relationships/tags" Target="../tags/tag312.xml"/><Relationship Id="rId4" Type="http://schemas.openxmlformats.org/officeDocument/2006/relationships/image" Target="../media/image21.png"/><Relationship Id="rId3" Type="http://schemas.microsoft.com/office/2007/relationships/media" Target="../media/media5.mp3"/><Relationship Id="rId2" Type="http://schemas.openxmlformats.org/officeDocument/2006/relationships/audio" Target="../media/media5.mp3"/><Relationship Id="rId1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1.xml"/><Relationship Id="rId6" Type="http://schemas.openxmlformats.org/officeDocument/2006/relationships/slideLayout" Target="../slideLayouts/slideLayout31.xml"/><Relationship Id="rId5" Type="http://schemas.openxmlformats.org/officeDocument/2006/relationships/tags" Target="../tags/tag313.xml"/><Relationship Id="rId4" Type="http://schemas.openxmlformats.org/officeDocument/2006/relationships/image" Target="../media/image38.jpeg"/><Relationship Id="rId3" Type="http://schemas.openxmlformats.org/officeDocument/2006/relationships/image" Target="../media/image21.png"/><Relationship Id="rId2" Type="http://schemas.microsoft.com/office/2007/relationships/media" Target="../media/media6.mp3"/><Relationship Id="rId1" Type="http://schemas.openxmlformats.org/officeDocument/2006/relationships/audio" Target="NULL" TargetMode="External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2.xml"/><Relationship Id="rId6" Type="http://schemas.openxmlformats.org/officeDocument/2006/relationships/slideLayout" Target="../slideLayouts/slideLayout31.xml"/><Relationship Id="rId5" Type="http://schemas.openxmlformats.org/officeDocument/2006/relationships/tags" Target="../tags/tag314.xml"/><Relationship Id="rId4" Type="http://schemas.openxmlformats.org/officeDocument/2006/relationships/image" Target="../media/image21.png"/><Relationship Id="rId3" Type="http://schemas.microsoft.com/office/2007/relationships/media" Target="../media/media7.mp3"/><Relationship Id="rId2" Type="http://schemas.openxmlformats.org/officeDocument/2006/relationships/audio" Target="NULL" TargetMode="External"/><Relationship Id="rId1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3.xml"/><Relationship Id="rId6" Type="http://schemas.openxmlformats.org/officeDocument/2006/relationships/slideLayout" Target="../slideLayouts/slideLayout31.xml"/><Relationship Id="rId5" Type="http://schemas.openxmlformats.org/officeDocument/2006/relationships/tags" Target="../tags/tag315.xml"/><Relationship Id="rId4" Type="http://schemas.openxmlformats.org/officeDocument/2006/relationships/image" Target="../media/image43.jpeg"/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6.xml"/><Relationship Id="rId2" Type="http://schemas.openxmlformats.org/officeDocument/2006/relationships/tags" Target="../tags/tag316.xml"/><Relationship Id="rId1" Type="http://schemas.openxmlformats.org/officeDocument/2006/relationships/image" Target="../media/image44.GIF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321.xml"/><Relationship Id="rId8" Type="http://schemas.openxmlformats.org/officeDocument/2006/relationships/tags" Target="../tags/tag320.xml"/><Relationship Id="rId7" Type="http://schemas.openxmlformats.org/officeDocument/2006/relationships/image" Target="file:///C:\Users\1V994W2\PycharmProjects\PPT_Background_Generation/pic_temp/1_pic_quater_left_down.png" TargetMode="External"/><Relationship Id="rId6" Type="http://schemas.openxmlformats.org/officeDocument/2006/relationships/image" Target="../media/image3.png"/><Relationship Id="rId5" Type="http://schemas.openxmlformats.org/officeDocument/2006/relationships/tags" Target="../tags/tag319.xml"/><Relationship Id="rId4" Type="http://schemas.openxmlformats.org/officeDocument/2006/relationships/image" Target="file:///C:\Users\1V994W2\PycharmProjects\PPT_Background_Generation/pic_temp/0_pic_quater_right_up.png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318.xml"/><Relationship Id="rId13" Type="http://schemas.openxmlformats.org/officeDocument/2006/relationships/notesSlide" Target="../notesSlides/notesSlide15.xml"/><Relationship Id="rId12" Type="http://schemas.openxmlformats.org/officeDocument/2006/relationships/slideLayout" Target="../slideLayouts/slideLayout7.xml"/><Relationship Id="rId11" Type="http://schemas.openxmlformats.org/officeDocument/2006/relationships/tags" Target="../tags/tag322.xml"/><Relationship Id="rId10" Type="http://schemas.openxmlformats.org/officeDocument/2006/relationships/image" Target="../media/image45.png"/><Relationship Id="rId1" Type="http://schemas.openxmlformats.org/officeDocument/2006/relationships/tags" Target="../tags/tag317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327.xml"/><Relationship Id="rId8" Type="http://schemas.openxmlformats.org/officeDocument/2006/relationships/tags" Target="../tags/tag326.xml"/><Relationship Id="rId7" Type="http://schemas.openxmlformats.org/officeDocument/2006/relationships/image" Target="file:///C:\Users\1V994W2\PycharmProjects\PPT_Background_Generation/pic_temp/1_pic_quater_left_down.png" TargetMode="External"/><Relationship Id="rId6" Type="http://schemas.openxmlformats.org/officeDocument/2006/relationships/image" Target="../media/image3.png"/><Relationship Id="rId5" Type="http://schemas.openxmlformats.org/officeDocument/2006/relationships/tags" Target="../tags/tag325.xml"/><Relationship Id="rId4" Type="http://schemas.openxmlformats.org/officeDocument/2006/relationships/image" Target="file:///C:\Users\1V994W2\PycharmProjects\PPT_Background_Generation/pic_temp/0_pic_quater_right_up.png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324.xml"/><Relationship Id="rId13" Type="http://schemas.openxmlformats.org/officeDocument/2006/relationships/notesSlide" Target="../notesSlides/notesSlide16.xml"/><Relationship Id="rId12" Type="http://schemas.openxmlformats.org/officeDocument/2006/relationships/slideLayout" Target="../slideLayouts/slideLayout7.xml"/><Relationship Id="rId11" Type="http://schemas.openxmlformats.org/officeDocument/2006/relationships/tags" Target="../tags/tag328.xml"/><Relationship Id="rId10" Type="http://schemas.openxmlformats.org/officeDocument/2006/relationships/image" Target="../media/image46.png"/><Relationship Id="rId1" Type="http://schemas.openxmlformats.org/officeDocument/2006/relationships/tags" Target="../tags/tag323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333.xml"/><Relationship Id="rId8" Type="http://schemas.openxmlformats.org/officeDocument/2006/relationships/tags" Target="../tags/tag332.xml"/><Relationship Id="rId7" Type="http://schemas.openxmlformats.org/officeDocument/2006/relationships/image" Target="file:///C:\Users\1V994W2\PycharmProjects\PPT_Background_Generation/pic_temp/1_pic_quater_left_down.png" TargetMode="External"/><Relationship Id="rId6" Type="http://schemas.openxmlformats.org/officeDocument/2006/relationships/image" Target="../media/image3.png"/><Relationship Id="rId5" Type="http://schemas.openxmlformats.org/officeDocument/2006/relationships/tags" Target="../tags/tag331.xml"/><Relationship Id="rId4" Type="http://schemas.openxmlformats.org/officeDocument/2006/relationships/image" Target="file:///C:\Users\1V994W2\PycharmProjects\PPT_Background_Generation/pic_temp/0_pic_quater_right_up.png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330.xml"/><Relationship Id="rId13" Type="http://schemas.openxmlformats.org/officeDocument/2006/relationships/notesSlide" Target="../notesSlides/notesSlide17.xml"/><Relationship Id="rId12" Type="http://schemas.openxmlformats.org/officeDocument/2006/relationships/slideLayout" Target="../slideLayouts/slideLayout7.xml"/><Relationship Id="rId11" Type="http://schemas.openxmlformats.org/officeDocument/2006/relationships/tags" Target="../tags/tag334.xml"/><Relationship Id="rId10" Type="http://schemas.openxmlformats.org/officeDocument/2006/relationships/image" Target="../media/image47.png"/><Relationship Id="rId1" Type="http://schemas.openxmlformats.org/officeDocument/2006/relationships/tags" Target="../tags/tag329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336.xml"/><Relationship Id="rId8" Type="http://schemas.openxmlformats.org/officeDocument/2006/relationships/image" Target="../media/image47.png"/><Relationship Id="rId7" Type="http://schemas.openxmlformats.org/officeDocument/2006/relationships/image" Target="../media/image46.png"/><Relationship Id="rId6" Type="http://schemas.openxmlformats.org/officeDocument/2006/relationships/image" Target="../media/image45.png"/><Relationship Id="rId5" Type="http://schemas.openxmlformats.org/officeDocument/2006/relationships/image" Target="../media/image51.jpeg"/><Relationship Id="rId4" Type="http://schemas.openxmlformats.org/officeDocument/2006/relationships/image" Target="../media/image50.png"/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1" Type="http://schemas.openxmlformats.org/officeDocument/2006/relationships/notesSlide" Target="../notesSlides/notesSlide18.xml"/><Relationship Id="rId10" Type="http://schemas.openxmlformats.org/officeDocument/2006/relationships/slideLayout" Target="../slideLayouts/slideLayout31.xml"/><Relationship Id="rId1" Type="http://schemas.openxmlformats.org/officeDocument/2006/relationships/tags" Target="../tags/tag335.xm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287.xml"/><Relationship Id="rId2" Type="http://schemas.openxmlformats.org/officeDocument/2006/relationships/tags" Target="../tags/tag286.xml"/><Relationship Id="rId1" Type="http://schemas.openxmlformats.org/officeDocument/2006/relationships/tags" Target="../tags/tag285.xml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6.xml"/><Relationship Id="rId3" Type="http://schemas.openxmlformats.org/officeDocument/2006/relationships/tags" Target="../tags/tag337.xml"/><Relationship Id="rId2" Type="http://schemas.openxmlformats.org/officeDocument/2006/relationships/image" Target="../media/image53.GIF"/><Relationship Id="rId1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0.xml"/><Relationship Id="rId3" Type="http://schemas.openxmlformats.org/officeDocument/2006/relationships/slideLayout" Target="../slideLayouts/slideLayout6.xml"/><Relationship Id="rId2" Type="http://schemas.openxmlformats.org/officeDocument/2006/relationships/tags" Target="../tags/tag338.xml"/><Relationship Id="rId1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9" Type="http://schemas.microsoft.com/office/2007/relationships/media" Target="../media/media8.mp3"/><Relationship Id="rId8" Type="http://schemas.openxmlformats.org/officeDocument/2006/relationships/audio" Target="../media/media8.mp3"/><Relationship Id="rId7" Type="http://schemas.openxmlformats.org/officeDocument/2006/relationships/image" Target="file:///C:\Users\1V994W2\PycharmProjects\PPT_Background_Generation/pic_temp/1_pic_quater_left_down.png" TargetMode="External"/><Relationship Id="rId6" Type="http://schemas.openxmlformats.org/officeDocument/2006/relationships/image" Target="../media/image3.png"/><Relationship Id="rId5" Type="http://schemas.openxmlformats.org/officeDocument/2006/relationships/tags" Target="../tags/tag341.xml"/><Relationship Id="rId4" Type="http://schemas.openxmlformats.org/officeDocument/2006/relationships/image" Target="file:///C:\Users\1V994W2\PycharmProjects\PPT_Background_Generation/pic_temp/0_pic_quater_right_up.png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340.xml"/><Relationship Id="rId13" Type="http://schemas.openxmlformats.org/officeDocument/2006/relationships/notesSlide" Target="../notesSlides/notesSlide21.xml"/><Relationship Id="rId12" Type="http://schemas.openxmlformats.org/officeDocument/2006/relationships/slideLayout" Target="../slideLayouts/slideLayout7.xml"/><Relationship Id="rId11" Type="http://schemas.openxmlformats.org/officeDocument/2006/relationships/tags" Target="../tags/tag342.xml"/><Relationship Id="rId10" Type="http://schemas.openxmlformats.org/officeDocument/2006/relationships/image" Target="../media/image21.png"/><Relationship Id="rId1" Type="http://schemas.openxmlformats.org/officeDocument/2006/relationships/tags" Target="../tags/tag33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343.xml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3.xml"/><Relationship Id="rId8" Type="http://schemas.openxmlformats.org/officeDocument/2006/relationships/slideLayout" Target="../slideLayouts/slideLayout6.xml"/><Relationship Id="rId7" Type="http://schemas.openxmlformats.org/officeDocument/2006/relationships/tags" Target="../tags/tag345.xml"/><Relationship Id="rId6" Type="http://schemas.openxmlformats.org/officeDocument/2006/relationships/image" Target="../media/image59.png"/><Relationship Id="rId5" Type="http://schemas.openxmlformats.org/officeDocument/2006/relationships/tags" Target="../tags/tag344.xml"/><Relationship Id="rId4" Type="http://schemas.openxmlformats.org/officeDocument/2006/relationships/image" Target="../media/image58.jpeg"/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image" Target="../media/image5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346.xml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5.xml"/><Relationship Id="rId3" Type="http://schemas.openxmlformats.org/officeDocument/2006/relationships/slideLayout" Target="../slideLayouts/slideLayout31.xml"/><Relationship Id="rId2" Type="http://schemas.openxmlformats.org/officeDocument/2006/relationships/tags" Target="../tags/tag347.xml"/><Relationship Id="rId1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6.xml"/><Relationship Id="rId3" Type="http://schemas.openxmlformats.org/officeDocument/2006/relationships/slideLayout" Target="../slideLayouts/slideLayout24.xml"/><Relationship Id="rId2" Type="http://schemas.openxmlformats.org/officeDocument/2006/relationships/tags" Target="../tags/tag348.xml"/><Relationship Id="rId1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349.xml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8.xml"/><Relationship Id="rId3" Type="http://schemas.openxmlformats.org/officeDocument/2006/relationships/slideLayout" Target="../slideLayouts/slideLayout29.xml"/><Relationship Id="rId2" Type="http://schemas.openxmlformats.org/officeDocument/2006/relationships/tags" Target="../tags/tag351.xml"/><Relationship Id="rId1" Type="http://schemas.openxmlformats.org/officeDocument/2006/relationships/tags" Target="../tags/tag350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7.png"/><Relationship Id="rId8" Type="http://schemas.openxmlformats.org/officeDocument/2006/relationships/image" Target="../media/image26.png"/><Relationship Id="rId7" Type="http://schemas.openxmlformats.org/officeDocument/2006/relationships/image" Target="file:///C:\Users\1V994W2\PycharmProjects\PPT_Background_Generation/pic_temp/1_pic_quater_left_down.png" TargetMode="External"/><Relationship Id="rId6" Type="http://schemas.openxmlformats.org/officeDocument/2006/relationships/image" Target="../media/image3.png"/><Relationship Id="rId5" Type="http://schemas.openxmlformats.org/officeDocument/2006/relationships/tags" Target="../tags/tag290.xml"/><Relationship Id="rId4" Type="http://schemas.openxmlformats.org/officeDocument/2006/relationships/image" Target="file:///C:\Users\1V994W2\PycharmProjects\PPT_Background_Generation/pic_temp/0_pic_quater_right_up.png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289.xml"/><Relationship Id="rId13" Type="http://schemas.openxmlformats.org/officeDocument/2006/relationships/notesSlide" Target="../notesSlides/notesSlide3.xml"/><Relationship Id="rId12" Type="http://schemas.openxmlformats.org/officeDocument/2006/relationships/slideLayout" Target="../slideLayouts/slideLayout7.xml"/><Relationship Id="rId11" Type="http://schemas.openxmlformats.org/officeDocument/2006/relationships/tags" Target="../tags/tag291.xml"/><Relationship Id="rId10" Type="http://schemas.openxmlformats.org/officeDocument/2006/relationships/image" Target="../media/image28.png"/><Relationship Id="rId1" Type="http://schemas.openxmlformats.org/officeDocument/2006/relationships/tags" Target="../tags/tag28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29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7" Type="http://schemas.openxmlformats.org/officeDocument/2006/relationships/slideLayout" Target="../slideLayouts/slideLayout6.xml"/><Relationship Id="rId6" Type="http://schemas.openxmlformats.org/officeDocument/2006/relationships/tags" Target="../tags/tag293.xml"/><Relationship Id="rId5" Type="http://schemas.openxmlformats.org/officeDocument/2006/relationships/image" Target="../media/image21.png"/><Relationship Id="rId4" Type="http://schemas.microsoft.com/office/2007/relationships/media" Target="../media/media2.mp3"/><Relationship Id="rId3" Type="http://schemas.openxmlformats.org/officeDocument/2006/relationships/audio" Target="NULL" TargetMode="External"/><Relationship Id="rId2" Type="http://schemas.openxmlformats.org/officeDocument/2006/relationships/image" Target="../media/image30.jpeg"/><Relationship Id="rId1" Type="http://schemas.openxmlformats.org/officeDocument/2006/relationships/image" Target="../media/image29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298.xml"/><Relationship Id="rId8" Type="http://schemas.openxmlformats.org/officeDocument/2006/relationships/tags" Target="../tags/tag297.xml"/><Relationship Id="rId7" Type="http://schemas.openxmlformats.org/officeDocument/2006/relationships/image" Target="file:///C:\Users\1V994W2\PycharmProjects\PPT_Background_Generation/pic_temp/1_pic_quater_left_down.png" TargetMode="External"/><Relationship Id="rId6" Type="http://schemas.openxmlformats.org/officeDocument/2006/relationships/image" Target="../media/image3.png"/><Relationship Id="rId5" Type="http://schemas.openxmlformats.org/officeDocument/2006/relationships/tags" Target="../tags/tag296.xml"/><Relationship Id="rId4" Type="http://schemas.openxmlformats.org/officeDocument/2006/relationships/image" Target="file:///C:\Users\1V994W2\PycharmProjects\PPT_Background_Generation/pic_temp/0_pic_quater_right_up.png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295.xml"/><Relationship Id="rId15" Type="http://schemas.openxmlformats.org/officeDocument/2006/relationships/notesSlide" Target="../notesSlides/notesSlide6.xml"/><Relationship Id="rId14" Type="http://schemas.openxmlformats.org/officeDocument/2006/relationships/slideLayout" Target="../slideLayouts/slideLayout7.xml"/><Relationship Id="rId13" Type="http://schemas.openxmlformats.org/officeDocument/2006/relationships/tags" Target="../tags/tag301.xml"/><Relationship Id="rId12" Type="http://schemas.openxmlformats.org/officeDocument/2006/relationships/tags" Target="../tags/tag300.xml"/><Relationship Id="rId11" Type="http://schemas.openxmlformats.org/officeDocument/2006/relationships/image" Target="../media/image31.png"/><Relationship Id="rId10" Type="http://schemas.openxmlformats.org/officeDocument/2006/relationships/tags" Target="../tags/tag299.xml"/><Relationship Id="rId1" Type="http://schemas.openxmlformats.org/officeDocument/2006/relationships/tags" Target="../tags/tag294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tags" Target="../tags/tag304.xml"/><Relationship Id="rId7" Type="http://schemas.openxmlformats.org/officeDocument/2006/relationships/image" Target="../media/image34.jpeg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microsoft.com/office/2007/relationships/media" Target="file:///C:\Users\Administrator\Desktop\8AU6%20birdwatching%201\comic.mp4" TargetMode="External"/><Relationship Id="rId3" Type="http://schemas.openxmlformats.org/officeDocument/2006/relationships/video" Target="file:///C:\Users\Administrator\Desktop\8AU6%20birdwatching%201\comic.mp4" TargetMode="External"/><Relationship Id="rId2" Type="http://schemas.openxmlformats.org/officeDocument/2006/relationships/tags" Target="../tags/tag303.xml"/><Relationship Id="rId1" Type="http://schemas.openxmlformats.org/officeDocument/2006/relationships/tags" Target="../tags/tag302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24.xml"/><Relationship Id="rId2" Type="http://schemas.openxmlformats.org/officeDocument/2006/relationships/tags" Target="../tags/tag306.xml"/><Relationship Id="rId1" Type="http://schemas.openxmlformats.org/officeDocument/2006/relationships/tags" Target="../tags/tag30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7" Type="http://schemas.openxmlformats.org/officeDocument/2006/relationships/slideLayout" Target="../slideLayouts/slideLayout6.xml"/><Relationship Id="rId6" Type="http://schemas.openxmlformats.org/officeDocument/2006/relationships/tags" Target="../tags/tag309.xml"/><Relationship Id="rId5" Type="http://schemas.openxmlformats.org/officeDocument/2006/relationships/image" Target="../media/image35.png"/><Relationship Id="rId4" Type="http://schemas.openxmlformats.org/officeDocument/2006/relationships/tags" Target="../tags/tag308.xml"/><Relationship Id="rId3" Type="http://schemas.microsoft.com/office/2007/relationships/media" Target="../media/media3.mp4"/><Relationship Id="rId2" Type="http://schemas.openxmlformats.org/officeDocument/2006/relationships/video" Target="NULL" TargetMode="External"/><Relationship Id="rId1" Type="http://schemas.openxmlformats.org/officeDocument/2006/relationships/tags" Target="../tags/tag30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1028"/>
          <p:cNvSpPr/>
          <p:nvPr/>
        </p:nvSpPr>
        <p:spPr>
          <a:xfrm>
            <a:off x="0" y="0"/>
            <a:ext cx="4672965" cy="829945"/>
          </a:xfrm>
          <a:prstGeom prst="rect">
            <a:avLst/>
          </a:prstGeom>
          <a:solidFill>
            <a:srgbClr val="FF9900"/>
          </a:solidFill>
          <a:ln w="38100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p>
            <a:pPr eaLnBrk="1" hangingPunct="1"/>
            <a:r>
              <a:rPr lang="en-US" altLang="zh-CN" sz="4800" b="1" dirty="0">
                <a:solidFill>
                  <a:schemeClr val="bg1"/>
                </a:solidFill>
                <a:latin typeface="方正清刻本悦宋简体" panose="02000000000000000000" charset="-122"/>
                <a:ea typeface="方正清刻本悦宋简体" panose="02000000000000000000" charset="-122"/>
              </a:rPr>
              <a:t> Let’s sing a chant</a:t>
            </a:r>
            <a:endParaRPr lang="en-US" altLang="zh-CN" sz="4800" b="1" dirty="0">
              <a:solidFill>
                <a:schemeClr val="bg1"/>
              </a:solidFill>
              <a:latin typeface="方正清刻本悦宋简体" panose="02000000000000000000" charset="-122"/>
              <a:ea typeface="方正清刻本悦宋简体" panose="02000000000000000000" charset="-122"/>
            </a:endParaRPr>
          </a:p>
        </p:txBody>
      </p:sp>
      <p:sp>
        <p:nvSpPr>
          <p:cNvPr id="20484" name="Text Box 5"/>
          <p:cNvSpPr txBox="1"/>
          <p:nvPr/>
        </p:nvSpPr>
        <p:spPr>
          <a:xfrm>
            <a:off x="539750" y="1628775"/>
            <a:ext cx="8135938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spcBef>
                <a:spcPct val="50000"/>
              </a:spcBef>
            </a:pPr>
            <a:endParaRPr lang="zh-CN" altLang="zh-CN" dirty="0">
              <a:latin typeface="Comic Sans MS" panose="030F0702030302020204" pitchFamily="66" charset="0"/>
              <a:ea typeface="隶书" panose="02010509060101010101" pitchFamily="49" charset="-122"/>
            </a:endParaRPr>
          </a:p>
        </p:txBody>
      </p:sp>
      <p:sp>
        <p:nvSpPr>
          <p:cNvPr id="20485" name="Text Box 6"/>
          <p:cNvSpPr txBox="1"/>
          <p:nvPr/>
        </p:nvSpPr>
        <p:spPr>
          <a:xfrm>
            <a:off x="0" y="1534795"/>
            <a:ext cx="10871835" cy="34766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eaLnBrk="1" hangingPunct="1">
              <a:spcBef>
                <a:spcPct val="50000"/>
              </a:spcBef>
            </a:pPr>
            <a:r>
              <a:rPr lang="en-US" altLang="zh-CN" sz="4000" b="1" dirty="0">
                <a:solidFill>
                  <a:srgbClr val="FF0000"/>
                </a:solidFill>
                <a:latin typeface="Comic Sans MS" panose="030F0702030302020204" pitchFamily="66" charset="0"/>
                <a:ea typeface="方正清刻本悦宋简体" panose="02000000000000000000" charset="-122"/>
                <a:cs typeface="Comic Sans MS" panose="030F0702030302020204" pitchFamily="66" charset="0"/>
              </a:rPr>
              <a:t>Cr</a:t>
            </a:r>
            <a:r>
              <a:rPr lang="en-US" altLang="zh-CN" sz="4000" b="1" u="sng" dirty="0">
                <a:solidFill>
                  <a:srgbClr val="FF0000"/>
                </a:solidFill>
                <a:latin typeface="Comic Sans MS" panose="030F0702030302020204" pitchFamily="66" charset="0"/>
                <a:ea typeface="方正清刻本悦宋简体" panose="02000000000000000000" charset="-122"/>
                <a:cs typeface="Comic Sans MS" panose="030F0702030302020204" pitchFamily="66" charset="0"/>
              </a:rPr>
              <a:t>a</a:t>
            </a:r>
            <a:r>
              <a:rPr lang="en-US" altLang="zh-CN" sz="4000" b="1" dirty="0">
                <a:solidFill>
                  <a:srgbClr val="FF0000"/>
                </a:solidFill>
                <a:latin typeface="Comic Sans MS" panose="030F0702030302020204" pitchFamily="66" charset="0"/>
                <a:ea typeface="方正清刻本悦宋简体" panose="02000000000000000000" charset="-122"/>
                <a:cs typeface="Comic Sans MS" panose="030F0702030302020204" pitchFamily="66" charset="0"/>
              </a:rPr>
              <a:t>nes, cranes</a:t>
            </a:r>
            <a:r>
              <a:rPr lang="en-US" altLang="zh-CN" sz="4000" b="1" dirty="0">
                <a:latin typeface="Comic Sans MS" panose="030F0702030302020204" pitchFamily="66" charset="0"/>
                <a:ea typeface="方正清刻本悦宋简体" panose="02000000000000000000" charset="-122"/>
                <a:cs typeface="Comic Sans MS" panose="030F0702030302020204" pitchFamily="66" charset="0"/>
              </a:rPr>
              <a:t>, they have long legs</a:t>
            </a:r>
            <a:endParaRPr lang="en-US" altLang="zh-CN" sz="4000" b="1" dirty="0">
              <a:latin typeface="Comic Sans MS" panose="030F0702030302020204" pitchFamily="66" charset="0"/>
              <a:ea typeface="方正清刻本悦宋简体" panose="02000000000000000000" charset="-122"/>
              <a:cs typeface="Comic Sans MS" panose="030F0702030302020204" pitchFamily="66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zh-CN" sz="4000" b="1" dirty="0">
                <a:solidFill>
                  <a:srgbClr val="7030A0"/>
                </a:solidFill>
                <a:latin typeface="Comic Sans MS" panose="030F0702030302020204" pitchFamily="66" charset="0"/>
                <a:ea typeface="方正清刻本悦宋简体" panose="02000000000000000000" charset="-122"/>
                <a:cs typeface="Comic Sans MS" panose="030F0702030302020204" pitchFamily="66" charset="0"/>
              </a:rPr>
              <a:t>Swans ,sw</a:t>
            </a:r>
            <a:r>
              <a:rPr lang="en-US" altLang="zh-CN" sz="4000" b="1" u="sng" dirty="0">
                <a:solidFill>
                  <a:srgbClr val="7030A0"/>
                </a:solidFill>
                <a:latin typeface="Comic Sans MS" panose="030F0702030302020204" pitchFamily="66" charset="0"/>
                <a:ea typeface="方正清刻本悦宋简体" panose="02000000000000000000" charset="-122"/>
                <a:cs typeface="Comic Sans MS" panose="030F0702030302020204" pitchFamily="66" charset="0"/>
              </a:rPr>
              <a:t>a</a:t>
            </a:r>
            <a:r>
              <a:rPr lang="en-US" altLang="zh-CN" sz="4000" b="1" dirty="0">
                <a:solidFill>
                  <a:srgbClr val="7030A0"/>
                </a:solidFill>
                <a:latin typeface="Comic Sans MS" panose="030F0702030302020204" pitchFamily="66" charset="0"/>
                <a:ea typeface="方正清刻本悦宋简体" panose="02000000000000000000" charset="-122"/>
                <a:cs typeface="Comic Sans MS" panose="030F0702030302020204" pitchFamily="66" charset="0"/>
              </a:rPr>
              <a:t>ns</a:t>
            </a:r>
            <a:r>
              <a:rPr lang="en-US" altLang="zh-CN" sz="4000" b="1" dirty="0">
                <a:latin typeface="Comic Sans MS" panose="030F0702030302020204" pitchFamily="66" charset="0"/>
                <a:ea typeface="方正清刻本悦宋简体" panose="02000000000000000000" charset="-122"/>
                <a:cs typeface="Comic Sans MS" panose="030F0702030302020204" pitchFamily="66" charset="0"/>
              </a:rPr>
              <a:t>, they have white </a:t>
            </a:r>
            <a:r>
              <a:rPr lang="en-US" altLang="zh-CN" sz="4000" b="1" dirty="0">
                <a:solidFill>
                  <a:srgbClr val="C00000"/>
                </a:solidFill>
                <a:latin typeface="Comic Sans MS" panose="030F0702030302020204" pitchFamily="66" charset="0"/>
                <a:ea typeface="方正清刻本悦宋简体" panose="02000000000000000000" charset="-122"/>
                <a:cs typeface="Comic Sans MS" panose="030F0702030302020204" pitchFamily="66" charset="0"/>
              </a:rPr>
              <a:t>f</a:t>
            </a:r>
            <a:r>
              <a:rPr lang="en-US" altLang="zh-CN" sz="4000" b="1" u="sng" dirty="0">
                <a:solidFill>
                  <a:srgbClr val="C00000"/>
                </a:solidFill>
                <a:latin typeface="Comic Sans MS" panose="030F0702030302020204" pitchFamily="66" charset="0"/>
                <a:ea typeface="方正清刻本悦宋简体" panose="02000000000000000000" charset="-122"/>
                <a:cs typeface="Comic Sans MS" panose="030F0702030302020204" pitchFamily="66" charset="0"/>
              </a:rPr>
              <a:t>ea</a:t>
            </a:r>
            <a:r>
              <a:rPr lang="en-US" altLang="zh-CN" sz="4000" b="1" dirty="0">
                <a:solidFill>
                  <a:srgbClr val="C00000"/>
                </a:solidFill>
                <a:latin typeface="Comic Sans MS" panose="030F0702030302020204" pitchFamily="66" charset="0"/>
                <a:ea typeface="方正清刻本悦宋简体" panose="02000000000000000000" charset="-122"/>
                <a:cs typeface="Comic Sans MS" panose="030F0702030302020204" pitchFamily="66" charset="0"/>
              </a:rPr>
              <a:t>thers</a:t>
            </a:r>
            <a:endParaRPr lang="en-US" altLang="zh-CN" sz="4000" b="1" dirty="0">
              <a:latin typeface="Comic Sans MS" panose="030F0702030302020204" pitchFamily="66" charset="0"/>
              <a:ea typeface="方正清刻本悦宋简体" panose="02000000000000000000" charset="-122"/>
              <a:cs typeface="Comic Sans MS" panose="030F0702030302020204" pitchFamily="66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zh-CN" sz="4000" b="1" dirty="0">
                <a:solidFill>
                  <a:srgbClr val="00B050"/>
                </a:solidFill>
                <a:latin typeface="Comic Sans MS" panose="030F0702030302020204" pitchFamily="66" charset="0"/>
                <a:ea typeface="方正清刻本悦宋简体" panose="02000000000000000000" charset="-122"/>
                <a:cs typeface="Comic Sans MS" panose="030F0702030302020204" pitchFamily="66" charset="0"/>
              </a:rPr>
              <a:t>Sp</a:t>
            </a:r>
            <a:r>
              <a:rPr lang="en-US" altLang="zh-CN" sz="4000" b="1" u="sng" dirty="0">
                <a:solidFill>
                  <a:srgbClr val="00B050"/>
                </a:solidFill>
                <a:latin typeface="Comic Sans MS" panose="030F0702030302020204" pitchFamily="66" charset="0"/>
                <a:ea typeface="方正清刻本悦宋简体" panose="02000000000000000000" charset="-122"/>
                <a:cs typeface="Comic Sans MS" panose="030F0702030302020204" pitchFamily="66" charset="0"/>
              </a:rPr>
              <a:t>a</a:t>
            </a:r>
            <a:r>
              <a:rPr lang="en-US" altLang="zh-CN" sz="4000" b="1" dirty="0">
                <a:solidFill>
                  <a:srgbClr val="00B050"/>
                </a:solidFill>
                <a:latin typeface="Comic Sans MS" panose="030F0702030302020204" pitchFamily="66" charset="0"/>
                <a:ea typeface="方正清刻本悦宋简体" panose="02000000000000000000" charset="-122"/>
                <a:cs typeface="Comic Sans MS" panose="030F0702030302020204" pitchFamily="66" charset="0"/>
              </a:rPr>
              <a:t>rr</a:t>
            </a:r>
            <a:r>
              <a:rPr lang="en-US" altLang="zh-CN" sz="4000" b="1" u="sng" dirty="0">
                <a:solidFill>
                  <a:srgbClr val="00B050"/>
                </a:solidFill>
                <a:latin typeface="Comic Sans MS" panose="030F0702030302020204" pitchFamily="66" charset="0"/>
                <a:ea typeface="方正清刻本悦宋简体" panose="02000000000000000000" charset="-122"/>
                <a:cs typeface="Comic Sans MS" panose="030F0702030302020204" pitchFamily="66" charset="0"/>
              </a:rPr>
              <a:t>ow</a:t>
            </a:r>
            <a:r>
              <a:rPr lang="en-US" altLang="zh-CN" sz="4000" b="1" dirty="0">
                <a:solidFill>
                  <a:srgbClr val="00B050"/>
                </a:solidFill>
                <a:latin typeface="Comic Sans MS" panose="030F0702030302020204" pitchFamily="66" charset="0"/>
                <a:ea typeface="方正清刻本悦宋简体" panose="02000000000000000000" charset="-122"/>
                <a:cs typeface="Comic Sans MS" panose="030F0702030302020204" pitchFamily="66" charset="0"/>
              </a:rPr>
              <a:t>s, sparrows</a:t>
            </a:r>
            <a:r>
              <a:rPr lang="en-US" altLang="zh-CN" sz="4000" b="1" dirty="0">
                <a:latin typeface="Comic Sans MS" panose="030F0702030302020204" pitchFamily="66" charset="0"/>
                <a:ea typeface="方正清刻本悦宋简体" panose="02000000000000000000" charset="-122"/>
                <a:cs typeface="Comic Sans MS" panose="030F0702030302020204" pitchFamily="66" charset="0"/>
              </a:rPr>
              <a:t>, they have small wings</a:t>
            </a:r>
            <a:endParaRPr lang="en-US" altLang="zh-CN" sz="4000" b="1" dirty="0">
              <a:latin typeface="Comic Sans MS" panose="030F0702030302020204" pitchFamily="66" charset="0"/>
              <a:ea typeface="方正清刻本悦宋简体" panose="02000000000000000000" charset="-122"/>
              <a:cs typeface="Comic Sans MS" panose="030F0702030302020204" pitchFamily="66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zh-CN" sz="4000" b="1" dirty="0">
                <a:solidFill>
                  <a:srgbClr val="0070C0"/>
                </a:solidFill>
                <a:latin typeface="Comic Sans MS" panose="030F0702030302020204" pitchFamily="66" charset="0"/>
                <a:ea typeface="方正清刻本悦宋简体" panose="02000000000000000000" charset="-122"/>
                <a:cs typeface="Comic Sans MS" panose="030F0702030302020204" pitchFamily="66" charset="0"/>
              </a:rPr>
              <a:t>Eagles, </a:t>
            </a:r>
            <a:r>
              <a:rPr lang="en-US" altLang="zh-CN" sz="4000" b="1" u="sng" dirty="0">
                <a:solidFill>
                  <a:srgbClr val="0070C0"/>
                </a:solidFill>
                <a:latin typeface="Comic Sans MS" panose="030F0702030302020204" pitchFamily="66" charset="0"/>
                <a:ea typeface="方正清刻本悦宋简体" panose="02000000000000000000" charset="-122"/>
                <a:cs typeface="Comic Sans MS" panose="030F0702030302020204" pitchFamily="66" charset="0"/>
              </a:rPr>
              <a:t>ea</a:t>
            </a:r>
            <a:r>
              <a:rPr lang="en-US" altLang="zh-CN" sz="4000" b="1" dirty="0">
                <a:solidFill>
                  <a:srgbClr val="0070C0"/>
                </a:solidFill>
                <a:latin typeface="Comic Sans MS" panose="030F0702030302020204" pitchFamily="66" charset="0"/>
                <a:ea typeface="方正清刻本悦宋简体" panose="02000000000000000000" charset="-122"/>
                <a:cs typeface="Comic Sans MS" panose="030F0702030302020204" pitchFamily="66" charset="0"/>
              </a:rPr>
              <a:t>gles</a:t>
            </a:r>
            <a:r>
              <a:rPr lang="en-US" altLang="zh-CN" sz="4000" b="1" dirty="0">
                <a:latin typeface="Comic Sans MS" panose="030F0702030302020204" pitchFamily="66" charset="0"/>
                <a:ea typeface="方正清刻本悦宋简体" panose="02000000000000000000" charset="-122"/>
                <a:cs typeface="Comic Sans MS" panose="030F0702030302020204" pitchFamily="66" charset="0"/>
              </a:rPr>
              <a:t>, they have </a:t>
            </a:r>
            <a:r>
              <a:rPr lang="en-US" altLang="zh-CN" sz="4000" b="1" dirty="0">
                <a:solidFill>
                  <a:srgbClr val="C00000"/>
                </a:solidFill>
                <a:latin typeface="Comic Sans MS" panose="030F0702030302020204" pitchFamily="66" charset="0"/>
                <a:ea typeface="方正清刻本悦宋简体" panose="02000000000000000000" charset="-122"/>
                <a:cs typeface="Comic Sans MS" panose="030F0702030302020204" pitchFamily="66" charset="0"/>
              </a:rPr>
              <a:t>broad w</a:t>
            </a:r>
            <a:r>
              <a:rPr lang="en-US" altLang="zh-CN" sz="4000" b="1" u="sng" dirty="0">
                <a:solidFill>
                  <a:srgbClr val="C00000"/>
                </a:solidFill>
                <a:latin typeface="Comic Sans MS" panose="030F0702030302020204" pitchFamily="66" charset="0"/>
                <a:ea typeface="方正清刻本悦宋简体" panose="02000000000000000000" charset="-122"/>
                <a:cs typeface="Comic Sans MS" panose="030F0702030302020204" pitchFamily="66" charset="0"/>
              </a:rPr>
              <a:t>ing</a:t>
            </a:r>
            <a:r>
              <a:rPr lang="en-US" altLang="zh-CN" sz="4000" b="1" dirty="0">
                <a:solidFill>
                  <a:srgbClr val="C00000"/>
                </a:solidFill>
                <a:latin typeface="Comic Sans MS" panose="030F0702030302020204" pitchFamily="66" charset="0"/>
                <a:ea typeface="方正清刻本悦宋简体" panose="02000000000000000000" charset="-122"/>
                <a:cs typeface="Comic Sans MS" panose="030F0702030302020204" pitchFamily="66" charset="0"/>
              </a:rPr>
              <a:t>s</a:t>
            </a:r>
            <a:endParaRPr lang="en-US" altLang="zh-CN" sz="4000" b="1" dirty="0">
              <a:solidFill>
                <a:srgbClr val="C00000"/>
              </a:solidFill>
              <a:latin typeface="Comic Sans MS" panose="030F0702030302020204" pitchFamily="66" charset="0"/>
              <a:ea typeface="方正清刻本悦宋简体" panose="02000000000000000000" charset="-122"/>
              <a:cs typeface="Comic Sans MS" panose="030F0702030302020204" pitchFamily="66" charset="0"/>
            </a:endParaRPr>
          </a:p>
        </p:txBody>
      </p:sp>
      <p:pic>
        <p:nvPicPr>
          <p:cNvPr id="6" name="chant轻松活泼_20211121134039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9333230" y="5355590"/>
            <a:ext cx="993140" cy="927100"/>
          </a:xfrm>
          <a:prstGeom prst="rect">
            <a:avLst/>
          </a:prstGeom>
        </p:spPr>
      </p:pic>
      <p:pic>
        <p:nvPicPr>
          <p:cNvPr id="22532" name="Picture 5" descr="7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26395" y="0"/>
            <a:ext cx="1705610" cy="18103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33" name="Picture 7" descr="4e5a4dadcf54cd104a36d6e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21670" y="3481070"/>
            <a:ext cx="1518285" cy="17710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34" name="Picture 11" descr="04485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79735" y="1774190"/>
            <a:ext cx="1760220" cy="17068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35" name="Picture 9" descr="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40365" y="5252085"/>
            <a:ext cx="1625600" cy="16059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9156" name="TextBox 3"/>
          <p:cNvSpPr txBox="1"/>
          <p:nvPr/>
        </p:nvSpPr>
        <p:spPr>
          <a:xfrm>
            <a:off x="379730" y="3909695"/>
            <a:ext cx="202120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eaLnBrk="1" hangingPunct="1"/>
            <a:r>
              <a:rPr lang="en-US" altLang="zh-CN" sz="2800" b="1" dirty="0">
                <a:latin typeface="Arial" panose="020B0604020202020204" pitchFamily="34" charset="0"/>
                <a:ea typeface="隶书" panose="02010509060101010101" pitchFamily="49" charset="-122"/>
              </a:rPr>
              <a:t>/’sp</a:t>
            </a:r>
            <a:r>
              <a:rPr lang="en-US" altLang="zh-CN" sz="2800" u="sng" dirty="0">
                <a:solidFill>
                  <a:srgbClr val="00B050"/>
                </a:solidFill>
                <a:latin typeface="Arial" panose="020B0604020202020204" pitchFamily="34" charset="0"/>
                <a:ea typeface="隶书" panose="02010509060101010101" pitchFamily="49" charset="-122"/>
              </a:rPr>
              <a:t>æ</a:t>
            </a:r>
            <a:r>
              <a:rPr lang="en-US" altLang="zh-CN" sz="2800" b="1" dirty="0">
                <a:latin typeface="Arial" panose="020B0604020202020204" pitchFamily="34" charset="0"/>
                <a:ea typeface="隶书" panose="02010509060101010101" pitchFamily="49" charset="-122"/>
              </a:rPr>
              <a:t>r</a:t>
            </a:r>
            <a:r>
              <a:rPr lang="en-US" altLang="zh-CN" sz="2800" u="sng" dirty="0">
                <a:solidFill>
                  <a:srgbClr val="00B050"/>
                </a:solidFill>
                <a:latin typeface="Arial" panose="020B0604020202020204" pitchFamily="34" charset="0"/>
                <a:ea typeface="隶书" panose="02010509060101010101" pitchFamily="49" charset="-122"/>
              </a:rPr>
              <a:t>əu</a:t>
            </a:r>
            <a:r>
              <a:rPr lang="en-US" altLang="zh-CN" sz="2800" b="1" dirty="0">
                <a:latin typeface="Arial" panose="020B0604020202020204" pitchFamily="34" charset="0"/>
                <a:ea typeface="隶书" panose="02010509060101010101" pitchFamily="49" charset="-122"/>
              </a:rPr>
              <a:t>/</a:t>
            </a:r>
            <a:endParaRPr lang="en-US" altLang="zh-CN" sz="2800" b="1" dirty="0">
              <a:latin typeface="Arial" panose="020B0604020202020204" pitchFamily="34" charset="0"/>
              <a:ea typeface="隶书" panose="02010509060101010101" pitchFamily="49" charset="-122"/>
            </a:endParaRPr>
          </a:p>
        </p:txBody>
      </p:sp>
      <p:sp>
        <p:nvSpPr>
          <p:cNvPr id="51205" name="TextBox 4"/>
          <p:cNvSpPr txBox="1"/>
          <p:nvPr/>
        </p:nvSpPr>
        <p:spPr>
          <a:xfrm>
            <a:off x="2241868" y="4902200"/>
            <a:ext cx="3063875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en-US" altLang="zh-CN" sz="3200" b="1" dirty="0">
                <a:latin typeface="Arial" panose="020B0604020202020204" pitchFamily="34" charset="0"/>
                <a:ea typeface="隶书" panose="02010509060101010101" pitchFamily="49" charset="-122"/>
              </a:rPr>
              <a:t>/’</a:t>
            </a:r>
            <a:r>
              <a:rPr lang="en-US" altLang="zh-CN" sz="3200" b="1" u="sng" dirty="0">
                <a:solidFill>
                  <a:srgbClr val="0070C0"/>
                </a:solidFill>
                <a:latin typeface="Arial" panose="020B0604020202020204" pitchFamily="34" charset="0"/>
                <a:ea typeface="隶书" panose="02010509060101010101" pitchFamily="49" charset="-122"/>
              </a:rPr>
              <a:t>i:</a:t>
            </a:r>
            <a:r>
              <a:rPr lang="en-US" altLang="zh-CN" sz="3200" b="1" dirty="0">
                <a:latin typeface="Arial" panose="020B0604020202020204" pitchFamily="34" charset="0"/>
                <a:ea typeface="隶书" panose="02010509060101010101" pitchFamily="49" charset="-122"/>
              </a:rPr>
              <a:t>gl/</a:t>
            </a:r>
            <a:endParaRPr lang="en-US" altLang="zh-CN" sz="3200" b="1" dirty="0">
              <a:latin typeface="Arial" panose="020B0604020202020204" pitchFamily="34" charset="0"/>
              <a:ea typeface="隶书" panose="02010509060101010101" pitchFamily="49" charset="-122"/>
            </a:endParaRPr>
          </a:p>
        </p:txBody>
      </p:sp>
      <p:sp>
        <p:nvSpPr>
          <p:cNvPr id="48132" name="TextBox 1"/>
          <p:cNvSpPr txBox="1"/>
          <p:nvPr/>
        </p:nvSpPr>
        <p:spPr>
          <a:xfrm>
            <a:off x="141923" y="2078355"/>
            <a:ext cx="2100262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en-US" altLang="zh-CN" sz="3200" b="1" dirty="0">
                <a:latin typeface="Arial" panose="020B0604020202020204" pitchFamily="34" charset="0"/>
                <a:ea typeface="隶书" panose="02010509060101010101" pitchFamily="49" charset="-122"/>
              </a:rPr>
              <a:t>/kr</a:t>
            </a:r>
            <a:r>
              <a:rPr lang="en-US" altLang="zh-CN" sz="3200" b="1" u="sng" dirty="0">
                <a:solidFill>
                  <a:srgbClr val="FF0000"/>
                </a:solidFill>
                <a:latin typeface="Arial" panose="020B0604020202020204" pitchFamily="34" charset="0"/>
                <a:ea typeface="隶书" panose="02010509060101010101" pitchFamily="49" charset="-122"/>
              </a:rPr>
              <a:t>ei</a:t>
            </a:r>
            <a:r>
              <a:rPr lang="en-US" altLang="zh-CN" sz="3200" b="1" dirty="0">
                <a:latin typeface="Arial" panose="020B0604020202020204" pitchFamily="34" charset="0"/>
                <a:ea typeface="隶书" panose="02010509060101010101" pitchFamily="49" charset="-122"/>
              </a:rPr>
              <a:t>n/</a:t>
            </a:r>
            <a:endParaRPr lang="en-US" altLang="zh-CN" sz="3200" b="1" dirty="0">
              <a:latin typeface="Arial" panose="020B0604020202020204" pitchFamily="34" charset="0"/>
              <a:ea typeface="隶书" panose="02010509060101010101" pitchFamily="49" charset="-122"/>
            </a:endParaRPr>
          </a:p>
        </p:txBody>
      </p:sp>
      <p:sp>
        <p:nvSpPr>
          <p:cNvPr id="50180" name="TextBox 3"/>
          <p:cNvSpPr txBox="1"/>
          <p:nvPr/>
        </p:nvSpPr>
        <p:spPr>
          <a:xfrm>
            <a:off x="1873250" y="2884805"/>
            <a:ext cx="1550670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eaLnBrk="1" hangingPunct="1"/>
            <a:r>
              <a:rPr lang="en-US" altLang="zh-CN" sz="3600" b="1" dirty="0">
                <a:latin typeface="Arial" panose="020B0604020202020204" pitchFamily="34" charset="0"/>
                <a:ea typeface="隶书" panose="02010509060101010101" pitchFamily="49" charset="-122"/>
              </a:rPr>
              <a:t>/sw</a:t>
            </a:r>
            <a:r>
              <a:rPr lang="en-US" altLang="zh-CN" sz="2400" b="1" u="sng" dirty="0">
                <a:solidFill>
                  <a:srgbClr val="FF0000"/>
                </a:solidFill>
                <a:latin typeface="Arial" panose="020B0604020202020204" pitchFamily="34" charset="0"/>
                <a:ea typeface="隶书" panose="02010509060101010101" pitchFamily="49" charset="-122"/>
              </a:rPr>
              <a:t>D</a:t>
            </a:r>
            <a:r>
              <a:rPr lang="en-US" altLang="zh-CN" sz="3600" b="1" dirty="0">
                <a:latin typeface="Arial" panose="020B0604020202020204" pitchFamily="34" charset="0"/>
                <a:ea typeface="隶书" panose="02010509060101010101" pitchFamily="49" charset="-122"/>
              </a:rPr>
              <a:t>n/</a:t>
            </a:r>
            <a:endParaRPr lang="en-US" altLang="zh-CN" sz="3600" b="1" dirty="0">
              <a:latin typeface="Arial" panose="020B0604020202020204" pitchFamily="34" charset="0"/>
              <a:ea typeface="隶书" panose="02010509060101010101" pitchFamily="49" charset="-122"/>
            </a:endParaRPr>
          </a:p>
        </p:txBody>
      </p:sp>
      <p:sp>
        <p:nvSpPr>
          <p:cNvPr id="2" name="TextBox 3"/>
          <p:cNvSpPr txBox="1"/>
          <p:nvPr/>
        </p:nvSpPr>
        <p:spPr>
          <a:xfrm>
            <a:off x="8068310" y="2950845"/>
            <a:ext cx="2258060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eaLnBrk="1" hangingPunct="1"/>
            <a:r>
              <a:rPr lang="en-US" altLang="zh-CN" sz="3600" b="1" dirty="0">
                <a:latin typeface="Arial" panose="020B0604020202020204" pitchFamily="34" charset="0"/>
                <a:ea typeface="隶书" panose="02010509060101010101" pitchFamily="49" charset="-122"/>
              </a:rPr>
              <a:t>/ˈf</a:t>
            </a:r>
            <a:r>
              <a:rPr lang="en-US" altLang="zh-CN" sz="3600" b="1" dirty="0">
                <a:solidFill>
                  <a:srgbClr val="C00000"/>
                </a:solidFill>
                <a:latin typeface="Arial" panose="020B0604020202020204" pitchFamily="34" charset="0"/>
                <a:ea typeface="隶书" panose="02010509060101010101" pitchFamily="49" charset="-122"/>
              </a:rPr>
              <a:t>e</a:t>
            </a:r>
            <a:r>
              <a:rPr lang="en-US" altLang="zh-CN" sz="3600" b="1" dirty="0">
                <a:latin typeface="Arial" panose="020B0604020202020204" pitchFamily="34" charset="0"/>
                <a:ea typeface="隶书" panose="02010509060101010101" pitchFamily="49" charset="-122"/>
              </a:rPr>
              <a:t>ðər/</a:t>
            </a:r>
            <a:endParaRPr lang="en-US" altLang="zh-CN" sz="3600" b="1" dirty="0">
              <a:latin typeface="Arial" panose="020B0604020202020204" pitchFamily="34" charset="0"/>
              <a:ea typeface="隶书" panose="02010509060101010101" pitchFamily="49" charset="-122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6504305" y="4840605"/>
            <a:ext cx="1784350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eaLnBrk="1" hangingPunct="1"/>
            <a:r>
              <a:rPr lang="en-US" altLang="zh-CN" sz="3600" b="1" dirty="0">
                <a:latin typeface="Arial" panose="020B0604020202020204" pitchFamily="34" charset="0"/>
                <a:ea typeface="隶书" panose="02010509060101010101" pitchFamily="49" charset="-122"/>
              </a:rPr>
              <a:t>/br</a:t>
            </a:r>
            <a:r>
              <a:rPr lang="en-US" altLang="zh-CN" sz="3600" b="1" dirty="0">
                <a:solidFill>
                  <a:srgbClr val="C00000"/>
                </a:solidFill>
                <a:latin typeface="Arial" panose="020B0604020202020204" pitchFamily="34" charset="0"/>
                <a:ea typeface="隶书" panose="02010509060101010101" pitchFamily="49" charset="-122"/>
              </a:rPr>
              <a:t>ɔː</a:t>
            </a:r>
            <a:r>
              <a:rPr lang="en-US" altLang="zh-CN" sz="3600" b="1" dirty="0">
                <a:latin typeface="Arial" panose="020B0604020202020204" pitchFamily="34" charset="0"/>
                <a:ea typeface="隶书" panose="02010509060101010101" pitchFamily="49" charset="-122"/>
              </a:rPr>
              <a:t>d/</a:t>
            </a:r>
            <a:endParaRPr lang="en-US" altLang="zh-CN" sz="3600" b="1" dirty="0">
              <a:latin typeface="Arial" panose="020B0604020202020204" pitchFamily="34" charset="0"/>
              <a:ea typeface="隶书" panose="02010509060101010101" pitchFamily="49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181975" y="4871720"/>
            <a:ext cx="1550670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eaLnBrk="1" hangingPunct="1"/>
            <a:r>
              <a:rPr lang="en-US" altLang="zh-CN" sz="3600" b="1" dirty="0">
                <a:latin typeface="Arial" panose="020B0604020202020204" pitchFamily="34" charset="0"/>
                <a:ea typeface="隶书" panose="02010509060101010101" pitchFamily="49" charset="-122"/>
              </a:rPr>
              <a:t>/w</a:t>
            </a:r>
            <a:r>
              <a:rPr lang="en-US" altLang="zh-CN" sz="3600" b="1" dirty="0">
                <a:solidFill>
                  <a:srgbClr val="C00000"/>
                </a:solidFill>
                <a:latin typeface="Arial" panose="020B0604020202020204" pitchFamily="34" charset="0"/>
                <a:ea typeface="隶书" panose="02010509060101010101" pitchFamily="49" charset="-122"/>
              </a:rPr>
              <a:t>ɪŋ</a:t>
            </a:r>
            <a:r>
              <a:rPr lang="en-US" altLang="zh-CN" sz="3600" b="1" dirty="0">
                <a:latin typeface="Arial" panose="020B0604020202020204" pitchFamily="34" charset="0"/>
                <a:ea typeface="隶书" panose="02010509060101010101" pitchFamily="49" charset="-122"/>
              </a:rPr>
              <a:t>/</a:t>
            </a:r>
            <a:endParaRPr lang="en-US" altLang="zh-CN" sz="3600" b="1" dirty="0">
              <a:latin typeface="Arial" panose="020B0604020202020204" pitchFamily="34" charset="0"/>
              <a:ea typeface="隶书" panose="02010509060101010101" pitchFamily="49" charset="-122"/>
            </a:endParaRPr>
          </a:p>
        </p:txBody>
      </p:sp>
    </p:spTree>
    <p:custDataLst>
      <p:tags r:id="rId8"/>
    </p:custDataLst>
  </p:cSld>
  <p:clrMapOvr>
    <a:masterClrMapping/>
  </p:clrMapOvr>
  <p:timing>
    <p:tnLst>
      <p:par>
        <p:cTn id="1" dur="indefinite" restart="never" nodeType="tmRoot">
          <p:childTnLst>
            <p:audio>
              <p:cMediaNode vol="99000">
                <p:cTn id="2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3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435610" y="228600"/>
            <a:ext cx="6009005" cy="882015"/>
          </a:xfrm>
          <a:prstGeom prst="rect">
            <a:avLst/>
          </a:prstGeom>
        </p:spPr>
        <p:txBody>
          <a:bodyPr vert="horz" lIns="101600" tIns="38100" rIns="76200" bIns="38100" rtlCol="0" anchor="ctr" anchorCtr="0"/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Arial" panose="020B0604020202020204" pitchFamily="34" charset="0"/>
              </a:defRPr>
            </a:lvl1pPr>
          </a:lstStyle>
          <a:p>
            <a:pPr algn="just"/>
            <a:r>
              <a:rPr lang="en-US" altLang="zh-CN" dirty="0">
                <a:solidFill>
                  <a:srgbClr val="7030A0"/>
                </a:solidFill>
                <a:latin typeface="方正清刻本悦宋简体" panose="02000000000000000000" charset="-122"/>
                <a:ea typeface="方正清刻本悦宋简体" panose="02000000000000000000" charset="-122"/>
              </a:rPr>
              <a:t>Know the looks of birds</a:t>
            </a:r>
            <a:endParaRPr lang="en-US" altLang="zh-CN" dirty="0">
              <a:solidFill>
                <a:srgbClr val="7030A0"/>
              </a:solidFill>
              <a:latin typeface="方正清刻本悦宋简体" panose="02000000000000000000" charset="-122"/>
              <a:ea typeface="方正清刻本悦宋简体" panose="02000000000000000000" charset="-122"/>
            </a:endParaRPr>
          </a:p>
        </p:txBody>
      </p:sp>
      <p:pic>
        <p:nvPicPr>
          <p:cNvPr id="19458" name="Picture 2" descr="sparrow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0415" y="1304608"/>
            <a:ext cx="5664200" cy="42481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291" name="Rectangle 3"/>
          <p:cNvSpPr/>
          <p:nvPr/>
        </p:nvSpPr>
        <p:spPr>
          <a:xfrm>
            <a:off x="780098" y="896620"/>
            <a:ext cx="5688012" cy="2519363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p>
            <a:endParaRPr lang="zh-CN" altLang="en-US" dirty="0">
              <a:latin typeface="Comic Sans MS" panose="030F0702030302020204" pitchFamily="66" charset="0"/>
            </a:endParaRPr>
          </a:p>
        </p:txBody>
      </p:sp>
      <p:sp>
        <p:nvSpPr>
          <p:cNvPr id="19460" name="Text Box 4"/>
          <p:cNvSpPr txBox="1"/>
          <p:nvPr/>
        </p:nvSpPr>
        <p:spPr>
          <a:xfrm>
            <a:off x="909955" y="5459095"/>
            <a:ext cx="598741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zh-CN" altLang="en-US" sz="3200" dirty="0">
                <a:latin typeface="Times New Roman" panose="02020603050405020304" charset="0"/>
                <a:cs typeface="Times New Roman" panose="02020603050405020304" charset="0"/>
              </a:rPr>
              <a:t>It's a ____, because </a:t>
            </a:r>
            <a:r>
              <a:rPr lang="en-US" altLang="zh-CN" sz="3200" dirty="0">
                <a:latin typeface="Times New Roman" panose="02020603050405020304" charset="0"/>
                <a:cs typeface="Times New Roman" panose="02020603050405020304" charset="0"/>
              </a:rPr>
              <a:t>......</a:t>
            </a:r>
            <a:endParaRPr lang="en-US" altLang="zh-CN" sz="32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9173971" y="208752"/>
            <a:ext cx="2605405" cy="9220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sp</a:t>
            </a:r>
            <a:r>
              <a:rPr kumimoji="0" lang="en-US" altLang="zh-CN" sz="5400" b="1" i="0" u="sng" strike="noStrike" kern="1200" cap="none" spc="0" normalizeH="0" baseline="0" noProof="0" dirty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a</a:t>
            </a:r>
            <a:r>
              <a:rPr kumimoji="0" lang="en-US" altLang="zh-CN" sz="5400" b="1" i="0" u="none" strike="noStrike" kern="1200" cap="none" spc="0" normalizeH="0" baseline="0" noProof="0" dirty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rr</a:t>
            </a:r>
            <a:r>
              <a:rPr kumimoji="0" lang="en-US" altLang="zh-CN" sz="5400" b="1" i="0" u="sng" strike="noStrike" kern="1200" cap="none" spc="0" normalizeH="0" baseline="0" noProof="0" dirty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ow</a:t>
            </a:r>
            <a:endParaRPr kumimoji="0" lang="en-US" altLang="zh-CN" sz="5400" b="1" i="0" u="sng" strike="noStrike" kern="1200" cap="none" spc="0" normalizeH="0" baseline="0" noProof="0" dirty="0">
              <a:ln w="11430"/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9156" name="TextBox 3"/>
          <p:cNvSpPr txBox="1"/>
          <p:nvPr/>
        </p:nvSpPr>
        <p:spPr>
          <a:xfrm>
            <a:off x="9570085" y="1003935"/>
            <a:ext cx="202120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eaLnBrk="1" hangingPunct="1"/>
            <a:r>
              <a:rPr lang="en-US" altLang="zh-CN" sz="3200" b="1" dirty="0">
                <a:latin typeface="Arial" panose="020B0604020202020204" pitchFamily="34" charset="0"/>
                <a:ea typeface="隶书" panose="02010509060101010101" pitchFamily="49" charset="-122"/>
              </a:rPr>
              <a:t>/’sp</a:t>
            </a:r>
            <a:r>
              <a:rPr lang="en-US" altLang="zh-CN" sz="3200" u="sng" dirty="0">
                <a:solidFill>
                  <a:srgbClr val="FF0000"/>
                </a:solidFill>
                <a:latin typeface="Arial" panose="020B0604020202020204" pitchFamily="34" charset="0"/>
                <a:ea typeface="隶书" panose="02010509060101010101" pitchFamily="49" charset="-122"/>
              </a:rPr>
              <a:t>æ</a:t>
            </a:r>
            <a:r>
              <a:rPr lang="en-US" altLang="zh-CN" sz="3200" b="1" dirty="0">
                <a:latin typeface="Arial" panose="020B0604020202020204" pitchFamily="34" charset="0"/>
                <a:ea typeface="隶书" panose="02010509060101010101" pitchFamily="49" charset="-122"/>
              </a:rPr>
              <a:t>r</a:t>
            </a:r>
            <a:r>
              <a:rPr lang="en-US" altLang="zh-CN" sz="3200" u="sng" dirty="0">
                <a:solidFill>
                  <a:srgbClr val="FF0000"/>
                </a:solidFill>
                <a:latin typeface="Arial" panose="020B0604020202020204" pitchFamily="34" charset="0"/>
                <a:ea typeface="隶书" panose="02010509060101010101" pitchFamily="49" charset="-122"/>
              </a:rPr>
              <a:t>əu</a:t>
            </a:r>
            <a:r>
              <a:rPr lang="en-US" altLang="zh-CN" sz="3200" b="1" dirty="0">
                <a:latin typeface="Arial" panose="020B0604020202020204" pitchFamily="34" charset="0"/>
                <a:ea typeface="隶书" panose="02010509060101010101" pitchFamily="49" charset="-122"/>
              </a:rPr>
              <a:t>/</a:t>
            </a:r>
            <a:endParaRPr lang="en-US" altLang="zh-CN" sz="3200" b="1" dirty="0">
              <a:latin typeface="Arial" panose="020B0604020202020204" pitchFamily="34" charset="0"/>
              <a:ea typeface="隶书" panose="02010509060101010101" pitchFamily="49" charset="-122"/>
            </a:endParaRPr>
          </a:p>
        </p:txBody>
      </p:sp>
      <p:sp>
        <p:nvSpPr>
          <p:cNvPr id="26628" name="文本框 26627"/>
          <p:cNvSpPr txBox="1"/>
          <p:nvPr/>
        </p:nvSpPr>
        <p:spPr>
          <a:xfrm>
            <a:off x="6612573" y="3330258"/>
            <a:ext cx="5354637" cy="2528887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marL="457200" indent="-457200">
              <a:buFont typeface="Arial" panose="020B0604020202020204" pitchFamily="34" charset="0"/>
              <a:buAutoNum type="alphaLcPeriod"/>
            </a:pPr>
            <a:r>
              <a:rPr lang="en-US" altLang="zh-CN" sz="32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</a:rPr>
              <a:t>black and red feathers</a:t>
            </a:r>
            <a:endParaRPr lang="en-US" altLang="zh-CN" sz="32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ea typeface="宋体" panose="02010600030101010101" pitchFamily="2" charset="-122"/>
            </a:endParaRPr>
          </a:p>
          <a:p>
            <a:pPr marL="457200" indent="-457200">
              <a:buNone/>
            </a:pPr>
            <a:endParaRPr lang="en-US" altLang="zh-CN" sz="32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ea typeface="宋体" panose="02010600030101010101" pitchFamily="2" charset="-122"/>
            </a:endParaRPr>
          </a:p>
          <a:p>
            <a:pPr marL="457200" indent="-457200">
              <a:buNone/>
            </a:pPr>
            <a:r>
              <a:rPr lang="en-US" altLang="zh-CN" sz="32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</a:rPr>
              <a:t>b.  brown and grey feathers</a:t>
            </a:r>
            <a:endParaRPr lang="en-US" altLang="zh-CN" sz="32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ea typeface="宋体" panose="02010600030101010101" pitchFamily="2" charset="-122"/>
            </a:endParaRPr>
          </a:p>
          <a:p>
            <a:pPr marL="457200" indent="-457200">
              <a:buNone/>
            </a:pPr>
            <a:endParaRPr lang="en-US" altLang="zh-CN" sz="32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ea typeface="宋体" panose="02010600030101010101" pitchFamily="2" charset="-122"/>
            </a:endParaRPr>
          </a:p>
          <a:p>
            <a:pPr marL="457200" indent="-457200">
              <a:buNone/>
            </a:pPr>
            <a:r>
              <a:rPr lang="en-US" altLang="zh-CN" sz="32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</a:rPr>
              <a:t>c.  white and blue feathers</a:t>
            </a:r>
            <a:endParaRPr lang="en-US" altLang="zh-CN" sz="32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21509" name="矩形 26628"/>
          <p:cNvSpPr>
            <a:spLocks noTextEdit="1"/>
          </p:cNvSpPr>
          <p:nvPr/>
        </p:nvSpPr>
        <p:spPr>
          <a:xfrm>
            <a:off x="6468110" y="1847215"/>
            <a:ext cx="5572125" cy="10947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p>
            <a:pPr algn="ctr"/>
            <a:r>
              <a:rPr lang="zh-CN" altLang="en-US" sz="3200" b="1">
                <a:gradFill rotWithShape="1">
                  <a:gsLst>
                    <a:gs pos="0">
                      <a:srgbClr val="471800"/>
                    </a:gs>
                    <a:gs pos="50000">
                      <a:srgbClr val="993300"/>
                    </a:gs>
                    <a:gs pos="100000">
                      <a:srgbClr val="471800"/>
                    </a:gs>
                  </a:gsLst>
                  <a:lin ang="5400000" scaled="1"/>
                  <a:tileRect/>
                </a:gra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What color are sparrow's feathers?</a:t>
            </a:r>
            <a:endParaRPr lang="zh-CN" altLang="en-US" sz="3200" b="1">
              <a:gradFill rotWithShape="1">
                <a:gsLst>
                  <a:gs pos="0">
                    <a:srgbClr val="471800"/>
                  </a:gs>
                  <a:gs pos="50000">
                    <a:srgbClr val="993300"/>
                  </a:gs>
                  <a:gs pos="100000">
                    <a:srgbClr val="471800"/>
                  </a:gs>
                </a:gsLst>
                <a:lin ang="5400000" scaled="1"/>
                <a:tileRect/>
              </a:gradFill>
              <a:effectLst>
                <a:outerShdw dist="35921" dir="2699999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26630" name="文本框 26629"/>
          <p:cNvSpPr txBox="1"/>
          <p:nvPr/>
        </p:nvSpPr>
        <p:spPr>
          <a:xfrm>
            <a:off x="6897370" y="3995420"/>
            <a:ext cx="5862955" cy="119888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eaLnBrk="0" hangingPunct="0"/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Sparrows are </a:t>
            </a:r>
            <a:r>
              <a:rPr lang="en-US" altLang="zh-CN" sz="3600" b="1" i="1" u="sng" dirty="0">
                <a:solidFill>
                  <a:srgbClr val="00B050"/>
                </a:solidFill>
                <a:latin typeface="Times New Roman" panose="02020603050405020304" charset="0"/>
                <a:ea typeface="宋体" panose="02010600030101010101" pitchFamily="2" charset="-122"/>
              </a:rPr>
              <a:t>small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 and have </a:t>
            </a:r>
            <a:r>
              <a:rPr lang="en-US" altLang="zh-CN" sz="3600" b="1" i="1" u="sng" dirty="0">
                <a:solidFill>
                  <a:srgbClr val="00B050"/>
                </a:solidFill>
                <a:latin typeface="Times New Roman" panose="02020603050405020304" charset="0"/>
                <a:ea typeface="宋体" panose="02010600030101010101" pitchFamily="2" charset="-122"/>
              </a:rPr>
              <a:t>brown and grey</a:t>
            </a:r>
            <a:r>
              <a:rPr lang="en-US" altLang="zh-CN" sz="3200" b="1" dirty="0">
                <a:solidFill>
                  <a:srgbClr val="00B050"/>
                </a:solidFill>
                <a:latin typeface="Times New Roman" panose="02020603050405020304" charset="0"/>
                <a:ea typeface="宋体" panose="02010600030101010101" pitchFamily="2" charset="-122"/>
              </a:rPr>
              <a:t> 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feathers.</a:t>
            </a:r>
            <a:endParaRPr lang="en-US" altLang="zh-CN" sz="3200" b="1" dirty="0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26631" name="椭圆 26630"/>
          <p:cNvSpPr/>
          <p:nvPr/>
        </p:nvSpPr>
        <p:spPr>
          <a:xfrm>
            <a:off x="6560185" y="4341495"/>
            <a:ext cx="457200" cy="609600"/>
          </a:xfrm>
          <a:prstGeom prst="ellipse">
            <a:avLst/>
          </a:prstGeom>
          <a:noFill/>
          <a:ln w="317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 anchorCtr="0"/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4" name="sparrow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38115" y="5859145"/>
            <a:ext cx="939165" cy="82931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9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70" decel="1000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770" decel="100000"/>
                                        <p:tgtEl>
                                          <p:spTgt spid="2663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5" dur="77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7" dur="77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59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4" dur="37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2291" grpId="0" bldLvl="0" animBg="1"/>
      <p:bldP spid="49156" grpId="0"/>
      <p:bldP spid="26628" grpId="0"/>
      <p:bldP spid="26628" grpId="1"/>
      <p:bldP spid="266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Text Box 4"/>
          <p:cNvSpPr txBox="1"/>
          <p:nvPr/>
        </p:nvSpPr>
        <p:spPr>
          <a:xfrm>
            <a:off x="8169275" y="2444750"/>
            <a:ext cx="3825240" cy="10763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zh-CN" altLang="en-US" sz="3200" dirty="0">
                <a:latin typeface="Times New Roman" panose="02020603050405020304" charset="0"/>
                <a:cs typeface="Times New Roman" panose="02020603050405020304" charset="0"/>
              </a:rPr>
              <a:t>It's </a:t>
            </a:r>
            <a:r>
              <a:rPr lang="zh-CN" altLang="en-US" sz="32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a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n</a:t>
            </a:r>
            <a:r>
              <a:rPr lang="zh-CN" altLang="en-US" sz="3200" dirty="0">
                <a:latin typeface="Times New Roman" panose="02020603050405020304" charset="0"/>
                <a:cs typeface="Times New Roman" panose="02020603050405020304" charset="0"/>
              </a:rPr>
              <a:t> ____, because </a:t>
            </a:r>
            <a:r>
              <a:rPr lang="en-US" altLang="zh-CN" sz="3200" dirty="0">
                <a:latin typeface="Times New Roman" panose="02020603050405020304" charset="0"/>
                <a:cs typeface="Times New Roman" panose="02020603050405020304" charset="0"/>
              </a:rPr>
              <a:t>......</a:t>
            </a:r>
            <a:endParaRPr lang="en-US" altLang="zh-CN" sz="32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8578395" y="252765"/>
            <a:ext cx="3415927" cy="922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1" i="0" u="sng" strike="noStrike" kern="1200" cap="none" spc="300" normalizeH="0" baseline="0" noProof="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uLnTx/>
                <a:uFillTx/>
                <a:latin typeface="+mn-lt"/>
                <a:ea typeface="黑体" panose="02010609060101010101" pitchFamily="49" charset="-122"/>
                <a:cs typeface="+mn-cs"/>
              </a:rPr>
              <a:t>ea</a:t>
            </a:r>
            <a:r>
              <a:rPr kumimoji="0" lang="en-US" altLang="zh-CN" sz="5400" b="1" i="0" u="none" strike="noStrike" kern="1200" cap="none" spc="300" normalizeH="0" baseline="0" noProof="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uLnTx/>
                <a:uFillTx/>
                <a:latin typeface="+mn-lt"/>
                <a:ea typeface="黑体" panose="02010609060101010101" pitchFamily="49" charset="-122"/>
                <a:cs typeface="+mn-cs"/>
              </a:rPr>
              <a:t>gle</a:t>
            </a:r>
            <a:endParaRPr kumimoji="0" lang="en-US" altLang="zh-CN" sz="5400" b="1" i="0" u="none" strike="noStrike" kern="1200" cap="none" spc="300" normalizeH="0" baseline="0" noProof="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uLnTx/>
              <a:uFillTx/>
              <a:latin typeface="+mn-lt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1205" name="TextBox 4"/>
          <p:cNvSpPr txBox="1"/>
          <p:nvPr/>
        </p:nvSpPr>
        <p:spPr>
          <a:xfrm>
            <a:off x="8853488" y="1174750"/>
            <a:ext cx="3063875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en-US" altLang="zh-CN" sz="3600" b="1" dirty="0">
                <a:latin typeface="Arial" panose="020B0604020202020204" pitchFamily="34" charset="0"/>
                <a:ea typeface="隶书" panose="02010509060101010101" pitchFamily="49" charset="-122"/>
              </a:rPr>
              <a:t>/’</a:t>
            </a:r>
            <a:r>
              <a:rPr lang="en-US" altLang="zh-CN" sz="3600" b="1" u="sng" dirty="0">
                <a:solidFill>
                  <a:srgbClr val="0000FF"/>
                </a:solidFill>
                <a:latin typeface="Arial" panose="020B0604020202020204" pitchFamily="34" charset="0"/>
                <a:ea typeface="隶书" panose="02010509060101010101" pitchFamily="49" charset="-122"/>
              </a:rPr>
              <a:t>i:</a:t>
            </a:r>
            <a:r>
              <a:rPr lang="en-US" altLang="zh-CN" sz="3600" b="1" dirty="0">
                <a:latin typeface="Arial" panose="020B0604020202020204" pitchFamily="34" charset="0"/>
                <a:ea typeface="隶书" panose="02010509060101010101" pitchFamily="49" charset="-122"/>
              </a:rPr>
              <a:t>gl/</a:t>
            </a:r>
            <a:endParaRPr lang="en-US" altLang="zh-CN" sz="3600" b="1" dirty="0">
              <a:latin typeface="Arial" panose="020B0604020202020204" pitchFamily="34" charset="0"/>
              <a:ea typeface="隶书" panose="02010509060101010101" pitchFamily="49" charset="-122"/>
            </a:endParaRPr>
          </a:p>
        </p:txBody>
      </p:sp>
      <p:pic>
        <p:nvPicPr>
          <p:cNvPr id="26625" name="图片 30721" descr="6"/>
          <p:cNvPicPr>
            <a:picLocks noChangeAspect="1"/>
          </p:cNvPicPr>
          <p:nvPr/>
        </p:nvPicPr>
        <p:blipFill>
          <a:blip r:embed="rId1"/>
          <a:srcRect l="12987" r="26372" b="27940"/>
          <a:stretch>
            <a:fillRect/>
          </a:stretch>
        </p:blipFill>
        <p:spPr>
          <a:xfrm>
            <a:off x="1307465" y="252730"/>
            <a:ext cx="5545138" cy="42211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26" name="矩形 30725"/>
          <p:cNvSpPr/>
          <p:nvPr/>
        </p:nvSpPr>
        <p:spPr>
          <a:xfrm>
            <a:off x="2675890" y="4977130"/>
            <a:ext cx="2317750" cy="579438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en-US" altLang="zh-CN" sz="3200" b="1" dirty="0">
                <a:solidFill>
                  <a:srgbClr val="FF3300"/>
                </a:solidFill>
                <a:latin typeface="Times New Roman" panose="02020603050405020304" charset="0"/>
                <a:ea typeface="宋体" panose="02010600030101010101" pitchFamily="2" charset="-122"/>
              </a:rPr>
              <a:t>broad </a:t>
            </a:r>
            <a:r>
              <a:rPr lang="en-US" altLang="zh-CN" sz="3200" b="1" dirty="0">
                <a:solidFill>
                  <a:schemeClr val="tx2">
                    <a:lumMod val="25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</a:rPr>
              <a:t>wings</a:t>
            </a:r>
            <a:endParaRPr lang="en-US" altLang="zh-CN" sz="3200" b="1" dirty="0">
              <a:solidFill>
                <a:schemeClr val="tx2">
                  <a:lumMod val="25000"/>
                </a:schemeClr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30727" name="椭圆 30726"/>
          <p:cNvSpPr/>
          <p:nvPr/>
        </p:nvSpPr>
        <p:spPr>
          <a:xfrm>
            <a:off x="1091565" y="728980"/>
            <a:ext cx="3887788" cy="2232025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 anchorCtr="0"/>
          <a:p>
            <a:pPr algn="ctr" eaLnBrk="0" hangingPunct="0"/>
            <a:endParaRPr lang="zh-CN" altLang="en-US" dirty="0">
              <a:solidFill>
                <a:srgbClr val="FF33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0728" name="直接连接符 30727"/>
          <p:cNvSpPr/>
          <p:nvPr/>
        </p:nvSpPr>
        <p:spPr>
          <a:xfrm flipH="1" flipV="1">
            <a:off x="2028190" y="3034030"/>
            <a:ext cx="1512888" cy="2016125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0733" name="文本框 30732"/>
          <p:cNvSpPr txBox="1"/>
          <p:nvPr/>
        </p:nvSpPr>
        <p:spPr>
          <a:xfrm>
            <a:off x="2028190" y="5739130"/>
            <a:ext cx="2949575" cy="579438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en-US" altLang="zh-CN" sz="3200" b="1" dirty="0">
                <a:solidFill>
                  <a:srgbClr val="FF3300"/>
                </a:solidFill>
                <a:latin typeface="Times New Roman" panose="02020603050405020304" charset="0"/>
                <a:ea typeface="宋体" panose="02010600030101010101" pitchFamily="2" charset="-122"/>
              </a:rPr>
              <a:t> </a:t>
            </a:r>
            <a:r>
              <a:rPr lang="en-US" altLang="zh-CN" sz="3200" b="1" dirty="0">
                <a:solidFill>
                  <a:schemeClr val="tx2">
                    <a:lumMod val="25000"/>
                  </a:schemeClr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brown</a:t>
            </a:r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</a:t>
            </a:r>
            <a:r>
              <a:rPr lang="en-US" altLang="zh-CN" sz="3200" b="1" dirty="0">
                <a:solidFill>
                  <a:srgbClr val="FF3300"/>
                </a:solidFill>
                <a:latin typeface="Times New Roman" panose="02020603050405020304" charset="0"/>
                <a:ea typeface="宋体" panose="02010600030101010101" pitchFamily="2" charset="-122"/>
              </a:rPr>
              <a:t>feathers</a:t>
            </a:r>
            <a:endParaRPr lang="en-US" altLang="zh-CN" sz="3200" b="1" dirty="0">
              <a:solidFill>
                <a:srgbClr val="FF33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30734" name="矩形 30733"/>
          <p:cNvSpPr/>
          <p:nvPr/>
        </p:nvSpPr>
        <p:spPr>
          <a:xfrm>
            <a:off x="2018665" y="6302693"/>
            <a:ext cx="1809750" cy="579437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en-US" altLang="zh-CN" sz="3200" b="1" dirty="0">
                <a:solidFill>
                  <a:schemeClr val="bg2"/>
                </a:solidFill>
                <a:latin typeface="Times New Roman" panose="02020603050405020304" charset="0"/>
                <a:ea typeface="宋体" panose="02010600030101010101" pitchFamily="2" charset="-122"/>
              </a:rPr>
              <a:t> </a:t>
            </a:r>
            <a:endParaRPr lang="en-US" altLang="zh-CN" sz="3200" b="1" dirty="0">
              <a:solidFill>
                <a:schemeClr val="bg2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2" name="椭圆 1"/>
          <p:cNvSpPr/>
          <p:nvPr/>
        </p:nvSpPr>
        <p:spPr>
          <a:xfrm>
            <a:off x="5410835" y="3131820"/>
            <a:ext cx="908685" cy="633095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 anchorCtr="0"/>
          <a:p>
            <a:pPr algn="ctr" eaLnBrk="0" hangingPunct="0"/>
            <a:endParaRPr lang="zh-CN" altLang="en-US" dirty="0">
              <a:solidFill>
                <a:srgbClr val="FF33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319520" y="4393565"/>
            <a:ext cx="3253740" cy="144526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algn="l"/>
            <a:r>
              <a:rPr lang="en-US" altLang="zh-CN" sz="3200" b="1" dirty="0">
                <a:solidFill>
                  <a:srgbClr val="FF3300"/>
                </a:solidFill>
                <a:latin typeface="Times New Roman" panose="02020603050405020304" charset="0"/>
                <a:ea typeface="宋体" panose="02010600030101010101" pitchFamily="2" charset="-122"/>
              </a:rPr>
              <a:t> </a:t>
            </a:r>
            <a:r>
              <a:rPr lang="en-US" altLang="zh-CN" sz="3200" b="1" dirty="0">
                <a:solidFill>
                  <a:schemeClr val="tx2">
                    <a:lumMod val="25000"/>
                  </a:schemeClr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hooked    </a:t>
            </a:r>
            <a:r>
              <a:rPr lang="en-US" altLang="zh-CN" sz="3200" b="1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beak</a:t>
            </a:r>
            <a:endParaRPr lang="en-US" altLang="zh-CN" sz="3200" b="1" dirty="0">
              <a:solidFill>
                <a:srgbClr val="FF0000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algn="l"/>
            <a:r>
              <a:rPr lang="en-US" altLang="zh-CN" sz="2800" b="1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[h</a:t>
            </a:r>
            <a:r>
              <a:rPr lang="en-US" altLang="zh-CN" sz="2800" b="1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ʊ</a:t>
            </a:r>
            <a:r>
              <a:rPr lang="en-US" altLang="zh-CN" sz="2800" b="1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kt]       [b</a:t>
            </a:r>
            <a:r>
              <a:rPr lang="en-US" altLang="zh-CN" sz="2800" b="1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iː</a:t>
            </a:r>
            <a:r>
              <a:rPr lang="en-US" altLang="zh-CN" sz="2800" b="1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k]</a:t>
            </a:r>
            <a:endParaRPr lang="en-US" altLang="zh-CN" sz="2800" b="1" dirty="0">
              <a:solidFill>
                <a:schemeClr val="tx2">
                  <a:lumMod val="50000"/>
                </a:schemeClr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algn="l"/>
            <a:r>
              <a:rPr lang="en-US" altLang="zh-CN" sz="2800" b="1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adj.</a:t>
            </a:r>
            <a:r>
              <a:rPr lang="zh-CN" altLang="en-US" sz="2400" b="1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钩形的</a:t>
            </a:r>
            <a:r>
              <a:rPr lang="en-US" altLang="zh-CN" sz="2400" b="1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   n.</a:t>
            </a:r>
            <a:r>
              <a:rPr lang="zh-CN" altLang="en-US" sz="2400" b="1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鸟喙</a:t>
            </a:r>
            <a:endParaRPr lang="zh-CN" altLang="en-US" sz="2400" b="1" dirty="0">
              <a:solidFill>
                <a:schemeClr val="tx2">
                  <a:lumMod val="50000"/>
                </a:schemeClr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14339" name="Rectangle 3"/>
          <p:cNvSpPr/>
          <p:nvPr/>
        </p:nvSpPr>
        <p:spPr>
          <a:xfrm>
            <a:off x="2827655" y="245745"/>
            <a:ext cx="4775835" cy="3519170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p>
            <a:endParaRPr lang="zh-CN" altLang="en-US" dirty="0">
              <a:latin typeface="Comic Sans MS" panose="030F0702030302020204" pitchFamily="66" charset="0"/>
            </a:endParaRPr>
          </a:p>
        </p:txBody>
      </p:sp>
      <p:pic>
        <p:nvPicPr>
          <p:cNvPr id="5" name="eagle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50555" y="5661660"/>
            <a:ext cx="1161415" cy="91376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1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307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cmd type="evt" cmd="onstopaudio">
                                      <p:cBhvr>
                                        <p:cTn display="1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30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07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07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07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07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68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4339" grpId="0" bldLvl="0" animBg="1"/>
      <p:bldP spid="14339" grpId="1" bldLvl="0" animBg="1"/>
      <p:bldP spid="51205" grpId="0"/>
      <p:bldP spid="30726" grpId="0"/>
      <p:bldP spid="30727" grpId="0" bldLvl="0" animBg="1"/>
      <p:bldP spid="30733" grpId="0"/>
      <p:bldP spid="30734" grpId="0"/>
      <p:bldP spid="2" grpId="0" bldLvl="0" animBg="1"/>
      <p:bldP spid="4" grpId="0"/>
      <p:bldP spid="1946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047120" y="235513"/>
            <a:ext cx="2103755" cy="1014730"/>
          </a:xfrm>
          <a:prstGeom prst="rect">
            <a:avLst/>
          </a:prstGeom>
          <a:noFill/>
        </p:spPr>
        <p:txBody>
          <a:bodyPr wrap="none">
            <a:spAutoFit/>
          </a:bodyPr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33CC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cr</a:t>
            </a:r>
            <a:r>
              <a:rPr kumimoji="0" lang="en-US" altLang="zh-CN" sz="6000" b="1" i="0" u="sng" strike="noStrike" kern="1200" cap="none" spc="0" normalizeH="0" baseline="0" noProof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33CC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a</a:t>
            </a:r>
            <a:r>
              <a:rPr kumimoji="0" lang="en-US" altLang="zh-CN" sz="6000" b="1" i="0" u="none" strike="noStrike" kern="1200" cap="none" spc="0" normalizeH="0" baseline="0" noProof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33CC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ne</a:t>
            </a:r>
            <a:endParaRPr kumimoji="0" lang="en-US" altLang="zh-CN" sz="6000" b="1" i="0" u="none" strike="noStrike" kern="1200" cap="none" spc="0" normalizeH="0" baseline="0" noProof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0033CC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8132" name="TextBox 1"/>
          <p:cNvSpPr txBox="1"/>
          <p:nvPr/>
        </p:nvSpPr>
        <p:spPr>
          <a:xfrm>
            <a:off x="1443673" y="993775"/>
            <a:ext cx="2100262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en-US" altLang="zh-CN" sz="3600" b="1" dirty="0">
                <a:latin typeface="Arial" panose="020B0604020202020204" pitchFamily="34" charset="0"/>
                <a:ea typeface="隶书" panose="02010509060101010101" pitchFamily="49" charset="-122"/>
              </a:rPr>
              <a:t>/kr</a:t>
            </a:r>
            <a:r>
              <a:rPr lang="en-US" altLang="zh-CN" sz="3600" b="1" u="sng" dirty="0">
                <a:solidFill>
                  <a:srgbClr val="FF0000"/>
                </a:solidFill>
                <a:latin typeface="Arial" panose="020B0604020202020204" pitchFamily="34" charset="0"/>
                <a:ea typeface="隶书" panose="02010509060101010101" pitchFamily="49" charset="-122"/>
              </a:rPr>
              <a:t>ei</a:t>
            </a:r>
            <a:r>
              <a:rPr lang="en-US" altLang="zh-CN" sz="3600" b="1" dirty="0">
                <a:latin typeface="Arial" panose="020B0604020202020204" pitchFamily="34" charset="0"/>
                <a:ea typeface="隶书" panose="02010509060101010101" pitchFamily="49" charset="-122"/>
              </a:rPr>
              <a:t>n/</a:t>
            </a:r>
            <a:endParaRPr lang="en-US" altLang="zh-CN" sz="3600" b="1" dirty="0">
              <a:latin typeface="Arial" panose="020B0604020202020204" pitchFamily="34" charset="0"/>
              <a:ea typeface="隶书" panose="02010509060101010101" pitchFamily="49" charset="-122"/>
            </a:endParaRPr>
          </a:p>
        </p:txBody>
      </p:sp>
      <p:pic>
        <p:nvPicPr>
          <p:cNvPr id="2" name="crane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9943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0353675" y="5306695"/>
            <a:ext cx="1462405" cy="1353185"/>
          </a:xfrm>
          <a:prstGeom prst="rect">
            <a:avLst/>
          </a:prstGeom>
        </p:spPr>
      </p:pic>
      <p:sp>
        <p:nvSpPr>
          <p:cNvPr id="19460" name="Text Box 4"/>
          <p:cNvSpPr txBox="1"/>
          <p:nvPr/>
        </p:nvSpPr>
        <p:spPr>
          <a:xfrm>
            <a:off x="5463540" y="451485"/>
            <a:ext cx="598741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zh-CN" altLang="en-US" sz="3200" dirty="0">
                <a:latin typeface="Times New Roman" panose="02020603050405020304" charset="0"/>
                <a:cs typeface="Times New Roman" panose="02020603050405020304" charset="0"/>
              </a:rPr>
              <a:t>It's a ____, because </a:t>
            </a:r>
            <a:r>
              <a:rPr lang="en-US" altLang="zh-CN" sz="3200" dirty="0">
                <a:latin typeface="Times New Roman" panose="02020603050405020304" charset="0"/>
                <a:cs typeface="Times New Roman" panose="02020603050405020304" charset="0"/>
              </a:rPr>
              <a:t>......</a:t>
            </a:r>
            <a:endParaRPr lang="en-US" altLang="zh-CN" sz="32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7651" name="矩形 27650"/>
          <p:cNvSpPr/>
          <p:nvPr/>
        </p:nvSpPr>
        <p:spPr>
          <a:xfrm>
            <a:off x="7287895" y="4665663"/>
            <a:ext cx="1873250" cy="64135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en-US" altLang="zh-CN" sz="3600" b="1" dirty="0">
                <a:solidFill>
                  <a:srgbClr val="FF3300"/>
                </a:solidFill>
                <a:latin typeface="Times New Roman" panose="02020603050405020304" charset="0"/>
                <a:ea typeface="宋体" panose="02010600030101010101" pitchFamily="2" charset="-122"/>
              </a:rPr>
              <a:t>long </a:t>
            </a:r>
            <a:r>
              <a:rPr lang="en-US" altLang="zh-CN" sz="3600" b="1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rPr>
              <a:t>legs</a:t>
            </a:r>
            <a:endParaRPr lang="en-US" altLang="zh-CN" sz="3600" b="1" dirty="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27652" name="文本框 27651"/>
          <p:cNvSpPr txBox="1"/>
          <p:nvPr/>
        </p:nvSpPr>
        <p:spPr>
          <a:xfrm>
            <a:off x="7156450" y="2492375"/>
            <a:ext cx="308864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ctr"/>
            <a:r>
              <a:rPr lang="en-US" altLang="zh-CN" sz="3600" b="1" dirty="0">
                <a:solidFill>
                  <a:srgbClr val="FF3300"/>
                </a:solidFill>
                <a:latin typeface="Times New Roman" panose="02020603050405020304" charset="0"/>
                <a:ea typeface="宋体" panose="02010600030101010101" pitchFamily="2" charset="-122"/>
              </a:rPr>
              <a:t>long thin </a:t>
            </a:r>
            <a:r>
              <a:rPr lang="en-US" altLang="zh-CN" sz="3600" b="1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rPr>
              <a:t>neck</a:t>
            </a:r>
            <a:endParaRPr lang="en-US" altLang="zh-CN" sz="3600" b="1" dirty="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27655" name="直接连接符 27654"/>
          <p:cNvSpPr/>
          <p:nvPr/>
        </p:nvSpPr>
        <p:spPr>
          <a:xfrm>
            <a:off x="6233478" y="2665413"/>
            <a:ext cx="1439862" cy="936625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656" name="直接连接符 27655"/>
          <p:cNvSpPr/>
          <p:nvPr/>
        </p:nvSpPr>
        <p:spPr>
          <a:xfrm flipV="1">
            <a:off x="5373053" y="4938078"/>
            <a:ext cx="1584325" cy="358775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658" name="左大括号 27657"/>
          <p:cNvSpPr/>
          <p:nvPr/>
        </p:nvSpPr>
        <p:spPr>
          <a:xfrm>
            <a:off x="3307715" y="1450975"/>
            <a:ext cx="360363" cy="4791075"/>
          </a:xfrm>
          <a:prstGeom prst="leftBrace">
            <a:avLst>
              <a:gd name="adj1" fmla="val 110608"/>
              <a:gd name="adj2" fmla="val 50000"/>
            </a:avLst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 anchorCtr="0"/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659" name="文本框 27658"/>
          <p:cNvSpPr txBox="1"/>
          <p:nvPr/>
        </p:nvSpPr>
        <p:spPr>
          <a:xfrm>
            <a:off x="1838960" y="3047683"/>
            <a:ext cx="960438" cy="76200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tall</a:t>
            </a:r>
            <a:endParaRPr lang="en-US" altLang="zh-CN" sz="4400" b="1" dirty="0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pic>
        <p:nvPicPr>
          <p:cNvPr id="20482" name="Picture 2" descr="crane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45615" y="1450658"/>
            <a:ext cx="6396038" cy="47958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315" name="Rectangle 3"/>
          <p:cNvSpPr/>
          <p:nvPr/>
        </p:nvSpPr>
        <p:spPr>
          <a:xfrm>
            <a:off x="3543618" y="2232343"/>
            <a:ext cx="3887787" cy="2879725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p>
            <a:endParaRPr lang="zh-CN" altLang="en-US" dirty="0">
              <a:latin typeface="Comic Sans MS" panose="030F0702030302020204" pitchFamily="66" charset="0"/>
            </a:endParaRPr>
          </a:p>
        </p:txBody>
      </p:sp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8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500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27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27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27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55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315" grpId="0" bldLvl="0" animBg="1"/>
      <p:bldP spid="13315" grpId="1" bldLvl="0" animBg="1"/>
      <p:bldP spid="48132" grpId="0"/>
      <p:bldP spid="27651" grpId="0"/>
      <p:bldP spid="27652" grpId="0"/>
      <p:bldP spid="2765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swan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10630" y="1643380"/>
            <a:ext cx="5417820" cy="53486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363" name="Rectangle 3"/>
          <p:cNvSpPr/>
          <p:nvPr/>
        </p:nvSpPr>
        <p:spPr>
          <a:xfrm>
            <a:off x="7039610" y="1643380"/>
            <a:ext cx="3739515" cy="3303905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p>
            <a:endParaRPr lang="zh-CN" altLang="en-US" dirty="0">
              <a:latin typeface="Comic Sans MS" panose="030F0702030302020204" pitchFamily="66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806303" y="224505"/>
            <a:ext cx="2026920" cy="1106805"/>
          </a:xfrm>
          <a:prstGeom prst="rect">
            <a:avLst/>
          </a:prstGeom>
          <a:noFill/>
        </p:spPr>
        <p:txBody>
          <a:bodyPr wrap="none">
            <a:spAutoFit/>
          </a:bodyPr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6600" b="1" i="0" u="none" strike="noStrike" kern="1200" cap="none" spc="300" normalizeH="0" baseline="0" noProof="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sw</a:t>
            </a:r>
            <a:r>
              <a:rPr kumimoji="0" lang="en-US" altLang="zh-CN" sz="6600" b="1" i="0" u="sng" strike="noStrike" kern="1200" cap="none" spc="300" normalizeH="0" baseline="0" noProof="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a</a:t>
            </a:r>
            <a:r>
              <a:rPr kumimoji="0" lang="en-US" altLang="zh-CN" sz="6600" b="1" i="0" u="none" strike="noStrike" kern="1200" cap="none" spc="300" normalizeH="0" baseline="0" noProof="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n</a:t>
            </a:r>
            <a:endParaRPr kumimoji="0" lang="en-US" altLang="zh-CN" sz="6600" b="1" i="0" u="none" strike="noStrike" kern="1200" cap="none" spc="300" normalizeH="0" baseline="0" noProof="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0033CC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0180" name="TextBox 3"/>
          <p:cNvSpPr txBox="1"/>
          <p:nvPr/>
        </p:nvSpPr>
        <p:spPr>
          <a:xfrm>
            <a:off x="1099820" y="1206183"/>
            <a:ext cx="3063875" cy="70675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en-US" altLang="zh-CN" sz="4000" b="1" dirty="0">
                <a:latin typeface="Arial" panose="020B0604020202020204" pitchFamily="34" charset="0"/>
                <a:ea typeface="隶书" panose="02010509060101010101" pitchFamily="49" charset="-122"/>
              </a:rPr>
              <a:t>/sw</a:t>
            </a:r>
            <a:r>
              <a:rPr lang="en-US" altLang="zh-CN" sz="2800" b="1" u="sng" dirty="0">
                <a:solidFill>
                  <a:srgbClr val="FF0000"/>
                </a:solidFill>
                <a:latin typeface="Arial" panose="020B0604020202020204" pitchFamily="34" charset="0"/>
                <a:ea typeface="隶书" panose="02010509060101010101" pitchFamily="49" charset="-122"/>
              </a:rPr>
              <a:t>D</a:t>
            </a:r>
            <a:r>
              <a:rPr lang="en-US" altLang="zh-CN" sz="4000" b="1" dirty="0">
                <a:latin typeface="Arial" panose="020B0604020202020204" pitchFamily="34" charset="0"/>
                <a:ea typeface="隶书" panose="02010509060101010101" pitchFamily="49" charset="-122"/>
              </a:rPr>
              <a:t>n/</a:t>
            </a:r>
            <a:endParaRPr lang="en-US" altLang="zh-CN" sz="4000" b="1" dirty="0">
              <a:latin typeface="Arial" panose="020B0604020202020204" pitchFamily="34" charset="0"/>
              <a:ea typeface="隶书" panose="02010509060101010101" pitchFamily="49" charset="-122"/>
            </a:endParaRPr>
          </a:p>
        </p:txBody>
      </p:sp>
      <p:pic>
        <p:nvPicPr>
          <p:cNvPr id="2" name="swan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2644.00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13255" y="5157470"/>
            <a:ext cx="1036320" cy="953770"/>
          </a:xfrm>
          <a:prstGeom prst="rect">
            <a:avLst/>
          </a:prstGeom>
        </p:spPr>
      </p:pic>
      <p:sp>
        <p:nvSpPr>
          <p:cNvPr id="29699" name="文本框 29698"/>
          <p:cNvSpPr txBox="1"/>
          <p:nvPr/>
        </p:nvSpPr>
        <p:spPr>
          <a:xfrm>
            <a:off x="3995420" y="2110105"/>
            <a:ext cx="3240088" cy="70675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zh-CN" altLang="en-US" sz="4000" b="1" dirty="0">
                <a:latin typeface="Times New Roman" panose="02020603050405020304" charset="0"/>
                <a:ea typeface="宋体" panose="02010600030101010101" pitchFamily="2" charset="-122"/>
              </a:rPr>
              <a:t> 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white </a:t>
            </a:r>
            <a:r>
              <a:rPr lang="en-US" altLang="zh-CN" sz="3600" b="1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rPr>
              <a:t>feathers</a:t>
            </a:r>
            <a:endParaRPr lang="en-US" altLang="zh-CN" sz="3600" b="1" dirty="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29700" name="文本框 29699"/>
          <p:cNvSpPr txBox="1"/>
          <p:nvPr/>
        </p:nvSpPr>
        <p:spPr>
          <a:xfrm>
            <a:off x="7235508" y="1331278"/>
            <a:ext cx="3348037" cy="64516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long </a:t>
            </a:r>
            <a:r>
              <a:rPr lang="en-US" altLang="zh-CN" sz="3600" b="1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rPr>
              <a:t>thin neck</a:t>
            </a:r>
            <a:endParaRPr lang="en-US" altLang="zh-CN" sz="3600" b="1" dirty="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29702" name="椭圆 29701"/>
          <p:cNvSpPr/>
          <p:nvPr/>
        </p:nvSpPr>
        <p:spPr>
          <a:xfrm>
            <a:off x="9502458" y="2816860"/>
            <a:ext cx="792162" cy="1223963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 anchorCtr="0"/>
          <a:p>
            <a:pPr algn="ctr" eaLnBrk="0" hangingPunct="0"/>
            <a:endParaRPr lang="zh-CN" altLang="en-US" dirty="0">
              <a:solidFill>
                <a:srgbClr val="FF33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9704" name="直接连接符 29703"/>
          <p:cNvSpPr/>
          <p:nvPr/>
        </p:nvSpPr>
        <p:spPr>
          <a:xfrm>
            <a:off x="6310630" y="2741930"/>
            <a:ext cx="2094230" cy="1299210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460" name="Text Box 4"/>
          <p:cNvSpPr txBox="1"/>
          <p:nvPr/>
        </p:nvSpPr>
        <p:spPr>
          <a:xfrm>
            <a:off x="3625215" y="5855335"/>
            <a:ext cx="598741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zh-CN" altLang="en-US" sz="3200" dirty="0">
                <a:latin typeface="Times New Roman" panose="02020603050405020304" charset="0"/>
                <a:cs typeface="Times New Roman" panose="02020603050405020304" charset="0"/>
              </a:rPr>
              <a:t>It's a ____, because </a:t>
            </a:r>
            <a:r>
              <a:rPr lang="en-US" altLang="zh-CN" sz="3200" dirty="0">
                <a:latin typeface="Times New Roman" panose="02020603050405020304" charset="0"/>
                <a:cs typeface="Times New Roman" panose="02020603050405020304" charset="0"/>
              </a:rPr>
              <a:t>......</a:t>
            </a:r>
            <a:endParaRPr lang="en-US" altLang="zh-CN" sz="32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xit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6" dur="2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0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29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363" grpId="0" bldLvl="0" animBg="1"/>
      <p:bldP spid="15363" grpId="1" bldLvl="0" animBg="1"/>
      <p:bldP spid="15363" grpId="2" bldLvl="0" animBg="1"/>
      <p:bldP spid="50180" grpId="0"/>
      <p:bldP spid="29699" grpId="0"/>
      <p:bldP spid="29700" grpId="0"/>
      <p:bldP spid="29702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/>
          <p:nvPr/>
        </p:nvSpPr>
        <p:spPr>
          <a:xfrm>
            <a:off x="1775460" y="296545"/>
            <a:ext cx="9154795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>
              <a:spcBef>
                <a:spcPct val="50000"/>
              </a:spcBef>
            </a:pPr>
            <a:r>
              <a:rPr lang="en-US" altLang="zh-CN" sz="3600" b="1">
                <a:solidFill>
                  <a:srgbClr val="990099"/>
                </a:solidFill>
                <a:latin typeface="方正清刻本悦宋简体" panose="02000000000000000000" charset="-122"/>
                <a:ea typeface="方正清刻本悦宋简体" panose="02000000000000000000" charset="-122"/>
              </a:rPr>
              <a:t>Match the birds corrtectly(Group work</a:t>
            </a:r>
            <a:r>
              <a:rPr lang="zh-CN" altLang="en-US" sz="2800" b="1">
                <a:solidFill>
                  <a:srgbClr val="990099"/>
                </a:solidFill>
                <a:latin typeface="方正清刻本悦宋简体" panose="02000000000000000000" charset="-122"/>
                <a:ea typeface="方正清刻本悦宋简体" panose="02000000000000000000" charset="-122"/>
              </a:rPr>
              <a:t>小组核对</a:t>
            </a:r>
            <a:r>
              <a:rPr lang="en-US" altLang="zh-CN" sz="3600" b="1">
                <a:solidFill>
                  <a:srgbClr val="990099"/>
                </a:solidFill>
                <a:latin typeface="方正清刻本悦宋简体" panose="02000000000000000000" charset="-122"/>
                <a:ea typeface="方正清刻本悦宋简体" panose="02000000000000000000" charset="-122"/>
              </a:rPr>
              <a:t>)</a:t>
            </a:r>
            <a:endParaRPr lang="en-US" altLang="zh-CN" sz="3600" b="1">
              <a:solidFill>
                <a:srgbClr val="990099"/>
              </a:solidFill>
              <a:latin typeface="方正清刻本悦宋简体" panose="02000000000000000000" charset="-122"/>
              <a:ea typeface="方正清刻本悦宋简体" panose="02000000000000000000" charset="-122"/>
            </a:endParaRPr>
          </a:p>
        </p:txBody>
      </p:sp>
      <p:sp>
        <p:nvSpPr>
          <p:cNvPr id="3" name="Text Box 3"/>
          <p:cNvSpPr txBox="1"/>
          <p:nvPr/>
        </p:nvSpPr>
        <p:spPr>
          <a:xfrm>
            <a:off x="1847850" y="1430338"/>
            <a:ext cx="1944688" cy="64516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en-US" altLang="zh-CN" sz="3600" b="1">
                <a:latin typeface="Times New Roman" panose="02020603050405020304" charset="0"/>
                <a:ea typeface="宋体" panose="02010600030101010101" pitchFamily="2" charset="-122"/>
              </a:rPr>
              <a:t>1. crane</a:t>
            </a:r>
            <a:endParaRPr lang="en-US" altLang="zh-CN" sz="3600" b="1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15364" name="Text Box 4"/>
          <p:cNvSpPr txBox="1"/>
          <p:nvPr/>
        </p:nvSpPr>
        <p:spPr>
          <a:xfrm>
            <a:off x="1492250" y="4094163"/>
            <a:ext cx="2370138" cy="64516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en-US" altLang="zh-CN" sz="2600" b="1">
                <a:latin typeface="Times New Roman" panose="02020603050405020304" charset="0"/>
                <a:ea typeface="宋体" panose="02010600030101010101" pitchFamily="2" charset="-122"/>
              </a:rPr>
              <a:t>3</a:t>
            </a:r>
            <a:r>
              <a:rPr lang="en-US" altLang="zh-CN" sz="3600" b="1">
                <a:latin typeface="Times New Roman" panose="02020603050405020304" charset="0"/>
                <a:ea typeface="宋体" panose="02010600030101010101" pitchFamily="2" charset="-122"/>
              </a:rPr>
              <a:t>. sparrow</a:t>
            </a:r>
            <a:endParaRPr lang="en-US" altLang="zh-CN" sz="3600" b="1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15365" name="Text Box 5"/>
          <p:cNvSpPr txBox="1"/>
          <p:nvPr/>
        </p:nvSpPr>
        <p:spPr>
          <a:xfrm>
            <a:off x="1774825" y="5541963"/>
            <a:ext cx="2016125" cy="64516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en-US" altLang="zh-CN" sz="3600" b="1">
                <a:latin typeface="Times New Roman" panose="02020603050405020304" charset="0"/>
                <a:ea typeface="宋体" panose="02010600030101010101" pitchFamily="2" charset="-122"/>
              </a:rPr>
              <a:t>4. swan</a:t>
            </a:r>
            <a:endParaRPr lang="en-US" altLang="zh-CN" sz="3600" b="1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15366" name="Text Box 6"/>
          <p:cNvSpPr txBox="1"/>
          <p:nvPr/>
        </p:nvSpPr>
        <p:spPr>
          <a:xfrm>
            <a:off x="1703388" y="2654300"/>
            <a:ext cx="2447925" cy="64516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en-US" altLang="zh-CN" sz="2400" b="1">
                <a:latin typeface="Times New Roman" panose="02020603050405020304" charset="0"/>
                <a:ea typeface="宋体" panose="02010600030101010101" pitchFamily="2" charset="-122"/>
              </a:rPr>
              <a:t> </a:t>
            </a:r>
            <a:r>
              <a:rPr lang="en-US" altLang="zh-CN" sz="3600" b="1">
                <a:latin typeface="Times New Roman" panose="02020603050405020304" charset="0"/>
                <a:ea typeface="宋体" panose="02010600030101010101" pitchFamily="2" charset="-122"/>
              </a:rPr>
              <a:t>2. eagle</a:t>
            </a:r>
            <a:endParaRPr lang="en-US" altLang="zh-CN" sz="3600" b="1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15367" name="Text Box 8"/>
          <p:cNvSpPr txBox="1"/>
          <p:nvPr/>
        </p:nvSpPr>
        <p:spPr>
          <a:xfrm>
            <a:off x="4151313" y="1427163"/>
            <a:ext cx="6453187" cy="583565"/>
          </a:xfrm>
          <a:prstGeom prst="rect">
            <a:avLst/>
          </a:prstGeom>
          <a:solidFill>
            <a:srgbClr val="FFCC66"/>
          </a:solidFill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en-US" altLang="zh-CN" sz="3200" b="1">
                <a:solidFill>
                  <a:srgbClr val="00B050"/>
                </a:solidFill>
                <a:latin typeface="Times New Roman" panose="02020603050405020304" charset="0"/>
                <a:ea typeface="宋体" panose="02010600030101010101" pitchFamily="2" charset="-122"/>
              </a:rPr>
              <a:t>A. broad wings and brown  feathers</a:t>
            </a:r>
            <a:endParaRPr lang="en-US" altLang="zh-CN" sz="3200" b="1">
              <a:solidFill>
                <a:srgbClr val="00B05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15368" name="Text Box 9"/>
          <p:cNvSpPr txBox="1"/>
          <p:nvPr/>
        </p:nvSpPr>
        <p:spPr>
          <a:xfrm>
            <a:off x="4151313" y="2798763"/>
            <a:ext cx="6454775" cy="583565"/>
          </a:xfrm>
          <a:prstGeom prst="rect">
            <a:avLst/>
          </a:prstGeom>
          <a:solidFill>
            <a:srgbClr val="FFCC66"/>
          </a:solidFill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en-US" altLang="zh-CN" sz="3200" b="1">
                <a:solidFill>
                  <a:srgbClr val="00B050"/>
                </a:solidFill>
                <a:latin typeface="Times New Roman" panose="02020603050405020304" charset="0"/>
                <a:ea typeface="宋体" panose="02010600030101010101" pitchFamily="2" charset="-122"/>
              </a:rPr>
              <a:t>B. white feathers, long thin neck</a:t>
            </a:r>
            <a:endParaRPr lang="en-US" altLang="zh-CN" sz="3200" b="1">
              <a:solidFill>
                <a:srgbClr val="00B05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15369" name="Text Box 10"/>
          <p:cNvSpPr txBox="1"/>
          <p:nvPr/>
        </p:nvSpPr>
        <p:spPr>
          <a:xfrm>
            <a:off x="4151313" y="4241800"/>
            <a:ext cx="6454775" cy="583565"/>
          </a:xfrm>
          <a:prstGeom prst="rect">
            <a:avLst/>
          </a:prstGeom>
          <a:solidFill>
            <a:srgbClr val="FFCC66"/>
          </a:solidFill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en-US" altLang="zh-CN" sz="3200" b="1">
                <a:solidFill>
                  <a:srgbClr val="00B050"/>
                </a:solidFill>
                <a:latin typeface="Times New Roman" panose="02020603050405020304" charset="0"/>
                <a:ea typeface="宋体" panose="02010600030101010101" pitchFamily="2" charset="-122"/>
              </a:rPr>
              <a:t>C. small, brown and grey feathers</a:t>
            </a:r>
            <a:endParaRPr lang="en-US" altLang="zh-CN" sz="3200" b="1">
              <a:solidFill>
                <a:srgbClr val="00B05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15370" name="Text Box 11"/>
          <p:cNvSpPr txBox="1"/>
          <p:nvPr/>
        </p:nvSpPr>
        <p:spPr>
          <a:xfrm>
            <a:off x="4151313" y="5684838"/>
            <a:ext cx="6454775" cy="583565"/>
          </a:xfrm>
          <a:prstGeom prst="rect">
            <a:avLst/>
          </a:prstGeom>
          <a:solidFill>
            <a:srgbClr val="FFCC66"/>
          </a:solidFill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en-US" altLang="zh-CN" sz="3200" b="1">
                <a:solidFill>
                  <a:srgbClr val="00B050"/>
                </a:solidFill>
                <a:latin typeface="Times New Roman" panose="02020603050405020304" charset="0"/>
                <a:ea typeface="宋体" panose="02010600030101010101" pitchFamily="2" charset="-122"/>
              </a:rPr>
              <a:t>D. tall, long legs and long thin neck</a:t>
            </a:r>
            <a:endParaRPr lang="en-US" altLang="zh-CN" sz="3200" b="1">
              <a:solidFill>
                <a:srgbClr val="00B05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15371" name="Line 13"/>
          <p:cNvSpPr/>
          <p:nvPr/>
        </p:nvSpPr>
        <p:spPr>
          <a:xfrm>
            <a:off x="2855913" y="1790700"/>
            <a:ext cx="1584325" cy="4535488"/>
          </a:xfrm>
          <a:prstGeom prst="line">
            <a:avLst/>
          </a:prstGeom>
          <a:ln w="9525">
            <a:noFill/>
          </a:ln>
        </p:spPr>
      </p:sp>
      <p:sp>
        <p:nvSpPr>
          <p:cNvPr id="15372" name="Line 14"/>
          <p:cNvSpPr/>
          <p:nvPr/>
        </p:nvSpPr>
        <p:spPr>
          <a:xfrm>
            <a:off x="2855913" y="1717675"/>
            <a:ext cx="1511300" cy="4608513"/>
          </a:xfrm>
          <a:prstGeom prst="line">
            <a:avLst/>
          </a:prstGeom>
          <a:ln w="9525">
            <a:noFill/>
          </a:ln>
        </p:spPr>
      </p:sp>
      <p:sp>
        <p:nvSpPr>
          <p:cNvPr id="15373" name="Line 15"/>
          <p:cNvSpPr/>
          <p:nvPr/>
        </p:nvSpPr>
        <p:spPr>
          <a:xfrm>
            <a:off x="3000375" y="1790700"/>
            <a:ext cx="1655763" cy="4752975"/>
          </a:xfrm>
          <a:prstGeom prst="line">
            <a:avLst/>
          </a:prstGeom>
          <a:ln w="9525">
            <a:noFill/>
          </a:ln>
        </p:spPr>
      </p:sp>
      <p:sp>
        <p:nvSpPr>
          <p:cNvPr id="15374" name="Text Box 16"/>
          <p:cNvSpPr txBox="1"/>
          <p:nvPr/>
        </p:nvSpPr>
        <p:spPr>
          <a:xfrm>
            <a:off x="8759825" y="6254750"/>
            <a:ext cx="936625" cy="70675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endParaRPr lang="zh-CN" altLang="en-US" sz="4000" u="sng" dirty="0">
              <a:solidFill>
                <a:srgbClr val="CC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5375" name="Line 17"/>
          <p:cNvSpPr/>
          <p:nvPr/>
        </p:nvSpPr>
        <p:spPr>
          <a:xfrm>
            <a:off x="8759825" y="6254750"/>
            <a:ext cx="792163" cy="719138"/>
          </a:xfrm>
          <a:prstGeom prst="line">
            <a:avLst/>
          </a:prstGeom>
          <a:ln w="9525">
            <a:noFill/>
          </a:ln>
        </p:spPr>
      </p:sp>
      <p:sp>
        <p:nvSpPr>
          <p:cNvPr id="15376" name="Line 19"/>
          <p:cNvSpPr/>
          <p:nvPr/>
        </p:nvSpPr>
        <p:spPr>
          <a:xfrm>
            <a:off x="1774825" y="0"/>
            <a:ext cx="792163" cy="836613"/>
          </a:xfrm>
          <a:prstGeom prst="line">
            <a:avLst/>
          </a:prstGeom>
          <a:ln w="9525">
            <a:noFill/>
          </a:ln>
        </p:spPr>
      </p:sp>
      <p:sp>
        <p:nvSpPr>
          <p:cNvPr id="19474" name="Line 20"/>
          <p:cNvSpPr/>
          <p:nvPr/>
        </p:nvSpPr>
        <p:spPr>
          <a:xfrm>
            <a:off x="3287713" y="2071688"/>
            <a:ext cx="1008062" cy="3608387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378" name="Line 21"/>
          <p:cNvSpPr/>
          <p:nvPr/>
        </p:nvSpPr>
        <p:spPr>
          <a:xfrm>
            <a:off x="8328025" y="925513"/>
            <a:ext cx="1439863" cy="649287"/>
          </a:xfrm>
          <a:prstGeom prst="line">
            <a:avLst/>
          </a:prstGeom>
          <a:ln w="9525">
            <a:noFill/>
          </a:ln>
        </p:spPr>
      </p:sp>
      <p:sp>
        <p:nvSpPr>
          <p:cNvPr id="19476" name="Line 22"/>
          <p:cNvSpPr/>
          <p:nvPr/>
        </p:nvSpPr>
        <p:spPr>
          <a:xfrm flipV="1">
            <a:off x="3287713" y="2006600"/>
            <a:ext cx="1223962" cy="865188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477" name="Line 24"/>
          <p:cNvSpPr/>
          <p:nvPr/>
        </p:nvSpPr>
        <p:spPr>
          <a:xfrm flipV="1">
            <a:off x="3468688" y="4532313"/>
            <a:ext cx="719137" cy="0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381" name="Text Box 26"/>
          <p:cNvSpPr txBox="1"/>
          <p:nvPr/>
        </p:nvSpPr>
        <p:spPr>
          <a:xfrm>
            <a:off x="3071813" y="6399213"/>
            <a:ext cx="792162" cy="70675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algn="ctr">
              <a:spcBef>
                <a:spcPct val="50000"/>
              </a:spcBef>
            </a:pPr>
            <a:endParaRPr lang="zh-CN" altLang="en-US" sz="4000" u="sng" dirty="0">
              <a:solidFill>
                <a:srgbClr val="CC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5382" name="Line 28"/>
          <p:cNvSpPr/>
          <p:nvPr/>
        </p:nvSpPr>
        <p:spPr>
          <a:xfrm flipV="1">
            <a:off x="2782888" y="3014663"/>
            <a:ext cx="1512887" cy="2303462"/>
          </a:xfrm>
          <a:prstGeom prst="line">
            <a:avLst/>
          </a:prstGeom>
          <a:ln w="9525">
            <a:noFill/>
          </a:ln>
        </p:spPr>
      </p:sp>
      <p:sp>
        <p:nvSpPr>
          <p:cNvPr id="15383" name="Text Box 29"/>
          <p:cNvSpPr txBox="1"/>
          <p:nvPr/>
        </p:nvSpPr>
        <p:spPr>
          <a:xfrm>
            <a:off x="1620838" y="4741863"/>
            <a:ext cx="647700" cy="52197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marL="342900" indent="-342900">
              <a:spcBef>
                <a:spcPct val="5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</a:pPr>
            <a:endParaRPr lang="zh-CN" altLang="en-US" sz="2800" b="1" dirty="0">
              <a:solidFill>
                <a:srgbClr val="0000CC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5384" name="Line 30"/>
          <p:cNvSpPr/>
          <p:nvPr/>
        </p:nvSpPr>
        <p:spPr>
          <a:xfrm flipV="1">
            <a:off x="9625013" y="3806825"/>
            <a:ext cx="574675" cy="503238"/>
          </a:xfrm>
          <a:prstGeom prst="line">
            <a:avLst/>
          </a:prstGeom>
          <a:ln w="9525">
            <a:noFill/>
          </a:ln>
        </p:spPr>
      </p:sp>
      <p:sp>
        <p:nvSpPr>
          <p:cNvPr id="15385" name="Line 32"/>
          <p:cNvSpPr/>
          <p:nvPr/>
        </p:nvSpPr>
        <p:spPr>
          <a:xfrm flipV="1">
            <a:off x="12217400" y="549275"/>
            <a:ext cx="2374900" cy="647700"/>
          </a:xfrm>
          <a:prstGeom prst="line">
            <a:avLst/>
          </a:prstGeom>
          <a:ln w="9525">
            <a:noFill/>
          </a:ln>
        </p:spPr>
      </p:sp>
      <p:sp>
        <p:nvSpPr>
          <p:cNvPr id="15386" name="Line 33"/>
          <p:cNvSpPr/>
          <p:nvPr/>
        </p:nvSpPr>
        <p:spPr>
          <a:xfrm flipV="1">
            <a:off x="2855913" y="3086100"/>
            <a:ext cx="1511300" cy="2160588"/>
          </a:xfrm>
          <a:prstGeom prst="line">
            <a:avLst/>
          </a:prstGeom>
          <a:ln w="9525">
            <a:noFill/>
          </a:ln>
        </p:spPr>
      </p:sp>
      <p:sp>
        <p:nvSpPr>
          <p:cNvPr id="15387" name="Text Box 34"/>
          <p:cNvSpPr txBox="1"/>
          <p:nvPr/>
        </p:nvSpPr>
        <p:spPr>
          <a:xfrm>
            <a:off x="8328025" y="1933575"/>
            <a:ext cx="1081088" cy="52197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marL="342900" indent="-342900">
              <a:spcBef>
                <a:spcPct val="5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</a:pPr>
            <a:endParaRPr lang="zh-CN" altLang="en-US" sz="2800" b="1" dirty="0">
              <a:solidFill>
                <a:srgbClr val="0000CC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9485" name="Line 35"/>
          <p:cNvSpPr/>
          <p:nvPr/>
        </p:nvSpPr>
        <p:spPr>
          <a:xfrm flipV="1">
            <a:off x="3287713" y="3446463"/>
            <a:ext cx="1223962" cy="2447925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389" name="Text Box 36"/>
          <p:cNvSpPr txBox="1"/>
          <p:nvPr/>
        </p:nvSpPr>
        <p:spPr>
          <a:xfrm>
            <a:off x="8975725" y="2654300"/>
            <a:ext cx="792163" cy="52197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marL="342900" indent="-342900" algn="ctr">
              <a:spcBef>
                <a:spcPct val="5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</a:pPr>
            <a:endParaRPr lang="zh-CN" altLang="en-US" sz="2800" b="1" dirty="0">
              <a:solidFill>
                <a:srgbClr val="0000CC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19487" name="Picture 40" descr="2d9d2c3e737b01e2828b13c8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620838" y="2600325"/>
            <a:ext cx="1916112" cy="12747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488" name="Picture 41" descr="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20838" y="5534025"/>
            <a:ext cx="1873249" cy="11699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489" name="Picture 42" descr="56_126548_c5136a7e2d3256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0051" y="4078288"/>
            <a:ext cx="1873250" cy="116998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490" name="Picture 43" descr="1bd31d94ea9ad4117af480b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5430" y="1034733"/>
            <a:ext cx="2143125" cy="134620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94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9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194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9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6" dur="1000"/>
                                        <p:tgtEl>
                                          <p:spTgt spid="194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9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6" dur="500"/>
                                        <p:tgtEl>
                                          <p:spTgt spid="194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1028"/>
          <p:cNvSpPr/>
          <p:nvPr/>
        </p:nvSpPr>
        <p:spPr>
          <a:xfrm>
            <a:off x="0" y="0"/>
            <a:ext cx="6882765" cy="768350"/>
          </a:xfrm>
          <a:prstGeom prst="rect">
            <a:avLst/>
          </a:prstGeom>
          <a:solidFill>
            <a:srgbClr val="FF9900"/>
          </a:solidFill>
          <a:ln w="38100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p>
            <a:pPr eaLnBrk="1" hangingPunct="1"/>
            <a:r>
              <a:rPr lang="en-US" altLang="zh-CN" sz="4400" b="1" dirty="0">
                <a:solidFill>
                  <a:schemeClr val="bg1"/>
                </a:solidFill>
                <a:latin typeface="方正清刻本悦宋简体" panose="02000000000000000000" charset="-122"/>
                <a:ea typeface="方正清刻本悦宋简体" panose="02000000000000000000" charset="-122"/>
              </a:rPr>
              <a:t>Task3: Guess and challenge</a:t>
            </a:r>
            <a:r>
              <a:rPr lang="en-US" altLang="zh-CN" sz="3200" b="1" dirty="0">
                <a:solidFill>
                  <a:schemeClr val="bg1"/>
                </a:solidFill>
                <a:latin typeface="方正清刻本悦宋简体" panose="02000000000000000000" charset="-122"/>
                <a:ea typeface="方正清刻本悦宋简体" panose="02000000000000000000" charset="-122"/>
              </a:rPr>
              <a:t>(</a:t>
            </a:r>
            <a:r>
              <a:rPr lang="zh-CN" altLang="en-US" sz="3200" b="1" dirty="0">
                <a:solidFill>
                  <a:schemeClr val="bg1"/>
                </a:solidFill>
                <a:latin typeface="方正清刻本悦宋简体" panose="02000000000000000000" charset="-122"/>
                <a:ea typeface="方正清刻本悦宋简体" panose="02000000000000000000" charset="-122"/>
              </a:rPr>
              <a:t>挑战</a:t>
            </a:r>
            <a:r>
              <a:rPr lang="en-US" altLang="zh-CN" sz="3200" b="1" dirty="0">
                <a:solidFill>
                  <a:schemeClr val="bg1"/>
                </a:solidFill>
                <a:latin typeface="方正清刻本悦宋简体" panose="02000000000000000000" charset="-122"/>
                <a:ea typeface="方正清刻本悦宋简体" panose="02000000000000000000" charset="-122"/>
              </a:rPr>
              <a:t>)</a:t>
            </a:r>
            <a:endParaRPr lang="en-US" altLang="zh-CN" sz="3200" b="1" dirty="0">
              <a:solidFill>
                <a:schemeClr val="bg1"/>
              </a:solidFill>
              <a:latin typeface="方正清刻本悦宋简体" panose="02000000000000000000" charset="-122"/>
              <a:ea typeface="方正清刻本悦宋简体" panose="02000000000000000000" charset="-122"/>
            </a:endParaRPr>
          </a:p>
        </p:txBody>
      </p:sp>
      <p:sp>
        <p:nvSpPr>
          <p:cNvPr id="15362" name="Text Box 2"/>
          <p:cNvSpPr txBox="1"/>
          <p:nvPr/>
        </p:nvSpPr>
        <p:spPr>
          <a:xfrm>
            <a:off x="2915920" y="909955"/>
            <a:ext cx="6054090" cy="1537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>
              <a:spcBef>
                <a:spcPct val="50000"/>
              </a:spcBef>
            </a:pPr>
            <a:r>
              <a:rPr lang="en-US" sz="4000" b="1">
                <a:solidFill>
                  <a:srgbClr val="0070C0"/>
                </a:solidFill>
                <a:latin typeface="方正清刻本悦宋简体" panose="02000000000000000000" charset="-122"/>
                <a:ea typeface="方正清刻本悦宋简体" panose="02000000000000000000" charset="-122"/>
              </a:rPr>
              <a:t>You describe I guess</a:t>
            </a:r>
            <a:endParaRPr lang="en-US" sz="4000" b="1">
              <a:solidFill>
                <a:srgbClr val="0070C0"/>
              </a:solidFill>
              <a:latin typeface="方正清刻本悦宋简体" panose="02000000000000000000" charset="-122"/>
              <a:ea typeface="方正清刻本悦宋简体" panose="02000000000000000000" charset="-122"/>
            </a:endParaRPr>
          </a:p>
          <a:p>
            <a:pPr>
              <a:spcBef>
                <a:spcPct val="50000"/>
              </a:spcBef>
            </a:pPr>
            <a:r>
              <a:rPr lang="en-US" altLang="en-US" sz="3600" b="1">
                <a:solidFill>
                  <a:srgbClr val="0070C0"/>
                </a:solidFill>
                <a:latin typeface="方正清刻本悦宋简体" panose="02000000000000000000" charset="-122"/>
                <a:ea typeface="方正清刻本悦宋简体" panose="02000000000000000000" charset="-122"/>
              </a:rPr>
              <a:t>(1</a:t>
            </a:r>
            <a:r>
              <a:rPr lang="zh-CN" altLang="en-US" sz="3600" b="1">
                <a:solidFill>
                  <a:srgbClr val="0070C0"/>
                </a:solidFill>
                <a:latin typeface="方正清刻本悦宋简体" panose="02000000000000000000" charset="-122"/>
                <a:ea typeface="方正清刻本悦宋简体" panose="02000000000000000000" charset="-122"/>
              </a:rPr>
              <a:t>人描述</a:t>
            </a:r>
            <a:r>
              <a:rPr lang="en-US" altLang="zh-CN" sz="3600" b="1">
                <a:solidFill>
                  <a:srgbClr val="0070C0"/>
                </a:solidFill>
                <a:latin typeface="方正清刻本悦宋简体" panose="02000000000000000000" charset="-122"/>
                <a:ea typeface="方正清刻本悦宋简体" panose="02000000000000000000" charset="-122"/>
              </a:rPr>
              <a:t>1</a:t>
            </a:r>
            <a:r>
              <a:rPr lang="zh-CN" altLang="en-US" sz="3600" b="1">
                <a:solidFill>
                  <a:srgbClr val="0070C0"/>
                </a:solidFill>
                <a:latin typeface="方正清刻本悦宋简体" panose="02000000000000000000" charset="-122"/>
                <a:ea typeface="方正清刻本悦宋简体" panose="02000000000000000000" charset="-122"/>
              </a:rPr>
              <a:t>人猜</a:t>
            </a:r>
            <a:r>
              <a:rPr lang="en-US" altLang="en-US" sz="3600" b="1">
                <a:solidFill>
                  <a:srgbClr val="0070C0"/>
                </a:solidFill>
                <a:latin typeface="方正清刻本悦宋简体" panose="02000000000000000000" charset="-122"/>
                <a:ea typeface="方正清刻本悦宋简体" panose="02000000000000000000" charset="-122"/>
              </a:rPr>
              <a:t>)</a:t>
            </a:r>
            <a:endParaRPr lang="en-US" altLang="en-US" sz="3600" b="1">
              <a:solidFill>
                <a:srgbClr val="0070C0"/>
              </a:solidFill>
              <a:latin typeface="方正清刻本悦宋简体" panose="02000000000000000000" charset="-122"/>
              <a:ea typeface="方正清刻本悦宋简体" panose="02000000000000000000" charset="-122"/>
            </a:endParaRPr>
          </a:p>
        </p:txBody>
      </p:sp>
      <p:pic>
        <p:nvPicPr>
          <p:cNvPr id="2" name="图片 1" descr="小黄人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58695" y="2746375"/>
            <a:ext cx="7207885" cy="325818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>
            <p:custDataLst>
              <p:tags r:id="rId1"/>
            </p:custDataLst>
          </p:nvPr>
        </p:nvSpPr>
        <p:spPr>
          <a:xfrm>
            <a:off x="292075" y="303809"/>
            <a:ext cx="11607851" cy="6250382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>
              <a:solidFill>
                <a:schemeClr val="lt1"/>
              </a:solidFill>
              <a:latin typeface="Arial" panose="020B0604020202020204" pitchFamily="34" charset="0"/>
              <a:ea typeface="隶书" panose="02010509060101010101" pitchFamily="49" charset="-122"/>
            </a:endParaRPr>
          </a:p>
        </p:txBody>
      </p:sp>
      <p:pic>
        <p:nvPicPr>
          <p:cNvPr id="18" name="图片 17"/>
          <p:cNvPicPr/>
          <p:nvPr>
            <p:custDataLst>
              <p:tags r:id="rId2"/>
            </p:custDataLst>
          </p:nvPr>
        </p:nvPicPr>
        <p:blipFill>
          <a:blip r:embed="rId3" r:link="rId4" cstate="email"/>
          <a:stretch>
            <a:fillRect/>
          </a:stretch>
        </p:blipFill>
        <p:spPr>
          <a:xfrm>
            <a:off x="11471910" y="0"/>
            <a:ext cx="720090" cy="720090"/>
          </a:xfrm>
          <a:prstGeom prst="rect">
            <a:avLst/>
          </a:prstGeom>
        </p:spPr>
      </p:pic>
      <p:pic>
        <p:nvPicPr>
          <p:cNvPr id="19" name="图片 18"/>
          <p:cNvPicPr/>
          <p:nvPr>
            <p:custDataLst>
              <p:tags r:id="rId5"/>
            </p:custDataLst>
          </p:nvPr>
        </p:nvPicPr>
        <p:blipFill>
          <a:blip r:embed="rId6" r:link="rId7" cstate="email"/>
          <a:stretch>
            <a:fillRect/>
          </a:stretch>
        </p:blipFill>
        <p:spPr>
          <a:xfrm>
            <a:off x="0" y="6137270"/>
            <a:ext cx="720090" cy="720730"/>
          </a:xfrm>
          <a:prstGeom prst="rect">
            <a:avLst/>
          </a:prstGeom>
        </p:spPr>
      </p:pic>
      <p:cxnSp>
        <p:nvCxnSpPr>
          <p:cNvPr id="2" name="直接连接符 1"/>
          <p:cNvCxnSpPr/>
          <p:nvPr>
            <p:custDataLst>
              <p:tags r:id="rId8"/>
            </p:custDataLst>
          </p:nvPr>
        </p:nvCxnSpPr>
        <p:spPr>
          <a:xfrm>
            <a:off x="788527" y="4025230"/>
            <a:ext cx="1061085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>
            <p:custDataLst>
              <p:tags r:id="rId9"/>
            </p:custDataLst>
          </p:nvPr>
        </p:nvCxnSpPr>
        <p:spPr>
          <a:xfrm>
            <a:off x="6122527" y="2097370"/>
            <a:ext cx="0" cy="4084955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18" name="圆角矩形 6"/>
          <p:cNvSpPr/>
          <p:nvPr/>
        </p:nvSpPr>
        <p:spPr>
          <a:xfrm>
            <a:off x="1905953" y="1646238"/>
            <a:ext cx="4032250" cy="4392612"/>
          </a:xfrm>
          <a:prstGeom prst="roundRect">
            <a:avLst>
              <a:gd name="adj" fmla="val 5199"/>
            </a:avLst>
          </a:prstGeom>
          <a:solidFill>
            <a:srgbClr val="A3A3E0">
              <a:alpha val="0"/>
            </a:srgbClr>
          </a:solidFill>
          <a:ln w="9525">
            <a:noFill/>
          </a:ln>
        </p:spPr>
        <p:txBody>
          <a:bodyPr anchor="ctr" anchorCtr="0"/>
          <a:p>
            <a:pPr algn="ctr"/>
            <a:endParaRPr lang="zh-CN" altLang="en-US" dirty="0">
              <a:solidFill>
                <a:srgbClr val="F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3316" name="Rectangle 2"/>
          <p:cNvSpPr>
            <a:spLocks noGrp="1"/>
          </p:cNvSpPr>
          <p:nvPr/>
        </p:nvSpPr>
        <p:spPr>
          <a:xfrm>
            <a:off x="465455" y="532765"/>
            <a:ext cx="6155690" cy="92646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ctr" anchorCtr="0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sz="4000" b="1">
                <a:solidFill>
                  <a:srgbClr val="0070C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cs"/>
              </a:rPr>
              <a:t>The biggest bird in the world</a:t>
            </a:r>
            <a:endParaRPr lang="en-US" altLang="zh-CN" b="1">
              <a:latin typeface="Comic Sans MS" panose="030F0702030302020204" pitchFamily="66" charset="0"/>
            </a:endParaRPr>
          </a:p>
        </p:txBody>
      </p:sp>
      <p:pic>
        <p:nvPicPr>
          <p:cNvPr id="13318" name="Picture 4" descr="鸵鸟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17080" y="1031875"/>
            <a:ext cx="4139565" cy="44894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317" name="Rectangle 3"/>
          <p:cNvSpPr>
            <a:spLocks noGrp="1"/>
          </p:cNvSpPr>
          <p:nvPr/>
        </p:nvSpPr>
        <p:spPr>
          <a:xfrm>
            <a:off x="838835" y="1459230"/>
            <a:ext cx="6167120" cy="424815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 anchorCtr="0"/>
          <a:lstStyle>
            <a:lvl1pPr lvl="0">
              <a:buClrTx/>
              <a:buSzTx/>
              <a:buFont typeface="Arial" panose="020B0604020202020204" pitchFamily="34" charset="0"/>
              <a:defRPr sz="2800"/>
            </a:lvl1pPr>
            <a:lvl2pPr lvl="1">
              <a:buClrTx/>
              <a:buSzTx/>
              <a:buFont typeface="Arial" panose="020B0604020202020204" pitchFamily="34" charset="0"/>
              <a:defRPr sz="2400"/>
            </a:lvl2pPr>
            <a:lvl3pPr lvl="2">
              <a:buClrTx/>
              <a:buSzTx/>
              <a:buFont typeface="Arial" panose="020B0604020202020204" pitchFamily="34" charset="0"/>
              <a:defRPr sz="2000"/>
            </a:lvl3pPr>
            <a:lvl4pPr lvl="3">
              <a:buClrTx/>
              <a:buSzTx/>
              <a:buFont typeface="Arial" panose="020B0604020202020204" pitchFamily="34" charset="0"/>
              <a:defRPr sz="1800"/>
            </a:lvl4pPr>
            <a:lvl5pPr lvl="4">
              <a:buClrTx/>
              <a:buSzTx/>
              <a:buFont typeface="Arial" panose="020B0604020202020204" pitchFamily="34" charset="0"/>
              <a:defRPr sz="1800"/>
            </a:lvl5pPr>
          </a:lstStyle>
          <a:p>
            <a:pPr lvl="0" fontAlgn="auto">
              <a:lnSpc>
                <a:spcPct val="150000"/>
              </a:lnSpc>
              <a:buClrTx/>
              <a:buSzTx/>
            </a:pPr>
            <a:r>
              <a:rPr lang="en-US" altLang="zh-CN" sz="4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ostrich</a:t>
            </a:r>
            <a:r>
              <a:rPr lang="en-US" altLang="zh-CN" sz="36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(</a:t>
            </a:r>
            <a:r>
              <a:rPr lang="zh-CN" altLang="en-US" sz="36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鸵鸟</a:t>
            </a:r>
            <a:r>
              <a:rPr lang="en-US" altLang="zh-CN" sz="36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)</a:t>
            </a:r>
            <a:r>
              <a:rPr lang="en-US" altLang="zh-CN" sz="3600" b="1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[</a:t>
            </a:r>
            <a:r>
              <a:rPr lang="en-US" altLang="zh-CN" b="1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ˈ</a:t>
            </a:r>
            <a:r>
              <a:rPr lang="en-US" altLang="zh-CN" sz="2000" b="1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D</a:t>
            </a:r>
            <a:r>
              <a:rPr lang="en-US" altLang="zh-CN" b="1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strɪtʃ</a:t>
            </a:r>
            <a:r>
              <a:rPr lang="en-US" altLang="zh-CN" sz="3600" b="1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]</a:t>
            </a:r>
            <a:endParaRPr lang="en-US" altLang="zh-CN" sz="3600" b="1">
              <a:solidFill>
                <a:schemeClr val="accent4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lvl="0" fontAlgn="auto">
              <a:lnSpc>
                <a:spcPct val="150000"/>
              </a:lnSpc>
              <a:buClrTx/>
              <a:buSzTx/>
            </a:pPr>
            <a:r>
              <a:rPr lang="en-US" altLang="zh-CN" sz="3600" b="1">
                <a:latin typeface="Times New Roman" panose="02020603050405020304" charset="0"/>
                <a:cs typeface="Times New Roman" panose="02020603050405020304" charset="0"/>
              </a:rPr>
              <a:t>about 2 </a:t>
            </a:r>
            <a:r>
              <a:rPr lang="en-US" altLang="zh-CN" sz="3600" b="1" err="1">
                <a:latin typeface="Times New Roman" panose="02020603050405020304" charset="0"/>
                <a:cs typeface="Times New Roman" panose="02020603050405020304" charset="0"/>
              </a:rPr>
              <a:t>metres</a:t>
            </a:r>
            <a:r>
              <a:rPr lang="en-US" altLang="zh-CN" sz="3600" b="1">
                <a:latin typeface="Times New Roman" panose="02020603050405020304" charset="0"/>
                <a:cs typeface="Times New Roman" panose="02020603050405020304" charset="0"/>
              </a:rPr>
              <a:t> tall</a:t>
            </a:r>
            <a:endParaRPr lang="en-US" altLang="zh-CN" sz="3600" b="1">
              <a:latin typeface="Times New Roman" panose="02020603050405020304" charset="0"/>
              <a:cs typeface="Times New Roman" panose="02020603050405020304" charset="0"/>
            </a:endParaRPr>
          </a:p>
          <a:p>
            <a:pPr lvl="0" fontAlgn="auto">
              <a:lnSpc>
                <a:spcPct val="150000"/>
              </a:lnSpc>
              <a:buClrTx/>
              <a:buSzTx/>
            </a:pPr>
            <a:r>
              <a:rPr lang="en-US" altLang="zh-CN" sz="3600" b="1">
                <a:latin typeface="Times New Roman" panose="02020603050405020304" charset="0"/>
                <a:cs typeface="Times New Roman" panose="02020603050405020304" charset="0"/>
              </a:rPr>
              <a:t>150 kilograms in weight</a:t>
            </a:r>
            <a:endParaRPr lang="en-US" altLang="zh-CN" sz="3600" b="1">
              <a:latin typeface="Times New Roman" panose="02020603050405020304" charset="0"/>
              <a:cs typeface="Times New Roman" panose="02020603050405020304" charset="0"/>
            </a:endParaRPr>
          </a:p>
          <a:p>
            <a:pPr lvl="0" fontAlgn="auto">
              <a:lnSpc>
                <a:spcPct val="150000"/>
              </a:lnSpc>
              <a:buClrTx/>
              <a:buSzTx/>
            </a:pPr>
            <a:r>
              <a:rPr lang="en-US" altLang="zh-CN" sz="3600" b="1">
                <a:latin typeface="Times New Roman" panose="02020603050405020304" charset="0"/>
                <a:cs typeface="Times New Roman" panose="02020603050405020304" charset="0"/>
              </a:rPr>
              <a:t>cannot fly</a:t>
            </a:r>
            <a:endParaRPr lang="en-US" altLang="zh-CN" sz="3600" b="1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custDataLst>
      <p:tags r:id="rId1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>
            <p:custDataLst>
              <p:tags r:id="rId1"/>
            </p:custDataLst>
          </p:nvPr>
        </p:nvSpPr>
        <p:spPr>
          <a:xfrm>
            <a:off x="292075" y="303809"/>
            <a:ext cx="11607851" cy="6250382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>
              <a:solidFill>
                <a:schemeClr val="lt1"/>
              </a:solidFill>
              <a:latin typeface="Arial" panose="020B0604020202020204" pitchFamily="34" charset="0"/>
              <a:ea typeface="隶书" panose="02010509060101010101" pitchFamily="49" charset="-122"/>
            </a:endParaRPr>
          </a:p>
        </p:txBody>
      </p:sp>
      <p:pic>
        <p:nvPicPr>
          <p:cNvPr id="18" name="图片 17"/>
          <p:cNvPicPr/>
          <p:nvPr>
            <p:custDataLst>
              <p:tags r:id="rId2"/>
            </p:custDataLst>
          </p:nvPr>
        </p:nvPicPr>
        <p:blipFill>
          <a:blip r:embed="rId3" r:link="rId4" cstate="email"/>
          <a:stretch>
            <a:fillRect/>
          </a:stretch>
        </p:blipFill>
        <p:spPr>
          <a:xfrm>
            <a:off x="11471910" y="0"/>
            <a:ext cx="720090" cy="720090"/>
          </a:xfrm>
          <a:prstGeom prst="rect">
            <a:avLst/>
          </a:prstGeom>
        </p:spPr>
      </p:pic>
      <p:pic>
        <p:nvPicPr>
          <p:cNvPr id="19" name="图片 18"/>
          <p:cNvPicPr/>
          <p:nvPr>
            <p:custDataLst>
              <p:tags r:id="rId5"/>
            </p:custDataLst>
          </p:nvPr>
        </p:nvPicPr>
        <p:blipFill>
          <a:blip r:embed="rId6" r:link="rId7" cstate="email"/>
          <a:stretch>
            <a:fillRect/>
          </a:stretch>
        </p:blipFill>
        <p:spPr>
          <a:xfrm>
            <a:off x="0" y="6137270"/>
            <a:ext cx="720090" cy="720730"/>
          </a:xfrm>
          <a:prstGeom prst="rect">
            <a:avLst/>
          </a:prstGeom>
        </p:spPr>
      </p:pic>
      <p:cxnSp>
        <p:nvCxnSpPr>
          <p:cNvPr id="2" name="直接连接符 1"/>
          <p:cNvCxnSpPr/>
          <p:nvPr>
            <p:custDataLst>
              <p:tags r:id="rId8"/>
            </p:custDataLst>
          </p:nvPr>
        </p:nvCxnSpPr>
        <p:spPr>
          <a:xfrm>
            <a:off x="788527" y="4025230"/>
            <a:ext cx="1061085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>
            <p:custDataLst>
              <p:tags r:id="rId9"/>
            </p:custDataLst>
          </p:nvPr>
        </p:nvCxnSpPr>
        <p:spPr>
          <a:xfrm>
            <a:off x="6122527" y="2097370"/>
            <a:ext cx="0" cy="4084955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18" name="圆角矩形 6"/>
          <p:cNvSpPr/>
          <p:nvPr/>
        </p:nvSpPr>
        <p:spPr>
          <a:xfrm>
            <a:off x="1905953" y="1646238"/>
            <a:ext cx="4032250" cy="4392612"/>
          </a:xfrm>
          <a:prstGeom prst="roundRect">
            <a:avLst>
              <a:gd name="adj" fmla="val 5199"/>
            </a:avLst>
          </a:prstGeom>
          <a:solidFill>
            <a:srgbClr val="A3A3E0">
              <a:alpha val="0"/>
            </a:srgbClr>
          </a:solidFill>
          <a:ln w="9525">
            <a:noFill/>
          </a:ln>
        </p:spPr>
        <p:txBody>
          <a:bodyPr anchor="ctr" anchorCtr="0"/>
          <a:p>
            <a:pPr algn="ctr"/>
            <a:endParaRPr lang="zh-CN" altLang="en-US" dirty="0">
              <a:solidFill>
                <a:srgbClr val="F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242" name="平行四边形 1"/>
          <p:cNvSpPr/>
          <p:nvPr/>
        </p:nvSpPr>
        <p:spPr>
          <a:xfrm>
            <a:off x="4486910" y="1790383"/>
            <a:ext cx="4319588" cy="4248150"/>
          </a:xfrm>
          <a:prstGeom prst="parallelogram">
            <a:avLst>
              <a:gd name="adj" fmla="val 5182"/>
            </a:avLst>
          </a:prstGeom>
          <a:solidFill>
            <a:srgbClr val="BBE0E3">
              <a:alpha val="0"/>
            </a:srgbClr>
          </a:solidFill>
          <a:ln w="9525">
            <a:noFill/>
          </a:ln>
        </p:spPr>
        <p:txBody>
          <a:bodyPr anchor="ctr" anchorCtr="0"/>
          <a:p>
            <a:pPr algn="ctr"/>
            <a:endParaRPr lang="zh-CN" altLang="en-US" dirty="0">
              <a:solidFill>
                <a:srgbClr val="F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4340" name="Rectangle 2"/>
          <p:cNvSpPr>
            <a:spLocks noGrp="1"/>
          </p:cNvSpPr>
          <p:nvPr/>
        </p:nvSpPr>
        <p:spPr>
          <a:xfrm>
            <a:off x="4695190" y="303530"/>
            <a:ext cx="6776720" cy="11430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ctr" anchorCtr="0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sz="4000" b="1">
                <a:solidFill>
                  <a:srgbClr val="0070C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cs"/>
              </a:rPr>
              <a:t>The smallest bird in the world</a:t>
            </a:r>
            <a:endParaRPr lang="en-US" altLang="zh-CN" sz="4000" b="1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341" name="Rectangle 3"/>
          <p:cNvSpPr>
            <a:spLocks noGrp="1"/>
          </p:cNvSpPr>
          <p:nvPr/>
        </p:nvSpPr>
        <p:spPr>
          <a:xfrm>
            <a:off x="5189855" y="1646555"/>
            <a:ext cx="4989195" cy="181864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 anchorCtr="0"/>
          <a:lstStyle>
            <a:lvl1pPr lvl="0">
              <a:buClrTx/>
              <a:buSzTx/>
              <a:buFont typeface="Arial" panose="020B0604020202020204" pitchFamily="34" charset="0"/>
              <a:defRPr sz="2800"/>
            </a:lvl1pPr>
            <a:lvl2pPr lvl="1">
              <a:buClrTx/>
              <a:buSzTx/>
              <a:buFont typeface="Arial" panose="020B0604020202020204" pitchFamily="34" charset="0"/>
              <a:defRPr sz="2400"/>
            </a:lvl2pPr>
            <a:lvl3pPr lvl="2">
              <a:buClrTx/>
              <a:buSzTx/>
              <a:buFont typeface="Arial" panose="020B0604020202020204" pitchFamily="34" charset="0"/>
              <a:defRPr sz="2000"/>
            </a:lvl3pPr>
            <a:lvl4pPr lvl="3">
              <a:buClrTx/>
              <a:buSzTx/>
              <a:buFont typeface="Arial" panose="020B0604020202020204" pitchFamily="34" charset="0"/>
              <a:defRPr sz="1800"/>
            </a:lvl4pPr>
            <a:lvl5pPr lvl="4">
              <a:buClrTx/>
              <a:buSzTx/>
              <a:buFont typeface="Arial" panose="020B0604020202020204" pitchFamily="34" charset="0"/>
              <a:defRPr sz="1800"/>
            </a:lvl5pPr>
          </a:lstStyle>
          <a:p>
            <a:pPr lvl="0" indent="0" eaLnBrk="1" hangingPunct="1">
              <a:buClrTx/>
              <a:buSzTx/>
              <a:buFont typeface="Wingdings" panose="05000000000000000000" pitchFamily="2" charset="2"/>
              <a:buNone/>
            </a:pPr>
            <a:r>
              <a:rPr lang="en-US" altLang="zh-CN" sz="4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hummingbird</a:t>
            </a:r>
            <a:r>
              <a:rPr lang="en-US" altLang="zh-CN" sz="36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(</a:t>
            </a:r>
            <a:r>
              <a:rPr lang="zh-CN" altLang="en-US" sz="36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蜂鸟</a:t>
            </a:r>
            <a:r>
              <a:rPr lang="en-US" altLang="zh-CN" sz="36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)</a:t>
            </a:r>
            <a:endParaRPr lang="en-US" altLang="zh-CN" sz="36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lvl="0" indent="0" eaLnBrk="1" hangingPunct="1">
              <a:buClrTx/>
              <a:buSzTx/>
              <a:buFont typeface="Wingdings" panose="05000000000000000000" pitchFamily="2" charset="2"/>
              <a:buNone/>
            </a:pPr>
            <a:r>
              <a:rPr lang="en-US" altLang="zh-CN" sz="3200" b="1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[ˈhʌmɪŋbɜːd]</a:t>
            </a:r>
            <a:endParaRPr lang="en-US" altLang="zh-CN" sz="3200" b="1">
              <a:solidFill>
                <a:schemeClr val="accent4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lvl="0" eaLnBrk="1" hangingPunct="1">
              <a:buClrTx/>
              <a:buSzTx/>
              <a:buNone/>
            </a:pPr>
            <a:endParaRPr lang="en-US" altLang="zh-CN" sz="4000" b="1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lvl="0" eaLnBrk="1" hangingPunct="1">
              <a:buClrTx/>
              <a:buSzTx/>
              <a:buNone/>
            </a:pPr>
            <a:endParaRPr lang="en-US" altLang="zh-CN" sz="4000" b="1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lvl="0" eaLnBrk="1" hangingPunct="1">
              <a:buClrTx/>
              <a:buSzTx/>
              <a:buNone/>
            </a:pPr>
            <a:endParaRPr lang="en-US" altLang="zh-CN" sz="4000" b="1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4342" name="Picture 4" descr="蜂鸟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2453" y="1512570"/>
            <a:ext cx="4024312" cy="40163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343" name="Text Box 5"/>
          <p:cNvSpPr txBox="1"/>
          <p:nvPr/>
        </p:nvSpPr>
        <p:spPr>
          <a:xfrm>
            <a:off x="5367973" y="3197543"/>
            <a:ext cx="3797300" cy="64516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indent="0">
              <a:spcBef>
                <a:spcPct val="50000"/>
              </a:spcBef>
              <a:buClr>
                <a:srgbClr val="FF3300"/>
              </a:buClr>
              <a:buSzPct val="90000"/>
              <a:buFont typeface="Wingdings" panose="05000000000000000000" pitchFamily="2" charset="2"/>
              <a:buNone/>
            </a:pPr>
            <a:r>
              <a:rPr lang="en-US" altLang="zh-CN" sz="3600" b="1" err="1">
                <a:latin typeface="Times New Roman" panose="02020603050405020304" charset="0"/>
                <a:cs typeface="Times New Roman" panose="02020603050405020304" charset="0"/>
              </a:rPr>
              <a:t>2 grams</a:t>
            </a:r>
            <a:r>
              <a:rPr lang="en-US" altLang="zh-CN" sz="3600" b="1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</a:t>
            </a:r>
            <a:endParaRPr lang="en-US" altLang="zh-CN" sz="3600" b="1">
              <a:solidFill>
                <a:srgbClr val="FF0000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14344" name="Text Box 6"/>
          <p:cNvSpPr txBox="1"/>
          <p:nvPr/>
        </p:nvSpPr>
        <p:spPr>
          <a:xfrm>
            <a:off x="5367973" y="4130993"/>
            <a:ext cx="3875087" cy="64516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indent="0">
              <a:spcBef>
                <a:spcPct val="50000"/>
              </a:spcBef>
              <a:buClr>
                <a:srgbClr val="FF3300"/>
              </a:buClr>
              <a:buSzPct val="75000"/>
              <a:buFont typeface="Wingdings" panose="05000000000000000000" pitchFamily="2" charset="2"/>
              <a:buNone/>
            </a:pPr>
            <a:r>
              <a:rPr lang="en-US" altLang="zh-CN" sz="3600" b="1" err="1">
                <a:latin typeface="Times New Roman" panose="02020603050405020304" charset="0"/>
                <a:cs typeface="Times New Roman" panose="02020603050405020304" charset="0"/>
              </a:rPr>
              <a:t>2 cm long</a:t>
            </a:r>
            <a:endParaRPr lang="en-US" altLang="zh-CN" sz="3600" b="1" err="1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custDataLst>
      <p:tags r:id="rId1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charRg st="0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>
                                            <p:txEl>
                                              <p:charRg st="0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>
                                            <p:txEl>
                                              <p:charRg st="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>
            <p:custDataLst>
              <p:tags r:id="rId1"/>
            </p:custDataLst>
          </p:nvPr>
        </p:nvSpPr>
        <p:spPr>
          <a:xfrm>
            <a:off x="318745" y="303809"/>
            <a:ext cx="11607851" cy="6250382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>
              <a:solidFill>
                <a:schemeClr val="lt1"/>
              </a:solidFill>
              <a:latin typeface="Arial" panose="020B0604020202020204" pitchFamily="34" charset="0"/>
              <a:ea typeface="隶书" panose="02010509060101010101" pitchFamily="49" charset="-122"/>
            </a:endParaRPr>
          </a:p>
        </p:txBody>
      </p:sp>
      <p:pic>
        <p:nvPicPr>
          <p:cNvPr id="18" name="图片 17"/>
          <p:cNvPicPr/>
          <p:nvPr>
            <p:custDataLst>
              <p:tags r:id="rId2"/>
            </p:custDataLst>
          </p:nvPr>
        </p:nvPicPr>
        <p:blipFill>
          <a:blip r:embed="rId3" r:link="rId4" cstate="email"/>
          <a:stretch>
            <a:fillRect/>
          </a:stretch>
        </p:blipFill>
        <p:spPr>
          <a:xfrm>
            <a:off x="11471910" y="0"/>
            <a:ext cx="720090" cy="720090"/>
          </a:xfrm>
          <a:prstGeom prst="rect">
            <a:avLst/>
          </a:prstGeom>
        </p:spPr>
      </p:pic>
      <p:pic>
        <p:nvPicPr>
          <p:cNvPr id="19" name="图片 18"/>
          <p:cNvPicPr/>
          <p:nvPr>
            <p:custDataLst>
              <p:tags r:id="rId5"/>
            </p:custDataLst>
          </p:nvPr>
        </p:nvPicPr>
        <p:blipFill>
          <a:blip r:embed="rId6" r:link="rId7" cstate="email"/>
          <a:stretch>
            <a:fillRect/>
          </a:stretch>
        </p:blipFill>
        <p:spPr>
          <a:xfrm>
            <a:off x="0" y="6137270"/>
            <a:ext cx="720090" cy="720730"/>
          </a:xfrm>
          <a:prstGeom prst="rect">
            <a:avLst/>
          </a:prstGeom>
        </p:spPr>
      </p:pic>
      <p:cxnSp>
        <p:nvCxnSpPr>
          <p:cNvPr id="2" name="直接连接符 1"/>
          <p:cNvCxnSpPr/>
          <p:nvPr>
            <p:custDataLst>
              <p:tags r:id="rId8"/>
            </p:custDataLst>
          </p:nvPr>
        </p:nvCxnSpPr>
        <p:spPr>
          <a:xfrm>
            <a:off x="788527" y="4025230"/>
            <a:ext cx="1061085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>
            <p:custDataLst>
              <p:tags r:id="rId9"/>
            </p:custDataLst>
          </p:nvPr>
        </p:nvCxnSpPr>
        <p:spPr>
          <a:xfrm>
            <a:off x="6122527" y="2097370"/>
            <a:ext cx="0" cy="4084955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18" name="圆角矩形 6"/>
          <p:cNvSpPr/>
          <p:nvPr/>
        </p:nvSpPr>
        <p:spPr>
          <a:xfrm>
            <a:off x="1905953" y="1646238"/>
            <a:ext cx="4032250" cy="4392612"/>
          </a:xfrm>
          <a:prstGeom prst="roundRect">
            <a:avLst>
              <a:gd name="adj" fmla="val 5199"/>
            </a:avLst>
          </a:prstGeom>
          <a:solidFill>
            <a:srgbClr val="A3A3E0">
              <a:alpha val="0"/>
            </a:srgbClr>
          </a:solidFill>
          <a:ln w="9525">
            <a:noFill/>
          </a:ln>
        </p:spPr>
        <p:txBody>
          <a:bodyPr anchor="ctr" anchorCtr="0"/>
          <a:p>
            <a:pPr algn="ctr"/>
            <a:endParaRPr lang="zh-CN" altLang="en-US" dirty="0">
              <a:solidFill>
                <a:srgbClr val="F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3317" name="Rectangle 3"/>
          <p:cNvSpPr>
            <a:spLocks noGrp="1"/>
          </p:cNvSpPr>
          <p:nvPr/>
        </p:nvSpPr>
        <p:spPr>
          <a:xfrm>
            <a:off x="838835" y="1070610"/>
            <a:ext cx="6167120" cy="424815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 anchorCtr="0"/>
          <a:lstStyle>
            <a:lvl1pPr lvl="0">
              <a:buClrTx/>
              <a:buSzTx/>
              <a:buFont typeface="Arial" panose="020B0604020202020204" pitchFamily="34" charset="0"/>
              <a:defRPr sz="2800"/>
            </a:lvl1pPr>
            <a:lvl2pPr lvl="1">
              <a:buClrTx/>
              <a:buSzTx/>
              <a:buFont typeface="Arial" panose="020B0604020202020204" pitchFamily="34" charset="0"/>
              <a:defRPr sz="2400"/>
            </a:lvl2pPr>
            <a:lvl3pPr lvl="2">
              <a:buClrTx/>
              <a:buSzTx/>
              <a:buFont typeface="Arial" panose="020B0604020202020204" pitchFamily="34" charset="0"/>
              <a:defRPr sz="2000"/>
            </a:lvl3pPr>
            <a:lvl4pPr lvl="3">
              <a:buClrTx/>
              <a:buSzTx/>
              <a:buFont typeface="Arial" panose="020B0604020202020204" pitchFamily="34" charset="0"/>
              <a:defRPr sz="1800"/>
            </a:lvl4pPr>
            <a:lvl5pPr lvl="4">
              <a:buClrTx/>
              <a:buSzTx/>
              <a:buFont typeface="Arial" panose="020B0604020202020204" pitchFamily="34" charset="0"/>
              <a:defRPr sz="1800"/>
            </a:lvl5pPr>
          </a:lstStyle>
          <a:p>
            <a:pPr lvl="0" fontAlgn="auto">
              <a:lnSpc>
                <a:spcPct val="150000"/>
              </a:lnSpc>
              <a:buClrTx/>
              <a:buSzTx/>
            </a:pPr>
            <a:r>
              <a:rPr lang="en-US" altLang="zh-CN" sz="4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Parrot</a:t>
            </a:r>
            <a:r>
              <a:rPr lang="en-US" altLang="zh-CN" sz="36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(</a:t>
            </a:r>
            <a:r>
              <a:rPr lang="zh-CN" altLang="en-US" sz="36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鹦鹉</a:t>
            </a:r>
            <a:r>
              <a:rPr lang="en-US" altLang="zh-CN" sz="36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)</a:t>
            </a:r>
            <a:r>
              <a:rPr lang="en-US" altLang="zh-CN" b="1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[ˈpærət]</a:t>
            </a:r>
            <a:endParaRPr lang="en-US" altLang="zh-CN" sz="36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lvl="0" fontAlgn="auto">
              <a:lnSpc>
                <a:spcPct val="150000"/>
              </a:lnSpc>
              <a:buClrTx/>
              <a:buSzTx/>
            </a:pPr>
            <a:r>
              <a:rPr lang="en-US" altLang="zh-CN" sz="3600" b="1">
                <a:latin typeface="Times New Roman" panose="02020603050405020304" charset="0"/>
                <a:cs typeface="Times New Roman" panose="02020603050405020304" charset="0"/>
              </a:rPr>
              <a:t>colorful feathers</a:t>
            </a:r>
            <a:endParaRPr lang="en-US" altLang="zh-CN" sz="3600" b="1">
              <a:latin typeface="Times New Roman" panose="02020603050405020304" charset="0"/>
              <a:cs typeface="Times New Roman" panose="02020603050405020304" charset="0"/>
            </a:endParaRPr>
          </a:p>
          <a:p>
            <a:pPr lvl="0" fontAlgn="auto">
              <a:lnSpc>
                <a:spcPct val="150000"/>
              </a:lnSpc>
              <a:buClrTx/>
              <a:buSzTx/>
            </a:pPr>
            <a:r>
              <a:rPr lang="en-US" altLang="zh-CN" sz="3600" b="1">
                <a:latin typeface="Times New Roman" panose="02020603050405020304" charset="0"/>
                <a:cs typeface="Times New Roman" panose="02020603050405020304" charset="0"/>
              </a:rPr>
              <a:t>long tail</a:t>
            </a:r>
            <a:r>
              <a:rPr lang="en-US" altLang="zh-CN" b="1">
                <a:latin typeface="Times New Roman" panose="02020603050405020304" charset="0"/>
                <a:cs typeface="Times New Roman" panose="02020603050405020304" charset="0"/>
              </a:rPr>
              <a:t>(</a:t>
            </a:r>
            <a:r>
              <a:rPr lang="zh-CN" altLang="en-US" b="1">
                <a:latin typeface="Times New Roman" panose="02020603050405020304" charset="0"/>
                <a:cs typeface="Times New Roman" panose="02020603050405020304" charset="0"/>
              </a:rPr>
              <a:t>尾巴</a:t>
            </a:r>
            <a:r>
              <a:rPr lang="en-US" altLang="zh-CN" b="1">
                <a:latin typeface="Times New Roman" panose="02020603050405020304" charset="0"/>
                <a:cs typeface="Times New Roman" panose="02020603050405020304" charset="0"/>
              </a:rPr>
              <a:t>)</a:t>
            </a:r>
            <a:endParaRPr lang="en-US" altLang="zh-CN" b="1">
              <a:latin typeface="Times New Roman" panose="02020603050405020304" charset="0"/>
              <a:cs typeface="Times New Roman" panose="02020603050405020304" charset="0"/>
            </a:endParaRPr>
          </a:p>
          <a:p>
            <a:pPr lvl="0" fontAlgn="auto">
              <a:lnSpc>
                <a:spcPct val="150000"/>
              </a:lnSpc>
              <a:buClrTx/>
              <a:buSzTx/>
            </a:pPr>
            <a:r>
              <a:rPr lang="en-US" altLang="zh-CN" sz="3600" b="1">
                <a:latin typeface="Times New Roman" panose="02020603050405020304" charset="0"/>
                <a:cs typeface="Times New Roman" panose="02020603050405020304" charset="0"/>
              </a:rPr>
              <a:t>speak like people</a:t>
            </a:r>
            <a:endParaRPr lang="en-US" altLang="zh-CN" sz="3600" b="1">
              <a:latin typeface="Times New Roman" panose="02020603050405020304" charset="0"/>
              <a:cs typeface="Times New Roman" panose="02020603050405020304" charset="0"/>
            </a:endParaRPr>
          </a:p>
          <a:p>
            <a:pPr lvl="0" fontAlgn="auto">
              <a:lnSpc>
                <a:spcPct val="150000"/>
              </a:lnSpc>
              <a:buClrTx/>
              <a:buSzTx/>
            </a:pPr>
            <a:r>
              <a:rPr lang="en-US" altLang="zh-CN" sz="3600" b="1">
                <a:latin typeface="Times New Roman" panose="02020603050405020304" charset="0"/>
                <a:cs typeface="Times New Roman" panose="02020603050405020304" charset="0"/>
              </a:rPr>
              <a:t>smart and clever</a:t>
            </a:r>
            <a:endParaRPr lang="en-US" altLang="zh-CN" sz="36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05955" y="1312545"/>
            <a:ext cx="4601845" cy="4233545"/>
          </a:xfrm>
          <a:prstGeom prst="rect">
            <a:avLst/>
          </a:prstGeom>
        </p:spPr>
      </p:pic>
    </p:spTree>
    <p:custDataLst>
      <p:tags r:id="rId1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3317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char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3317">
                                            <p:txEl>
                                              <p:char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char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3317">
                                            <p:txEl>
                                              <p:char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char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3317">
                                            <p:txEl>
                                              <p:char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4"/>
          <p:cNvSpPr txBox="1"/>
          <p:nvPr/>
        </p:nvSpPr>
        <p:spPr>
          <a:xfrm>
            <a:off x="1126490" y="1762760"/>
            <a:ext cx="8135938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spcBef>
                <a:spcPct val="50000"/>
              </a:spcBef>
            </a:pPr>
            <a:endParaRPr lang="zh-CN" altLang="zh-CN" dirty="0">
              <a:latin typeface="Comic Sans MS" panose="030F0702030302020204" pitchFamily="66" charset="0"/>
              <a:ea typeface="隶书" panose="02010509060101010101" pitchFamily="49" charset="-122"/>
            </a:endParaRPr>
          </a:p>
        </p:txBody>
      </p:sp>
      <p:sp>
        <p:nvSpPr>
          <p:cNvPr id="15362" name="Text Box 2"/>
          <p:cNvSpPr txBox="1"/>
          <p:nvPr/>
        </p:nvSpPr>
        <p:spPr>
          <a:xfrm>
            <a:off x="542290" y="-31750"/>
            <a:ext cx="838454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>
              <a:spcBef>
                <a:spcPct val="50000"/>
              </a:spcBef>
            </a:pPr>
            <a:r>
              <a:rPr lang="en-US" altLang="zh-CN" sz="3600" b="1">
                <a:solidFill>
                  <a:srgbClr val="990099"/>
                </a:solidFill>
                <a:latin typeface="方正清刻本悦宋简体" panose="02000000000000000000" charset="-122"/>
                <a:ea typeface="方正清刻本悦宋简体" panose="02000000000000000000" charset="-122"/>
              </a:rPr>
              <a:t>Talk and remember in </a:t>
            </a:r>
            <a:r>
              <a:rPr lang="en-US" sz="3600" b="1">
                <a:solidFill>
                  <a:srgbClr val="990099"/>
                </a:solidFill>
                <a:latin typeface="方正清刻本悦宋简体" panose="02000000000000000000" charset="-122"/>
                <a:ea typeface="方正清刻本悦宋简体" panose="02000000000000000000" charset="-122"/>
              </a:rPr>
              <a:t>groups</a:t>
            </a:r>
            <a:r>
              <a:rPr lang="en-US" sz="2800" b="1">
                <a:solidFill>
                  <a:srgbClr val="990099"/>
                </a:solidFill>
                <a:latin typeface="方正清刻本悦宋简体" panose="02000000000000000000" charset="-122"/>
                <a:ea typeface="方正清刻本悦宋简体" panose="02000000000000000000" charset="-122"/>
              </a:rPr>
              <a:t>(</a:t>
            </a:r>
            <a:r>
              <a:rPr lang="zh-CN" altLang="en-US" sz="2800" b="1">
                <a:solidFill>
                  <a:srgbClr val="990099"/>
                </a:solidFill>
                <a:latin typeface="方正清刻本悦宋简体" panose="02000000000000000000" charset="-122"/>
                <a:ea typeface="方正清刻本悦宋简体" panose="02000000000000000000" charset="-122"/>
              </a:rPr>
              <a:t>小组分工记忆</a:t>
            </a:r>
            <a:r>
              <a:rPr lang="en-US" sz="2800" b="1">
                <a:solidFill>
                  <a:srgbClr val="990099"/>
                </a:solidFill>
                <a:latin typeface="方正清刻本悦宋简体" panose="02000000000000000000" charset="-122"/>
                <a:ea typeface="方正清刻本悦宋简体" panose="02000000000000000000" charset="-122"/>
              </a:rPr>
              <a:t>)</a:t>
            </a:r>
            <a:endParaRPr lang="en-US" altLang="en-US" sz="2800" b="1">
              <a:solidFill>
                <a:srgbClr val="990099"/>
              </a:solidFill>
              <a:latin typeface="方正清刻本悦宋简体" panose="02000000000000000000" charset="-122"/>
              <a:ea typeface="方正清刻本悦宋简体" panose="02000000000000000000" charset="-122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1"/>
            </p:custDataLst>
          </p:nvPr>
        </p:nvGraphicFramePr>
        <p:xfrm>
          <a:off x="201930" y="640080"/>
          <a:ext cx="11990070" cy="5608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6630"/>
                <a:gridCol w="9743440"/>
              </a:tblGrid>
              <a:tr h="690245">
                <a:tc>
                  <a:txBody>
                    <a:bodyPr/>
                    <a:p>
                      <a:pPr marL="0" marR="0" lvl="0" indent="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zh-CN" sz="4000" b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  <a:sym typeface="+mn-ea"/>
                        </a:rPr>
                        <a:t>Birds</a:t>
                      </a:r>
                      <a:endParaRPr kumimoji="1" lang="en-US" altLang="zh-CN" sz="4000" b="1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marL="0" marR="0" lvl="0" algn="l" defTabSz="914400" rtl="0" eaLnBrk="1" fontAlgn="base" latinLnBrk="0" hangingPunct="1">
                        <a:spcBef>
                          <a:spcPct val="20000"/>
                        </a:spcBef>
                        <a:buClrTx/>
                        <a:buSzTx/>
                        <a:buFontTx/>
                        <a:buNone/>
                      </a:pPr>
                      <a:r>
                        <a:rPr kumimoji="1" lang="en-US" altLang="zh-CN" sz="4000" b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  <a:sym typeface="+mn-ea"/>
                        </a:rPr>
                        <a:t>Looks/features(</a:t>
                      </a:r>
                      <a:r>
                        <a:rPr kumimoji="1" lang="zh-CN" altLang="en-US" sz="4000" b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  <a:sym typeface="+mn-ea"/>
                        </a:rPr>
                        <a:t>特征</a:t>
                      </a:r>
                      <a:r>
                        <a:rPr kumimoji="1" lang="en-US" altLang="zh-CN" sz="4000" b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  <a:sym typeface="+mn-ea"/>
                        </a:rPr>
                        <a:t>)</a:t>
                      </a:r>
                      <a:endParaRPr kumimoji="1" lang="en-US" altLang="zh-CN" sz="4000" b="1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  <a:sym typeface="+mn-ea"/>
                      </a:endParaRPr>
                    </a:p>
                  </a:txBody>
                  <a:tcPr/>
                </a:tc>
              </a:tr>
              <a:tr h="690245">
                <a:tc>
                  <a:txBody>
                    <a:bodyPr/>
                    <a:p>
                      <a:pPr>
                        <a:buNone/>
                      </a:pPr>
                      <a:endParaRPr lang="zh-CN" altLang="en-US" sz="4000" b="1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kumimoji="1" lang="en-US" altLang="zh-CN" sz="4000" b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  <a:sym typeface="+mn-ea"/>
                        </a:rPr>
                        <a:t>small, brown and grey feathers...</a:t>
                      </a:r>
                      <a:endParaRPr kumimoji="1" lang="en-US" altLang="zh-CN" sz="4000" b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  <a:sym typeface="+mn-ea"/>
                      </a:endParaRPr>
                    </a:p>
                  </a:txBody>
                  <a:tcPr/>
                </a:tc>
              </a:tr>
              <a:tr h="701040">
                <a:tc>
                  <a:txBody>
                    <a:bodyPr/>
                    <a:p>
                      <a:pPr>
                        <a:buNone/>
                      </a:pPr>
                      <a:endParaRPr lang="zh-CN" altLang="en-US" sz="4000" b="1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marL="0" marR="0" lvl="0" indent="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zh-CN" sz="4000" b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  <a:sym typeface="+mn-ea"/>
                        </a:rPr>
                        <a:t>long thin neck, white feathers...</a:t>
                      </a:r>
                      <a:endParaRPr kumimoji="1" lang="en-US" altLang="zh-CN" sz="4000" b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  <a:sym typeface="+mn-ea"/>
                      </a:endParaRPr>
                    </a:p>
                  </a:txBody>
                  <a:tcPr/>
                </a:tc>
              </a:tr>
              <a:tr h="690245">
                <a:tc>
                  <a:txBody>
                    <a:bodyPr/>
                    <a:p>
                      <a:pPr>
                        <a:buNone/>
                      </a:pPr>
                      <a:endParaRPr lang="zh-CN" altLang="en-US" sz="4000" b="1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marL="0" marR="0" lvl="0" indent="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zh-CN" sz="4000" b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  <a:sym typeface="+mn-ea"/>
                        </a:rPr>
                        <a:t>tall, long legs, long thin neck...</a:t>
                      </a:r>
                      <a:endParaRPr kumimoji="1" lang="en-US" altLang="zh-CN" sz="4000" b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  <a:sym typeface="+mn-ea"/>
                      </a:endParaRPr>
                    </a:p>
                  </a:txBody>
                  <a:tcPr/>
                </a:tc>
              </a:tr>
              <a:tr h="690245">
                <a:tc>
                  <a:txBody>
                    <a:bodyPr/>
                    <a:p>
                      <a:pPr>
                        <a:buNone/>
                      </a:pPr>
                      <a:endParaRPr lang="zh-CN" altLang="en-US" sz="4000" b="1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marL="0" marR="0" lvl="0" indent="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zh-CN" sz="4000" b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  <a:sym typeface="+mn-ea"/>
                        </a:rPr>
                        <a:t>broad wings, brown feathers, hookek beak...</a:t>
                      </a:r>
                      <a:endParaRPr kumimoji="1" lang="en-US" altLang="zh-CN" sz="4000" b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  <a:sym typeface="+mn-ea"/>
                      </a:endParaRPr>
                    </a:p>
                  </a:txBody>
                  <a:tcPr/>
                </a:tc>
              </a:tr>
              <a:tr h="690245">
                <a:tc>
                  <a:txBody>
                    <a:bodyPr/>
                    <a:p>
                      <a:pPr>
                        <a:buNone/>
                      </a:pPr>
                      <a:endParaRPr lang="zh-CN" altLang="en-US" sz="4000" b="1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en-US" altLang="zh-CN" sz="36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tall,can not fly,the biggest bird in the world...</a:t>
                      </a:r>
                      <a:endParaRPr lang="en-US" altLang="zh-CN" sz="3600" b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</a:tr>
              <a:tr h="690245">
                <a:tc>
                  <a:txBody>
                    <a:bodyPr/>
                    <a:p>
                      <a:pPr>
                        <a:buNone/>
                      </a:pPr>
                      <a:endParaRPr lang="zh-CN" altLang="en-US" sz="4000" b="1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40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2 cm long,very mall...</a:t>
                      </a:r>
                      <a:endParaRPr lang="en-US" altLang="zh-CN" sz="4000" b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</a:tr>
              <a:tr h="690245">
                <a:tc>
                  <a:txBody>
                    <a:bodyPr/>
                    <a:p>
                      <a:pPr>
                        <a:buNone/>
                      </a:pPr>
                      <a:endParaRPr lang="zh-CN" altLang="en-US" sz="4000" b="1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40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colorful feathers, long tail, clever...</a:t>
                      </a:r>
                      <a:endParaRPr lang="en-US" altLang="zh-CN" sz="4000" b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Picture 74" descr="j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490" y="3280410"/>
            <a:ext cx="1369060" cy="9029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72" descr="u=348985187,2865243132&amp;gp=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125" y="1931035"/>
            <a:ext cx="1368425" cy="791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73" descr="F200507081633500000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35" y="2563495"/>
            <a:ext cx="1192530" cy="8782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75" descr="u=3688340564,3968030391&amp;gp=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35" y="1264920"/>
            <a:ext cx="1288415" cy="8261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8" name="Picture 4" descr="鸵鸟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415" y="3862070"/>
            <a:ext cx="1049655" cy="11385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2" name="Picture 4" descr="蜂鸟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8565" y="4653915"/>
            <a:ext cx="1277620" cy="1000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9245" y="5534025"/>
            <a:ext cx="1173480" cy="1079500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ctrTitle" idx="14"/>
            <p:custDataLst>
              <p:tags r:id="rId1"/>
            </p:custDataLst>
          </p:nvPr>
        </p:nvSpPr>
        <p:spPr>
          <a:xfrm>
            <a:off x="863600" y="718820"/>
            <a:ext cx="5455920" cy="4086860"/>
          </a:xfrm>
        </p:spPr>
        <p:txBody>
          <a:bodyPr>
            <a:no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altLang="zh-CN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清刻本悦宋简体" panose="02000000000000000000" charset="-122"/>
                <a:ea typeface="方正清刻本悦宋简体" panose="02000000000000000000" charset="-122"/>
              </a:rPr>
              <a:t>8AU6 Welcome</a:t>
            </a:r>
            <a:br>
              <a:rPr lang="en-US" altLang="zh-CN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清刻本悦宋简体" panose="02000000000000000000" charset="-122"/>
                <a:ea typeface="方正清刻本悦宋简体" panose="02000000000000000000" charset="-122"/>
              </a:rPr>
            </a:br>
            <a:r>
              <a:rPr lang="en-US" altLang="zh-CN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清刻本悦宋简体" panose="02000000000000000000" charset="-122"/>
                <a:ea typeface="方正清刻本悦宋简体" panose="02000000000000000000" charset="-122"/>
              </a:rPr>
              <a:t> to the unit</a:t>
            </a:r>
            <a:br>
              <a:rPr lang="en-US" altLang="zh-CN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清刻本悦宋简体" panose="02000000000000000000" charset="-122"/>
                <a:ea typeface="方正清刻本悦宋简体" panose="02000000000000000000" charset="-122"/>
              </a:rPr>
            </a:br>
            <a:br>
              <a:rPr lang="en-US" altLang="zh-CN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清刻本悦宋简体" panose="02000000000000000000" charset="-122"/>
                <a:ea typeface="方正清刻本悦宋简体" panose="02000000000000000000" charset="-122"/>
              </a:rPr>
            </a:br>
            <a:r>
              <a:rPr lang="en-US" altLang="zh-CN" b="1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清刻本悦宋简体" panose="02000000000000000000" charset="-122"/>
                <a:ea typeface="方正清刻本悦宋简体" panose="02000000000000000000" charset="-122"/>
              </a:rPr>
              <a:t> Birdwatching</a:t>
            </a:r>
            <a:endParaRPr lang="en-US" altLang="zh-CN" b="1"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方正清刻本悦宋简体" panose="02000000000000000000" charset="-122"/>
              <a:ea typeface="方正清刻本悦宋简体" panose="02000000000000000000" charset="-122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3"/>
            <p:custDataLst>
              <p:tags r:id="rId2"/>
            </p:custDataLst>
          </p:nvPr>
        </p:nvSpPr>
        <p:spPr>
          <a:xfrm>
            <a:off x="2182495" y="5113655"/>
            <a:ext cx="3475990" cy="370205"/>
          </a:xfrm>
        </p:spPr>
        <p:txBody>
          <a:bodyPr>
            <a:noAutofit/>
          </a:bodyPr>
          <a:lstStyle/>
          <a:p>
            <a:r>
              <a:rPr lang="en-US" altLang="zh-CN" sz="2800" b="1">
                <a:latin typeface="方正清刻本悦宋简体" panose="02000000000000000000" charset="-122"/>
                <a:ea typeface="方正清刻本悦宋简体" panose="02000000000000000000" charset="-122"/>
              </a:rPr>
              <a:t> </a:t>
            </a:r>
            <a:r>
              <a:rPr lang="en-US" altLang="zh-CN" sz="2800" b="1">
                <a:solidFill>
                  <a:schemeClr val="accent1">
                    <a:lumMod val="50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</a:rPr>
              <a:t>Teacher: Fan yingxin</a:t>
            </a:r>
            <a:endParaRPr lang="en-US" altLang="zh-CN" sz="2800" b="1">
              <a:solidFill>
                <a:schemeClr val="accent1">
                  <a:lumMod val="50000"/>
                </a:schemeClr>
              </a:solidFill>
              <a:latin typeface="方正清刻本悦宋简体" panose="02000000000000000000" charset="-122"/>
              <a:ea typeface="方正清刻本悦宋简体" panose="02000000000000000000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/>
          <p:nvPr/>
        </p:nvSpPr>
        <p:spPr>
          <a:xfrm>
            <a:off x="207645" y="146050"/>
            <a:ext cx="8023860" cy="144526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>
              <a:spcBef>
                <a:spcPct val="50000"/>
              </a:spcBef>
            </a:pPr>
            <a:r>
              <a:rPr lang="en-US" sz="4000" b="1">
                <a:solidFill>
                  <a:srgbClr val="0070C0"/>
                </a:solidFill>
                <a:latin typeface="方正清刻本悦宋简体" panose="02000000000000000000" charset="-122"/>
                <a:ea typeface="方正清刻本悦宋简体" panose="02000000000000000000" charset="-122"/>
              </a:rPr>
              <a:t>Make up a new chant(Group work </a:t>
            </a:r>
            <a:r>
              <a:rPr lang="zh-CN" altLang="en-US" sz="3200" b="1">
                <a:solidFill>
                  <a:srgbClr val="0070C0"/>
                </a:solidFill>
                <a:latin typeface="方正清刻本悦宋简体" panose="02000000000000000000" charset="-122"/>
                <a:ea typeface="方正清刻本悦宋简体" panose="02000000000000000000" charset="-122"/>
              </a:rPr>
              <a:t>齐唱</a:t>
            </a:r>
            <a:r>
              <a:rPr lang="en-US" sz="3200" b="1">
                <a:solidFill>
                  <a:srgbClr val="0070C0"/>
                </a:solidFill>
                <a:latin typeface="方正清刻本悦宋简体" panose="02000000000000000000" charset="-122"/>
                <a:ea typeface="方正清刻本悦宋简体" panose="02000000000000000000" charset="-122"/>
              </a:rPr>
              <a:t>)</a:t>
            </a:r>
            <a:endParaRPr lang="en-US" sz="3200" b="1">
              <a:solidFill>
                <a:srgbClr val="0070C0"/>
              </a:solidFill>
              <a:latin typeface="方正清刻本悦宋简体" panose="02000000000000000000" charset="-122"/>
              <a:ea typeface="方正清刻本悦宋简体" panose="02000000000000000000" charset="-122"/>
            </a:endParaRPr>
          </a:p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0070C0"/>
                </a:solidFill>
                <a:latin typeface="方正清刻本悦宋简体" panose="02000000000000000000" charset="-122"/>
                <a:ea typeface="方正清刻本悦宋简体" panose="02000000000000000000" charset="-122"/>
              </a:rPr>
              <a:t>choose 3 your favourite birds</a:t>
            </a:r>
            <a:endParaRPr lang="en-US" sz="3200" b="1">
              <a:solidFill>
                <a:srgbClr val="0070C0"/>
              </a:solidFill>
              <a:latin typeface="方正清刻本悦宋简体" panose="02000000000000000000" charset="-122"/>
              <a:ea typeface="方正清刻本悦宋简体" panose="02000000000000000000" charset="-122"/>
            </a:endParaRPr>
          </a:p>
        </p:txBody>
      </p:sp>
      <p:sp>
        <p:nvSpPr>
          <p:cNvPr id="36869" name="文本框 97284"/>
          <p:cNvSpPr txBox="1"/>
          <p:nvPr/>
        </p:nvSpPr>
        <p:spPr>
          <a:xfrm>
            <a:off x="1010920" y="1591310"/>
            <a:ext cx="7005320" cy="56311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just" fontAlgn="auto">
              <a:lnSpc>
                <a:spcPct val="125000"/>
              </a:lnSpc>
              <a:spcBef>
                <a:spcPts val="0"/>
              </a:spcBef>
            </a:pPr>
            <a:r>
              <a:rPr lang="en-US" altLang="zh-CN" sz="3200" b="1" dirty="0">
                <a:solidFill>
                  <a:srgbClr val="FF0000"/>
                </a:solidFill>
                <a:latin typeface="Comic Sans MS" panose="030F0702030302020204" pitchFamily="66" charset="0"/>
                <a:ea typeface="方正清刻本悦宋简体" panose="02000000000000000000" charset="-122"/>
                <a:cs typeface="Comic Sans MS" panose="030F0702030302020204" pitchFamily="66" charset="0"/>
                <a:sym typeface="+mn-ea"/>
              </a:rPr>
              <a:t>Cranes, cranes,they</a:t>
            </a:r>
            <a:r>
              <a:rPr lang="en-US" altLang="zh-CN" sz="3200" b="1" dirty="0">
                <a:latin typeface="Comic Sans MS" panose="030F0702030302020204" pitchFamily="66" charset="0"/>
                <a:ea typeface="方正清刻本悦宋简体" panose="02000000000000000000" charset="-122"/>
                <a:cs typeface="Comic Sans MS" panose="030F0702030302020204" pitchFamily="66" charset="0"/>
                <a:sym typeface="+mn-ea"/>
              </a:rPr>
              <a:t>..</a:t>
            </a:r>
            <a:endParaRPr lang="en-US" altLang="zh-CN" sz="3200" b="1" dirty="0">
              <a:latin typeface="Comic Sans MS" panose="030F0702030302020204" pitchFamily="66" charset="0"/>
              <a:ea typeface="方正清刻本悦宋简体" panose="02000000000000000000" charset="-122"/>
              <a:cs typeface="Comic Sans MS" panose="030F0702030302020204" pitchFamily="66" charset="0"/>
              <a:sym typeface="+mn-ea"/>
            </a:endParaRPr>
          </a:p>
          <a:p>
            <a:pPr algn="just" fontAlgn="auto">
              <a:lnSpc>
                <a:spcPct val="125000"/>
              </a:lnSpc>
              <a:spcBef>
                <a:spcPts val="0"/>
              </a:spcBef>
            </a:pPr>
            <a:r>
              <a:rPr lang="en-US" altLang="zh-CN" sz="3200" b="1" dirty="0">
                <a:solidFill>
                  <a:srgbClr val="7030A0"/>
                </a:solidFill>
                <a:latin typeface="Comic Sans MS" panose="030F0702030302020204" pitchFamily="66" charset="0"/>
                <a:ea typeface="方正清刻本悦宋简体" panose="02000000000000000000" charset="-122"/>
                <a:cs typeface="Comic Sans MS" panose="030F0702030302020204" pitchFamily="66" charset="0"/>
                <a:sym typeface="+mn-ea"/>
              </a:rPr>
              <a:t>Swans ,swans,they ...</a:t>
            </a:r>
            <a:endParaRPr lang="en-US" altLang="zh-CN" sz="3200" b="1" dirty="0">
              <a:latin typeface="Comic Sans MS" panose="030F0702030302020204" pitchFamily="66" charset="0"/>
              <a:ea typeface="方正清刻本悦宋简体" panose="02000000000000000000" charset="-122"/>
              <a:cs typeface="Comic Sans MS" panose="030F0702030302020204" pitchFamily="66" charset="0"/>
            </a:endParaRPr>
          </a:p>
          <a:p>
            <a:pPr algn="just" fontAlgn="auto">
              <a:lnSpc>
                <a:spcPct val="125000"/>
              </a:lnSpc>
              <a:spcBef>
                <a:spcPts val="0"/>
              </a:spcBef>
            </a:pPr>
            <a:r>
              <a:rPr lang="en-US" altLang="zh-CN" sz="3200" b="1" dirty="0">
                <a:solidFill>
                  <a:srgbClr val="00B050"/>
                </a:solidFill>
                <a:latin typeface="Comic Sans MS" panose="030F0702030302020204" pitchFamily="66" charset="0"/>
                <a:ea typeface="方正清刻本悦宋简体" panose="02000000000000000000" charset="-122"/>
                <a:cs typeface="Comic Sans MS" panose="030F0702030302020204" pitchFamily="66" charset="0"/>
                <a:sym typeface="+mn-ea"/>
              </a:rPr>
              <a:t>Sparrows, sparrows,they...</a:t>
            </a:r>
            <a:endParaRPr lang="en-US" altLang="zh-CN" sz="3200" b="1" dirty="0">
              <a:solidFill>
                <a:srgbClr val="00B050"/>
              </a:solidFill>
              <a:latin typeface="Comic Sans MS" panose="030F0702030302020204" pitchFamily="66" charset="0"/>
              <a:ea typeface="方正清刻本悦宋简体" panose="02000000000000000000" charset="-122"/>
              <a:cs typeface="Comic Sans MS" panose="030F0702030302020204" pitchFamily="66" charset="0"/>
              <a:sym typeface="+mn-ea"/>
            </a:endParaRPr>
          </a:p>
          <a:p>
            <a:pPr algn="just" fontAlgn="auto">
              <a:lnSpc>
                <a:spcPct val="125000"/>
              </a:lnSpc>
              <a:spcBef>
                <a:spcPts val="0"/>
              </a:spcBef>
            </a:pPr>
            <a:r>
              <a:rPr lang="en-US" altLang="zh-CN" sz="3200" b="1" dirty="0">
                <a:solidFill>
                  <a:srgbClr val="0070C0"/>
                </a:solidFill>
                <a:latin typeface="Comic Sans MS" panose="030F0702030302020204" pitchFamily="66" charset="0"/>
                <a:ea typeface="方正清刻本悦宋简体" panose="02000000000000000000" charset="-122"/>
                <a:cs typeface="Comic Sans MS" panose="030F0702030302020204" pitchFamily="66" charset="0"/>
                <a:sym typeface="+mn-ea"/>
              </a:rPr>
              <a:t>Eagles, eagles,they...</a:t>
            </a:r>
            <a:endParaRPr lang="en-US" altLang="zh-CN" sz="3200" b="1" dirty="0">
              <a:solidFill>
                <a:srgbClr val="0070C0"/>
              </a:solidFill>
              <a:latin typeface="Comic Sans MS" panose="030F0702030302020204" pitchFamily="66" charset="0"/>
              <a:ea typeface="方正清刻本悦宋简体" panose="02000000000000000000" charset="-122"/>
              <a:cs typeface="Comic Sans MS" panose="030F0702030302020204" pitchFamily="66" charset="0"/>
              <a:sym typeface="+mn-ea"/>
            </a:endParaRPr>
          </a:p>
          <a:p>
            <a:pPr algn="just" fontAlgn="auto">
              <a:lnSpc>
                <a:spcPct val="125000"/>
              </a:lnSpc>
              <a:spcBef>
                <a:spcPts val="0"/>
              </a:spcBef>
              <a:buClrTx/>
              <a:buSzTx/>
              <a:buNone/>
            </a:pPr>
            <a:r>
              <a:rPr lang="en-US" altLang="zh-CN" sz="3200" b="1" dirty="0">
                <a:solidFill>
                  <a:srgbClr val="FF0000"/>
                </a:solidFill>
                <a:latin typeface="Comic Sans MS" panose="030F0702030302020204" pitchFamily="66" charset="0"/>
                <a:ea typeface="方正清刻本悦宋简体" panose="02000000000000000000" charset="-122"/>
                <a:cs typeface="Comic Sans MS" panose="030F0702030302020204" pitchFamily="66" charset="0"/>
              </a:rPr>
              <a:t>Parrots,parrots,they...</a:t>
            </a:r>
            <a:endParaRPr lang="en-US" altLang="zh-CN" sz="3200" b="1" dirty="0">
              <a:solidFill>
                <a:srgbClr val="FF0000"/>
              </a:solidFill>
              <a:latin typeface="Comic Sans MS" panose="030F0702030302020204" pitchFamily="66" charset="0"/>
              <a:ea typeface="方正清刻本悦宋简体" panose="02000000000000000000" charset="-122"/>
              <a:cs typeface="Comic Sans MS" panose="030F0702030302020204" pitchFamily="66" charset="0"/>
            </a:endParaRPr>
          </a:p>
          <a:p>
            <a:pPr algn="just" fontAlgn="auto">
              <a:lnSpc>
                <a:spcPct val="125000"/>
              </a:lnSpc>
              <a:spcBef>
                <a:spcPts val="0"/>
              </a:spcBef>
              <a:buClrTx/>
              <a:buSzTx/>
              <a:buNone/>
            </a:pPr>
            <a:r>
              <a:rPr lang="en-US" altLang="zh-CN" sz="3200" b="1" dirty="0">
                <a:solidFill>
                  <a:srgbClr val="7030A0"/>
                </a:solidFill>
                <a:latin typeface="Comic Sans MS" panose="030F0702030302020204" pitchFamily="66" charset="0"/>
                <a:ea typeface="方正清刻本悦宋简体" panose="02000000000000000000" charset="-122"/>
                <a:cs typeface="Comic Sans MS" panose="030F0702030302020204" pitchFamily="66" charset="0"/>
                <a:sym typeface="+mn-ea"/>
              </a:rPr>
              <a:t>Ostriches,ostriches,they...</a:t>
            </a:r>
            <a:endParaRPr lang="en-US" altLang="zh-CN" sz="3200" b="1" dirty="0">
              <a:solidFill>
                <a:schemeClr val="tx1"/>
              </a:solidFill>
              <a:latin typeface="Comic Sans MS" panose="030F0702030302020204" pitchFamily="66" charset="0"/>
              <a:ea typeface="方正清刻本悦宋简体" panose="02000000000000000000" charset="-122"/>
              <a:cs typeface="Comic Sans MS" panose="030F0702030302020204" pitchFamily="66" charset="0"/>
              <a:sym typeface="+mn-ea"/>
            </a:endParaRPr>
          </a:p>
          <a:p>
            <a:pPr algn="just" fontAlgn="auto">
              <a:lnSpc>
                <a:spcPct val="125000"/>
              </a:lnSpc>
              <a:spcBef>
                <a:spcPts val="0"/>
              </a:spcBef>
              <a:buClrTx/>
              <a:buSzTx/>
              <a:buNone/>
            </a:pPr>
            <a:r>
              <a:rPr lang="en-US" altLang="zh-CN" sz="3200" b="1" dirty="0">
                <a:solidFill>
                  <a:srgbClr val="00B050"/>
                </a:solidFill>
                <a:latin typeface="Comic Sans MS" panose="030F0702030302020204" pitchFamily="66" charset="0"/>
                <a:ea typeface="方正清刻本悦宋简体" panose="02000000000000000000" charset="-122"/>
                <a:cs typeface="Comic Sans MS" panose="030F0702030302020204" pitchFamily="66" charset="0"/>
                <a:sym typeface="+mn-ea"/>
              </a:rPr>
              <a:t>Cuckoos,cuckoos,they</a:t>
            </a:r>
            <a:endParaRPr lang="en-US" altLang="zh-CN" sz="3200" b="1" dirty="0">
              <a:solidFill>
                <a:srgbClr val="00B050"/>
              </a:solidFill>
              <a:latin typeface="Comic Sans MS" panose="030F0702030302020204" pitchFamily="66" charset="0"/>
              <a:ea typeface="方正清刻本悦宋简体" panose="02000000000000000000" charset="-122"/>
              <a:cs typeface="Comic Sans MS" panose="030F0702030302020204" pitchFamily="66" charset="0"/>
              <a:sym typeface="+mn-ea"/>
            </a:endParaRPr>
          </a:p>
          <a:p>
            <a:pPr algn="just" fontAlgn="auto">
              <a:lnSpc>
                <a:spcPct val="125000"/>
              </a:lnSpc>
              <a:spcBef>
                <a:spcPts val="0"/>
              </a:spcBef>
              <a:buClrTx/>
              <a:buSzTx/>
              <a:buNone/>
            </a:pPr>
            <a:r>
              <a:rPr lang="en-US" altLang="zh-CN" sz="3200" b="1" dirty="0">
                <a:solidFill>
                  <a:schemeClr val="tx1"/>
                </a:solidFill>
                <a:latin typeface="Comic Sans MS" panose="030F0702030302020204" pitchFamily="66" charset="0"/>
                <a:ea typeface="方正清刻本悦宋简体" panose="02000000000000000000" charset="-122"/>
                <a:cs typeface="Comic Sans MS" panose="030F0702030302020204" pitchFamily="66" charset="0"/>
                <a:sym typeface="+mn-ea"/>
              </a:rPr>
              <a:t>... ...</a:t>
            </a:r>
            <a:endParaRPr lang="en-US" altLang="zh-CN" sz="3200" b="1" dirty="0">
              <a:solidFill>
                <a:schemeClr val="tx1"/>
              </a:solidFill>
              <a:latin typeface="Comic Sans MS" panose="030F0702030302020204" pitchFamily="66" charset="0"/>
              <a:ea typeface="方正清刻本悦宋简体" panose="02000000000000000000" charset="-122"/>
              <a:cs typeface="Comic Sans MS" panose="030F0702030302020204" pitchFamily="66" charset="0"/>
            </a:endParaRPr>
          </a:p>
          <a:p>
            <a:pPr algn="just" fontAlgn="auto">
              <a:lnSpc>
                <a:spcPct val="125000"/>
              </a:lnSpc>
              <a:spcBef>
                <a:spcPts val="0"/>
              </a:spcBef>
            </a:pPr>
            <a:endParaRPr lang="en-US" altLang="zh-CN" sz="3200" b="1" dirty="0">
              <a:solidFill>
                <a:schemeClr val="tx1"/>
              </a:solidFill>
              <a:latin typeface="Comic Sans MS" panose="030F0702030302020204" pitchFamily="66" charset="0"/>
              <a:ea typeface="方正清刻本悦宋简体" panose="02000000000000000000" charset="-122"/>
              <a:cs typeface="Comic Sans MS" panose="030F0702030302020204" pitchFamily="66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clrChange>
              <a:clrFrom>
                <a:srgbClr val="FEFAFB">
                  <a:alpha val="100000"/>
                </a:srgbClr>
              </a:clrFrom>
              <a:clrTo>
                <a:srgbClr val="FEFAFB">
                  <a:alpha val="100000"/>
                  <a:alpha val="0"/>
                </a:srgbClr>
              </a:clrTo>
            </a:clrChange>
          </a:blip>
          <a:srcRect l="6349" t="13142" r="31176" b="8990"/>
          <a:stretch>
            <a:fillRect/>
          </a:stretch>
        </p:blipFill>
        <p:spPr>
          <a:xfrm>
            <a:off x="8410575" y="415290"/>
            <a:ext cx="3768725" cy="2871470"/>
          </a:xfrm>
          <a:prstGeom prst="rect">
            <a:avLst/>
          </a:prstGeom>
        </p:spPr>
      </p:pic>
      <p:pic>
        <p:nvPicPr>
          <p:cNvPr id="3" name="图片 2" descr="愤怒小鸟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7240" y="3541395"/>
            <a:ext cx="3794760" cy="331660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1028"/>
          <p:cNvSpPr/>
          <p:nvPr/>
        </p:nvSpPr>
        <p:spPr>
          <a:xfrm>
            <a:off x="0" y="0"/>
            <a:ext cx="6882765" cy="768350"/>
          </a:xfrm>
          <a:prstGeom prst="rect">
            <a:avLst/>
          </a:prstGeom>
          <a:solidFill>
            <a:srgbClr val="FF9900"/>
          </a:solidFill>
          <a:ln w="38100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p>
            <a:pPr eaLnBrk="1" hangingPunct="1"/>
            <a:r>
              <a:rPr lang="en-US" altLang="zh-CN" sz="4400" b="1" dirty="0">
                <a:solidFill>
                  <a:schemeClr val="bg1"/>
                </a:solidFill>
                <a:latin typeface="方正清刻本悦宋简体" panose="02000000000000000000" charset="-122"/>
                <a:ea typeface="方正清刻本悦宋简体" panose="02000000000000000000" charset="-122"/>
              </a:rPr>
              <a:t>Task3: </a:t>
            </a:r>
            <a:r>
              <a:rPr lang="en-US" sz="4400" b="1" dirty="0">
                <a:solidFill>
                  <a:schemeClr val="bg1"/>
                </a:solidFill>
                <a:latin typeface="方正清刻本悦宋简体" panose="02000000000000000000" charset="-122"/>
                <a:ea typeface="方正清刻本悦宋简体" panose="02000000000000000000" charset="-122"/>
              </a:rPr>
              <a:t>My favourite bird</a:t>
            </a:r>
            <a:endParaRPr lang="en-US" sz="3200" b="1" dirty="0">
              <a:solidFill>
                <a:schemeClr val="bg1"/>
              </a:solidFill>
              <a:latin typeface="方正清刻本悦宋简体" panose="02000000000000000000" charset="-122"/>
              <a:ea typeface="方正清刻本悦宋简体" panose="020000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11170" y="989965"/>
            <a:ext cx="7455535" cy="561911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>
            <p:custDataLst>
              <p:tags r:id="rId1"/>
            </p:custDataLst>
          </p:nvPr>
        </p:nvSpPr>
        <p:spPr>
          <a:xfrm>
            <a:off x="0" y="0"/>
            <a:ext cx="12192000" cy="2664333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>
              <a:solidFill>
                <a:schemeClr val="lt1"/>
              </a:solidFill>
              <a:latin typeface="Arial" panose="020B0604020202020204" pitchFamily="34" charset="0"/>
              <a:ea typeface="隶书" panose="02010509060101010101" pitchFamily="49" charset="-122"/>
            </a:endParaRPr>
          </a:p>
        </p:txBody>
      </p:sp>
      <p:pic>
        <p:nvPicPr>
          <p:cNvPr id="5" name="图片 4"/>
          <p:cNvPicPr/>
          <p:nvPr>
            <p:custDataLst>
              <p:tags r:id="rId2"/>
            </p:custDataLst>
          </p:nvPr>
        </p:nvPicPr>
        <p:blipFill>
          <a:blip r:embed="rId3" r:link="rId4" cstate="email"/>
          <a:stretch>
            <a:fillRect/>
          </a:stretch>
        </p:blipFill>
        <p:spPr>
          <a:xfrm>
            <a:off x="0" y="0"/>
            <a:ext cx="720090" cy="720090"/>
          </a:xfrm>
          <a:prstGeom prst="rect">
            <a:avLst/>
          </a:prstGeom>
        </p:spPr>
      </p:pic>
      <p:pic>
        <p:nvPicPr>
          <p:cNvPr id="6" name="图片 5"/>
          <p:cNvPicPr/>
          <p:nvPr>
            <p:custDataLst>
              <p:tags r:id="rId5"/>
            </p:custDataLst>
          </p:nvPr>
        </p:nvPicPr>
        <p:blipFill>
          <a:blip r:embed="rId6" r:link="rId7" cstate="email"/>
          <a:stretch>
            <a:fillRect/>
          </a:stretch>
        </p:blipFill>
        <p:spPr>
          <a:xfrm>
            <a:off x="11471910" y="0"/>
            <a:ext cx="720090" cy="720730"/>
          </a:xfrm>
          <a:prstGeom prst="rect">
            <a:avLst/>
          </a:prstGeom>
        </p:spPr>
      </p:pic>
      <p:sp>
        <p:nvSpPr>
          <p:cNvPr id="21506" name="Rectangle 3"/>
          <p:cNvSpPr>
            <a:spLocks noGrp="1"/>
          </p:cNvSpPr>
          <p:nvPr/>
        </p:nvSpPr>
        <p:spPr>
          <a:xfrm>
            <a:off x="886460" y="1216025"/>
            <a:ext cx="9218930" cy="389953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buNone/>
            </a:pPr>
            <a:r>
              <a:rPr lang="en-US" altLang="zh-CN" dirty="0">
                <a:latin typeface="Times New Roman" panose="02020603050405020304" charset="0"/>
                <a:cs typeface="Times New Roman" panose="02020603050405020304" charset="0"/>
              </a:rPr>
              <a:t>1.What is Simon’s favourite bird?</a:t>
            </a:r>
            <a:endParaRPr lang="en-US" altLang="zh-CN" dirty="0">
              <a:latin typeface="Times New Roman" panose="02020603050405020304" charset="0"/>
              <a:cs typeface="Times New Roman" panose="02020603050405020304" charset="0"/>
            </a:endParaRPr>
          </a:p>
          <a:p>
            <a:pPr eaLnBrk="1" hangingPunct="1"/>
            <a:endParaRPr lang="en-US" altLang="zh-CN" dirty="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 eaLnBrk="1" hangingPunct="1">
              <a:buNone/>
            </a:pPr>
            <a:r>
              <a:rPr lang="en-US" altLang="zh-CN" dirty="0">
                <a:latin typeface="Times New Roman" panose="02020603050405020304" charset="0"/>
                <a:cs typeface="Times New Roman" panose="02020603050405020304" charset="0"/>
              </a:rPr>
              <a:t>2.What do they look like?</a:t>
            </a:r>
            <a:endParaRPr lang="en-US" altLang="zh-CN" dirty="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 eaLnBrk="1" hangingPunct="1">
              <a:buNone/>
            </a:pPr>
            <a:endParaRPr lang="en-US" altLang="zh-CN" dirty="0">
              <a:latin typeface="Times New Roman" panose="02020603050405020304" charset="0"/>
              <a:cs typeface="Times New Roman" panose="02020603050405020304" charset="0"/>
            </a:endParaRPr>
          </a:p>
          <a:p>
            <a:pPr eaLnBrk="1" hangingPunct="1"/>
            <a:endParaRPr lang="en-US" altLang="zh-CN" dirty="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 eaLnBrk="1" hangingPunct="1">
              <a:buNone/>
            </a:pPr>
            <a:r>
              <a:rPr lang="en-US" altLang="zh-CN" dirty="0">
                <a:latin typeface="Times New Roman" panose="02020603050405020304" charset="0"/>
                <a:cs typeface="Times New Roman" panose="02020603050405020304" charset="0"/>
              </a:rPr>
              <a:t>3.How many types of cranes are there in the world?</a:t>
            </a:r>
            <a:endParaRPr lang="zh-CN" altLang="en-US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5362" name="Text Box 2"/>
          <p:cNvSpPr txBox="1"/>
          <p:nvPr/>
        </p:nvSpPr>
        <p:spPr>
          <a:xfrm>
            <a:off x="720090" y="75565"/>
            <a:ext cx="605409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>
              <a:spcBef>
                <a:spcPct val="50000"/>
              </a:spcBef>
            </a:pPr>
            <a:r>
              <a:rPr lang="en-US" sz="3600" b="1">
                <a:solidFill>
                  <a:schemeClr val="accent1">
                    <a:lumMod val="7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</a:rPr>
              <a:t>Listen and answer</a:t>
            </a:r>
            <a:endParaRPr lang="en-US" sz="3600" b="1">
              <a:solidFill>
                <a:schemeClr val="accent1">
                  <a:lumMod val="75000"/>
                </a:schemeClr>
              </a:solidFill>
              <a:latin typeface="方正清刻本悦宋简体" panose="02000000000000000000" charset="-122"/>
              <a:ea typeface="方正清刻本悦宋简体" panose="02000000000000000000" charset="-122"/>
            </a:endParaRPr>
          </a:p>
        </p:txBody>
      </p:sp>
      <p:pic>
        <p:nvPicPr>
          <p:cNvPr id="3" name="Unit 6_Welcome to the unit B">
            <a:hlinkClick r:id="" action="ppaction://media"/>
          </p:cNvPr>
          <p:cNvPicPr/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754995" y="4981575"/>
            <a:ext cx="619125" cy="619125"/>
          </a:xfrm>
          <a:prstGeom prst="rect">
            <a:avLst/>
          </a:prstGeom>
        </p:spPr>
      </p:pic>
      <p:sp>
        <p:nvSpPr>
          <p:cNvPr id="29700" name="Text Box 4"/>
          <p:cNvSpPr txBox="1"/>
          <p:nvPr/>
        </p:nvSpPr>
        <p:spPr>
          <a:xfrm>
            <a:off x="1305243" y="1811655"/>
            <a:ext cx="1800225" cy="5794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charset="0"/>
              </a:rPr>
              <a:t>Cranes</a:t>
            </a:r>
            <a:endParaRPr lang="en-US" altLang="zh-CN" sz="32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9701" name="Text Box 5"/>
          <p:cNvSpPr txBox="1"/>
          <p:nvPr/>
        </p:nvSpPr>
        <p:spPr>
          <a:xfrm>
            <a:off x="1086485" y="3094673"/>
            <a:ext cx="7082155" cy="10763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/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charset="0"/>
              </a:rPr>
              <a:t>They are tall. </a:t>
            </a:r>
            <a:endParaRPr lang="en-US" altLang="zh-CN" sz="3200" b="1" dirty="0">
              <a:solidFill>
                <a:srgbClr val="FF0000"/>
              </a:solidFill>
              <a:latin typeface="Times New Roman" panose="02020603050405020304" charset="0"/>
            </a:endParaRPr>
          </a:p>
          <a:p>
            <a:pPr eaLnBrk="1" hangingPunct="1"/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charset="0"/>
              </a:rPr>
              <a:t>They have long legs ad a long thin neck.</a:t>
            </a:r>
            <a:endParaRPr lang="en-US" altLang="zh-CN" sz="3200" b="1" dirty="0">
              <a:solidFill>
                <a:srgbClr val="FF0000"/>
              </a:solidFill>
              <a:latin typeface="Times New Roman" panose="02020603050405020304" charset="0"/>
            </a:endParaRPr>
          </a:p>
        </p:txBody>
      </p:sp>
      <p:sp>
        <p:nvSpPr>
          <p:cNvPr id="29703" name="Text Box 7"/>
          <p:cNvSpPr txBox="1"/>
          <p:nvPr/>
        </p:nvSpPr>
        <p:spPr>
          <a:xfrm>
            <a:off x="1105218" y="5021263"/>
            <a:ext cx="5283200" cy="579437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/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charset="0"/>
              </a:rPr>
              <a:t>Fifteen. They are </a:t>
            </a:r>
            <a:r>
              <a:rPr lang="en-US" altLang="zh-CN" sz="3200" b="1" dirty="0">
                <a:solidFill>
                  <a:srgbClr val="0000CC"/>
                </a:solidFill>
                <a:latin typeface="Times New Roman" panose="02020603050405020304" charset="0"/>
              </a:rPr>
              <a:t>rare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charset="0"/>
              </a:rPr>
              <a:t> birds.  </a:t>
            </a:r>
            <a:endParaRPr lang="en-US" altLang="zh-CN" sz="36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" name="Text Box 4"/>
          <p:cNvSpPr txBox="1"/>
          <p:nvPr/>
        </p:nvSpPr>
        <p:spPr>
          <a:xfrm>
            <a:off x="4138930" y="5610860"/>
            <a:ext cx="324675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eaLnBrk="1" hangingPunct="1"/>
            <a:r>
              <a:rPr lang="en-US" altLang="zh-CN" sz="2800" b="1" dirty="0">
                <a:solidFill>
                  <a:srgbClr val="0070C0"/>
                </a:solidFill>
                <a:latin typeface="Times New Roman" panose="02020603050405020304" charset="0"/>
              </a:rPr>
              <a:t>[reə(r)] </a:t>
            </a:r>
            <a:r>
              <a:rPr lang="en-US" altLang="zh-CN" sz="2000" dirty="0">
                <a:solidFill>
                  <a:srgbClr val="0070C0"/>
                </a:solidFill>
                <a:latin typeface="Times New Roman" panose="02020603050405020304" charset="0"/>
              </a:rPr>
              <a:t>adj.</a:t>
            </a:r>
            <a:r>
              <a:rPr lang="zh-CN" altLang="en-US" sz="2000" dirty="0">
                <a:solidFill>
                  <a:srgbClr val="0070C0"/>
                </a:solidFill>
                <a:latin typeface="Times New Roman" panose="02020603050405020304" charset="0"/>
              </a:rPr>
              <a:t>稀有的</a:t>
            </a:r>
            <a:endParaRPr lang="zh-CN" altLang="en-US" sz="2000" dirty="0">
              <a:solidFill>
                <a:srgbClr val="0070C0"/>
              </a:solidFill>
              <a:latin typeface="Times New Roman" panose="02020603050405020304" charset="0"/>
            </a:endParaRPr>
          </a:p>
        </p:txBody>
      </p:sp>
    </p:spTree>
    <p:custDataLst>
      <p:tags r:id="rId1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>
                                            <p:txEl>
                                              <p:charRg st="0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700">
                                            <p:txEl>
                                              <p:charRg st="0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700">
                                            <p:txEl>
                                              <p:charRg st="0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>
                                            <p:txEl>
                                              <p:charRg st="0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701">
                                            <p:txEl>
                                              <p:charRg st="0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701">
                                            <p:txEl>
                                              <p:charRg st="0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>
                                            <p:txEl>
                                              <p:charRg st="16" end="5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9701">
                                            <p:txEl>
                                              <p:charRg st="16" end="5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>
                                            <p:txEl>
                                              <p:charRg st="0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703">
                                            <p:txEl>
                                              <p:charRg st="0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703">
                                            <p:txEl>
                                              <p:charRg st="0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charRg st="0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charRg st="0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charRg st="0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4000">
                <p:cTn id="32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/>
          <p:nvPr/>
        </p:nvSpPr>
        <p:spPr>
          <a:xfrm>
            <a:off x="218440" y="352425"/>
            <a:ext cx="6819265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>
              <a:spcBef>
                <a:spcPct val="50000"/>
              </a:spcBef>
            </a:pPr>
            <a:r>
              <a:rPr lang="en-US" sz="3600" b="1">
                <a:solidFill>
                  <a:schemeClr val="accent1">
                    <a:lumMod val="7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</a:rPr>
              <a:t>Make up a dialugue(Pair work</a:t>
            </a:r>
            <a:r>
              <a:rPr lang="zh-CN" altLang="en-US" sz="3200" b="1">
                <a:solidFill>
                  <a:schemeClr val="accent1">
                    <a:lumMod val="7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</a:rPr>
              <a:t>同伴</a:t>
            </a:r>
            <a:r>
              <a:rPr lang="en-US" sz="3600" b="1">
                <a:solidFill>
                  <a:schemeClr val="accent1">
                    <a:lumMod val="7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</a:rPr>
              <a:t>)</a:t>
            </a:r>
            <a:endParaRPr lang="en-US" sz="3600" b="1">
              <a:solidFill>
                <a:schemeClr val="accent1">
                  <a:lumMod val="75000"/>
                </a:schemeClr>
              </a:solidFill>
              <a:latin typeface="方正清刻本悦宋简体" panose="02000000000000000000" charset="-122"/>
              <a:ea typeface="方正清刻本悦宋简体" panose="02000000000000000000" charset="-122"/>
            </a:endParaRPr>
          </a:p>
        </p:txBody>
      </p:sp>
      <p:sp>
        <p:nvSpPr>
          <p:cNvPr id="36869" name="文本框 97284"/>
          <p:cNvSpPr txBox="1"/>
          <p:nvPr/>
        </p:nvSpPr>
        <p:spPr>
          <a:xfrm>
            <a:off x="316230" y="1549400"/>
            <a:ext cx="6590665" cy="3538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spcBef>
                <a:spcPct val="50000"/>
              </a:spcBef>
            </a:pP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A: Which is your favourite bird?</a:t>
            </a:r>
            <a:endParaRPr lang="en-US" altLang="zh-CN" sz="3200" b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spcBef>
                <a:spcPct val="50000"/>
              </a:spcBef>
            </a:pP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B: 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 I like … best.</a:t>
            </a:r>
            <a:endParaRPr lang="en-US" altLang="zh-CN" sz="3200" b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spcBef>
                <a:spcPct val="50000"/>
              </a:spcBef>
            </a:pP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A</a:t>
            </a:r>
            <a:r>
              <a:rPr lang="zh-CN" altLang="en-US" sz="32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：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Why?</a:t>
            </a:r>
            <a:endParaRPr lang="en-US" altLang="zh-CN" sz="3200" b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spcBef>
                <a:spcPct val="50000"/>
              </a:spcBef>
            </a:pP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B: 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Because they…. How about you?</a:t>
            </a:r>
            <a:endParaRPr lang="en-US" altLang="zh-CN" sz="3200" b="1" dirty="0">
              <a:solidFill>
                <a:srgbClr val="0070C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spcBef>
                <a:spcPct val="50000"/>
              </a:spcBef>
            </a:pP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A: I like ...best. They...</a:t>
            </a:r>
            <a:endParaRPr lang="en-US" altLang="zh-CN" sz="3200" b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1028"/>
          <p:cNvSpPr/>
          <p:nvPr/>
        </p:nvSpPr>
        <p:spPr>
          <a:xfrm>
            <a:off x="0" y="0"/>
            <a:ext cx="6882765" cy="768350"/>
          </a:xfrm>
          <a:prstGeom prst="rect">
            <a:avLst/>
          </a:prstGeom>
          <a:solidFill>
            <a:srgbClr val="FF9900"/>
          </a:solidFill>
          <a:ln w="38100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p>
            <a:pPr eaLnBrk="1" hangingPunct="1"/>
            <a:r>
              <a:rPr lang="en-US" altLang="zh-CN" sz="4400" b="1" dirty="0">
                <a:solidFill>
                  <a:schemeClr val="bg1"/>
                </a:solidFill>
                <a:latin typeface="方正清刻本悦宋简体" panose="02000000000000000000" charset="-122"/>
                <a:ea typeface="方正清刻本悦宋简体" panose="02000000000000000000" charset="-122"/>
              </a:rPr>
              <a:t>Task4: </a:t>
            </a:r>
            <a:r>
              <a:rPr lang="en-US" sz="4400" b="1" dirty="0">
                <a:solidFill>
                  <a:schemeClr val="bg1"/>
                </a:solidFill>
                <a:latin typeface="方正清刻本悦宋简体" panose="02000000000000000000" charset="-122"/>
                <a:ea typeface="方正清刻本悦宋简体" panose="02000000000000000000" charset="-122"/>
              </a:rPr>
              <a:t>Be a nice birdwatcher</a:t>
            </a:r>
            <a:endParaRPr lang="en-US" sz="3200" b="1" dirty="0">
              <a:solidFill>
                <a:schemeClr val="bg1"/>
              </a:solidFill>
              <a:latin typeface="方正清刻本悦宋简体" panose="02000000000000000000" charset="-122"/>
              <a:ea typeface="方正清刻本悦宋简体" panose="02000000000000000000" charset="-122"/>
            </a:endParaRPr>
          </a:p>
        </p:txBody>
      </p:sp>
      <p:pic>
        <p:nvPicPr>
          <p:cNvPr id="41985" name="图片 36865" descr="fc3c1067d9bae129e5e08409d1d9ab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90700" y="1870075"/>
            <a:ext cx="3203575" cy="4897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86" name="图片 36866" descr="xinsrc_38090220105387523790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1513" y="1870075"/>
            <a:ext cx="4105275" cy="2895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87" name="图片 36867" descr="200710271139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3813" y="4965700"/>
            <a:ext cx="2665412" cy="19446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88" name="图片 36868" descr="u=2805156911,244344183&amp;fm=0&amp;gp=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0663" y="4965700"/>
            <a:ext cx="2592387" cy="19399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标题 3"/>
          <p:cNvSpPr>
            <a:spLocks noGrp="1"/>
          </p:cNvSpPr>
          <p:nvPr>
            <p:custDataLst>
              <p:tags r:id="rId5"/>
            </p:custDataLst>
          </p:nvPr>
        </p:nvSpPr>
        <p:spPr>
          <a:xfrm>
            <a:off x="994410" y="878205"/>
            <a:ext cx="5888355" cy="882015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Arial" panose="020B0604020202020204" pitchFamily="34" charset="0"/>
              </a:defRPr>
            </a:lvl1pPr>
          </a:lstStyle>
          <a:p>
            <a:r>
              <a:rPr lang="en-US" sz="4000" dirty="0">
                <a:solidFill>
                  <a:schemeClr val="tx1"/>
                </a:solidFill>
                <a:latin typeface="方正清刻本悦宋简体" panose="02000000000000000000" charset="-122"/>
                <a:ea typeface="方正清刻本悦宋简体" panose="02000000000000000000" charset="-122"/>
              </a:rPr>
              <a:t>Birds are in danger!</a:t>
            </a:r>
            <a:endParaRPr lang="en-US" sz="4000" dirty="0">
              <a:solidFill>
                <a:schemeClr val="tx1"/>
              </a:solidFill>
              <a:latin typeface="方正清刻本悦宋简体" panose="02000000000000000000" charset="-122"/>
              <a:ea typeface="方正清刻本悦宋简体" panose="020000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35260" y="295910"/>
            <a:ext cx="1458595" cy="146431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 rot="900000">
            <a:off x="6484620" y="394970"/>
            <a:ext cx="3241040" cy="144526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88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Why?</a:t>
            </a:r>
            <a:endParaRPr lang="en-US" altLang="zh-CN" sz="8800" b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"/>
          <p:cNvSpPr txBox="1"/>
          <p:nvPr/>
        </p:nvSpPr>
        <p:spPr>
          <a:xfrm>
            <a:off x="234315" y="240030"/>
            <a:ext cx="10814685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>
              <a:spcBef>
                <a:spcPct val="50000"/>
              </a:spcBef>
            </a:pPr>
            <a:r>
              <a:rPr lang="en-US" sz="4000" b="1">
                <a:solidFill>
                  <a:srgbClr val="0070C0"/>
                </a:solidFill>
                <a:latin typeface="方正清刻本悦宋简体" panose="02000000000000000000" charset="-122"/>
                <a:ea typeface="方正清刻本悦宋简体" panose="02000000000000000000" charset="-122"/>
              </a:rPr>
              <a:t>Search and discuss(group work) </a:t>
            </a:r>
            <a:r>
              <a:rPr lang="zh-CN" altLang="en-US" sz="2800" b="1">
                <a:solidFill>
                  <a:srgbClr val="0070C0"/>
                </a:solidFill>
                <a:latin typeface="方正清刻本悦宋简体" panose="02000000000000000000" charset="-122"/>
                <a:ea typeface="方正清刻本悦宋简体" panose="02000000000000000000" charset="-122"/>
              </a:rPr>
              <a:t>小组讨论，一人呈现</a:t>
            </a:r>
            <a:endParaRPr lang="zh-CN" altLang="en-US" sz="2800" b="1">
              <a:solidFill>
                <a:srgbClr val="0070C0"/>
              </a:solidFill>
              <a:latin typeface="方正清刻本悦宋简体" panose="02000000000000000000" charset="-122"/>
              <a:ea typeface="方正清刻本悦宋简体" panose="02000000000000000000" charset="-122"/>
            </a:endParaRPr>
          </a:p>
        </p:txBody>
      </p:sp>
      <p:sp>
        <p:nvSpPr>
          <p:cNvPr id="21506" name="Rectangle 3"/>
          <p:cNvSpPr>
            <a:spLocks noGrp="1"/>
          </p:cNvSpPr>
          <p:nvPr/>
        </p:nvSpPr>
        <p:spPr>
          <a:xfrm>
            <a:off x="1037590" y="946785"/>
            <a:ext cx="10437495" cy="557276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buNone/>
            </a:pPr>
            <a:r>
              <a:rPr lang="en-US" altLang="zh-CN" dirty="0">
                <a:latin typeface="Times New Roman" panose="02020603050405020304" charset="0"/>
                <a:cs typeface="Times New Roman" panose="02020603050405020304" charset="0"/>
              </a:rPr>
              <a:t>     Birds are our friends.However,they are facing danger now_________ some people kill some big birds for their fur. Some of them may become dishes ___  the table. What’s worse, people may cut down more trees, so the birds will have no place______   (live).</a:t>
            </a:r>
            <a:endParaRPr lang="en-US" altLang="zh-CN" dirty="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 eaLnBrk="1" hangingPunct="1">
              <a:buNone/>
            </a:pPr>
            <a:r>
              <a:rPr lang="en-US" altLang="zh-CN" dirty="0">
                <a:latin typeface="Times New Roman" panose="02020603050405020304" charset="0"/>
                <a:cs typeface="Times New Roman" panose="02020603050405020304" charset="0"/>
              </a:rPr>
              <a:t>   What can we do for them?</a:t>
            </a:r>
            <a:endParaRPr lang="en-US" altLang="zh-CN" dirty="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 eaLnBrk="1" hangingPunct="1">
              <a:buNone/>
            </a:pPr>
            <a:r>
              <a:rPr lang="en-US" altLang="zh-CN" dirty="0">
                <a:latin typeface="Times New Roman" panose="02020603050405020304" charset="0"/>
                <a:cs typeface="Times New Roman" panose="02020603050405020304" charset="0"/>
              </a:rPr>
              <a:t>   First, don’t ______ (catch) or kill them. Second, don’t buy anything made of _______ (feather). When we go_______ (birdwatch), we should stop hunters from ______ (hunt) them. It’s important to protect the lovely birds_______  (make) the world better!</a:t>
            </a:r>
            <a:endParaRPr lang="en-US" altLang="zh-CN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077085" y="1373505"/>
            <a:ext cx="15811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because</a:t>
            </a:r>
            <a:endParaRPr lang="en-US" altLang="zh-CN" sz="320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778625" y="1874520"/>
            <a:ext cx="6978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on</a:t>
            </a:r>
            <a:endParaRPr lang="en-US" altLang="zh-CN" sz="320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538095" y="2867025"/>
            <a:ext cx="15811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to live</a:t>
            </a:r>
            <a:endParaRPr lang="en-US" altLang="zh-CN" sz="320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329305" y="3965575"/>
            <a:ext cx="11398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catch</a:t>
            </a:r>
            <a:endParaRPr lang="en-US" altLang="zh-CN" sz="320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119245" y="4549140"/>
            <a:ext cx="15811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feathers</a:t>
            </a:r>
            <a:endParaRPr lang="en-US" altLang="zh-CN" sz="320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9250045" y="4549140"/>
            <a:ext cx="25730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birdwatching</a:t>
            </a:r>
            <a:endParaRPr lang="en-US" altLang="zh-CN" sz="320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7783830" y="5029835"/>
            <a:ext cx="14662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hunting</a:t>
            </a:r>
            <a:endParaRPr lang="en-US" altLang="zh-CN" sz="320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7596505" y="5519420"/>
            <a:ext cx="16402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to make</a:t>
            </a:r>
            <a:endParaRPr lang="en-US" altLang="zh-CN" sz="320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3" grpId="0"/>
      <p:bldP spid="14" grpId="0"/>
      <p:bldP spid="15" grpId="0"/>
      <p:bldP spid="18" grpId="0"/>
      <p:bldP spid="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48130"/>
          <p:cNvSpPr>
            <a:spLocks noTextEdit="1"/>
          </p:cNvSpPr>
          <p:nvPr/>
        </p:nvSpPr>
        <p:spPr>
          <a:xfrm>
            <a:off x="652780" y="233045"/>
            <a:ext cx="5100638" cy="1138238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440"/>
              </a:avLst>
            </a:prstTxWarp>
            <a:normAutofit/>
          </a:bodyPr>
          <a:p>
            <a:pPr algn="l">
              <a:spcBef>
                <a:spcPct val="50000"/>
              </a:spcBef>
              <a:buClrTx/>
              <a:buSzTx/>
              <a:buFontTx/>
            </a:pPr>
            <a:r>
              <a:rPr lang="en-US" sz="4000" b="1">
                <a:solidFill>
                  <a:srgbClr val="0070C0"/>
                </a:solidFill>
                <a:latin typeface="方正清刻本悦宋简体" panose="02000000000000000000" charset="-122"/>
                <a:ea typeface="方正清刻本悦宋简体" panose="02000000000000000000" charset="-122"/>
              </a:rPr>
              <a:t>Brainstorming</a:t>
            </a:r>
            <a:r>
              <a:rPr lang="en-US" sz="2400" b="1">
                <a:solidFill>
                  <a:srgbClr val="0070C0"/>
                </a:solidFill>
                <a:latin typeface="方正清刻本悦宋简体" panose="02000000000000000000" charset="-122"/>
                <a:ea typeface="方正清刻本悦宋简体" panose="02000000000000000000" charset="-122"/>
              </a:rPr>
              <a:t>(头脑风暴)</a:t>
            </a:r>
            <a:endParaRPr lang="en-US" sz="2400" b="1">
              <a:solidFill>
                <a:srgbClr val="0070C0"/>
              </a:solidFill>
              <a:latin typeface="方正清刻本悦宋简体" panose="02000000000000000000" charset="-122"/>
              <a:ea typeface="方正清刻本悦宋简体" panose="02000000000000000000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324293" y="2112645"/>
            <a:ext cx="10215245" cy="304609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marL="457200" indent="-457200" algn="l">
              <a:buFont typeface="Arial" panose="020B0604020202020204" pitchFamily="34" charset="0"/>
              <a:buNone/>
            </a:pPr>
            <a:r>
              <a:rPr lang="en-US" altLang="zh-CN" sz="3200" b="1" dirty="0">
                <a:solidFill>
                  <a:schemeClr val="accent4"/>
                </a:solidFill>
                <a:latin typeface="Times New Roman" panose="02020603050405020304" charset="0"/>
                <a:ea typeface="宋体" panose="02010600030101010101" pitchFamily="2" charset="-122"/>
              </a:rPr>
              <a:t>1. Build more nature reserves.</a:t>
            </a:r>
            <a:endParaRPr lang="en-US" altLang="zh-CN" sz="3200" b="1" dirty="0">
              <a:solidFill>
                <a:schemeClr val="accent4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marL="457200" indent="-457200" algn="l">
              <a:buFont typeface="Arial" panose="020B0604020202020204" pitchFamily="34" charset="0"/>
              <a:buNone/>
            </a:pPr>
            <a:r>
              <a:rPr lang="en-US" altLang="zh-CN" sz="3200" b="1" dirty="0">
                <a:solidFill>
                  <a:schemeClr val="accent4"/>
                </a:solidFill>
                <a:latin typeface="Times New Roman" panose="02020603050405020304" charset="0"/>
                <a:ea typeface="宋体" panose="02010600030101010101" pitchFamily="2" charset="-122"/>
              </a:rPr>
              <a:t>2. Don’t eat their meat.</a:t>
            </a:r>
            <a:endParaRPr lang="en-US" altLang="zh-CN" sz="3200" b="1" dirty="0">
              <a:solidFill>
                <a:schemeClr val="accent4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marL="457200" indent="-457200" algn="l">
              <a:buFont typeface="Arial" panose="020B0604020202020204" pitchFamily="34" charset="0"/>
              <a:buNone/>
            </a:pPr>
            <a:r>
              <a:rPr lang="en-US" altLang="zh-CN" sz="3200" b="1" dirty="0">
                <a:solidFill>
                  <a:schemeClr val="accent4"/>
                </a:solidFill>
                <a:latin typeface="Times New Roman" panose="02020603050405020304" charset="0"/>
                <a:ea typeface="宋体" panose="02010600030101010101" pitchFamily="2" charset="-122"/>
              </a:rPr>
              <a:t>3.</a:t>
            </a:r>
            <a:r>
              <a:rPr lang="en-US" altLang="zh-CN" sz="3200" b="1" dirty="0">
                <a:solidFill>
                  <a:schemeClr val="accent4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Ask our government</a:t>
            </a:r>
            <a:r>
              <a:rPr lang="en-US" altLang="zh-CN" sz="2800" b="1" dirty="0">
                <a:solidFill>
                  <a:schemeClr val="accent4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(政府)</a:t>
            </a:r>
            <a:r>
              <a:rPr lang="en-US" altLang="zh-CN" sz="3200" b="1" dirty="0">
                <a:solidFill>
                  <a:schemeClr val="accent4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 to make laws to protect them.</a:t>
            </a:r>
            <a:endParaRPr lang="en-US" altLang="zh-CN" sz="3200" b="1" dirty="0">
              <a:solidFill>
                <a:schemeClr val="accent4"/>
              </a:solidFill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  <a:p>
            <a:pPr marL="457200" indent="-457200" algn="l">
              <a:buFont typeface="Arial" panose="020B0604020202020204" pitchFamily="34" charset="0"/>
              <a:buNone/>
            </a:pPr>
            <a:r>
              <a:rPr lang="en-US" altLang="zh-CN" sz="3200" b="1" dirty="0">
                <a:solidFill>
                  <a:schemeClr val="accent4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  ......</a:t>
            </a:r>
            <a:endParaRPr lang="en-US" altLang="zh-CN" sz="3200" b="1" dirty="0">
              <a:solidFill>
                <a:schemeClr val="accent4"/>
              </a:solidFill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  <a:p>
            <a:pPr marL="457200" indent="-457200" algn="l">
              <a:buFont typeface="Arial" panose="020B0604020202020204" pitchFamily="34" charset="0"/>
              <a:buNone/>
            </a:pPr>
            <a:r>
              <a:rPr lang="en-US" altLang="zh-CN" sz="3200" b="1" dirty="0">
                <a:solidFill>
                  <a:schemeClr val="accent4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  ......</a:t>
            </a:r>
            <a:endParaRPr lang="en-US" altLang="zh-CN" sz="3200" b="1" dirty="0">
              <a:solidFill>
                <a:srgbClr val="000000"/>
              </a:solidFill>
              <a:latin typeface="Comic Sans MS" panose="030F0702030302020204" pitchFamily="66" charset="0"/>
              <a:ea typeface="隶书" panose="02010509060101010101" pitchFamily="49" charset="-122"/>
            </a:endParaRPr>
          </a:p>
          <a:p>
            <a:pPr marL="457200" indent="-457200">
              <a:buFont typeface="Arial" panose="020B0604020202020204" pitchFamily="34" charset="0"/>
              <a:buNone/>
            </a:pPr>
            <a:endParaRPr lang="en-US" altLang="zh-CN" sz="3200" b="1" dirty="0">
              <a:solidFill>
                <a:schemeClr val="accent4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552258" y="1371600"/>
            <a:ext cx="4150995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marL="457200" indent="-457200">
              <a:buFont typeface="Arial" panose="020B0604020202020204" pitchFamily="34" charset="0"/>
              <a:buNone/>
            </a:pP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Give more advice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(</a:t>
            </a: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建议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)</a:t>
            </a:r>
            <a:endParaRPr lang="en-US" altLang="zh-CN" sz="2800" b="1" dirty="0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1"/>
          <a:srcRect l="12315" t="17808" r="16825" b="149"/>
          <a:stretch>
            <a:fillRect/>
          </a:stretch>
        </p:blipFill>
        <p:spPr>
          <a:xfrm>
            <a:off x="7427595" y="3856990"/>
            <a:ext cx="3401695" cy="279971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矩形 8"/>
          <p:cNvSpPr/>
          <p:nvPr/>
        </p:nvSpPr>
        <p:spPr>
          <a:xfrm>
            <a:off x="437515" y="935355"/>
            <a:ext cx="6346825" cy="23069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endParaRPr lang="en-US" sz="3600" b="1">
              <a:solidFill>
                <a:schemeClr val="accent1">
                  <a:lumMod val="75000"/>
                </a:schemeClr>
              </a:solidFill>
              <a:latin typeface="方正清刻本悦宋简体" panose="02000000000000000000" charset="-122"/>
              <a:ea typeface="方正清刻本悦宋简体" panose="02000000000000000000" charset="-122"/>
            </a:endParaRPr>
          </a:p>
          <a:p>
            <a:r>
              <a:rPr lang="en-US" sz="3600" b="1">
                <a:solidFill>
                  <a:schemeClr val="accent1">
                    <a:lumMod val="7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</a:rPr>
              <a:t>Loving </a:t>
            </a:r>
            <a:r>
              <a:rPr lang="en-US" sz="3600" b="1">
                <a:solidFill>
                  <a:srgbClr val="FF0000"/>
                </a:solidFill>
                <a:latin typeface="方正清刻本悦宋简体" panose="02000000000000000000" charset="-122"/>
                <a:ea typeface="方正清刻本悦宋简体" panose="02000000000000000000" charset="-122"/>
              </a:rPr>
              <a:t>birds</a:t>
            </a:r>
            <a:r>
              <a:rPr lang="en-US" sz="3600" b="1">
                <a:solidFill>
                  <a:schemeClr val="accent1">
                    <a:lumMod val="7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</a:rPr>
              <a:t> is loving nature. </a:t>
            </a:r>
            <a:endParaRPr lang="en-US" sz="3600" b="1">
              <a:solidFill>
                <a:schemeClr val="accent1">
                  <a:lumMod val="75000"/>
                </a:schemeClr>
              </a:solidFill>
              <a:latin typeface="方正清刻本悦宋简体" panose="02000000000000000000" charset="-122"/>
              <a:ea typeface="方正清刻本悦宋简体" panose="02000000000000000000" charset="-122"/>
            </a:endParaRPr>
          </a:p>
          <a:p>
            <a:r>
              <a:rPr lang="en-US" sz="3600" b="1">
                <a:solidFill>
                  <a:schemeClr val="accent1">
                    <a:lumMod val="7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</a:rPr>
              <a:t>Loving </a:t>
            </a:r>
            <a:r>
              <a:rPr lang="en-US" sz="3600" b="1">
                <a:solidFill>
                  <a:srgbClr val="FF0000"/>
                </a:solidFill>
                <a:latin typeface="方正清刻本悦宋简体" panose="02000000000000000000" charset="-122"/>
                <a:ea typeface="方正清刻本悦宋简体" panose="02000000000000000000" charset="-122"/>
              </a:rPr>
              <a:t>nature</a:t>
            </a:r>
            <a:r>
              <a:rPr lang="en-US" sz="3600" b="1">
                <a:solidFill>
                  <a:schemeClr val="accent1">
                    <a:lumMod val="7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</a:rPr>
              <a:t> is loving the earth. </a:t>
            </a:r>
            <a:endParaRPr lang="en-US" sz="3600" b="1">
              <a:solidFill>
                <a:schemeClr val="accent1">
                  <a:lumMod val="75000"/>
                </a:schemeClr>
              </a:solidFill>
              <a:latin typeface="方正清刻本悦宋简体" panose="02000000000000000000" charset="-122"/>
              <a:ea typeface="方正清刻本悦宋简体" panose="02000000000000000000" charset="-122"/>
            </a:endParaRPr>
          </a:p>
          <a:p>
            <a:r>
              <a:rPr lang="en-US" sz="3600" b="1">
                <a:solidFill>
                  <a:schemeClr val="accent1">
                    <a:lumMod val="7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</a:rPr>
              <a:t>Loving </a:t>
            </a:r>
            <a:r>
              <a:rPr lang="en-US" sz="3600" b="1">
                <a:solidFill>
                  <a:srgbClr val="FF0000"/>
                </a:solidFill>
                <a:latin typeface="方正清刻本悦宋简体" panose="02000000000000000000" charset="-122"/>
                <a:ea typeface="方正清刻本悦宋简体" panose="02000000000000000000" charset="-122"/>
              </a:rPr>
              <a:t>the earth</a:t>
            </a:r>
            <a:r>
              <a:rPr lang="en-US" sz="3600" b="1">
                <a:solidFill>
                  <a:schemeClr val="accent1">
                    <a:lumMod val="7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</a:rPr>
              <a:t> is loving ourselves!</a:t>
            </a:r>
            <a:endParaRPr lang="en-US" sz="3600" b="1">
              <a:solidFill>
                <a:schemeClr val="accent1">
                  <a:lumMod val="75000"/>
                </a:schemeClr>
              </a:solidFill>
              <a:latin typeface="方正清刻本悦宋简体" panose="02000000000000000000" charset="-122"/>
              <a:ea typeface="方正清刻本悦宋简体" panose="020000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84035" y="513080"/>
            <a:ext cx="4904740" cy="5860415"/>
          </a:xfrm>
          <a:prstGeom prst="rect">
            <a:avLst/>
          </a:prstGeom>
        </p:spPr>
      </p:pic>
      <p:sp>
        <p:nvSpPr>
          <p:cNvPr id="3" name="矩形 8"/>
          <p:cNvSpPr/>
          <p:nvPr/>
        </p:nvSpPr>
        <p:spPr>
          <a:xfrm>
            <a:off x="568325" y="3672840"/>
            <a:ext cx="5017770" cy="13220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en-US" sz="4000" b="1">
                <a:solidFill>
                  <a:srgbClr val="0070C0"/>
                </a:solidFill>
                <a:latin typeface="方正清刻本悦宋简体" panose="02000000000000000000" charset="-122"/>
                <a:ea typeface="方正清刻本悦宋简体" panose="02000000000000000000" charset="-122"/>
              </a:rPr>
              <a:t>There is still a long way to protect them! </a:t>
            </a:r>
            <a:endParaRPr lang="en-US" sz="4000" b="1">
              <a:solidFill>
                <a:srgbClr val="0070C0"/>
              </a:solidFill>
              <a:latin typeface="方正清刻本悦宋简体" panose="02000000000000000000" charset="-122"/>
              <a:ea typeface="方正清刻本悦宋简体" panose="02000000000000000000" charset="-122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/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矩形 8"/>
          <p:cNvSpPr/>
          <p:nvPr/>
        </p:nvSpPr>
        <p:spPr>
          <a:xfrm>
            <a:off x="607060" y="2656840"/>
            <a:ext cx="6367145" cy="20300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spcBef>
                <a:spcPct val="50000"/>
              </a:spcBef>
            </a:pPr>
            <a:r>
              <a:rPr lang="en-US" sz="3600" b="1">
                <a:solidFill>
                  <a:schemeClr val="tx1"/>
                </a:solidFill>
                <a:latin typeface="方正清刻本悦宋简体" panose="02000000000000000000" charset="-122"/>
                <a:ea typeface="方正清刻本悦宋简体" panose="02000000000000000000" charset="-122"/>
              </a:rPr>
              <a:t>1.Finish the exercise on the book.</a:t>
            </a:r>
            <a:endParaRPr lang="en-US" sz="3600" b="1">
              <a:solidFill>
                <a:schemeClr val="tx1"/>
              </a:solidFill>
              <a:latin typeface="方正清刻本悦宋简体" panose="02000000000000000000" charset="-122"/>
              <a:ea typeface="方正清刻本悦宋简体" panose="02000000000000000000" charset="-122"/>
            </a:endParaRPr>
          </a:p>
          <a:p>
            <a:pPr>
              <a:spcBef>
                <a:spcPct val="50000"/>
              </a:spcBef>
            </a:pPr>
            <a:r>
              <a:rPr lang="en-US" sz="3600" b="1">
                <a:solidFill>
                  <a:schemeClr val="tx1"/>
                </a:solidFill>
                <a:latin typeface="方正清刻本悦宋简体" panose="02000000000000000000" charset="-122"/>
                <a:ea typeface="方正清刻本悦宋简体" panose="02000000000000000000" charset="-122"/>
              </a:rPr>
              <a:t>2.Find out more information about the birds on the Internet.</a:t>
            </a:r>
            <a:endParaRPr lang="en-US" sz="3600" b="1">
              <a:solidFill>
                <a:schemeClr val="tx1"/>
              </a:solidFill>
              <a:latin typeface="方正清刻本悦宋简体" panose="02000000000000000000" charset="-122"/>
              <a:ea typeface="方正清刻本悦宋简体" panose="02000000000000000000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606743" y="433705"/>
            <a:ext cx="2609215" cy="70675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marL="457200" indent="-457200">
              <a:buFont typeface="Arial" panose="020B0604020202020204" pitchFamily="34" charset="0"/>
              <a:buNone/>
            </a:pP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Homework</a:t>
            </a:r>
            <a:endParaRPr lang="en-US" altLang="zh-CN" sz="4000" b="1" dirty="0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529253" y="2913380"/>
            <a:ext cx="5683885" cy="1673628"/>
          </a:xfrm>
        </p:spPr>
        <p:txBody>
          <a:bodyPr>
            <a:normAutofit fontScale="90000"/>
          </a:bodyPr>
          <a:lstStyle/>
          <a:p>
            <a:r>
              <a:rPr lang="en-US" altLang="zh-CN"/>
              <a:t>Thanks for listening~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>
            <p:custDataLst>
              <p:tags r:id="rId1"/>
            </p:custDataLst>
          </p:nvPr>
        </p:nvSpPr>
        <p:spPr>
          <a:xfrm>
            <a:off x="0" y="0"/>
            <a:ext cx="12192000" cy="2664333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>
              <a:solidFill>
                <a:schemeClr val="lt1"/>
              </a:solidFill>
              <a:latin typeface="Arial" panose="020B0604020202020204" pitchFamily="34" charset="0"/>
              <a:ea typeface="隶书" panose="02010509060101010101" pitchFamily="49" charset="-122"/>
            </a:endParaRPr>
          </a:p>
        </p:txBody>
      </p:sp>
      <p:pic>
        <p:nvPicPr>
          <p:cNvPr id="5" name="图片 4"/>
          <p:cNvPicPr/>
          <p:nvPr>
            <p:custDataLst>
              <p:tags r:id="rId2"/>
            </p:custDataLst>
          </p:nvPr>
        </p:nvPicPr>
        <p:blipFill>
          <a:blip r:embed="rId3" r:link="rId4" cstate="email"/>
          <a:stretch>
            <a:fillRect/>
          </a:stretch>
        </p:blipFill>
        <p:spPr>
          <a:xfrm>
            <a:off x="0" y="0"/>
            <a:ext cx="720090" cy="720090"/>
          </a:xfrm>
          <a:prstGeom prst="rect">
            <a:avLst/>
          </a:prstGeom>
        </p:spPr>
      </p:pic>
      <p:pic>
        <p:nvPicPr>
          <p:cNvPr id="6" name="图片 5"/>
          <p:cNvPicPr/>
          <p:nvPr>
            <p:custDataLst>
              <p:tags r:id="rId5"/>
            </p:custDataLst>
          </p:nvPr>
        </p:nvPicPr>
        <p:blipFill>
          <a:blip r:embed="rId6" r:link="rId7" cstate="email"/>
          <a:stretch>
            <a:fillRect/>
          </a:stretch>
        </p:blipFill>
        <p:spPr>
          <a:xfrm>
            <a:off x="11471910" y="0"/>
            <a:ext cx="720090" cy="72073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8"/>
          <a:srcRect t="6042" b="43567"/>
          <a:stretch>
            <a:fillRect/>
          </a:stretch>
        </p:blipFill>
        <p:spPr>
          <a:xfrm>
            <a:off x="8037830" y="1252220"/>
            <a:ext cx="4689475" cy="560578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18549" t="19002" r="15418" b="26344"/>
          <a:stretch>
            <a:fillRect/>
          </a:stretch>
        </p:blipFill>
        <p:spPr>
          <a:xfrm>
            <a:off x="9483725" y="-203200"/>
            <a:ext cx="2162175" cy="179006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96520" y="421005"/>
            <a:ext cx="7941310" cy="60159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25000"/>
              </a:lnSpc>
            </a:pP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Dear Class 11,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  <a:p>
            <a:pPr fontAlgn="auto">
              <a:lnSpc>
                <a:spcPct val="125000"/>
              </a:lnSpc>
            </a:pP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Do you like to be a</a:t>
            </a:r>
            <a:r>
              <a:rPr lang="en-US" altLang="zh-CN" sz="2800">
                <a:solidFill>
                  <a:srgbClr val="00B05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2800" u="sng">
                <a:solidFill>
                  <a:srgbClr val="00B05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birdwatcher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?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  <a:p>
            <a:pPr fontAlgn="auto">
              <a:lnSpc>
                <a:spcPct val="125000"/>
              </a:lnSpc>
            </a:pP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    Alipay has a new activity in Mayi Forest called 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Proecting the Reserves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  <a:p>
            <a:pPr fontAlgn="auto">
              <a:lnSpc>
                <a:spcPct val="125000"/>
              </a:lnSpc>
            </a:pP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   I can protect the tigers, lions and some </a:t>
            </a:r>
            <a:r>
              <a:rPr lang="en-US" altLang="zh-CN" sz="2800" u="sng">
                <a:solidFill>
                  <a:srgbClr val="00B050"/>
                </a:solidFill>
                <a:latin typeface="Times New Roman" panose="02020603050405020304" charset="0"/>
                <a:cs typeface="Times New Roman" panose="02020603050405020304" charset="0"/>
              </a:rPr>
              <a:t>rare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 animals in  JiaXing reserve. Now, I ‘d like to invite you to join the </a:t>
            </a:r>
            <a:r>
              <a:rPr lang="en-US" altLang="zh-CN" sz="2800">
                <a:solidFill>
                  <a:srgbClr val="00B05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2800" u="sng">
                <a:solidFill>
                  <a:srgbClr val="00B050"/>
                </a:solidFill>
                <a:latin typeface="Times New Roman" panose="02020603050405020304" charset="0"/>
                <a:cs typeface="Times New Roman" panose="02020603050405020304" charset="0"/>
              </a:rPr>
              <a:t>Birdwatching Club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 to protect the </a:t>
            </a:r>
            <a:r>
              <a:rPr lang="en-US" altLang="zh-CN" sz="2800" u="sng">
                <a:latin typeface="Times New Roman" panose="02020603050405020304" charset="0"/>
                <a:cs typeface="Times New Roman" panose="02020603050405020304" charset="0"/>
              </a:rPr>
              <a:t>Zhalong nature reserve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. There we can see  many different kinds of birds like 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swans, cranes,eagles,sparrows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.....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  <a:p>
            <a:pPr fontAlgn="auto">
              <a:lnSpc>
                <a:spcPct val="125000"/>
              </a:lnSpc>
            </a:pP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 Yours sincerely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  <a:p>
            <a:pPr algn="l" fontAlgn="auto">
              <a:lnSpc>
                <a:spcPct val="125000"/>
              </a:lnSpc>
            </a:pP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 Miss  Jiang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0"/>
          <a:srcRect l="8476" t="16660" r="16467" b="2605"/>
          <a:stretch>
            <a:fillRect/>
          </a:stretch>
        </p:blipFill>
        <p:spPr>
          <a:xfrm>
            <a:off x="910590" y="655320"/>
            <a:ext cx="6510020" cy="5547360"/>
          </a:xfrm>
          <a:prstGeom prst="rect">
            <a:avLst/>
          </a:prstGeom>
        </p:spPr>
      </p:pic>
    </p:spTree>
    <p:custDataLst>
      <p:tags r:id="rId1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1028"/>
          <p:cNvSpPr/>
          <p:nvPr/>
        </p:nvSpPr>
        <p:spPr>
          <a:xfrm>
            <a:off x="5745480" y="4473575"/>
            <a:ext cx="5114925" cy="645160"/>
          </a:xfrm>
          <a:prstGeom prst="rect">
            <a:avLst/>
          </a:prstGeom>
          <a:solidFill>
            <a:srgbClr val="FF9900"/>
          </a:solidFill>
          <a:ln w="38100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p>
            <a:pPr eaLnBrk="1" hangingPunct="1"/>
            <a:r>
              <a:rPr lang="en-US" altLang="zh-CN" sz="3600" b="1" dirty="0">
                <a:solidFill>
                  <a:schemeClr val="bg1"/>
                </a:solidFill>
                <a:latin typeface="方正清刻本悦宋简体" panose="02000000000000000000" charset="-122"/>
                <a:ea typeface="方正清刻本悦宋简体" panose="02000000000000000000" charset="-122"/>
              </a:rPr>
              <a:t>Task4: </a:t>
            </a:r>
            <a:r>
              <a:rPr lang="en-US" sz="3600" b="1" dirty="0">
                <a:solidFill>
                  <a:schemeClr val="bg1"/>
                </a:solidFill>
                <a:latin typeface="方正清刻本悦宋简体" panose="02000000000000000000" charset="-122"/>
                <a:ea typeface="方正清刻本悦宋简体" panose="02000000000000000000" charset="-122"/>
              </a:rPr>
              <a:t>Be a nice birdwatcher</a:t>
            </a:r>
            <a:endParaRPr lang="en-US" sz="3600" b="1" dirty="0">
              <a:solidFill>
                <a:schemeClr val="bg1"/>
              </a:solidFill>
              <a:latin typeface="方正清刻本悦宋简体" panose="02000000000000000000" charset="-122"/>
              <a:ea typeface="方正清刻本悦宋简体" panose="02000000000000000000" charset="-122"/>
            </a:endParaRPr>
          </a:p>
        </p:txBody>
      </p:sp>
      <p:sp>
        <p:nvSpPr>
          <p:cNvPr id="2" name="Rectangle 1028"/>
          <p:cNvSpPr/>
          <p:nvPr/>
        </p:nvSpPr>
        <p:spPr>
          <a:xfrm>
            <a:off x="5745480" y="709930"/>
            <a:ext cx="4458970" cy="645160"/>
          </a:xfrm>
          <a:prstGeom prst="rect">
            <a:avLst/>
          </a:prstGeom>
          <a:solidFill>
            <a:srgbClr val="FF9900"/>
          </a:solidFill>
          <a:ln w="38100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p>
            <a:pPr eaLnBrk="1" hangingPunct="1"/>
            <a:r>
              <a:rPr lang="en-US" altLang="zh-CN" sz="3600" b="1" dirty="0">
                <a:solidFill>
                  <a:schemeClr val="bg1"/>
                </a:solidFill>
                <a:latin typeface="方正清刻本悦宋简体" panose="02000000000000000000" charset="-122"/>
                <a:ea typeface="方正清刻本悦宋简体" panose="02000000000000000000" charset="-122"/>
              </a:rPr>
              <a:t>Task1: Join together</a:t>
            </a:r>
            <a:endParaRPr lang="en-US" altLang="zh-CN" sz="3600" b="1" dirty="0">
              <a:solidFill>
                <a:schemeClr val="bg1"/>
              </a:solidFill>
              <a:latin typeface="方正清刻本悦宋简体" panose="02000000000000000000" charset="-122"/>
              <a:ea typeface="方正清刻本悦宋简体" panose="02000000000000000000" charset="-122"/>
            </a:endParaRPr>
          </a:p>
        </p:txBody>
      </p:sp>
      <p:sp>
        <p:nvSpPr>
          <p:cNvPr id="3" name="Rectangle 1028"/>
          <p:cNvSpPr/>
          <p:nvPr/>
        </p:nvSpPr>
        <p:spPr>
          <a:xfrm>
            <a:off x="5745480" y="2035810"/>
            <a:ext cx="5998845" cy="645160"/>
          </a:xfrm>
          <a:prstGeom prst="rect">
            <a:avLst/>
          </a:prstGeom>
          <a:solidFill>
            <a:srgbClr val="FF9900"/>
          </a:solidFill>
          <a:ln w="38100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p>
            <a:pPr eaLnBrk="1" hangingPunct="1"/>
            <a:r>
              <a:rPr lang="en-US" altLang="zh-CN" sz="3600" b="1" dirty="0">
                <a:solidFill>
                  <a:schemeClr val="bg1"/>
                </a:solidFill>
                <a:latin typeface="方正清刻本悦宋简体" panose="02000000000000000000" charset="-122"/>
                <a:ea typeface="方正清刻本悦宋简体" panose="02000000000000000000" charset="-122"/>
              </a:rPr>
              <a:t>Task2: Know more about the birds</a:t>
            </a:r>
            <a:endParaRPr lang="en-US" altLang="zh-CN" sz="3600" b="1" dirty="0">
              <a:solidFill>
                <a:schemeClr val="bg1"/>
              </a:solidFill>
              <a:latin typeface="方正清刻本悦宋简体" panose="02000000000000000000" charset="-122"/>
              <a:ea typeface="方正清刻本悦宋简体" panose="02000000000000000000" charset="-122"/>
            </a:endParaRPr>
          </a:p>
        </p:txBody>
      </p:sp>
      <p:sp>
        <p:nvSpPr>
          <p:cNvPr id="4" name="Rectangle 1028"/>
          <p:cNvSpPr/>
          <p:nvPr/>
        </p:nvSpPr>
        <p:spPr>
          <a:xfrm>
            <a:off x="5745480" y="3223895"/>
            <a:ext cx="5624830" cy="645160"/>
          </a:xfrm>
          <a:prstGeom prst="rect">
            <a:avLst/>
          </a:prstGeom>
          <a:solidFill>
            <a:srgbClr val="FF9900"/>
          </a:solidFill>
          <a:ln w="38100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p>
            <a:pPr eaLnBrk="1" hangingPunct="1"/>
            <a:r>
              <a:rPr lang="en-US" altLang="zh-CN" sz="3600" b="1" dirty="0">
                <a:solidFill>
                  <a:schemeClr val="bg1"/>
                </a:solidFill>
                <a:latin typeface="方正清刻本悦宋简体" panose="02000000000000000000" charset="-122"/>
                <a:ea typeface="方正清刻本悦宋简体" panose="02000000000000000000" charset="-122"/>
              </a:rPr>
              <a:t>Task3: Guess and challenge</a:t>
            </a:r>
            <a:r>
              <a:rPr lang="en-US" altLang="zh-CN" sz="2400" b="1" dirty="0">
                <a:solidFill>
                  <a:schemeClr val="bg1"/>
                </a:solidFill>
                <a:latin typeface="方正清刻本悦宋简体" panose="02000000000000000000" charset="-122"/>
                <a:ea typeface="方正清刻本悦宋简体" panose="02000000000000000000" charset="-122"/>
              </a:rPr>
              <a:t>(</a:t>
            </a:r>
            <a:r>
              <a:rPr lang="zh-CN" altLang="en-US" sz="2400" b="1" dirty="0">
                <a:solidFill>
                  <a:schemeClr val="bg1"/>
                </a:solidFill>
                <a:latin typeface="方正清刻本悦宋简体" panose="02000000000000000000" charset="-122"/>
                <a:ea typeface="方正清刻本悦宋简体" panose="02000000000000000000" charset="-122"/>
              </a:rPr>
              <a:t>挑战</a:t>
            </a:r>
            <a:r>
              <a:rPr lang="en-US" altLang="zh-CN" sz="2400" b="1" dirty="0">
                <a:solidFill>
                  <a:schemeClr val="bg1"/>
                </a:solidFill>
                <a:latin typeface="方正清刻本悦宋简体" panose="02000000000000000000" charset="-122"/>
                <a:ea typeface="方正清刻本悦宋简体" panose="02000000000000000000" charset="-122"/>
              </a:rPr>
              <a:t>)</a:t>
            </a:r>
            <a:endParaRPr lang="en-US" altLang="zh-CN" sz="2400" b="1" dirty="0">
              <a:solidFill>
                <a:schemeClr val="bg1"/>
              </a:solidFill>
              <a:latin typeface="方正清刻本悦宋简体" panose="02000000000000000000" charset="-122"/>
              <a:ea typeface="方正清刻本悦宋简体" panose="020000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1028"/>
          <p:cNvSpPr/>
          <p:nvPr/>
        </p:nvSpPr>
        <p:spPr>
          <a:xfrm>
            <a:off x="0" y="0"/>
            <a:ext cx="7292975" cy="768350"/>
          </a:xfrm>
          <a:prstGeom prst="rect">
            <a:avLst/>
          </a:prstGeom>
          <a:solidFill>
            <a:srgbClr val="FF9900"/>
          </a:solidFill>
          <a:ln w="38100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p>
            <a:pPr eaLnBrk="1" hangingPunct="1"/>
            <a:r>
              <a:rPr lang="en-US" altLang="zh-CN" sz="4400" b="1" dirty="0">
                <a:solidFill>
                  <a:schemeClr val="bg1"/>
                </a:solidFill>
                <a:latin typeface="方正清刻本悦宋简体" panose="02000000000000000000" charset="-122"/>
                <a:ea typeface="方正清刻本悦宋简体" panose="02000000000000000000" charset="-122"/>
              </a:rPr>
              <a:t>Task1: Join Birdwatching together</a:t>
            </a:r>
            <a:endParaRPr lang="en-US" altLang="zh-CN" sz="4400" b="1" dirty="0">
              <a:solidFill>
                <a:schemeClr val="bg1"/>
              </a:solidFill>
              <a:latin typeface="方正清刻本悦宋简体" panose="02000000000000000000" charset="-122"/>
              <a:ea typeface="方正清刻本悦宋简体" panose="02000000000000000000" charset="-122"/>
            </a:endParaRPr>
          </a:p>
        </p:txBody>
      </p:sp>
      <p:pic>
        <p:nvPicPr>
          <p:cNvPr id="23554" name="Picture 2" descr="npo000004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56710" y="971550"/>
            <a:ext cx="6209030" cy="5886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55" name="Picture 6" descr="u=3111473379,3361705512&amp;gp=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1725" y="971550"/>
            <a:ext cx="4184015" cy="14408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9156" name="TextBox 3"/>
          <p:cNvSpPr txBox="1"/>
          <p:nvPr/>
        </p:nvSpPr>
        <p:spPr>
          <a:xfrm>
            <a:off x="7654925" y="387985"/>
            <a:ext cx="321310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eaLnBrk="1" hangingPunct="1"/>
            <a:r>
              <a:rPr lang="en-US" altLang="zh-CN" sz="3200" b="1" dirty="0">
                <a:latin typeface="Arial" panose="020B0604020202020204" pitchFamily="34" charset="0"/>
                <a:ea typeface="隶书" panose="02010509060101010101" pitchFamily="49" charset="-122"/>
              </a:rPr>
              <a:t>birdwatcher</a:t>
            </a:r>
            <a:endParaRPr lang="en-US" altLang="zh-CN" sz="3200" b="1" dirty="0">
              <a:latin typeface="Arial" panose="020B0604020202020204" pitchFamily="34" charset="0"/>
              <a:ea typeface="隶书" panose="02010509060101010101" pitchFamily="49" charset="-122"/>
            </a:endParaRPr>
          </a:p>
        </p:txBody>
      </p:sp>
      <p:pic>
        <p:nvPicPr>
          <p:cNvPr id="3" name="dog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8011.000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55605" y="6052820"/>
            <a:ext cx="873760" cy="80518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9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8" dur="35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9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915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>
            <p:custDataLst>
              <p:tags r:id="rId1"/>
            </p:custDataLst>
          </p:nvPr>
        </p:nvSpPr>
        <p:spPr>
          <a:xfrm>
            <a:off x="292075" y="303809"/>
            <a:ext cx="11607851" cy="6250382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>
              <a:solidFill>
                <a:schemeClr val="lt1"/>
              </a:solidFill>
              <a:latin typeface="Arial" panose="020B0604020202020204" pitchFamily="34" charset="0"/>
              <a:ea typeface="隶书" panose="02010509060101010101" pitchFamily="49" charset="-122"/>
            </a:endParaRPr>
          </a:p>
        </p:txBody>
      </p:sp>
      <p:pic>
        <p:nvPicPr>
          <p:cNvPr id="18" name="图片 17"/>
          <p:cNvPicPr/>
          <p:nvPr>
            <p:custDataLst>
              <p:tags r:id="rId2"/>
            </p:custDataLst>
          </p:nvPr>
        </p:nvPicPr>
        <p:blipFill>
          <a:blip r:embed="rId3" r:link="rId4" cstate="email"/>
          <a:stretch>
            <a:fillRect/>
          </a:stretch>
        </p:blipFill>
        <p:spPr>
          <a:xfrm>
            <a:off x="11471910" y="0"/>
            <a:ext cx="720090" cy="720090"/>
          </a:xfrm>
          <a:prstGeom prst="rect">
            <a:avLst/>
          </a:prstGeom>
        </p:spPr>
      </p:pic>
      <p:pic>
        <p:nvPicPr>
          <p:cNvPr id="19" name="图片 18"/>
          <p:cNvPicPr/>
          <p:nvPr>
            <p:custDataLst>
              <p:tags r:id="rId5"/>
            </p:custDataLst>
          </p:nvPr>
        </p:nvPicPr>
        <p:blipFill>
          <a:blip r:embed="rId6" r:link="rId7" cstate="email"/>
          <a:stretch>
            <a:fillRect/>
          </a:stretch>
        </p:blipFill>
        <p:spPr>
          <a:xfrm>
            <a:off x="0" y="6137270"/>
            <a:ext cx="720090" cy="720730"/>
          </a:xfrm>
          <a:prstGeom prst="rect">
            <a:avLst/>
          </a:prstGeom>
        </p:spPr>
      </p:pic>
      <p:cxnSp>
        <p:nvCxnSpPr>
          <p:cNvPr id="2" name="直接连接符 1"/>
          <p:cNvCxnSpPr/>
          <p:nvPr>
            <p:custDataLst>
              <p:tags r:id="rId8"/>
            </p:custDataLst>
          </p:nvPr>
        </p:nvCxnSpPr>
        <p:spPr>
          <a:xfrm>
            <a:off x="788527" y="4025230"/>
            <a:ext cx="1061085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>
            <p:custDataLst>
              <p:tags r:id="rId9"/>
            </p:custDataLst>
          </p:nvPr>
        </p:nvCxnSpPr>
        <p:spPr>
          <a:xfrm>
            <a:off x="6122527" y="2097370"/>
            <a:ext cx="0" cy="4084955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custDataLst>
              <p:tags r:id="rId10"/>
            </p:custDataLst>
          </p:nvPr>
        </p:nvSpPr>
        <p:spPr>
          <a:xfrm>
            <a:off x="789305" y="-80645"/>
            <a:ext cx="5888355" cy="882015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Arial" panose="020B0604020202020204" pitchFamily="34" charset="0"/>
              </a:defRPr>
            </a:lvl1pPr>
          </a:lstStyle>
          <a:p>
            <a:r>
              <a:rPr lang="en-US" altLang="zh-CN" sz="4000" dirty="0">
                <a:solidFill>
                  <a:srgbClr val="00B050"/>
                </a:solidFill>
                <a:latin typeface="方正清刻本悦宋简体" panose="02000000000000000000" charset="-122"/>
                <a:ea typeface="方正清刻本悦宋简体" panose="02000000000000000000" charset="-122"/>
              </a:rPr>
              <a:t>Predict</a:t>
            </a:r>
            <a:r>
              <a:rPr lang="en-US" altLang="zh-CN" sz="3200" dirty="0">
                <a:solidFill>
                  <a:srgbClr val="00B050"/>
                </a:solidFill>
                <a:latin typeface="方正清刻本悦宋简体" panose="02000000000000000000" charset="-122"/>
                <a:ea typeface="方正清刻本悦宋简体" panose="02000000000000000000" charset="-122"/>
              </a:rPr>
              <a:t>(</a:t>
            </a:r>
            <a:r>
              <a:rPr lang="zh-CN" altLang="en-US" sz="3200" dirty="0">
                <a:solidFill>
                  <a:srgbClr val="00B050"/>
                </a:solidFill>
                <a:latin typeface="方正清刻本悦宋简体" panose="02000000000000000000" charset="-122"/>
                <a:ea typeface="方正清刻本悦宋简体" panose="02000000000000000000" charset="-122"/>
              </a:rPr>
              <a:t>预测</a:t>
            </a:r>
            <a:r>
              <a:rPr lang="en-US" altLang="zh-CN" sz="3200" dirty="0">
                <a:solidFill>
                  <a:srgbClr val="00B050"/>
                </a:solidFill>
                <a:latin typeface="方正清刻本悦宋简体" panose="02000000000000000000" charset="-122"/>
                <a:ea typeface="方正清刻本悦宋简体" panose="02000000000000000000" charset="-122"/>
              </a:rPr>
              <a:t>)</a:t>
            </a:r>
            <a:r>
              <a:rPr lang="en-US" altLang="zh-CN" sz="2800" dirty="0">
                <a:solidFill>
                  <a:srgbClr val="00B050"/>
                </a:solidFill>
                <a:latin typeface="方正清刻本悦宋简体" panose="02000000000000000000" charset="-122"/>
                <a:ea typeface="方正清刻本悦宋简体" panose="02000000000000000000" charset="-122"/>
              </a:rPr>
              <a:t> </a:t>
            </a:r>
            <a:endParaRPr lang="en-US" altLang="zh-CN" sz="2800" dirty="0">
              <a:solidFill>
                <a:srgbClr val="00B050"/>
              </a:solidFill>
              <a:latin typeface="方正清刻本悦宋简体" panose="02000000000000000000" charset="-122"/>
              <a:ea typeface="方正清刻本悦宋简体" panose="02000000000000000000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9305" y="615950"/>
            <a:ext cx="10351135" cy="6071870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1769110" y="1029970"/>
            <a:ext cx="3535680" cy="2952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圆角矩形 6"/>
          <p:cNvSpPr/>
          <p:nvPr/>
        </p:nvSpPr>
        <p:spPr>
          <a:xfrm>
            <a:off x="6463665" y="1029970"/>
            <a:ext cx="3402330" cy="40195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圆角矩形 7"/>
          <p:cNvSpPr/>
          <p:nvPr/>
        </p:nvSpPr>
        <p:spPr>
          <a:xfrm>
            <a:off x="6677660" y="4025265"/>
            <a:ext cx="4110990" cy="4826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圆角矩形 8"/>
          <p:cNvSpPr/>
          <p:nvPr/>
        </p:nvSpPr>
        <p:spPr>
          <a:xfrm>
            <a:off x="3170555" y="4304030"/>
            <a:ext cx="1578610" cy="2044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标题 3"/>
          <p:cNvSpPr>
            <a:spLocks noGrp="1"/>
          </p:cNvSpPr>
          <p:nvPr>
            <p:custDataLst>
              <p:tags r:id="rId12"/>
            </p:custDataLst>
          </p:nvPr>
        </p:nvSpPr>
        <p:spPr>
          <a:xfrm>
            <a:off x="2763520" y="736600"/>
            <a:ext cx="6665595" cy="882015"/>
          </a:xfrm>
          <a:prstGeom prst="rect">
            <a:avLst/>
          </a:prstGeom>
        </p:spPr>
        <p:txBody>
          <a:bodyPr vert="horz" lIns="101600" tIns="38100" rIns="76200" bIns="38100" rtlCol="0" anchor="ctr" anchorCtr="0"/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Arial" panose="020B0604020202020204" pitchFamily="34" charset="0"/>
              </a:defRPr>
            </a:lvl1pPr>
          </a:lstStyle>
          <a:p>
            <a:r>
              <a:rPr lang="en-US" sz="4000" dirty="0">
                <a:solidFill>
                  <a:srgbClr val="FF0000"/>
                </a:solidFill>
                <a:latin typeface="方正清刻本悦宋简体" panose="02000000000000000000" charset="-122"/>
                <a:ea typeface="方正清刻本悦宋简体" panose="02000000000000000000" charset="-122"/>
              </a:rPr>
              <a:t>What are they talking about?</a:t>
            </a:r>
            <a:endParaRPr lang="en-US" sz="4000" dirty="0">
              <a:solidFill>
                <a:srgbClr val="FF0000"/>
              </a:solidFill>
              <a:latin typeface="方正清刻本悦宋简体" panose="02000000000000000000" charset="-122"/>
              <a:ea typeface="方正清刻本悦宋简体" panose="02000000000000000000" charset="-122"/>
            </a:endParaRPr>
          </a:p>
        </p:txBody>
      </p:sp>
    </p:spTree>
    <p:custDataLst>
      <p:tags r:id="rId1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7265" y="145"/>
            <a:ext cx="3960000" cy="882000"/>
          </a:xfrm>
        </p:spPr>
        <p:txBody>
          <a:bodyPr>
            <a:normAutofit/>
          </a:bodyPr>
          <a:lstStyle/>
          <a:p>
            <a:r>
              <a:rPr lang="en-US" altLang="zh-CN" dirty="0">
                <a:solidFill>
                  <a:srgbClr val="00B050"/>
                </a:solidFill>
                <a:latin typeface="方正清刻本悦宋简体" panose="02000000000000000000" charset="-122"/>
                <a:ea typeface="方正清刻本悦宋简体" panose="02000000000000000000" charset="-122"/>
              </a:rPr>
              <a:t>Watch and answer:</a:t>
            </a:r>
            <a:endParaRPr lang="en-US" altLang="zh-CN" dirty="0">
              <a:solidFill>
                <a:srgbClr val="00B050"/>
              </a:solidFill>
              <a:latin typeface="方正清刻本悦宋简体" panose="02000000000000000000" charset="-122"/>
              <a:ea typeface="方正清刻本悦宋简体" panose="02000000000000000000" charset="-122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3"/>
            <p:custDataLst>
              <p:tags r:id="rId2"/>
            </p:custDataLst>
          </p:nvPr>
        </p:nvSpPr>
        <p:spPr>
          <a:xfrm>
            <a:off x="0" y="640715"/>
            <a:ext cx="5005070" cy="409321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CN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1. Where does Eddie often go to watch birds?</a:t>
            </a:r>
            <a:endParaRPr lang="en-US" altLang="zh-CN" sz="2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0" indent="0">
              <a:buNone/>
            </a:pPr>
            <a:endParaRPr lang="zh-CN" alt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charset="0"/>
              <a:ea typeface="隶书" panose="02010509060101010101" pitchFamily="49" charset="-122"/>
              <a:cs typeface="Times New Roman" panose="02020603050405020304" charset="0"/>
              <a:sym typeface="+mn-ea"/>
            </a:endParaRPr>
          </a:p>
          <a:p>
            <a:pPr marL="0" indent="0">
              <a:buNone/>
            </a:pPr>
            <a:r>
              <a:rPr lang="en-US" altLang="zh-CN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2.What does Eddie like?</a:t>
            </a:r>
            <a:endParaRPr lang="en-US" altLang="zh-CN" sz="2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0" indent="0">
              <a:buNone/>
            </a:pPr>
            <a:endParaRPr lang="en-US" altLang="zh-CN" sz="2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0" indent="0">
              <a:buNone/>
            </a:pPr>
            <a:r>
              <a:rPr lang="en-US" altLang="zh-CN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3.Does Eddie really like watching the birds?</a:t>
            </a:r>
            <a:endParaRPr lang="en-US" altLang="zh-CN" sz="2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86020" name="文本框 86019"/>
          <p:cNvSpPr txBox="1"/>
          <p:nvPr/>
        </p:nvSpPr>
        <p:spPr>
          <a:xfrm>
            <a:off x="421005" y="1845310"/>
            <a:ext cx="257048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spcBef>
                <a:spcPct val="50000"/>
              </a:spcBef>
            </a:pPr>
            <a:r>
              <a:rPr lang="en-US" altLang="zh-CN" sz="3200" dirty="0">
                <a:solidFill>
                  <a:srgbClr val="FF0066"/>
                </a:solidFill>
                <a:latin typeface="Times New Roman" panose="02020603050405020304" charset="0"/>
                <a:cs typeface="Times New Roman" panose="02020603050405020304" charset="0"/>
              </a:rPr>
              <a:t>The market.</a:t>
            </a:r>
            <a:endParaRPr lang="en-US" altLang="zh-CN" sz="3200" dirty="0">
              <a:solidFill>
                <a:srgbClr val="FF0066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6021" name="文本框 86020"/>
          <p:cNvSpPr txBox="1"/>
          <p:nvPr/>
        </p:nvSpPr>
        <p:spPr>
          <a:xfrm>
            <a:off x="407670" y="3272155"/>
            <a:ext cx="431419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l">
              <a:spcBef>
                <a:spcPct val="50000"/>
              </a:spcBef>
              <a:buClrTx/>
              <a:buSzTx/>
              <a:buFontTx/>
            </a:pPr>
            <a:r>
              <a:rPr lang="en-US" altLang="zh-CN" sz="3200" dirty="0">
                <a:solidFill>
                  <a:srgbClr val="FF0066"/>
                </a:solidFill>
                <a:latin typeface="Times New Roman" panose="02020603050405020304" charset="0"/>
                <a:cs typeface="Times New Roman" panose="02020603050405020304" charset="0"/>
              </a:rPr>
              <a:t>He likes hens and ducks.</a:t>
            </a:r>
            <a:endParaRPr lang="en-US" altLang="zh-CN" sz="3200" dirty="0">
              <a:solidFill>
                <a:srgbClr val="FF0066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6022" name="文本框 86021"/>
          <p:cNvSpPr txBox="1"/>
          <p:nvPr/>
        </p:nvSpPr>
        <p:spPr>
          <a:xfrm>
            <a:off x="433705" y="5038090"/>
            <a:ext cx="428815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l">
              <a:spcBef>
                <a:spcPct val="50000"/>
              </a:spcBef>
              <a:buClrTx/>
              <a:buSzTx/>
              <a:buFontTx/>
            </a:pPr>
            <a:r>
              <a:rPr lang="en-US" altLang="zh-CN" sz="3200" dirty="0">
                <a:solidFill>
                  <a:srgbClr val="FF0066"/>
                </a:solidFill>
                <a:latin typeface="Times New Roman" panose="02020603050405020304" charset="0"/>
                <a:cs typeface="Times New Roman" panose="02020603050405020304" charset="0"/>
              </a:rPr>
              <a:t>No.He likes eating them.</a:t>
            </a:r>
            <a:endParaRPr lang="en-US" altLang="zh-CN" sz="3200" dirty="0">
              <a:solidFill>
                <a:srgbClr val="FF0066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3" name="comic">
            <a:hlinkClick r:id="" action="ppaction://media"/>
          </p:cNvPr>
          <p:cNvPicPr/>
          <p:nvPr>
            <p:ph sz="quarter" idx="14"/>
            <a:videoFile r:link="rId3"/>
            <p:extLst>
              <p:ext uri="{DAA4B4D4-6D71-4841-9C94-3DE7FCFB9230}">
                <p14:media xmlns:p14="http://schemas.microsoft.com/office/powerpoint/2010/main" r:link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60925" y="343535"/>
            <a:ext cx="7331075" cy="570801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710565" y="5842000"/>
            <a:ext cx="3068955" cy="1093470"/>
            <a:chOff x="1119" y="9200"/>
            <a:chExt cx="4833" cy="1722"/>
          </a:xfrm>
        </p:grpSpPr>
        <p:pic>
          <p:nvPicPr>
            <p:cNvPr id="23554" name="Picture 3" descr="t010f82f5c15f7c7787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119" y="9235"/>
              <a:ext cx="1843" cy="156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3555" name="Picture 4" descr="t01fe81329a2f0d8682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774" y="9200"/>
              <a:ext cx="2179" cy="1723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  <p:custDataLst>
      <p:tags r:id="rId8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860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860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860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860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860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860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860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860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860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28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86020" grpId="0"/>
      <p:bldP spid="86021" grpId="0"/>
      <p:bldP spid="860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Box 3"/>
          <p:cNvSpPr txBox="1"/>
          <p:nvPr/>
        </p:nvSpPr>
        <p:spPr>
          <a:xfrm>
            <a:off x="154305" y="1348105"/>
            <a:ext cx="6805930" cy="45231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eaLnBrk="1" hangingPunct="1"/>
            <a:r>
              <a:rPr lang="en-US" altLang="zh-CN" sz="3600" dirty="0">
                <a:latin typeface="Times New Roman" panose="02020603050405020304" charset="0"/>
                <a:ea typeface="隶书" panose="02010509060101010101" pitchFamily="49" charset="-122"/>
                <a:cs typeface="Times New Roman" panose="02020603050405020304" charset="0"/>
              </a:rPr>
              <a:t>Hobo asks Eddie if he likes ____________. Eddie says that he often goes to the _______ to _______ the birds because the _______ and ______ are ___________. In fact, Eddie doesn’t like birds. He just likes ________ birds and animals.</a:t>
            </a:r>
            <a:endParaRPr lang="en-US" altLang="zh-CN" sz="3600" dirty="0">
              <a:latin typeface="Times New Roman" panose="02020603050405020304" charset="0"/>
              <a:ea typeface="隶书" panose="02010509060101010101" pitchFamily="49" charset="-122"/>
              <a:cs typeface="Times New Roman" panose="02020603050405020304" charset="0"/>
            </a:endParaRPr>
          </a:p>
        </p:txBody>
      </p:sp>
      <p:sp>
        <p:nvSpPr>
          <p:cNvPr id="63491" name="TextBox 1"/>
          <p:cNvSpPr txBox="1"/>
          <p:nvPr/>
        </p:nvSpPr>
        <p:spPr>
          <a:xfrm>
            <a:off x="398780" y="1758950"/>
            <a:ext cx="2409190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eaLnBrk="1" hangingPunct="1"/>
            <a:r>
              <a:rPr lang="en-US" altLang="zh-CN" sz="3600" b="1" dirty="0">
                <a:solidFill>
                  <a:srgbClr val="FF0000"/>
                </a:solidFill>
                <a:latin typeface="方正清刻本悦宋简体" panose="02000000000000000000" charset="-122"/>
                <a:ea typeface="方正清刻本悦宋简体" panose="02000000000000000000" charset="-122"/>
              </a:rPr>
              <a:t>birdwatching</a:t>
            </a:r>
            <a:endParaRPr lang="en-US" altLang="zh-CN" sz="3600" b="1" dirty="0">
              <a:solidFill>
                <a:srgbClr val="FF0000"/>
              </a:solidFill>
              <a:latin typeface="方正清刻本悦宋简体" panose="02000000000000000000" charset="-122"/>
              <a:ea typeface="方正清刻本悦宋简体" panose="02000000000000000000" charset="-122"/>
            </a:endParaRPr>
          </a:p>
        </p:txBody>
      </p:sp>
      <p:sp>
        <p:nvSpPr>
          <p:cNvPr id="63492" name="TextBox 3"/>
          <p:cNvSpPr txBox="1"/>
          <p:nvPr/>
        </p:nvSpPr>
        <p:spPr>
          <a:xfrm>
            <a:off x="3583940" y="2404110"/>
            <a:ext cx="1417320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l" eaLnBrk="1" hangingPunct="1">
              <a:buClrTx/>
              <a:buSzTx/>
              <a:buFontTx/>
            </a:pPr>
            <a:r>
              <a:rPr lang="en-US" altLang="zh-CN" sz="3600" b="1" dirty="0">
                <a:solidFill>
                  <a:srgbClr val="FF0000"/>
                </a:solidFill>
                <a:latin typeface="方正清刻本悦宋简体" panose="02000000000000000000" charset="-122"/>
                <a:ea typeface="方正清刻本悦宋简体" panose="02000000000000000000" charset="-122"/>
              </a:rPr>
              <a:t>market</a:t>
            </a:r>
            <a:endParaRPr lang="en-US" altLang="zh-CN" sz="3600" b="1" dirty="0">
              <a:solidFill>
                <a:srgbClr val="FF0000"/>
              </a:solidFill>
              <a:latin typeface="方正清刻本悦宋简体" panose="02000000000000000000" charset="-122"/>
              <a:ea typeface="方正清刻本悦宋简体" panose="02000000000000000000" charset="-122"/>
            </a:endParaRPr>
          </a:p>
        </p:txBody>
      </p:sp>
      <p:sp>
        <p:nvSpPr>
          <p:cNvPr id="63493" name="TextBox 4"/>
          <p:cNvSpPr txBox="1"/>
          <p:nvPr/>
        </p:nvSpPr>
        <p:spPr>
          <a:xfrm>
            <a:off x="398780" y="2924175"/>
            <a:ext cx="132397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l" eaLnBrk="1" hangingPunct="1">
              <a:buClrTx/>
              <a:buSzTx/>
              <a:buFontTx/>
            </a:pPr>
            <a:r>
              <a:rPr lang="en-US" altLang="zh-CN" sz="3600" b="1" dirty="0">
                <a:solidFill>
                  <a:srgbClr val="FF0000"/>
                </a:solidFill>
                <a:latin typeface="方正清刻本悦宋简体" panose="02000000000000000000" charset="-122"/>
                <a:ea typeface="方正清刻本悦宋简体" panose="02000000000000000000" charset="-122"/>
              </a:rPr>
              <a:t>watch</a:t>
            </a:r>
            <a:endParaRPr lang="en-US" altLang="zh-CN" sz="3600" b="1" dirty="0">
              <a:solidFill>
                <a:srgbClr val="FF0000"/>
              </a:solidFill>
              <a:latin typeface="方正清刻本悦宋简体" panose="02000000000000000000" charset="-122"/>
              <a:ea typeface="方正清刻本悦宋简体" panose="02000000000000000000" charset="-122"/>
            </a:endParaRPr>
          </a:p>
        </p:txBody>
      </p:sp>
      <p:sp>
        <p:nvSpPr>
          <p:cNvPr id="63494" name="TextBox 5"/>
          <p:cNvSpPr txBox="1"/>
          <p:nvPr/>
        </p:nvSpPr>
        <p:spPr>
          <a:xfrm>
            <a:off x="398463" y="3469005"/>
            <a:ext cx="1800225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en-US" altLang="zh-CN" sz="3600" b="1" dirty="0">
                <a:solidFill>
                  <a:srgbClr val="FF0000"/>
                </a:solidFill>
                <a:latin typeface="方正清刻本悦宋简体" panose="02000000000000000000" charset="-122"/>
                <a:ea typeface="方正清刻本悦宋简体" panose="02000000000000000000" charset="-122"/>
              </a:rPr>
              <a:t>hens</a:t>
            </a:r>
            <a:endParaRPr lang="zh-CN" altLang="en-US" sz="3200" b="1" dirty="0">
              <a:solidFill>
                <a:srgbClr val="FF0000"/>
              </a:solidFill>
              <a:latin typeface="Arial" panose="020B0604020202020204" pitchFamily="34" charset="0"/>
              <a:ea typeface="隶书" panose="02010509060101010101" pitchFamily="49" charset="-122"/>
            </a:endParaRPr>
          </a:p>
        </p:txBody>
      </p:sp>
      <p:sp>
        <p:nvSpPr>
          <p:cNvPr id="63495" name="TextBox 6"/>
          <p:cNvSpPr txBox="1"/>
          <p:nvPr/>
        </p:nvSpPr>
        <p:spPr>
          <a:xfrm>
            <a:off x="2711450" y="3569335"/>
            <a:ext cx="218122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l" eaLnBrk="1" hangingPunct="1">
              <a:buClrTx/>
              <a:buSzTx/>
              <a:buFontTx/>
            </a:pPr>
            <a:r>
              <a:rPr lang="en-US" altLang="zh-CN" sz="3600" b="1" dirty="0">
                <a:solidFill>
                  <a:srgbClr val="FF0000"/>
                </a:solidFill>
                <a:latin typeface="方正清刻本悦宋简体" panose="02000000000000000000" charset="-122"/>
                <a:ea typeface="方正清刻本悦宋简体" panose="02000000000000000000" charset="-122"/>
              </a:rPr>
              <a:t>ducks</a:t>
            </a:r>
            <a:endParaRPr lang="en-US" altLang="zh-CN" sz="3600" b="1" dirty="0">
              <a:solidFill>
                <a:srgbClr val="FF0000"/>
              </a:solidFill>
              <a:latin typeface="方正清刻本悦宋简体" panose="02000000000000000000" charset="-122"/>
              <a:ea typeface="方正清刻本悦宋简体" panose="02000000000000000000" charset="-122"/>
            </a:endParaRPr>
          </a:p>
        </p:txBody>
      </p:sp>
      <p:sp>
        <p:nvSpPr>
          <p:cNvPr id="63496" name="TextBox 7"/>
          <p:cNvSpPr txBox="1"/>
          <p:nvPr/>
        </p:nvSpPr>
        <p:spPr>
          <a:xfrm>
            <a:off x="547370" y="4089400"/>
            <a:ext cx="190690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eaLnBrk="1" hangingPunct="1"/>
            <a:r>
              <a:rPr lang="en-US" altLang="zh-CN" sz="3600" b="1" dirty="0">
                <a:solidFill>
                  <a:srgbClr val="FF0000"/>
                </a:solidFill>
                <a:latin typeface="方正清刻本悦宋简体" panose="02000000000000000000" charset="-122"/>
                <a:ea typeface="方正清刻本悦宋简体" panose="02000000000000000000" charset="-122"/>
              </a:rPr>
              <a:t>yummy</a:t>
            </a:r>
            <a:endParaRPr lang="en-US" altLang="zh-CN" sz="3600" b="1" dirty="0">
              <a:solidFill>
                <a:srgbClr val="FF0000"/>
              </a:solidFill>
              <a:latin typeface="方正清刻本悦宋简体" panose="02000000000000000000" charset="-122"/>
              <a:ea typeface="方正清刻本悦宋简体" panose="02000000000000000000" charset="-122"/>
            </a:endParaRPr>
          </a:p>
        </p:txBody>
      </p:sp>
      <p:sp>
        <p:nvSpPr>
          <p:cNvPr id="63497" name="TextBox 8"/>
          <p:cNvSpPr txBox="1"/>
          <p:nvPr/>
        </p:nvSpPr>
        <p:spPr>
          <a:xfrm>
            <a:off x="547370" y="5093970"/>
            <a:ext cx="1270000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l" eaLnBrk="1" hangingPunct="1">
              <a:buClrTx/>
              <a:buSzTx/>
              <a:buFontTx/>
            </a:pPr>
            <a:r>
              <a:rPr lang="en-US" altLang="zh-CN" sz="3600" b="1" dirty="0">
                <a:solidFill>
                  <a:srgbClr val="FF0000"/>
                </a:solidFill>
                <a:latin typeface="方正清刻本悦宋简体" panose="02000000000000000000" charset="-122"/>
                <a:ea typeface="方正清刻本悦宋简体" panose="02000000000000000000" charset="-122"/>
              </a:rPr>
              <a:t>eating</a:t>
            </a:r>
            <a:endParaRPr lang="en-US" altLang="zh-CN" sz="3600" b="1" dirty="0">
              <a:solidFill>
                <a:srgbClr val="FF0000"/>
              </a:solidFill>
              <a:latin typeface="方正清刻本悦宋简体" panose="02000000000000000000" charset="-122"/>
              <a:ea typeface="方正清刻本悦宋简体" panose="02000000000000000000" charset="-122"/>
            </a:endParaRPr>
          </a:p>
        </p:txBody>
      </p:sp>
      <p:sp>
        <p:nvSpPr>
          <p:cNvPr id="2" name="标题 3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154305" y="147955"/>
            <a:ext cx="6009005" cy="882015"/>
          </a:xfrm>
          <a:prstGeom prst="rect">
            <a:avLst/>
          </a:prstGeom>
        </p:spPr>
        <p:txBody>
          <a:bodyPr vert="horz" lIns="101600" tIns="38100" rIns="76200" bIns="38100" rtlCol="0" anchor="ctr" anchorCtr="0"/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Arial" panose="020B0604020202020204" pitchFamily="34" charset="0"/>
              </a:defRPr>
            </a:lvl1pPr>
          </a:lstStyle>
          <a:p>
            <a:pPr algn="just"/>
            <a:r>
              <a:rPr lang="en-US" altLang="zh-CN" dirty="0">
                <a:solidFill>
                  <a:srgbClr val="00B050"/>
                </a:solidFill>
                <a:latin typeface="方正清刻本悦宋简体" panose="02000000000000000000" charset="-122"/>
                <a:ea typeface="方正清刻本悦宋简体" panose="02000000000000000000" charset="-122"/>
              </a:rPr>
              <a:t>Read in pairs</a:t>
            </a:r>
            <a:r>
              <a:rPr lang="en-US" altLang="zh-CN" sz="2800" dirty="0">
                <a:solidFill>
                  <a:srgbClr val="00B050"/>
                </a:solidFill>
                <a:latin typeface="方正清刻本悦宋简体" panose="02000000000000000000" charset="-122"/>
                <a:ea typeface="方正清刻本悦宋简体" panose="02000000000000000000" charset="-122"/>
              </a:rPr>
              <a:t>(</a:t>
            </a:r>
            <a:r>
              <a:rPr lang="zh-CN" altLang="en-US" sz="2800" dirty="0">
                <a:solidFill>
                  <a:srgbClr val="00B050"/>
                </a:solidFill>
                <a:latin typeface="方正清刻本悦宋简体" panose="02000000000000000000" charset="-122"/>
                <a:ea typeface="方正清刻本悦宋简体" panose="02000000000000000000" charset="-122"/>
              </a:rPr>
              <a:t>同伴</a:t>
            </a:r>
            <a:r>
              <a:rPr lang="en-US" altLang="zh-CN" sz="2800" dirty="0">
                <a:solidFill>
                  <a:srgbClr val="00B050"/>
                </a:solidFill>
                <a:latin typeface="方正清刻本悦宋简体" panose="02000000000000000000" charset="-122"/>
                <a:ea typeface="方正清刻本悦宋简体" panose="02000000000000000000" charset="-122"/>
              </a:rPr>
              <a:t>)</a:t>
            </a:r>
            <a:endParaRPr lang="en-US" altLang="zh-CN" sz="2800" dirty="0">
              <a:solidFill>
                <a:srgbClr val="00B050"/>
              </a:solidFill>
              <a:latin typeface="方正清刻本悦宋简体" panose="02000000000000000000" charset="-122"/>
              <a:ea typeface="方正清刻本悦宋简体" panose="02000000000000000000" charset="-122"/>
            </a:endParaRPr>
          </a:p>
          <a:p>
            <a:pPr algn="just"/>
            <a:r>
              <a:rPr lang="en-US" altLang="zh-CN" dirty="0">
                <a:solidFill>
                  <a:srgbClr val="00B050"/>
                </a:solidFill>
                <a:latin typeface="方正清刻本悦宋简体" panose="02000000000000000000" charset="-122"/>
                <a:ea typeface="方正清刻本悦宋简体" panose="02000000000000000000" charset="-122"/>
              </a:rPr>
              <a:t>and fill in the blanks:</a:t>
            </a:r>
            <a:endParaRPr lang="en-US" altLang="zh-CN" dirty="0">
              <a:solidFill>
                <a:srgbClr val="00B050"/>
              </a:solidFill>
              <a:latin typeface="方正清刻本悦宋简体" panose="02000000000000000000" charset="-122"/>
              <a:ea typeface="方正清刻本悦宋简体" panose="02000000000000000000" charset="-122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3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63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3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3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1000"/>
                                        <p:tgtEl>
                                          <p:spTgt spid="63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3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1" grpId="0"/>
      <p:bldP spid="63492" grpId="0"/>
      <p:bldP spid="63493" grpId="0"/>
      <p:bldP spid="63494" grpId="0"/>
      <p:bldP spid="63495" grpId="0"/>
      <p:bldP spid="63496" grpId="0"/>
      <p:bldP spid="6349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1028"/>
          <p:cNvSpPr/>
          <p:nvPr/>
        </p:nvSpPr>
        <p:spPr>
          <a:xfrm>
            <a:off x="0" y="0"/>
            <a:ext cx="7860665" cy="768350"/>
          </a:xfrm>
          <a:prstGeom prst="rect">
            <a:avLst/>
          </a:prstGeom>
          <a:solidFill>
            <a:srgbClr val="FF9900"/>
          </a:solidFill>
          <a:ln w="38100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p>
            <a:pPr eaLnBrk="1" hangingPunct="1"/>
            <a:r>
              <a:rPr lang="en-US" altLang="zh-CN" sz="4400" b="1" dirty="0">
                <a:solidFill>
                  <a:schemeClr val="bg1"/>
                </a:solidFill>
                <a:latin typeface="方正清刻本悦宋简体" panose="02000000000000000000" charset="-122"/>
                <a:ea typeface="方正清刻本悦宋简体" panose="02000000000000000000" charset="-122"/>
              </a:rPr>
              <a:t>Task2: Know more about the birds</a:t>
            </a:r>
            <a:endParaRPr lang="en-US" altLang="zh-CN" sz="4400" b="1" dirty="0">
              <a:solidFill>
                <a:schemeClr val="bg1"/>
              </a:solidFill>
              <a:latin typeface="方正清刻本悦宋简体" panose="02000000000000000000" charset="-122"/>
              <a:ea typeface="方正清刻本悦宋简体" panose="02000000000000000000" charset="-122"/>
            </a:endParaRPr>
          </a:p>
        </p:txBody>
      </p:sp>
      <p:sp>
        <p:nvSpPr>
          <p:cNvPr id="2" name="标题 3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7963535" y="0"/>
            <a:ext cx="3179445" cy="882015"/>
          </a:xfrm>
          <a:prstGeom prst="rect">
            <a:avLst/>
          </a:prstGeom>
        </p:spPr>
        <p:txBody>
          <a:bodyPr vert="horz" lIns="101600" tIns="38100" rIns="76200" bIns="38100" rtlCol="0" anchor="ctr" anchorCtr="0"/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Arial" panose="020B0604020202020204" pitchFamily="34" charset="0"/>
              </a:defRPr>
            </a:lvl1pPr>
          </a:lstStyle>
          <a:p>
            <a:pPr algn="just"/>
            <a:r>
              <a:rPr lang="en-US" altLang="zh-CN" dirty="0">
                <a:solidFill>
                  <a:srgbClr val="7030A0"/>
                </a:solidFill>
                <a:latin typeface="方正清刻本悦宋简体" panose="02000000000000000000" charset="-122"/>
                <a:ea typeface="方正清刻本悦宋简体" panose="02000000000000000000" charset="-122"/>
              </a:rPr>
              <a:t>Enjoy the video</a:t>
            </a:r>
            <a:endParaRPr lang="en-US" altLang="zh-CN" dirty="0">
              <a:solidFill>
                <a:srgbClr val="7030A0"/>
              </a:solidFill>
              <a:latin typeface="方正清刻本悦宋简体" panose="02000000000000000000" charset="-122"/>
              <a:ea typeface="方正清刻本悦宋简体" panose="02000000000000000000" charset="-122"/>
            </a:endParaRPr>
          </a:p>
        </p:txBody>
      </p:sp>
      <p:pic>
        <p:nvPicPr>
          <p:cNvPr id="3" name="观鸟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end="4793.000000"/>
                </p14:media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36625" y="874395"/>
            <a:ext cx="10205720" cy="598360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video fullScrn="0">
              <p:cMediaNode vol="36000">
                <p:cTn id="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02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03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6*i*1"/>
  <p:tag name="KSO_WM_UNIT_BK_DARK_LIGHT" val="2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07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08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09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11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12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13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7*i*1"/>
  <p:tag name="KSO_WM_UNIT_BK_DARK_LIGHT" val="2"/>
  <p:tag name="KSO_WM_UNIT_LAYERLEVEL" val="1"/>
  <p:tag name="KSO_WM_TAG_VERSION" val="1.0"/>
  <p:tag name="KSO_WM_BEAUTIFY_FLAG" val="#wm#"/>
</p:tagLst>
</file>

<file path=ppt/tags/tag114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15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16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17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18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19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21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22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23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24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8*i*1"/>
  <p:tag name="KSO_WM_UNIT_BK_DARK_LIGHT" val="2"/>
  <p:tag name="KSO_WM_UNIT_LAYERLEVEL" val="1"/>
  <p:tag name="KSO_WM_TAG_VERSION" val="1.0"/>
  <p:tag name="KSO_WM_BEAUTIFY_FLAG" val="#wm#"/>
</p:tagLst>
</file>

<file path=ppt/tags/tag125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26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27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28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29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31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4732"/>
</p:tagLst>
</file>

<file path=ppt/tags/tag1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4732"/>
</p:tagLst>
</file>

<file path=ppt/tags/tag1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37.xml><?xml version="1.0" encoding="utf-8"?>
<p:tagLst xmlns:p="http://schemas.openxmlformats.org/presentationml/2006/main">
  <p:tag name="KSO_WM_TEMPLATE_THUMBS_INDEX" val="1、4、7、9、12、16、17、19、20、21、23、26、29、33、36、37"/>
  <p:tag name="KSO_WM_TEMPLATE_SUBCATEGORY" val="0"/>
  <p:tag name="KSO_WM_TEMPLATE_COLOR_TYPE" val="1"/>
  <p:tag name="KSO_WM_TEMPLATE_MASTER_THUMB_INDEX" val="12"/>
  <p:tag name="KSO_WM_TAG_VERSION" val="1.0"/>
  <p:tag name="KSO_WM_BEAUTIFY_FLAG" val="#wm#"/>
  <p:tag name="KSO_WM_TEMPLATE_CATEGORY" val="custom"/>
  <p:tag name="KSO_WM_TEMPLATE_INDEX" val="20204732"/>
  <p:tag name="KSO_WM_TEMPLATE_MASTER_TYPE" val="1"/>
</p:tagLst>
</file>

<file path=ppt/tags/tag1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y*1"/>
  <p:tag name="KSO_WM_UNIT_LAYERLEVEL" val="1"/>
  <p:tag name="KSO_WM_TAG_VERSION" val="1.0"/>
  <p:tag name="KSO_WM_BEAUTIFY_FLAG" val="#wm#"/>
  <p:tag name="KSO_WM_SLIDE_BACKGROUND_MASK_FLAG" val="1"/>
  <p:tag name="KSO_WM_UNIT_TYPE" val="y"/>
  <p:tag name="KSO_WM_UNIT_INDEX" val="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2*i*1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2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2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2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2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3*i*1"/>
  <p:tag name="KSO_WM_UNIT_BK_DARK_LIGHT" val="2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2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3*i*1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2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2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2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2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2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2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4*i*1"/>
  <p:tag name="KSO_WM_UNIT_BK_DARK_LIGHT" val="2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2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4*i*2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2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2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2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2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2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2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5*i*1"/>
  <p:tag name="KSO_WM_UNIT_BK_DARK_LIGHT" val="2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2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5*i*2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2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2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2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2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2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2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6*i*2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2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6*i*1"/>
  <p:tag name="KSO_WM_UNIT_BK_DARK_LIGHT" val="2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2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2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2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2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2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2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7*i*1"/>
  <p:tag name="KSO_WM_UNIT_BK_DARK_LIGHT" val="2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7*i*2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8*i*1"/>
  <p:tag name="KSO_WM_UNIT_BK_DARK_LIGHT" val="2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8*i*2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0254"/>
</p:tagLst>
</file>

<file path=ppt/tags/tag2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0254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83.xml><?xml version="1.0" encoding="utf-8"?>
<p:tagLst xmlns:p="http://schemas.openxmlformats.org/presentationml/2006/main">
  <p:tag name="KSO_WM_UNIT_SHOW_EDIT_AREA_INDICATION" val="0"/>
  <p:tag name="KSO_WM_TEMPLATE_THUMBS_INDEX" val="1、5、6、7、10、13、14"/>
  <p:tag name="KSO_WM_TEMPLATE_SUBCATEGORY" val="0"/>
  <p:tag name="KSO_WM_TAG_VERSION" val="1.0"/>
  <p:tag name="KSO_WM_BEAUTIFY_FLAG" val="#wm#"/>
  <p:tag name="KSO_WM_TEMPLATE_CATEGORY" val="custom"/>
  <p:tag name="KSO_WM_TEMPLATE_INDEX" val="20200254"/>
  <p:tag name="KSO_WM_TEMPLATE_MASTER_TYPE" val="1"/>
  <p:tag name="KSO_WM_TEMPLATE_COLOR_TYPE" val="1"/>
  <p:tag name="KSO_WM_TEMPLATE_MASTER_THUMB_INDEX" val="12"/>
</p:tagLst>
</file>

<file path=ppt/tags/tag284.xml><?xml version="1.0" encoding="utf-8"?>
<p:tagLst xmlns:p="http://schemas.openxmlformats.org/presentationml/2006/main">
  <p:tag name="KSO_WM_SLIDE_ID" val="custom20204732_7"/>
  <p:tag name="KSO_WM_TEMPLATE_SUBCATEGORY" val="0"/>
  <p:tag name="KSO_WM_TEMPLATE_MASTER_TYPE" val="1"/>
  <p:tag name="KSO_WM_TEMPLATE_COLOR_TYPE" val="1"/>
  <p:tag name="KSO_WM_SLIDE_TYPE" val="sectionTitle"/>
  <p:tag name="KSO_WM_SLIDE_SUBTYPE" val="pureTxt"/>
  <p:tag name="KSO_WM_SLIDE_ITEM_CNT" val="0"/>
  <p:tag name="KSO_WM_SLIDE_INDEX" val="7"/>
  <p:tag name="KSO_WM_TAG_VERSION" val="1.0"/>
  <p:tag name="KSO_WM_BEAUTIFY_FLAG" val="#wm#"/>
  <p:tag name="KSO_WM_TEMPLATE_CATEGORY" val="custom"/>
  <p:tag name="KSO_WM_TEMPLATE_INDEX" val="20204732"/>
  <p:tag name="KSO_WM_SLIDE_LAYOUT" val="a_b_e"/>
  <p:tag name="KSO_WM_SLIDE_LAYOUT_CNT" val="1_1_1"/>
  <p:tag name="KSO_WM_SPECIAL_SOURCE" val="bdnull"/>
</p:tagLst>
</file>

<file path=ppt/tags/tag285.xml><?xml version="1.0" encoding="utf-8"?>
<p:tagLst xmlns:p="http://schemas.openxmlformats.org/presentationml/2006/main">
  <p:tag name="KSO_WM_UNIT_ISCONTENTSTITLE" val="0"/>
  <p:tag name="KSO_WM_UNIT_ISNUMDGMTITLE" val="0"/>
  <p:tag name="KSO_WM_UNIT_PRESET_TEXT" val="中国风通用模板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4732_1*a*1"/>
  <p:tag name="KSO_WM_TEMPLATE_CATEGORY" val="custom"/>
  <p:tag name="KSO_WM_TEMPLATE_INDEX" val="20204732"/>
  <p:tag name="KSO_WM_UNIT_LAYERLEVEL" val="1"/>
  <p:tag name="KSO_WM_TAG_VERSION" val="1.0"/>
  <p:tag name="KSO_WM_BEAUTIFY_FLAG" val="#wm#"/>
</p:tagLst>
</file>

<file path=ppt/tags/tag286.xml><?xml version="1.0" encoding="utf-8"?>
<p:tagLst xmlns:p="http://schemas.openxmlformats.org/presentationml/2006/main">
  <p:tag name="KSO_WM_UNIT_ISCONTENTSTITLE" val="0"/>
  <p:tag name="KSO_WM_UNIT_ISNUMDGMTITLE" val="0"/>
  <p:tag name="KSO_WM_UNIT_PRESET_TEXT" val="汇报人姓名"/>
  <p:tag name="KSO_WM_UNIT_NOCLEAR" val="0"/>
  <p:tag name="KSO_WM_UNIT_VALUE" val="26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4732_1*b*1"/>
  <p:tag name="KSO_WM_TEMPLATE_CATEGORY" val="custom"/>
  <p:tag name="KSO_WM_TEMPLATE_INDEX" val="20204732"/>
  <p:tag name="KSO_WM_UNIT_LAYERLEVEL" val="1"/>
  <p:tag name="KSO_WM_TAG_VERSION" val="1.0"/>
  <p:tag name="KSO_WM_BEAUTIFY_FLAG" val="#wm#"/>
</p:tagLst>
</file>

<file path=ppt/tags/tag287.xml><?xml version="1.0" encoding="utf-8"?>
<p:tagLst xmlns:p="http://schemas.openxmlformats.org/presentationml/2006/main">
  <p:tag name="KSO_WM_TEMPLATE_THUMBS_INDEX" val="1、4、7、9、12、16、17、19、20、21、23、26、29、33、36、37"/>
  <p:tag name="KSO_WM_SLIDE_ID" val="custom20204732_1"/>
  <p:tag name="KSO_WM_TEMPLATE_SUBCATEGORY" val="0"/>
  <p:tag name="KSO_WM_TEMPLATE_MASTER_TYPE" val="1"/>
  <p:tag name="KSO_WM_TEMPLATE_COLOR_TYPE" val="1"/>
  <p:tag name="KSO_WM_SLIDE_TYPE" val="title"/>
  <p:tag name="KSO_WM_SLIDE_SUBTYPE" val="pureTxt"/>
  <p:tag name="KSO_WM_SLIDE_ITEM_CNT" val="0"/>
  <p:tag name="KSO_WM_SLIDE_INDEX" val="1"/>
  <p:tag name="KSO_WM_TEMPLATE_MASTER_THUMB_INDEX" val="12"/>
  <p:tag name="KSO_WM_TAG_VERSION" val="1.0"/>
  <p:tag name="KSO_WM_BEAUTIFY_FLAG" val="#wm#"/>
  <p:tag name="KSO_WM_TEMPLATE_CATEGORY" val="custom"/>
  <p:tag name="KSO_WM_TEMPLATE_INDEX" val="20204732"/>
  <p:tag name="KSO_WM_SLIDE_LAYOUT" val="a_b"/>
  <p:tag name="KSO_WM_SLIDE_LAYOUT_CNT" val="1_1"/>
  <p:tag name="KSO_WM_SPECIAL_SOURCE" val="bdnull"/>
</p:tagLst>
</file>

<file path=ppt/tags/tag288.xml><?xml version="1.0" encoding="utf-8"?>
<p:tagLst xmlns:p="http://schemas.openxmlformats.org/presentationml/2006/main">
  <p:tag name="KSO_WM_SLIDE_BACKGROUND_TYPE" val="topBottom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custom20204732_9*i*1"/>
  <p:tag name="KSO_WM_TEMPLATE_CATEGORY" val="custom"/>
  <p:tag name="KSO_WM_TEMPLATE_INDEX" val="20204732"/>
  <p:tag name="KSO_WM_UNIT_BK_DARK_LIGHT" val="2"/>
  <p:tag name="KSO_WM_UNIT_LAYERLEVEL" val="1"/>
  <p:tag name="KSO_WM_TAG_VERSION" val="1.0"/>
  <p:tag name="KSO_WM_BEAUTIFY_FLAG" val="#wm#"/>
</p:tagLst>
</file>

<file path=ppt/tags/tag289.xml><?xml version="1.0" encoding="utf-8"?>
<p:tagLst xmlns:p="http://schemas.openxmlformats.org/presentationml/2006/main">
  <p:tag name="KSO_WM_SLIDE_BACKGROUND_TYPE" val="topBottom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04732_9*i*1"/>
  <p:tag name="KSO_WM_TEMPLATE_CATEGORY" val="custom"/>
  <p:tag name="KSO_WM_TEMPLATE_INDEX" val="20204732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0.xml><?xml version="1.0" encoding="utf-8"?>
<p:tagLst xmlns:p="http://schemas.openxmlformats.org/presentationml/2006/main">
  <p:tag name="KSO_WM_SLIDE_BACKGROUND_TYPE" val="topBottom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04732_9*i*2"/>
  <p:tag name="KSO_WM_TEMPLATE_CATEGORY" val="custom"/>
  <p:tag name="KSO_WM_TEMPLATE_INDEX" val="20204732"/>
  <p:tag name="KSO_WM_UNIT_LAYERLEVEL" val="1"/>
  <p:tag name="KSO_WM_TAG_VERSION" val="1.0"/>
  <p:tag name="KSO_WM_BEAUTIFY_FLAG" val="#wm#"/>
</p:tagLst>
</file>

<file path=ppt/tags/tag291.xml><?xml version="1.0" encoding="utf-8"?>
<p:tagLst xmlns:p="http://schemas.openxmlformats.org/presentationml/2006/main">
  <p:tag name="KSO_WM_SLIDE_LAYOUT_INFO" val="{&quot;direction&quot;:0,&quot;horizontalAlign&quot;:-1,&quot;verticalAlign&quot;:-1,&quot;type&quot;:0,&quot;diagramDirection&quot;:0,&quot;canSetOverLayout&quot;:0,&quot;isOverLayout&quot;:0,&quot;margin&quot;:{&quot;left&quot;:1.69,&quot;top&quot;:1.69,&quot;right&quot;:1.69,&quot;bottom&quot;:1.69},&quot;edge&quot;:{&quot;left&quot;:true,&quot;top&quot;:true,&quot;right&quot;:true,&quot;bottom&quot;:true},&quot;backgroundInfo&quot;:[{&quot;type&quot;:&quot;topBottom&quot;,&quot;left&quot;:0.0,&quot;top&quot;:0.0,&quot;right&quot;:0.0,&quot;bottom&quot;:0.0,&quot;leftAbs&quot;:false,&quot;topAbs&quot;:false,&quot;rightAbs&quot;:false,&quot;bottomAbs&quot;:false}]}"/>
  <p:tag name="KSO_WM_SLIDE_BACKGROUND" val="[&quot;topBottom&quot;]"/>
  <p:tag name="KSO_WM_SLIDE_RATIO" val="1.777778"/>
  <p:tag name="KSO_WM_SLIDE_ID" val="custom20204732_9"/>
  <p:tag name="KSO_WM_TEMPLATE_SUBCATEGORY" val="0"/>
  <p:tag name="KSO_WM_TEMPLATE_MASTER_TYPE" val="1"/>
  <p:tag name="KSO_WM_TEMPLATE_COLOR_TYPE" val="1"/>
  <p:tag name="KSO_WM_SLIDE_TYPE" val="text"/>
  <p:tag name="KSO_WM_SLIDE_SUBTYPE" val="picTxt"/>
  <p:tag name="KSO_WM_SLIDE_ITEM_CNT" val="0"/>
  <p:tag name="KSO_WM_SLIDE_INDEX" val="9"/>
  <p:tag name="KSO_WM_SLIDE_SIZE" val="960*491"/>
  <p:tag name="KSO_WM_SLIDE_POSITION" val="0*0"/>
  <p:tag name="KSO_WM_TAG_VERSION" val="1.0"/>
  <p:tag name="KSO_WM_BEAUTIFY_FLAG" val="#wm#"/>
  <p:tag name="KSO_WM_TEMPLATE_CATEGORY" val="custom"/>
  <p:tag name="KSO_WM_TEMPLATE_INDEX" val="20204732"/>
  <p:tag name="KSO_WM_SLIDE_LAYOUT" val="a_d_i"/>
  <p:tag name="KSO_WM_SLIDE_LAYOUT_CNT" val="1_1_1"/>
  <p:tag name="KSO_WM_SPECIAL_SOURCE" val="bdnull"/>
</p:tagLst>
</file>

<file path=ppt/tags/tag292.xml><?xml version="1.0" encoding="utf-8"?>
<p:tagLst xmlns:p="http://schemas.openxmlformats.org/presentationml/2006/main">
  <p:tag name="KSO_WM_SLIDE_COVER_HASPICTURE" val="2"/>
  <p:tag name="KSO_WM_TEMPLATE_THUMBS_INDEX" val="1、2、3、5、6、7、10、12、13、14、15"/>
  <p:tag name="KSO_WM_SLIDE_ID" val="custom20200254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0254"/>
  <p:tag name="KSO_WM_SLIDE_LAYOUT" val="a_b"/>
  <p:tag name="KSO_WM_SLIDE_LAYOUT_CNT" val="1_1"/>
  <p:tag name="KSO_WM_TEMPLATE_MASTER_TYPE" val="1"/>
  <p:tag name="KSO_WM_TEMPLATE_COLOR_TYPE" val="1"/>
  <p:tag name="KSO_WM_TEMPLATE_MASTER_THUMB_INDEX" val="12"/>
  <p:tag name="KSO_WM_SPECIAL_SOURCE" val="bdnull"/>
</p:tagLst>
</file>

<file path=ppt/tags/tag293.xml><?xml version="1.0" encoding="utf-8"?>
<p:tagLst xmlns:p="http://schemas.openxmlformats.org/presentationml/2006/main">
  <p:tag name="KSO_WM_SLIDE_ID" val="custom20204732_4"/>
  <p:tag name="KSO_WM_TEMPLATE_SUBCATEGORY" val="0"/>
  <p:tag name="KSO_WM_TEMPLATE_MASTER_TYPE" val="1"/>
  <p:tag name="KSO_WM_TEMPLATE_COLOR_TYPE" val="1"/>
  <p:tag name="KSO_WM_SLIDE_TYPE" val="contents"/>
  <p:tag name="KSO_WM_SLIDE_SUBTYPE" val="diag"/>
  <p:tag name="KSO_WM_SLIDE_ITEM_CNT" val="4"/>
  <p:tag name="KSO_WM_SLIDE_INDEX" val="4"/>
  <p:tag name="KSO_WM_DIAGRAM_GROUP_CODE" val="l1-1"/>
  <p:tag name="KSO_WM_SLIDE_DIAGTYPE" val="l"/>
  <p:tag name="KSO_WM_TAG_VERSION" val="1.0"/>
  <p:tag name="KSO_WM_BEAUTIFY_FLAG" val="#wm#"/>
  <p:tag name="KSO_WM_TEMPLATE_CATEGORY" val="custom"/>
  <p:tag name="KSO_WM_TEMPLATE_INDEX" val="20204732"/>
  <p:tag name="KSO_WM_SLIDE_LAYOUT" val="a_l"/>
  <p:tag name="KSO_WM_SLIDE_LAYOUT_CNT" val="1_1"/>
  <p:tag name="KSO_WM_SPECIAL_SOURCE" val="bdnull"/>
</p:tagLst>
</file>

<file path=ppt/tags/tag294.xml><?xml version="1.0" encoding="utf-8"?>
<p:tagLst xmlns:p="http://schemas.openxmlformats.org/presentationml/2006/main">
  <p:tag name="KSO_WM_SLIDE_BACKGROUND_TYPE" val="frame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SUBTYPE" val="h"/>
  <p:tag name="KSO_WM_UNIT_TYPE" val="i"/>
  <p:tag name="KSO_WM_UNIT_INDEX" val="1"/>
  <p:tag name="KSO_WM_UNIT_ID" val="custom20204732_12*i*1"/>
  <p:tag name="KSO_WM_TEMPLATE_CATEGORY" val="custom"/>
  <p:tag name="KSO_WM_TEMPLATE_INDEX" val="20204732"/>
  <p:tag name="KSO_WM_UNIT_BK_DARK_LIGHT" val="2"/>
  <p:tag name="KSO_WM_UNIT_LAYERLEVEL" val="1"/>
  <p:tag name="KSO_WM_TAG_VERSION" val="1.0"/>
  <p:tag name="KSO_WM_BEAUTIFY_FLAG" val="#wm#"/>
  <p:tag name="KSO_WM_UNIT_FILL_FORE_SCHEMECOLOR_INDEX" val="1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295.xml><?xml version="1.0" encoding="utf-8"?>
<p:tagLst xmlns:p="http://schemas.openxmlformats.org/presentationml/2006/main">
  <p:tag name="KSO_WM_SLIDE_BACKGROUND_TYPE" val="frame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i"/>
  <p:tag name="KSO_WM_UNIT_INDEX" val="1"/>
  <p:tag name="KSO_WM_UNIT_ID" val="custom20204732_12*i*1"/>
  <p:tag name="KSO_WM_TEMPLATE_CATEGORY" val="custom"/>
  <p:tag name="KSO_WM_TEMPLATE_INDEX" val="20204732"/>
  <p:tag name="KSO_WM_UNIT_LAYERLEVEL" val="1"/>
  <p:tag name="KSO_WM_TAG_VERSION" val="1.0"/>
  <p:tag name="KSO_WM_BEAUTIFY_FLAG" val="#wm#"/>
  <p:tag name="KSO_WM_UNIT_USESOURCEFORMAT_APPLY" val="1"/>
</p:tagLst>
</file>

<file path=ppt/tags/tag296.xml><?xml version="1.0" encoding="utf-8"?>
<p:tagLst xmlns:p="http://schemas.openxmlformats.org/presentationml/2006/main">
  <p:tag name="KSO_WM_SLIDE_BACKGROUND_TYPE" val="frame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i"/>
  <p:tag name="KSO_WM_UNIT_INDEX" val="2"/>
  <p:tag name="KSO_WM_UNIT_ID" val="custom20204732_12*i*2"/>
  <p:tag name="KSO_WM_TEMPLATE_CATEGORY" val="custom"/>
  <p:tag name="KSO_WM_TEMPLATE_INDEX" val="20204732"/>
  <p:tag name="KSO_WM_UNIT_LAYERLEVEL" val="1"/>
  <p:tag name="KSO_WM_TAG_VERSION" val="1.0"/>
  <p:tag name="KSO_WM_BEAUTIFY_FLAG" val="#wm#"/>
  <p:tag name="KSO_WM_UNIT_USESOURCEFORMAT_APPLY" val="1"/>
</p:tagLst>
</file>

<file path=ppt/tags/tag297.xml><?xml version="1.0" encoding="utf-8"?>
<p:tagLst xmlns:p="http://schemas.openxmlformats.org/presentationml/2006/main">
  <p:tag name="KSO_WM_UNIT_BLOCK" val="0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z"/>
  <p:tag name="KSO_WM_UNIT_INDEX" val="1"/>
  <p:tag name="KSO_WM_UNIT_ID" val="custom20204732_12*z*1"/>
  <p:tag name="KSO_WM_TEMPLATE_CATEGORY" val="custom"/>
  <p:tag name="KSO_WM_TEMPLATE_INDEX" val="20204732"/>
  <p:tag name="KSO_WM_UNIT_LAYERLEVEL" val="1"/>
  <p:tag name="KSO_WM_TAG_VERSION" val="1.0"/>
  <p:tag name="KSO_WM_BEAUTIFY_FLAG" val="#wm#"/>
  <p:tag name="KSO_WM_UNIT_LINE_FORE_SCHEMECOLOR_INDEX" val="14"/>
  <p:tag name="KSO_WM_UNIT_LINE_FILL_TYPE" val="2"/>
  <p:tag name="KSO_WM_UNIT_USESOURCEFORMAT_APPLY" val="1"/>
</p:tagLst>
</file>

<file path=ppt/tags/tag298.xml><?xml version="1.0" encoding="utf-8"?>
<p:tagLst xmlns:p="http://schemas.openxmlformats.org/presentationml/2006/main">
  <p:tag name="KSO_WM_UNIT_BLOCK" val="0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z"/>
  <p:tag name="KSO_WM_UNIT_INDEX" val="2"/>
  <p:tag name="KSO_WM_UNIT_ID" val="custom20204732_12*z*2"/>
  <p:tag name="KSO_WM_TEMPLATE_CATEGORY" val="custom"/>
  <p:tag name="KSO_WM_TEMPLATE_INDEX" val="20204732"/>
  <p:tag name="KSO_WM_UNIT_LAYERLEVEL" val="1"/>
  <p:tag name="KSO_WM_TAG_VERSION" val="1.0"/>
  <p:tag name="KSO_WM_BEAUTIFY_FLAG" val="#wm#"/>
  <p:tag name="KSO_WM_UNIT_LINE_FORE_SCHEMECOLOR_INDEX" val="14"/>
  <p:tag name="KSO_WM_UNIT_LINE_FILL_TYPE" val="2"/>
  <p:tag name="KSO_WM_UNIT_USESOURCEFORMAT_APPLY" val="1"/>
</p:tagLst>
</file>

<file path=ppt/tags/tag2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0254_10*a*1"/>
  <p:tag name="KSO_WM_TEMPLATE_CATEGORY" val="custom"/>
  <p:tag name="KSO_WM_TEMPLATE_INDEX" val="20200254"/>
  <p:tag name="KSO_WM_UNIT_LAYERLEVEL" val="1"/>
  <p:tag name="KSO_WM_TAG_VERSION" val="1.0"/>
  <p:tag name="KSO_WM_BEAUTIFY_FLAG" val="#wm#"/>
  <p:tag name="KSO_WM_UNIT_ISCONTENTSTITLE" val="0"/>
  <p:tag name="KSO_WM_UNIT_PRESET_TEXT" val="单击此处添加标题"/>
  <p:tag name="KSO_WM_UNIT_NOCLEAR" val="0"/>
  <p:tag name="KSO_WM_UNIT_VALUE" val="10"/>
  <p:tag name="KSO_WM_UNIT_TYPE" val="a"/>
  <p:tag name="KSO_WM_UNIT_INDEX" val="1"/>
  <p:tag name="KSO_WM_UNIT_ISNUMDGMTITLE" val="0"/>
</p:tagLst>
</file>

<file path=ppt/tags/tag3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0254_10*a*1"/>
  <p:tag name="KSO_WM_TEMPLATE_CATEGORY" val="custom"/>
  <p:tag name="KSO_WM_TEMPLATE_INDEX" val="20200254"/>
  <p:tag name="KSO_WM_UNIT_LAYERLEVEL" val="1"/>
  <p:tag name="KSO_WM_TAG_VERSION" val="1.0"/>
  <p:tag name="KSO_WM_BEAUTIFY_FLAG" val="#wm#"/>
  <p:tag name="KSO_WM_UNIT_ISCONTENTSTITLE" val="0"/>
  <p:tag name="KSO_WM_UNIT_PRESET_TEXT" val="单击此处添加标题"/>
  <p:tag name="KSO_WM_UNIT_NOCLEAR" val="0"/>
  <p:tag name="KSO_WM_UNIT_VALUE" val="10"/>
  <p:tag name="KSO_WM_UNIT_TYPE" val="a"/>
  <p:tag name="KSO_WM_UNIT_INDEX" val="1"/>
  <p:tag name="KSO_WM_UNIT_ISNUMDGMTITLE" val="0"/>
</p:tagLst>
</file>

<file path=ppt/tags/tag301.xml><?xml version="1.0" encoding="utf-8"?>
<p:tagLst xmlns:p="http://schemas.openxmlformats.org/presentationml/2006/main">
  <p:tag name="KSO_WM_SLIDE_LAYOUT_INFO" val="{&quot;direction&quot;:0,&quot;horizontalAlign&quot;:-1,&quot;verticalAlign&quot;:-1,&quot;type&quot;:0,&quot;diagramDirection&quot;:0,&quot;canSetOverLayout&quot;:0,&quot;isOverLayout&quot;:0,&quot;margin&quot;:{&quot;left&quot;:1.69,&quot;top&quot;:1.69,&quot;right&quot;:1.69,&quot;bottom&quot;:1.69},&quot;edge&quot;:{&quot;left&quot;:true,&quot;top&quot;:true,&quot;right&quot;:true,&quot;bottom&quot;:true},&quot;backgroundInfo&quot;:[{&quot;type&quot;:&quot;general&quot;,&quot;left&quot;:0.0,&quot;top&quot;:0.0,&quot;right&quot;:0.0,&quot;bottom&quot;:0.0,&quot;leftAbs&quot;:false,&quot;topAbs&quot;:false,&quot;rightAbs&quot;:false,&quot;bottomAbs&quot;:false},{&quot;type&quot;:&quot;frame&quot;,&quot;left&quot;:0.0,&quot;top&quot;:0.0,&quot;right&quot;:0.0,&quot;bottom&quot;:0.0,&quot;leftAbs&quot;:false,&quot;topAbs&quot;:false,&quot;rightAbs&quot;:false,&quot;bottomAbs&quot;:false}]}"/>
  <p:tag name="KSO_WM_SLIDE_BACKGROUND" val="[&quot;general&quot;,&quot;frame&quot;]"/>
  <p:tag name="KSO_WM_SLIDE_RATIO" val="1.777778"/>
  <p:tag name="KSO_WM_SLIDE_ID" val="custom20204732_12"/>
  <p:tag name="KSO_WM_TEMPLATE_SUBCATEGORY" val="0"/>
  <p:tag name="KSO_WM_TEMPLATE_MASTER_TYPE" val="1"/>
  <p:tag name="KSO_WM_TEMPLATE_COLOR_TYPE" val="1"/>
  <p:tag name="KSO_WM_SLIDE_TYPE" val="text"/>
  <p:tag name="KSO_WM_SLIDE_SUBTYPE" val="diag"/>
  <p:tag name="KSO_WM_SLIDE_ITEM_CNT" val="2"/>
  <p:tag name="KSO_WM_SLIDE_INDEX" val="12"/>
  <p:tag name="KSO_WM_SLIDE_SIZE" val="863.821*331.194"/>
  <p:tag name="KSO_WM_SLIDE_POSITION" val="47.928*160.9"/>
  <p:tag name="KSO_WM_DIAGRAM_GROUP_CODE" val="l1-2"/>
  <p:tag name="KSO_WM_SLIDE_DIAGTYPE" val="l"/>
  <p:tag name="KSO_WM_TAG_VERSION" val="1.0"/>
  <p:tag name="KSO_WM_BEAUTIFY_FLAG" val="#wm#"/>
  <p:tag name="KSO_WM_TEMPLATE_CATEGORY" val="custom"/>
  <p:tag name="KSO_WM_TEMPLATE_INDEX" val="20204732"/>
  <p:tag name="KSO_WM_SLIDE_LAYOUT" val="a_i_z_l"/>
  <p:tag name="KSO_WM_SLIDE_LAYOUT_CNT" val="1_1_2_1"/>
  <p:tag name="KSO_WM_SPECIAL_SOURCE" val="bdnull"/>
</p:tagLst>
</file>

<file path=ppt/tags/tag3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0254_10*a*1"/>
  <p:tag name="KSO_WM_TEMPLATE_CATEGORY" val="custom"/>
  <p:tag name="KSO_WM_TEMPLATE_INDEX" val="20200254"/>
  <p:tag name="KSO_WM_UNIT_LAYERLEVEL" val="1"/>
  <p:tag name="KSO_WM_TAG_VERSION" val="1.0"/>
  <p:tag name="KSO_WM_BEAUTIFY_FLAG" val="#wm#"/>
  <p:tag name="KSO_WM_UNIT_ISCONTENTSTITLE" val="0"/>
  <p:tag name="KSO_WM_UNIT_PRESET_TEXT" val="单击此处添加标题"/>
  <p:tag name="KSO_WM_UNIT_NOCLEAR" val="0"/>
  <p:tag name="KSO_WM_UNIT_VALUE" val="10"/>
  <p:tag name="KSO_WM_UNIT_TYPE" val="a"/>
  <p:tag name="KSO_WM_UNIT_INDEX" val="1"/>
  <p:tag name="KSO_WM_UNIT_ISNUMDGMTITLE" val="0"/>
</p:tagLst>
</file>

<file path=ppt/tags/tag3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0254_10*f*1"/>
  <p:tag name="KSO_WM_TEMPLATE_CATEGORY" val="custom"/>
  <p:tag name="KSO_WM_TEMPLATE_INDEX" val="20200254"/>
  <p:tag name="KSO_WM_UNIT_LAYERLEVEL" val="1"/>
  <p:tag name="KSO_WM_TAG_VERSION" val="1.0"/>
  <p:tag name="KSO_WM_BEAUTIFY_FLAG" val="#wm#"/>
  <p:tag name="KSO_WM_UNIT_PRESET_TEXT" val="如果您的内容确实非常重要又难以精简，也请使用分段处理，对内容进行简单的梳理和提炼，这样会使逻辑框架相对清晰。为了能让您有更直观的字数感受，并进一步方便使用，我们设置了文本的最大限度，当您输入的文字到这里时，已濒临页面容纳内容的上限，若还有更多内容，请酌情缩小字号，但我们不建议您的文本字号小于14磅，请您务必注意。"/>
  <p:tag name="KSO_WM_UNIT_NOCLEAR" val="0"/>
  <p:tag name="KSO_WM_UNIT_VALUE" val="216"/>
  <p:tag name="KSO_WM_UNIT_TYPE" val="f"/>
  <p:tag name="KSO_WM_UNIT_INDEX" val="1"/>
  <p:tag name="KSO_WM_UNIT_SUBTYPE" val="a"/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304.xml><?xml version="1.0" encoding="utf-8"?>
<p:tagLst xmlns:p="http://schemas.openxmlformats.org/presentationml/2006/main">
  <p:tag name="KSO_WM_SLIDE_ID" val="custom20200254_10"/>
  <p:tag name="KSO_WM_TEMPLATE_SUBCATEGORY" val="0"/>
  <p:tag name="KSO_WM_SLIDE_ITEM_CNT" val="0"/>
  <p:tag name="KSO_WM_SLIDE_INDEX" val="10"/>
  <p:tag name="KSO_WM_TAG_VERSION" val="1.0"/>
  <p:tag name="KSO_WM_BEAUTIFY_FLAG" val="#wm#"/>
  <p:tag name="KSO_WM_TEMPLATE_CATEGORY" val="custom"/>
  <p:tag name="KSO_WM_TEMPLATE_INDEX" val="20200254"/>
  <p:tag name="KSO_WM_SLIDE_TYPE" val="text"/>
  <p:tag name="KSO_WM_SLIDE_SUBTYPE" val="picTxt"/>
  <p:tag name="KSO_WM_SLIDE_SIZE" val="865*400"/>
  <p:tag name="KSO_WM_SLIDE_POSITION" val="45*60"/>
  <p:tag name="KSO_WM_SLIDE_LAYOUT" val="a_d_f"/>
  <p:tag name="KSO_WM_SLIDE_LAYOUT_CNT" val="1_1_1"/>
  <p:tag name="KSO_WM_TEMPLATE_MASTER_TYPE" val="1"/>
  <p:tag name="KSO_WM_TEMPLATE_COLOR_TYPE" val="1"/>
  <p:tag name="KSO_WM_SPECIAL_SOURCE" val="bdnull"/>
</p:tagLst>
</file>

<file path=ppt/tags/tag3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0254_10*a*1"/>
  <p:tag name="KSO_WM_TEMPLATE_CATEGORY" val="custom"/>
  <p:tag name="KSO_WM_TEMPLATE_INDEX" val="20200254"/>
  <p:tag name="KSO_WM_UNIT_LAYERLEVEL" val="1"/>
  <p:tag name="KSO_WM_TAG_VERSION" val="1.0"/>
  <p:tag name="KSO_WM_BEAUTIFY_FLAG" val="#wm#"/>
  <p:tag name="KSO_WM_UNIT_ISCONTENTSTITLE" val="0"/>
  <p:tag name="KSO_WM_UNIT_PRESET_TEXT" val="单击此处添加标题"/>
  <p:tag name="KSO_WM_UNIT_NOCLEAR" val="0"/>
  <p:tag name="KSO_WM_UNIT_VALUE" val="10"/>
  <p:tag name="KSO_WM_UNIT_TYPE" val="a"/>
  <p:tag name="KSO_WM_UNIT_INDEX" val="1"/>
  <p:tag name="KSO_WM_UNIT_ISNUMDGMTITLE" val="0"/>
</p:tagLst>
</file>

<file path=ppt/tags/tag306.xml><?xml version="1.0" encoding="utf-8"?>
<p:tagLst xmlns:p="http://schemas.openxmlformats.org/presentationml/2006/main">
  <p:tag name="KSO_WM_SLIDE_ID" val="custom20200254_4"/>
  <p:tag name="KSO_WM_TEMPLATE_SUBCATEGORY" val="0"/>
  <p:tag name="KSO_WM_SLIDE_TYPE" val="contents"/>
  <p:tag name="KSO_WM_SLIDE_SUBTYPE" val="diag"/>
  <p:tag name="KSO_WM_SLIDE_ITEM_CNT" val="4"/>
  <p:tag name="KSO_WM_SLIDE_INDEX" val="4"/>
  <p:tag name="KSO_WM_DIAGRAM_GROUP_CODE" val="l1-1"/>
  <p:tag name="KSO_WM_SLIDE_DIAGTYPE" val="l"/>
  <p:tag name="KSO_WM_TAG_VERSION" val="1.0"/>
  <p:tag name="KSO_WM_BEAUTIFY_FLAG" val="#wm#"/>
  <p:tag name="KSO_WM_TEMPLATE_CATEGORY" val="custom"/>
  <p:tag name="KSO_WM_TEMPLATE_INDEX" val="20200254"/>
  <p:tag name="KSO_WM_SLIDE_LAYOUT" val="a_l"/>
  <p:tag name="KSO_WM_SLIDE_LAYOUT_CNT" val="1_1"/>
  <p:tag name="KSO_WM_TEMPLATE_MASTER_TYPE" val="1"/>
  <p:tag name="KSO_WM_TEMPLATE_COLOR_TYPE" val="1"/>
  <p:tag name="KSO_WM_SPECIAL_SOURCE" val="bdnull"/>
</p:tagLst>
</file>

<file path=ppt/tags/tag3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0254_10*a*1"/>
  <p:tag name="KSO_WM_TEMPLATE_CATEGORY" val="custom"/>
  <p:tag name="KSO_WM_TEMPLATE_INDEX" val="20200254"/>
  <p:tag name="KSO_WM_UNIT_LAYERLEVEL" val="1"/>
  <p:tag name="KSO_WM_TAG_VERSION" val="1.0"/>
  <p:tag name="KSO_WM_BEAUTIFY_FLAG" val="#wm#"/>
  <p:tag name="KSO_WM_UNIT_ISCONTENTSTITLE" val="0"/>
  <p:tag name="KSO_WM_UNIT_PRESET_TEXT" val="单击此处添加标题"/>
  <p:tag name="KSO_WM_UNIT_NOCLEAR" val="0"/>
  <p:tag name="KSO_WM_UNIT_VALUE" val="10"/>
  <p:tag name="KSO_WM_UNIT_TYPE" val="a"/>
  <p:tag name="KSO_WM_UNIT_INDEX" val="1"/>
  <p:tag name="KSO_WM_UNIT_ISNUMDGMTITLE" val="0"/>
</p:tagLst>
</file>

<file path=ppt/tags/tag308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7712*4388*646*646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309.xml><?xml version="1.0" encoding="utf-8"?>
<p:tagLst xmlns:p="http://schemas.openxmlformats.org/presentationml/2006/main">
  <p:tag name="KSO_WM_SLIDE_ID" val="custom20204732_4"/>
  <p:tag name="KSO_WM_TEMPLATE_SUBCATEGORY" val="0"/>
  <p:tag name="KSO_WM_TEMPLATE_MASTER_TYPE" val="1"/>
  <p:tag name="KSO_WM_TEMPLATE_COLOR_TYPE" val="1"/>
  <p:tag name="KSO_WM_SLIDE_TYPE" val="contents"/>
  <p:tag name="KSO_WM_SLIDE_SUBTYPE" val="diag"/>
  <p:tag name="KSO_WM_SLIDE_ITEM_CNT" val="4"/>
  <p:tag name="KSO_WM_SLIDE_INDEX" val="4"/>
  <p:tag name="KSO_WM_DIAGRAM_GROUP_CODE" val="l1-1"/>
  <p:tag name="KSO_WM_SLIDE_DIAGTYPE" val="l"/>
  <p:tag name="KSO_WM_TAG_VERSION" val="1.0"/>
  <p:tag name="KSO_WM_BEAUTIFY_FLAG" val="#wm#"/>
  <p:tag name="KSO_WM_TEMPLATE_CATEGORY" val="custom"/>
  <p:tag name="KSO_WM_TEMPLATE_INDEX" val="20204732"/>
  <p:tag name="KSO_WM_SLIDE_LAYOUT" val="a_l"/>
  <p:tag name="KSO_WM_SLIDE_LAYOUT_CNT" val="1_1"/>
  <p:tag name="KSO_WM_SPECIAL_SOURCE" val="bdnull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0254_10*a*1"/>
  <p:tag name="KSO_WM_TEMPLATE_CATEGORY" val="custom"/>
  <p:tag name="KSO_WM_TEMPLATE_INDEX" val="20200254"/>
  <p:tag name="KSO_WM_UNIT_LAYERLEVEL" val="1"/>
  <p:tag name="KSO_WM_TAG_VERSION" val="1.0"/>
  <p:tag name="KSO_WM_BEAUTIFY_FLAG" val="#wm#"/>
  <p:tag name="KSO_WM_UNIT_ISCONTENTSTITLE" val="0"/>
  <p:tag name="KSO_WM_UNIT_PRESET_TEXT" val="单击此处添加标题"/>
  <p:tag name="KSO_WM_UNIT_NOCLEAR" val="0"/>
  <p:tag name="KSO_WM_UNIT_VALUE" val="10"/>
  <p:tag name="KSO_WM_UNIT_TYPE" val="a"/>
  <p:tag name="KSO_WM_UNIT_INDEX" val="1"/>
  <p:tag name="KSO_WM_UNIT_ISNUMDGMTITLE" val="0"/>
</p:tagLst>
</file>

<file path=ppt/tags/tag311.xml><?xml version="1.0" encoding="utf-8"?>
<p:tagLst xmlns:p="http://schemas.openxmlformats.org/presentationml/2006/main">
  <p:tag name="KSO_WM_SLIDE_ID" val="custom20200254_9"/>
  <p:tag name="KSO_WM_TEMPLATE_SUBCATEGORY" val="0"/>
  <p:tag name="KSO_WM_SLIDE_ITEM_CNT" val="0"/>
  <p:tag name="KSO_WM_SLIDE_INDEX" val="9"/>
  <p:tag name="KSO_WM_TAG_VERSION" val="1.0"/>
  <p:tag name="KSO_WM_BEAUTIFY_FLAG" val="#wm#"/>
  <p:tag name="KSO_WM_TEMPLATE_CATEGORY" val="custom"/>
  <p:tag name="KSO_WM_TEMPLATE_INDEX" val="20200254"/>
  <p:tag name="KSO_WM_SLIDE_TYPE" val="text"/>
  <p:tag name="KSO_WM_SLIDE_SUBTYPE" val="pureTxt"/>
  <p:tag name="KSO_WM_SLIDE_SIZE" val="758*343"/>
  <p:tag name="KSO_WM_SLIDE_POSITION" val="100*98"/>
  <p:tag name="KSO_WM_SLIDE_LAYOUT" val="a_f"/>
  <p:tag name="KSO_WM_SLIDE_LAYOUT_CNT" val="1_1"/>
  <p:tag name="KSO_WM_TEMPLATE_MASTER_TYPE" val="1"/>
  <p:tag name="KSO_WM_TEMPLATE_COLOR_TYPE" val="1"/>
  <p:tag name="KSO_WM_SPECIAL_SOURCE" val="bdnull"/>
</p:tagLst>
</file>

<file path=ppt/tags/tag312.xml><?xml version="1.0" encoding="utf-8"?>
<p:tagLst xmlns:p="http://schemas.openxmlformats.org/presentationml/2006/main">
  <p:tag name="KSO_WM_SLIDE_ID" val="custom20200254_9"/>
  <p:tag name="KSO_WM_TEMPLATE_SUBCATEGORY" val="0"/>
  <p:tag name="KSO_WM_SLIDE_ITEM_CNT" val="0"/>
  <p:tag name="KSO_WM_SLIDE_INDEX" val="9"/>
  <p:tag name="KSO_WM_TAG_VERSION" val="1.0"/>
  <p:tag name="KSO_WM_BEAUTIFY_FLAG" val="#wm#"/>
  <p:tag name="KSO_WM_TEMPLATE_CATEGORY" val="custom"/>
  <p:tag name="KSO_WM_TEMPLATE_INDEX" val="20200254"/>
  <p:tag name="KSO_WM_SLIDE_TYPE" val="text"/>
  <p:tag name="KSO_WM_SLIDE_SUBTYPE" val="pureTxt"/>
  <p:tag name="KSO_WM_SLIDE_SIZE" val="758*343"/>
  <p:tag name="KSO_WM_SLIDE_POSITION" val="100*98"/>
  <p:tag name="KSO_WM_SLIDE_LAYOUT" val="a_f"/>
  <p:tag name="KSO_WM_SLIDE_LAYOUT_CNT" val="1_1"/>
  <p:tag name="KSO_WM_TEMPLATE_MASTER_TYPE" val="1"/>
  <p:tag name="KSO_WM_TEMPLATE_COLOR_TYPE" val="1"/>
  <p:tag name="KSO_WM_SPECIAL_SOURCE" val="bdnull"/>
</p:tagLst>
</file>

<file path=ppt/tags/tag313.xml><?xml version="1.0" encoding="utf-8"?>
<p:tagLst xmlns:p="http://schemas.openxmlformats.org/presentationml/2006/main">
  <p:tag name="KSO_WM_SLIDE_ID" val="custom20200254_9"/>
  <p:tag name="KSO_WM_TEMPLATE_SUBCATEGORY" val="0"/>
  <p:tag name="KSO_WM_SLIDE_ITEM_CNT" val="0"/>
  <p:tag name="KSO_WM_SLIDE_INDEX" val="9"/>
  <p:tag name="KSO_WM_TAG_VERSION" val="1.0"/>
  <p:tag name="KSO_WM_BEAUTIFY_FLAG" val="#wm#"/>
  <p:tag name="KSO_WM_TEMPLATE_CATEGORY" val="custom"/>
  <p:tag name="KSO_WM_TEMPLATE_INDEX" val="20200254"/>
  <p:tag name="KSO_WM_SLIDE_TYPE" val="text"/>
  <p:tag name="KSO_WM_SLIDE_SUBTYPE" val="pureTxt"/>
  <p:tag name="KSO_WM_SLIDE_SIZE" val="758*343"/>
  <p:tag name="KSO_WM_SLIDE_POSITION" val="100*98"/>
  <p:tag name="KSO_WM_SLIDE_LAYOUT" val="a_f"/>
  <p:tag name="KSO_WM_SLIDE_LAYOUT_CNT" val="1_1"/>
  <p:tag name="KSO_WM_TEMPLATE_MASTER_TYPE" val="1"/>
  <p:tag name="KSO_WM_TEMPLATE_COLOR_TYPE" val="1"/>
  <p:tag name="KSO_WM_SPECIAL_SOURCE" val="bdnull"/>
</p:tagLst>
</file>

<file path=ppt/tags/tag314.xml><?xml version="1.0" encoding="utf-8"?>
<p:tagLst xmlns:p="http://schemas.openxmlformats.org/presentationml/2006/main">
  <p:tag name="KSO_WM_SLIDE_ID" val="custom20200254_9"/>
  <p:tag name="KSO_WM_TEMPLATE_SUBCATEGORY" val="0"/>
  <p:tag name="KSO_WM_SLIDE_ITEM_CNT" val="0"/>
  <p:tag name="KSO_WM_SLIDE_INDEX" val="9"/>
  <p:tag name="KSO_WM_TAG_VERSION" val="1.0"/>
  <p:tag name="KSO_WM_BEAUTIFY_FLAG" val="#wm#"/>
  <p:tag name="KSO_WM_TEMPLATE_CATEGORY" val="custom"/>
  <p:tag name="KSO_WM_TEMPLATE_INDEX" val="20200254"/>
  <p:tag name="KSO_WM_SLIDE_TYPE" val="text"/>
  <p:tag name="KSO_WM_SLIDE_SUBTYPE" val="pureTxt"/>
  <p:tag name="KSO_WM_SLIDE_SIZE" val="758*343"/>
  <p:tag name="KSO_WM_SLIDE_POSITION" val="100*98"/>
  <p:tag name="KSO_WM_SLIDE_LAYOUT" val="a_f"/>
  <p:tag name="KSO_WM_SLIDE_LAYOUT_CNT" val="1_1"/>
  <p:tag name="KSO_WM_TEMPLATE_MASTER_TYPE" val="1"/>
  <p:tag name="KSO_WM_TEMPLATE_COLOR_TYPE" val="1"/>
  <p:tag name="KSO_WM_SPECIAL_SOURCE" val="bdnull"/>
</p:tagLst>
</file>

<file path=ppt/tags/tag315.xml><?xml version="1.0" encoding="utf-8"?>
<p:tagLst xmlns:p="http://schemas.openxmlformats.org/presentationml/2006/main">
  <p:tag name="KSO_WM_SLIDE_ID" val="custom20200254_9"/>
  <p:tag name="KSO_WM_TEMPLATE_SUBCATEGORY" val="0"/>
  <p:tag name="KSO_WM_SLIDE_ITEM_CNT" val="0"/>
  <p:tag name="KSO_WM_SLIDE_INDEX" val="9"/>
  <p:tag name="KSO_WM_TAG_VERSION" val="1.0"/>
  <p:tag name="KSO_WM_BEAUTIFY_FLAG" val="#wm#"/>
  <p:tag name="KSO_WM_TEMPLATE_CATEGORY" val="custom"/>
  <p:tag name="KSO_WM_TEMPLATE_INDEX" val="20200254"/>
  <p:tag name="KSO_WM_SLIDE_TYPE" val="text"/>
  <p:tag name="KSO_WM_SLIDE_SUBTYPE" val="pureTxt"/>
  <p:tag name="KSO_WM_SLIDE_SIZE" val="758*343"/>
  <p:tag name="KSO_WM_SLIDE_POSITION" val="100*98"/>
  <p:tag name="KSO_WM_SLIDE_LAYOUT" val="a_f"/>
  <p:tag name="KSO_WM_SLIDE_LAYOUT_CNT" val="1_1"/>
  <p:tag name="KSO_WM_TEMPLATE_MASTER_TYPE" val="1"/>
  <p:tag name="KSO_WM_TEMPLATE_COLOR_TYPE" val="1"/>
  <p:tag name="KSO_WM_SPECIAL_SOURCE" val="bdnull"/>
</p:tagLst>
</file>

<file path=ppt/tags/tag316.xml><?xml version="1.0" encoding="utf-8"?>
<p:tagLst xmlns:p="http://schemas.openxmlformats.org/presentationml/2006/main">
  <p:tag name="KSO_WM_SLIDE_ID" val="custom20204732_4"/>
  <p:tag name="KSO_WM_TEMPLATE_SUBCATEGORY" val="0"/>
  <p:tag name="KSO_WM_TEMPLATE_MASTER_TYPE" val="1"/>
  <p:tag name="KSO_WM_TEMPLATE_COLOR_TYPE" val="1"/>
  <p:tag name="KSO_WM_SLIDE_TYPE" val="contents"/>
  <p:tag name="KSO_WM_SLIDE_SUBTYPE" val="diag"/>
  <p:tag name="KSO_WM_SLIDE_ITEM_CNT" val="4"/>
  <p:tag name="KSO_WM_SLIDE_INDEX" val="4"/>
  <p:tag name="KSO_WM_DIAGRAM_GROUP_CODE" val="l1-1"/>
  <p:tag name="KSO_WM_SLIDE_DIAGTYPE" val="l"/>
  <p:tag name="KSO_WM_TAG_VERSION" val="1.0"/>
  <p:tag name="KSO_WM_BEAUTIFY_FLAG" val="#wm#"/>
  <p:tag name="KSO_WM_TEMPLATE_CATEGORY" val="custom"/>
  <p:tag name="KSO_WM_TEMPLATE_INDEX" val="20204732"/>
  <p:tag name="KSO_WM_SLIDE_LAYOUT" val="a_l"/>
  <p:tag name="KSO_WM_SLIDE_LAYOUT_CNT" val="1_1"/>
  <p:tag name="KSO_WM_SPECIAL_SOURCE" val="bdnull"/>
</p:tagLst>
</file>

<file path=ppt/tags/tag317.xml><?xml version="1.0" encoding="utf-8"?>
<p:tagLst xmlns:p="http://schemas.openxmlformats.org/presentationml/2006/main">
  <p:tag name="KSO_WM_SLIDE_BACKGROUND_TYPE" val="frame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SUBTYPE" val="h"/>
  <p:tag name="KSO_WM_UNIT_TYPE" val="i"/>
  <p:tag name="KSO_WM_UNIT_INDEX" val="1"/>
  <p:tag name="KSO_WM_UNIT_ID" val="custom20204732_12*i*1"/>
  <p:tag name="KSO_WM_TEMPLATE_CATEGORY" val="custom"/>
  <p:tag name="KSO_WM_TEMPLATE_INDEX" val="20204732"/>
  <p:tag name="KSO_WM_UNIT_BK_DARK_LIGHT" val="2"/>
  <p:tag name="KSO_WM_UNIT_LAYERLEVEL" val="1"/>
  <p:tag name="KSO_WM_TAG_VERSION" val="1.0"/>
  <p:tag name="KSO_WM_BEAUTIFY_FLAG" val="#wm#"/>
  <p:tag name="KSO_WM_UNIT_FILL_FORE_SCHEMECOLOR_INDEX" val="1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318.xml><?xml version="1.0" encoding="utf-8"?>
<p:tagLst xmlns:p="http://schemas.openxmlformats.org/presentationml/2006/main">
  <p:tag name="KSO_WM_SLIDE_BACKGROUND_TYPE" val="frame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i"/>
  <p:tag name="KSO_WM_UNIT_INDEX" val="1"/>
  <p:tag name="KSO_WM_UNIT_ID" val="custom20204732_12*i*1"/>
  <p:tag name="KSO_WM_TEMPLATE_CATEGORY" val="custom"/>
  <p:tag name="KSO_WM_TEMPLATE_INDEX" val="20204732"/>
  <p:tag name="KSO_WM_UNIT_LAYERLEVEL" val="1"/>
  <p:tag name="KSO_WM_TAG_VERSION" val="1.0"/>
  <p:tag name="KSO_WM_BEAUTIFY_FLAG" val="#wm#"/>
  <p:tag name="KSO_WM_UNIT_USESOURCEFORMAT_APPLY" val="1"/>
</p:tagLst>
</file>

<file path=ppt/tags/tag319.xml><?xml version="1.0" encoding="utf-8"?>
<p:tagLst xmlns:p="http://schemas.openxmlformats.org/presentationml/2006/main">
  <p:tag name="KSO_WM_SLIDE_BACKGROUND_TYPE" val="frame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i"/>
  <p:tag name="KSO_WM_UNIT_INDEX" val="2"/>
  <p:tag name="KSO_WM_UNIT_ID" val="custom20204732_12*i*2"/>
  <p:tag name="KSO_WM_TEMPLATE_CATEGORY" val="custom"/>
  <p:tag name="KSO_WM_TEMPLATE_INDEX" val="20204732"/>
  <p:tag name="KSO_WM_UNIT_LAYERLEVEL" val="1"/>
  <p:tag name="KSO_WM_TAG_VERSION" val="1.0"/>
  <p:tag name="KSO_WM_BEAUTIFY_FLAG" val="#wm#"/>
  <p:tag name="KSO_WM_UNIT_USESOURCEFORMAT_APPLY" val="1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0.xml><?xml version="1.0" encoding="utf-8"?>
<p:tagLst xmlns:p="http://schemas.openxmlformats.org/presentationml/2006/main">
  <p:tag name="KSO_WM_UNIT_BLOCK" val="0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z"/>
  <p:tag name="KSO_WM_UNIT_INDEX" val="1"/>
  <p:tag name="KSO_WM_UNIT_ID" val="custom20204732_12*z*1"/>
  <p:tag name="KSO_WM_TEMPLATE_CATEGORY" val="custom"/>
  <p:tag name="KSO_WM_TEMPLATE_INDEX" val="20204732"/>
  <p:tag name="KSO_WM_UNIT_LAYERLEVEL" val="1"/>
  <p:tag name="KSO_WM_TAG_VERSION" val="1.0"/>
  <p:tag name="KSO_WM_BEAUTIFY_FLAG" val="#wm#"/>
  <p:tag name="KSO_WM_UNIT_LINE_FORE_SCHEMECOLOR_INDEX" val="14"/>
  <p:tag name="KSO_WM_UNIT_LINE_FILL_TYPE" val="2"/>
  <p:tag name="KSO_WM_UNIT_USESOURCEFORMAT_APPLY" val="1"/>
</p:tagLst>
</file>

<file path=ppt/tags/tag321.xml><?xml version="1.0" encoding="utf-8"?>
<p:tagLst xmlns:p="http://schemas.openxmlformats.org/presentationml/2006/main">
  <p:tag name="KSO_WM_UNIT_BLOCK" val="0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z"/>
  <p:tag name="KSO_WM_UNIT_INDEX" val="2"/>
  <p:tag name="KSO_WM_UNIT_ID" val="custom20204732_12*z*2"/>
  <p:tag name="KSO_WM_TEMPLATE_CATEGORY" val="custom"/>
  <p:tag name="KSO_WM_TEMPLATE_INDEX" val="20204732"/>
  <p:tag name="KSO_WM_UNIT_LAYERLEVEL" val="1"/>
  <p:tag name="KSO_WM_TAG_VERSION" val="1.0"/>
  <p:tag name="KSO_WM_BEAUTIFY_FLAG" val="#wm#"/>
  <p:tag name="KSO_WM_UNIT_LINE_FORE_SCHEMECOLOR_INDEX" val="14"/>
  <p:tag name="KSO_WM_UNIT_LINE_FILL_TYPE" val="2"/>
  <p:tag name="KSO_WM_UNIT_USESOURCEFORMAT_APPLY" val="1"/>
</p:tagLst>
</file>

<file path=ppt/tags/tag322.xml><?xml version="1.0" encoding="utf-8"?>
<p:tagLst xmlns:p="http://schemas.openxmlformats.org/presentationml/2006/main">
  <p:tag name="KSO_WM_SLIDE_LAYOUT_INFO" val="{&quot;direction&quot;:0,&quot;horizontalAlign&quot;:-1,&quot;verticalAlign&quot;:-1,&quot;type&quot;:0,&quot;diagramDirection&quot;:0,&quot;canSetOverLayout&quot;:0,&quot;isOverLayout&quot;:0,&quot;margin&quot;:{&quot;left&quot;:1.69,&quot;top&quot;:1.69,&quot;right&quot;:1.69,&quot;bottom&quot;:1.69},&quot;edge&quot;:{&quot;left&quot;:true,&quot;top&quot;:true,&quot;right&quot;:true,&quot;bottom&quot;:true},&quot;backgroundInfo&quot;:[{&quot;type&quot;:&quot;general&quot;,&quot;left&quot;:0.0,&quot;top&quot;:0.0,&quot;right&quot;:0.0,&quot;bottom&quot;:0.0,&quot;leftAbs&quot;:false,&quot;topAbs&quot;:false,&quot;rightAbs&quot;:false,&quot;bottomAbs&quot;:false},{&quot;type&quot;:&quot;frame&quot;,&quot;left&quot;:0.0,&quot;top&quot;:0.0,&quot;right&quot;:0.0,&quot;bottom&quot;:0.0,&quot;leftAbs&quot;:false,&quot;topAbs&quot;:false,&quot;rightAbs&quot;:false,&quot;bottomAbs&quot;:false}]}"/>
  <p:tag name="KSO_WM_SLIDE_BACKGROUND" val="[&quot;general&quot;,&quot;frame&quot;]"/>
  <p:tag name="KSO_WM_SLIDE_RATIO" val="1.777778"/>
  <p:tag name="KSO_WM_SLIDE_ID" val="custom20204732_12"/>
  <p:tag name="KSO_WM_TEMPLATE_SUBCATEGORY" val="0"/>
  <p:tag name="KSO_WM_TEMPLATE_MASTER_TYPE" val="1"/>
  <p:tag name="KSO_WM_TEMPLATE_COLOR_TYPE" val="1"/>
  <p:tag name="KSO_WM_SLIDE_TYPE" val="text"/>
  <p:tag name="KSO_WM_SLIDE_SUBTYPE" val="diag"/>
  <p:tag name="KSO_WM_SLIDE_ITEM_CNT" val="2"/>
  <p:tag name="KSO_WM_SLIDE_INDEX" val="12"/>
  <p:tag name="KSO_WM_SLIDE_SIZE" val="863.821*331.194"/>
  <p:tag name="KSO_WM_SLIDE_POSITION" val="47.928*160.9"/>
  <p:tag name="KSO_WM_DIAGRAM_GROUP_CODE" val="l1-2"/>
  <p:tag name="KSO_WM_SLIDE_DIAGTYPE" val="l"/>
  <p:tag name="KSO_WM_TAG_VERSION" val="1.0"/>
  <p:tag name="KSO_WM_BEAUTIFY_FLAG" val="#wm#"/>
  <p:tag name="KSO_WM_TEMPLATE_CATEGORY" val="custom"/>
  <p:tag name="KSO_WM_TEMPLATE_INDEX" val="20204732"/>
  <p:tag name="KSO_WM_SLIDE_LAYOUT" val="a_i_z_l"/>
  <p:tag name="KSO_WM_SLIDE_LAYOUT_CNT" val="1_1_2_1"/>
  <p:tag name="KSO_WM_SPECIAL_SOURCE" val="bdnull"/>
</p:tagLst>
</file>

<file path=ppt/tags/tag323.xml><?xml version="1.0" encoding="utf-8"?>
<p:tagLst xmlns:p="http://schemas.openxmlformats.org/presentationml/2006/main">
  <p:tag name="KSO_WM_SLIDE_BACKGROUND_TYPE" val="frame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SUBTYPE" val="h"/>
  <p:tag name="KSO_WM_UNIT_TYPE" val="i"/>
  <p:tag name="KSO_WM_UNIT_INDEX" val="1"/>
  <p:tag name="KSO_WM_UNIT_ID" val="custom20204732_12*i*1"/>
  <p:tag name="KSO_WM_TEMPLATE_CATEGORY" val="custom"/>
  <p:tag name="KSO_WM_TEMPLATE_INDEX" val="20204732"/>
  <p:tag name="KSO_WM_UNIT_BK_DARK_LIGHT" val="2"/>
  <p:tag name="KSO_WM_UNIT_LAYERLEVEL" val="1"/>
  <p:tag name="KSO_WM_TAG_VERSION" val="1.0"/>
  <p:tag name="KSO_WM_BEAUTIFY_FLAG" val="#wm#"/>
  <p:tag name="KSO_WM_UNIT_FILL_FORE_SCHEMECOLOR_INDEX" val="1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324.xml><?xml version="1.0" encoding="utf-8"?>
<p:tagLst xmlns:p="http://schemas.openxmlformats.org/presentationml/2006/main">
  <p:tag name="KSO_WM_SLIDE_BACKGROUND_TYPE" val="frame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i"/>
  <p:tag name="KSO_WM_UNIT_INDEX" val="1"/>
  <p:tag name="KSO_WM_UNIT_ID" val="custom20204732_12*i*1"/>
  <p:tag name="KSO_WM_TEMPLATE_CATEGORY" val="custom"/>
  <p:tag name="KSO_WM_TEMPLATE_INDEX" val="20204732"/>
  <p:tag name="KSO_WM_UNIT_LAYERLEVEL" val="1"/>
  <p:tag name="KSO_WM_TAG_VERSION" val="1.0"/>
  <p:tag name="KSO_WM_BEAUTIFY_FLAG" val="#wm#"/>
  <p:tag name="KSO_WM_UNIT_USESOURCEFORMAT_APPLY" val="1"/>
</p:tagLst>
</file>

<file path=ppt/tags/tag325.xml><?xml version="1.0" encoding="utf-8"?>
<p:tagLst xmlns:p="http://schemas.openxmlformats.org/presentationml/2006/main">
  <p:tag name="KSO_WM_SLIDE_BACKGROUND_TYPE" val="frame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i"/>
  <p:tag name="KSO_WM_UNIT_INDEX" val="2"/>
  <p:tag name="KSO_WM_UNIT_ID" val="custom20204732_12*i*2"/>
  <p:tag name="KSO_WM_TEMPLATE_CATEGORY" val="custom"/>
  <p:tag name="KSO_WM_TEMPLATE_INDEX" val="20204732"/>
  <p:tag name="KSO_WM_UNIT_LAYERLEVEL" val="1"/>
  <p:tag name="KSO_WM_TAG_VERSION" val="1.0"/>
  <p:tag name="KSO_WM_BEAUTIFY_FLAG" val="#wm#"/>
  <p:tag name="KSO_WM_UNIT_USESOURCEFORMAT_APPLY" val="1"/>
</p:tagLst>
</file>

<file path=ppt/tags/tag326.xml><?xml version="1.0" encoding="utf-8"?>
<p:tagLst xmlns:p="http://schemas.openxmlformats.org/presentationml/2006/main">
  <p:tag name="KSO_WM_UNIT_BLOCK" val="0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z"/>
  <p:tag name="KSO_WM_UNIT_INDEX" val="1"/>
  <p:tag name="KSO_WM_UNIT_ID" val="custom20204732_12*z*1"/>
  <p:tag name="KSO_WM_TEMPLATE_CATEGORY" val="custom"/>
  <p:tag name="KSO_WM_TEMPLATE_INDEX" val="20204732"/>
  <p:tag name="KSO_WM_UNIT_LAYERLEVEL" val="1"/>
  <p:tag name="KSO_WM_TAG_VERSION" val="1.0"/>
  <p:tag name="KSO_WM_BEAUTIFY_FLAG" val="#wm#"/>
  <p:tag name="KSO_WM_UNIT_LINE_FORE_SCHEMECOLOR_INDEX" val="14"/>
  <p:tag name="KSO_WM_UNIT_LINE_FILL_TYPE" val="2"/>
  <p:tag name="KSO_WM_UNIT_USESOURCEFORMAT_APPLY" val="1"/>
</p:tagLst>
</file>

<file path=ppt/tags/tag327.xml><?xml version="1.0" encoding="utf-8"?>
<p:tagLst xmlns:p="http://schemas.openxmlformats.org/presentationml/2006/main">
  <p:tag name="KSO_WM_UNIT_BLOCK" val="0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z"/>
  <p:tag name="KSO_WM_UNIT_INDEX" val="2"/>
  <p:tag name="KSO_WM_UNIT_ID" val="custom20204732_12*z*2"/>
  <p:tag name="KSO_WM_TEMPLATE_CATEGORY" val="custom"/>
  <p:tag name="KSO_WM_TEMPLATE_INDEX" val="20204732"/>
  <p:tag name="KSO_WM_UNIT_LAYERLEVEL" val="1"/>
  <p:tag name="KSO_WM_TAG_VERSION" val="1.0"/>
  <p:tag name="KSO_WM_BEAUTIFY_FLAG" val="#wm#"/>
  <p:tag name="KSO_WM_UNIT_LINE_FORE_SCHEMECOLOR_INDEX" val="14"/>
  <p:tag name="KSO_WM_UNIT_LINE_FILL_TYPE" val="2"/>
  <p:tag name="KSO_WM_UNIT_USESOURCEFORMAT_APPLY" val="1"/>
</p:tagLst>
</file>

<file path=ppt/tags/tag328.xml><?xml version="1.0" encoding="utf-8"?>
<p:tagLst xmlns:p="http://schemas.openxmlformats.org/presentationml/2006/main">
  <p:tag name="KSO_WM_SLIDE_LAYOUT_INFO" val="{&quot;direction&quot;:0,&quot;horizontalAlign&quot;:-1,&quot;verticalAlign&quot;:-1,&quot;type&quot;:0,&quot;diagramDirection&quot;:0,&quot;canSetOverLayout&quot;:0,&quot;isOverLayout&quot;:0,&quot;margin&quot;:{&quot;left&quot;:1.69,&quot;top&quot;:1.69,&quot;right&quot;:1.69,&quot;bottom&quot;:1.69},&quot;edge&quot;:{&quot;left&quot;:true,&quot;top&quot;:true,&quot;right&quot;:true,&quot;bottom&quot;:true},&quot;backgroundInfo&quot;:[{&quot;type&quot;:&quot;general&quot;,&quot;left&quot;:0.0,&quot;top&quot;:0.0,&quot;right&quot;:0.0,&quot;bottom&quot;:0.0,&quot;leftAbs&quot;:false,&quot;topAbs&quot;:false,&quot;rightAbs&quot;:false,&quot;bottomAbs&quot;:false},{&quot;type&quot;:&quot;frame&quot;,&quot;left&quot;:0.0,&quot;top&quot;:0.0,&quot;right&quot;:0.0,&quot;bottom&quot;:0.0,&quot;leftAbs&quot;:false,&quot;topAbs&quot;:false,&quot;rightAbs&quot;:false,&quot;bottomAbs&quot;:false}]}"/>
  <p:tag name="KSO_WM_SLIDE_BACKGROUND" val="[&quot;general&quot;,&quot;frame&quot;]"/>
  <p:tag name="KSO_WM_SLIDE_RATIO" val="1.777778"/>
  <p:tag name="KSO_WM_SLIDE_ID" val="custom20204732_12"/>
  <p:tag name="KSO_WM_TEMPLATE_SUBCATEGORY" val="0"/>
  <p:tag name="KSO_WM_TEMPLATE_MASTER_TYPE" val="1"/>
  <p:tag name="KSO_WM_TEMPLATE_COLOR_TYPE" val="1"/>
  <p:tag name="KSO_WM_SLIDE_TYPE" val="text"/>
  <p:tag name="KSO_WM_SLIDE_SUBTYPE" val="diag"/>
  <p:tag name="KSO_WM_SLIDE_ITEM_CNT" val="2"/>
  <p:tag name="KSO_WM_SLIDE_INDEX" val="12"/>
  <p:tag name="KSO_WM_SLIDE_SIZE" val="863.821*331.194"/>
  <p:tag name="KSO_WM_SLIDE_POSITION" val="47.928*160.9"/>
  <p:tag name="KSO_WM_DIAGRAM_GROUP_CODE" val="l1-2"/>
  <p:tag name="KSO_WM_SLIDE_DIAGTYPE" val="l"/>
  <p:tag name="KSO_WM_TAG_VERSION" val="1.0"/>
  <p:tag name="KSO_WM_BEAUTIFY_FLAG" val="#wm#"/>
  <p:tag name="KSO_WM_TEMPLATE_CATEGORY" val="custom"/>
  <p:tag name="KSO_WM_TEMPLATE_INDEX" val="20204732"/>
  <p:tag name="KSO_WM_SLIDE_LAYOUT" val="a_i_z_l"/>
  <p:tag name="KSO_WM_SLIDE_LAYOUT_CNT" val="1_1_2_1"/>
  <p:tag name="KSO_WM_SPECIAL_SOURCE" val="bdnull"/>
</p:tagLst>
</file>

<file path=ppt/tags/tag329.xml><?xml version="1.0" encoding="utf-8"?>
<p:tagLst xmlns:p="http://schemas.openxmlformats.org/presentationml/2006/main">
  <p:tag name="KSO_WM_SLIDE_BACKGROUND_TYPE" val="frame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SUBTYPE" val="h"/>
  <p:tag name="KSO_WM_UNIT_TYPE" val="i"/>
  <p:tag name="KSO_WM_UNIT_INDEX" val="1"/>
  <p:tag name="KSO_WM_UNIT_ID" val="custom20204732_12*i*1"/>
  <p:tag name="KSO_WM_TEMPLATE_CATEGORY" val="custom"/>
  <p:tag name="KSO_WM_TEMPLATE_INDEX" val="20204732"/>
  <p:tag name="KSO_WM_UNIT_BK_DARK_LIGHT" val="2"/>
  <p:tag name="KSO_WM_UNIT_LAYERLEVEL" val="1"/>
  <p:tag name="KSO_WM_TAG_VERSION" val="1.0"/>
  <p:tag name="KSO_WM_BEAUTIFY_FLAG" val="#wm#"/>
  <p:tag name="KSO_WM_UNIT_FILL_FORE_SCHEMECOLOR_INDEX" val="1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0.xml><?xml version="1.0" encoding="utf-8"?>
<p:tagLst xmlns:p="http://schemas.openxmlformats.org/presentationml/2006/main">
  <p:tag name="KSO_WM_SLIDE_BACKGROUND_TYPE" val="frame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i"/>
  <p:tag name="KSO_WM_UNIT_INDEX" val="1"/>
  <p:tag name="KSO_WM_UNIT_ID" val="custom20204732_12*i*1"/>
  <p:tag name="KSO_WM_TEMPLATE_CATEGORY" val="custom"/>
  <p:tag name="KSO_WM_TEMPLATE_INDEX" val="20204732"/>
  <p:tag name="KSO_WM_UNIT_LAYERLEVEL" val="1"/>
  <p:tag name="KSO_WM_TAG_VERSION" val="1.0"/>
  <p:tag name="KSO_WM_BEAUTIFY_FLAG" val="#wm#"/>
  <p:tag name="KSO_WM_UNIT_USESOURCEFORMAT_APPLY" val="1"/>
</p:tagLst>
</file>

<file path=ppt/tags/tag331.xml><?xml version="1.0" encoding="utf-8"?>
<p:tagLst xmlns:p="http://schemas.openxmlformats.org/presentationml/2006/main">
  <p:tag name="KSO_WM_SLIDE_BACKGROUND_TYPE" val="frame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i"/>
  <p:tag name="KSO_WM_UNIT_INDEX" val="2"/>
  <p:tag name="KSO_WM_UNIT_ID" val="custom20204732_12*i*2"/>
  <p:tag name="KSO_WM_TEMPLATE_CATEGORY" val="custom"/>
  <p:tag name="KSO_WM_TEMPLATE_INDEX" val="20204732"/>
  <p:tag name="KSO_WM_UNIT_LAYERLEVEL" val="1"/>
  <p:tag name="KSO_WM_TAG_VERSION" val="1.0"/>
  <p:tag name="KSO_WM_BEAUTIFY_FLAG" val="#wm#"/>
  <p:tag name="KSO_WM_UNIT_USESOURCEFORMAT_APPLY" val="1"/>
</p:tagLst>
</file>

<file path=ppt/tags/tag332.xml><?xml version="1.0" encoding="utf-8"?>
<p:tagLst xmlns:p="http://schemas.openxmlformats.org/presentationml/2006/main">
  <p:tag name="KSO_WM_UNIT_BLOCK" val="0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z"/>
  <p:tag name="KSO_WM_UNIT_INDEX" val="1"/>
  <p:tag name="KSO_WM_UNIT_ID" val="custom20204732_12*z*1"/>
  <p:tag name="KSO_WM_TEMPLATE_CATEGORY" val="custom"/>
  <p:tag name="KSO_WM_TEMPLATE_INDEX" val="20204732"/>
  <p:tag name="KSO_WM_UNIT_LAYERLEVEL" val="1"/>
  <p:tag name="KSO_WM_TAG_VERSION" val="1.0"/>
  <p:tag name="KSO_WM_BEAUTIFY_FLAG" val="#wm#"/>
  <p:tag name="KSO_WM_UNIT_LINE_FORE_SCHEMECOLOR_INDEX" val="14"/>
  <p:tag name="KSO_WM_UNIT_LINE_FILL_TYPE" val="2"/>
  <p:tag name="KSO_WM_UNIT_USESOURCEFORMAT_APPLY" val="1"/>
</p:tagLst>
</file>

<file path=ppt/tags/tag333.xml><?xml version="1.0" encoding="utf-8"?>
<p:tagLst xmlns:p="http://schemas.openxmlformats.org/presentationml/2006/main">
  <p:tag name="KSO_WM_UNIT_BLOCK" val="0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z"/>
  <p:tag name="KSO_WM_UNIT_INDEX" val="2"/>
  <p:tag name="KSO_WM_UNIT_ID" val="custom20204732_12*z*2"/>
  <p:tag name="KSO_WM_TEMPLATE_CATEGORY" val="custom"/>
  <p:tag name="KSO_WM_TEMPLATE_INDEX" val="20204732"/>
  <p:tag name="KSO_WM_UNIT_LAYERLEVEL" val="1"/>
  <p:tag name="KSO_WM_TAG_VERSION" val="1.0"/>
  <p:tag name="KSO_WM_BEAUTIFY_FLAG" val="#wm#"/>
  <p:tag name="KSO_WM_UNIT_LINE_FORE_SCHEMECOLOR_INDEX" val="14"/>
  <p:tag name="KSO_WM_UNIT_LINE_FILL_TYPE" val="2"/>
  <p:tag name="KSO_WM_UNIT_USESOURCEFORMAT_APPLY" val="1"/>
</p:tagLst>
</file>

<file path=ppt/tags/tag334.xml><?xml version="1.0" encoding="utf-8"?>
<p:tagLst xmlns:p="http://schemas.openxmlformats.org/presentationml/2006/main">
  <p:tag name="KSO_WM_SLIDE_LAYOUT_INFO" val="{&quot;direction&quot;:0,&quot;horizontalAlign&quot;:-1,&quot;verticalAlign&quot;:-1,&quot;type&quot;:0,&quot;diagramDirection&quot;:0,&quot;canSetOverLayout&quot;:0,&quot;isOverLayout&quot;:0,&quot;margin&quot;:{&quot;left&quot;:1.69,&quot;top&quot;:1.69,&quot;right&quot;:1.69,&quot;bottom&quot;:1.69},&quot;edge&quot;:{&quot;left&quot;:true,&quot;top&quot;:true,&quot;right&quot;:true,&quot;bottom&quot;:true},&quot;backgroundInfo&quot;:[{&quot;type&quot;:&quot;general&quot;,&quot;left&quot;:0.0,&quot;top&quot;:0.0,&quot;right&quot;:0.0,&quot;bottom&quot;:0.0,&quot;leftAbs&quot;:false,&quot;topAbs&quot;:false,&quot;rightAbs&quot;:false,&quot;bottomAbs&quot;:false},{&quot;type&quot;:&quot;frame&quot;,&quot;left&quot;:0.0,&quot;top&quot;:0.0,&quot;right&quot;:0.0,&quot;bottom&quot;:0.0,&quot;leftAbs&quot;:false,&quot;topAbs&quot;:false,&quot;rightAbs&quot;:false,&quot;bottomAbs&quot;:false}]}"/>
  <p:tag name="KSO_WM_SLIDE_BACKGROUND" val="[&quot;general&quot;,&quot;frame&quot;]"/>
  <p:tag name="KSO_WM_SLIDE_RATIO" val="1.777778"/>
  <p:tag name="KSO_WM_SLIDE_ID" val="custom20204732_12"/>
  <p:tag name="KSO_WM_TEMPLATE_SUBCATEGORY" val="0"/>
  <p:tag name="KSO_WM_TEMPLATE_MASTER_TYPE" val="1"/>
  <p:tag name="KSO_WM_TEMPLATE_COLOR_TYPE" val="1"/>
  <p:tag name="KSO_WM_SLIDE_TYPE" val="text"/>
  <p:tag name="KSO_WM_SLIDE_SUBTYPE" val="diag"/>
  <p:tag name="KSO_WM_SLIDE_ITEM_CNT" val="2"/>
  <p:tag name="KSO_WM_SLIDE_INDEX" val="12"/>
  <p:tag name="KSO_WM_SLIDE_SIZE" val="863.821*331.194"/>
  <p:tag name="KSO_WM_SLIDE_POSITION" val="47.928*160.9"/>
  <p:tag name="KSO_WM_DIAGRAM_GROUP_CODE" val="l1-2"/>
  <p:tag name="KSO_WM_SLIDE_DIAGTYPE" val="l"/>
  <p:tag name="KSO_WM_TAG_VERSION" val="1.0"/>
  <p:tag name="KSO_WM_BEAUTIFY_FLAG" val="#wm#"/>
  <p:tag name="KSO_WM_TEMPLATE_CATEGORY" val="custom"/>
  <p:tag name="KSO_WM_TEMPLATE_INDEX" val="20204732"/>
  <p:tag name="KSO_WM_SLIDE_LAYOUT" val="a_i_z_l"/>
  <p:tag name="KSO_WM_SLIDE_LAYOUT_CNT" val="1_1_2_1"/>
  <p:tag name="KSO_WM_SPECIAL_SOURCE" val="bdnull"/>
</p:tagLst>
</file>

<file path=ppt/tags/tag335.xml><?xml version="1.0" encoding="utf-8"?>
<p:tagLst xmlns:p="http://schemas.openxmlformats.org/presentationml/2006/main">
  <p:tag name="KSO_WM_UNIT_TABLE_BEAUTIFY" val="smartTable{eeb11b16-745d-4a2b-a405-1e46fff2cc9f}"/>
  <p:tag name="TABLE_ENDDRAG_ORIGIN_RECT" val="849*434"/>
  <p:tag name="TABLE_ENDDRAG_RECT" val="57*72*849*434"/>
</p:tagLst>
</file>

<file path=ppt/tags/tag336.xml><?xml version="1.0" encoding="utf-8"?>
<p:tagLst xmlns:p="http://schemas.openxmlformats.org/presentationml/2006/main">
  <p:tag name="KSO_WM_SLIDE_ID" val="custom20200254_9"/>
  <p:tag name="KSO_WM_TEMPLATE_SUBCATEGORY" val="0"/>
  <p:tag name="KSO_WM_SLIDE_ITEM_CNT" val="0"/>
  <p:tag name="KSO_WM_SLIDE_INDEX" val="9"/>
  <p:tag name="KSO_WM_TAG_VERSION" val="1.0"/>
  <p:tag name="KSO_WM_BEAUTIFY_FLAG" val="#wm#"/>
  <p:tag name="KSO_WM_TEMPLATE_CATEGORY" val="custom"/>
  <p:tag name="KSO_WM_TEMPLATE_INDEX" val="20200254"/>
  <p:tag name="KSO_WM_SLIDE_TYPE" val="text"/>
  <p:tag name="KSO_WM_SLIDE_SUBTYPE" val="pureTxt"/>
  <p:tag name="KSO_WM_SLIDE_SIZE" val="758*343"/>
  <p:tag name="KSO_WM_SLIDE_POSITION" val="100*98"/>
  <p:tag name="KSO_WM_SLIDE_LAYOUT" val="a_f"/>
  <p:tag name="KSO_WM_SLIDE_LAYOUT_CNT" val="1_1"/>
  <p:tag name="KSO_WM_TEMPLATE_MASTER_TYPE" val="1"/>
  <p:tag name="KSO_WM_TEMPLATE_COLOR_TYPE" val="1"/>
  <p:tag name="KSO_WM_SPECIAL_SOURCE" val="bdnull"/>
</p:tagLst>
</file>

<file path=ppt/tags/tag337.xml><?xml version="1.0" encoding="utf-8"?>
<p:tagLst xmlns:p="http://schemas.openxmlformats.org/presentationml/2006/main">
  <p:tag name="KSO_WM_SLIDE_ID" val="custom20204732_4"/>
  <p:tag name="KSO_WM_TEMPLATE_SUBCATEGORY" val="0"/>
  <p:tag name="KSO_WM_TEMPLATE_MASTER_TYPE" val="1"/>
  <p:tag name="KSO_WM_TEMPLATE_COLOR_TYPE" val="1"/>
  <p:tag name="KSO_WM_SLIDE_TYPE" val="contents"/>
  <p:tag name="KSO_WM_SLIDE_SUBTYPE" val="diag"/>
  <p:tag name="KSO_WM_SLIDE_ITEM_CNT" val="4"/>
  <p:tag name="KSO_WM_SLIDE_INDEX" val="4"/>
  <p:tag name="KSO_WM_DIAGRAM_GROUP_CODE" val="l1-1"/>
  <p:tag name="KSO_WM_SLIDE_DIAGTYPE" val="l"/>
  <p:tag name="KSO_WM_TAG_VERSION" val="1.0"/>
  <p:tag name="KSO_WM_BEAUTIFY_FLAG" val="#wm#"/>
  <p:tag name="KSO_WM_TEMPLATE_CATEGORY" val="custom"/>
  <p:tag name="KSO_WM_TEMPLATE_INDEX" val="20204732"/>
  <p:tag name="KSO_WM_SLIDE_LAYOUT" val="a_l"/>
  <p:tag name="KSO_WM_SLIDE_LAYOUT_CNT" val="1_1"/>
  <p:tag name="KSO_WM_SPECIAL_SOURCE" val="bdnull"/>
</p:tagLst>
</file>

<file path=ppt/tags/tag338.xml><?xml version="1.0" encoding="utf-8"?>
<p:tagLst xmlns:p="http://schemas.openxmlformats.org/presentationml/2006/main">
  <p:tag name="KSO_WM_SLIDE_ID" val="custom20204732_4"/>
  <p:tag name="KSO_WM_TEMPLATE_SUBCATEGORY" val="0"/>
  <p:tag name="KSO_WM_TEMPLATE_MASTER_TYPE" val="1"/>
  <p:tag name="KSO_WM_TEMPLATE_COLOR_TYPE" val="1"/>
  <p:tag name="KSO_WM_SLIDE_TYPE" val="contents"/>
  <p:tag name="KSO_WM_SLIDE_SUBTYPE" val="diag"/>
  <p:tag name="KSO_WM_SLIDE_ITEM_CNT" val="4"/>
  <p:tag name="KSO_WM_SLIDE_INDEX" val="4"/>
  <p:tag name="KSO_WM_DIAGRAM_GROUP_CODE" val="l1-1"/>
  <p:tag name="KSO_WM_SLIDE_DIAGTYPE" val="l"/>
  <p:tag name="KSO_WM_TAG_VERSION" val="1.0"/>
  <p:tag name="KSO_WM_BEAUTIFY_FLAG" val="#wm#"/>
  <p:tag name="KSO_WM_TEMPLATE_CATEGORY" val="custom"/>
  <p:tag name="KSO_WM_TEMPLATE_INDEX" val="20204732"/>
  <p:tag name="KSO_WM_SLIDE_LAYOUT" val="a_l"/>
  <p:tag name="KSO_WM_SLIDE_LAYOUT_CNT" val="1_1"/>
  <p:tag name="KSO_WM_SPECIAL_SOURCE" val="bdnull"/>
</p:tagLst>
</file>

<file path=ppt/tags/tag339.xml><?xml version="1.0" encoding="utf-8"?>
<p:tagLst xmlns:p="http://schemas.openxmlformats.org/presentationml/2006/main">
  <p:tag name="KSO_WM_SLIDE_BACKGROUND_TYPE" val="topBottom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custom20204732_9*i*1"/>
  <p:tag name="KSO_WM_TEMPLATE_CATEGORY" val="custom"/>
  <p:tag name="KSO_WM_TEMPLATE_INDEX" val="20204732"/>
  <p:tag name="KSO_WM_UNIT_BK_DARK_LIGHT" val="2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0.xml><?xml version="1.0" encoding="utf-8"?>
<p:tagLst xmlns:p="http://schemas.openxmlformats.org/presentationml/2006/main">
  <p:tag name="KSO_WM_SLIDE_BACKGROUND_TYPE" val="topBottom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04732_9*i*1"/>
  <p:tag name="KSO_WM_TEMPLATE_CATEGORY" val="custom"/>
  <p:tag name="KSO_WM_TEMPLATE_INDEX" val="20204732"/>
  <p:tag name="KSO_WM_UNIT_LAYERLEVEL" val="1"/>
  <p:tag name="KSO_WM_TAG_VERSION" val="1.0"/>
  <p:tag name="KSO_WM_BEAUTIFY_FLAG" val="#wm#"/>
</p:tagLst>
</file>

<file path=ppt/tags/tag341.xml><?xml version="1.0" encoding="utf-8"?>
<p:tagLst xmlns:p="http://schemas.openxmlformats.org/presentationml/2006/main">
  <p:tag name="KSO_WM_SLIDE_BACKGROUND_TYPE" val="topBottom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04732_9*i*2"/>
  <p:tag name="KSO_WM_TEMPLATE_CATEGORY" val="custom"/>
  <p:tag name="KSO_WM_TEMPLATE_INDEX" val="20204732"/>
  <p:tag name="KSO_WM_UNIT_LAYERLEVEL" val="1"/>
  <p:tag name="KSO_WM_TAG_VERSION" val="1.0"/>
  <p:tag name="KSO_WM_BEAUTIFY_FLAG" val="#wm#"/>
</p:tagLst>
</file>

<file path=ppt/tags/tag342.xml><?xml version="1.0" encoding="utf-8"?>
<p:tagLst xmlns:p="http://schemas.openxmlformats.org/presentationml/2006/main">
  <p:tag name="KSO_WM_SLIDE_LAYOUT_INFO" val="{&quot;direction&quot;:0,&quot;horizontalAlign&quot;:-1,&quot;verticalAlign&quot;:-1,&quot;type&quot;:0,&quot;diagramDirection&quot;:0,&quot;canSetOverLayout&quot;:0,&quot;isOverLayout&quot;:0,&quot;margin&quot;:{&quot;left&quot;:1.69,&quot;top&quot;:1.69,&quot;right&quot;:1.69,&quot;bottom&quot;:1.69},&quot;edge&quot;:{&quot;left&quot;:true,&quot;top&quot;:true,&quot;right&quot;:true,&quot;bottom&quot;:true},&quot;backgroundInfo&quot;:[{&quot;type&quot;:&quot;topBottom&quot;,&quot;left&quot;:0.0,&quot;top&quot;:0.0,&quot;right&quot;:0.0,&quot;bottom&quot;:0.0,&quot;leftAbs&quot;:false,&quot;topAbs&quot;:false,&quot;rightAbs&quot;:false,&quot;bottomAbs&quot;:false}]}"/>
  <p:tag name="KSO_WM_SLIDE_BACKGROUND" val="[&quot;topBottom&quot;]"/>
  <p:tag name="KSO_WM_SLIDE_RATIO" val="1.777778"/>
  <p:tag name="KSO_WM_SLIDE_ID" val="custom20204732_9"/>
  <p:tag name="KSO_WM_TEMPLATE_SUBCATEGORY" val="0"/>
  <p:tag name="KSO_WM_TEMPLATE_MASTER_TYPE" val="1"/>
  <p:tag name="KSO_WM_TEMPLATE_COLOR_TYPE" val="1"/>
  <p:tag name="KSO_WM_SLIDE_TYPE" val="text"/>
  <p:tag name="KSO_WM_SLIDE_SUBTYPE" val="picTxt"/>
  <p:tag name="KSO_WM_SLIDE_ITEM_CNT" val="0"/>
  <p:tag name="KSO_WM_SLIDE_INDEX" val="9"/>
  <p:tag name="KSO_WM_SLIDE_SIZE" val="960*491"/>
  <p:tag name="KSO_WM_SLIDE_POSITION" val="0*0"/>
  <p:tag name="KSO_WM_TAG_VERSION" val="1.0"/>
  <p:tag name="KSO_WM_BEAUTIFY_FLAG" val="#wm#"/>
  <p:tag name="KSO_WM_TEMPLATE_CATEGORY" val="custom"/>
  <p:tag name="KSO_WM_TEMPLATE_INDEX" val="20204732"/>
  <p:tag name="KSO_WM_SLIDE_LAYOUT" val="a_d_i"/>
  <p:tag name="KSO_WM_SLIDE_LAYOUT_CNT" val="1_1_1"/>
  <p:tag name="KSO_WM_SPECIAL_SOURCE" val="bdnull"/>
</p:tagLst>
</file>

<file path=ppt/tags/tag343.xml><?xml version="1.0" encoding="utf-8"?>
<p:tagLst xmlns:p="http://schemas.openxmlformats.org/presentationml/2006/main">
  <p:tag name="KSO_WM_SLIDE_ID" val="custom20200254_4"/>
  <p:tag name="KSO_WM_TEMPLATE_SUBCATEGORY" val="0"/>
  <p:tag name="KSO_WM_SLIDE_TYPE" val="contents"/>
  <p:tag name="KSO_WM_SLIDE_SUBTYPE" val="diag"/>
  <p:tag name="KSO_WM_SLIDE_ITEM_CNT" val="4"/>
  <p:tag name="KSO_WM_SLIDE_INDEX" val="4"/>
  <p:tag name="KSO_WM_DIAGRAM_GROUP_CODE" val="l1-1"/>
  <p:tag name="KSO_WM_SLIDE_DIAGTYPE" val="l"/>
  <p:tag name="KSO_WM_TAG_VERSION" val="1.0"/>
  <p:tag name="KSO_WM_BEAUTIFY_FLAG" val="#wm#"/>
  <p:tag name="KSO_WM_TEMPLATE_CATEGORY" val="custom"/>
  <p:tag name="KSO_WM_TEMPLATE_INDEX" val="20200254"/>
  <p:tag name="KSO_WM_SLIDE_LAYOUT" val="a_l"/>
  <p:tag name="KSO_WM_SLIDE_LAYOUT_CNT" val="1_1"/>
  <p:tag name="KSO_WM_TEMPLATE_MASTER_TYPE" val="1"/>
  <p:tag name="KSO_WM_TEMPLATE_COLOR_TYPE" val="1"/>
  <p:tag name="KSO_WM_SPECIAL_SOURCE" val="bdnull"/>
</p:tagLst>
</file>

<file path=ppt/tags/tag3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0254_10*a*1"/>
  <p:tag name="KSO_WM_TEMPLATE_CATEGORY" val="custom"/>
  <p:tag name="KSO_WM_TEMPLATE_INDEX" val="20200254"/>
  <p:tag name="KSO_WM_UNIT_LAYERLEVEL" val="1"/>
  <p:tag name="KSO_WM_TAG_VERSION" val="1.0"/>
  <p:tag name="KSO_WM_BEAUTIFY_FLAG" val="#wm#"/>
  <p:tag name="KSO_WM_UNIT_ISCONTENTSTITLE" val="0"/>
  <p:tag name="KSO_WM_UNIT_PRESET_TEXT" val="单击此处添加标题"/>
  <p:tag name="KSO_WM_UNIT_NOCLEAR" val="0"/>
  <p:tag name="KSO_WM_UNIT_VALUE" val="10"/>
  <p:tag name="KSO_WM_UNIT_TYPE" val="a"/>
  <p:tag name="KSO_WM_UNIT_INDEX" val="1"/>
  <p:tag name="KSO_WM_UNIT_ISNUMDGMTITLE" val="0"/>
</p:tagLst>
</file>

<file path=ppt/tags/tag345.xml><?xml version="1.0" encoding="utf-8"?>
<p:tagLst xmlns:p="http://schemas.openxmlformats.org/presentationml/2006/main">
  <p:tag name="KSO_WM_SLIDE_ID" val="custom20204732_4"/>
  <p:tag name="KSO_WM_TEMPLATE_SUBCATEGORY" val="0"/>
  <p:tag name="KSO_WM_TEMPLATE_MASTER_TYPE" val="1"/>
  <p:tag name="KSO_WM_TEMPLATE_COLOR_TYPE" val="1"/>
  <p:tag name="KSO_WM_SLIDE_TYPE" val="contents"/>
  <p:tag name="KSO_WM_SLIDE_SUBTYPE" val="diag"/>
  <p:tag name="KSO_WM_SLIDE_ITEM_CNT" val="4"/>
  <p:tag name="KSO_WM_SLIDE_INDEX" val="4"/>
  <p:tag name="KSO_WM_DIAGRAM_GROUP_CODE" val="l1-1"/>
  <p:tag name="KSO_WM_SLIDE_DIAGTYPE" val="l"/>
  <p:tag name="KSO_WM_TAG_VERSION" val="1.0"/>
  <p:tag name="KSO_WM_BEAUTIFY_FLAG" val="#wm#"/>
  <p:tag name="KSO_WM_TEMPLATE_CATEGORY" val="custom"/>
  <p:tag name="KSO_WM_TEMPLATE_INDEX" val="20204732"/>
  <p:tag name="KSO_WM_SLIDE_LAYOUT" val="a_l"/>
  <p:tag name="KSO_WM_SLIDE_LAYOUT_CNT" val="1_1"/>
  <p:tag name="KSO_WM_SPECIAL_SOURCE" val="bdnull"/>
</p:tagLst>
</file>

<file path=ppt/tags/tag346.xml><?xml version="1.0" encoding="utf-8"?>
<p:tagLst xmlns:p="http://schemas.openxmlformats.org/presentationml/2006/main">
  <p:tag name="KSO_WM_SLIDE_ID" val="custom20200254_9"/>
  <p:tag name="KSO_WM_TEMPLATE_SUBCATEGORY" val="0"/>
  <p:tag name="KSO_WM_SLIDE_ITEM_CNT" val="0"/>
  <p:tag name="KSO_WM_SLIDE_INDEX" val="9"/>
  <p:tag name="KSO_WM_TAG_VERSION" val="1.0"/>
  <p:tag name="KSO_WM_BEAUTIFY_FLAG" val="#wm#"/>
  <p:tag name="KSO_WM_TEMPLATE_CATEGORY" val="custom"/>
  <p:tag name="KSO_WM_TEMPLATE_INDEX" val="20200254"/>
  <p:tag name="KSO_WM_SLIDE_TYPE" val="text"/>
  <p:tag name="KSO_WM_SLIDE_SUBTYPE" val="pureTxt"/>
  <p:tag name="KSO_WM_SLIDE_SIZE" val="758*343"/>
  <p:tag name="KSO_WM_SLIDE_POSITION" val="100*98"/>
  <p:tag name="KSO_WM_SLIDE_LAYOUT" val="a_f"/>
  <p:tag name="KSO_WM_SLIDE_LAYOUT_CNT" val="1_1"/>
  <p:tag name="KSO_WM_TEMPLATE_MASTER_TYPE" val="1"/>
  <p:tag name="KSO_WM_TEMPLATE_COLOR_TYPE" val="1"/>
  <p:tag name="KSO_WM_SPECIAL_SOURCE" val="bdnull"/>
</p:tagLst>
</file>

<file path=ppt/tags/tag347.xml><?xml version="1.0" encoding="utf-8"?>
<p:tagLst xmlns:p="http://schemas.openxmlformats.org/presentationml/2006/main">
  <p:tag name="KSO_WM_SLIDE_ID" val="custom20200254_9"/>
  <p:tag name="KSO_WM_TEMPLATE_SUBCATEGORY" val="0"/>
  <p:tag name="KSO_WM_SLIDE_ITEM_CNT" val="0"/>
  <p:tag name="KSO_WM_SLIDE_INDEX" val="9"/>
  <p:tag name="KSO_WM_TAG_VERSION" val="1.0"/>
  <p:tag name="KSO_WM_BEAUTIFY_FLAG" val="#wm#"/>
  <p:tag name="KSO_WM_TEMPLATE_CATEGORY" val="custom"/>
  <p:tag name="KSO_WM_TEMPLATE_INDEX" val="20200254"/>
  <p:tag name="KSO_WM_SLIDE_TYPE" val="text"/>
  <p:tag name="KSO_WM_SLIDE_SUBTYPE" val="pureTxt"/>
  <p:tag name="KSO_WM_SLIDE_SIZE" val="758*343"/>
  <p:tag name="KSO_WM_SLIDE_POSITION" val="100*98"/>
  <p:tag name="KSO_WM_SLIDE_LAYOUT" val="a_f"/>
  <p:tag name="KSO_WM_SLIDE_LAYOUT_CNT" val="1_1"/>
  <p:tag name="KSO_WM_TEMPLATE_MASTER_TYPE" val="1"/>
  <p:tag name="KSO_WM_TEMPLATE_COLOR_TYPE" val="1"/>
  <p:tag name="KSO_WM_SPECIAL_SOURCE" val="bdnull"/>
</p:tagLst>
</file>

<file path=ppt/tags/tag348.xml><?xml version="1.0" encoding="utf-8"?>
<p:tagLst xmlns:p="http://schemas.openxmlformats.org/presentationml/2006/main">
  <p:tag name="KSO_WM_SLIDE_ID" val="custom20200254_4"/>
  <p:tag name="KSO_WM_TEMPLATE_SUBCATEGORY" val="0"/>
  <p:tag name="KSO_WM_SLIDE_TYPE" val="contents"/>
  <p:tag name="KSO_WM_SLIDE_SUBTYPE" val="diag"/>
  <p:tag name="KSO_WM_SLIDE_ITEM_CNT" val="4"/>
  <p:tag name="KSO_WM_SLIDE_INDEX" val="4"/>
  <p:tag name="KSO_WM_DIAGRAM_GROUP_CODE" val="l1-1"/>
  <p:tag name="KSO_WM_SLIDE_DIAGTYPE" val="l"/>
  <p:tag name="KSO_WM_TAG_VERSION" val="1.0"/>
  <p:tag name="KSO_WM_BEAUTIFY_FLAG" val="#wm#"/>
  <p:tag name="KSO_WM_TEMPLATE_CATEGORY" val="custom"/>
  <p:tag name="KSO_WM_TEMPLATE_INDEX" val="20200254"/>
  <p:tag name="KSO_WM_SLIDE_LAYOUT" val="a_l"/>
  <p:tag name="KSO_WM_SLIDE_LAYOUT_CNT" val="1_1"/>
  <p:tag name="KSO_WM_TEMPLATE_MASTER_TYPE" val="1"/>
  <p:tag name="KSO_WM_TEMPLATE_COLOR_TYPE" val="1"/>
  <p:tag name="KSO_WM_SPECIAL_SOURCE" val="bdnull"/>
</p:tagLst>
</file>

<file path=ppt/tags/tag349.xml><?xml version="1.0" encoding="utf-8"?>
<p:tagLst xmlns:p="http://schemas.openxmlformats.org/presentationml/2006/main">
  <p:tag name="KSO_WM_SLIDE_ID" val="custom20200254_4"/>
  <p:tag name="KSO_WM_TEMPLATE_SUBCATEGORY" val="0"/>
  <p:tag name="KSO_WM_SLIDE_TYPE" val="contents"/>
  <p:tag name="KSO_WM_SLIDE_SUBTYPE" val="diag"/>
  <p:tag name="KSO_WM_SLIDE_ITEM_CNT" val="4"/>
  <p:tag name="KSO_WM_SLIDE_INDEX" val="4"/>
  <p:tag name="KSO_WM_DIAGRAM_GROUP_CODE" val="l1-1"/>
  <p:tag name="KSO_WM_SLIDE_DIAGTYPE" val="l"/>
  <p:tag name="KSO_WM_TAG_VERSION" val="1.0"/>
  <p:tag name="KSO_WM_BEAUTIFY_FLAG" val="#wm#"/>
  <p:tag name="KSO_WM_TEMPLATE_CATEGORY" val="custom"/>
  <p:tag name="KSO_WM_TEMPLATE_INDEX" val="20200254"/>
  <p:tag name="KSO_WM_SLIDE_LAYOUT" val="a_l"/>
  <p:tag name="KSO_WM_SLIDE_LAYOUT_CNT" val="1_1"/>
  <p:tag name="KSO_WM_TEMPLATE_MASTER_TYPE" val="1"/>
  <p:tag name="KSO_WM_TEMPLATE_COLOR_TYPE" val="1"/>
  <p:tag name="KSO_WM_SPECIAL_SOURCE" val="bdnull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0.xml><?xml version="1.0" encoding="utf-8"?>
<p:tagLst xmlns:p="http://schemas.openxmlformats.org/presentationml/2006/main">
  <p:tag name="KSO_WM_UNIT_ISCONTENTSTITLE" val="0"/>
  <p:tag name="KSO_WM_UNIT_NOCLEAR" val="1"/>
  <p:tag name="KSO_WM_UNIT_VALUE" val="5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0254_15*a*1"/>
  <p:tag name="KSO_WM_TEMPLATE_CATEGORY" val="custom"/>
  <p:tag name="KSO_WM_TEMPLATE_INDEX" val="20200254"/>
  <p:tag name="KSO_WM_UNIT_LAYERLEVEL" val="1"/>
  <p:tag name="KSO_WM_TAG_VERSION" val="1.0"/>
  <p:tag name="KSO_WM_BEAUTIFY_FLAG" val="#wm#"/>
  <p:tag name="KSO_WM_UNIT_PRESET_TEXT" val="感谢观看"/>
  <p:tag name="KSO_WM_UNIT_ISNUMDGMTITLE" val="0"/>
</p:tagLst>
</file>

<file path=ppt/tags/tag351.xml><?xml version="1.0" encoding="utf-8"?>
<p:tagLst xmlns:p="http://schemas.openxmlformats.org/presentationml/2006/main">
  <p:tag name="KSO_WM_SLIDE_ID" val="custom20200254_15"/>
  <p:tag name="KSO_WM_TEMPLATE_SUBCATEGORY" val="0"/>
  <p:tag name="KSO_WM_SLIDE_TYPE" val="endPage"/>
  <p:tag name="KSO_WM_SLIDE_SUBTYPE" val="pureTxt"/>
  <p:tag name="KSO_WM_SLIDE_ITEM_CNT" val="0"/>
  <p:tag name="KSO_WM_SLIDE_INDEX" val="15"/>
  <p:tag name="KSO_WM_TAG_VERSION" val="1.0"/>
  <p:tag name="KSO_WM_BEAUTIFY_FLAG" val="#wm#"/>
  <p:tag name="KSO_WM_TEMPLATE_CATEGORY" val="custom"/>
  <p:tag name="KSO_WM_TEMPLATE_INDEX" val="20200254"/>
  <p:tag name="KSO_WM_SLIDE_LAYOUT" val="a_b"/>
  <p:tag name="KSO_WM_SLIDE_LAYOUT_CNT" val="1_1"/>
  <p:tag name="KSO_WM_TEMPLATE_MASTER_TYPE" val="1"/>
  <p:tag name="KSO_WM_TEMPLATE_COLOR_TYPE" val="1"/>
  <p:tag name="KSO_WM_SPECIAL_SOURCE" val="bdnull"/>
</p:tagLst>
</file>

<file path=ppt/tags/tag352.xml><?xml version="1.0" encoding="utf-8"?>
<p:tagLst xmlns:p="http://schemas.openxmlformats.org/presentationml/2006/main">
  <p:tag name="KSO_DOCER_TEMPLATE_OPEN_ONCE_MARK" val="1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3*i*1"/>
  <p:tag name="KSO_WM_UNIT_BK_DARK_LIGHT" val="2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4*i*1"/>
  <p:tag name="KSO_WM_UNIT_BK_DARK_LIGHT" val="2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5*i*1"/>
  <p:tag name="KSO_WM_UNIT_BK_DARK_LIGHT" val="2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1_Office 主题​​">
  <a:themeElements>
    <a:clrScheme name="WPS主题色">
      <a:dk1>
        <a:srgbClr val="000000"/>
      </a:dk1>
      <a:lt1>
        <a:srgbClr val="FFFFFF"/>
      </a:lt1>
      <a:dk2>
        <a:srgbClr val="EFEDEA"/>
      </a:dk2>
      <a:lt2>
        <a:srgbClr val="FCFCFB"/>
      </a:lt2>
      <a:accent1>
        <a:srgbClr val="C3984F"/>
      </a:accent1>
      <a:accent2>
        <a:srgbClr val="9BA457"/>
      </a:accent2>
      <a:accent3>
        <a:srgbClr val="79AD68"/>
      </a:accent3>
      <a:accent4>
        <a:srgbClr val="5FB383"/>
      </a:accent4>
      <a:accent5>
        <a:srgbClr val="51B6A2"/>
      </a:accent5>
      <a:accent6>
        <a:srgbClr val="4FB5C1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自定义 11">
      <a:dk1>
        <a:srgbClr val="000000"/>
      </a:dk1>
      <a:lt1>
        <a:srgbClr val="FFFFFF"/>
      </a:lt1>
      <a:dk2>
        <a:srgbClr val="F4EEE4"/>
      </a:dk2>
      <a:lt2>
        <a:srgbClr val="F5F4F2"/>
      </a:lt2>
      <a:accent1>
        <a:srgbClr val="BFA16B"/>
      </a:accent1>
      <a:accent2>
        <a:srgbClr val="ADB563"/>
      </a:accent2>
      <a:accent3>
        <a:srgbClr val="87AE6A"/>
      </a:accent3>
      <a:accent4>
        <a:srgbClr val="60A463"/>
      </a:accent4>
      <a:accent5>
        <a:srgbClr val="5DA784"/>
      </a:accent5>
      <a:accent6>
        <a:srgbClr val="559B91"/>
      </a:accent6>
      <a:hlink>
        <a:srgbClr val="4B5CC4"/>
      </a:hlink>
      <a:folHlink>
        <a:srgbClr val="725E82"/>
      </a:folHlink>
    </a:clrScheme>
    <a:fontScheme name="中国风">
      <a:majorFont>
        <a:latin typeface="隶书"/>
        <a:ea typeface="汉仪尚巍手书W"/>
        <a:cs typeface=""/>
      </a:majorFont>
      <a:minorFont>
        <a:latin typeface="隶书"/>
        <a:ea typeface="隶书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4508</Words>
  <Application>WPS 演示</Application>
  <PresentationFormat>宽屏</PresentationFormat>
  <Paragraphs>302</Paragraphs>
  <Slides>29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29</vt:i4>
      </vt:variant>
    </vt:vector>
  </HeadingPairs>
  <TitlesOfParts>
    <vt:vector size="47" baseType="lpstr">
      <vt:lpstr>Arial</vt:lpstr>
      <vt:lpstr>宋体</vt:lpstr>
      <vt:lpstr>Wingdings</vt:lpstr>
      <vt:lpstr>隶书</vt:lpstr>
      <vt:lpstr>微软雅黑</vt:lpstr>
      <vt:lpstr>汉仪尚巍手书W</vt:lpstr>
      <vt:lpstr>华文行楷</vt:lpstr>
      <vt:lpstr>Viner Hand ITC</vt:lpstr>
      <vt:lpstr>方正清刻本悦宋简体</vt:lpstr>
      <vt:lpstr>Comic Sans MS</vt:lpstr>
      <vt:lpstr>Times New Roman</vt:lpstr>
      <vt:lpstr>黑体</vt:lpstr>
      <vt:lpstr>Arial Unicode MS</vt:lpstr>
      <vt:lpstr>Calibri</vt:lpstr>
      <vt:lpstr>隶书</vt:lpstr>
      <vt:lpstr>Mongolian Baiti</vt:lpstr>
      <vt:lpstr>1_Office 主题​​</vt:lpstr>
      <vt:lpstr>2_Office 主题​​</vt:lpstr>
      <vt:lpstr>PowerPoint 演示文稿</vt:lpstr>
      <vt:lpstr>8AU6 Welcome  to the unit   Birdwatching</vt:lpstr>
      <vt:lpstr>PowerPoint 演示文稿</vt:lpstr>
      <vt:lpstr>PowerPoint 演示文稿</vt:lpstr>
      <vt:lpstr>PowerPoint 演示文稿</vt:lpstr>
      <vt:lpstr>PowerPoint 演示文稿</vt:lpstr>
      <vt:lpstr>Watch and answer: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Thanks for listening~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Chloe</cp:lastModifiedBy>
  <cp:revision>36</cp:revision>
  <dcterms:created xsi:type="dcterms:W3CDTF">2021-11-21T04:57:00Z</dcterms:created>
  <dcterms:modified xsi:type="dcterms:W3CDTF">2021-11-24T13:39:22Z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B6AAF92AEB504D1CBF74597275C7CE04</vt:lpwstr>
  </property>
  <property fmtid="{D5CDD505-2E9C-101B-9397-08002B2CF9AE}" pid="3" name="KSOProductBuildVer">
    <vt:lpwstr>2052-11.1.0.11115</vt:lpwstr>
  </property>
</Properties>
</file>