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362" r:id="rId5"/>
    <p:sldId id="360" r:id="rId6"/>
  </p:sldIdLst>
  <p:sldSz cx="12192000" cy="6858000"/>
  <p:notesSz cx="7103745" cy="10234295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6B43"/>
    <a:srgbClr val="339183"/>
    <a:srgbClr val="15BF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396" y="-1758"/>
      </p:cViewPr>
      <p:guideLst>
        <p:guide orient="horz" pos="2160"/>
        <p:guide pos="382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6B7D7-24F9-4490-B2DA-DD66701C2C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6B7D7-24F9-4490-B2DA-DD66701C2C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56B7D7-24F9-4490-B2DA-DD66701C2C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820528" y="64311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spd="slow" p14:dur="1500" advTm="3000"/>
    </mc:Choice>
    <mc:Fallback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.xml"/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tags" Target="../tags/tag4.xml"/><Relationship Id="rId4" Type="http://schemas.openxmlformats.org/officeDocument/2006/relationships/image" Target="../media/image6.png"/><Relationship Id="rId3" Type="http://schemas.openxmlformats.org/officeDocument/2006/relationships/tags" Target="../tags/tag3.xml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jpeg"/><Relationship Id="rId6" Type="http://schemas.openxmlformats.org/officeDocument/2006/relationships/image" Target="../media/image7.png"/><Relationship Id="rId5" Type="http://schemas.openxmlformats.org/officeDocument/2006/relationships/tags" Target="../tags/tag7.xml"/><Relationship Id="rId4" Type="http://schemas.openxmlformats.org/officeDocument/2006/relationships/image" Target="../media/image6.png"/><Relationship Id="rId3" Type="http://schemas.openxmlformats.org/officeDocument/2006/relationships/tags" Target="../tags/tag6.xml"/><Relationship Id="rId2" Type="http://schemas.openxmlformats.org/officeDocument/2006/relationships/image" Target="../media/image5.png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同侧圆角矩形 8"/>
          <p:cNvSpPr/>
          <p:nvPr/>
        </p:nvSpPr>
        <p:spPr>
          <a:xfrm>
            <a:off x="4837113" y="4420870"/>
            <a:ext cx="2517140" cy="2138680"/>
          </a:xfrm>
          <a:prstGeom prst="round2SameRect">
            <a:avLst/>
          </a:prstGeom>
          <a:solidFill>
            <a:srgbClr val="339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6"/>
          <p:cNvSpPr/>
          <p:nvPr/>
        </p:nvSpPr>
        <p:spPr>
          <a:xfrm>
            <a:off x="490855" y="5239385"/>
            <a:ext cx="1208405" cy="1179195"/>
          </a:xfrm>
          <a:prstGeom prst="roundRect">
            <a:avLst/>
          </a:prstGeom>
          <a:solidFill>
            <a:srgbClr val="339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/>
              <a:t>210</a:t>
            </a:r>
            <a:endParaRPr lang="en-US" altLang="zh-CN" sz="4400"/>
          </a:p>
        </p:txBody>
      </p:sp>
      <p:sp>
        <p:nvSpPr>
          <p:cNvPr id="6" name="圆角矩形 5"/>
          <p:cNvSpPr/>
          <p:nvPr/>
        </p:nvSpPr>
        <p:spPr>
          <a:xfrm>
            <a:off x="10475595" y="456565"/>
            <a:ext cx="1208405" cy="1179195"/>
          </a:xfrm>
          <a:prstGeom prst="roundRect">
            <a:avLst/>
          </a:prstGeom>
          <a:solidFill>
            <a:srgbClr val="3391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800"/>
              <a:t>26</a:t>
            </a:r>
            <a:endParaRPr lang="en-US" altLang="zh-CN" sz="4800"/>
          </a:p>
        </p:txBody>
      </p:sp>
      <p:sp>
        <p:nvSpPr>
          <p:cNvPr id="5" name="文本框 4"/>
          <p:cNvSpPr txBox="1"/>
          <p:nvPr/>
        </p:nvSpPr>
        <p:spPr>
          <a:xfrm>
            <a:off x="1866265" y="1032510"/>
            <a:ext cx="8571230" cy="230695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7200" dirty="0">
                <a:solidFill>
                  <a:srgbClr val="8D6B43"/>
                </a:solidFill>
                <a:latin typeface="方正姚体" panose="02010601030101010101" charset="-122"/>
                <a:ea typeface="方正姚体" panose="02010601030101010101" charset="-122"/>
              </a:rPr>
              <a:t>高三</a:t>
            </a:r>
            <a:r>
              <a:rPr lang="en-US" altLang="zh-CN" sz="7200" dirty="0">
                <a:solidFill>
                  <a:srgbClr val="8D6B43"/>
                </a:solidFill>
                <a:latin typeface="方正姚体" panose="02010601030101010101" charset="-122"/>
                <a:ea typeface="方正姚体" panose="02010601030101010101" charset="-122"/>
              </a:rPr>
              <a:t>8</a:t>
            </a:r>
            <a:r>
              <a:rPr lang="zh-CN" altLang="en-US" sz="7200" dirty="0">
                <a:solidFill>
                  <a:srgbClr val="8D6B43"/>
                </a:solidFill>
                <a:latin typeface="方正姚体" panose="02010601030101010101" charset="-122"/>
                <a:ea typeface="方正姚体" panose="02010601030101010101" charset="-122"/>
              </a:rPr>
              <a:t>班</a:t>
            </a:r>
            <a:endParaRPr lang="zh-CN" altLang="en-US" sz="7200" dirty="0">
              <a:solidFill>
                <a:srgbClr val="8D6B43"/>
              </a:solidFill>
              <a:latin typeface="方正姚体" panose="02010601030101010101" charset="-122"/>
              <a:ea typeface="方正姚体" panose="02010601030101010101" charset="-122"/>
            </a:endParaRPr>
          </a:p>
          <a:p>
            <a:pPr algn="ctr"/>
            <a:r>
              <a:rPr lang="zh-CN" altLang="en-US" sz="7200" dirty="0">
                <a:solidFill>
                  <a:srgbClr val="8D6B43"/>
                </a:solidFill>
                <a:latin typeface="方正姚体" panose="02010601030101010101" charset="-122"/>
                <a:ea typeface="方正姚体" panose="02010601030101010101" charset="-122"/>
              </a:rPr>
              <a:t>第十一周晨会</a:t>
            </a:r>
            <a:endParaRPr lang="zh-CN" altLang="en-US" sz="7200" dirty="0">
              <a:solidFill>
                <a:srgbClr val="8D6B43"/>
              </a:solidFill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918857" y="4083900"/>
            <a:ext cx="4731657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zh-CN" altLang="en-US" sz="1600" dirty="0">
              <a:solidFill>
                <a:srgbClr val="5CA78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" name="图片 15" descr="E:\素材\春\7ff96c0408d5f1ad90e6490e1fb39ea4.png7ff96c0408d5f1ad90e6490e1fb39ea4"/>
          <p:cNvPicPr>
            <a:picLocks noChangeAspect="1"/>
          </p:cNvPicPr>
          <p:nvPr/>
        </p:nvPicPr>
        <p:blipFill>
          <a:blip r:embed="rId1" cstate="screen"/>
          <a:srcRect/>
          <a:stretch>
            <a:fillRect/>
          </a:stretch>
        </p:blipFill>
        <p:spPr>
          <a:xfrm rot="540000" flipH="1">
            <a:off x="1903095" y="2613025"/>
            <a:ext cx="2900680" cy="2837180"/>
          </a:xfrm>
          <a:prstGeom prst="rect">
            <a:avLst/>
          </a:prstGeom>
        </p:spPr>
      </p:pic>
      <p:pic>
        <p:nvPicPr>
          <p:cNvPr id="18" name="图片 17" descr="E:\素材\春\7ff96c0408d5f1ad90e6490e1fb39ea4.png7ff96c0408d5f1ad90e6490e1fb39ea4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rot="21360000">
            <a:off x="7699375" y="2493010"/>
            <a:ext cx="2677160" cy="2946400"/>
          </a:xfrm>
          <a:prstGeom prst="rect">
            <a:avLst/>
          </a:prstGeom>
        </p:spPr>
      </p:pic>
      <p:pic>
        <p:nvPicPr>
          <p:cNvPr id="19" name="图片 18" descr="91a91957d94893cda4457f0efd2b5ba8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735195" y="4831715"/>
            <a:ext cx="2992755" cy="1586865"/>
          </a:xfrm>
          <a:prstGeom prst="rect">
            <a:avLst/>
          </a:prstGeom>
        </p:spPr>
      </p:pic>
      <p:sp useBgFill="1">
        <p:nvSpPr>
          <p:cNvPr id="34" name="任意多边形 33"/>
          <p:cNvSpPr/>
          <p:nvPr/>
        </p:nvSpPr>
        <p:spPr>
          <a:xfrm>
            <a:off x="682537" y="609527"/>
            <a:ext cx="1145910" cy="1952983"/>
          </a:xfrm>
          <a:custGeom>
            <a:avLst/>
            <a:gdLst>
              <a:gd name="connsiteX0" fmla="*/ 1689100 w 1727200"/>
              <a:gd name="connsiteY0" fmla="*/ 381000 h 2349500"/>
              <a:gd name="connsiteX1" fmla="*/ 1689100 w 1727200"/>
              <a:gd name="connsiteY1" fmla="*/ 0 h 2349500"/>
              <a:gd name="connsiteX2" fmla="*/ 0 w 1727200"/>
              <a:gd name="connsiteY2" fmla="*/ 0 h 2349500"/>
              <a:gd name="connsiteX3" fmla="*/ 0 w 1727200"/>
              <a:gd name="connsiteY3" fmla="*/ 2349500 h 2349500"/>
              <a:gd name="connsiteX4" fmla="*/ 1727200 w 1727200"/>
              <a:gd name="connsiteY4" fmla="*/ 2349500 h 2349500"/>
              <a:gd name="connsiteX5" fmla="*/ 1727200 w 1727200"/>
              <a:gd name="connsiteY5" fmla="*/ 1816100 h 2349500"/>
              <a:gd name="connsiteX0-1" fmla="*/ 1689100 w 1727200"/>
              <a:gd name="connsiteY0-2" fmla="*/ 381000 h 2349500"/>
              <a:gd name="connsiteX1-3" fmla="*/ 1717675 w 1727200"/>
              <a:gd name="connsiteY1-4" fmla="*/ 0 h 2349500"/>
              <a:gd name="connsiteX2-5" fmla="*/ 0 w 1727200"/>
              <a:gd name="connsiteY2-6" fmla="*/ 0 h 2349500"/>
              <a:gd name="connsiteX3-7" fmla="*/ 0 w 1727200"/>
              <a:gd name="connsiteY3-8" fmla="*/ 2349500 h 2349500"/>
              <a:gd name="connsiteX4-9" fmla="*/ 1727200 w 1727200"/>
              <a:gd name="connsiteY4-10" fmla="*/ 2349500 h 2349500"/>
              <a:gd name="connsiteX5-11" fmla="*/ 1727200 w 1727200"/>
              <a:gd name="connsiteY5-12" fmla="*/ 1816100 h 2349500"/>
              <a:gd name="connsiteX0-13" fmla="*/ 1720850 w 1727200"/>
              <a:gd name="connsiteY0-14" fmla="*/ 381000 h 2349500"/>
              <a:gd name="connsiteX1-15" fmla="*/ 1717675 w 1727200"/>
              <a:gd name="connsiteY1-16" fmla="*/ 0 h 2349500"/>
              <a:gd name="connsiteX2-17" fmla="*/ 0 w 1727200"/>
              <a:gd name="connsiteY2-18" fmla="*/ 0 h 2349500"/>
              <a:gd name="connsiteX3-19" fmla="*/ 0 w 1727200"/>
              <a:gd name="connsiteY3-20" fmla="*/ 2349500 h 2349500"/>
              <a:gd name="connsiteX4-21" fmla="*/ 1727200 w 1727200"/>
              <a:gd name="connsiteY4-22" fmla="*/ 2349500 h 2349500"/>
              <a:gd name="connsiteX5-23" fmla="*/ 1727200 w 1727200"/>
              <a:gd name="connsiteY5-24" fmla="*/ 1816100 h 23495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727200" h="2349500">
                <a:moveTo>
                  <a:pt x="1720850" y="381000"/>
                </a:moveTo>
                <a:cubicBezTo>
                  <a:pt x="1719792" y="254000"/>
                  <a:pt x="1718733" y="127000"/>
                  <a:pt x="1717675" y="0"/>
                </a:cubicBezTo>
                <a:lnTo>
                  <a:pt x="0" y="0"/>
                </a:lnTo>
                <a:lnTo>
                  <a:pt x="0" y="2349500"/>
                </a:lnTo>
                <a:lnTo>
                  <a:pt x="1727200" y="2349500"/>
                </a:lnTo>
                <a:lnTo>
                  <a:pt x="1727200" y="1816100"/>
                </a:lnTo>
              </a:path>
            </a:pathLst>
          </a:custGeom>
          <a:ln w="76200">
            <a:solidFill>
              <a:srgbClr val="3391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方正姚体" panose="02010601030101010101" charset="-122"/>
              <a:ea typeface="方正姚体" panose="0201060103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16305" y="709295"/>
            <a:ext cx="85598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第十一周</a:t>
            </a:r>
            <a:endParaRPr lang="zh-CN" altLang="en-US" sz="2800" b="1"/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图片 61" descr="E:\素材\春\7ff96c0408d5f1ad90e6490e1fb39ea4.png7ff96c0408d5f1ad90e6490e1fb39ea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screen"/>
          <a:srcRect/>
          <a:stretch>
            <a:fillRect/>
          </a:stretch>
        </p:blipFill>
        <p:spPr>
          <a:xfrm rot="814195" flipV="1">
            <a:off x="-603250" y="396875"/>
            <a:ext cx="1523365" cy="1489075"/>
          </a:xfrm>
          <a:prstGeom prst="rect">
            <a:avLst/>
          </a:prstGeom>
        </p:spPr>
      </p:pic>
      <p:pic>
        <p:nvPicPr>
          <p:cNvPr id="63" name="图片 62" descr="E:\素材\春\7ff96c0408d5f1ad90e6490e1fb39ea4.png7ff96c0408d5f1ad90e6490e1fb39ea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screen"/>
          <a:srcRect/>
          <a:stretch>
            <a:fillRect/>
          </a:stretch>
        </p:blipFill>
        <p:spPr>
          <a:xfrm rot="11111076" flipH="1">
            <a:off x="-262890" y="-38100"/>
            <a:ext cx="1796415" cy="1758315"/>
          </a:xfrm>
          <a:prstGeom prst="rect">
            <a:avLst/>
          </a:prstGeom>
        </p:spPr>
      </p:pic>
      <p:pic>
        <p:nvPicPr>
          <p:cNvPr id="8" name="图片 7" descr="E:\素材\春\7ff96c0408d5f1ad90e6490e1fb39ea4.png7ff96c0408d5f1ad90e6490e1fb39ea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 cstate="screen"/>
          <a:srcRect/>
          <a:stretch>
            <a:fillRect/>
          </a:stretch>
        </p:blipFill>
        <p:spPr>
          <a:xfrm rot="21000000">
            <a:off x="9909810" y="4994275"/>
            <a:ext cx="2396490" cy="23444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373880" y="140970"/>
            <a:ext cx="45218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</a:rPr>
              <a:t>班级常规</a:t>
            </a:r>
            <a:endParaRPr lang="zh-CN" altLang="en-US" sz="44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09090" y="1332230"/>
            <a:ext cx="103339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1. </a:t>
            </a:r>
            <a:r>
              <a:rPr lang="zh-CN" altLang="en-US" sz="2400" b="1"/>
              <a:t>每日核酸时间地点要求不变。</a:t>
            </a:r>
            <a:endParaRPr lang="zh-CN" altLang="en-US" sz="2400" b="1"/>
          </a:p>
          <a:p>
            <a:endParaRPr lang="zh-CN" altLang="en-US" sz="2400" b="1"/>
          </a:p>
          <a:p>
            <a:r>
              <a:rPr lang="en-US" altLang="zh-CN" sz="2400" b="1"/>
              <a:t>2. </a:t>
            </a:r>
            <a:r>
              <a:rPr lang="zh-CN" altLang="en-US" sz="2400" b="1"/>
              <a:t>增强时间观念（什么时间，该在哪里，该做什么）</a:t>
            </a:r>
            <a:endParaRPr lang="zh-CN" altLang="en-US" sz="2400" b="1"/>
          </a:p>
          <a:p>
            <a:endParaRPr lang="zh-CN" altLang="en-US" sz="2400" b="1"/>
          </a:p>
          <a:p>
            <a:r>
              <a:rPr lang="en-US" altLang="zh-CN" sz="2400" b="1"/>
              <a:t>3. </a:t>
            </a:r>
            <a:r>
              <a:rPr lang="zh-CN" altLang="en-US" sz="2400" b="1"/>
              <a:t>体育学测：还有</a:t>
            </a:r>
            <a:r>
              <a:rPr lang="en-US" altLang="zh-CN" sz="2400" b="1"/>
              <a:t>10</a:t>
            </a:r>
            <a:r>
              <a:rPr lang="zh-CN" altLang="en-US" sz="2400" b="1"/>
              <a:t>天。</a:t>
            </a:r>
            <a:endParaRPr lang="zh-CN" altLang="en-US" sz="2400" b="1"/>
          </a:p>
          <a:p>
            <a:r>
              <a:rPr lang="zh-CN" altLang="en-US" sz="2400" b="1"/>
              <a:t>集合时提高速度；</a:t>
            </a:r>
            <a:r>
              <a:rPr lang="en-US" altLang="zh-CN" sz="2400" b="1"/>
              <a:t>12</a:t>
            </a:r>
            <a:r>
              <a:rPr lang="zh-CN" altLang="en-US" sz="2400" b="1"/>
              <a:t>分钟跑注意踩点调步伐。</a:t>
            </a:r>
            <a:r>
              <a:rPr lang="en-US" altLang="zh-CN" sz="2400" b="1"/>
              <a:t> </a:t>
            </a:r>
            <a:endParaRPr lang="zh-CN" altLang="en-US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图片 61" descr="E:\素材\春\7ff96c0408d5f1ad90e6490e1fb39ea4.png7ff96c0408d5f1ad90e6490e1fb39ea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screen"/>
          <a:srcRect/>
          <a:stretch>
            <a:fillRect/>
          </a:stretch>
        </p:blipFill>
        <p:spPr>
          <a:xfrm rot="814195" flipV="1">
            <a:off x="-603250" y="396875"/>
            <a:ext cx="1523365" cy="1489075"/>
          </a:xfrm>
          <a:prstGeom prst="rect">
            <a:avLst/>
          </a:prstGeom>
        </p:spPr>
      </p:pic>
      <p:pic>
        <p:nvPicPr>
          <p:cNvPr id="63" name="图片 62" descr="E:\素材\春\7ff96c0408d5f1ad90e6490e1fb39ea4.png7ff96c0408d5f1ad90e6490e1fb39ea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 cstate="screen"/>
          <a:srcRect/>
          <a:stretch>
            <a:fillRect/>
          </a:stretch>
        </p:blipFill>
        <p:spPr>
          <a:xfrm rot="11111076" flipH="1">
            <a:off x="-262890" y="-38100"/>
            <a:ext cx="1796415" cy="1758315"/>
          </a:xfrm>
          <a:prstGeom prst="rect">
            <a:avLst/>
          </a:prstGeom>
        </p:spPr>
      </p:pic>
      <p:pic>
        <p:nvPicPr>
          <p:cNvPr id="8" name="图片 7" descr="E:\素材\春\7ff96c0408d5f1ad90e6490e1fb39ea4.png7ff96c0408d5f1ad90e6490e1fb39ea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 cstate="screen"/>
          <a:srcRect/>
          <a:stretch>
            <a:fillRect/>
          </a:stretch>
        </p:blipFill>
        <p:spPr>
          <a:xfrm rot="21000000">
            <a:off x="9909810" y="4994275"/>
            <a:ext cx="2396490" cy="234442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834765" y="127000"/>
            <a:ext cx="45218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solidFill>
                  <a:schemeClr val="accent2">
                    <a:lumMod val="75000"/>
                  </a:schemeClr>
                </a:solidFill>
              </a:rPr>
              <a:t>美术，冲冲冲！</a:t>
            </a:r>
            <a:endParaRPr lang="zh-CN" altLang="en-US" sz="4400" b="1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 rot="21120000">
            <a:off x="262891" y="5038090"/>
            <a:ext cx="11201400" cy="8299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pPr algn="ctr"/>
            <a:r>
              <a:rPr lang="zh-CN" altLang="en-US" sz="4800" b="1">
                <a:solidFill>
                  <a:schemeClr val="accent4"/>
                </a:solidFill>
                <a:effectLst/>
              </a:rPr>
              <a:t>你落下的每一笔，都是在描绘未来的模样</a:t>
            </a:r>
            <a:endParaRPr lang="zh-CN" altLang="en-US" sz="4800" b="1">
              <a:solidFill>
                <a:schemeClr val="accent4"/>
              </a:solidFill>
              <a:effectLst/>
            </a:endParaRPr>
          </a:p>
        </p:txBody>
      </p:sp>
      <p:pic>
        <p:nvPicPr>
          <p:cNvPr id="100" name="图片 99"/>
          <p:cNvPicPr/>
          <p:nvPr/>
        </p:nvPicPr>
        <p:blipFill>
          <a:blip r:embed="rId7"/>
          <a:stretch>
            <a:fillRect/>
          </a:stretch>
        </p:blipFill>
        <p:spPr>
          <a:xfrm>
            <a:off x="7599680" y="1007110"/>
            <a:ext cx="4592320" cy="308419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矩形 4"/>
          <p:cNvSpPr/>
          <p:nvPr/>
        </p:nvSpPr>
        <p:spPr>
          <a:xfrm>
            <a:off x="2118043" y="1797685"/>
            <a:ext cx="4436745" cy="264604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16600" b="1">
                <a:ln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26</a:t>
            </a:r>
            <a:r>
              <a:rPr lang="zh-CN" altLang="en-US" sz="16600" b="1">
                <a:ln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天</a:t>
            </a:r>
            <a:endParaRPr lang="zh-CN" altLang="en-US" sz="16600" b="1">
              <a:ln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SLIDE_MODEL_TYPE" val="cover"/>
</p:tagLst>
</file>

<file path=ppt/tags/tag2.xml><?xml version="1.0" encoding="utf-8"?>
<p:tagLst xmlns:p="http://schemas.openxmlformats.org/presentationml/2006/main">
  <p:tag name="KSO_WM_UNIT_PLACING_PICTURE_USER_VIEWPORT" val="{&quot;height&quot;:2345,&quot;width&quot;:2399}"/>
</p:tagLst>
</file>

<file path=ppt/tags/tag3.xml><?xml version="1.0" encoding="utf-8"?>
<p:tagLst xmlns:p="http://schemas.openxmlformats.org/presentationml/2006/main">
  <p:tag name="KSO_WM_UNIT_PLACING_PICTURE_USER_VIEWPORT" val="{&quot;height&quot;:2769,&quot;width&quot;:2829}"/>
</p:tagLst>
</file>

<file path=ppt/tags/tag4.xml><?xml version="1.0" encoding="utf-8"?>
<p:tagLst xmlns:p="http://schemas.openxmlformats.org/presentationml/2006/main">
  <p:tag name="KSO_WM_UNIT_PLACING_PICTURE_USER_VIEWPORT" val="{&quot;height&quot;:3692,&quot;width&quot;:3774}"/>
</p:tagLst>
</file>

<file path=ppt/tags/tag5.xml><?xml version="1.0" encoding="utf-8"?>
<p:tagLst xmlns:p="http://schemas.openxmlformats.org/presentationml/2006/main">
  <p:tag name="KSO_WM_UNIT_PLACING_PICTURE_USER_VIEWPORT" val="{&quot;height&quot;:2345,&quot;width&quot;:2399}"/>
</p:tagLst>
</file>

<file path=ppt/tags/tag6.xml><?xml version="1.0" encoding="utf-8"?>
<p:tagLst xmlns:p="http://schemas.openxmlformats.org/presentationml/2006/main">
  <p:tag name="KSO_WM_UNIT_PLACING_PICTURE_USER_VIEWPORT" val="{&quot;height&quot;:2769,&quot;width&quot;:2829}"/>
</p:tagLst>
</file>

<file path=ppt/tags/tag7.xml><?xml version="1.0" encoding="utf-8"?>
<p:tagLst xmlns:p="http://schemas.openxmlformats.org/presentationml/2006/main">
  <p:tag name="KSO_WM_UNIT_PLACING_PICTURE_USER_VIEWPORT" val="{&quot;height&quot;:3692,&quot;width&quot;:3774}"/>
</p:tagLst>
</file>

<file path=ppt/tags/tag8.xml><?xml version="1.0" encoding="utf-8"?>
<p:tagLst xmlns:p="http://schemas.openxmlformats.org/presentationml/2006/main">
  <p:tag name="COMMONDATA" val="eyJoZGlkIjoiN2YzNjBkOTgyNWQ1YTMxYzM3MzMwNWFiODNmOWIzYWMifQ=="/>
  <p:tag name="KSO_WPP_MARK_KEY" val="a1304175-a6d1-49ab-97ca-d8b51a92ca68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WPS 演示</Application>
  <PresentationFormat>自定义</PresentationFormat>
  <Paragraphs>24</Paragraphs>
  <Slides>3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方正姚体</vt:lpstr>
      <vt:lpstr>微软雅黑</vt:lpstr>
      <vt:lpstr>Calibri</vt:lpstr>
      <vt:lpstr>Arial Unicode MS</vt:lpstr>
      <vt:lpstr>Calibri Light</vt:lpstr>
      <vt:lpstr>第一PPT，www.1ppt.com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清新淡雅</dc:title>
  <dc:creator>第一PPT</dc:creator>
  <cp:keywords>www.1ppt.com</cp:keywords>
  <dc:description>www.1ppt.com</dc:description>
  <cp:lastModifiedBy>LYL</cp:lastModifiedBy>
  <cp:revision>72</cp:revision>
  <dcterms:created xsi:type="dcterms:W3CDTF">2017-07-11T03:06:00Z</dcterms:created>
  <dcterms:modified xsi:type="dcterms:W3CDTF">2022-11-06T12:18:43Z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2633D913BAF34CAF8C52A3060D97EE6E</vt:lpwstr>
  </property>
</Properties>
</file>