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5"/>
  </p:notesMasterIdLst>
  <p:sldIdLst>
    <p:sldId id="256" r:id="rId4"/>
    <p:sldId id="263" r:id="rId6"/>
    <p:sldId id="257" r:id="rId7"/>
    <p:sldId id="258" r:id="rId8"/>
    <p:sldId id="259" r:id="rId9"/>
    <p:sldId id="260" r:id="rId10"/>
    <p:sldId id="261" r:id="rId11"/>
    <p:sldId id="290" r:id="rId12"/>
    <p:sldId id="291" r:id="rId13"/>
    <p:sldId id="281" r:id="rId14"/>
    <p:sldId id="282" r:id="rId15"/>
  </p:sldIdLst>
  <p:sldSz cx="12192000" cy="6858000"/>
  <p:notesSz cx="6858000" cy="9144000"/>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9" Type="http://schemas.openxmlformats.org/officeDocument/2006/relationships/tags" Target="tags/tag185.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4031EA5-175E-43FF-B9D2-1DC5CF4F9E3B}"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4031EA5-175E-43FF-B9D2-1DC5CF4F9E3B}"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4031EA5-175E-43FF-B9D2-1DC5CF4F9E3B}"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B4F6C55-6C14-4F0D-928C-D7F1BE70B2F9}"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charset="0"/>
                <a:ea typeface="微软雅黑" panose="020B0503020204020204" charset="-122"/>
              </a:rPr>
            </a:fld>
            <a:endParaRPr kumimoji="0" lang="zh-CN" altLang="en-US" sz="1200" b="0" i="0" u="none" strike="noStrike" kern="1200" cap="none" spc="0" normalizeH="0" baseline="0" noProof="0">
              <a:ln>
                <a:noFill/>
              </a:ln>
              <a:solidFill>
                <a:prstClr val="black"/>
              </a:solidFill>
              <a:effectLst/>
              <a:uLnTx/>
              <a:uFillTx/>
              <a:latin typeface="Calibri" panose="020F0502020204030204" charset="0"/>
              <a:ea typeface="微软雅黑" panose="020B0503020204020204"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charset="0"/>
                <a:ea typeface="微软雅黑" panose="020B0503020204020204" charset="-122"/>
              </a:rPr>
            </a:fld>
            <a:endParaRPr kumimoji="0" lang="zh-CN" altLang="en-US" sz="1200" b="0" i="0" u="none" strike="noStrike" kern="1200" cap="none" spc="0" normalizeH="0" baseline="0" noProof="0">
              <a:ln>
                <a:noFill/>
              </a:ln>
              <a:solidFill>
                <a:prstClr val="black"/>
              </a:solidFill>
              <a:effectLst/>
              <a:uLnTx/>
              <a:uFillTx/>
              <a:latin typeface="Calibri" panose="020F0502020204030204" charset="0"/>
              <a:ea typeface="微软雅黑" panose="020B0503020204020204"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charset="0"/>
                <a:ea typeface="微软雅黑" panose="020B0503020204020204" charset="-122"/>
              </a:rPr>
            </a:fld>
            <a:endParaRPr kumimoji="0" lang="zh-CN" altLang="en-US" sz="1200" b="0" i="0" u="none" strike="noStrike" kern="1200" cap="none" spc="0" normalizeH="0" baseline="0" noProof="0">
              <a:ln>
                <a:noFill/>
              </a:ln>
              <a:solidFill>
                <a:prstClr val="black"/>
              </a:solidFill>
              <a:effectLst/>
              <a:uLnTx/>
              <a:uFillTx/>
              <a:latin typeface="Calibri" panose="020F0502020204030204" charset="0"/>
              <a:ea typeface="微软雅黑" panose="020B0503020204020204"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charset="0"/>
                <a:ea typeface="微软雅黑" panose="020B0503020204020204" charset="-122"/>
              </a:rPr>
            </a:fld>
            <a:endParaRPr kumimoji="0" lang="zh-CN" altLang="en-US" sz="1200" b="0" i="0" u="none" strike="noStrike" kern="1200" cap="none" spc="0" normalizeH="0" baseline="0" noProof="0">
              <a:ln>
                <a:noFill/>
              </a:ln>
              <a:solidFill>
                <a:prstClr val="black"/>
              </a:solidFill>
              <a:effectLst/>
              <a:uLnTx/>
              <a:uFillTx/>
              <a:latin typeface="Calibri" panose="020F0502020204030204" charset="0"/>
              <a:ea typeface="微软雅黑" panose="020B0503020204020204"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B4F6C55-6C14-4F0D-928C-D7F1BE70B2F9}"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B4F6C55-6C14-4F0D-928C-D7F1BE70B2F9}"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B4F6C55-6C14-4F0D-928C-D7F1BE70B2F9}"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6.xml"/><Relationship Id="rId8" Type="http://schemas.openxmlformats.org/officeDocument/2006/relationships/tags" Target="../tags/tag5.xml"/><Relationship Id="rId7" Type="http://schemas.openxmlformats.org/officeDocument/2006/relationships/tags" Target="../tags/tag4.xml"/><Relationship Id="rId6" Type="http://schemas.openxmlformats.org/officeDocument/2006/relationships/image" Target="../media/image2.png"/><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image" Target="../media/image1.png"/><Relationship Id="rId2" Type="http://schemas.openxmlformats.org/officeDocument/2006/relationships/tags" Target="../tags/tag1.xml"/><Relationship Id="rId12" Type="http://schemas.openxmlformats.org/officeDocument/2006/relationships/tags" Target="../tags/tag9.xml"/><Relationship Id="rId11" Type="http://schemas.openxmlformats.org/officeDocument/2006/relationships/tags" Target="../tags/tag8.xml"/><Relationship Id="rId10" Type="http://schemas.openxmlformats.org/officeDocument/2006/relationships/tags" Target="../tags/tag7.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15.xml"/><Relationship Id="rId8" Type="http://schemas.openxmlformats.org/officeDocument/2006/relationships/tags" Target="../tags/tag14.xml"/><Relationship Id="rId7" Type="http://schemas.openxmlformats.org/officeDocument/2006/relationships/tags" Target="../tags/tag13.xml"/><Relationship Id="rId6" Type="http://schemas.openxmlformats.org/officeDocument/2006/relationships/image" Target="../media/image4.png"/><Relationship Id="rId5" Type="http://schemas.openxmlformats.org/officeDocument/2006/relationships/tags" Target="../tags/tag12.xml"/><Relationship Id="rId4" Type="http://schemas.openxmlformats.org/officeDocument/2006/relationships/image" Target="../media/image3.png"/><Relationship Id="rId3" Type="http://schemas.openxmlformats.org/officeDocument/2006/relationships/tags" Target="../tags/tag11.xml"/><Relationship Id="rId2" Type="http://schemas.openxmlformats.org/officeDocument/2006/relationships/tags" Target="../tags/tag10.xml"/><Relationship Id="rId11" Type="http://schemas.openxmlformats.org/officeDocument/2006/relationships/tags" Target="../tags/tag17.xml"/><Relationship Id="rId10" Type="http://schemas.openxmlformats.org/officeDocument/2006/relationships/tags" Target="../tags/tag16.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23.xml"/><Relationship Id="rId8" Type="http://schemas.openxmlformats.org/officeDocument/2006/relationships/tags" Target="../tags/tag22.xml"/><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image" Target="../media/image1.png"/><Relationship Id="rId4" Type="http://schemas.openxmlformats.org/officeDocument/2006/relationships/tags" Target="../tags/tag19.xml"/><Relationship Id="rId3" Type="http://schemas.openxmlformats.org/officeDocument/2006/relationships/image" Target="../media/image2.png"/><Relationship Id="rId2" Type="http://schemas.openxmlformats.org/officeDocument/2006/relationships/tags" Target="../tags/tag18.xml"/><Relationship Id="rId11" Type="http://schemas.openxmlformats.org/officeDocument/2006/relationships/tags" Target="../tags/tag25.xml"/><Relationship Id="rId10" Type="http://schemas.openxmlformats.org/officeDocument/2006/relationships/tags" Target="../tags/tag24.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31.xml"/><Relationship Id="rId8" Type="http://schemas.openxmlformats.org/officeDocument/2006/relationships/tags" Target="../tags/tag30.xml"/><Relationship Id="rId7" Type="http://schemas.openxmlformats.org/officeDocument/2006/relationships/tags" Target="../tags/tag29.xml"/><Relationship Id="rId6" Type="http://schemas.openxmlformats.org/officeDocument/2006/relationships/image" Target="../media/image4.png"/><Relationship Id="rId5" Type="http://schemas.openxmlformats.org/officeDocument/2006/relationships/tags" Target="../tags/tag28.xml"/><Relationship Id="rId4" Type="http://schemas.openxmlformats.org/officeDocument/2006/relationships/image" Target="../media/image3.png"/><Relationship Id="rId3" Type="http://schemas.openxmlformats.org/officeDocument/2006/relationships/tags" Target="../tags/tag27.xml"/><Relationship Id="rId2" Type="http://schemas.openxmlformats.org/officeDocument/2006/relationships/tags" Target="../tags/tag26.xml"/><Relationship Id="rId12" Type="http://schemas.openxmlformats.org/officeDocument/2006/relationships/tags" Target="../tags/tag34.xml"/><Relationship Id="rId11" Type="http://schemas.openxmlformats.org/officeDocument/2006/relationships/tags" Target="../tags/tag33.xml"/><Relationship Id="rId10" Type="http://schemas.openxmlformats.org/officeDocument/2006/relationships/tags" Target="../tags/tag32.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40.xml"/><Relationship Id="rId8" Type="http://schemas.openxmlformats.org/officeDocument/2006/relationships/tags" Target="../tags/tag39.xml"/><Relationship Id="rId7" Type="http://schemas.openxmlformats.org/officeDocument/2006/relationships/tags" Target="../tags/tag38.xml"/><Relationship Id="rId6" Type="http://schemas.openxmlformats.org/officeDocument/2006/relationships/image" Target="../media/image4.png"/><Relationship Id="rId5" Type="http://schemas.openxmlformats.org/officeDocument/2006/relationships/tags" Target="../tags/tag37.xml"/><Relationship Id="rId4" Type="http://schemas.openxmlformats.org/officeDocument/2006/relationships/image" Target="../media/image3.png"/><Relationship Id="rId3" Type="http://schemas.openxmlformats.org/officeDocument/2006/relationships/tags" Target="../tags/tag36.xml"/><Relationship Id="rId2" Type="http://schemas.openxmlformats.org/officeDocument/2006/relationships/tags" Target="../tags/tag35.xml"/><Relationship Id="rId14" Type="http://schemas.openxmlformats.org/officeDocument/2006/relationships/tags" Target="../tags/tag45.xml"/><Relationship Id="rId13" Type="http://schemas.openxmlformats.org/officeDocument/2006/relationships/tags" Target="../tags/tag44.xml"/><Relationship Id="rId12" Type="http://schemas.openxmlformats.org/officeDocument/2006/relationships/tags" Target="../tags/tag43.xml"/><Relationship Id="rId11" Type="http://schemas.openxmlformats.org/officeDocument/2006/relationships/tags" Target="../tags/tag42.xml"/><Relationship Id="rId10" Type="http://schemas.openxmlformats.org/officeDocument/2006/relationships/tags" Target="../tags/tag41.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52.xml"/><Relationship Id="rId8" Type="http://schemas.openxmlformats.org/officeDocument/2006/relationships/tags" Target="../tags/tag51.xml"/><Relationship Id="rId7" Type="http://schemas.openxmlformats.org/officeDocument/2006/relationships/tags" Target="../tags/tag50.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image" Target="../media/image5.png"/><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4" Type="http://schemas.openxmlformats.org/officeDocument/2006/relationships/tags" Target="../tags/tag55.xml"/><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7" Type="http://schemas.openxmlformats.org/officeDocument/2006/relationships/tags" Target="../tags/tag61.xml"/><Relationship Id="rId6" Type="http://schemas.openxmlformats.org/officeDocument/2006/relationships/tags" Target="../tags/tag60.xml"/><Relationship Id="rId5" Type="http://schemas.openxmlformats.org/officeDocument/2006/relationships/tags" Target="../tags/tag59.xml"/><Relationship Id="rId4" Type="http://schemas.openxmlformats.org/officeDocument/2006/relationships/tags" Target="../tags/tag58.xml"/><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6" Type="http://schemas.openxmlformats.org/officeDocument/2006/relationships/tags" Target="../tags/tag66.xml"/><Relationship Id="rId5" Type="http://schemas.openxmlformats.org/officeDocument/2006/relationships/tags" Target="../tags/tag65.xml"/><Relationship Id="rId4" Type="http://schemas.openxmlformats.org/officeDocument/2006/relationships/tags" Target="../tags/tag64.xml"/><Relationship Id="rId3" Type="http://schemas.openxmlformats.org/officeDocument/2006/relationships/tags" Target="../tags/tag63.xml"/><Relationship Id="rId2" Type="http://schemas.openxmlformats.org/officeDocument/2006/relationships/tags" Target="../tags/tag62.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7" Type="http://schemas.openxmlformats.org/officeDocument/2006/relationships/tags" Target="../tags/tag71.xml"/><Relationship Id="rId6" Type="http://schemas.openxmlformats.org/officeDocument/2006/relationships/tags" Target="../tags/tag70.xml"/><Relationship Id="rId5" Type="http://schemas.openxmlformats.org/officeDocument/2006/relationships/tags" Target="../tags/tag69.xml"/><Relationship Id="rId4" Type="http://schemas.openxmlformats.org/officeDocument/2006/relationships/tags" Target="../tags/tag68.xml"/><Relationship Id="rId3" Type="http://schemas.openxmlformats.org/officeDocument/2006/relationships/image" Target="../media/image6.png"/><Relationship Id="rId2" Type="http://schemas.openxmlformats.org/officeDocument/2006/relationships/tags" Target="../tags/tag67.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77.xml"/><Relationship Id="rId8" Type="http://schemas.openxmlformats.org/officeDocument/2006/relationships/tags" Target="../tags/tag76.xml"/><Relationship Id="rId7" Type="http://schemas.openxmlformats.org/officeDocument/2006/relationships/tags" Target="../tags/tag75.xml"/><Relationship Id="rId6" Type="http://schemas.openxmlformats.org/officeDocument/2006/relationships/image" Target="../media/image2.png"/><Relationship Id="rId5" Type="http://schemas.openxmlformats.org/officeDocument/2006/relationships/tags" Target="../tags/tag74.xml"/><Relationship Id="rId4" Type="http://schemas.openxmlformats.org/officeDocument/2006/relationships/tags" Target="../tags/tag73.xml"/><Relationship Id="rId3" Type="http://schemas.openxmlformats.org/officeDocument/2006/relationships/image" Target="../media/image1.png"/><Relationship Id="rId2" Type="http://schemas.openxmlformats.org/officeDocument/2006/relationships/tags" Target="../tags/tag72.xml"/><Relationship Id="rId12" Type="http://schemas.openxmlformats.org/officeDocument/2006/relationships/tags" Target="../tags/tag80.xml"/><Relationship Id="rId11" Type="http://schemas.openxmlformats.org/officeDocument/2006/relationships/tags" Target="../tags/tag79.xml"/><Relationship Id="rId10" Type="http://schemas.openxmlformats.org/officeDocument/2006/relationships/tags" Target="../tags/tag78.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86.xml"/><Relationship Id="rId8" Type="http://schemas.openxmlformats.org/officeDocument/2006/relationships/tags" Target="../tags/tag85.xml"/><Relationship Id="rId7" Type="http://schemas.openxmlformats.org/officeDocument/2006/relationships/tags" Target="../tags/tag84.xml"/><Relationship Id="rId6" Type="http://schemas.openxmlformats.org/officeDocument/2006/relationships/tags" Target="../tags/tag83.xml"/><Relationship Id="rId5" Type="http://schemas.openxmlformats.org/officeDocument/2006/relationships/image" Target="../media/image4.png"/><Relationship Id="rId4" Type="http://schemas.openxmlformats.org/officeDocument/2006/relationships/tags" Target="../tags/tag82.xml"/><Relationship Id="rId3" Type="http://schemas.openxmlformats.org/officeDocument/2006/relationships/image" Target="../media/image3.png"/><Relationship Id="rId2" Type="http://schemas.openxmlformats.org/officeDocument/2006/relationships/tags" Target="../tags/tag81.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92.xml"/><Relationship Id="rId8" Type="http://schemas.openxmlformats.org/officeDocument/2006/relationships/tags" Target="../tags/tag91.xml"/><Relationship Id="rId7" Type="http://schemas.openxmlformats.org/officeDocument/2006/relationships/tags" Target="../tags/tag90.xml"/><Relationship Id="rId6" Type="http://schemas.openxmlformats.org/officeDocument/2006/relationships/image" Target="../media/image4.png"/><Relationship Id="rId5" Type="http://schemas.openxmlformats.org/officeDocument/2006/relationships/tags" Target="../tags/tag89.xml"/><Relationship Id="rId4" Type="http://schemas.openxmlformats.org/officeDocument/2006/relationships/image" Target="../media/image3.png"/><Relationship Id="rId3" Type="http://schemas.openxmlformats.org/officeDocument/2006/relationships/tags" Target="../tags/tag88.xml"/><Relationship Id="rId2" Type="http://schemas.openxmlformats.org/officeDocument/2006/relationships/tags" Target="../tags/tag87.xml"/><Relationship Id="rId11" Type="http://schemas.openxmlformats.org/officeDocument/2006/relationships/tags" Target="../tags/tag94.xml"/><Relationship Id="rId10" Type="http://schemas.openxmlformats.org/officeDocument/2006/relationships/tags" Target="../tags/tag93.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101.xml"/><Relationship Id="rId8" Type="http://schemas.openxmlformats.org/officeDocument/2006/relationships/tags" Target="../tags/tag100.xml"/><Relationship Id="rId7" Type="http://schemas.openxmlformats.org/officeDocument/2006/relationships/tags" Target="../tags/tag99.xml"/><Relationship Id="rId6" Type="http://schemas.openxmlformats.org/officeDocument/2006/relationships/tags" Target="../tags/tag98.xml"/><Relationship Id="rId5" Type="http://schemas.openxmlformats.org/officeDocument/2006/relationships/tags" Target="../tags/tag97.xml"/><Relationship Id="rId4" Type="http://schemas.openxmlformats.org/officeDocument/2006/relationships/tags" Target="../tags/tag96.xml"/><Relationship Id="rId3" Type="http://schemas.openxmlformats.org/officeDocument/2006/relationships/image" Target="../media/image7.png"/><Relationship Id="rId2" Type="http://schemas.openxmlformats.org/officeDocument/2006/relationships/tags" Target="../tags/tag95.xml"/><Relationship Id="rId10" Type="http://schemas.openxmlformats.org/officeDocument/2006/relationships/tags" Target="../tags/tag102.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109.xml"/><Relationship Id="rId8" Type="http://schemas.openxmlformats.org/officeDocument/2006/relationships/tags" Target="../tags/tag108.xml"/><Relationship Id="rId7" Type="http://schemas.openxmlformats.org/officeDocument/2006/relationships/tags" Target="../tags/tag107.xml"/><Relationship Id="rId6" Type="http://schemas.openxmlformats.org/officeDocument/2006/relationships/tags" Target="../tags/tag106.xml"/><Relationship Id="rId5" Type="http://schemas.openxmlformats.org/officeDocument/2006/relationships/tags" Target="../tags/tag105.xml"/><Relationship Id="rId4" Type="http://schemas.openxmlformats.org/officeDocument/2006/relationships/tags" Target="../tags/tag104.xml"/><Relationship Id="rId3" Type="http://schemas.openxmlformats.org/officeDocument/2006/relationships/image" Target="../media/image7.png"/><Relationship Id="rId2" Type="http://schemas.openxmlformats.org/officeDocument/2006/relationships/tags" Target="../tags/tag103.xml"/><Relationship Id="rId10" Type="http://schemas.openxmlformats.org/officeDocument/2006/relationships/tags" Target="../tags/tag110.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117.xml"/><Relationship Id="rId8" Type="http://schemas.openxmlformats.org/officeDocument/2006/relationships/tags" Target="../tags/tag116.xml"/><Relationship Id="rId7" Type="http://schemas.openxmlformats.org/officeDocument/2006/relationships/tags" Target="../tags/tag115.xml"/><Relationship Id="rId6" Type="http://schemas.openxmlformats.org/officeDocument/2006/relationships/tags" Target="../tags/tag114.xml"/><Relationship Id="rId5" Type="http://schemas.openxmlformats.org/officeDocument/2006/relationships/tags" Target="../tags/tag113.xml"/><Relationship Id="rId4" Type="http://schemas.openxmlformats.org/officeDocument/2006/relationships/tags" Target="../tags/tag112.xml"/><Relationship Id="rId3" Type="http://schemas.openxmlformats.org/officeDocument/2006/relationships/image" Target="../media/image7.png"/><Relationship Id="rId2" Type="http://schemas.openxmlformats.org/officeDocument/2006/relationships/tags" Target="../tags/tag111.xml"/><Relationship Id="rId10" Type="http://schemas.openxmlformats.org/officeDocument/2006/relationships/tags" Target="../tags/tag118.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125.xml"/><Relationship Id="rId8" Type="http://schemas.openxmlformats.org/officeDocument/2006/relationships/tags" Target="../tags/tag124.xml"/><Relationship Id="rId7" Type="http://schemas.openxmlformats.org/officeDocument/2006/relationships/tags" Target="../tags/tag123.xml"/><Relationship Id="rId6" Type="http://schemas.openxmlformats.org/officeDocument/2006/relationships/tags" Target="../tags/tag122.xml"/><Relationship Id="rId5" Type="http://schemas.openxmlformats.org/officeDocument/2006/relationships/tags" Target="../tags/tag121.xml"/><Relationship Id="rId4" Type="http://schemas.openxmlformats.org/officeDocument/2006/relationships/tags" Target="../tags/tag120.xml"/><Relationship Id="rId3" Type="http://schemas.openxmlformats.org/officeDocument/2006/relationships/image" Target="../media/image7.png"/><Relationship Id="rId2" Type="http://schemas.openxmlformats.org/officeDocument/2006/relationships/tags" Target="../tags/tag119.xml"/><Relationship Id="rId12" Type="http://schemas.openxmlformats.org/officeDocument/2006/relationships/tags" Target="../tags/tag128.xml"/><Relationship Id="rId11" Type="http://schemas.openxmlformats.org/officeDocument/2006/relationships/tags" Target="../tags/tag127.xml"/><Relationship Id="rId10" Type="http://schemas.openxmlformats.org/officeDocument/2006/relationships/tags" Target="../tags/tag126.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image" Target="../media/image8.png"/><Relationship Id="rId8" Type="http://schemas.openxmlformats.org/officeDocument/2006/relationships/tags" Target="../tags/tag135.xml"/><Relationship Id="rId7" Type="http://schemas.openxmlformats.org/officeDocument/2006/relationships/tags" Target="../tags/tag134.xml"/><Relationship Id="rId6" Type="http://schemas.openxmlformats.org/officeDocument/2006/relationships/tags" Target="../tags/tag133.xml"/><Relationship Id="rId5" Type="http://schemas.openxmlformats.org/officeDocument/2006/relationships/tags" Target="../tags/tag132.xml"/><Relationship Id="rId4" Type="http://schemas.openxmlformats.org/officeDocument/2006/relationships/tags" Target="../tags/tag131.xml"/><Relationship Id="rId3" Type="http://schemas.openxmlformats.org/officeDocument/2006/relationships/tags" Target="../tags/tag130.xml"/><Relationship Id="rId2" Type="http://schemas.openxmlformats.org/officeDocument/2006/relationships/tags" Target="../tags/tag129.xml"/><Relationship Id="rId10" Type="http://schemas.openxmlformats.org/officeDocument/2006/relationships/tags" Target="../tags/tag136.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7" name="图片 6"/>
          <p:cNvPicPr>
            <a:picLocks noChangeAspect="1"/>
          </p:cNvPicPr>
          <p:nvPr>
            <p:custDataLst>
              <p:tags r:id="rId2"/>
            </p:custDataLst>
          </p:nvPr>
        </p:nvPicPr>
        <p:blipFill>
          <a:blip r:embed="rId3"/>
          <a:stretch>
            <a:fillRect/>
          </a:stretch>
        </p:blipFill>
        <p:spPr>
          <a:xfrm>
            <a:off x="0" y="0"/>
            <a:ext cx="3598632" cy="3429000"/>
          </a:xfrm>
          <a:prstGeom prst="rect">
            <a:avLst/>
          </a:prstGeom>
        </p:spPr>
      </p:pic>
      <p:pic>
        <p:nvPicPr>
          <p:cNvPr id="8" name="图片 7"/>
          <p:cNvPicPr>
            <a:picLocks noChangeAspect="1"/>
          </p:cNvPicPr>
          <p:nvPr>
            <p:custDataLst>
              <p:tags r:id="rId4"/>
            </p:custDataLst>
          </p:nvPr>
        </p:nvPicPr>
        <p:blipFill>
          <a:blip r:embed="rId3"/>
          <a:stretch>
            <a:fillRect/>
          </a:stretch>
        </p:blipFill>
        <p:spPr>
          <a:xfrm rot="10800000">
            <a:off x="8593368" y="3429000"/>
            <a:ext cx="3598632" cy="3429000"/>
          </a:xfrm>
          <a:prstGeom prst="rect">
            <a:avLst/>
          </a:prstGeom>
        </p:spPr>
      </p:pic>
      <p:pic>
        <p:nvPicPr>
          <p:cNvPr id="9" name="图片 8"/>
          <p:cNvPicPr>
            <a:picLocks noChangeAspect="1"/>
          </p:cNvPicPr>
          <p:nvPr>
            <p:custDataLst>
              <p:tags r:id="rId5"/>
            </p:custDataLst>
          </p:nvPr>
        </p:nvPicPr>
        <p:blipFill>
          <a:blip r:embed="rId6"/>
          <a:stretch>
            <a:fillRect/>
          </a:stretch>
        </p:blipFill>
        <p:spPr>
          <a:xfrm>
            <a:off x="5151399" y="4555452"/>
            <a:ext cx="1880585" cy="1513077"/>
          </a:xfrm>
          <a:prstGeom prst="rect">
            <a:avLst/>
          </a:prstGeom>
        </p:spPr>
      </p:pic>
      <p:cxnSp>
        <p:nvCxnSpPr>
          <p:cNvPr id="10" name="直接连接符 9"/>
          <p:cNvCxnSpPr/>
          <p:nvPr>
            <p:custDataLst>
              <p:tags r:id="rId7"/>
            </p:custDataLst>
          </p:nvPr>
        </p:nvCxnSpPr>
        <p:spPr>
          <a:xfrm>
            <a:off x="5917520" y="3296589"/>
            <a:ext cx="348343"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ctrTitle" hasCustomPrompt="1"/>
            <p:custDataLst>
              <p:tags r:id="rId8"/>
            </p:custDataLst>
          </p:nvPr>
        </p:nvSpPr>
        <p:spPr>
          <a:xfrm>
            <a:off x="1810553" y="1600835"/>
            <a:ext cx="8570894" cy="1633855"/>
          </a:xfrm>
        </p:spPr>
        <p:txBody>
          <a:bodyPr lIns="90000" tIns="46800" rIns="90000" bIns="46800" anchor="b" anchorCtr="0">
            <a:normAutofit/>
          </a:bodyPr>
          <a:lstStyle>
            <a:lvl1pPr algn="ctr">
              <a:defRPr sz="6000" u="none" strike="noStrike" kern="1200" cap="none" spc="600" normalizeH="0" baseline="0">
                <a:solidFill>
                  <a:schemeClr val="accent1"/>
                </a:solidFill>
                <a:uFillTx/>
                <a:latin typeface="Arial" panose="020B0604020202020204" pitchFamily="34" charset="0"/>
                <a:ea typeface="汉仪旗黑-85S" panose="00020600040101010101" charset="-122"/>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9"/>
            </p:custDataLst>
          </p:nvPr>
        </p:nvSpPr>
        <p:spPr>
          <a:xfrm>
            <a:off x="2929563" y="3329674"/>
            <a:ext cx="6672600" cy="614797"/>
          </a:xfrm>
        </p:spPr>
        <p:txBody>
          <a:bodyPr lIns="90000" tIns="46800" rIns="90000" bIns="46800">
            <a:normAutofit/>
          </a:bodyPr>
          <a:lstStyle>
            <a:lvl1pPr marL="0" indent="0" algn="ctr" eaLnBrk="1" fontAlgn="auto" latinLnBrk="0" hangingPunct="1">
              <a:lnSpc>
                <a:spcPct val="100000"/>
              </a:lnSpc>
              <a:buNone/>
              <a:defRPr sz="1800" u="none" strike="noStrike" kern="1200" cap="none" spc="200" normalizeH="0" baseline="0">
                <a:solidFill>
                  <a:schemeClr val="tx1">
                    <a:lumMod val="85000"/>
                    <a:lumOff val="15000"/>
                  </a:schemeClr>
                </a:solidFill>
                <a:uFillTx/>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10"/>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1"/>
            </p:custDataLst>
          </p:nvPr>
        </p:nvSpPr>
        <p:spPr>
          <a:xfrm>
            <a:off x="4116000" y="6349833"/>
            <a:ext cx="3960000" cy="316800"/>
          </a:xfrm>
        </p:spPr>
        <p:txBody>
          <a:bodyPr/>
          <a:lstStyle/>
          <a:p>
            <a:endParaRPr lang="zh-CN" altLang="en-US" dirty="0"/>
          </a:p>
        </p:txBody>
      </p:sp>
      <p:sp>
        <p:nvSpPr>
          <p:cNvPr id="18" name="灯片编号占位符 17"/>
          <p:cNvSpPr>
            <a:spLocks noGrp="1"/>
          </p:cNvSpPr>
          <p:nvPr>
            <p:ph type="sldNum" sz="quarter" idx="12"/>
            <p:custDataLst>
              <p:tags r:id="rId12"/>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grpSp>
        <p:nvGrpSpPr>
          <p:cNvPr id="8" name="组合 7"/>
          <p:cNvGrpSpPr/>
          <p:nvPr userDrawn="1">
            <p:custDataLst>
              <p:tags r:id="rId2"/>
            </p:custDataLst>
          </p:nvPr>
        </p:nvGrpSpPr>
        <p:grpSpPr>
          <a:xfrm>
            <a:off x="1" y="0"/>
            <a:ext cx="12191999" cy="6857999"/>
            <a:chOff x="1" y="0"/>
            <a:chExt cx="12191999" cy="6857999"/>
          </a:xfrm>
        </p:grpSpPr>
        <p:pic>
          <p:nvPicPr>
            <p:cNvPr id="10" name="图片 9"/>
            <p:cNvPicPr>
              <a:picLocks noChangeAspect="1"/>
            </p:cNvPicPr>
            <p:nvPr userDrawn="1">
              <p:custDataLst>
                <p:tags r:id="rId3"/>
              </p:custDataLst>
            </p:nvPr>
          </p:nvPicPr>
          <p:blipFill>
            <a:blip r:embed="rId4"/>
            <a:stretch>
              <a:fillRect/>
            </a:stretch>
          </p:blipFill>
          <p:spPr>
            <a:xfrm>
              <a:off x="1" y="0"/>
              <a:ext cx="1867398" cy="1779373"/>
            </a:xfrm>
            <a:prstGeom prst="rect">
              <a:avLst/>
            </a:prstGeom>
          </p:spPr>
        </p:pic>
        <p:pic>
          <p:nvPicPr>
            <p:cNvPr id="11" name="图片 10"/>
            <p:cNvPicPr>
              <a:picLocks noChangeAspect="1"/>
            </p:cNvPicPr>
            <p:nvPr userDrawn="1">
              <p:custDataLst>
                <p:tags r:id="rId5"/>
              </p:custDataLst>
            </p:nvPr>
          </p:nvPicPr>
          <p:blipFill>
            <a:blip r:embed="rId6"/>
            <a:stretch>
              <a:fillRect/>
            </a:stretch>
          </p:blipFill>
          <p:spPr>
            <a:xfrm rot="10800000">
              <a:off x="10416745" y="5166425"/>
              <a:ext cx="1775255" cy="1691574"/>
            </a:xfrm>
            <a:prstGeom prst="rect">
              <a:avLst/>
            </a:prstGeom>
          </p:spPr>
        </p:pic>
      </p:grpSp>
      <p:sp>
        <p:nvSpPr>
          <p:cNvPr id="2" name="标题 1"/>
          <p:cNvSpPr>
            <a:spLocks noGrp="1"/>
          </p:cNvSpPr>
          <p:nvPr>
            <p:ph type="title"/>
            <p:custDataLst>
              <p:tags r:id="rId7"/>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8"/>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9"/>
            </p:custDataLst>
          </p:nvPr>
        </p:nvSpPr>
        <p:spPr/>
        <p:txBody>
          <a:bodyPr/>
          <a:lstStyle>
            <a:lvl1pPr>
              <a:defRPr baseline="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dirty="0"/>
          </a:p>
        </p:txBody>
      </p:sp>
      <p:sp>
        <p:nvSpPr>
          <p:cNvPr id="5" name="页脚占位符 4"/>
          <p:cNvSpPr>
            <a:spLocks noGrp="1"/>
          </p:cNvSpPr>
          <p:nvPr>
            <p:ph type="ftr" sz="quarter" idx="11"/>
            <p:custDataLst>
              <p:tags r:id="rId10"/>
            </p:custDataLst>
          </p:nvPr>
        </p:nvSpPr>
        <p:spPr/>
        <p:txBody>
          <a:bodyPr/>
          <a:lstStyle>
            <a:lvl1pPr>
              <a:defRPr baseline="0">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11"/>
            </p:custDataLst>
          </p:nvPr>
        </p:nvSpPr>
        <p:spPr/>
        <p:txBody>
          <a:bodyPr/>
          <a:lstStyle>
            <a:lvl1pPr>
              <a:defRPr baseline="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pic>
        <p:nvPicPr>
          <p:cNvPr id="9" name="图片 8"/>
          <p:cNvPicPr>
            <a:picLocks noChangeAspect="1"/>
          </p:cNvPicPr>
          <p:nvPr>
            <p:custDataLst>
              <p:tags r:id="rId2"/>
            </p:custDataLst>
          </p:nvPr>
        </p:nvPicPr>
        <p:blipFill>
          <a:blip r:embed="rId3"/>
          <a:stretch>
            <a:fillRect/>
          </a:stretch>
        </p:blipFill>
        <p:spPr>
          <a:xfrm>
            <a:off x="5155706" y="4555452"/>
            <a:ext cx="1880585" cy="1513077"/>
          </a:xfrm>
          <a:prstGeom prst="rect">
            <a:avLst/>
          </a:prstGeom>
        </p:spPr>
      </p:pic>
      <p:pic>
        <p:nvPicPr>
          <p:cNvPr id="7" name="图片 6"/>
          <p:cNvPicPr>
            <a:picLocks noChangeAspect="1"/>
          </p:cNvPicPr>
          <p:nvPr>
            <p:custDataLst>
              <p:tags r:id="rId4"/>
            </p:custDataLst>
          </p:nvPr>
        </p:nvPicPr>
        <p:blipFill>
          <a:blip r:embed="rId5"/>
          <a:stretch>
            <a:fillRect/>
          </a:stretch>
        </p:blipFill>
        <p:spPr>
          <a:xfrm>
            <a:off x="0" y="0"/>
            <a:ext cx="3598632" cy="3429000"/>
          </a:xfrm>
          <a:prstGeom prst="rect">
            <a:avLst/>
          </a:prstGeom>
        </p:spPr>
      </p:pic>
      <p:pic>
        <p:nvPicPr>
          <p:cNvPr id="8" name="图片 7"/>
          <p:cNvPicPr>
            <a:picLocks noChangeAspect="1"/>
          </p:cNvPicPr>
          <p:nvPr>
            <p:custDataLst>
              <p:tags r:id="rId6"/>
            </p:custDataLst>
          </p:nvPr>
        </p:nvPicPr>
        <p:blipFill>
          <a:blip r:embed="rId5"/>
          <a:stretch>
            <a:fillRect/>
          </a:stretch>
        </p:blipFill>
        <p:spPr>
          <a:xfrm rot="10800000">
            <a:off x="8593368" y="3429000"/>
            <a:ext cx="3598632" cy="3429000"/>
          </a:xfrm>
          <a:prstGeom prst="rect">
            <a:avLst/>
          </a:prstGeom>
        </p:spPr>
      </p:pic>
      <p:sp>
        <p:nvSpPr>
          <p:cNvPr id="4" name="日期占位符 3"/>
          <p:cNvSpPr>
            <a:spLocks noGrp="1"/>
          </p:cNvSpPr>
          <p:nvPr>
            <p:ph type="dt" sz="half" idx="10"/>
            <p:custDataLst>
              <p:tags r:id="rId7"/>
            </p:custDataLst>
          </p:nvPr>
        </p:nvSpPr>
        <p:spPr/>
        <p:txBody>
          <a:bodyPr/>
          <a:lstStyle>
            <a:lvl1pPr>
              <a:defRPr baseline="0">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8"/>
            </p:custDataLst>
          </p:nvPr>
        </p:nvSpPr>
        <p:spPr/>
        <p:txBody>
          <a:bodyPr/>
          <a:lstStyle>
            <a:lvl1pPr>
              <a:defRPr baseline="0">
                <a:latin typeface="Arial" panose="020B0604020202020204" pitchFamily="34" charset="0"/>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9"/>
            </p:custDataLst>
          </p:nvPr>
        </p:nvSpPr>
        <p:spPr/>
        <p:txBody>
          <a:bodyPr/>
          <a:lstStyle>
            <a:lvl1pPr>
              <a:defRPr baseline="0">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10"/>
            </p:custDataLst>
          </p:nvPr>
        </p:nvSpPr>
        <p:spPr>
          <a:xfrm>
            <a:off x="2939598" y="2172132"/>
            <a:ext cx="6508750" cy="1152524"/>
          </a:xfrm>
          <a:noFill/>
        </p:spPr>
        <p:txBody>
          <a:bodyPr lIns="90000" tIns="46800" rIns="90000" bIns="46800" anchor="b" anchorCtr="0">
            <a:normAutofit/>
          </a:bodyPr>
          <a:lstStyle>
            <a:lvl1pPr algn="ctr">
              <a:defRPr sz="4800" u="none" strike="noStrike" kern="1200" cap="none" spc="300" normalizeH="0" baseline="0">
                <a:solidFill>
                  <a:schemeClr val="accent1"/>
                </a:solidFill>
                <a:uFillTx/>
                <a:latin typeface="Arial" panose="020B0604020202020204" pitchFamily="34" charset="0"/>
                <a:ea typeface="汉仪旗黑-85S" panose="00020600040101010101" charset="-122"/>
              </a:defRPr>
            </a:lvl1pPr>
          </a:lstStyle>
          <a:p>
            <a:r>
              <a:rPr lang="zh-CN" altLang="en-US" dirty="0"/>
              <a:t>单击此处编辑标题</a:t>
            </a:r>
            <a:endParaRPr lang="zh-CN" altLang="en-US" dirty="0"/>
          </a:p>
        </p:txBody>
      </p:sp>
      <p:sp>
        <p:nvSpPr>
          <p:cNvPr id="3" name="文本占位符 2"/>
          <p:cNvSpPr>
            <a:spLocks noGrp="1"/>
          </p:cNvSpPr>
          <p:nvPr>
            <p:ph type="body" idx="1"/>
            <p:custDataLst>
              <p:tags r:id="rId11"/>
            </p:custDataLst>
          </p:nvPr>
        </p:nvSpPr>
        <p:spPr>
          <a:xfrm>
            <a:off x="2939598" y="3441935"/>
            <a:ext cx="6508750" cy="695957"/>
          </a:xfrm>
        </p:spPr>
        <p:txBody>
          <a:bodyPr lIns="90000" tIns="46800" rIns="90000" bIns="46800" anchor="t">
            <a:normAutofit/>
          </a:bodyPr>
          <a:lstStyle>
            <a:lvl1pPr marL="0" indent="0" algn="ctr" eaLnBrk="1" fontAlgn="auto" latinLnBrk="0" hangingPunct="1">
              <a:buNone/>
              <a:defRPr kumimoji="0" lang="zh-CN" altLang="en-US" sz="2000" b="0" i="0" u="none" strike="noStrike" kern="1200" cap="none" spc="150" normalizeH="0" baseline="0" noProof="1">
                <a:solidFill>
                  <a:schemeClr val="accent1"/>
                </a:solidFill>
                <a:uFillTx/>
                <a:latin typeface="Arial" panose="020B0604020202020204" pitchFamily="34" charset="0"/>
                <a:ea typeface="微软雅黑" panose="020B050302020402020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grpSp>
        <p:nvGrpSpPr>
          <p:cNvPr id="9" name="组合 8"/>
          <p:cNvGrpSpPr/>
          <p:nvPr userDrawn="1">
            <p:custDataLst>
              <p:tags r:id="rId2"/>
            </p:custDataLst>
          </p:nvPr>
        </p:nvGrpSpPr>
        <p:grpSpPr>
          <a:xfrm>
            <a:off x="1" y="0"/>
            <a:ext cx="12191999" cy="6857999"/>
            <a:chOff x="1" y="0"/>
            <a:chExt cx="12191999" cy="6857999"/>
          </a:xfrm>
        </p:grpSpPr>
        <p:pic>
          <p:nvPicPr>
            <p:cNvPr id="11" name="图片 10"/>
            <p:cNvPicPr>
              <a:picLocks noChangeAspect="1"/>
            </p:cNvPicPr>
            <p:nvPr userDrawn="1">
              <p:custDataLst>
                <p:tags r:id="rId3"/>
              </p:custDataLst>
            </p:nvPr>
          </p:nvPicPr>
          <p:blipFill>
            <a:blip r:embed="rId4"/>
            <a:stretch>
              <a:fillRect/>
            </a:stretch>
          </p:blipFill>
          <p:spPr>
            <a:xfrm>
              <a:off x="1" y="0"/>
              <a:ext cx="1867398" cy="1779373"/>
            </a:xfrm>
            <a:prstGeom prst="rect">
              <a:avLst/>
            </a:prstGeom>
          </p:spPr>
        </p:pic>
        <p:pic>
          <p:nvPicPr>
            <p:cNvPr id="12" name="图片 11"/>
            <p:cNvPicPr>
              <a:picLocks noChangeAspect="1"/>
            </p:cNvPicPr>
            <p:nvPr userDrawn="1">
              <p:custDataLst>
                <p:tags r:id="rId5"/>
              </p:custDataLst>
            </p:nvPr>
          </p:nvPicPr>
          <p:blipFill>
            <a:blip r:embed="rId6"/>
            <a:stretch>
              <a:fillRect/>
            </a:stretch>
          </p:blipFill>
          <p:spPr>
            <a:xfrm rot="10800000">
              <a:off x="10416745" y="5166425"/>
              <a:ext cx="1775255" cy="1691574"/>
            </a:xfrm>
            <a:prstGeom prst="rect">
              <a:avLst/>
            </a:prstGeom>
          </p:spPr>
        </p:pic>
      </p:grpSp>
      <p:sp>
        <p:nvSpPr>
          <p:cNvPr id="2" name="标题 1"/>
          <p:cNvSpPr>
            <a:spLocks noGrp="1"/>
          </p:cNvSpPr>
          <p:nvPr>
            <p:ph type="title"/>
            <p:custDataLst>
              <p:tags r:id="rId7"/>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8"/>
            </p:custDataLst>
          </p:nvPr>
        </p:nvSpPr>
        <p:spPr>
          <a:xfrm>
            <a:off x="669930" y="952508"/>
            <a:ext cx="5283242"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9"/>
            </p:custDataLst>
          </p:nvPr>
        </p:nvSpPr>
        <p:spPr>
          <a:xfrm>
            <a:off x="6238877" y="952508"/>
            <a:ext cx="5283242" cy="5388907"/>
          </a:xfrm>
        </p:spPr>
        <p:txBody>
          <a:bodyPr>
            <a:noAutofit/>
          </a:bodyPr>
          <a:lstStyle>
            <a:lvl1pPr>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a:defRPr sz="1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10"/>
            </p:custDataLst>
          </p:nvPr>
        </p:nvSpPr>
        <p:spPr/>
        <p:txBody>
          <a:bodyPr/>
          <a:lstStyle>
            <a:lvl1pPr>
              <a:defRPr baseline="0">
                <a:solidFill>
                  <a:schemeClr val="tx1">
                    <a:lumMod val="75000"/>
                    <a:lumOff val="2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11"/>
            </p:custDataLst>
          </p:nvPr>
        </p:nvSpPr>
        <p:spPr/>
        <p:txBody>
          <a:bodyPr/>
          <a:lstStyle>
            <a:lvl1pPr>
              <a:defRPr baseline="0">
                <a:solidFill>
                  <a:schemeClr val="tx1">
                    <a:lumMod val="75000"/>
                    <a:lumOff val="25000"/>
                  </a:schemeClr>
                </a:solidFill>
                <a:latin typeface="Arial" panose="020B0604020202020204" pitchFamily="34" charset="0"/>
                <a:ea typeface="微软雅黑" panose="020B0503020204020204" charset="-122"/>
              </a:defRPr>
            </a:lvl1pPr>
          </a:lstStyle>
          <a:p>
            <a:endParaRPr lang="zh-CN" altLang="en-US"/>
          </a:p>
        </p:txBody>
      </p:sp>
      <p:sp>
        <p:nvSpPr>
          <p:cNvPr id="7" name="灯片编号占位符 6"/>
          <p:cNvSpPr>
            <a:spLocks noGrp="1"/>
          </p:cNvSpPr>
          <p:nvPr>
            <p:ph type="sldNum" sz="quarter" idx="12"/>
            <p:custDataLst>
              <p:tags r:id="rId12"/>
            </p:custDataLst>
          </p:nvPr>
        </p:nvSpPr>
        <p:spPr/>
        <p:txBody>
          <a:bodyPr/>
          <a:lstStyle>
            <a:lvl1pPr>
              <a:defRPr baseline="0">
                <a:solidFill>
                  <a:schemeClr val="tx1">
                    <a:lumMod val="75000"/>
                    <a:lumOff val="2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grpSp>
        <p:nvGrpSpPr>
          <p:cNvPr id="11" name="组合 10"/>
          <p:cNvGrpSpPr/>
          <p:nvPr userDrawn="1">
            <p:custDataLst>
              <p:tags r:id="rId2"/>
            </p:custDataLst>
          </p:nvPr>
        </p:nvGrpSpPr>
        <p:grpSpPr>
          <a:xfrm>
            <a:off x="1" y="0"/>
            <a:ext cx="12191999" cy="6857999"/>
            <a:chOff x="1" y="0"/>
            <a:chExt cx="12191999" cy="6857999"/>
          </a:xfrm>
        </p:grpSpPr>
        <p:pic>
          <p:nvPicPr>
            <p:cNvPr id="12" name="图片 11"/>
            <p:cNvPicPr>
              <a:picLocks noChangeAspect="1"/>
            </p:cNvPicPr>
            <p:nvPr userDrawn="1">
              <p:custDataLst>
                <p:tags r:id="rId3"/>
              </p:custDataLst>
            </p:nvPr>
          </p:nvPicPr>
          <p:blipFill>
            <a:blip r:embed="rId4"/>
            <a:stretch>
              <a:fillRect/>
            </a:stretch>
          </p:blipFill>
          <p:spPr>
            <a:xfrm>
              <a:off x="1" y="0"/>
              <a:ext cx="1867398" cy="1779373"/>
            </a:xfrm>
            <a:prstGeom prst="rect">
              <a:avLst/>
            </a:prstGeom>
          </p:spPr>
        </p:pic>
        <p:pic>
          <p:nvPicPr>
            <p:cNvPr id="13" name="图片 12"/>
            <p:cNvPicPr>
              <a:picLocks noChangeAspect="1"/>
            </p:cNvPicPr>
            <p:nvPr userDrawn="1">
              <p:custDataLst>
                <p:tags r:id="rId5"/>
              </p:custDataLst>
            </p:nvPr>
          </p:nvPicPr>
          <p:blipFill>
            <a:blip r:embed="rId6"/>
            <a:stretch>
              <a:fillRect/>
            </a:stretch>
          </p:blipFill>
          <p:spPr>
            <a:xfrm rot="10800000">
              <a:off x="10416745" y="5166425"/>
              <a:ext cx="1775255" cy="1691574"/>
            </a:xfrm>
            <a:prstGeom prst="rect">
              <a:avLst/>
            </a:prstGeom>
          </p:spPr>
        </p:pic>
      </p:grpSp>
      <p:sp>
        <p:nvSpPr>
          <p:cNvPr id="2" name="标题 1"/>
          <p:cNvSpPr>
            <a:spLocks noGrp="1"/>
          </p:cNvSpPr>
          <p:nvPr>
            <p:ph type="title"/>
            <p:custDataLst>
              <p:tags r:id="rId7"/>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8"/>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9"/>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10"/>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11"/>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2"/>
            </p:custDataLst>
          </p:nvPr>
        </p:nvSpPr>
        <p:spPr/>
        <p:txBody>
          <a:bodyPr/>
          <a:lstStyle>
            <a:lvl1pPr>
              <a:defRPr>
                <a:solidFill>
                  <a:schemeClr val="tx1">
                    <a:lumMod val="75000"/>
                    <a:lumOff val="25000"/>
                  </a:schemeClr>
                </a:solidFill>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3"/>
            </p:custDataLst>
          </p:nvPr>
        </p:nvSpPr>
        <p:spPr/>
        <p:txBody>
          <a:bodyPr/>
          <a:lstStyle>
            <a:lvl1pPr>
              <a:defRPr>
                <a:solidFill>
                  <a:schemeClr val="tx1">
                    <a:lumMod val="75000"/>
                    <a:lumOff val="25000"/>
                  </a:schemeClr>
                </a:solidFill>
              </a:defRPr>
            </a:lvl1pPr>
          </a:lstStyle>
          <a:p>
            <a:endParaRPr lang="zh-CN" altLang="en-US"/>
          </a:p>
        </p:txBody>
      </p:sp>
      <p:sp>
        <p:nvSpPr>
          <p:cNvPr id="9" name="灯片编号占位符 8"/>
          <p:cNvSpPr>
            <a:spLocks noGrp="1"/>
          </p:cNvSpPr>
          <p:nvPr>
            <p:ph type="sldNum" sz="quarter" idx="12"/>
            <p:custDataLst>
              <p:tags r:id="rId14"/>
            </p:custDataLst>
          </p:nvPr>
        </p:nvSpPr>
        <p:spPr/>
        <p:txBody>
          <a:bodyPr/>
          <a:lstStyle>
            <a:lvl1pPr>
              <a:defRPr>
                <a:solidFill>
                  <a:schemeClr val="tx1">
                    <a:lumMod val="75000"/>
                    <a:lumOff val="25000"/>
                  </a:schemeClr>
                </a:solidFill>
              </a:defRPr>
            </a:lvl1p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grpSp>
        <p:nvGrpSpPr>
          <p:cNvPr id="8" name="组合 7"/>
          <p:cNvGrpSpPr/>
          <p:nvPr userDrawn="1">
            <p:custDataLst>
              <p:tags r:id="rId2"/>
            </p:custDataLst>
          </p:nvPr>
        </p:nvGrpSpPr>
        <p:grpSpPr>
          <a:xfrm>
            <a:off x="1" y="0"/>
            <a:ext cx="12192000" cy="6858000"/>
            <a:chOff x="1" y="0"/>
            <a:chExt cx="12192000" cy="6858000"/>
          </a:xfrm>
        </p:grpSpPr>
        <p:pic>
          <p:nvPicPr>
            <p:cNvPr id="6" name="图片 5"/>
            <p:cNvPicPr>
              <a:picLocks noChangeAspect="1"/>
            </p:cNvPicPr>
            <p:nvPr>
              <p:custDataLst>
                <p:tags r:id="rId3"/>
              </p:custDataLst>
            </p:nvPr>
          </p:nvPicPr>
          <p:blipFill>
            <a:blip r:embed="rId4"/>
            <a:stretch>
              <a:fillRect/>
            </a:stretch>
          </p:blipFill>
          <p:spPr>
            <a:xfrm>
              <a:off x="1" y="0"/>
              <a:ext cx="2420164" cy="2306083"/>
            </a:xfrm>
            <a:prstGeom prst="rect">
              <a:avLst/>
            </a:prstGeom>
          </p:spPr>
        </p:pic>
        <p:pic>
          <p:nvPicPr>
            <p:cNvPr id="7" name="图片 6"/>
            <p:cNvPicPr>
              <a:picLocks noChangeAspect="1"/>
            </p:cNvPicPr>
            <p:nvPr>
              <p:custDataLst>
                <p:tags r:id="rId5"/>
              </p:custDataLst>
            </p:nvPr>
          </p:nvPicPr>
          <p:blipFill>
            <a:blip r:embed="rId4"/>
            <a:stretch>
              <a:fillRect/>
            </a:stretch>
          </p:blipFill>
          <p:spPr>
            <a:xfrm rot="10800000">
              <a:off x="9771837" y="4551917"/>
              <a:ext cx="2420164" cy="2306083"/>
            </a:xfrm>
            <a:prstGeom prst="rect">
              <a:avLst/>
            </a:prstGeom>
          </p:spPr>
        </p:pic>
      </p:grpSp>
      <p:sp>
        <p:nvSpPr>
          <p:cNvPr id="2" name="标题 1"/>
          <p:cNvSpPr>
            <a:spLocks noGrp="1"/>
          </p:cNvSpPr>
          <p:nvPr>
            <p:ph type="title"/>
            <p:custDataLst>
              <p:tags r:id="rId6"/>
            </p:custDataLst>
          </p:nvPr>
        </p:nvSpPr>
        <p:spPr/>
        <p:txBody>
          <a:bodyPr vert="horz" lIns="101600" tIns="38100" rIns="76200" bIns="38100" rtlCol="0" anchor="t" anchorCtr="0">
            <a:noAutofit/>
          </a:bodyPr>
          <a:lstStyle>
            <a:lvl1pPr marL="0" marR="0" lvl="0" algn="ctr" defTabSz="914400" rtl="0" eaLnBrk="1" fontAlgn="auto" latinLnBrk="0" hangingPunct="1">
              <a:lnSpc>
                <a:spcPct val="100000"/>
              </a:lnSpc>
              <a:buNone/>
              <a:defRPr kumimoji="0" lang="zh-CN" altLang="en-US" sz="2400" b="1"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dirty="0"/>
          </a:p>
        </p:txBody>
      </p:sp>
      <p:sp>
        <p:nvSpPr>
          <p:cNvPr id="4" name="页脚占位符 3"/>
          <p:cNvSpPr>
            <a:spLocks noGrp="1"/>
          </p:cNvSpPr>
          <p:nvPr>
            <p:ph type="ftr" sz="quarter" idx="11"/>
            <p:custDataLst>
              <p:tags r:id="rId8"/>
            </p:custDataLst>
          </p:nvPr>
        </p:nvSpPr>
        <p:spPr/>
        <p:txBody>
          <a:bodyPr/>
          <a:lstStyle/>
          <a:p>
            <a:endParaRPr lang="zh-CN" altLang="en-US"/>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tx2"/>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5"/>
            </p:custDataLst>
          </p:nvPr>
        </p:nvSpPr>
        <p:spPr/>
        <p:txBody>
          <a:bodyPr/>
          <a:lstStyle>
            <a:lvl1pPr>
              <a:defRPr>
                <a:solidFill>
                  <a:schemeClr val="tx1">
                    <a:lumMod val="75000"/>
                    <a:lumOff val="25000"/>
                  </a:schemeClr>
                </a:solidFill>
              </a:defRPr>
            </a:lvl1p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lvl1pPr>
              <a:defRPr>
                <a:solidFill>
                  <a:schemeClr val="tx1">
                    <a:lumMod val="75000"/>
                    <a:lumOff val="25000"/>
                  </a:schemeClr>
                </a:solidFill>
              </a:defRPr>
            </a:lvl1p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lvl1pPr>
              <a:defRPr>
                <a:solidFill>
                  <a:schemeClr val="tx1">
                    <a:lumMod val="75000"/>
                    <a:lumOff val="25000"/>
                  </a:schemeClr>
                </a:solidFill>
              </a:defRPr>
            </a:lvl1pPr>
          </a:lstStyle>
          <a:p>
            <a:fld id="{FABC47A4-756D-490B-A52F-7D9E2C9FC05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tx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indent="0" eaLnBrk="1" fontAlgn="auto" latinLnBrk="0" hangingPunct="1">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indent="0" eaLnBrk="1" fontAlgn="auto" latinLnBrk="0" hangingPunct="1">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indent="0" eaLnBrk="1" fontAlgn="auto" latinLnBrk="0" hangingPunct="1">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indent="0" eaLnBrk="1" fontAlgn="auto" latinLnBrk="0" hangingPunct="1">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lvl1pPr>
              <a:defRPr>
                <a:solidFill>
                  <a:schemeClr val="tx1">
                    <a:lumMod val="75000"/>
                    <a:lumOff val="2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lvl1pPr>
              <a:defRPr>
                <a:solidFill>
                  <a:schemeClr val="tx1">
                    <a:lumMod val="75000"/>
                    <a:lumOff val="25000"/>
                  </a:schemeClr>
                </a:solidFill>
              </a:defRPr>
            </a:lvl1pPr>
          </a:lstStyle>
          <a:p>
            <a:endParaRPr lang="zh-CN" altLang="en-US"/>
          </a:p>
        </p:txBody>
      </p:sp>
      <p:sp>
        <p:nvSpPr>
          <p:cNvPr id="6" name="灯片编号占位符 5"/>
          <p:cNvSpPr>
            <a:spLocks noGrp="1"/>
          </p:cNvSpPr>
          <p:nvPr>
            <p:ph type="sldNum" sz="quarter" idx="12"/>
            <p:custDataLst>
              <p:tags r:id="rId6"/>
            </p:custDataLst>
          </p:nvPr>
        </p:nvSpPr>
        <p:spPr/>
        <p:txBody>
          <a:bodyPr/>
          <a:lstStyle>
            <a:lvl1pPr>
              <a:defRPr>
                <a:solidFill>
                  <a:schemeClr val="tx1">
                    <a:lumMod val="75000"/>
                    <a:lumOff val="25000"/>
                  </a:schemeClr>
                </a:solidFill>
              </a:defRPr>
            </a:lvl1p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pic>
        <p:nvPicPr>
          <p:cNvPr id="9" name="图片 8"/>
          <p:cNvPicPr>
            <a:picLocks noChangeAspect="1"/>
          </p:cNvPicPr>
          <p:nvPr>
            <p:custDataLst>
              <p:tags r:id="rId2"/>
            </p:custDataLst>
          </p:nvPr>
        </p:nvPicPr>
        <p:blipFill>
          <a:blip r:embed="rId3"/>
          <a:stretch>
            <a:fillRect/>
          </a:stretch>
        </p:blipFill>
        <p:spPr>
          <a:xfrm>
            <a:off x="0" y="0"/>
            <a:ext cx="2939415" cy="2800350"/>
          </a:xfrm>
          <a:prstGeom prst="rect">
            <a:avLst/>
          </a:prstGeom>
        </p:spPr>
      </p:pic>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7"/>
            </p:custDataLst>
          </p:nvPr>
        </p:nvSpPr>
        <p:spPr>
          <a:xfrm>
            <a:off x="669930" y="952508"/>
            <a:ext cx="10852237" cy="5388907"/>
          </a:xfrm>
        </p:spPr>
        <p:txBody>
          <a:bodyPr/>
          <a:lstStyle>
            <a:lvl1pPr>
              <a:defRPr u="none" strike="noStrike" kern="1200" cap="none" spc="0" normalizeH="0" baseline="0">
                <a:solidFill>
                  <a:schemeClr val="tx1">
                    <a:lumMod val="85000"/>
                    <a:lumOff val="15000"/>
                  </a:schemeClr>
                </a:solidFill>
                <a:uFillTx/>
                <a:latin typeface="Arial" panose="020B0604020202020204" pitchFamily="34" charset="0"/>
              </a:defRPr>
            </a:lvl1pPr>
            <a:lvl2pPr>
              <a:defRPr u="none" strike="noStrike" kern="1200" cap="none" spc="0" normalizeH="0" baseline="0">
                <a:solidFill>
                  <a:schemeClr val="tx1">
                    <a:lumMod val="85000"/>
                    <a:lumOff val="15000"/>
                  </a:schemeClr>
                </a:solidFill>
                <a:uFillTx/>
                <a:latin typeface="Arial" panose="020B0604020202020204" pitchFamily="34" charset="0"/>
              </a:defRPr>
            </a:lvl2pPr>
            <a:lvl3pPr>
              <a:defRPr u="none" strike="noStrike" kern="1200" cap="none" spc="0" normalizeH="0" baseline="0">
                <a:solidFill>
                  <a:schemeClr val="tx1">
                    <a:lumMod val="85000"/>
                    <a:lumOff val="15000"/>
                  </a:schemeClr>
                </a:solidFill>
                <a:uFillTx/>
                <a:latin typeface="Arial" panose="020B0604020202020204" pitchFamily="34" charset="0"/>
              </a:defRPr>
            </a:lvl3pPr>
            <a:lvl4pPr>
              <a:defRPr u="none" strike="noStrike" kern="1200" cap="none" spc="0" normalizeH="0" baseline="0">
                <a:solidFill>
                  <a:schemeClr val="tx1">
                    <a:lumMod val="85000"/>
                    <a:lumOff val="15000"/>
                  </a:schemeClr>
                </a:solidFill>
                <a:uFillTx/>
                <a:latin typeface="Arial" panose="020B0604020202020204" pitchFamily="34" charset="0"/>
              </a:defRPr>
            </a:lvl4pPr>
            <a:lvl5pPr>
              <a:defRPr u="none" strike="noStrike" kern="1200" cap="none" spc="0" normalizeH="0" baseline="0">
                <a:solidFill>
                  <a:schemeClr val="tx1">
                    <a:lumMod val="85000"/>
                    <a:lumOff val="15000"/>
                  </a:schemeClr>
                </a:solidFill>
                <a:uFillTx/>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pic>
        <p:nvPicPr>
          <p:cNvPr id="6" name="图片 5"/>
          <p:cNvPicPr>
            <a:picLocks noChangeAspect="1"/>
          </p:cNvPicPr>
          <p:nvPr>
            <p:custDataLst>
              <p:tags r:id="rId2"/>
            </p:custDataLst>
          </p:nvPr>
        </p:nvPicPr>
        <p:blipFill>
          <a:blip r:embed="rId3"/>
          <a:stretch>
            <a:fillRect/>
          </a:stretch>
        </p:blipFill>
        <p:spPr>
          <a:xfrm>
            <a:off x="0" y="0"/>
            <a:ext cx="3598632" cy="3429000"/>
          </a:xfrm>
          <a:prstGeom prst="rect">
            <a:avLst/>
          </a:prstGeom>
        </p:spPr>
      </p:pic>
      <p:pic>
        <p:nvPicPr>
          <p:cNvPr id="7" name="图片 6"/>
          <p:cNvPicPr>
            <a:picLocks noChangeAspect="1"/>
          </p:cNvPicPr>
          <p:nvPr>
            <p:custDataLst>
              <p:tags r:id="rId4"/>
            </p:custDataLst>
          </p:nvPr>
        </p:nvPicPr>
        <p:blipFill>
          <a:blip r:embed="rId3"/>
          <a:stretch>
            <a:fillRect/>
          </a:stretch>
        </p:blipFill>
        <p:spPr>
          <a:xfrm rot="10800000">
            <a:off x="8593368" y="3429000"/>
            <a:ext cx="3598632" cy="3429000"/>
          </a:xfrm>
          <a:prstGeom prst="rect">
            <a:avLst/>
          </a:prstGeom>
        </p:spPr>
      </p:pic>
      <p:pic>
        <p:nvPicPr>
          <p:cNvPr id="8" name="图片 7"/>
          <p:cNvPicPr>
            <a:picLocks noChangeAspect="1"/>
          </p:cNvPicPr>
          <p:nvPr>
            <p:custDataLst>
              <p:tags r:id="rId5"/>
            </p:custDataLst>
          </p:nvPr>
        </p:nvPicPr>
        <p:blipFill>
          <a:blip r:embed="rId6"/>
          <a:stretch>
            <a:fillRect/>
          </a:stretch>
        </p:blipFill>
        <p:spPr>
          <a:xfrm>
            <a:off x="5151399" y="4555452"/>
            <a:ext cx="1880585" cy="1513077"/>
          </a:xfrm>
          <a:prstGeom prst="rect">
            <a:avLst/>
          </a:prstGeom>
        </p:spPr>
      </p:pic>
      <p:cxnSp>
        <p:nvCxnSpPr>
          <p:cNvPr id="9" name="直接连接符 8"/>
          <p:cNvCxnSpPr/>
          <p:nvPr>
            <p:custDataLst>
              <p:tags r:id="rId7"/>
            </p:custDataLst>
          </p:nvPr>
        </p:nvCxnSpPr>
        <p:spPr>
          <a:xfrm>
            <a:off x="5917520" y="3611901"/>
            <a:ext cx="348343"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hasCustomPrompt="1"/>
            <p:custDataLst>
              <p:tags r:id="rId8"/>
            </p:custDataLst>
          </p:nvPr>
        </p:nvSpPr>
        <p:spPr>
          <a:xfrm>
            <a:off x="2440373" y="2222401"/>
            <a:ext cx="7486644" cy="1313240"/>
          </a:xfrm>
        </p:spPr>
        <p:txBody>
          <a:bodyPr vert="horz" lIns="90000" tIns="46800" rIns="90000" bIns="46800" rtlCol="0" anchor="ctr" anchorCtr="0">
            <a:normAutofit/>
          </a:bodyPr>
          <a:lstStyle>
            <a:lvl1pPr marL="0" marR="0" algn="ctr" defTabSz="914400" rtl="0" eaLnBrk="1" fontAlgn="auto" latinLnBrk="0" hangingPunct="1">
              <a:lnSpc>
                <a:spcPct val="100000"/>
              </a:lnSpc>
              <a:buNone/>
              <a:defRPr kumimoji="0" lang="zh-CN" altLang="en-US" sz="5400" b="1" i="0" u="none" strike="noStrike" kern="1200" cap="none" spc="600" normalizeH="0" baseline="0" noProof="1" dirty="0">
                <a:solidFill>
                  <a:schemeClr val="accent1"/>
                </a:solidFill>
                <a:uFillTx/>
                <a:latin typeface="Arial" panose="020B0604020202020204" pitchFamily="34" charset="0"/>
                <a:ea typeface="汉仪旗黑-85S" panose="00020600040101010101" charset="-122"/>
                <a:cs typeface="+mj-cs"/>
                <a:sym typeface="+mn-ea"/>
              </a:defRPr>
            </a:lvl1pPr>
          </a:lstStyle>
          <a:p>
            <a:pPr lvl="0"/>
            <a:r>
              <a:rPr dirty="0">
                <a:sym typeface="+mn-ea"/>
              </a:rPr>
              <a:t>编辑标题</a:t>
            </a:r>
            <a:endParaRPr dirty="0">
              <a:sym typeface="+mn-ea"/>
            </a:endParaRPr>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a:p>
        </p:txBody>
      </p:sp>
      <p:sp>
        <p:nvSpPr>
          <p:cNvPr id="13" name="文本占位符 12"/>
          <p:cNvSpPr>
            <a:spLocks noGrp="1"/>
          </p:cNvSpPr>
          <p:nvPr>
            <p:ph type="body" sz="quarter" idx="13" hasCustomPrompt="1"/>
            <p:custDataLst>
              <p:tags r:id="rId12"/>
            </p:custDataLst>
          </p:nvPr>
        </p:nvSpPr>
        <p:spPr>
          <a:xfrm>
            <a:off x="2440373" y="3675442"/>
            <a:ext cx="7486644" cy="665592"/>
          </a:xfrm>
        </p:spPr>
        <p:txBody>
          <a:bodyPr lIns="90000" tIns="46800" rIns="90000" bIns="46800" anchor="ctr">
            <a:normAutofit/>
          </a:bodyPr>
          <a:lstStyle>
            <a:lvl1pPr marL="0" indent="0" algn="ctr">
              <a:buNone/>
              <a:defRPr sz="2400" baseline="0">
                <a:solidFill>
                  <a:schemeClr val="accent1"/>
                </a:solidFill>
                <a:latin typeface="Arial" panose="020B0604020202020204" pitchFamily="34" charset="0"/>
              </a:defRPr>
            </a:lvl1pPr>
          </a:lstStyle>
          <a:p>
            <a:pPr lvl="0"/>
            <a:r>
              <a:rPr lang="zh-CN" altLang="en-US" dirty="0"/>
              <a:t>单击此处编辑副标题</a:t>
            </a:r>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tx2"/>
        </a:solidFill>
        <a:effectLst/>
      </p:bgPr>
    </p:bg>
    <p:spTree>
      <p:nvGrpSpPr>
        <p:cNvPr id="1" name=""/>
        <p:cNvGrpSpPr/>
        <p:nvPr/>
      </p:nvGrpSpPr>
      <p:grpSpPr>
        <a:xfrm>
          <a:off x="0" y="0"/>
          <a:ext cx="0" cy="0"/>
          <a:chOff x="0" y="0"/>
          <a:chExt cx="0" cy="0"/>
        </a:xfrm>
      </p:grpSpPr>
      <p:pic>
        <p:nvPicPr>
          <p:cNvPr id="6" name="图片 5"/>
          <p:cNvPicPr>
            <a:picLocks noChangeAspect="1"/>
          </p:cNvPicPr>
          <p:nvPr userDrawn="1">
            <p:custDataLst>
              <p:tags r:id="rId2"/>
            </p:custDataLst>
          </p:nvPr>
        </p:nvPicPr>
        <p:blipFill>
          <a:blip r:embed="rId3"/>
          <a:stretch>
            <a:fillRect/>
          </a:stretch>
        </p:blipFill>
        <p:spPr>
          <a:xfrm>
            <a:off x="0" y="0"/>
            <a:ext cx="1867535" cy="1779270"/>
          </a:xfrm>
          <a:prstGeom prst="rect">
            <a:avLst/>
          </a:prstGeom>
        </p:spPr>
      </p:pic>
      <p:pic>
        <p:nvPicPr>
          <p:cNvPr id="7" name="图片 6"/>
          <p:cNvPicPr>
            <a:picLocks noChangeAspect="1"/>
          </p:cNvPicPr>
          <p:nvPr userDrawn="1">
            <p:custDataLst>
              <p:tags r:id="rId4"/>
            </p:custDataLst>
          </p:nvPr>
        </p:nvPicPr>
        <p:blipFill>
          <a:blip r:embed="rId5"/>
          <a:stretch>
            <a:fillRect/>
          </a:stretch>
        </p:blipFill>
        <p:spPr>
          <a:xfrm rot="10800000">
            <a:off x="10416540" y="5166360"/>
            <a:ext cx="1775460" cy="1691640"/>
          </a:xfrm>
          <a:prstGeom prst="rect">
            <a:avLst/>
          </a:prstGeom>
        </p:spPr>
      </p:pic>
      <p:sp>
        <p:nvSpPr>
          <p:cNvPr id="2" name="标题 1"/>
          <p:cNvSpPr>
            <a:spLocks noGrp="1"/>
          </p:cNvSpPr>
          <p:nvPr>
            <p:ph type="title"/>
            <p:custDataLst>
              <p:tags r:id="rId6"/>
            </p:custDataLst>
          </p:nvPr>
        </p:nvSpPr>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92735" y="304165"/>
            <a:ext cx="11606530" cy="624967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a:picLocks noChangeAspect="1"/>
          </p:cNvPicPr>
          <p:nvPr userDrawn="1">
            <p:custDataLst>
              <p:tags r:id="rId3"/>
            </p:custDataLst>
          </p:nvPr>
        </p:nvPicPr>
        <p:blipFill>
          <a:blip r:embed="rId4"/>
          <a:stretch>
            <a:fillRect/>
          </a:stretch>
        </p:blipFill>
        <p:spPr>
          <a:xfrm>
            <a:off x="0" y="0"/>
            <a:ext cx="1867535" cy="1779270"/>
          </a:xfrm>
          <a:prstGeom prst="rect">
            <a:avLst/>
          </a:prstGeom>
        </p:spPr>
      </p:pic>
      <p:pic>
        <p:nvPicPr>
          <p:cNvPr id="10" name="图片 9"/>
          <p:cNvPicPr>
            <a:picLocks noChangeAspect="1"/>
          </p:cNvPicPr>
          <p:nvPr userDrawn="1">
            <p:custDataLst>
              <p:tags r:id="rId5"/>
            </p:custDataLst>
          </p:nvPr>
        </p:nvPicPr>
        <p:blipFill>
          <a:blip r:embed="rId6"/>
          <a:stretch>
            <a:fillRect/>
          </a:stretch>
        </p:blipFill>
        <p:spPr>
          <a:xfrm rot="10800000">
            <a:off x="10416540" y="5166360"/>
            <a:ext cx="1775460" cy="1691640"/>
          </a:xfrm>
          <a:prstGeom prst="rect">
            <a:avLst/>
          </a:prstGeom>
        </p:spPr>
      </p:pic>
      <p:sp>
        <p:nvSpPr>
          <p:cNvPr id="2" name="标题 1"/>
          <p:cNvSpPr>
            <a:spLocks noGrp="1"/>
          </p:cNvSpPr>
          <p:nvPr>
            <p:ph type="title" hasCustomPrompt="1"/>
            <p:custDataLst>
              <p:tags r:id="rId7"/>
            </p:custDataLst>
          </p:nvPr>
        </p:nvSpPr>
        <p:spPr>
          <a:xfrm>
            <a:off x="1281600" y="1249200"/>
            <a:ext cx="9626400" cy="723600"/>
          </a:xfrm>
        </p:spPr>
        <p:txBody>
          <a:bodyPr lIns="90000" tIns="46800" rIns="90000" bIns="46800" anchor="ctr">
            <a:normAutofit/>
          </a:bodyPr>
          <a:lstStyle>
            <a:lvl1pPr>
              <a:defRPr sz="3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8"/>
            </p:custDataLst>
          </p:nvPr>
        </p:nvSpPr>
        <p:spPr>
          <a:xfrm>
            <a:off x="1281113" y="2163600"/>
            <a:ext cx="9626600" cy="3445200"/>
          </a:xfrm>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10"/>
            </p:custDataLst>
          </p:nvPr>
        </p:nvSpPr>
        <p:spPr/>
        <p:txBody>
          <a:bodyPr/>
          <a:lstStyle/>
          <a:p>
            <a:endParaRPr lang="zh-CN" altLang="en-US" dirty="0"/>
          </a:p>
        </p:txBody>
      </p:sp>
      <p:sp>
        <p:nvSpPr>
          <p:cNvPr id="5" name="灯片编号占位符 4"/>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pic>
        <p:nvPicPr>
          <p:cNvPr id="11" name="图片 10"/>
          <p:cNvPicPr>
            <a:picLocks noChangeAspect="1"/>
          </p:cNvPicPr>
          <p:nvPr userDrawn="1">
            <p:custDataLst>
              <p:tags r:id="rId2"/>
            </p:custDataLst>
          </p:nvPr>
        </p:nvPicPr>
        <p:blipFill>
          <a:blip r:embed="rId3"/>
          <a:stretch>
            <a:fillRect/>
          </a:stretch>
        </p:blipFill>
        <p:spPr>
          <a:xfrm rot="10800000">
            <a:off x="10667365" y="5405120"/>
            <a:ext cx="1524635" cy="1452880"/>
          </a:xfrm>
          <a:prstGeom prst="rect">
            <a:avLst/>
          </a:prstGeom>
        </p:spPr>
      </p:pic>
      <p:sp>
        <p:nvSpPr>
          <p:cNvPr id="8" name="矩形 7"/>
          <p:cNvSpPr/>
          <p:nvPr userDrawn="1">
            <p:custDataLst>
              <p:tags r:id="rId4"/>
            </p:custDataLst>
          </p:nvPr>
        </p:nvSpPr>
        <p:spPr>
          <a:xfrm>
            <a:off x="0" y="0"/>
            <a:ext cx="4823460" cy="6858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sp>
        <p:nvSpPr>
          <p:cNvPr id="2" name="标题 1"/>
          <p:cNvSpPr>
            <a:spLocks noGrp="1"/>
          </p:cNvSpPr>
          <p:nvPr>
            <p:ph type="title" hasCustomPrompt="1"/>
            <p:custDataLst>
              <p:tags r:id="rId5"/>
            </p:custDataLst>
          </p:nvPr>
        </p:nvSpPr>
        <p:spPr>
          <a:xfrm>
            <a:off x="583200" y="770400"/>
            <a:ext cx="3960000" cy="882000"/>
          </a:xfrm>
        </p:spPr>
        <p:txBody>
          <a:bodyPr lIns="90000" tIns="46800" rIns="90000" bIns="46800" anchor="ctr">
            <a:normAutofit/>
          </a:bodyPr>
          <a:lstStyle>
            <a:lvl1pPr>
              <a:defRPr sz="3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9"/>
            </p:custDataLst>
          </p:nvPr>
        </p:nvSpPr>
        <p:spPr>
          <a:xfrm>
            <a:off x="586800" y="1763999"/>
            <a:ext cx="3956400" cy="4093200"/>
          </a:xfrm>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defRPr>
            </a:lvl1pPr>
            <a:lvl2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defRPr>
            </a:lvl2pPr>
            <a:lvl3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defRPr>
            </a:lvl3pPr>
            <a:lvl4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defRPr>
            </a:lvl4pPr>
            <a:lvl5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0"/>
            </p:custDataLst>
          </p:nvPr>
        </p:nvSpPr>
        <p:spPr>
          <a:xfrm>
            <a:off x="5101200" y="769937"/>
            <a:ext cx="6480000" cy="5087937"/>
          </a:xfrm>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defRPr>
            </a:lvl1pPr>
            <a:lvl2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defRPr>
            </a:lvl2pPr>
            <a:lvl3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defRPr>
            </a:lvl3pPr>
            <a:lvl4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defRPr>
            </a:lvl4pPr>
            <a:lvl5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cs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pic>
        <p:nvPicPr>
          <p:cNvPr id="11" name="图片 10"/>
          <p:cNvPicPr>
            <a:picLocks noChangeAspect="1"/>
          </p:cNvPicPr>
          <p:nvPr userDrawn="1">
            <p:custDataLst>
              <p:tags r:id="rId2"/>
            </p:custDataLst>
          </p:nvPr>
        </p:nvPicPr>
        <p:blipFill>
          <a:blip r:embed="rId3"/>
          <a:stretch>
            <a:fillRect/>
          </a:stretch>
        </p:blipFill>
        <p:spPr>
          <a:xfrm rot="10800000">
            <a:off x="10667365" y="5405120"/>
            <a:ext cx="1524635" cy="1452880"/>
          </a:xfrm>
          <a:prstGeom prst="rect">
            <a:avLst/>
          </a:prstGeom>
        </p:spPr>
      </p:pic>
      <p:sp>
        <p:nvSpPr>
          <p:cNvPr id="10" name="矩形 9"/>
          <p:cNvSpPr/>
          <p:nvPr userDrawn="1">
            <p:custDataLst>
              <p:tags r:id="rId4"/>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5"/>
            </p:custDataLst>
          </p:nvPr>
        </p:nvSpPr>
        <p:spPr>
          <a:xfrm>
            <a:off x="612000" y="781200"/>
            <a:ext cx="10976400" cy="626400"/>
          </a:xfrm>
        </p:spPr>
        <p:txBody>
          <a:bodyPr lIns="90000" tIns="46800" rIns="90000" bIns="46800" anchor="ctr">
            <a:normAutofit/>
          </a:bodyPr>
          <a:lstStyle>
            <a:lvl1pPr algn="ctr">
              <a:defRPr sz="36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9"/>
            </p:custDataLst>
          </p:nvPr>
        </p:nvSpPr>
        <p:spPr>
          <a:xfrm>
            <a:off x="612000" y="1659600"/>
            <a:ext cx="10975975" cy="828000"/>
          </a:xfrm>
        </p:spPr>
        <p:txBody>
          <a:bodyPr lIns="90000" tIns="46800" rIns="90000" bIns="46800">
            <a:normAutofit/>
          </a:bodyPr>
          <a:lstStyle>
            <a:lvl1pPr algn="ct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0"/>
            </p:custDataLst>
          </p:nvPr>
        </p:nvSpPr>
        <p:spPr>
          <a:xfrm>
            <a:off x="612775" y="2808000"/>
            <a:ext cx="10965600" cy="3430800"/>
          </a:xfrm>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pic>
        <p:nvPicPr>
          <p:cNvPr id="10" name="图片 9"/>
          <p:cNvPicPr>
            <a:picLocks noChangeAspect="1"/>
          </p:cNvPicPr>
          <p:nvPr userDrawn="1">
            <p:custDataLst>
              <p:tags r:id="rId2"/>
            </p:custDataLst>
          </p:nvPr>
        </p:nvPicPr>
        <p:blipFill>
          <a:blip r:embed="rId3"/>
          <a:stretch>
            <a:fillRect/>
          </a:stretch>
        </p:blipFill>
        <p:spPr>
          <a:xfrm>
            <a:off x="0" y="-9525"/>
            <a:ext cx="1524635" cy="1452880"/>
          </a:xfrm>
          <a:prstGeom prst="rect">
            <a:avLst/>
          </a:prstGeom>
        </p:spPr>
      </p:pic>
      <p:sp>
        <p:nvSpPr>
          <p:cNvPr id="8" name="矩形 7"/>
          <p:cNvSpPr/>
          <p:nvPr userDrawn="1">
            <p:custDataLst>
              <p:tags r:id="rId4"/>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5"/>
            </p:custDataLst>
          </p:nvPr>
        </p:nvSpPr>
        <p:spPr>
          <a:xfrm>
            <a:off x="604800" y="669600"/>
            <a:ext cx="10976400" cy="565200"/>
          </a:xfrm>
        </p:spPr>
        <p:txBody>
          <a:bodyPr lIns="90000" tIns="46800" rIns="90000" bIns="46800" anchor="ctr">
            <a:normAutofit/>
          </a:bodyPr>
          <a:lstStyle>
            <a:lvl1pPr algn="ctr">
              <a:defRPr sz="32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9"/>
            </p:custDataLst>
          </p:nvPr>
        </p:nvSpPr>
        <p:spPr>
          <a:xfrm>
            <a:off x="604837" y="1681200"/>
            <a:ext cx="10990800" cy="3211200"/>
          </a:xfrm>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0"/>
            </p:custDataLst>
          </p:nvPr>
        </p:nvSpPr>
        <p:spPr>
          <a:xfrm>
            <a:off x="594000" y="5180400"/>
            <a:ext cx="11001600" cy="1011600"/>
          </a:xfrm>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pic>
        <p:nvPicPr>
          <p:cNvPr id="12" name="图片 11"/>
          <p:cNvPicPr>
            <a:picLocks noChangeAspect="1"/>
          </p:cNvPicPr>
          <p:nvPr userDrawn="1">
            <p:custDataLst>
              <p:tags r:id="rId2"/>
            </p:custDataLst>
          </p:nvPr>
        </p:nvPicPr>
        <p:blipFill>
          <a:blip r:embed="rId3"/>
          <a:stretch>
            <a:fillRect/>
          </a:stretch>
        </p:blipFill>
        <p:spPr>
          <a:xfrm rot="10800000">
            <a:off x="10667365" y="5405120"/>
            <a:ext cx="1524635" cy="1452880"/>
          </a:xfrm>
          <a:prstGeom prst="rect">
            <a:avLst/>
          </a:prstGeom>
        </p:spPr>
      </p:pic>
      <p:sp>
        <p:nvSpPr>
          <p:cNvPr id="10" name="矩形 9"/>
          <p:cNvSpPr/>
          <p:nvPr userDrawn="1">
            <p:custDataLst>
              <p:tags r:id="rId4"/>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75000"/>
                  <a:lumOff val="25000"/>
                </a:schemeClr>
              </a:solidFill>
              <a:sym typeface="+mn-ea"/>
            </a:endParaRPr>
          </a:p>
        </p:txBody>
      </p:sp>
      <p:sp>
        <p:nvSpPr>
          <p:cNvPr id="2" name="标题 1"/>
          <p:cNvSpPr>
            <a:spLocks noGrp="1"/>
          </p:cNvSpPr>
          <p:nvPr>
            <p:ph type="title"/>
            <p:custDataLst>
              <p:tags r:id="rId5"/>
            </p:custDataLst>
          </p:nvPr>
        </p:nvSpPr>
        <p:spPr>
          <a:xfrm>
            <a:off x="579600" y="237600"/>
            <a:ext cx="11037600" cy="441964"/>
          </a:xfrm>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6"/>
            </p:custDataLst>
          </p:nvPr>
        </p:nvSpPr>
        <p:spPr/>
        <p:txBody>
          <a:bodyPr/>
          <a:lstStyle>
            <a:lvl1pPr>
              <a:defRPr>
                <a:solidFill>
                  <a:schemeClr val="tx1">
                    <a:lumMod val="75000"/>
                    <a:lumOff val="2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lvl1pPr>
              <a:defRPr>
                <a:solidFill>
                  <a:schemeClr val="tx1">
                    <a:lumMod val="75000"/>
                    <a:lumOff val="25000"/>
                  </a:schemeClr>
                </a:solidFill>
              </a:defRPr>
            </a:lvl1p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lvl1pPr>
              <a:defRPr>
                <a:solidFill>
                  <a:schemeClr val="tx1">
                    <a:lumMod val="75000"/>
                    <a:lumOff val="25000"/>
                  </a:schemeClr>
                </a:solidFill>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9"/>
            </p:custDataLst>
          </p:nvPr>
        </p:nvSpPr>
        <p:spPr>
          <a:xfrm>
            <a:off x="579600" y="1663200"/>
            <a:ext cx="5342400" cy="2894400"/>
          </a:xfrm>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0"/>
            </p:custDataLst>
          </p:nvPr>
        </p:nvSpPr>
        <p:spPr>
          <a:xfrm>
            <a:off x="6242400" y="1663200"/>
            <a:ext cx="5367600" cy="2894400"/>
          </a:xfrm>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vl2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2pPr>
            <a:lvl3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3pPr>
            <a:lvl4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4pPr>
            <a:lvl5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1"/>
            </p:custDataLst>
          </p:nvPr>
        </p:nvSpPr>
        <p:spPr>
          <a:xfrm>
            <a:off x="572400" y="4816800"/>
            <a:ext cx="5342400" cy="781200"/>
          </a:xfrm>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2"/>
            </p:custDataLst>
          </p:nvPr>
        </p:nvSpPr>
        <p:spPr>
          <a:xfrm>
            <a:off x="6253200" y="4813200"/>
            <a:ext cx="5367600" cy="781200"/>
          </a:xfrm>
        </p:spPr>
        <p:txBody>
          <a:bodyPr lIns="90000" tIns="46800" rIns="90000" bIns="46800">
            <a:normAutofit/>
          </a:bodyPr>
          <a:lstStyle>
            <a:lvl1pP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75000"/>
                  <a:lumOff val="25000"/>
                </a:schemeClr>
              </a:solidFill>
              <a:sym typeface="+mn-ea"/>
            </a:endParaRPr>
          </a:p>
        </p:txBody>
      </p:sp>
      <p:sp>
        <p:nvSpPr>
          <p:cNvPr id="2" name="标题 1"/>
          <p:cNvSpPr>
            <a:spLocks noGrp="1"/>
          </p:cNvSpPr>
          <p:nvPr>
            <p:ph type="title" hasCustomPrompt="1"/>
            <p:custDataLst>
              <p:tags r:id="rId3"/>
            </p:custDataLst>
          </p:nvPr>
        </p:nvSpPr>
        <p:spPr>
          <a:xfrm>
            <a:off x="1522800" y="1339200"/>
            <a:ext cx="9144000" cy="2386800"/>
          </a:xfrm>
        </p:spPr>
        <p:txBody>
          <a:bodyPr lIns="90000" tIns="46800" rIns="90000" bIns="46800" anchor="b">
            <a:normAutofit/>
          </a:bodyPr>
          <a:lstStyle>
            <a:lvl1pPr algn="ctr">
              <a:defRPr sz="6000"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4"/>
            </p:custDataLst>
          </p:nvPr>
        </p:nvSpPr>
        <p:spPr/>
        <p:txBody>
          <a:bodyPr/>
          <a:lstStyle>
            <a:lvl1pPr>
              <a:defRPr>
                <a:solidFill>
                  <a:schemeClr val="tx1">
                    <a:lumMod val="75000"/>
                    <a:lumOff val="2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lvl1pPr>
              <a:defRPr>
                <a:solidFill>
                  <a:schemeClr val="tx1">
                    <a:lumMod val="75000"/>
                    <a:lumOff val="25000"/>
                  </a:schemeClr>
                </a:solidFill>
              </a:defRPr>
            </a:lvl1p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lvl1pPr>
              <a:defRPr>
                <a:solidFill>
                  <a:schemeClr val="tx1">
                    <a:lumMod val="75000"/>
                    <a:lumOff val="2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1522413" y="3862800"/>
            <a:ext cx="9144000" cy="1656000"/>
          </a:xfrm>
        </p:spPr>
        <p:txBody>
          <a:bodyPr lIns="90000" tIns="46800" rIns="90000" bIns="46800">
            <a:normAutofit/>
          </a:bodyPr>
          <a:lstStyle>
            <a:lvl1pPr algn="ctr">
              <a:defRPr u="none" strike="noStrike" kern="1200" cap="none" spc="0" normalizeH="0" baseline="0">
                <a:solidFill>
                  <a:schemeClr val="tx1">
                    <a:lumMod val="85000"/>
                    <a:lumOff val="15000"/>
                  </a:schemeClr>
                </a:solidFill>
                <a:uFillTx/>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pic>
        <p:nvPicPr>
          <p:cNvPr id="8" name="图片 7"/>
          <p:cNvPicPr>
            <a:picLocks noChangeAspect="1"/>
          </p:cNvPicPr>
          <p:nvPr userDrawn="1">
            <p:custDataLst>
              <p:tags r:id="rId8"/>
            </p:custDataLst>
          </p:nvPr>
        </p:nvPicPr>
        <p:blipFill>
          <a:blip r:embed="rId9"/>
          <a:stretch>
            <a:fillRect/>
          </a:stretch>
        </p:blipFill>
        <p:spPr>
          <a:xfrm>
            <a:off x="0" y="0"/>
            <a:ext cx="3143250" cy="2995295"/>
          </a:xfrm>
          <a:prstGeom prst="rect">
            <a:avLst/>
          </a:prstGeom>
        </p:spPr>
      </p:pic>
      <p:pic>
        <p:nvPicPr>
          <p:cNvPr id="11" name="图片 10"/>
          <p:cNvPicPr>
            <a:picLocks noChangeAspect="1"/>
          </p:cNvPicPr>
          <p:nvPr userDrawn="1">
            <p:custDataLst>
              <p:tags r:id="rId10"/>
            </p:custDataLst>
          </p:nvPr>
        </p:nvPicPr>
        <p:blipFill>
          <a:blip r:embed="rId9"/>
          <a:stretch>
            <a:fillRect/>
          </a:stretch>
        </p:blipFill>
        <p:spPr>
          <a:xfrm rot="10800000">
            <a:off x="9048750" y="3862705"/>
            <a:ext cx="3143250" cy="2995295"/>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5" Type="http://schemas.openxmlformats.org/officeDocument/2006/relationships/theme" Target="../theme/theme2.xml"/><Relationship Id="rId24" Type="http://schemas.openxmlformats.org/officeDocument/2006/relationships/tags" Target="../tags/tag142.xml"/><Relationship Id="rId23" Type="http://schemas.openxmlformats.org/officeDocument/2006/relationships/tags" Target="../tags/tag141.xml"/><Relationship Id="rId22" Type="http://schemas.openxmlformats.org/officeDocument/2006/relationships/tags" Target="../tags/tag140.xml"/><Relationship Id="rId21" Type="http://schemas.openxmlformats.org/officeDocument/2006/relationships/tags" Target="../tags/tag139.xml"/><Relationship Id="rId20" Type="http://schemas.openxmlformats.org/officeDocument/2006/relationships/tags" Target="../tags/tag138.xml"/><Relationship Id="rId2" Type="http://schemas.openxmlformats.org/officeDocument/2006/relationships/slideLayout" Target="../slideLayouts/slideLayout13.xml"/><Relationship Id="rId19" Type="http://schemas.openxmlformats.org/officeDocument/2006/relationships/tags" Target="../tags/tag137.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101600" tIns="38100" rIns="76200" bIns="381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baseline="0">
                <a:solidFill>
                  <a:schemeClr val="tx1">
                    <a:tint val="75000"/>
                  </a:schemeClr>
                </a:solidFill>
                <a:latin typeface="Arial" panose="020B0604020202020204" pitchFamily="34" charset="0"/>
                <a:ea typeface="微软雅黑" panose="020B0503020204020204" charset="-122"/>
              </a:defRPr>
            </a:lvl1pPr>
          </a:lstStyle>
          <a:p>
            <a:fld id="{760FBDFE-C587-4B4C-A407-44438C67B59E}" type="datetimeFigureOut">
              <a:rPr lang="zh-CN" altLang="en-US" smtClean="0"/>
            </a:fld>
            <a:endParaRPr lang="zh-CN" altLang="en-US" dirty="0"/>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baseline="0">
                <a:solidFill>
                  <a:schemeClr val="tx1">
                    <a:tint val="75000"/>
                  </a:schemeClr>
                </a:solidFill>
                <a:latin typeface="Arial" panose="020B0604020202020204" pitchFamily="34" charset="0"/>
                <a:ea typeface="微软雅黑" panose="020B0503020204020204" charset="-122"/>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baseline="0">
                <a:solidFill>
                  <a:schemeClr val="tx1">
                    <a:tint val="75000"/>
                  </a:schemeClr>
                </a:solidFill>
                <a:latin typeface="Arial" panose="020B0604020202020204" pitchFamily="34" charset="0"/>
                <a:ea typeface="微软雅黑" panose="020B0503020204020204" charset="-122"/>
              </a:defRPr>
            </a:lvl1pPr>
          </a:lstStyle>
          <a:p>
            <a:fld id="{49AE70B2-8BF9-45C0-BB95-33D1B9D3A854}" type="slidenum">
              <a:rPr lang="zh-CN" altLang="en-US" smtClean="0"/>
            </a:fld>
            <a:endParaRPr lang="zh-CN" altLang="en-US" dirty="0"/>
          </a:p>
        </p:txBody>
      </p:sp>
      <p:sp>
        <p:nvSpPr>
          <p:cNvPr id="7" name="KSO_TEMPLATE" hidden="1"/>
          <p:cNvSpPr/>
          <p:nvPr>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lumMod val="75000"/>
              <a:lumOff val="2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2.xml"/><Relationship Id="rId4" Type="http://schemas.openxmlformats.org/officeDocument/2006/relationships/themeOverride" Target="../theme/themeOverride1.xml"/><Relationship Id="rId3" Type="http://schemas.openxmlformats.org/officeDocument/2006/relationships/tags" Target="../tags/tag145.xml"/><Relationship Id="rId2" Type="http://schemas.openxmlformats.org/officeDocument/2006/relationships/tags" Target="../tags/tag144.xml"/><Relationship Id="rId1" Type="http://schemas.openxmlformats.org/officeDocument/2006/relationships/tags" Target="../tags/tag143.xml"/></Relationships>
</file>

<file path=ppt/slides/_rels/slide10.xml.rels><?xml version="1.0" encoding="UTF-8" standalone="yes"?>
<Relationships xmlns="http://schemas.openxmlformats.org/package/2006/relationships"><Relationship Id="rId9" Type="http://schemas.openxmlformats.org/officeDocument/2006/relationships/tags" Target="../tags/tag180.xml"/><Relationship Id="rId8" Type="http://schemas.openxmlformats.org/officeDocument/2006/relationships/tags" Target="../tags/tag179.xml"/><Relationship Id="rId7" Type="http://schemas.openxmlformats.org/officeDocument/2006/relationships/tags" Target="../tags/tag178.xml"/><Relationship Id="rId6" Type="http://schemas.openxmlformats.org/officeDocument/2006/relationships/tags" Target="../tags/tag177.xml"/><Relationship Id="rId5" Type="http://schemas.openxmlformats.org/officeDocument/2006/relationships/tags" Target="../tags/tag176.xml"/><Relationship Id="rId4" Type="http://schemas.openxmlformats.org/officeDocument/2006/relationships/tags" Target="../tags/tag175.xml"/><Relationship Id="rId3" Type="http://schemas.openxmlformats.org/officeDocument/2006/relationships/tags" Target="../tags/tag174.xml"/><Relationship Id="rId2" Type="http://schemas.openxmlformats.org/officeDocument/2006/relationships/tags" Target="../tags/tag173.xml"/><Relationship Id="rId14" Type="http://schemas.openxmlformats.org/officeDocument/2006/relationships/notesSlide" Target="../notesSlides/notesSlide10.xml"/><Relationship Id="rId13" Type="http://schemas.openxmlformats.org/officeDocument/2006/relationships/slideLayout" Target="../slideLayouts/slideLayout18.xml"/><Relationship Id="rId12" Type="http://schemas.openxmlformats.org/officeDocument/2006/relationships/themeOverride" Target="../theme/themeOverride6.xml"/><Relationship Id="rId11" Type="http://schemas.openxmlformats.org/officeDocument/2006/relationships/tags" Target="../tags/tag182.xml"/><Relationship Id="rId10" Type="http://schemas.openxmlformats.org/officeDocument/2006/relationships/tags" Target="../tags/tag181.xml"/><Relationship Id="rId1" Type="http://schemas.openxmlformats.org/officeDocument/2006/relationships/tags" Target="../tags/tag172.xml"/></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11.xml"/><Relationship Id="rId4" Type="http://schemas.openxmlformats.org/officeDocument/2006/relationships/slideLayout" Target="../slideLayouts/slideLayout22.xml"/><Relationship Id="rId3" Type="http://schemas.openxmlformats.org/officeDocument/2006/relationships/themeOverride" Target="../theme/themeOverride7.xml"/><Relationship Id="rId2" Type="http://schemas.openxmlformats.org/officeDocument/2006/relationships/tags" Target="../tags/tag184.xml"/><Relationship Id="rId1" Type="http://schemas.openxmlformats.org/officeDocument/2006/relationships/tags" Target="../tags/tag183.xml"/></Relationships>
</file>

<file path=ppt/slides/_rels/slide2.xml.rels><?xml version="1.0" encoding="UTF-8" standalone="yes"?>
<Relationships xmlns="http://schemas.openxmlformats.org/package/2006/relationships"><Relationship Id="rId9" Type="http://schemas.openxmlformats.org/officeDocument/2006/relationships/notesSlide" Target="../notesSlides/notesSlide2.xml"/><Relationship Id="rId8" Type="http://schemas.openxmlformats.org/officeDocument/2006/relationships/slideLayout" Target="../slideLayouts/slideLayout17.xml"/><Relationship Id="rId7" Type="http://schemas.openxmlformats.org/officeDocument/2006/relationships/tags" Target="../tags/tag152.xml"/><Relationship Id="rId6" Type="http://schemas.openxmlformats.org/officeDocument/2006/relationships/tags" Target="../tags/tag151.xml"/><Relationship Id="rId5" Type="http://schemas.openxmlformats.org/officeDocument/2006/relationships/tags" Target="../tags/tag150.xml"/><Relationship Id="rId4" Type="http://schemas.openxmlformats.org/officeDocument/2006/relationships/tags" Target="../tags/tag149.xml"/><Relationship Id="rId3" Type="http://schemas.openxmlformats.org/officeDocument/2006/relationships/tags" Target="../tags/tag148.xml"/><Relationship Id="rId2" Type="http://schemas.openxmlformats.org/officeDocument/2006/relationships/tags" Target="../tags/tag147.xml"/><Relationship Id="rId1" Type="http://schemas.openxmlformats.org/officeDocument/2006/relationships/tags" Target="../tags/tag146.xml"/></Relationships>
</file>

<file path=ppt/slides/_rels/slide3.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13.xml"/><Relationship Id="rId4" Type="http://schemas.openxmlformats.org/officeDocument/2006/relationships/themeOverride" Target="../theme/themeOverride2.xml"/><Relationship Id="rId3" Type="http://schemas.openxmlformats.org/officeDocument/2006/relationships/tags" Target="../tags/tag155.xml"/><Relationship Id="rId2" Type="http://schemas.openxmlformats.org/officeDocument/2006/relationships/tags" Target="../tags/tag154.xml"/><Relationship Id="rId1" Type="http://schemas.openxmlformats.org/officeDocument/2006/relationships/tags" Target="../tags/tag153.xml"/></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15.xml"/><Relationship Id="rId3" Type="http://schemas.openxmlformats.org/officeDocument/2006/relationships/themeOverride" Target="../theme/themeOverride3.xml"/><Relationship Id="rId2" Type="http://schemas.openxmlformats.org/officeDocument/2006/relationships/tags" Target="../tags/tag157.xml"/><Relationship Id="rId1" Type="http://schemas.openxmlformats.org/officeDocument/2006/relationships/tags" Target="../tags/tag156.xml"/></Relationships>
</file>

<file path=ppt/slides/_rels/slide5.xml.rels><?xml version="1.0" encoding="UTF-8" standalone="yes"?>
<Relationships xmlns="http://schemas.openxmlformats.org/package/2006/relationships"><Relationship Id="rId8" Type="http://schemas.openxmlformats.org/officeDocument/2006/relationships/notesSlide" Target="../notesSlides/notesSlide5.xml"/><Relationship Id="rId7" Type="http://schemas.openxmlformats.org/officeDocument/2006/relationships/slideLayout" Target="../slideLayouts/slideLayout19.xml"/><Relationship Id="rId6" Type="http://schemas.openxmlformats.org/officeDocument/2006/relationships/themeOverride" Target="../theme/themeOverride4.xml"/><Relationship Id="rId5" Type="http://schemas.openxmlformats.org/officeDocument/2006/relationships/tags" Target="../tags/tag161.xml"/><Relationship Id="rId4" Type="http://schemas.openxmlformats.org/officeDocument/2006/relationships/tags" Target="../tags/tag160.xml"/><Relationship Id="rId3" Type="http://schemas.openxmlformats.org/officeDocument/2006/relationships/image" Target="../media/image9.jpeg"/><Relationship Id="rId2" Type="http://schemas.openxmlformats.org/officeDocument/2006/relationships/tags" Target="../tags/tag159.xml"/><Relationship Id="rId1" Type="http://schemas.openxmlformats.org/officeDocument/2006/relationships/tags" Target="../tags/tag158.xml"/></Relationships>
</file>

<file path=ppt/slides/_rels/slide6.xml.rels><?xml version="1.0" encoding="UTF-8" standalone="yes"?>
<Relationships xmlns="http://schemas.openxmlformats.org/package/2006/relationships"><Relationship Id="rId8" Type="http://schemas.openxmlformats.org/officeDocument/2006/relationships/notesSlide" Target="../notesSlides/notesSlide6.xml"/><Relationship Id="rId7" Type="http://schemas.openxmlformats.org/officeDocument/2006/relationships/slideLayout" Target="../slideLayouts/slideLayout18.xml"/><Relationship Id="rId6" Type="http://schemas.openxmlformats.org/officeDocument/2006/relationships/themeOverride" Target="../theme/themeOverride5.xml"/><Relationship Id="rId5" Type="http://schemas.openxmlformats.org/officeDocument/2006/relationships/tags" Target="../tags/tag165.xml"/><Relationship Id="rId4" Type="http://schemas.openxmlformats.org/officeDocument/2006/relationships/tags" Target="../tags/tag164.xml"/><Relationship Id="rId3" Type="http://schemas.openxmlformats.org/officeDocument/2006/relationships/tags" Target="../tags/tag163.xml"/><Relationship Id="rId2" Type="http://schemas.openxmlformats.org/officeDocument/2006/relationships/image" Target="../media/image10.jpeg"/><Relationship Id="rId1" Type="http://schemas.openxmlformats.org/officeDocument/2006/relationships/tags" Target="../tags/tag162.xml"/></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17.xml"/><Relationship Id="rId2" Type="http://schemas.openxmlformats.org/officeDocument/2006/relationships/tags" Target="../tags/tag167.xml"/><Relationship Id="rId1" Type="http://schemas.openxmlformats.org/officeDocument/2006/relationships/tags" Target="../tags/tag166.xml"/></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17.xml"/><Relationship Id="rId2" Type="http://schemas.openxmlformats.org/officeDocument/2006/relationships/tags" Target="../tags/tag169.xml"/><Relationship Id="rId1" Type="http://schemas.openxmlformats.org/officeDocument/2006/relationships/tags" Target="../tags/tag168.xml"/></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17.xml"/><Relationship Id="rId2" Type="http://schemas.openxmlformats.org/officeDocument/2006/relationships/tags" Target="../tags/tag171.xml"/><Relationship Id="rId1" Type="http://schemas.openxmlformats.org/officeDocument/2006/relationships/tags" Target="../tags/tag17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normAutofit fontScale="90000"/>
          </a:bodyPr>
          <a:lstStyle/>
          <a:p>
            <a:r>
              <a:rPr lang="zh-CN" altLang="en-US" dirty="0"/>
              <a:t>浅谈双减背景下</a:t>
            </a:r>
            <a:br>
              <a:rPr lang="zh-CN" altLang="en-US" dirty="0"/>
            </a:br>
            <a:r>
              <a:rPr lang="zh-CN" altLang="en-US" dirty="0"/>
              <a:t>英语作业</a:t>
            </a:r>
            <a:r>
              <a:rPr lang="zh-CN" altLang="en-US" dirty="0"/>
              <a:t>管理</a:t>
            </a:r>
            <a:endParaRPr lang="zh-CN" altLang="en-US" dirty="0"/>
          </a:p>
        </p:txBody>
      </p:sp>
      <p:sp>
        <p:nvSpPr>
          <p:cNvPr id="3" name="副标题 2"/>
          <p:cNvSpPr>
            <a:spLocks noGrp="1"/>
          </p:cNvSpPr>
          <p:nvPr>
            <p:ph type="subTitle" idx="1"/>
            <p:custDataLst>
              <p:tags r:id="rId2"/>
            </p:custDataLst>
          </p:nvPr>
        </p:nvSpPr>
        <p:spPr/>
        <p:txBody>
          <a:bodyPr/>
          <a:lstStyle/>
          <a:p>
            <a:r>
              <a:rPr lang="zh-CN" altLang="en-US" sz="3200" dirty="0"/>
              <a:t>七年级英语吕立</a:t>
            </a:r>
            <a:endParaRPr lang="zh-CN" altLang="en-US" sz="3200" dirty="0"/>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直接连接符 18"/>
          <p:cNvCxnSpPr/>
          <p:nvPr>
            <p:custDataLst>
              <p:tags r:id="rId1"/>
            </p:custDataLst>
          </p:nvPr>
        </p:nvCxnSpPr>
        <p:spPr bwMode="auto">
          <a:xfrm>
            <a:off x="6140497" y="927387"/>
            <a:ext cx="351293" cy="0"/>
          </a:xfrm>
          <a:prstGeom prst="line">
            <a:avLst/>
          </a:prstGeom>
          <a:solidFill>
            <a:schemeClr val="accent1"/>
          </a:solidFill>
          <a:ln w="12700" cap="flat" cmpd="sng" algn="ctr">
            <a:solidFill>
              <a:schemeClr val="accent1"/>
            </a:solidFill>
            <a:prstDash val="solid"/>
            <a:round/>
            <a:headEnd type="none" w="med" len="med"/>
            <a:tailEnd type="none" w="med" len="med"/>
          </a:ln>
        </p:spPr>
      </p:cxnSp>
      <p:sp>
        <p:nvSpPr>
          <p:cNvPr id="21" name="圆角矩形 20"/>
          <p:cNvSpPr/>
          <p:nvPr>
            <p:custDataLst>
              <p:tags r:id="rId2"/>
            </p:custDataLst>
          </p:nvPr>
        </p:nvSpPr>
        <p:spPr>
          <a:xfrm>
            <a:off x="1852809" y="2244932"/>
            <a:ext cx="8926668" cy="3944361"/>
          </a:xfrm>
          <a:prstGeom prst="round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kern="0">
              <a:solidFill>
                <a:schemeClr val="tx1">
                  <a:lumMod val="85000"/>
                  <a:lumOff val="15000"/>
                </a:schemeClr>
              </a:solidFill>
              <a:latin typeface="微软雅黑" panose="020B0503020204020204" charset="-122"/>
              <a:ea typeface="微软雅黑" panose="020B0503020204020204" charset="-122"/>
            </a:endParaRPr>
          </a:p>
        </p:txBody>
      </p:sp>
      <p:sp>
        <p:nvSpPr>
          <p:cNvPr id="22" name="椭圆 21"/>
          <p:cNvSpPr/>
          <p:nvPr>
            <p:custDataLst>
              <p:tags r:id="rId3"/>
            </p:custDataLst>
          </p:nvPr>
        </p:nvSpPr>
        <p:spPr>
          <a:xfrm flipH="1">
            <a:off x="775111" y="2751629"/>
            <a:ext cx="564741" cy="564743"/>
          </a:xfrm>
          <a:prstGeom prst="ellipse">
            <a:avLst/>
          </a:prstGeom>
          <a:solidFill>
            <a:schemeClr val="accent1"/>
          </a:solidFill>
          <a:ln w="28575" cap="flat">
            <a:noFill/>
            <a:prstDash val="solid"/>
            <a:miter lim="800000"/>
          </a:ln>
          <a:effectLst/>
        </p:spPr>
        <p:txBody>
          <a:bodyPr vert="horz" wrap="square" lIns="91416" tIns="45708" rIns="91416" bIns="45708" numCol="1" anchor="t" anchorCtr="0" compatLnSpc="1"/>
          <a:lstStyle/>
          <a:p>
            <a:endParaRPr lang="zh-CN" altLang="en-US" sz="1350" kern="0">
              <a:solidFill>
                <a:schemeClr val="tx1">
                  <a:lumMod val="85000"/>
                  <a:lumOff val="15000"/>
                </a:schemeClr>
              </a:solidFill>
              <a:latin typeface="Arial" panose="020B0604020202020204" pitchFamily="34" charset="0"/>
              <a:ea typeface="微软雅黑" panose="020B0503020204020204" charset="-122"/>
            </a:endParaRPr>
          </a:p>
        </p:txBody>
      </p:sp>
      <p:sp>
        <p:nvSpPr>
          <p:cNvPr id="23" name="椭圆 22"/>
          <p:cNvSpPr/>
          <p:nvPr>
            <p:custDataLst>
              <p:tags r:id="rId4"/>
            </p:custDataLst>
          </p:nvPr>
        </p:nvSpPr>
        <p:spPr>
          <a:xfrm flipH="1">
            <a:off x="760232" y="2045683"/>
            <a:ext cx="275560" cy="275560"/>
          </a:xfrm>
          <a:prstGeom prst="ellipse">
            <a:avLst/>
          </a:prstGeom>
          <a:solidFill>
            <a:schemeClr val="accent1"/>
          </a:solidFill>
          <a:ln w="28575" cap="flat">
            <a:noFill/>
            <a:prstDash val="solid"/>
            <a:miter lim="800000"/>
          </a:ln>
          <a:effectLst/>
        </p:spPr>
        <p:txBody>
          <a:bodyPr vert="horz" wrap="square" lIns="91416" tIns="45708" rIns="91416" bIns="45708" numCol="1" anchor="t" anchorCtr="0" compatLnSpc="1"/>
          <a:lstStyle/>
          <a:p>
            <a:endParaRPr lang="zh-CN" altLang="en-US" sz="1350" kern="0">
              <a:solidFill>
                <a:schemeClr val="tx1">
                  <a:lumMod val="85000"/>
                  <a:lumOff val="15000"/>
                </a:schemeClr>
              </a:solidFill>
              <a:latin typeface="Arial" panose="020B0604020202020204" pitchFamily="34" charset="0"/>
              <a:ea typeface="微软雅黑" panose="020B0503020204020204" charset="-122"/>
            </a:endParaRPr>
          </a:p>
        </p:txBody>
      </p:sp>
      <p:sp>
        <p:nvSpPr>
          <p:cNvPr id="24" name="椭圆 23"/>
          <p:cNvSpPr/>
          <p:nvPr>
            <p:custDataLst>
              <p:tags r:id="rId5"/>
            </p:custDataLst>
          </p:nvPr>
        </p:nvSpPr>
        <p:spPr>
          <a:xfrm flipH="1">
            <a:off x="2608586" y="1636169"/>
            <a:ext cx="275560" cy="275560"/>
          </a:xfrm>
          <a:prstGeom prst="ellipse">
            <a:avLst/>
          </a:prstGeom>
          <a:solidFill>
            <a:schemeClr val="accent1"/>
          </a:solidFill>
          <a:ln w="28575" cap="flat">
            <a:noFill/>
            <a:prstDash val="solid"/>
            <a:miter lim="800000"/>
          </a:ln>
          <a:effectLst/>
        </p:spPr>
        <p:txBody>
          <a:bodyPr vert="horz" wrap="square" lIns="91416" tIns="45708" rIns="91416" bIns="45708" numCol="1" anchor="t" anchorCtr="0" compatLnSpc="1"/>
          <a:lstStyle/>
          <a:p>
            <a:endParaRPr lang="zh-CN" altLang="en-US" sz="1350" kern="0">
              <a:solidFill>
                <a:schemeClr val="tx1">
                  <a:lumMod val="85000"/>
                  <a:lumOff val="15000"/>
                </a:schemeClr>
              </a:solidFill>
              <a:latin typeface="Arial" panose="020B0604020202020204" pitchFamily="34" charset="0"/>
              <a:ea typeface="微软雅黑" panose="020B0503020204020204" charset="-122"/>
            </a:endParaRPr>
          </a:p>
        </p:txBody>
      </p:sp>
      <p:sp>
        <p:nvSpPr>
          <p:cNvPr id="25" name="椭圆 24"/>
          <p:cNvSpPr/>
          <p:nvPr>
            <p:custDataLst>
              <p:tags r:id="rId6"/>
            </p:custDataLst>
          </p:nvPr>
        </p:nvSpPr>
        <p:spPr>
          <a:xfrm flipH="1">
            <a:off x="9760199" y="6262460"/>
            <a:ext cx="275560" cy="275560"/>
          </a:xfrm>
          <a:prstGeom prst="ellipse">
            <a:avLst/>
          </a:prstGeom>
          <a:solidFill>
            <a:schemeClr val="accent1"/>
          </a:solidFill>
          <a:ln w="28575" cap="flat">
            <a:noFill/>
            <a:prstDash val="solid"/>
            <a:miter lim="800000"/>
          </a:ln>
          <a:effectLst/>
        </p:spPr>
        <p:txBody>
          <a:bodyPr vert="horz" wrap="square" lIns="91416" tIns="45708" rIns="91416" bIns="45708" numCol="1" anchor="t" anchorCtr="0" compatLnSpc="1"/>
          <a:lstStyle/>
          <a:p>
            <a:endParaRPr lang="zh-CN" altLang="en-US" sz="1350" kern="0">
              <a:solidFill>
                <a:schemeClr val="tx1">
                  <a:lumMod val="85000"/>
                  <a:lumOff val="15000"/>
                </a:schemeClr>
              </a:solidFill>
              <a:latin typeface="Arial" panose="020B0604020202020204" pitchFamily="34" charset="0"/>
              <a:ea typeface="微软雅黑" panose="020B0503020204020204" charset="-122"/>
            </a:endParaRPr>
          </a:p>
        </p:txBody>
      </p:sp>
      <p:sp>
        <p:nvSpPr>
          <p:cNvPr id="26" name="椭圆 25"/>
          <p:cNvSpPr/>
          <p:nvPr>
            <p:custDataLst>
              <p:tags r:id="rId7"/>
            </p:custDataLst>
          </p:nvPr>
        </p:nvSpPr>
        <p:spPr>
          <a:xfrm flipH="1">
            <a:off x="10970422" y="5562662"/>
            <a:ext cx="211885" cy="211885"/>
          </a:xfrm>
          <a:prstGeom prst="ellipse">
            <a:avLst/>
          </a:prstGeom>
          <a:solidFill>
            <a:schemeClr val="accent1"/>
          </a:solidFill>
          <a:ln w="28575" cap="flat">
            <a:noFill/>
            <a:prstDash val="solid"/>
            <a:miter lim="800000"/>
          </a:ln>
          <a:effectLst/>
        </p:spPr>
        <p:txBody>
          <a:bodyPr vert="horz" wrap="square" lIns="91416" tIns="45708" rIns="91416" bIns="45708" numCol="1" anchor="t" anchorCtr="0" compatLnSpc="1"/>
          <a:lstStyle/>
          <a:p>
            <a:endParaRPr lang="zh-CN" altLang="en-US" sz="1350" kern="0">
              <a:solidFill>
                <a:schemeClr val="tx1">
                  <a:lumMod val="85000"/>
                  <a:lumOff val="15000"/>
                </a:schemeClr>
              </a:solidFill>
              <a:latin typeface="Arial" panose="020B0604020202020204" pitchFamily="34" charset="0"/>
              <a:ea typeface="微软雅黑" panose="020B0503020204020204" charset="-122"/>
            </a:endParaRPr>
          </a:p>
        </p:txBody>
      </p:sp>
      <p:sp>
        <p:nvSpPr>
          <p:cNvPr id="30" name="Freeform 5"/>
          <p:cNvSpPr/>
          <p:nvPr>
            <p:custDataLst>
              <p:tags r:id="rId8"/>
            </p:custDataLst>
          </p:nvPr>
        </p:nvSpPr>
        <p:spPr bwMode="auto">
          <a:xfrm>
            <a:off x="1214357" y="1675296"/>
            <a:ext cx="1610404" cy="1451957"/>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cap="flat">
            <a:noFill/>
            <a:prstDash val="solid"/>
            <a:miter lim="800000"/>
          </a:ln>
          <a:effectLst/>
        </p:spPr>
        <p:txBody>
          <a:bodyPr vert="horz" wrap="square" lIns="91416" tIns="45708" rIns="91416" bIns="45708" numCol="1" anchor="t" anchorCtr="0" compatLnSpc="1"/>
          <a:lstStyle/>
          <a:p>
            <a:endParaRPr lang="zh-CN" altLang="en-US" sz="1350" kern="0">
              <a:solidFill>
                <a:schemeClr val="tx1">
                  <a:lumMod val="85000"/>
                  <a:lumOff val="15000"/>
                </a:schemeClr>
              </a:solidFill>
              <a:latin typeface="Arial" panose="020B0604020202020204" pitchFamily="34" charset="0"/>
              <a:ea typeface="微软雅黑" panose="020B0503020204020204" charset="-122"/>
            </a:endParaRPr>
          </a:p>
        </p:txBody>
      </p:sp>
      <p:sp>
        <p:nvSpPr>
          <p:cNvPr id="33" name="Freeform 5"/>
          <p:cNvSpPr/>
          <p:nvPr>
            <p:custDataLst>
              <p:tags r:id="rId9"/>
            </p:custDataLst>
          </p:nvPr>
        </p:nvSpPr>
        <p:spPr bwMode="auto">
          <a:xfrm>
            <a:off x="10125104" y="5646121"/>
            <a:ext cx="942857" cy="850091"/>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cap="flat">
            <a:noFill/>
            <a:prstDash val="solid"/>
            <a:miter lim="800000"/>
          </a:ln>
          <a:effectLst/>
        </p:spPr>
        <p:txBody>
          <a:bodyPr vert="horz" wrap="square" lIns="91416" tIns="45708" rIns="91416" bIns="45708" numCol="1" anchor="t" anchorCtr="0" compatLnSpc="1"/>
          <a:lstStyle/>
          <a:p>
            <a:endParaRPr lang="zh-CN" altLang="en-US" sz="1350" kern="0">
              <a:solidFill>
                <a:schemeClr val="tx1">
                  <a:lumMod val="85000"/>
                  <a:lumOff val="15000"/>
                </a:schemeClr>
              </a:solidFill>
              <a:latin typeface="Arial" panose="020B0604020202020204" pitchFamily="34" charset="0"/>
              <a:ea typeface="微软雅黑" panose="020B0503020204020204" charset="-122"/>
            </a:endParaRPr>
          </a:p>
        </p:txBody>
      </p:sp>
      <p:sp>
        <p:nvSpPr>
          <p:cNvPr id="37" name="文本框 36"/>
          <p:cNvSpPr txBox="1"/>
          <p:nvPr>
            <p:custDataLst>
              <p:tags r:id="rId10"/>
            </p:custDataLst>
          </p:nvPr>
        </p:nvSpPr>
        <p:spPr>
          <a:xfrm>
            <a:off x="2872386" y="2792749"/>
            <a:ext cx="7061773" cy="2848726"/>
          </a:xfrm>
          <a:prstGeom prst="rect">
            <a:avLst/>
          </a:prstGeom>
        </p:spPr>
        <p:txBody>
          <a:bodyPr vert="horz" wrap="square" lIns="90000" tIns="46800" rIns="90000" bIns="46800" rtlCol="0" anchor="ctr">
            <a:noAutofit/>
          </a:bodyPr>
          <a:lstStyle>
            <a:defPPr>
              <a:defRPr lang="zh-CN"/>
            </a:defPPr>
            <a:lvl1pPr marR="0" lvl="0" indent="0" algn="just" fontAlgn="auto">
              <a:lnSpc>
                <a:spcPct val="120000"/>
              </a:lnSpc>
              <a:spcBef>
                <a:spcPts val="1000"/>
              </a:spcBef>
              <a:spcAft>
                <a:spcPts val="0"/>
              </a:spcAft>
              <a:buClrTx/>
              <a:buSzTx/>
              <a:buFont typeface="Arial" panose="020B0604020202020204" pitchFamily="34" charset="0"/>
              <a:buNone/>
              <a:defRPr kumimoji="0" sz="2400" b="0" i="0" u="none" strike="noStrike" cap="none" spc="0" normalizeH="0" baseline="0">
                <a:ln>
                  <a:noFill/>
                </a:ln>
                <a:effectLst/>
                <a:uLnTx/>
                <a:uFillTx/>
                <a:latin typeface="Arial" panose="020B0604020202020204"/>
                <a:ea typeface="黑体" panose="02010609060101010101" charset="-122"/>
              </a:defRPr>
            </a:lvl1pPr>
            <a:lvl2pPr marL="685800" indent="-228600">
              <a:lnSpc>
                <a:spcPct val="90000"/>
              </a:lnSpc>
              <a:spcBef>
                <a:spcPts val="500"/>
              </a:spcBef>
              <a:buFont typeface="Arial" panose="020B0604020202020204" pitchFamily="34" charset="0"/>
              <a:buChar char="•"/>
              <a:defRPr sz="2000">
                <a:solidFill>
                  <a:schemeClr val="bg1">
                    <a:lumMod val="85000"/>
                  </a:schemeClr>
                </a:solidFill>
              </a:defRPr>
            </a:lvl2pPr>
            <a:lvl3pPr marL="1143000" indent="-228600">
              <a:lnSpc>
                <a:spcPct val="90000"/>
              </a:lnSpc>
              <a:spcBef>
                <a:spcPts val="500"/>
              </a:spcBef>
              <a:buFont typeface="Arial" panose="020B0604020202020204" pitchFamily="34" charset="0"/>
              <a:buChar char="•"/>
              <a:defRPr>
                <a:solidFill>
                  <a:schemeClr val="bg1">
                    <a:lumMod val="85000"/>
                  </a:schemeClr>
                </a:solidFill>
              </a:defRPr>
            </a:lvl3pPr>
            <a:lvl4pPr marL="1600200" indent="-228600">
              <a:lnSpc>
                <a:spcPct val="90000"/>
              </a:lnSpc>
              <a:spcBef>
                <a:spcPts val="500"/>
              </a:spcBef>
              <a:buFont typeface="Arial" panose="020B0604020202020204" pitchFamily="34" charset="0"/>
              <a:buChar char="•"/>
              <a:defRPr>
                <a:solidFill>
                  <a:schemeClr val="bg1">
                    <a:lumMod val="85000"/>
                  </a:schemeClr>
                </a:solidFill>
              </a:defRPr>
            </a:lvl4pPr>
            <a:lvl5pPr marL="2057400" indent="-228600">
              <a:lnSpc>
                <a:spcPct val="90000"/>
              </a:lnSpc>
              <a:spcBef>
                <a:spcPts val="500"/>
              </a:spcBef>
              <a:buFont typeface="Arial" panose="020B0604020202020204" pitchFamily="34" charset="0"/>
              <a:buChar char="•"/>
              <a:defRPr>
                <a:solidFill>
                  <a:schemeClr val="bg1">
                    <a:lumMod val="85000"/>
                  </a:schemeClr>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ctr"/>
            <a:r>
              <a:rPr lang="en-US" altLang="zh-CN" sz="3600" dirty="0">
                <a:solidFill>
                  <a:schemeClr val="accent1"/>
                </a:solidFill>
                <a:latin typeface="Arial" panose="020B0604020202020204" pitchFamily="34" charset="0"/>
                <a:ea typeface="微软雅黑" panose="020B0503020204020204" charset="-122"/>
                <a:sym typeface="+mn-ea"/>
              </a:rPr>
              <a:t>在如今双减政策的背景下，做好初中生</a:t>
            </a:r>
            <a:r>
              <a:rPr lang="en-US" altLang="zh-CN" sz="3600" dirty="0">
                <a:solidFill>
                  <a:srgbClr val="FF0000"/>
                </a:solidFill>
                <a:latin typeface="Arial" panose="020B0604020202020204" pitchFamily="34" charset="0"/>
                <a:ea typeface="微软雅黑" panose="020B0503020204020204" charset="-122"/>
                <a:sym typeface="+mn-ea"/>
              </a:rPr>
              <a:t>英语作业的优化</a:t>
            </a:r>
            <a:r>
              <a:rPr lang="en-US" altLang="zh-CN" sz="3600" dirty="0">
                <a:solidFill>
                  <a:schemeClr val="accent1"/>
                </a:solidFill>
                <a:latin typeface="Arial" panose="020B0604020202020204" pitchFamily="34" charset="0"/>
                <a:ea typeface="微软雅黑" panose="020B0503020204020204" charset="-122"/>
                <a:sym typeface="+mn-ea"/>
              </a:rPr>
              <a:t>对于初中生的英语成绩的管理具有极其重要的作用，并且教师也应该正确认识英语作业对于英语这门学科的意义，这样才能正确利用好英语作业的优势。</a:t>
            </a:r>
            <a:endParaRPr lang="en-US" altLang="zh-CN" sz="3600" kern="0" dirty="0">
              <a:solidFill>
                <a:schemeClr val="accent1"/>
              </a:solidFill>
              <a:latin typeface="Arial" panose="020B0604020202020204" pitchFamily="34" charset="0"/>
              <a:ea typeface="微软雅黑" panose="020B0503020204020204" charset="-122"/>
              <a:sym typeface="+mn-ea"/>
            </a:endParaRPr>
          </a:p>
        </p:txBody>
      </p:sp>
    </p:spTree>
    <p:custDataLst>
      <p:tags r:id="rId11"/>
    </p:custDataLst>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p:txBody>
          <a:bodyPr/>
          <a:lstStyle/>
          <a:p>
            <a:r>
              <a:rPr lang="zh-CN" altLang="en-US" dirty="0"/>
              <a:t>感谢您的聆听与观看</a:t>
            </a:r>
            <a:endParaRPr lang="zh-CN" altLang="en-US" dirty="0"/>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矩形: 圆角 23"/>
          <p:cNvSpPr/>
          <p:nvPr>
            <p:custDataLst>
              <p:tags r:id="rId1"/>
            </p:custDataLst>
          </p:nvPr>
        </p:nvSpPr>
        <p:spPr>
          <a:xfrm>
            <a:off x="7088505" y="2562860"/>
            <a:ext cx="690880" cy="675640"/>
          </a:xfrm>
          <a:prstGeom prst="round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0000" tIns="46800" rIns="90000" bIns="46800" numCol="1" spcCol="0" rtlCol="0" fromWordArt="0" anchor="ctr" anchorCtr="0" forceAA="0" compatLnSpc="1">
            <a:normAutofit/>
          </a:bodyPr>
          <a:lstStyle/>
          <a:p>
            <a:pPr algn="ctr"/>
            <a:r>
              <a:rPr lang="en-US" altLang="zh-CN" sz="2400" b="1" dirty="0">
                <a:solidFill>
                  <a:schemeClr val="tx1">
                    <a:lumMod val="85000"/>
                    <a:lumOff val="15000"/>
                  </a:schemeClr>
                </a:solidFill>
                <a:uFillTx/>
                <a:latin typeface="Arial" panose="020B0604020202020204" pitchFamily="34" charset="0"/>
                <a:ea typeface="微软雅黑" panose="020B0503020204020204" charset="-122"/>
              </a:rPr>
              <a:t>02</a:t>
            </a:r>
            <a:endParaRPr lang="en-US" altLang="zh-CN" sz="2400" b="1" dirty="0">
              <a:solidFill>
                <a:schemeClr val="tx1">
                  <a:lumMod val="85000"/>
                  <a:lumOff val="15000"/>
                </a:schemeClr>
              </a:solidFill>
              <a:uFillTx/>
              <a:latin typeface="Arial" panose="020B0604020202020204" pitchFamily="34" charset="0"/>
              <a:ea typeface="微软雅黑" panose="020B0503020204020204" charset="-122"/>
            </a:endParaRPr>
          </a:p>
        </p:txBody>
      </p:sp>
      <p:sp>
        <p:nvSpPr>
          <p:cNvPr id="33" name="文本框 32"/>
          <p:cNvSpPr txBox="1"/>
          <p:nvPr>
            <p:custDataLst>
              <p:tags r:id="rId2"/>
            </p:custDataLst>
          </p:nvPr>
        </p:nvSpPr>
        <p:spPr>
          <a:xfrm>
            <a:off x="7779385" y="2486660"/>
            <a:ext cx="3943985" cy="1075690"/>
          </a:xfrm>
          <a:prstGeom prst="rect">
            <a:avLst/>
          </a:prstGeom>
          <a:noFill/>
        </p:spPr>
        <p:txBody>
          <a:bodyPr wrap="square" lIns="90000" tIns="46800" rIns="90000" bIns="46800" anchor="b" anchorCtr="0">
            <a:noAutofit/>
          </a:bodyPr>
          <a:lstStyle>
            <a:defPPr>
              <a:defRPr lang="zh-CN"/>
            </a:defPPr>
            <a:lvl1pPr>
              <a:defRPr>
                <a:solidFill>
                  <a:srgbClr val="474546"/>
                </a:solidFill>
                <a:latin typeface="+mj-lt"/>
              </a:defRPr>
            </a:lvl1pPr>
          </a:lstStyle>
          <a:p>
            <a:r>
              <a:rPr lang="zh-CN" altLang="en-US" sz="3500" dirty="0">
                <a:solidFill>
                  <a:schemeClr val="tx1"/>
                </a:solidFill>
                <a:latin typeface="Arial" panose="020B0604020202020204" pitchFamily="34" charset="0"/>
                <a:ea typeface="微软雅黑" panose="020B0503020204020204" charset="-122"/>
                <a:cs typeface="+mj-cs"/>
              </a:rPr>
              <a:t>提高初中英语作业管理的具体措施</a:t>
            </a:r>
            <a:endParaRPr lang="zh-CN" altLang="en-US" sz="3500" dirty="0">
              <a:solidFill>
                <a:schemeClr val="tx1"/>
              </a:solidFill>
              <a:latin typeface="Arial" panose="020B0604020202020204" pitchFamily="34" charset="0"/>
              <a:ea typeface="微软雅黑" panose="020B0503020204020204" charset="-122"/>
              <a:cs typeface="+mj-cs"/>
            </a:endParaRPr>
          </a:p>
        </p:txBody>
      </p:sp>
      <p:sp>
        <p:nvSpPr>
          <p:cNvPr id="24" name="矩形: 圆角 23"/>
          <p:cNvSpPr/>
          <p:nvPr>
            <p:custDataLst>
              <p:tags r:id="rId3"/>
            </p:custDataLst>
          </p:nvPr>
        </p:nvSpPr>
        <p:spPr>
          <a:xfrm>
            <a:off x="463550" y="2562860"/>
            <a:ext cx="690880" cy="675640"/>
          </a:xfrm>
          <a:prstGeom prst="round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0000" tIns="46800" rIns="90000" bIns="46800" numCol="1" spcCol="0" rtlCol="0" fromWordArt="0" anchor="ctr" anchorCtr="0" forceAA="0" compatLnSpc="1">
            <a:normAutofit/>
          </a:bodyPr>
          <a:lstStyle/>
          <a:p>
            <a:pPr algn="ctr"/>
            <a:r>
              <a:rPr lang="en-US" altLang="zh-CN" sz="2400" b="1" dirty="0">
                <a:solidFill>
                  <a:schemeClr val="tx1">
                    <a:lumMod val="85000"/>
                    <a:lumOff val="15000"/>
                  </a:schemeClr>
                </a:solidFill>
                <a:uFillTx/>
                <a:latin typeface="Arial" panose="020B0604020202020204" pitchFamily="34" charset="0"/>
                <a:ea typeface="微软雅黑" panose="020B0503020204020204" charset="-122"/>
              </a:rPr>
              <a:t>01</a:t>
            </a:r>
            <a:endParaRPr lang="en-US" altLang="zh-CN" sz="2400" b="1" dirty="0">
              <a:solidFill>
                <a:schemeClr val="tx1">
                  <a:lumMod val="85000"/>
                  <a:lumOff val="15000"/>
                </a:schemeClr>
              </a:solidFill>
              <a:uFillTx/>
              <a:latin typeface="Arial" panose="020B0604020202020204" pitchFamily="34" charset="0"/>
              <a:ea typeface="微软雅黑" panose="020B0503020204020204" charset="-122"/>
            </a:endParaRPr>
          </a:p>
        </p:txBody>
      </p:sp>
      <p:sp>
        <p:nvSpPr>
          <p:cNvPr id="38" name="文本框 37"/>
          <p:cNvSpPr txBox="1"/>
          <p:nvPr>
            <p:custDataLst>
              <p:tags r:id="rId4"/>
            </p:custDataLst>
          </p:nvPr>
        </p:nvSpPr>
        <p:spPr>
          <a:xfrm>
            <a:off x="1471295" y="2132330"/>
            <a:ext cx="4004310" cy="1537335"/>
          </a:xfrm>
          <a:prstGeom prst="rect">
            <a:avLst/>
          </a:prstGeom>
          <a:noFill/>
        </p:spPr>
        <p:txBody>
          <a:bodyPr wrap="square" lIns="90000" tIns="46800" rIns="90000" bIns="46800" anchor="b" anchorCtr="0">
            <a:noAutofit/>
          </a:bodyPr>
          <a:lstStyle>
            <a:defPPr>
              <a:defRPr lang="zh-CN"/>
            </a:defPPr>
            <a:lvl1pPr>
              <a:defRPr>
                <a:solidFill>
                  <a:srgbClr val="474546"/>
                </a:solidFill>
                <a:latin typeface="+mj-lt"/>
              </a:defRPr>
            </a:lvl1pPr>
          </a:lstStyle>
          <a:p>
            <a:r>
              <a:rPr lang="zh-CN" altLang="en-US" sz="3500" dirty="0">
                <a:solidFill>
                  <a:schemeClr val="tx1"/>
                </a:solidFill>
                <a:latin typeface="Arial" panose="020B0604020202020204" pitchFamily="34" charset="0"/>
                <a:ea typeface="微软雅黑" panose="020B0503020204020204" charset="-122"/>
                <a:cs typeface="+mj-cs"/>
              </a:rPr>
              <a:t>初中英语作业管理存在的问题</a:t>
            </a:r>
            <a:endParaRPr lang="zh-CN" altLang="en-US" sz="3500" dirty="0">
              <a:solidFill>
                <a:schemeClr val="tx1"/>
              </a:solidFill>
              <a:latin typeface="Arial" panose="020B0604020202020204" pitchFamily="34" charset="0"/>
              <a:ea typeface="微软雅黑" panose="020B0503020204020204" charset="-122"/>
              <a:cs typeface="+mj-cs"/>
            </a:endParaRPr>
          </a:p>
        </p:txBody>
      </p:sp>
      <p:sp>
        <p:nvSpPr>
          <p:cNvPr id="23" name="文本框 22"/>
          <p:cNvSpPr txBox="1"/>
          <p:nvPr>
            <p:custDataLst>
              <p:tags r:id="rId5"/>
            </p:custDataLst>
          </p:nvPr>
        </p:nvSpPr>
        <p:spPr>
          <a:xfrm>
            <a:off x="5125199" y="502059"/>
            <a:ext cx="1601859" cy="643533"/>
          </a:xfrm>
          <a:prstGeom prst="rect">
            <a:avLst/>
          </a:prstGeom>
          <a:noFill/>
        </p:spPr>
        <p:txBody>
          <a:bodyPr wrap="square" lIns="90000" tIns="46800" rIns="90000" bIns="46800" rtlCol="0" anchor="b" anchorCtr="0">
            <a:noAutofit/>
          </a:bodyPr>
          <a:lstStyle/>
          <a:p>
            <a:pPr algn="ctr"/>
            <a:r>
              <a:rPr lang="zh-CN" altLang="en-US" sz="4400" b="1" dirty="0">
                <a:solidFill>
                  <a:schemeClr val="accent1"/>
                </a:solidFill>
                <a:uFillTx/>
                <a:latin typeface="Arial" panose="020B0604020202020204" pitchFamily="34" charset="0"/>
                <a:ea typeface="汉仪旗黑-85S" panose="00020600040101010101" charset="-122"/>
                <a:cs typeface="+mj-cs"/>
              </a:rPr>
              <a:t>目 录</a:t>
            </a:r>
            <a:endParaRPr lang="zh-CN" altLang="en-US" sz="4400" b="1" dirty="0">
              <a:solidFill>
                <a:schemeClr val="accent1"/>
              </a:solidFill>
              <a:uFillTx/>
              <a:latin typeface="Arial" panose="020B0604020202020204" pitchFamily="34" charset="0"/>
              <a:ea typeface="汉仪旗黑-85S" panose="00020600040101010101" charset="-122"/>
              <a:cs typeface="+mj-cs"/>
            </a:endParaRPr>
          </a:p>
        </p:txBody>
      </p:sp>
      <p:sp>
        <p:nvSpPr>
          <p:cNvPr id="32" name="文本框 31"/>
          <p:cNvSpPr txBox="1"/>
          <p:nvPr>
            <p:custDataLst>
              <p:tags r:id="rId6"/>
            </p:custDataLst>
          </p:nvPr>
        </p:nvSpPr>
        <p:spPr>
          <a:xfrm>
            <a:off x="5125198" y="1280176"/>
            <a:ext cx="1601859" cy="398780"/>
          </a:xfrm>
          <a:prstGeom prst="rect">
            <a:avLst/>
          </a:prstGeom>
          <a:noFill/>
        </p:spPr>
        <p:txBody>
          <a:bodyPr vert="horz" wrap="square" lIns="90000" tIns="46800" rIns="90000" bIns="46800" rtlCol="0">
            <a:normAutofit/>
          </a:bodyPr>
          <a:lstStyle/>
          <a:p>
            <a:pPr algn="dist"/>
            <a:r>
              <a:rPr lang="en-US" altLang="zh-CN" sz="2000" dirty="0">
                <a:solidFill>
                  <a:schemeClr val="accent1"/>
                </a:solidFill>
                <a:uFillTx/>
                <a:latin typeface="Arial" panose="020B0604020202020204" pitchFamily="34" charset="0"/>
                <a:ea typeface="微软雅黑" panose="020B0503020204020204" charset="-122"/>
              </a:rPr>
              <a:t>ONTENTS</a:t>
            </a:r>
            <a:endParaRPr lang="en-US" altLang="zh-CN" sz="2000" dirty="0">
              <a:solidFill>
                <a:schemeClr val="accent1"/>
              </a:solidFill>
              <a:uFillTx/>
              <a:latin typeface="Arial" panose="020B0604020202020204" pitchFamily="34" charset="0"/>
              <a:ea typeface="微软雅黑" panose="020B0503020204020204" charset="-122"/>
            </a:endParaRPr>
          </a:p>
        </p:txBody>
      </p:sp>
    </p:spTree>
    <p:custDataLst>
      <p:tags r:id="rId7"/>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43" y="85094"/>
            <a:ext cx="10852237" cy="441964"/>
          </a:xfrm>
        </p:spPr>
        <p:txBody>
          <a:bodyPr lIns="90000" tIns="46800" rIns="90000" bIns="46800"/>
          <a:lstStyle/>
          <a:p>
            <a:r>
              <a:rPr sz="3200" dirty="0" err="1">
                <a:solidFill>
                  <a:schemeClr val="tx1">
                    <a:lumMod val="85000"/>
                    <a:lumOff val="15000"/>
                  </a:schemeClr>
                </a:solidFill>
                <a:highlight>
                  <a:srgbClr val="FFFF00"/>
                </a:highlight>
              </a:rPr>
              <a:t>英语作业管理</a:t>
            </a:r>
            <a:endParaRPr sz="3200" dirty="0" err="1">
              <a:solidFill>
                <a:schemeClr val="tx1">
                  <a:lumMod val="85000"/>
                  <a:lumOff val="15000"/>
                </a:schemeClr>
              </a:solidFill>
              <a:highlight>
                <a:srgbClr val="FFFF00"/>
              </a:highlight>
            </a:endParaRPr>
          </a:p>
        </p:txBody>
      </p:sp>
      <p:sp>
        <p:nvSpPr>
          <p:cNvPr id="3" name="内容占位符 2"/>
          <p:cNvSpPr>
            <a:spLocks noGrp="1"/>
          </p:cNvSpPr>
          <p:nvPr>
            <p:ph idx="1"/>
            <p:custDataLst>
              <p:tags r:id="rId2"/>
            </p:custDataLst>
          </p:nvPr>
        </p:nvSpPr>
        <p:spPr/>
        <p:txBody>
          <a:bodyPr lIns="90000" tIns="46800" rIns="90000" bIns="46800">
            <a:normAutofit/>
          </a:bodyPr>
          <a:lstStyle/>
          <a:p>
            <a:pPr marL="0" indent="0">
              <a:buNone/>
            </a:pPr>
            <a:r>
              <a:rPr lang="en-US" altLang="zh-CN" sz="3600" dirty="0">
                <a:solidFill>
                  <a:schemeClr val="tx1">
                    <a:lumMod val="85000"/>
                    <a:lumOff val="15000"/>
                  </a:schemeClr>
                </a:solidFill>
              </a:rPr>
              <a:t>英语是一门</a:t>
            </a:r>
            <a:r>
              <a:rPr lang="en-US" altLang="zh-CN" sz="3600" dirty="0">
                <a:solidFill>
                  <a:srgbClr val="FF0000"/>
                </a:solidFill>
              </a:rPr>
              <a:t>实践性很强</a:t>
            </a:r>
            <a:r>
              <a:rPr lang="en-US" altLang="zh-CN" sz="3600" dirty="0">
                <a:solidFill>
                  <a:schemeClr val="tx1">
                    <a:lumMod val="85000"/>
                    <a:lumOff val="15000"/>
                  </a:schemeClr>
                </a:solidFill>
              </a:rPr>
              <a:t>的学科，英语作业的设计要以学生的</a:t>
            </a:r>
            <a:r>
              <a:rPr lang="en-US" altLang="zh-CN" sz="3600" dirty="0">
                <a:solidFill>
                  <a:srgbClr val="FF0000"/>
                </a:solidFill>
              </a:rPr>
              <a:t>实际能力为基础</a:t>
            </a:r>
            <a:r>
              <a:rPr lang="en-US" altLang="zh-CN" sz="3600" dirty="0">
                <a:solidFill>
                  <a:schemeClr val="tx1">
                    <a:lumMod val="85000"/>
                    <a:lumOff val="15000"/>
                  </a:schemeClr>
                </a:solidFill>
              </a:rPr>
              <a:t>，英语的可学习范围也十分广阔，遍及生活的每个角落，因此教师在作业的布置上，应该</a:t>
            </a:r>
            <a:r>
              <a:rPr lang="en-US" altLang="zh-CN" sz="3600" dirty="0">
                <a:solidFill>
                  <a:srgbClr val="FF0000"/>
                </a:solidFill>
              </a:rPr>
              <a:t>多元化</a:t>
            </a:r>
            <a:r>
              <a:rPr lang="en-US" altLang="zh-CN" sz="3600" dirty="0">
                <a:solidFill>
                  <a:schemeClr val="tx1">
                    <a:lumMod val="85000"/>
                    <a:lumOff val="15000"/>
                  </a:schemeClr>
                </a:solidFill>
              </a:rPr>
              <a:t>，以提升英语</a:t>
            </a:r>
            <a:r>
              <a:rPr lang="en-US" altLang="zh-CN" sz="3600" dirty="0">
                <a:solidFill>
                  <a:srgbClr val="FF0000"/>
                </a:solidFill>
              </a:rPr>
              <a:t>学习质量</a:t>
            </a:r>
            <a:r>
              <a:rPr lang="en-US" altLang="zh-CN" sz="3600" dirty="0">
                <a:solidFill>
                  <a:schemeClr val="tx1">
                    <a:lumMod val="85000"/>
                    <a:lumOff val="15000"/>
                  </a:schemeClr>
                </a:solidFill>
              </a:rPr>
              <a:t>为教学目标。</a:t>
            </a:r>
            <a:endParaRPr lang="en-US" altLang="zh-CN" sz="3600" dirty="0">
              <a:solidFill>
                <a:schemeClr val="tx1">
                  <a:lumMod val="85000"/>
                  <a:lumOff val="15000"/>
                </a:schemeClr>
              </a:solidFill>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half" idx="1"/>
            <p:custDataLst>
              <p:tags r:id="rId1"/>
            </p:custDataLst>
          </p:nvPr>
        </p:nvSpPr>
        <p:spPr>
          <a:xfrm>
            <a:off x="311785" y="800100"/>
            <a:ext cx="11365865" cy="5388610"/>
          </a:xfrm>
        </p:spPr>
        <p:txBody>
          <a:bodyPr lIns="90000" tIns="46800" rIns="90000" bIns="46800">
            <a:noAutofit/>
          </a:bodyPr>
          <a:lstStyle/>
          <a:p>
            <a:pPr marL="0" indent="0">
              <a:buNone/>
            </a:pPr>
            <a:r>
              <a:rPr lang="en-US" altLang="zh-CN" sz="3200" dirty="0">
                <a:solidFill>
                  <a:schemeClr val="tx1">
                    <a:lumMod val="85000"/>
                    <a:lumOff val="15000"/>
                  </a:schemeClr>
                </a:solidFill>
              </a:rPr>
              <a:t>（一）学生对英语作业的认识不全面</a:t>
            </a:r>
            <a:endParaRPr lang="en-US" altLang="zh-CN" sz="3200" dirty="0">
              <a:solidFill>
                <a:schemeClr val="tx1">
                  <a:lumMod val="85000"/>
                  <a:lumOff val="15000"/>
                </a:schemeClr>
              </a:solidFill>
            </a:endParaRPr>
          </a:p>
          <a:p>
            <a:pPr marL="0" indent="0">
              <a:buNone/>
            </a:pPr>
            <a:r>
              <a:rPr lang="en-US" altLang="zh-CN" sz="2800" dirty="0">
                <a:solidFill>
                  <a:schemeClr val="tx1">
                    <a:lumMod val="85000"/>
                    <a:lumOff val="15000"/>
                  </a:schemeClr>
                </a:solidFill>
              </a:rPr>
              <a:t>针对初中英语作业来说，由于英语学科在我国本身就是作为第三语言引入的，所以要学好英语、提高英语成绩必须要让自己时常处于英语的这个环境中，但是</a:t>
            </a:r>
            <a:r>
              <a:rPr lang="en-US" altLang="zh-CN" sz="2800" dirty="0">
                <a:solidFill>
                  <a:srgbClr val="FF0000"/>
                </a:solidFill>
              </a:rPr>
              <a:t>很多学生在学习英语上并不积极，甚至还会存在逃避的心理</a:t>
            </a:r>
            <a:r>
              <a:rPr lang="en-US" altLang="zh-CN" sz="2800" dirty="0">
                <a:solidFill>
                  <a:schemeClr val="tx1">
                    <a:lumMod val="85000"/>
                    <a:lumOff val="15000"/>
                  </a:schemeClr>
                </a:solidFill>
              </a:rPr>
              <a:t>，所以为了改善这一现状，</a:t>
            </a:r>
            <a:r>
              <a:rPr sz="2800" dirty="0">
                <a:solidFill>
                  <a:schemeClr val="tx1">
                    <a:lumMod val="85000"/>
                    <a:lumOff val="15000"/>
                  </a:schemeClr>
                </a:solidFill>
              </a:rPr>
              <a:t>教师和</a:t>
            </a:r>
            <a:r>
              <a:rPr lang="en-US" altLang="zh-CN" sz="2800" dirty="0">
                <a:solidFill>
                  <a:srgbClr val="FF0000"/>
                </a:solidFill>
              </a:rPr>
              <a:t>学生几乎都认为可以通过增加英语作业来培养学生英语的学习习惯，从而提高英语的学习成绩。这样的观点是存在一定的错误认知的</a:t>
            </a:r>
            <a:r>
              <a:rPr lang="en-US" altLang="zh-CN" sz="2800" dirty="0">
                <a:solidFill>
                  <a:schemeClr val="tx1">
                    <a:lumMod val="85000"/>
                    <a:lumOff val="15000"/>
                  </a:schemeClr>
                </a:solidFill>
              </a:rPr>
              <a:t>。</a:t>
            </a:r>
            <a:endParaRPr lang="en-US" altLang="zh-CN" sz="2800" dirty="0">
              <a:solidFill>
                <a:schemeClr val="tx1">
                  <a:lumMod val="85000"/>
                  <a:lumOff val="15000"/>
                </a:schemeClr>
              </a:solidFill>
            </a:endParaRPr>
          </a:p>
        </p:txBody>
      </p:sp>
      <p:sp>
        <p:nvSpPr>
          <p:cNvPr id="5" name="文本框 4"/>
          <p:cNvSpPr txBox="1"/>
          <p:nvPr/>
        </p:nvSpPr>
        <p:spPr>
          <a:xfrm>
            <a:off x="0" y="0"/>
            <a:ext cx="6278880" cy="583565"/>
          </a:xfrm>
          <a:prstGeom prst="rect">
            <a:avLst/>
          </a:prstGeom>
          <a:noFill/>
        </p:spPr>
        <p:txBody>
          <a:bodyPr wrap="none" rtlCol="0">
            <a:spAutoFit/>
          </a:bodyPr>
          <a:p>
            <a:pPr algn="l"/>
            <a:r>
              <a:rPr lang="zh-CN" altLang="en-US" sz="3200" dirty="0">
                <a:solidFill>
                  <a:srgbClr val="FF0000"/>
                </a:solidFill>
                <a:sym typeface="+mn-ea"/>
              </a:rPr>
              <a:t>一、</a:t>
            </a:r>
            <a:r>
              <a:rPr lang="en-US" altLang="zh-CN" sz="3200" dirty="0">
                <a:solidFill>
                  <a:srgbClr val="FF0000"/>
                </a:solidFill>
                <a:sym typeface="+mn-ea"/>
              </a:rPr>
              <a:t>初中英语作业管理存在的问题</a:t>
            </a:r>
            <a:endParaRPr lang="en-US" altLang="zh-CN" sz="3200" dirty="0">
              <a:solidFill>
                <a:srgbClr val="FF0000"/>
              </a:solidFill>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custDataLst>
              <p:tags r:id="rId1"/>
            </p:custDataLst>
          </p:nvPr>
        </p:nvSpPr>
        <p:spPr>
          <a:xfrm>
            <a:off x="87635" y="4"/>
            <a:ext cx="10852237" cy="441964"/>
          </a:xfrm>
        </p:spPr>
        <p:txBody>
          <a:bodyPr lIns="90000" tIns="46800" rIns="90000" bIns="46800"/>
          <a:lstStyle/>
          <a:p>
            <a:r>
              <a:rPr lang="en-US" altLang="zh-CN" sz="3200" dirty="0" err="1">
                <a:solidFill>
                  <a:schemeClr val="tx1">
                    <a:lumMod val="85000"/>
                    <a:lumOff val="15000"/>
                  </a:schemeClr>
                </a:solidFill>
              </a:rPr>
              <a:t>（二）初中英语作业的形式单一，内容乏味</a:t>
            </a:r>
            <a:endParaRPr lang="en-US" altLang="zh-CN" sz="3200" dirty="0" err="1">
              <a:solidFill>
                <a:schemeClr val="tx1">
                  <a:lumMod val="85000"/>
                  <a:lumOff val="15000"/>
                </a:schemeClr>
              </a:solidFill>
            </a:endParaRPr>
          </a:p>
        </p:txBody>
      </p:sp>
      <p:pic>
        <p:nvPicPr>
          <p:cNvPr id="13" name="图片占位符 12"/>
          <p:cNvPicPr>
            <a:picLocks noGrp="1" noChangeAspect="1"/>
          </p:cNvPicPr>
          <p:nvPr>
            <p:ph type="pic" idx="1"/>
            <p:custDataLst>
              <p:tags r:id="rId2"/>
            </p:custDataLst>
          </p:nvPr>
        </p:nvPicPr>
        <p:blipFill>
          <a:blip r:embed="rId3"/>
          <a:srcRect/>
          <a:stretch>
            <a:fillRect/>
          </a:stretch>
        </p:blipFill>
        <p:spPr>
          <a:xfrm>
            <a:off x="9619615" y="4336415"/>
            <a:ext cx="2472055" cy="2521585"/>
          </a:xfrm>
        </p:spPr>
      </p:pic>
      <p:sp>
        <p:nvSpPr>
          <p:cNvPr id="2" name="文本占位符 1"/>
          <p:cNvSpPr>
            <a:spLocks noGrp="1"/>
          </p:cNvSpPr>
          <p:nvPr>
            <p:ph type="body" sz="half" idx="2"/>
            <p:custDataLst>
              <p:tags r:id="rId4"/>
            </p:custDataLst>
          </p:nvPr>
        </p:nvSpPr>
        <p:spPr>
          <a:xfrm>
            <a:off x="0" y="734695"/>
            <a:ext cx="11871325" cy="5388610"/>
          </a:xfrm>
        </p:spPr>
        <p:txBody>
          <a:bodyPr lIns="90000" tIns="46800" rIns="90000" bIns="46800">
            <a:noAutofit/>
          </a:bodyPr>
          <a:lstStyle/>
          <a:p>
            <a:pPr marL="0" indent="0">
              <a:buNone/>
            </a:pPr>
            <a:r>
              <a:rPr lang="en-US" altLang="zh-CN" sz="3200" dirty="0">
                <a:solidFill>
                  <a:schemeClr val="tx1">
                    <a:lumMod val="85000"/>
                    <a:lumOff val="15000"/>
                  </a:schemeClr>
                </a:solidFill>
              </a:rPr>
              <a:t>初中英语作业的内容主要局限于以</a:t>
            </a:r>
            <a:r>
              <a:rPr lang="en-US" altLang="zh-CN" sz="3200" dirty="0">
                <a:solidFill>
                  <a:srgbClr val="FF0000"/>
                </a:solidFill>
              </a:rPr>
              <a:t>书面形式</a:t>
            </a:r>
            <a:r>
              <a:rPr lang="en-US" altLang="zh-CN" sz="3200" dirty="0">
                <a:solidFill>
                  <a:schemeClr val="tx1">
                    <a:lumMod val="85000"/>
                    <a:lumOff val="15000"/>
                  </a:schemeClr>
                </a:solidFill>
              </a:rPr>
              <a:t>的语言实践，</a:t>
            </a:r>
            <a:r>
              <a:rPr lang="en-US" altLang="zh-CN" sz="3200" dirty="0">
                <a:solidFill>
                  <a:srgbClr val="FF0000"/>
                </a:solidFill>
              </a:rPr>
              <a:t>远离学生的现实生活</a:t>
            </a:r>
            <a:r>
              <a:rPr lang="en-US" altLang="zh-CN" sz="3200" dirty="0">
                <a:solidFill>
                  <a:schemeClr val="tx1">
                    <a:lumMod val="85000"/>
                    <a:lumOff val="15000"/>
                  </a:schemeClr>
                </a:solidFill>
              </a:rPr>
              <a:t>，通常在</a:t>
            </a:r>
            <a:r>
              <a:rPr lang="en-US" altLang="zh-CN" sz="3200" dirty="0">
                <a:solidFill>
                  <a:srgbClr val="FF0000"/>
                </a:solidFill>
              </a:rPr>
              <a:t>课本配套的练习册或课外辅导书</a:t>
            </a:r>
            <a:r>
              <a:rPr lang="en-US" altLang="zh-CN" sz="3200" dirty="0">
                <a:solidFill>
                  <a:schemeClr val="tx1">
                    <a:lumMod val="85000"/>
                    <a:lumOff val="15000"/>
                  </a:schemeClr>
                </a:solidFill>
              </a:rPr>
              <a:t>、辅导报纸中统一练习。有时，教师会布置课本剧表演，学生需要练习口语，但多为一学期一次。教师有时也要求学生通过与他人合作来完成一些任务，但概率较低。</a:t>
            </a:r>
            <a:endParaRPr lang="en-US" altLang="zh-CN" sz="3200" dirty="0">
              <a:solidFill>
                <a:schemeClr val="tx1">
                  <a:lumMod val="85000"/>
                  <a:lumOff val="15000"/>
                </a:schemeClr>
              </a:solidFill>
            </a:endParaRPr>
          </a:p>
        </p:txBody>
      </p:sp>
    </p:spTree>
    <p:custDataLst>
      <p:tags r:id="rId5"/>
    </p:custDataLst>
  </p:cSld>
  <p:clrMapOvr>
    <a:masterClrMapping/>
  </p:clrMapOvr>
  <mc:AlternateContent xmlns:mc="http://schemas.openxmlformats.org/markup-compatibility/2006">
    <mc:Choice xmlns:p14="http://schemas.microsoft.com/office/powerpoint/2010/main" Requires="p14">
      <p:transition spd="med" p14:dur="750">
        <p:newsflash/>
      </p:transition>
    </mc:Choice>
    <mc:Fallback>
      <p:transition spd="med">
        <p:newsflash/>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custDataLst>
              <p:tags r:id="rId1"/>
            </p:custDataLst>
          </p:nvPr>
        </p:nvPicPr>
        <p:blipFill>
          <a:blip r:embed="rId2"/>
          <a:stretch>
            <a:fillRect/>
          </a:stretch>
        </p:blipFill>
        <p:spPr>
          <a:xfrm>
            <a:off x="9172575" y="4154805"/>
            <a:ext cx="2558415" cy="2452370"/>
          </a:xfrm>
          <a:prstGeom prst="rect">
            <a:avLst/>
          </a:prstGeom>
        </p:spPr>
      </p:pic>
      <p:sp>
        <p:nvSpPr>
          <p:cNvPr id="2" name="文本框 1"/>
          <p:cNvSpPr txBox="1"/>
          <p:nvPr>
            <p:custDataLst>
              <p:tags r:id="rId3"/>
            </p:custDataLst>
          </p:nvPr>
        </p:nvSpPr>
        <p:spPr>
          <a:xfrm>
            <a:off x="-1" y="147"/>
            <a:ext cx="10040273" cy="1014125"/>
          </a:xfrm>
          <a:prstGeom prst="rect">
            <a:avLst/>
          </a:prstGeom>
        </p:spPr>
        <p:txBody>
          <a:bodyPr vert="horz" wrap="square" lIns="91440" tIns="45720" rIns="91440" bIns="45720" rtlCol="0" anchor="ctr">
            <a:normAutofit/>
          </a:bodyPr>
          <a:lstStyle>
            <a:lvl1pPr>
              <a:lnSpc>
                <a:spcPct val="90000"/>
              </a:lnSpc>
              <a:spcBef>
                <a:spcPct val="0"/>
              </a:spcBef>
              <a:buNone/>
              <a:defRPr sz="4000">
                <a:solidFill>
                  <a:srgbClr val="00B0F0"/>
                </a:solidFill>
                <a:latin typeface="+mj-lt"/>
                <a:ea typeface="+mj-ea"/>
                <a:cs typeface="+mj-cs"/>
              </a:defRPr>
            </a:lvl1pPr>
          </a:lstStyle>
          <a:p>
            <a:pPr algn="ctr"/>
            <a:r>
              <a:rPr lang="en-US" altLang="zh-CN" sz="4400" dirty="0">
                <a:solidFill>
                  <a:schemeClr val="accent1"/>
                </a:solidFill>
                <a:latin typeface="Arial" panose="020B0604020202020204" pitchFamily="34" charset="0"/>
                <a:ea typeface="微软雅黑" panose="020B0503020204020204" charset="-122"/>
              </a:rPr>
              <a:t>（三）英语作业过程管理监督不足</a:t>
            </a:r>
            <a:endParaRPr lang="en-US" altLang="zh-CN" sz="4400" dirty="0">
              <a:solidFill>
                <a:schemeClr val="accent1"/>
              </a:solidFill>
              <a:latin typeface="Arial" panose="020B0604020202020204" pitchFamily="34" charset="0"/>
              <a:ea typeface="微软雅黑" panose="020B0503020204020204" charset="-122"/>
            </a:endParaRPr>
          </a:p>
        </p:txBody>
      </p:sp>
      <p:sp>
        <p:nvSpPr>
          <p:cNvPr id="3" name="文本框 2"/>
          <p:cNvSpPr txBox="1"/>
          <p:nvPr>
            <p:custDataLst>
              <p:tags r:id="rId4"/>
            </p:custDataLst>
          </p:nvPr>
        </p:nvSpPr>
        <p:spPr>
          <a:xfrm>
            <a:off x="544830" y="1014095"/>
            <a:ext cx="10039985" cy="5690870"/>
          </a:xfrm>
          <a:prstGeom prst="rect">
            <a:avLst/>
          </a:prstGeom>
        </p:spPr>
        <p:txBody>
          <a:bodyPr vert="horz" lIns="91440" tIns="45720" rIns="91440" bIns="45720" rtlCol="0">
            <a:noAutofit/>
          </a:bodyPr>
          <a:lstStyle>
            <a:defPPr>
              <a:defRPr lang="zh-CN"/>
            </a:defPPr>
            <a:lvl1pPr marR="0" lvl="0" indent="0" algn="just" fontAlgn="auto">
              <a:lnSpc>
                <a:spcPct val="120000"/>
              </a:lnSpc>
              <a:spcBef>
                <a:spcPts val="1000"/>
              </a:spcBef>
              <a:spcAft>
                <a:spcPts val="0"/>
              </a:spcAft>
              <a:buClrTx/>
              <a:buSzTx/>
              <a:buFont typeface="Arial" panose="020B0604020202020204" pitchFamily="34" charset="0"/>
              <a:buNone/>
              <a:defRPr kumimoji="0" sz="2400" b="0" i="0" u="none" strike="noStrike" cap="none" spc="0" normalizeH="0" baseline="0">
                <a:ln>
                  <a:noFill/>
                </a:ln>
                <a:effectLst/>
                <a:uLnTx/>
                <a:uFillTx/>
                <a:latin typeface="Arial" panose="020B0604020202020204"/>
                <a:ea typeface="黑体" panose="02010609060101010101" charset="-122"/>
              </a:defRPr>
            </a:lvl1pPr>
            <a:lvl2pPr marL="685800" indent="-228600">
              <a:lnSpc>
                <a:spcPct val="90000"/>
              </a:lnSpc>
              <a:spcBef>
                <a:spcPts val="500"/>
              </a:spcBef>
              <a:buFont typeface="Arial" panose="020B0604020202020204" pitchFamily="34" charset="0"/>
              <a:buChar char="•"/>
              <a:defRPr sz="2000">
                <a:solidFill>
                  <a:schemeClr val="bg1">
                    <a:lumMod val="85000"/>
                  </a:schemeClr>
                </a:solidFill>
              </a:defRPr>
            </a:lvl2pPr>
            <a:lvl3pPr marL="1143000" indent="-228600">
              <a:lnSpc>
                <a:spcPct val="90000"/>
              </a:lnSpc>
              <a:spcBef>
                <a:spcPts val="500"/>
              </a:spcBef>
              <a:buFont typeface="Arial" panose="020B0604020202020204" pitchFamily="34" charset="0"/>
              <a:buChar char="•"/>
              <a:defRPr>
                <a:solidFill>
                  <a:schemeClr val="bg1">
                    <a:lumMod val="85000"/>
                  </a:schemeClr>
                </a:solidFill>
              </a:defRPr>
            </a:lvl3pPr>
            <a:lvl4pPr marL="1600200" indent="-228600">
              <a:lnSpc>
                <a:spcPct val="90000"/>
              </a:lnSpc>
              <a:spcBef>
                <a:spcPts val="500"/>
              </a:spcBef>
              <a:buFont typeface="Arial" panose="020B0604020202020204" pitchFamily="34" charset="0"/>
              <a:buChar char="•"/>
              <a:defRPr>
                <a:solidFill>
                  <a:schemeClr val="bg1">
                    <a:lumMod val="85000"/>
                  </a:schemeClr>
                </a:solidFill>
              </a:defRPr>
            </a:lvl4pPr>
            <a:lvl5pPr marL="2057400" indent="-228600">
              <a:lnSpc>
                <a:spcPct val="90000"/>
              </a:lnSpc>
              <a:spcBef>
                <a:spcPts val="500"/>
              </a:spcBef>
              <a:buFont typeface="Arial" panose="020B0604020202020204" pitchFamily="34" charset="0"/>
              <a:buChar char="•"/>
              <a:defRPr>
                <a:solidFill>
                  <a:schemeClr val="bg1">
                    <a:lumMod val="85000"/>
                  </a:schemeClr>
                </a:solidFill>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l"/>
            <a:r>
              <a:rPr lang="en-US" altLang="zh-CN" sz="3500" dirty="0" err="1">
                <a:solidFill>
                  <a:schemeClr val="tx1">
                    <a:lumMod val="85000"/>
                    <a:lumOff val="15000"/>
                  </a:schemeClr>
                </a:solidFill>
                <a:latin typeface="Arial" panose="020B0604020202020204" pitchFamily="34" charset="0"/>
                <a:ea typeface="微软雅黑" panose="020B0503020204020204" charset="-122"/>
              </a:rPr>
              <a:t>首先，</a:t>
            </a:r>
            <a:r>
              <a:rPr lang="zh-CN" altLang="en-US" sz="3500" dirty="0" err="1">
                <a:solidFill>
                  <a:schemeClr val="tx1">
                    <a:lumMod val="85000"/>
                    <a:lumOff val="15000"/>
                  </a:schemeClr>
                </a:solidFill>
                <a:latin typeface="Arial" panose="020B0604020202020204" pitchFamily="34" charset="0"/>
                <a:ea typeface="微软雅黑" panose="020B0503020204020204" charset="-122"/>
              </a:rPr>
              <a:t>有时</a:t>
            </a:r>
            <a:r>
              <a:rPr lang="en-US" altLang="zh-CN" sz="3500" dirty="0" err="1">
                <a:solidFill>
                  <a:srgbClr val="FF0000"/>
                </a:solidFill>
                <a:latin typeface="Arial" panose="020B0604020202020204" pitchFamily="34" charset="0"/>
                <a:ea typeface="微软雅黑" panose="020B0503020204020204" charset="-122"/>
              </a:rPr>
              <a:t>作业完成过程教师无法有效监督</a:t>
            </a:r>
            <a:r>
              <a:rPr lang="en-US" altLang="zh-CN" sz="3500" dirty="0" err="1">
                <a:solidFill>
                  <a:schemeClr val="tx1">
                    <a:lumMod val="85000"/>
                    <a:lumOff val="15000"/>
                  </a:schemeClr>
                </a:solidFill>
                <a:latin typeface="Arial" panose="020B0604020202020204" pitchFamily="34" charset="0"/>
                <a:ea typeface="微软雅黑" panose="020B0503020204020204" charset="-122"/>
              </a:rPr>
              <a:t>。</a:t>
            </a:r>
            <a:endParaRPr lang="en-US" altLang="zh-CN" sz="3500" dirty="0" err="1">
              <a:solidFill>
                <a:schemeClr val="tx1">
                  <a:lumMod val="85000"/>
                  <a:lumOff val="15000"/>
                </a:schemeClr>
              </a:solidFill>
              <a:latin typeface="Arial" panose="020B0604020202020204" pitchFamily="34" charset="0"/>
              <a:ea typeface="微软雅黑" panose="020B0503020204020204" charset="-122"/>
            </a:endParaRPr>
          </a:p>
          <a:p>
            <a:pPr algn="l"/>
            <a:r>
              <a:rPr lang="en-US" altLang="zh-CN" sz="3500" dirty="0" err="1">
                <a:solidFill>
                  <a:schemeClr val="tx1">
                    <a:lumMod val="85000"/>
                    <a:lumOff val="15000"/>
                  </a:schemeClr>
                </a:solidFill>
                <a:latin typeface="Arial" panose="020B0604020202020204" pitchFamily="34" charset="0"/>
                <a:ea typeface="微软雅黑" panose="020B0503020204020204" charset="-122"/>
              </a:rPr>
              <a:t>多数</a:t>
            </a:r>
            <a:r>
              <a:rPr lang="zh-CN" altLang="en-US" sz="3500" dirty="0" err="1">
                <a:solidFill>
                  <a:schemeClr val="tx1">
                    <a:lumMod val="85000"/>
                    <a:lumOff val="15000"/>
                  </a:schemeClr>
                </a:solidFill>
                <a:latin typeface="Arial" panose="020B0604020202020204" pitchFamily="34" charset="0"/>
                <a:ea typeface="微软雅黑" panose="020B0503020204020204" charset="-122"/>
              </a:rPr>
              <a:t>初中生</a:t>
            </a:r>
            <a:r>
              <a:rPr lang="en-US" altLang="zh-CN" sz="3500" dirty="0" err="1">
                <a:solidFill>
                  <a:schemeClr val="tx1">
                    <a:lumMod val="85000"/>
                    <a:lumOff val="15000"/>
                  </a:schemeClr>
                </a:solidFill>
                <a:latin typeface="Arial" panose="020B0604020202020204" pitchFamily="34" charset="0"/>
                <a:ea typeface="微软雅黑" panose="020B0503020204020204" charset="-122"/>
              </a:rPr>
              <a:t>没有明确的学业目标，很多学生写作业仅仅是习惯使然或者是在敬畏老师或害怕家长的批评下才</a:t>
            </a:r>
            <a:r>
              <a:rPr lang="en-US" altLang="zh-CN" sz="3500" dirty="0" err="1">
                <a:solidFill>
                  <a:srgbClr val="FF0000"/>
                </a:solidFill>
                <a:latin typeface="Arial" panose="020B0604020202020204" pitchFamily="34" charset="0"/>
                <a:ea typeface="微软雅黑" panose="020B0503020204020204" charset="-122"/>
              </a:rPr>
              <a:t>被动完成作业</a:t>
            </a:r>
            <a:r>
              <a:rPr lang="en-US" altLang="zh-CN" sz="3500" dirty="0" err="1">
                <a:solidFill>
                  <a:schemeClr val="tx1">
                    <a:lumMod val="85000"/>
                    <a:lumOff val="15000"/>
                  </a:schemeClr>
                </a:solidFill>
                <a:latin typeface="Arial" panose="020B0604020202020204" pitchFamily="34" charset="0"/>
                <a:ea typeface="微软雅黑" panose="020B0503020204020204" charset="-122"/>
              </a:rPr>
              <a:t>的。</a:t>
            </a:r>
            <a:endParaRPr lang="en-US" altLang="zh-CN" sz="3500" dirty="0" err="1">
              <a:solidFill>
                <a:schemeClr val="tx1">
                  <a:lumMod val="85000"/>
                  <a:lumOff val="15000"/>
                </a:schemeClr>
              </a:solidFill>
              <a:latin typeface="Arial" panose="020B0604020202020204" pitchFamily="34" charset="0"/>
              <a:ea typeface="微软雅黑" panose="020B0503020204020204" charset="-122"/>
            </a:endParaRPr>
          </a:p>
          <a:p>
            <a:pPr algn="l"/>
            <a:r>
              <a:rPr lang="en-US" altLang="zh-CN" sz="3500" dirty="0" err="1">
                <a:solidFill>
                  <a:schemeClr val="tx1">
                    <a:lumMod val="85000"/>
                    <a:lumOff val="15000"/>
                  </a:schemeClr>
                </a:solidFill>
                <a:latin typeface="Arial" panose="020B0604020202020204" pitchFamily="34" charset="0"/>
                <a:ea typeface="微软雅黑" panose="020B0503020204020204" charset="-122"/>
              </a:rPr>
              <a:t>其次，</a:t>
            </a:r>
            <a:r>
              <a:rPr lang="zh-CN" altLang="en-US" sz="3500" dirty="0" err="1">
                <a:solidFill>
                  <a:schemeClr val="tx1">
                    <a:lumMod val="85000"/>
                    <a:lumOff val="15000"/>
                  </a:schemeClr>
                </a:solidFill>
                <a:latin typeface="Arial" panose="020B0604020202020204" pitchFamily="34" charset="0"/>
                <a:ea typeface="微软雅黑" panose="020B0503020204020204" charset="-122"/>
              </a:rPr>
              <a:t>试题</a:t>
            </a:r>
            <a:r>
              <a:rPr lang="en-US" altLang="zh-CN" sz="3500" dirty="0" err="1">
                <a:solidFill>
                  <a:schemeClr val="tx1">
                    <a:lumMod val="85000"/>
                    <a:lumOff val="15000"/>
                  </a:schemeClr>
                </a:solidFill>
                <a:latin typeface="Arial" panose="020B0604020202020204" pitchFamily="34" charset="0"/>
                <a:ea typeface="微软雅黑" panose="020B0503020204020204" charset="-122"/>
              </a:rPr>
              <a:t>大多为客观选择题，因此英语教师在检查作业中</a:t>
            </a:r>
            <a:r>
              <a:rPr lang="en-US" altLang="zh-CN" sz="3500" dirty="0" err="1">
                <a:solidFill>
                  <a:srgbClr val="FF0000"/>
                </a:solidFill>
                <a:latin typeface="Arial" panose="020B0604020202020204" pitchFamily="34" charset="0"/>
                <a:ea typeface="微软雅黑" panose="020B0503020204020204" charset="-122"/>
              </a:rPr>
              <a:t>无法判断学生是否真正经过了认真思考</a:t>
            </a:r>
            <a:r>
              <a:rPr lang="en-US" altLang="zh-CN" sz="3500" dirty="0" err="1">
                <a:solidFill>
                  <a:schemeClr val="tx1">
                    <a:lumMod val="85000"/>
                    <a:lumOff val="15000"/>
                  </a:schemeClr>
                </a:solidFill>
                <a:latin typeface="Arial" panose="020B0604020202020204" pitchFamily="34" charset="0"/>
                <a:ea typeface="微软雅黑" panose="020B0503020204020204" charset="-122"/>
              </a:rPr>
              <a:t>，常常有同学在来不及写作业或者不思考的情况下，就写出了答案</a:t>
            </a:r>
            <a:r>
              <a:rPr lang="zh-CN" altLang="en-US" sz="3500" dirty="0" err="1">
                <a:solidFill>
                  <a:schemeClr val="tx1">
                    <a:lumMod val="85000"/>
                    <a:lumOff val="15000"/>
                  </a:schemeClr>
                </a:solidFill>
                <a:latin typeface="Arial" panose="020B0604020202020204" pitchFamily="34" charset="0"/>
                <a:ea typeface="微软雅黑" panose="020B0503020204020204" charset="-122"/>
              </a:rPr>
              <a:t>。</a:t>
            </a:r>
            <a:endParaRPr lang="zh-CN" altLang="en-US" sz="3500" dirty="0" err="1">
              <a:solidFill>
                <a:schemeClr val="tx1">
                  <a:lumMod val="85000"/>
                  <a:lumOff val="15000"/>
                </a:schemeClr>
              </a:solidFill>
              <a:latin typeface="Arial" panose="020B0604020202020204" pitchFamily="34" charset="0"/>
              <a:ea typeface="微软雅黑" panose="020B0503020204020204" charset="-122"/>
            </a:endParaRPr>
          </a:p>
        </p:txBody>
      </p:sp>
    </p:spTree>
    <p:custDataLst>
      <p:tags r:id="rId5"/>
    </p:custDataLst>
  </p:cSld>
  <p:clrMapOvr>
    <a:masterClrMapping/>
  </p:clrMapOvr>
  <mc:AlternateContent xmlns:mc="http://schemas.openxmlformats.org/markup-compatibility/2006">
    <mc:Choice xmlns:p14="http://schemas.microsoft.com/office/powerpoint/2010/main" Requires="p14">
      <p:transition spd="slow" p14:dur="1000">
        <p:wedge/>
      </p:transition>
    </mc:Choice>
    <mc:Fallback>
      <p:transition spd="slow">
        <p:wedg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22"/>
          <p:cNvSpPr txBox="1"/>
          <p:nvPr>
            <p:custDataLst>
              <p:tags r:id="rId1"/>
            </p:custDataLst>
          </p:nvPr>
        </p:nvSpPr>
        <p:spPr>
          <a:xfrm>
            <a:off x="0" y="871220"/>
            <a:ext cx="11253470" cy="643255"/>
          </a:xfrm>
          <a:prstGeom prst="rect">
            <a:avLst/>
          </a:prstGeom>
          <a:noFill/>
        </p:spPr>
        <p:txBody>
          <a:bodyPr wrap="square" lIns="90000" tIns="46800" rIns="90000" bIns="46800" rtlCol="0" anchor="b" anchorCtr="0">
            <a:noAutofit/>
          </a:bodyPr>
          <a:lstStyle/>
          <a:p>
            <a:pPr algn="ctr"/>
            <a:r>
              <a:rPr lang="zh-CN" altLang="en-US" sz="3600" b="1" dirty="0">
                <a:gradFill>
                  <a:gsLst>
                    <a:gs pos="0">
                      <a:srgbClr val="7B32B2"/>
                    </a:gs>
                    <a:gs pos="100000">
                      <a:srgbClr val="401A5D"/>
                    </a:gs>
                  </a:gsLst>
                  <a:lin scaled="0"/>
                </a:gradFill>
                <a:uFillTx/>
                <a:latin typeface="Arial" panose="020B0604020202020204" pitchFamily="34" charset="0"/>
                <a:ea typeface="汉仪旗黑-85S" panose="00020600040101010101" charset="-122"/>
                <a:cs typeface="+mj-cs"/>
              </a:rPr>
              <a:t>（一）在日常生活中汲取英语学习的养分</a:t>
            </a:r>
            <a:endParaRPr lang="zh-CN" altLang="en-US" sz="3600" b="1" dirty="0">
              <a:gradFill>
                <a:gsLst>
                  <a:gs pos="0">
                    <a:srgbClr val="7B32B2"/>
                  </a:gs>
                  <a:gs pos="100000">
                    <a:srgbClr val="401A5D"/>
                  </a:gs>
                </a:gsLst>
                <a:lin scaled="0"/>
              </a:gradFill>
              <a:uFillTx/>
              <a:latin typeface="Arial" panose="020B0604020202020204" pitchFamily="34" charset="0"/>
              <a:ea typeface="汉仪旗黑-85S" panose="00020600040101010101" charset="-122"/>
              <a:cs typeface="+mj-cs"/>
            </a:endParaRPr>
          </a:p>
        </p:txBody>
      </p:sp>
      <p:sp>
        <p:nvSpPr>
          <p:cNvPr id="2" name="文本框 1"/>
          <p:cNvSpPr txBox="1"/>
          <p:nvPr/>
        </p:nvSpPr>
        <p:spPr>
          <a:xfrm>
            <a:off x="52070" y="26670"/>
            <a:ext cx="8818880" cy="706755"/>
          </a:xfrm>
          <a:prstGeom prst="rect">
            <a:avLst/>
          </a:prstGeom>
          <a:noFill/>
        </p:spPr>
        <p:txBody>
          <a:bodyPr wrap="none" rtlCol="0" anchor="t">
            <a:spAutoFit/>
          </a:bodyPr>
          <a:p>
            <a:r>
              <a:rPr lang="zh-CN" altLang="en-US" sz="4000" dirty="0">
                <a:solidFill>
                  <a:srgbClr val="FF0000"/>
                </a:solidFill>
                <a:latin typeface="Arial" panose="020B0604020202020204" pitchFamily="34" charset="0"/>
                <a:ea typeface="微软雅黑" panose="020B0503020204020204" charset="-122"/>
                <a:cs typeface="+mj-cs"/>
                <a:sym typeface="+mn-ea"/>
              </a:rPr>
              <a:t>二、提高初中英语作业管理的具体措施</a:t>
            </a:r>
            <a:endParaRPr lang="zh-CN" altLang="en-US" sz="4000" dirty="0">
              <a:solidFill>
                <a:srgbClr val="FF0000"/>
              </a:solidFill>
              <a:latin typeface="Arial" panose="020B0604020202020204" pitchFamily="34" charset="0"/>
              <a:ea typeface="微软雅黑" panose="020B0503020204020204" charset="-122"/>
              <a:cs typeface="+mj-cs"/>
              <a:sym typeface="+mn-ea"/>
            </a:endParaRPr>
          </a:p>
        </p:txBody>
      </p:sp>
      <p:sp>
        <p:nvSpPr>
          <p:cNvPr id="3" name="文本框 2"/>
          <p:cNvSpPr txBox="1"/>
          <p:nvPr/>
        </p:nvSpPr>
        <p:spPr>
          <a:xfrm>
            <a:off x="341630" y="2597150"/>
            <a:ext cx="11850370" cy="3969385"/>
          </a:xfrm>
          <a:prstGeom prst="rect">
            <a:avLst/>
          </a:prstGeom>
          <a:noFill/>
        </p:spPr>
        <p:txBody>
          <a:bodyPr wrap="square" rtlCol="0">
            <a:spAutoFit/>
          </a:bodyPr>
          <a:p>
            <a:r>
              <a:rPr lang="zh-CN" altLang="en-US" sz="2800"/>
              <a:t>英语的学习需要学生</a:t>
            </a:r>
            <a:r>
              <a:rPr lang="zh-CN" altLang="en-US" sz="2800">
                <a:solidFill>
                  <a:srgbClr val="FF0000"/>
                </a:solidFill>
              </a:rPr>
              <a:t>具备良好的听说读写能力</a:t>
            </a:r>
            <a:r>
              <a:rPr lang="zh-CN" altLang="en-US" sz="2800"/>
              <a:t>，因此，只靠笔头完成作业是远远不够的，需要学生每天读英语，而练成一口良好的口语，就要求学生</a:t>
            </a:r>
            <a:r>
              <a:rPr lang="zh-CN" altLang="en-US" sz="2800">
                <a:solidFill>
                  <a:srgbClr val="FF0000"/>
                </a:solidFill>
              </a:rPr>
              <a:t>要勇敢地说出英语</a:t>
            </a:r>
            <a:r>
              <a:rPr lang="zh-CN" altLang="en-US" sz="2800"/>
              <a:t>，这样才能有效地锻炼口语。可以通过看一些国外电影，不仅增加学生对英语听力能力的训练，也可以跟着电影人物说英语，模仿外国人说话的语音语调，使自身的口语说的更流利顺畅。而电影的观看还可以增加学生对英语这门学科的兴趣，学习起来也更加积极主动。当下可以将</a:t>
            </a:r>
            <a:r>
              <a:rPr lang="zh-CN" altLang="en-US" sz="2800">
                <a:solidFill>
                  <a:srgbClr val="FF0000"/>
                </a:solidFill>
              </a:rPr>
              <a:t>口语作业与书面作业相结合</a:t>
            </a:r>
            <a:r>
              <a:rPr lang="zh-CN" altLang="en-US" sz="2800"/>
              <a:t>，学生</a:t>
            </a:r>
            <a:r>
              <a:rPr lang="zh-CN" altLang="en-US" sz="2800">
                <a:solidFill>
                  <a:srgbClr val="FF0000"/>
                </a:solidFill>
              </a:rPr>
              <a:t>通过提交音频的方式，来完成口语方面的练习</a:t>
            </a:r>
            <a:r>
              <a:rPr lang="zh-CN" altLang="en-US" sz="2800"/>
              <a:t>，而且老师也可以定期检查学生们的口语状况，对于口语有问题的同学及时加以纠正。</a:t>
            </a:r>
            <a:endParaRPr lang="zh-CN" altLang="en-US" sz="280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22"/>
          <p:cNvSpPr txBox="1"/>
          <p:nvPr>
            <p:custDataLst>
              <p:tags r:id="rId1"/>
            </p:custDataLst>
          </p:nvPr>
        </p:nvSpPr>
        <p:spPr>
          <a:xfrm>
            <a:off x="0" y="871220"/>
            <a:ext cx="11253470" cy="643255"/>
          </a:xfrm>
          <a:prstGeom prst="rect">
            <a:avLst/>
          </a:prstGeom>
          <a:noFill/>
        </p:spPr>
        <p:txBody>
          <a:bodyPr wrap="square" lIns="90000" tIns="46800" rIns="90000" bIns="46800" rtlCol="0" anchor="b" anchorCtr="0">
            <a:noAutofit/>
          </a:bodyPr>
          <a:lstStyle/>
          <a:p>
            <a:pPr algn="ctr"/>
            <a:r>
              <a:rPr lang="zh-CN" altLang="en-US" sz="3600" b="1" dirty="0">
                <a:gradFill>
                  <a:gsLst>
                    <a:gs pos="0">
                      <a:srgbClr val="7B32B2"/>
                    </a:gs>
                    <a:gs pos="100000">
                      <a:srgbClr val="401A5D"/>
                    </a:gs>
                  </a:gsLst>
                  <a:lin scaled="0"/>
                </a:gradFill>
                <a:uFillTx/>
                <a:latin typeface="Arial" panose="020B0604020202020204" pitchFamily="34" charset="0"/>
                <a:ea typeface="汉仪旗黑-85S" panose="00020600040101010101" charset="-122"/>
                <a:cs typeface="+mj-cs"/>
              </a:rPr>
              <a:t>（二）精准训练，避免题海战术</a:t>
            </a:r>
            <a:endParaRPr lang="zh-CN" altLang="en-US" sz="3600" b="1" dirty="0">
              <a:gradFill>
                <a:gsLst>
                  <a:gs pos="0">
                    <a:srgbClr val="7B32B2"/>
                  </a:gs>
                  <a:gs pos="100000">
                    <a:srgbClr val="401A5D"/>
                  </a:gs>
                </a:gsLst>
                <a:lin scaled="0"/>
              </a:gradFill>
              <a:uFillTx/>
              <a:latin typeface="Arial" panose="020B0604020202020204" pitchFamily="34" charset="0"/>
              <a:ea typeface="汉仪旗黑-85S" panose="00020600040101010101" charset="-122"/>
              <a:cs typeface="+mj-cs"/>
            </a:endParaRPr>
          </a:p>
        </p:txBody>
      </p:sp>
      <p:sp>
        <p:nvSpPr>
          <p:cNvPr id="2" name="文本框 1"/>
          <p:cNvSpPr txBox="1"/>
          <p:nvPr/>
        </p:nvSpPr>
        <p:spPr>
          <a:xfrm>
            <a:off x="52070" y="26670"/>
            <a:ext cx="7802880" cy="706755"/>
          </a:xfrm>
          <a:prstGeom prst="rect">
            <a:avLst/>
          </a:prstGeom>
          <a:noFill/>
        </p:spPr>
        <p:txBody>
          <a:bodyPr wrap="none" rtlCol="0" anchor="t">
            <a:spAutoFit/>
          </a:bodyPr>
          <a:p>
            <a:r>
              <a:rPr lang="zh-CN" altLang="en-US" sz="4000" dirty="0">
                <a:solidFill>
                  <a:srgbClr val="FF0000"/>
                </a:solidFill>
                <a:latin typeface="Arial" panose="020B0604020202020204" pitchFamily="34" charset="0"/>
                <a:ea typeface="微软雅黑" panose="020B0503020204020204" charset="-122"/>
                <a:cs typeface="+mj-cs"/>
                <a:sym typeface="+mn-ea"/>
              </a:rPr>
              <a:t>提高初中英语作业管理的具体措施</a:t>
            </a:r>
            <a:endParaRPr lang="zh-CN" altLang="en-US" sz="4000" dirty="0">
              <a:solidFill>
                <a:srgbClr val="FF0000"/>
              </a:solidFill>
              <a:latin typeface="Arial" panose="020B0604020202020204" pitchFamily="34" charset="0"/>
              <a:ea typeface="微软雅黑" panose="020B0503020204020204" charset="-122"/>
              <a:cs typeface="+mj-cs"/>
              <a:sym typeface="+mn-ea"/>
            </a:endParaRPr>
          </a:p>
        </p:txBody>
      </p:sp>
      <p:sp>
        <p:nvSpPr>
          <p:cNvPr id="3" name="文本框 2"/>
          <p:cNvSpPr txBox="1"/>
          <p:nvPr/>
        </p:nvSpPr>
        <p:spPr>
          <a:xfrm>
            <a:off x="-114935" y="2181860"/>
            <a:ext cx="11850370" cy="3969385"/>
          </a:xfrm>
          <a:prstGeom prst="rect">
            <a:avLst/>
          </a:prstGeom>
          <a:noFill/>
        </p:spPr>
        <p:txBody>
          <a:bodyPr wrap="square" rtlCol="0">
            <a:spAutoFit/>
          </a:bodyPr>
          <a:p>
            <a:r>
              <a:rPr lang="zh-CN" altLang="en-US" sz="2800"/>
              <a:t>初中英语作业设计上采取</a:t>
            </a:r>
            <a:r>
              <a:rPr lang="zh-CN" altLang="en-US" sz="2800">
                <a:solidFill>
                  <a:srgbClr val="FF0000"/>
                </a:solidFill>
              </a:rPr>
              <a:t>精准化的课后习题训练</a:t>
            </a:r>
            <a:r>
              <a:rPr lang="zh-CN" altLang="en-US" sz="2800"/>
              <a:t>不仅可以达到题目上的数量上的要求，还可以</a:t>
            </a:r>
            <a:r>
              <a:rPr lang="zh-CN" altLang="en-US" sz="2800">
                <a:solidFill>
                  <a:srgbClr val="FF0000"/>
                </a:solidFill>
              </a:rPr>
              <a:t>提高学生的训练的质量</a:t>
            </a:r>
            <a:r>
              <a:rPr lang="zh-CN" altLang="en-US" sz="2800"/>
              <a:t>。精准训练的开展要求老师必须对学生的学习能力和知识的薄弱点有着比较清楚的认知，能够及时地</a:t>
            </a:r>
            <a:r>
              <a:rPr lang="zh-CN" altLang="en-US" sz="2800">
                <a:solidFill>
                  <a:srgbClr val="FF0000"/>
                </a:solidFill>
              </a:rPr>
              <a:t>对学生薄弱点进行针对性训练和查缺补漏</a:t>
            </a:r>
            <a:r>
              <a:rPr lang="zh-CN" altLang="en-US" sz="2800"/>
              <a:t>。如新题型综合填空失分较多，可以做</a:t>
            </a:r>
            <a:r>
              <a:rPr lang="zh-CN" altLang="en-US" sz="2800"/>
              <a:t>综合填空专项训练。</a:t>
            </a:r>
            <a:endParaRPr lang="zh-CN" altLang="en-US" sz="2800"/>
          </a:p>
          <a:p>
            <a:r>
              <a:rPr lang="zh-CN" altLang="en-US" sz="2800"/>
              <a:t>首先英语是一门语言性的学科，因此在作业优化上进行作业分类，即文字性作业和语言性作业。其次，对于基础薄弱的同学，强化基础</a:t>
            </a:r>
            <a:r>
              <a:rPr lang="zh-CN" altLang="en-US" sz="2800"/>
              <a:t>练习。而对于</a:t>
            </a:r>
            <a:r>
              <a:rPr lang="zh-CN" altLang="en-US" sz="2800">
                <a:solidFill>
                  <a:srgbClr val="FF0000"/>
                </a:solidFill>
              </a:rPr>
              <a:t>英语阅读能力比较弱的学生则可以强化阅读上的训练</a:t>
            </a:r>
            <a:r>
              <a:rPr lang="zh-CN" altLang="en-US" sz="2800"/>
              <a:t>。</a:t>
            </a:r>
            <a:endParaRPr lang="zh-CN" altLang="en-US" sz="2800"/>
          </a:p>
          <a:p>
            <a:r>
              <a:rPr lang="zh-CN" altLang="en-US" sz="2800">
                <a:solidFill>
                  <a:srgbClr val="FF0000"/>
                </a:solidFill>
              </a:rPr>
              <a:t>通过这种精准训练，能够有效的避免题海战术，提高学生的英语成绩。</a:t>
            </a:r>
            <a:endParaRPr lang="zh-CN" altLang="en-US" sz="2800">
              <a:solidFill>
                <a:srgbClr val="FF0000"/>
              </a:solidFill>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000">
        <p:wedge/>
      </p:transition>
    </mc:Choice>
    <mc:Fallback>
      <p:transition spd="slow">
        <p:wedg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22"/>
          <p:cNvSpPr txBox="1"/>
          <p:nvPr>
            <p:custDataLst>
              <p:tags r:id="rId1"/>
            </p:custDataLst>
          </p:nvPr>
        </p:nvSpPr>
        <p:spPr>
          <a:xfrm>
            <a:off x="-100330" y="1286510"/>
            <a:ext cx="11253470" cy="643255"/>
          </a:xfrm>
          <a:prstGeom prst="rect">
            <a:avLst/>
          </a:prstGeom>
          <a:noFill/>
        </p:spPr>
        <p:txBody>
          <a:bodyPr wrap="square" lIns="90000" tIns="46800" rIns="90000" bIns="46800" rtlCol="0" anchor="b" anchorCtr="0">
            <a:noAutofit/>
          </a:bodyPr>
          <a:lstStyle/>
          <a:p>
            <a:pPr algn="ctr"/>
            <a:r>
              <a:rPr lang="zh-CN" altLang="en-US" sz="3600" b="1" dirty="0">
                <a:gradFill>
                  <a:gsLst>
                    <a:gs pos="0">
                      <a:srgbClr val="7B32B2"/>
                    </a:gs>
                    <a:gs pos="100000">
                      <a:srgbClr val="401A5D"/>
                    </a:gs>
                  </a:gsLst>
                  <a:lin scaled="0"/>
                </a:gradFill>
                <a:uFillTx/>
                <a:latin typeface="Arial" panose="020B0604020202020204" pitchFamily="34" charset="0"/>
                <a:ea typeface="汉仪旗黑-85S" panose="00020600040101010101" charset="-122"/>
                <a:cs typeface="+mj-cs"/>
              </a:rPr>
              <a:t>（三）作业分层，强化学生学习能力</a:t>
            </a:r>
            <a:endParaRPr lang="zh-CN" altLang="en-US" sz="3600" b="1" dirty="0">
              <a:gradFill>
                <a:gsLst>
                  <a:gs pos="0">
                    <a:srgbClr val="7B32B2"/>
                  </a:gs>
                  <a:gs pos="100000">
                    <a:srgbClr val="401A5D"/>
                  </a:gs>
                </a:gsLst>
                <a:lin scaled="0"/>
              </a:gradFill>
              <a:uFillTx/>
              <a:latin typeface="Arial" panose="020B0604020202020204" pitchFamily="34" charset="0"/>
              <a:ea typeface="汉仪旗黑-85S" panose="00020600040101010101" charset="-122"/>
              <a:cs typeface="+mj-cs"/>
            </a:endParaRPr>
          </a:p>
        </p:txBody>
      </p:sp>
      <p:sp>
        <p:nvSpPr>
          <p:cNvPr id="2" name="文本框 1"/>
          <p:cNvSpPr txBox="1"/>
          <p:nvPr/>
        </p:nvSpPr>
        <p:spPr>
          <a:xfrm>
            <a:off x="52070" y="26670"/>
            <a:ext cx="7802880" cy="706755"/>
          </a:xfrm>
          <a:prstGeom prst="rect">
            <a:avLst/>
          </a:prstGeom>
          <a:noFill/>
        </p:spPr>
        <p:txBody>
          <a:bodyPr wrap="none" rtlCol="0" anchor="t">
            <a:spAutoFit/>
          </a:bodyPr>
          <a:p>
            <a:r>
              <a:rPr lang="zh-CN" altLang="en-US" sz="4000" dirty="0">
                <a:solidFill>
                  <a:srgbClr val="FF0000"/>
                </a:solidFill>
                <a:latin typeface="Arial" panose="020B0604020202020204" pitchFamily="34" charset="0"/>
                <a:ea typeface="微软雅黑" panose="020B0503020204020204" charset="-122"/>
                <a:cs typeface="+mj-cs"/>
                <a:sym typeface="+mn-ea"/>
              </a:rPr>
              <a:t>提高初中英语作业管理的具体措施</a:t>
            </a:r>
            <a:endParaRPr lang="zh-CN" altLang="en-US" sz="4000" dirty="0">
              <a:solidFill>
                <a:srgbClr val="FF0000"/>
              </a:solidFill>
              <a:latin typeface="Arial" panose="020B0604020202020204" pitchFamily="34" charset="0"/>
              <a:ea typeface="微软雅黑" panose="020B0503020204020204" charset="-122"/>
              <a:cs typeface="+mj-cs"/>
              <a:sym typeface="+mn-ea"/>
            </a:endParaRPr>
          </a:p>
        </p:txBody>
      </p:sp>
      <p:sp>
        <p:nvSpPr>
          <p:cNvPr id="3" name="文本框 2"/>
          <p:cNvSpPr txBox="1"/>
          <p:nvPr/>
        </p:nvSpPr>
        <p:spPr>
          <a:xfrm>
            <a:off x="341630" y="2597150"/>
            <a:ext cx="11850370" cy="3538220"/>
          </a:xfrm>
          <a:prstGeom prst="rect">
            <a:avLst/>
          </a:prstGeom>
          <a:noFill/>
        </p:spPr>
        <p:txBody>
          <a:bodyPr wrap="square" rtlCol="0">
            <a:spAutoFit/>
          </a:bodyPr>
          <a:p>
            <a:r>
              <a:rPr lang="zh-CN" altLang="en-US" sz="2800"/>
              <a:t>英语老师在进行课后习题作业设计的时候</a:t>
            </a:r>
            <a:r>
              <a:rPr lang="zh-CN" altLang="en-US" sz="2800">
                <a:solidFill>
                  <a:srgbClr val="FF0000"/>
                </a:solidFill>
              </a:rPr>
              <a:t>应当采取作业分层的形式</a:t>
            </a:r>
            <a:r>
              <a:rPr lang="zh-CN" altLang="en-US" sz="2800"/>
              <a:t>，把题目的难度分为“</a:t>
            </a:r>
            <a:r>
              <a:rPr lang="zh-CN" altLang="en-US" sz="2800">
                <a:solidFill>
                  <a:srgbClr val="FF0000"/>
                </a:solidFill>
              </a:rPr>
              <a:t>基础题”、“提高题”“拓展题”</a:t>
            </a:r>
            <a:r>
              <a:rPr lang="zh-CN" altLang="en-US" sz="2800"/>
              <a:t>。通过这种专门化的题型难易程度设计，能够最大程度地照顾到每一位学生的学习情况，激发学生对英语学习的积极性。比如对于</a:t>
            </a:r>
            <a:r>
              <a:rPr lang="zh-CN" altLang="en-US" sz="2800">
                <a:solidFill>
                  <a:srgbClr val="FF0000"/>
                </a:solidFill>
              </a:rPr>
              <a:t>英语基础比较差的学生应当提供基础性题目</a:t>
            </a:r>
            <a:r>
              <a:rPr lang="zh-CN" altLang="en-US" sz="2800"/>
              <a:t>，即主要是英语单词的解释、默写。</a:t>
            </a:r>
            <a:r>
              <a:rPr lang="zh-CN" altLang="en-US" sz="2800">
                <a:solidFill>
                  <a:srgbClr val="FF0000"/>
                </a:solidFill>
              </a:rPr>
              <a:t>对于基础比较好的学生可以提供提高题或者拓展题</a:t>
            </a:r>
            <a:r>
              <a:rPr lang="zh-CN" altLang="en-US" sz="2800"/>
              <a:t>，即在基础性题目的内容上可以增添英语语法内容，难度较大的选词填空或者阅读理解。</a:t>
            </a:r>
            <a:endParaRPr lang="zh-CN" altLang="en-US" sz="2800"/>
          </a:p>
          <a:p>
            <a:r>
              <a:rPr lang="zh-CN" altLang="en-US" sz="2800">
                <a:solidFill>
                  <a:srgbClr val="FF0000"/>
                </a:solidFill>
              </a:rPr>
              <a:t>通过英语作业上的分层，能够进行专业化的训练，强化学生的学习能力。</a:t>
            </a:r>
            <a:endParaRPr lang="zh-CN" altLang="en-US" sz="2800">
              <a:solidFill>
                <a:srgbClr val="FF0000"/>
              </a:solidFill>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tags/tag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0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5*i*3"/>
  <p:tag name="KSO_WM_UNIT_LAYERLEVEL" val="1"/>
  <p:tag name="KSO_WM_TAG_VERSION" val="1.0"/>
  <p:tag name="KSO_WM_BEAUTIFY_FLAG" val="#wm#"/>
</p:tagLst>
</file>

<file path=ppt/tags/tag10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10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0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0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0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0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2*i*1"/>
  <p:tag name="KSO_WM_UNIT_LAYERLEVEL" val="1"/>
  <p:tag name="KSO_WM_TAG_VERSION" val="1.0"/>
  <p:tag name="KSO_WM_BEAUTIFY_FLAG" val="#wm#"/>
</p:tagLst>
</file>

<file path=ppt/tags/tag11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1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6*i*3"/>
  <p:tag name="KSO_WM_UNIT_LAYERLEVEL" val="1"/>
  <p:tag name="KSO_WM_TAG_VERSION" val="1.0"/>
  <p:tag name="KSO_WM_BEAUTIFY_FLAG" val="#wm#"/>
</p:tagLst>
</file>

<file path=ppt/tags/tag11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11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1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1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1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1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1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1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7*i*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2*i*2"/>
  <p:tag name="KSO_WM_UNIT_LAYERLEVEL" val="1"/>
  <p:tag name="KSO_WM_TAG_VERSION" val="1.0"/>
  <p:tag name="KSO_WM_BEAUTIFY_FLAG" val="#wm#"/>
</p:tagLst>
</file>

<file path=ppt/tags/tag12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12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2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3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32.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33.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34.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3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8*i*1"/>
  <p:tag name="KSO_WM_UNIT_LAYERLEVEL" val="1"/>
  <p:tag name="KSO_WM_TAG_VERSION" val="1.0"/>
  <p:tag name="KSO_WM_BEAUTIFY_FLAG" val="#wm#"/>
</p:tagLst>
</file>

<file path=ppt/tags/tag13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8*i*1"/>
  <p:tag name="KSO_WM_UNIT_LAYERLEVEL" val="1"/>
  <p:tag name="KSO_WM_TAG_VERSION" val="1.0"/>
  <p:tag name="KSO_WM_BEAUTIFY_FLAG" val="#wm#"/>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77407"/>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77407"/>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42.xml><?xml version="1.0" encoding="utf-8"?>
<p:tagLst xmlns:p="http://schemas.openxmlformats.org/presentationml/2006/main">
  <p:tag name="KSO_WM_COMBINE_RELATE_SLIDE_ID" val="background20176891_1"/>
  <p:tag name="KSO_WM_TEMPLATE_SUBCATEGORY" val="0"/>
  <p:tag name="KSO_WM_TEMPLATE_THUMBS_INDEX" val="1、4、11、23、25、27"/>
  <p:tag name="KSO_WM_TEMPLATE_COLOR_TYPE" val="1"/>
  <p:tag name="KSO_WM_TEMPLATE_MASTER_THUMB_INDEX" val="12"/>
  <p:tag name="KSO_WM_TAG_VERSION" val="1.0"/>
  <p:tag name="KSO_WM_BEAUTIFY_FLAG" val="#wm#"/>
  <p:tag name="KSO_WM_TEMPLATE_CATEGORY" val="custom"/>
  <p:tag name="KSO_WM_TEMPLATE_INDEX" val="20177407"/>
  <p:tag name="KSO_WM_TEMPLATE_MASTER_TYPE" val="1"/>
</p:tagLst>
</file>

<file path=ppt/tags/tag143.xml><?xml version="1.0" encoding="utf-8"?>
<p:tagLst xmlns:p="http://schemas.openxmlformats.org/presentationml/2006/main">
  <p:tag name="KSO_WM_UNIT_ISCONTENTSTITLE" val="0"/>
  <p:tag name="KSO_WM_UNIT_PRESET_TEXT" val="复古风小鸟花卉总结"/>
  <p:tag name="KSO_WM_UNIT_NOCLEAR" val="0"/>
  <p:tag name="KSO_WM_UNIT_VALUE" val="22"/>
  <p:tag name="KSO_WM_UNIT_HIGHLIGHT" val="0"/>
  <p:tag name="KSO_WM_UNIT_COMPATIBLE" val="0"/>
  <p:tag name="KSO_WM_UNIT_DIAGRAM_ISNUMVISUAL" val="0"/>
  <p:tag name="KSO_WM_UNIT_DIAGRAM_ISREFERUNIT" val="0"/>
  <p:tag name="KSO_WM_UNIT_TYPE" val="a"/>
  <p:tag name="KSO_WM_UNIT_INDEX" val="1"/>
  <p:tag name="KSO_WM_UNIT_ID" val="custom20177407_1*a*1"/>
  <p:tag name="KSO_WM_TEMPLATE_CATEGORY" val="custom"/>
  <p:tag name="KSO_WM_TEMPLATE_INDEX" val="20177407"/>
  <p:tag name="KSO_WM_UNIT_LAYERLEVEL" val="1"/>
  <p:tag name="KSO_WM_TAG_VERSION" val="1.0"/>
  <p:tag name="KSO_WM_BEAUTIFY_FLAG" val="#wm#"/>
</p:tagLst>
</file>

<file path=ppt/tags/tag144.xml><?xml version="1.0" encoding="utf-8"?>
<p:tagLst xmlns:p="http://schemas.openxmlformats.org/presentationml/2006/main">
  <p:tag name="KSO_WM_UNIT_ISCONTENTSTITLE" val="0"/>
  <p:tag name="KSO_WM_UNIT_PRESET_TEXT" val="点击此处可添加副标题"/>
  <p:tag name="KSO_WM_UNIT_NOCLEAR" val="0"/>
  <p:tag name="KSO_WM_UNIT_VALUE" val="50"/>
  <p:tag name="KSO_WM_UNIT_HIGHLIGHT" val="0"/>
  <p:tag name="KSO_WM_UNIT_COMPATIBLE" val="0"/>
  <p:tag name="KSO_WM_UNIT_DIAGRAM_ISNUMVISUAL" val="0"/>
  <p:tag name="KSO_WM_UNIT_DIAGRAM_ISREFERUNIT" val="0"/>
  <p:tag name="KSO_WM_UNIT_TYPE" val="b"/>
  <p:tag name="KSO_WM_UNIT_INDEX" val="1"/>
  <p:tag name="KSO_WM_UNIT_ID" val="custom20177407_1*b*1"/>
  <p:tag name="KSO_WM_TEMPLATE_CATEGORY" val="custom"/>
  <p:tag name="KSO_WM_TEMPLATE_INDEX" val="20177407"/>
  <p:tag name="KSO_WM_UNIT_LAYERLEVEL" val="1"/>
  <p:tag name="KSO_WM_TAG_VERSION" val="1.0"/>
  <p:tag name="KSO_WM_BEAUTIFY_FLAG" val="#wm#"/>
</p:tagLst>
</file>

<file path=ppt/tags/tag145.xml><?xml version="1.0" encoding="utf-8"?>
<p:tagLst xmlns:p="http://schemas.openxmlformats.org/presentationml/2006/main">
  <p:tag name="KSO_WM_COMBINE_RELATE_SLIDE_ID" val="background20176891_1"/>
  <p:tag name="KSO_WM_TEMPLATE_THUMBS_INDEX" val="1、4、11、23、25、27"/>
  <p:tag name="KSO_WM_SLIDE_ID" val="custom20177407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177407"/>
  <p:tag name="KSO_WM_SLIDE_LAYOUT" val="a_b"/>
  <p:tag name="KSO_WM_SLIDE_LAYOUT_CNT" val="1_1"/>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custom20177407_8*l_h_i*1_2_1"/>
  <p:tag name="KSO_WM_TEMPLATE_CATEGORY" val="custom"/>
  <p:tag name="KSO_WM_TEMPLATE_INDEX" val="20177407"/>
  <p:tag name="KSO_WM_UNIT_LAYERLEVEL" val="1_1_1"/>
  <p:tag name="KSO_WM_TAG_VERSION" val="1.0"/>
  <p:tag name="KSO_WM_BEAUTIFY_FLAG" val="#wm#"/>
  <p:tag name="KSO_WM_UNIT_LINE_FORE_SCHEMECOLOR_INDEX" val="5"/>
  <p:tag name="KSO_WM_UNIT_LINE_FILL_TYPE" val="2"/>
  <p:tag name="KSO_WM_UNIT_TEXT_FILL_FORE_SCHEMECOLOR_INDEX" val="13"/>
  <p:tag name="KSO_WM_UNIT_TEXT_FILL_TYPE" val="1"/>
  <p:tag name="KSO_WM_UNIT_USESOURCEFORMAT_APPLY" val="1"/>
</p:tagLst>
</file>

<file path=ppt/tags/tag147.xml><?xml version="1.0" encoding="utf-8"?>
<p:tagLst xmlns:p="http://schemas.openxmlformats.org/presentationml/2006/main">
  <p:tag name="KSO_WM_UNIT_ISCONTENTSTITLE" val="0"/>
  <p:tag name="KSO_WM_UNIT_PRESET_TEXT" val="点击此处添加小标题"/>
  <p:tag name="KSO_WM_UNIT_NOCLEAR" val="0"/>
  <p:tag name="KSO_WM_UNIT_VALUE" val="10"/>
  <p:tag name="KSO_WM_UNIT_HIGHLIGHT" val="0"/>
  <p:tag name="KSO_WM_UNIT_COMPATIBLE" val="0"/>
  <p:tag name="KSO_WM_UNIT_DIAGRAM_ISNUMVISUAL" val="0"/>
  <p:tag name="KSO_WM_UNIT_DIAGRAM_ISREFERUNIT" val="0"/>
  <p:tag name="KSO_WM_DIAGRAM_GROUP_CODE" val="l1-1"/>
  <p:tag name="KSO_WM_UNIT_TYPE" val="l_h_a"/>
  <p:tag name="KSO_WM_UNIT_INDEX" val="1_2_1"/>
  <p:tag name="KSO_WM_UNIT_ID" val="custom20177407_8*l_h_a*1_2_1"/>
  <p:tag name="KSO_WM_TEMPLATE_CATEGORY" val="custom"/>
  <p:tag name="KSO_WM_TEMPLATE_INDEX" val="20177407"/>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custom20177407_8*l_h_i*1_1_1"/>
  <p:tag name="KSO_WM_TEMPLATE_CATEGORY" val="custom"/>
  <p:tag name="KSO_WM_TEMPLATE_INDEX" val="20177407"/>
  <p:tag name="KSO_WM_UNIT_LAYERLEVEL" val="1_1_1"/>
  <p:tag name="KSO_WM_TAG_VERSION" val="1.0"/>
  <p:tag name="KSO_WM_BEAUTIFY_FLAG" val="#wm#"/>
  <p:tag name="KSO_WM_UNIT_LINE_FORE_SCHEMECOLOR_INDEX" val="5"/>
  <p:tag name="KSO_WM_UNIT_LINE_FILL_TYPE" val="2"/>
  <p:tag name="KSO_WM_UNIT_TEXT_FILL_FORE_SCHEMECOLOR_INDEX" val="13"/>
  <p:tag name="KSO_WM_UNIT_TEXT_FILL_TYPE" val="1"/>
  <p:tag name="KSO_WM_UNIT_USESOURCEFORMAT_APPLY" val="1"/>
</p:tagLst>
</file>

<file path=ppt/tags/tag149.xml><?xml version="1.0" encoding="utf-8"?>
<p:tagLst xmlns:p="http://schemas.openxmlformats.org/presentationml/2006/main">
  <p:tag name="KSO_WM_UNIT_ISCONTENTSTITLE" val="0"/>
  <p:tag name="KSO_WM_UNIT_PRESET_TEXT" val="点击此处添加小标题"/>
  <p:tag name="KSO_WM_UNIT_NOCLEAR" val="0"/>
  <p:tag name="KSO_WM_UNIT_VALUE" val="10"/>
  <p:tag name="KSO_WM_UNIT_HIGHLIGHT" val="0"/>
  <p:tag name="KSO_WM_UNIT_COMPATIBLE" val="0"/>
  <p:tag name="KSO_WM_UNIT_DIAGRAM_ISNUMVISUAL" val="0"/>
  <p:tag name="KSO_WM_UNIT_DIAGRAM_ISREFERUNIT" val="0"/>
  <p:tag name="KSO_WM_DIAGRAM_GROUP_CODE" val="l1-1"/>
  <p:tag name="KSO_WM_UNIT_TYPE" val="l_h_a"/>
  <p:tag name="KSO_WM_UNIT_INDEX" val="1_1_1"/>
  <p:tag name="KSO_WM_UNIT_ID" val="custom20177407_8*l_h_a*1_1_1"/>
  <p:tag name="KSO_WM_TEMPLATE_CATEGORY" val="custom"/>
  <p:tag name="KSO_WM_TEMPLATE_INDEX" val="20177407"/>
  <p:tag name="KSO_WM_UNIT_LAYERLEVEL" val="1_1_1"/>
  <p:tag name="KSO_WM_TAG_VERSION" val="1.0"/>
  <p:tag name="KSO_WM_BEAUTIFY_FLAG" val="#wm#"/>
  <p:tag name="KSO_WM_UNIT_TEXT_FILL_FORE_SCHEMECOLOR_INDEX" val="13"/>
  <p:tag name="KSO_WM_UNIT_TEXT_FILL_TYPE" val="1"/>
  <p:tag name="KSO_WM_UNIT_USESOURCEFORMAT_APPLY" val="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0.xml><?xml version="1.0" encoding="utf-8"?>
<p:tagLst xmlns:p="http://schemas.openxmlformats.org/presentationml/2006/main">
  <p:tag name="KSO_WM_UNIT_ISCONTENTSTITLE" val="1"/>
  <p:tag name="KSO_WM_UNIT_PRESET_TEXT" val="目 录"/>
  <p:tag name="KSO_WM_UNIT_NOCLEAR" val="0"/>
  <p:tag name="KSO_WM_UNIT_VALUE" val="3"/>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custom20177407_8*a*1"/>
  <p:tag name="KSO_WM_TEMPLATE_CATEGORY" val="custom"/>
  <p:tag name="KSO_WM_TEMPLATE_INDEX" val="20177407"/>
  <p:tag name="KSO_WM_UNIT_LAYERLEVEL" val="1"/>
  <p:tag name="KSO_WM_TAG_VERSION" val="1.0"/>
  <p:tag name="KSO_WM_BEAUTIFY_FLAG" val="#wm#"/>
  <p:tag name="KSO_WM_UNIT_TEXT_FILL_FORE_SCHEMECOLOR_INDEX" val="5"/>
  <p:tag name="KSO_WM_UNIT_TEXT_FILL_TYPE" val="1"/>
  <p:tag name="KSO_WM_UNIT_USESOURCEFORMAT_APPLY" val="1"/>
</p:tagLst>
</file>

<file path=ppt/tags/tag151.xml><?xml version="1.0" encoding="utf-8"?>
<p:tagLst xmlns:p="http://schemas.openxmlformats.org/presentationml/2006/main">
  <p:tag name="KSO_WM_UNIT_ISCONTENTSTITLE" val="0"/>
  <p:tag name="KSO_WM_UNIT_PRESET_TEXT" val="ONTENTS"/>
  <p:tag name="KSO_WM_UNIT_NOCLEAR" val="0"/>
  <p:tag name="KSO_WM_UNIT_VALUE" val="6"/>
  <p:tag name="KSO_WM_UNIT_HIGHLIGHT" val="0"/>
  <p:tag name="KSO_WM_UNIT_COMPATIBLE" val="0"/>
  <p:tag name="KSO_WM_UNIT_DIAGRAM_ISNUMVISUAL" val="0"/>
  <p:tag name="KSO_WM_UNIT_DIAGRAM_ISREFERUNIT" val="0"/>
  <p:tag name="KSO_WM_DIAGRAM_GROUP_CODE" val="l1-1"/>
  <p:tag name="KSO_WM_UNIT_TYPE" val="b"/>
  <p:tag name="KSO_WM_UNIT_INDEX" val="1"/>
  <p:tag name="KSO_WM_UNIT_ID" val="custom20177407_8*b*1"/>
  <p:tag name="KSO_WM_TEMPLATE_CATEGORY" val="custom"/>
  <p:tag name="KSO_WM_TEMPLATE_INDEX" val="20177407"/>
  <p:tag name="KSO_WM_UNIT_LAYERLEVEL" val="1"/>
  <p:tag name="KSO_WM_TAG_VERSION" val="1.0"/>
  <p:tag name="KSO_WM_BEAUTIFY_FLAG" val="#wm#"/>
  <p:tag name="KSO_WM_UNIT_TEXT_FILL_FORE_SCHEMECOLOR_INDEX" val="5"/>
  <p:tag name="KSO_WM_UNIT_TEXT_FILL_TYPE" val="1"/>
  <p:tag name="KSO_WM_UNIT_USESOURCEFORMAT_APPLY" val="1"/>
</p:tagLst>
</file>

<file path=ppt/tags/tag152.xml><?xml version="1.0" encoding="utf-8"?>
<p:tagLst xmlns:p="http://schemas.openxmlformats.org/presentationml/2006/main">
  <p:tag name="KSO_WM_SLIDE_ID" val="custom20177407_8"/>
  <p:tag name="KSO_WM_TEMPLATE_SUBCATEGORY" val="0"/>
  <p:tag name="KSO_WM_TEMPLATE_MASTER_TYPE" val="1"/>
  <p:tag name="KSO_WM_TEMPLATE_COLOR_TYPE" val="0"/>
  <p:tag name="KSO_WM_SLIDE_TYPE" val="contents"/>
  <p:tag name="KSO_WM_SLIDE_SUBTYPE" val="diag"/>
  <p:tag name="KSO_WM_SLIDE_ITEM_CNT" val="4"/>
  <p:tag name="KSO_WM_SLIDE_INDEX" val="8"/>
  <p:tag name="KSO_WM_DIAGRAM_GROUP_CODE" val="l1-1"/>
  <p:tag name="KSO_WM_SLIDE_DIAGTYPE" val="l"/>
  <p:tag name="KSO_WM_TAG_VERSION" val="1.0"/>
  <p:tag name="KSO_WM_BEAUTIFY_FLAG" val="#wm#"/>
  <p:tag name="KSO_WM_TEMPLATE_CATEGORY" val="custom"/>
  <p:tag name="KSO_WM_TEMPLATE_INDEX" val="20177407"/>
  <p:tag name="KSO_WM_SLIDE_LAYOUT" val="a_b_l"/>
  <p:tag name="KSO_WM_SLIDE_LAYOUT_CNT" val="1_1_1"/>
</p:tagLst>
</file>

<file path=ppt/tags/tag153.xml><?xml version="1.0" encoding="utf-8"?>
<p:tagLst xmlns:p="http://schemas.openxmlformats.org/presentationml/2006/main">
  <p:tag name="KSO_WM_UNIT_ISCONTENTSTITLE" val="0"/>
  <p:tag name="KSO_WM_UNIT_PRESET_TEXT" val="单击此处添加标题"/>
  <p:tag name="KSO_WM_UNIT_NOCLEAR" val="0"/>
  <p:tag name="KSO_WM_UNIT_VALUE" val="40"/>
  <p:tag name="KSO_WM_UNIT_HIGHLIGHT" val="0"/>
  <p:tag name="KSO_WM_UNIT_COMPATIBLE" val="0"/>
  <p:tag name="KSO_WM_UNIT_DIAGRAM_ISNUMVISUAL" val="0"/>
  <p:tag name="KSO_WM_UNIT_DIAGRAM_ISREFERUNIT" val="0"/>
  <p:tag name="KSO_WM_UNIT_TYPE" val="a"/>
  <p:tag name="KSO_WM_UNIT_INDEX" val="1"/>
  <p:tag name="KSO_WM_UNIT_ID" val="custom20177407_2*a*1"/>
  <p:tag name="KSO_WM_TEMPLATE_CATEGORY" val="custom"/>
  <p:tag name="KSO_WM_TEMPLATE_INDEX" val="20177407"/>
  <p:tag name="KSO_WM_UNIT_LAYERLEVEL" val="1"/>
  <p:tag name="KSO_WM_TAG_VERSION" val="1.0"/>
  <p:tag name="KSO_WM_BEAUTIFY_FLAG" val="#wm#"/>
</p:tagLst>
</file>

<file path=ppt/tags/tag154.xml><?xml version="1.0" encoding="utf-8"?>
<p:tagLst xmlns:p="http://schemas.openxmlformats.org/presentationml/2006/main">
  <p:tag name="KSO_WM_UNIT_PRESET_TEXT" val="单击此处添加文本具体内容，简明扼要的阐述您的观点。根据需要可酌情增减文字，以便观者准确的理解您传达的思想。"/>
  <p:tag name="KSO_WM_UNIT_NOCLEAR" val="0"/>
  <p:tag name="KSO_WM_UNIT_VALUE" val="585"/>
  <p:tag name="KSO_WM_UNIT_HIGHLIGHT" val="0"/>
  <p:tag name="KSO_WM_UNIT_COMPATIBLE" val="0"/>
  <p:tag name="KSO_WM_UNIT_DIAGRAM_ISNUMVISUAL" val="0"/>
  <p:tag name="KSO_WM_UNIT_DIAGRAM_ISREFERUNIT" val="0"/>
  <p:tag name="KSO_WM_UNIT_TYPE" val="f"/>
  <p:tag name="KSO_WM_UNIT_INDEX" val="1"/>
  <p:tag name="KSO_WM_UNIT_ID" val="custom20177407_2*f*1"/>
  <p:tag name="KSO_WM_TEMPLATE_CATEGORY" val="custom"/>
  <p:tag name="KSO_WM_TEMPLATE_INDEX" val="20177407"/>
  <p:tag name="KSO_WM_UNIT_LAYERLEVEL" val="1"/>
  <p:tag name="KSO_WM_TAG_VERSION" val="1.0"/>
  <p:tag name="KSO_WM_BEAUTIFY_FLAG" val="#wm#"/>
</p:tagLst>
</file>

<file path=ppt/tags/tag155.xml><?xml version="1.0" encoding="utf-8"?>
<p:tagLst xmlns:p="http://schemas.openxmlformats.org/presentationml/2006/main">
  <p:tag name="KSO_WM_COMBINE_RELATE_SLIDE_ID" val="background20176891_2"/>
  <p:tag name="KSO_WM_SLIDE_ID" val="custom20177407_2"/>
  <p:tag name="KSO_WM_TEMPLATE_SUBCATEGORY" val="0"/>
  <p:tag name="KSO_WM_TEMPLATE_MASTER_TYPE" val="1"/>
  <p:tag name="KSO_WM_TEMPLATE_COLOR_TYPE" val="1"/>
  <p:tag name="KSO_WM_SLIDE_TYPE" val="text"/>
  <p:tag name="KSO_WM_SLIDE_SUBTYPE" val="pureTxt"/>
  <p:tag name="KSO_WM_SLIDE_ITEM_CNT" val="0"/>
  <p:tag name="KSO_WM_SLIDE_INDEX" val="2"/>
  <p:tag name="KSO_WM_SLIDE_SIZE" val="854*465"/>
  <p:tag name="KSO_WM_SLIDE_POSITION" val="52*34"/>
  <p:tag name="KSO_WM_TAG_VERSION" val="1.0"/>
  <p:tag name="KSO_WM_BEAUTIFY_FLAG" val="#wm#"/>
  <p:tag name="KSO_WM_TEMPLATE_CATEGORY" val="custom"/>
  <p:tag name="KSO_WM_TEMPLATE_INDEX" val="20177407"/>
  <p:tag name="KSO_WM_SLIDE_LAYOUT" val="a_f"/>
  <p:tag name="KSO_WM_SLIDE_LAYOUT_CNT" val="1_1"/>
</p:tagLst>
</file>

<file path=ppt/tags/tag156.xml><?xml version="1.0" encoding="utf-8"?>
<p:tagLst xmlns:p="http://schemas.openxmlformats.org/presentationml/2006/main">
  <p:tag name="KSO_WM_UNIT_PRESET_TEXT_INDEX" val="6"/>
  <p:tag name="KSO_WM_UNIT_PRESET_TEXT_LEN" val="53"/>
  <p:tag name="KSO_WM_UNIT_NOCLEAR" val="0"/>
  <p:tag name="KSO_WM_UNIT_VALUE" val="273"/>
  <p:tag name="KSO_WM_UNIT_HIGHLIGHT" val="0"/>
  <p:tag name="KSO_WM_UNIT_COMPATIBLE" val="0"/>
  <p:tag name="KSO_WM_UNIT_DIAGRAM_ISNUMVISUAL" val="0"/>
  <p:tag name="KSO_WM_UNIT_DIAGRAM_ISREFERUNIT" val="0"/>
  <p:tag name="KSO_WM_UNIT_TYPE" val="f"/>
  <p:tag name="KSO_WM_UNIT_INDEX" val="1"/>
  <p:tag name="KSO_WM_UNIT_ID" val="custom20177407_3*f*1"/>
  <p:tag name="KSO_WM_TEMPLATE_CATEGORY" val="custom"/>
  <p:tag name="KSO_WM_TEMPLATE_INDEX" val="20177407"/>
  <p:tag name="KSO_WM_UNIT_LAYERLEVEL" val="1"/>
  <p:tag name="KSO_WM_TAG_VERSION" val="1.0"/>
  <p:tag name="KSO_WM_BEAUTIFY_FLAG" val="#wm#"/>
</p:tagLst>
</file>

<file path=ppt/tags/tag157.xml><?xml version="1.0" encoding="utf-8"?>
<p:tagLst xmlns:p="http://schemas.openxmlformats.org/presentationml/2006/main">
  <p:tag name="KSO_WM_COMBINE_RELATE_SLIDE_ID" val="background20176891_3"/>
  <p:tag name="KSO_WM_SLIDE_ID" val="custom20177407_3"/>
  <p:tag name="KSO_WM_TEMPLATE_SUBCATEGORY" val="0"/>
  <p:tag name="KSO_WM_TEMPLATE_MASTER_TYPE" val="1"/>
  <p:tag name="KSO_WM_TEMPLATE_COLOR_TYPE" val="1"/>
  <p:tag name="KSO_WM_SLIDE_TYPE" val="text"/>
  <p:tag name="KSO_WM_SLIDE_SUBTYPE" val="pureTxt"/>
  <p:tag name="KSO_WM_SLIDE_ITEM_CNT" val="0"/>
  <p:tag name="KSO_WM_SLIDE_INDEX" val="3"/>
  <p:tag name="KSO_WM_SLIDE_SIZE" val="855*465"/>
  <p:tag name="KSO_WM_SLIDE_POSITION" val="52*34"/>
  <p:tag name="KSO_WM_TAG_VERSION" val="1.0"/>
  <p:tag name="KSO_WM_BEAUTIFY_FLAG" val="#wm#"/>
  <p:tag name="KSO_WM_TEMPLATE_CATEGORY" val="custom"/>
  <p:tag name="KSO_WM_TEMPLATE_INDEX" val="20177407"/>
  <p:tag name="KSO_WM_SLIDE_LAYOUT" val="a_f"/>
  <p:tag name="KSO_WM_SLIDE_LAYOUT_CNT" val="1_2"/>
</p:tagLst>
</file>

<file path=ppt/tags/tag158.xml><?xml version="1.0" encoding="utf-8"?>
<p:tagLst xmlns:p="http://schemas.openxmlformats.org/presentationml/2006/main">
  <p:tag name="KSO_WM_UNIT_ISCONTENTSTITLE" val="0"/>
  <p:tag name="KSO_WM_UNIT_PRESET_TEXT_INDEX" val="0"/>
  <p:tag name="KSO_WM_UNIT_PRESET_TEXT_LEN" val="8"/>
  <p:tag name="KSO_WM_UNIT_NOCLEAR" val="0"/>
  <p:tag name="KSO_WM_UNIT_VALUE" val="14"/>
  <p:tag name="KSO_WM_UNIT_HIGHLIGHT" val="0"/>
  <p:tag name="KSO_WM_UNIT_COMPATIBLE" val="0"/>
  <p:tag name="KSO_WM_UNIT_DIAGRAM_ISNUMVISUAL" val="0"/>
  <p:tag name="KSO_WM_UNIT_DIAGRAM_ISREFERUNIT" val="0"/>
  <p:tag name="KSO_WM_UNIT_TYPE" val="a"/>
  <p:tag name="KSO_WM_UNIT_INDEX" val="1"/>
  <p:tag name="KSO_WM_UNIT_ID" val="custom20177407_4*a*1"/>
  <p:tag name="KSO_WM_TEMPLATE_CATEGORY" val="custom"/>
  <p:tag name="KSO_WM_TEMPLATE_INDEX" val="20177407"/>
  <p:tag name="KSO_WM_UNIT_LAYERLEVEL" val="1"/>
  <p:tag name="KSO_WM_TAG_VERSION" val="1.0"/>
  <p:tag name="KSO_WM_BEAUTIFY_FLAG" val="#wm#"/>
</p:tagLst>
</file>

<file path=ppt/tags/tag159.xml><?xml version="1.0" encoding="utf-8"?>
<p:tagLst xmlns:p="http://schemas.openxmlformats.org/presentationml/2006/main">
  <p:tag name="KSO_WM_UNIT_VALUE" val="1496*1466"/>
  <p:tag name="KSO_WM_UNIT_HIGHLIGHT" val="0"/>
  <p:tag name="KSO_WM_UNIT_COMPATIBLE" val="0"/>
  <p:tag name="KSO_WM_UNIT_DIAGRAM_ISNUMVISUAL" val="0"/>
  <p:tag name="KSO_WM_UNIT_DIAGRAM_ISREFERUNIT" val="0"/>
  <p:tag name="KSO_WM_UNIT_TYPE" val="d"/>
  <p:tag name="KSO_WM_UNIT_INDEX" val="1"/>
  <p:tag name="KSO_WM_UNIT_ID" val="custom20177407_4*d*1"/>
  <p:tag name="KSO_WM_TEMPLATE_CATEGORY" val="custom"/>
  <p:tag name="KSO_WM_TEMPLATE_INDEX" val="20177407"/>
  <p:tag name="KSO_WM_UNIT_SUPPORT_UNIT_TYPE" val="[&quot;all&quot;]"/>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0.xml><?xml version="1.0" encoding="utf-8"?>
<p:tagLst xmlns:p="http://schemas.openxmlformats.org/presentationml/2006/main">
  <p:tag name="KSO_WM_UNIT_PRESET_TEXT_INDEX" val="6"/>
  <p:tag name="KSO_WM_UNIT_PRESET_TEXT_LEN" val="53"/>
  <p:tag name="KSO_WM_UNIT_NOCLEAR" val="0"/>
  <p:tag name="KSO_WM_UNIT_VALUE" val="238"/>
  <p:tag name="KSO_WM_UNIT_HIGHLIGHT" val="0"/>
  <p:tag name="KSO_WM_UNIT_COMPATIBLE" val="0"/>
  <p:tag name="KSO_WM_UNIT_DIAGRAM_ISNUMVISUAL" val="0"/>
  <p:tag name="KSO_WM_UNIT_DIAGRAM_ISREFERUNIT" val="0"/>
  <p:tag name="KSO_WM_UNIT_TYPE" val="f"/>
  <p:tag name="KSO_WM_UNIT_INDEX" val="1"/>
  <p:tag name="KSO_WM_UNIT_ID" val="custom20177407_4*f*1"/>
  <p:tag name="KSO_WM_TEMPLATE_CATEGORY" val="custom"/>
  <p:tag name="KSO_WM_TEMPLATE_INDEX" val="20177407"/>
  <p:tag name="KSO_WM_UNIT_LAYERLEVEL" val="1"/>
  <p:tag name="KSO_WM_TAG_VERSION" val="1.0"/>
  <p:tag name="KSO_WM_BEAUTIFY_FLAG" val="#wm#"/>
</p:tagLst>
</file>

<file path=ppt/tags/tag161.xml><?xml version="1.0" encoding="utf-8"?>
<p:tagLst xmlns:p="http://schemas.openxmlformats.org/presentationml/2006/main">
  <p:tag name="KSO_WM_COMBINE_RELATE_SLIDE_ID" val="background20176891_4"/>
  <p:tag name="KSO_WM_SLIDE_ID" val="custom20177407_4"/>
  <p:tag name="KSO_WM_TEMPLATE_SUBCATEGORY" val="0"/>
  <p:tag name="KSO_WM_TEMPLATE_MASTER_TYPE" val="1"/>
  <p:tag name="KSO_WM_TEMPLATE_COLOR_TYPE" val="1"/>
  <p:tag name="KSO_WM_SLIDE_TYPE" val="text"/>
  <p:tag name="KSO_WM_SLIDE_SUBTYPE" val="picTxt"/>
  <p:tag name="KSO_WM_SLIDE_ITEM_CNT" val="0"/>
  <p:tag name="KSO_WM_SLIDE_INDEX" val="4"/>
  <p:tag name="KSO_WM_SLIDE_SIZE" val="855*465"/>
  <p:tag name="KSO_WM_SLIDE_POSITION" val="52*34"/>
  <p:tag name="KSO_WM_TAG_VERSION" val="1.0"/>
  <p:tag name="KSO_WM_BEAUTIFY_FLAG" val="#wm#"/>
  <p:tag name="KSO_WM_TEMPLATE_CATEGORY" val="custom"/>
  <p:tag name="KSO_WM_TEMPLATE_INDEX" val="20177407"/>
  <p:tag name="KSO_WM_SLIDE_LAYOUT" val="a_d_f"/>
  <p:tag name="KSO_WM_SLIDE_LAYOUT_CNT" val="1_1_1"/>
</p:tagLst>
</file>

<file path=ppt/tags/tag162.xml><?xml version="1.0" encoding="utf-8"?>
<p:tagLst xmlns:p="http://schemas.openxmlformats.org/presentationml/2006/main">
  <p:tag name="KSO_WM_UNIT_VALUE" val="1003*2722"/>
  <p:tag name="KSO_WM_UNIT_HIGHLIGHT" val="0"/>
  <p:tag name="KSO_WM_UNIT_COMPATIBLE" val="0"/>
  <p:tag name="KSO_WM_UNIT_DIAGRAM_ISNUMVISUAL" val="0"/>
  <p:tag name="KSO_WM_UNIT_DIAGRAM_ISREFERUNIT" val="0"/>
  <p:tag name="KSO_WM_UNIT_TYPE" val="d"/>
  <p:tag name="KSO_WM_UNIT_INDEX" val="1"/>
  <p:tag name="KSO_WM_UNIT_ID" val="custom20177407_5*d*1"/>
  <p:tag name="KSO_WM_TEMPLATE_CATEGORY" val="custom"/>
  <p:tag name="KSO_WM_TEMPLATE_INDEX" val="20177407"/>
  <p:tag name="KSO_WM_UNIT_SUPPORT_UNIT_TYPE" val="[&quot;all&quot;]"/>
  <p:tag name="KSO_WM_UNIT_LAYERLEVEL" val="1"/>
  <p:tag name="KSO_WM_TAG_VERSION" val="1.0"/>
  <p:tag name="KSO_WM_BEAUTIFY_FLAG" val="#wm#"/>
</p:tagLst>
</file>

<file path=ppt/tags/tag163.xml><?xml version="1.0" encoding="utf-8"?>
<p:tagLst xmlns:p="http://schemas.openxmlformats.org/presentationml/2006/main">
  <p:tag name="KSO_WM_UNIT_ISCONTENTSTITLE" val="0"/>
  <p:tag name="KSO_WM_UNIT_PRESET_TEXT_INDEX" val="0"/>
  <p:tag name="KSO_WM_UNIT_PRESET_TEXT_LEN" val="8"/>
  <p:tag name="KSO_WM_UNIT_NOCLEAR" val="0"/>
  <p:tag name="KSO_WM_UNIT_VALUE" val="19"/>
  <p:tag name="KSO_WM_UNIT_HIGHLIGHT" val="0"/>
  <p:tag name="KSO_WM_UNIT_COMPATIBLE" val="0"/>
  <p:tag name="KSO_WM_UNIT_DIAGRAM_ISNUMVISUAL" val="0"/>
  <p:tag name="KSO_WM_UNIT_DIAGRAM_ISREFERUNIT" val="0"/>
  <p:tag name="KSO_WM_UNIT_TYPE" val="a"/>
  <p:tag name="KSO_WM_UNIT_INDEX" val="1"/>
  <p:tag name="KSO_WM_UNIT_ID" val="custom20177407_5*a*1"/>
  <p:tag name="KSO_WM_TEMPLATE_CATEGORY" val="custom"/>
  <p:tag name="KSO_WM_TEMPLATE_INDEX" val="20177407"/>
  <p:tag name="KSO_WM_UNIT_LAYERLEVEL" val="1"/>
  <p:tag name="KSO_WM_TAG_VERSION" val="1.0"/>
  <p:tag name="KSO_WM_BEAUTIFY_FLAG" val="#wm#"/>
</p:tagLst>
</file>

<file path=ppt/tags/tag164.xml><?xml version="1.0" encoding="utf-8"?>
<p:tagLst xmlns:p="http://schemas.openxmlformats.org/presentationml/2006/main">
  <p:tag name="KSO_WM_UNIT_PRESET_TEXT_INDEX" val="4"/>
  <p:tag name="KSO_WM_UNIT_PRESET_TEXT_LEN" val="12"/>
  <p:tag name="KSO_WM_UNIT_NOCLEAR" val="0"/>
  <p:tag name="KSO_WM_UNIT_VALUE" val="86"/>
  <p:tag name="KSO_WM_UNIT_HIGHLIGHT" val="0"/>
  <p:tag name="KSO_WM_UNIT_COMPATIBLE" val="0"/>
  <p:tag name="KSO_WM_UNIT_DIAGRAM_ISNUMVISUAL" val="0"/>
  <p:tag name="KSO_WM_UNIT_DIAGRAM_ISREFERUNIT" val="0"/>
  <p:tag name="KSO_WM_UNIT_TYPE" val="f"/>
  <p:tag name="KSO_WM_UNIT_INDEX" val="1"/>
  <p:tag name="KSO_WM_UNIT_ID" val="custom20177407_5*f*1"/>
  <p:tag name="KSO_WM_TEMPLATE_CATEGORY" val="custom"/>
  <p:tag name="KSO_WM_TEMPLATE_INDEX" val="20177407"/>
  <p:tag name="KSO_WM_UNIT_LAYERLEVEL" val="1"/>
  <p:tag name="KSO_WM_TAG_VERSION" val="1.0"/>
  <p:tag name="KSO_WM_BEAUTIFY_FLAG" val="#wm#"/>
</p:tagLst>
</file>

<file path=ppt/tags/tag165.xml><?xml version="1.0" encoding="utf-8"?>
<p:tagLst xmlns:p="http://schemas.openxmlformats.org/presentationml/2006/main">
  <p:tag name="KSO_WM_COMBINE_RELATE_SLIDE_ID" val="background20176891_5"/>
  <p:tag name="KSO_WM_SLIDE_ID" val="custom20177407_5"/>
  <p:tag name="KSO_WM_TEMPLATE_SUBCATEGORY" val="0"/>
  <p:tag name="KSO_WM_TEMPLATE_MASTER_TYPE" val="1"/>
  <p:tag name="KSO_WM_TEMPLATE_COLOR_TYPE" val="1"/>
  <p:tag name="KSO_WM_SLIDE_TYPE" val="text"/>
  <p:tag name="KSO_WM_SLIDE_SUBTYPE" val="picTxt"/>
  <p:tag name="KSO_WM_SLIDE_ITEM_CNT" val="0"/>
  <p:tag name="KSO_WM_SLIDE_INDEX" val="5"/>
  <p:tag name="KSO_WM_SLIDE_SIZE" val="790*484"/>
  <p:tag name="KSO_WM_SLIDE_POSITION" val="76*36"/>
  <p:tag name="KSO_WM_TAG_VERSION" val="1.0"/>
  <p:tag name="KSO_WM_BEAUTIFY_FLAG" val="#wm#"/>
  <p:tag name="KSO_WM_TEMPLATE_CATEGORY" val="custom"/>
  <p:tag name="KSO_WM_TEMPLATE_INDEX" val="20177407"/>
  <p:tag name="KSO_WM_SLIDE_LAYOUT" val="a_d_f"/>
  <p:tag name="KSO_WM_SLIDE_LAYOUT_CNT" val="1_1_1"/>
</p:tagLst>
</file>

<file path=ppt/tags/tag166.xml><?xml version="1.0" encoding="utf-8"?>
<p:tagLst xmlns:p="http://schemas.openxmlformats.org/presentationml/2006/main">
  <p:tag name="KSO_WM_UNIT_ISCONTENTSTITLE" val="1"/>
  <p:tag name="KSO_WM_UNIT_PRESET_TEXT" val="目 录"/>
  <p:tag name="KSO_WM_UNIT_NOCLEAR" val="0"/>
  <p:tag name="KSO_WM_UNIT_VALUE" val="3"/>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custom20177407_6*a*1"/>
  <p:tag name="KSO_WM_TEMPLATE_CATEGORY" val="custom"/>
  <p:tag name="KSO_WM_TEMPLATE_INDEX" val="20177407"/>
  <p:tag name="KSO_WM_UNIT_LAYERLEVEL" val="1"/>
  <p:tag name="KSO_WM_TAG_VERSION" val="1.0"/>
  <p:tag name="KSO_WM_BEAUTIFY_FLAG" val="#wm#"/>
  <p:tag name="KSO_WM_UNIT_TEXT_FILL_FORE_SCHEMECOLOR_INDEX" val="5"/>
  <p:tag name="KSO_WM_UNIT_TEXT_FILL_TYPE" val="1"/>
  <p:tag name="KSO_WM_UNIT_USESOURCEFORMAT_APPLY" val="1"/>
</p:tagLst>
</file>

<file path=ppt/tags/tag167.xml><?xml version="1.0" encoding="utf-8"?>
<p:tagLst xmlns:p="http://schemas.openxmlformats.org/presentationml/2006/main">
  <p:tag name="KSO_WM_SLIDE_ID" val="custom20177407_6"/>
  <p:tag name="KSO_WM_TEMPLATE_SUBCATEGORY" val="0"/>
  <p:tag name="KSO_WM_TEMPLATE_MASTER_TYPE" val="1"/>
  <p:tag name="KSO_WM_TEMPLATE_COLOR_TYPE" val="0"/>
  <p:tag name="KSO_WM_SLIDE_TYPE" val="contents"/>
  <p:tag name="KSO_WM_SLIDE_SUBTYPE" val="diag"/>
  <p:tag name="KSO_WM_SLIDE_ITEM_CNT" val="2"/>
  <p:tag name="KSO_WM_SLIDE_INDEX" val="6"/>
  <p:tag name="KSO_WM_DIAGRAM_GROUP_CODE" val="l1-1"/>
  <p:tag name="KSO_WM_SLIDE_DIAGTYPE" val="l"/>
  <p:tag name="KSO_WM_TAG_VERSION" val="1.0"/>
  <p:tag name="KSO_WM_BEAUTIFY_FLAG" val="#wm#"/>
  <p:tag name="KSO_WM_TEMPLATE_CATEGORY" val="custom"/>
  <p:tag name="KSO_WM_TEMPLATE_INDEX" val="20177407"/>
  <p:tag name="KSO_WM_SLIDE_LAYOUT" val="a_b_l"/>
  <p:tag name="KSO_WM_SLIDE_LAYOUT_CNT" val="1_1_1"/>
</p:tagLst>
</file>

<file path=ppt/tags/tag168.xml><?xml version="1.0" encoding="utf-8"?>
<p:tagLst xmlns:p="http://schemas.openxmlformats.org/presentationml/2006/main">
  <p:tag name="KSO_WM_UNIT_ISCONTENTSTITLE" val="1"/>
  <p:tag name="KSO_WM_UNIT_PRESET_TEXT" val="目 录"/>
  <p:tag name="KSO_WM_UNIT_NOCLEAR" val="0"/>
  <p:tag name="KSO_WM_UNIT_VALUE" val="3"/>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custom20177407_6*a*1"/>
  <p:tag name="KSO_WM_TEMPLATE_CATEGORY" val="custom"/>
  <p:tag name="KSO_WM_TEMPLATE_INDEX" val="20177407"/>
  <p:tag name="KSO_WM_UNIT_LAYERLEVEL" val="1"/>
  <p:tag name="KSO_WM_TAG_VERSION" val="1.0"/>
  <p:tag name="KSO_WM_BEAUTIFY_FLAG" val="#wm#"/>
  <p:tag name="KSO_WM_UNIT_TEXT_FILL_FORE_SCHEMECOLOR_INDEX" val="5"/>
  <p:tag name="KSO_WM_UNIT_TEXT_FILL_TYPE" val="1"/>
  <p:tag name="KSO_WM_UNIT_USESOURCEFORMAT_APPLY" val="1"/>
</p:tagLst>
</file>

<file path=ppt/tags/tag169.xml><?xml version="1.0" encoding="utf-8"?>
<p:tagLst xmlns:p="http://schemas.openxmlformats.org/presentationml/2006/main">
  <p:tag name="KSO_WM_SLIDE_ID" val="custom20177407_6"/>
  <p:tag name="KSO_WM_TEMPLATE_SUBCATEGORY" val="0"/>
  <p:tag name="KSO_WM_TEMPLATE_MASTER_TYPE" val="1"/>
  <p:tag name="KSO_WM_TEMPLATE_COLOR_TYPE" val="0"/>
  <p:tag name="KSO_WM_SLIDE_TYPE" val="contents"/>
  <p:tag name="KSO_WM_SLIDE_SUBTYPE" val="diag"/>
  <p:tag name="KSO_WM_SLIDE_ITEM_CNT" val="2"/>
  <p:tag name="KSO_WM_SLIDE_INDEX" val="6"/>
  <p:tag name="KSO_WM_DIAGRAM_GROUP_CODE" val="l1-1"/>
  <p:tag name="KSO_WM_SLIDE_DIAGTYPE" val="l"/>
  <p:tag name="KSO_WM_TAG_VERSION" val="1.0"/>
  <p:tag name="KSO_WM_BEAUTIFY_FLAG" val="#wm#"/>
  <p:tag name="KSO_WM_TEMPLATE_CATEGORY" val="custom"/>
  <p:tag name="KSO_WM_TEMPLATE_INDEX" val="20177407"/>
  <p:tag name="KSO_WM_SLIDE_LAYOUT" val="a_b_l"/>
  <p:tag name="KSO_WM_SLIDE_LAYOUT_CNT" val="1_1_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0.xml><?xml version="1.0" encoding="utf-8"?>
<p:tagLst xmlns:p="http://schemas.openxmlformats.org/presentationml/2006/main">
  <p:tag name="KSO_WM_UNIT_ISCONTENTSTITLE" val="1"/>
  <p:tag name="KSO_WM_UNIT_PRESET_TEXT" val="目 录"/>
  <p:tag name="KSO_WM_UNIT_NOCLEAR" val="0"/>
  <p:tag name="KSO_WM_UNIT_VALUE" val="3"/>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custom20177407_6*a*1"/>
  <p:tag name="KSO_WM_TEMPLATE_CATEGORY" val="custom"/>
  <p:tag name="KSO_WM_TEMPLATE_INDEX" val="20177407"/>
  <p:tag name="KSO_WM_UNIT_LAYERLEVEL" val="1"/>
  <p:tag name="KSO_WM_TAG_VERSION" val="1.0"/>
  <p:tag name="KSO_WM_BEAUTIFY_FLAG" val="#wm#"/>
  <p:tag name="KSO_WM_UNIT_TEXT_FILL_FORE_SCHEMECOLOR_INDEX" val="5"/>
  <p:tag name="KSO_WM_UNIT_TEXT_FILL_TYPE" val="1"/>
  <p:tag name="KSO_WM_UNIT_USESOURCEFORMAT_APPLY" val="1"/>
</p:tagLst>
</file>

<file path=ppt/tags/tag171.xml><?xml version="1.0" encoding="utf-8"?>
<p:tagLst xmlns:p="http://schemas.openxmlformats.org/presentationml/2006/main">
  <p:tag name="KSO_WM_SLIDE_ID" val="custom20177407_6"/>
  <p:tag name="KSO_WM_TEMPLATE_SUBCATEGORY" val="0"/>
  <p:tag name="KSO_WM_TEMPLATE_MASTER_TYPE" val="1"/>
  <p:tag name="KSO_WM_TEMPLATE_COLOR_TYPE" val="0"/>
  <p:tag name="KSO_WM_SLIDE_TYPE" val="contents"/>
  <p:tag name="KSO_WM_SLIDE_SUBTYPE" val="diag"/>
  <p:tag name="KSO_WM_SLIDE_ITEM_CNT" val="2"/>
  <p:tag name="KSO_WM_SLIDE_INDEX" val="6"/>
  <p:tag name="KSO_WM_DIAGRAM_GROUP_CODE" val="l1-1"/>
  <p:tag name="KSO_WM_SLIDE_DIAGTYPE" val="l"/>
  <p:tag name="KSO_WM_TAG_VERSION" val="1.0"/>
  <p:tag name="KSO_WM_BEAUTIFY_FLAG" val="#wm#"/>
  <p:tag name="KSO_WM_TEMPLATE_CATEGORY" val="custom"/>
  <p:tag name="KSO_WM_TEMPLATE_INDEX" val="20177407"/>
  <p:tag name="KSO_WM_SLIDE_LAYOUT" val="a_b_l"/>
  <p:tag name="KSO_WM_SLIDE_LAYOUT_CNT" val="1_1_1"/>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0"/>
  <p:tag name="KSO_WM_UNIT_ID" val="custom20177407_26*i*0"/>
  <p:tag name="KSO_WM_TEMPLATE_CATEGORY" val="custom"/>
  <p:tag name="KSO_WM_TEMPLATE_INDEX" val="20177407"/>
  <p:tag name="KSO_WM_UNIT_LAYERLEVEL" val="1"/>
  <p:tag name="KSO_WM_TAG_VERSION" val="1.0"/>
  <p:tag name="KSO_WM_BEAUTIFY_FLAG" val="#wm#"/>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177407_26*i*1"/>
  <p:tag name="KSO_WM_TEMPLATE_CATEGORY" val="custom"/>
  <p:tag name="KSO_WM_TEMPLATE_INDEX" val="20177407"/>
  <p:tag name="KSO_WM_UNIT_LAYERLEVEL" val="1"/>
  <p:tag name="KSO_WM_TAG_VERSION" val="1.0"/>
  <p:tag name="KSO_WM_BEAUTIFY_FLAG" val="#wm#"/>
</p:tagLst>
</file>

<file path=ppt/tags/tag1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177407_26*i*2"/>
  <p:tag name="KSO_WM_TEMPLATE_CATEGORY" val="custom"/>
  <p:tag name="KSO_WM_TEMPLATE_INDEX" val="20177407"/>
  <p:tag name="KSO_WM_UNIT_LAYERLEVEL" val="1"/>
  <p:tag name="KSO_WM_TAG_VERSION" val="1.0"/>
  <p:tag name="KSO_WM_BEAUTIFY_FLAG" val="#wm#"/>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custom20177407_26*i*3"/>
  <p:tag name="KSO_WM_TEMPLATE_CATEGORY" val="custom"/>
  <p:tag name="KSO_WM_TEMPLATE_INDEX" val="20177407"/>
  <p:tag name="KSO_WM_UNIT_LAYERLEVEL" val="1"/>
  <p:tag name="KSO_WM_TAG_VERSION" val="1.0"/>
  <p:tag name="KSO_WM_BEAUTIFY_FLAG" val="#wm#"/>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custom20177407_26*i*4"/>
  <p:tag name="KSO_WM_TEMPLATE_CATEGORY" val="custom"/>
  <p:tag name="KSO_WM_TEMPLATE_INDEX" val="20177407"/>
  <p:tag name="KSO_WM_UNIT_LAYERLEVEL" val="1"/>
  <p:tag name="KSO_WM_TAG_VERSION" val="1.0"/>
  <p:tag name="KSO_WM_BEAUTIFY_FLAG" val="#wm#"/>
</p:tagLst>
</file>

<file path=ppt/tags/tag1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custom20177407_26*i*5"/>
  <p:tag name="KSO_WM_TEMPLATE_CATEGORY" val="custom"/>
  <p:tag name="KSO_WM_TEMPLATE_INDEX" val="20177407"/>
  <p:tag name="KSO_WM_UNIT_LAYERLEVEL" val="1"/>
  <p:tag name="KSO_WM_TAG_VERSION" val="1.0"/>
  <p:tag name="KSO_WM_BEAUTIFY_FLAG" val="#wm#"/>
</p:tagLst>
</file>

<file path=ppt/tags/tag1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custom20177407_26*i*6"/>
  <p:tag name="KSO_WM_TEMPLATE_CATEGORY" val="custom"/>
  <p:tag name="KSO_WM_TEMPLATE_INDEX" val="20177407"/>
  <p:tag name="KSO_WM_UNIT_LAYERLEVEL" val="1"/>
  <p:tag name="KSO_WM_TAG_VERSION" val="1.0"/>
  <p:tag name="KSO_WM_BEAUTIFY_FLAG" val="#wm#"/>
</p:tagLst>
</file>

<file path=ppt/tags/tag1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custom20177407_26*i*7"/>
  <p:tag name="KSO_WM_TEMPLATE_CATEGORY" val="custom"/>
  <p:tag name="KSO_WM_TEMPLATE_INDEX" val="20177407"/>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custom20177407_26*i*8"/>
  <p:tag name="KSO_WM_TEMPLATE_CATEGORY" val="custom"/>
  <p:tag name="KSO_WM_TEMPLATE_INDEX" val="20177407"/>
  <p:tag name="KSO_WM_UNIT_LAYERLEVEL" val="1"/>
  <p:tag name="KSO_WM_TAG_VERSION" val="1.0"/>
  <p:tag name="KSO_WM_BEAUTIFY_FLAG" val="#wm#"/>
</p:tagLst>
</file>

<file path=ppt/tags/tag181.xml><?xml version="1.0" encoding="utf-8"?>
<p:tagLst xmlns:p="http://schemas.openxmlformats.org/presentationml/2006/main">
  <p:tag name="KSO_WM_UNIT_PRESET_TEXT_INDEX" val="6"/>
  <p:tag name="KSO_WM_UNIT_PRESET_TEXT_LEN" val="53"/>
  <p:tag name="KSO_WM_UNIT_NOCLEAR" val="0"/>
  <p:tag name="KSO_WM_UNIT_VALUE" val="240"/>
  <p:tag name="KSO_WM_UNIT_HIGHLIGHT" val="0"/>
  <p:tag name="KSO_WM_UNIT_COMPATIBLE" val="0"/>
  <p:tag name="KSO_WM_UNIT_DIAGRAM_ISNUMVISUAL" val="0"/>
  <p:tag name="KSO_WM_UNIT_DIAGRAM_ISREFERUNIT" val="0"/>
  <p:tag name="KSO_WM_UNIT_TYPE" val="f"/>
  <p:tag name="KSO_WM_UNIT_INDEX" val="1"/>
  <p:tag name="KSO_WM_UNIT_ID" val="custom20177407_26*f*1"/>
  <p:tag name="KSO_WM_TEMPLATE_CATEGORY" val="custom"/>
  <p:tag name="KSO_WM_TEMPLATE_INDEX" val="20177407"/>
  <p:tag name="KSO_WM_UNIT_LAYERLEVEL" val="1"/>
  <p:tag name="KSO_WM_TAG_VERSION" val="1.0"/>
  <p:tag name="KSO_WM_BEAUTIFY_FLAG" val="#wm#"/>
</p:tagLst>
</file>

<file path=ppt/tags/tag182.xml><?xml version="1.0" encoding="utf-8"?>
<p:tagLst xmlns:p="http://schemas.openxmlformats.org/presentationml/2006/main">
  <p:tag name="KSO_WM_COMBINE_RELATE_SLIDE_ID" val="background20176891_11"/>
  <p:tag name="KSO_WM_SLIDE_ID" val="custom20177407_26"/>
  <p:tag name="KSO_WM_TEMPLATE_SUBCATEGORY" val="0"/>
  <p:tag name="KSO_WM_TEMPLATE_MASTER_TYPE" val="1"/>
  <p:tag name="KSO_WM_TEMPLATE_COLOR_TYPE" val="1"/>
  <p:tag name="KSO_WM_SLIDE_TYPE" val="text"/>
  <p:tag name="KSO_WM_SLIDE_SUBTYPE" val="pureTxt"/>
  <p:tag name="KSO_WM_SLIDE_ITEM_CNT" val="0"/>
  <p:tag name="KSO_WM_SLIDE_INDEX" val="26"/>
  <p:tag name="KSO_WM_SLIDE_SIZE" val="820*502"/>
  <p:tag name="KSO_WM_SLIDE_POSITION" val="59*12"/>
  <p:tag name="KSO_WM_TAG_VERSION" val="1.0"/>
  <p:tag name="KSO_WM_BEAUTIFY_FLAG" val="#wm#"/>
  <p:tag name="KSO_WM_TEMPLATE_CATEGORY" val="custom"/>
  <p:tag name="KSO_WM_TEMPLATE_INDEX" val="20177407"/>
  <p:tag name="KSO_WM_SLIDE_LAYOUT" val="a_b_f"/>
  <p:tag name="KSO_WM_SLIDE_LAYOUT_CNT" val="1_1_1"/>
</p:tagLst>
</file>

<file path=ppt/tags/tag183.xml><?xml version="1.0" encoding="utf-8"?>
<p:tagLst xmlns:p="http://schemas.openxmlformats.org/presentationml/2006/main">
  <p:tag name="KSO_WM_UNIT_ISCONTENTSTITLE" val="0"/>
  <p:tag name="KSO_WM_UNIT_NOCLEAR" val="1"/>
  <p:tag name="KSO_WM_UNIT_VALUE" val="22"/>
  <p:tag name="KSO_WM_UNIT_HIGHLIGHT" val="0"/>
  <p:tag name="KSO_WM_UNIT_COMPATIBLE" val="0"/>
  <p:tag name="KSO_WM_UNIT_DIAGRAM_ISNUMVISUAL" val="0"/>
  <p:tag name="KSO_WM_UNIT_DIAGRAM_ISREFERUNIT" val="0"/>
  <p:tag name="KSO_WM_UNIT_TYPE" val="a"/>
  <p:tag name="KSO_WM_UNIT_INDEX" val="1"/>
  <p:tag name="KSO_WM_UNIT_ID" val="custom20177407_27*a*1"/>
  <p:tag name="KSO_WM_TEMPLATE_CATEGORY" val="custom"/>
  <p:tag name="KSO_WM_TEMPLATE_INDEX" val="20177407"/>
  <p:tag name="KSO_WM_UNIT_LAYERLEVEL" val="1"/>
  <p:tag name="KSO_WM_TAG_VERSION" val="1.0"/>
  <p:tag name="KSO_WM_BEAUTIFY_FLAG" val="#wm#"/>
  <p:tag name="KSO_WM_UNIT_PRESET_TEXT" val="感谢您的聆听与观看"/>
</p:tagLst>
</file>

<file path=ppt/tags/tag184.xml><?xml version="1.0" encoding="utf-8"?>
<p:tagLst xmlns:p="http://schemas.openxmlformats.org/presentationml/2006/main">
  <p:tag name="KSO_WM_COMBINE_RELATE_SLIDE_ID" val="background20176891_12"/>
  <p:tag name="KSO_WM_SLIDE_ID" val="custom20177407_27"/>
  <p:tag name="KSO_WM_TEMPLATE_SUBCATEGORY" val="0"/>
  <p:tag name="KSO_WM_TEMPLATE_MASTER_TYPE" val="1"/>
  <p:tag name="KSO_WM_TEMPLATE_COLOR_TYPE" val="1"/>
  <p:tag name="KSO_WM_SLIDE_TYPE" val="endPage"/>
  <p:tag name="KSO_WM_SLIDE_SUBTYPE" val="pureTxt"/>
  <p:tag name="KSO_WM_SLIDE_ITEM_CNT" val="0"/>
  <p:tag name="KSO_WM_SLIDE_INDEX" val="27"/>
  <p:tag name="KSO_WM_TAG_VERSION" val="1.0"/>
  <p:tag name="KSO_WM_BEAUTIFY_FLAG" val="#wm#"/>
  <p:tag name="KSO_WM_TEMPLATE_CATEGORY" val="custom"/>
  <p:tag name="KSO_WM_TEMPLATE_INDEX" val="20177407"/>
  <p:tag name="KSO_WM_SLIDE_LAYOUT" val="a_b"/>
  <p:tag name="KSO_WM_SLIDE_LAYOUT_CNT" val="1_1"/>
</p:tagLst>
</file>

<file path=ppt/tags/tag185.xml><?xml version="1.0" encoding="utf-8"?>
<p:tagLst xmlns:p="http://schemas.openxmlformats.org/presentationml/2006/main">
  <p:tag name="COMMONDATA" val="eyJoZGlkIjoiMjJjNjJiODhhN2I4MmNiODAxZTcyOTFmNjQ4YWIzOGUifQ=="/>
  <p:tag name="KSO_WPP_MARK_KEY" val="ac6f41a8-0a30-4f04-973b-2e385cf12870"/>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4*i*1"/>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4*i*2"/>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5*i*1"/>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5*i*2"/>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TYPE" val="y"/>
  <p:tag name="KSO_WM_UNIT_INDEX" val="1"/>
  <p:tag name="KSO_WM_UNIT_ID" val="_1*y*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_6*i*3"/>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_6*i*4"/>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0*i*1"/>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2*i*1"/>
  <p:tag name="KSO_WM_UNIT_LAYERLEVEL" val="1"/>
  <p:tag name="KSO_WM_TAG_VERSION" val="1.0"/>
  <p:tag name="KSO_WM_BEAUTIFY_FLAG" val="#wm#"/>
</p:tagLst>
</file>

<file path=ppt/tags/tag8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2*i*2"/>
  <p:tag name="KSO_WM_UNIT_LAYERLEVEL" val="1"/>
  <p:tag name="KSO_WM_TAG_VERSION" val="1.0"/>
  <p:tag name="KSO_WM_BEAUTIFY_FLAG" val="#wm#"/>
</p:tagLst>
</file>

<file path=ppt/tags/tag8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87.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88.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Lst>
</file>

<file path=ppt/tags/tag8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TYPE" val="i"/>
  <p:tag name="KSO_WM_UNIT_INDEX" val="2"/>
  <p:tag name="KSO_WM_UNIT_ID" val="_13*i*2"/>
  <p:tag name="KSO_WM_UNIT_LAYERLEVEL" val="1"/>
  <p:tag name="KSO_WM_TAG_VERSION" val="1.0"/>
  <p:tag name="KSO_WM_BEAUTIFY_FLAG" val="#wm#"/>
</p:tagLst>
</file>

<file path=ppt/tags/tag9.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9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TYPE" val="i"/>
  <p:tag name="KSO_WM_UNIT_INDEX" val="3"/>
  <p:tag name="KSO_WM_UNIT_ID" val="_14*i*3"/>
  <p:tag name="KSO_WM_UNIT_LAYERLEVEL" val="1"/>
  <p:tag name="KSO_WM_TAG_VERSION" val="1.0"/>
  <p:tag name="KSO_WM_BEAUTIFY_FLAG" val="#wm#"/>
</p:tagLst>
</file>

<file path=ppt/tags/tag9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9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9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9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自定义 119">
      <a:dk1>
        <a:srgbClr val="000000"/>
      </a:dk1>
      <a:lt1>
        <a:srgbClr val="FFFFFF"/>
      </a:lt1>
      <a:dk2>
        <a:srgbClr val="EEF8E7"/>
      </a:dk2>
      <a:lt2>
        <a:srgbClr val="F8FFF3"/>
      </a:lt2>
      <a:accent1>
        <a:srgbClr val="929E2D"/>
      </a:accent1>
      <a:accent2>
        <a:srgbClr val="A2811D"/>
      </a:accent2>
      <a:accent3>
        <a:srgbClr val="AD621F"/>
      </a:accent3>
      <a:accent4>
        <a:srgbClr val="B0422B"/>
      </a:accent4>
      <a:accent5>
        <a:srgbClr val="AA1F3E"/>
      </a:accent5>
      <a:accent6>
        <a:srgbClr val="99004D"/>
      </a:accent6>
      <a:hlink>
        <a:srgbClr val="334EE4"/>
      </a:hlink>
      <a:folHlink>
        <a:srgbClr val="B759BC"/>
      </a:folHlink>
    </a:clrScheme>
    <a:fontScheme name="自定义 1">
      <a:majorFont>
        <a:latin typeface="微软雅黑"/>
        <a:ea typeface="汉仪旗黑-85S"/>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自定义 119">
    <a:dk1>
      <a:srgbClr val="000000"/>
    </a:dk1>
    <a:lt1>
      <a:srgbClr val="FFFFFF"/>
    </a:lt1>
    <a:dk2>
      <a:srgbClr val="EEF8E7"/>
    </a:dk2>
    <a:lt2>
      <a:srgbClr val="F8FFF3"/>
    </a:lt2>
    <a:accent1>
      <a:srgbClr val="929E2D"/>
    </a:accent1>
    <a:accent2>
      <a:srgbClr val="A2811D"/>
    </a:accent2>
    <a:accent3>
      <a:srgbClr val="AD621F"/>
    </a:accent3>
    <a:accent4>
      <a:srgbClr val="B0422B"/>
    </a:accent4>
    <a:accent5>
      <a:srgbClr val="AA1F3E"/>
    </a:accent5>
    <a:accent6>
      <a:srgbClr val="99004D"/>
    </a:accent6>
    <a:hlink>
      <a:srgbClr val="334EE4"/>
    </a:hlink>
    <a:folHlink>
      <a:srgbClr val="B759BC"/>
    </a:folHlink>
  </a:clrScheme>
</a:themeOverride>
</file>

<file path=ppt/theme/themeOverride2.xml><?xml version="1.0" encoding="utf-8"?>
<a:themeOverride xmlns:a="http://schemas.openxmlformats.org/drawingml/2006/main">
  <a:clrScheme name="自定义 119">
    <a:dk1>
      <a:srgbClr val="000000"/>
    </a:dk1>
    <a:lt1>
      <a:srgbClr val="FFFFFF"/>
    </a:lt1>
    <a:dk2>
      <a:srgbClr val="EEF8E7"/>
    </a:dk2>
    <a:lt2>
      <a:srgbClr val="F8FFF3"/>
    </a:lt2>
    <a:accent1>
      <a:srgbClr val="929E2D"/>
    </a:accent1>
    <a:accent2>
      <a:srgbClr val="A2811D"/>
    </a:accent2>
    <a:accent3>
      <a:srgbClr val="AD621F"/>
    </a:accent3>
    <a:accent4>
      <a:srgbClr val="B0422B"/>
    </a:accent4>
    <a:accent5>
      <a:srgbClr val="AA1F3E"/>
    </a:accent5>
    <a:accent6>
      <a:srgbClr val="99004D"/>
    </a:accent6>
    <a:hlink>
      <a:srgbClr val="334EE4"/>
    </a:hlink>
    <a:folHlink>
      <a:srgbClr val="B759BC"/>
    </a:folHlink>
  </a:clrScheme>
</a:themeOverride>
</file>

<file path=ppt/theme/themeOverride3.xml><?xml version="1.0" encoding="utf-8"?>
<a:themeOverride xmlns:a="http://schemas.openxmlformats.org/drawingml/2006/main">
  <a:clrScheme name="自定义 119">
    <a:dk1>
      <a:srgbClr val="000000"/>
    </a:dk1>
    <a:lt1>
      <a:srgbClr val="FFFFFF"/>
    </a:lt1>
    <a:dk2>
      <a:srgbClr val="EEF8E7"/>
    </a:dk2>
    <a:lt2>
      <a:srgbClr val="F8FFF3"/>
    </a:lt2>
    <a:accent1>
      <a:srgbClr val="929E2D"/>
    </a:accent1>
    <a:accent2>
      <a:srgbClr val="A2811D"/>
    </a:accent2>
    <a:accent3>
      <a:srgbClr val="AD621F"/>
    </a:accent3>
    <a:accent4>
      <a:srgbClr val="B0422B"/>
    </a:accent4>
    <a:accent5>
      <a:srgbClr val="AA1F3E"/>
    </a:accent5>
    <a:accent6>
      <a:srgbClr val="99004D"/>
    </a:accent6>
    <a:hlink>
      <a:srgbClr val="334EE4"/>
    </a:hlink>
    <a:folHlink>
      <a:srgbClr val="B759BC"/>
    </a:folHlink>
  </a:clrScheme>
</a:themeOverride>
</file>

<file path=ppt/theme/themeOverride4.xml><?xml version="1.0" encoding="utf-8"?>
<a:themeOverride xmlns:a="http://schemas.openxmlformats.org/drawingml/2006/main">
  <a:clrScheme name="自定义 119">
    <a:dk1>
      <a:srgbClr val="000000"/>
    </a:dk1>
    <a:lt1>
      <a:srgbClr val="FFFFFF"/>
    </a:lt1>
    <a:dk2>
      <a:srgbClr val="EEF8E7"/>
    </a:dk2>
    <a:lt2>
      <a:srgbClr val="F8FFF3"/>
    </a:lt2>
    <a:accent1>
      <a:srgbClr val="929E2D"/>
    </a:accent1>
    <a:accent2>
      <a:srgbClr val="A2811D"/>
    </a:accent2>
    <a:accent3>
      <a:srgbClr val="AD621F"/>
    </a:accent3>
    <a:accent4>
      <a:srgbClr val="B0422B"/>
    </a:accent4>
    <a:accent5>
      <a:srgbClr val="AA1F3E"/>
    </a:accent5>
    <a:accent6>
      <a:srgbClr val="99004D"/>
    </a:accent6>
    <a:hlink>
      <a:srgbClr val="334EE4"/>
    </a:hlink>
    <a:folHlink>
      <a:srgbClr val="B759BC"/>
    </a:folHlink>
  </a:clrScheme>
</a:themeOverride>
</file>

<file path=ppt/theme/themeOverride5.xml><?xml version="1.0" encoding="utf-8"?>
<a:themeOverride xmlns:a="http://schemas.openxmlformats.org/drawingml/2006/main">
  <a:clrScheme name="自定义 119">
    <a:dk1>
      <a:srgbClr val="000000"/>
    </a:dk1>
    <a:lt1>
      <a:srgbClr val="FFFFFF"/>
    </a:lt1>
    <a:dk2>
      <a:srgbClr val="EEF8E7"/>
    </a:dk2>
    <a:lt2>
      <a:srgbClr val="F8FFF3"/>
    </a:lt2>
    <a:accent1>
      <a:srgbClr val="929E2D"/>
    </a:accent1>
    <a:accent2>
      <a:srgbClr val="A2811D"/>
    </a:accent2>
    <a:accent3>
      <a:srgbClr val="AD621F"/>
    </a:accent3>
    <a:accent4>
      <a:srgbClr val="B0422B"/>
    </a:accent4>
    <a:accent5>
      <a:srgbClr val="AA1F3E"/>
    </a:accent5>
    <a:accent6>
      <a:srgbClr val="99004D"/>
    </a:accent6>
    <a:hlink>
      <a:srgbClr val="334EE4"/>
    </a:hlink>
    <a:folHlink>
      <a:srgbClr val="B759BC"/>
    </a:folHlink>
  </a:clrScheme>
</a:themeOverride>
</file>

<file path=ppt/theme/themeOverride6.xml><?xml version="1.0" encoding="utf-8"?>
<a:themeOverride xmlns:a="http://schemas.openxmlformats.org/drawingml/2006/main">
  <a:clrScheme name="自定义 119">
    <a:dk1>
      <a:srgbClr val="000000"/>
    </a:dk1>
    <a:lt1>
      <a:srgbClr val="FFFFFF"/>
    </a:lt1>
    <a:dk2>
      <a:srgbClr val="EEF8E7"/>
    </a:dk2>
    <a:lt2>
      <a:srgbClr val="F8FFF3"/>
    </a:lt2>
    <a:accent1>
      <a:srgbClr val="929E2D"/>
    </a:accent1>
    <a:accent2>
      <a:srgbClr val="A2811D"/>
    </a:accent2>
    <a:accent3>
      <a:srgbClr val="AD621F"/>
    </a:accent3>
    <a:accent4>
      <a:srgbClr val="B0422B"/>
    </a:accent4>
    <a:accent5>
      <a:srgbClr val="AA1F3E"/>
    </a:accent5>
    <a:accent6>
      <a:srgbClr val="99004D"/>
    </a:accent6>
    <a:hlink>
      <a:srgbClr val="334EE4"/>
    </a:hlink>
    <a:folHlink>
      <a:srgbClr val="B759BC"/>
    </a:folHlink>
  </a:clrScheme>
</a:themeOverride>
</file>

<file path=ppt/theme/themeOverride7.xml><?xml version="1.0" encoding="utf-8"?>
<a:themeOverride xmlns:a="http://schemas.openxmlformats.org/drawingml/2006/main">
  <a:clrScheme name="自定义 119">
    <a:dk1>
      <a:srgbClr val="000000"/>
    </a:dk1>
    <a:lt1>
      <a:srgbClr val="FFFFFF"/>
    </a:lt1>
    <a:dk2>
      <a:srgbClr val="EEF8E7"/>
    </a:dk2>
    <a:lt2>
      <a:srgbClr val="F8FFF3"/>
    </a:lt2>
    <a:accent1>
      <a:srgbClr val="929E2D"/>
    </a:accent1>
    <a:accent2>
      <a:srgbClr val="A2811D"/>
    </a:accent2>
    <a:accent3>
      <a:srgbClr val="AD621F"/>
    </a:accent3>
    <a:accent4>
      <a:srgbClr val="B0422B"/>
    </a:accent4>
    <a:accent5>
      <a:srgbClr val="AA1F3E"/>
    </a:accent5>
    <a:accent6>
      <a:srgbClr val="99004D"/>
    </a:accent6>
    <a:hlink>
      <a:srgbClr val="334EE4"/>
    </a:hlink>
    <a:folHlink>
      <a:srgbClr val="B759BC"/>
    </a:folHlink>
  </a:clrScheme>
</a:themeOverride>
</file>

<file path=docProps/app.xml><?xml version="1.0" encoding="utf-8"?>
<Properties xmlns="http://schemas.openxmlformats.org/officeDocument/2006/extended-properties" xmlns:vt="http://schemas.openxmlformats.org/officeDocument/2006/docPropsVTypes">
  <TotalTime>0</TotalTime>
  <Words>1629</Words>
  <Application>WPS 演示</Application>
  <PresentationFormat>宽屏</PresentationFormat>
  <Paragraphs>60</Paragraphs>
  <Slides>11</Slides>
  <Notes>0</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11</vt:i4>
      </vt:variant>
    </vt:vector>
  </HeadingPairs>
  <TitlesOfParts>
    <vt:vector size="26" baseType="lpstr">
      <vt:lpstr>Arial</vt:lpstr>
      <vt:lpstr>宋体</vt:lpstr>
      <vt:lpstr>Wingdings</vt:lpstr>
      <vt:lpstr>微软雅黑</vt:lpstr>
      <vt:lpstr>汉仪旗黑-85S</vt:lpstr>
      <vt:lpstr>黑体</vt:lpstr>
      <vt:lpstr>Calibri</vt:lpstr>
      <vt:lpstr>Arial</vt:lpstr>
      <vt:lpstr>Arial Unicode MS</vt:lpstr>
      <vt:lpstr>Calibri Light</vt:lpstr>
      <vt:lpstr>Gill Sans</vt:lpstr>
      <vt:lpstr>Times New Roman</vt:lpstr>
      <vt:lpstr>Segoe Print</vt:lpstr>
      <vt:lpstr>Office 主题</vt:lpstr>
      <vt:lpstr>1_Office 主题​​</vt:lpstr>
      <vt:lpstr>浅谈双减背景下 英语作业管理</vt:lpstr>
      <vt:lpstr>PowerPoint 演示文稿</vt:lpstr>
      <vt:lpstr>英语作业管理</vt:lpstr>
      <vt:lpstr>PowerPoint 演示文稿</vt:lpstr>
      <vt:lpstr>（二）初中英语作业的形式单一，内容乏味</vt:lpstr>
      <vt:lpstr>PowerPoint 演示文稿</vt:lpstr>
      <vt:lpstr>PowerPoint 演示文稿</vt:lpstr>
      <vt:lpstr>PowerPoint 演示文稿</vt:lpstr>
      <vt:lpstr>PowerPoint 演示文稿</vt:lpstr>
      <vt:lpstr>PowerPoint 演示文稿</vt:lpstr>
      <vt:lpstr>感谢您的聆听与观看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文档存本地丢失不负责</cp:lastModifiedBy>
  <cp:revision>5</cp:revision>
  <dcterms:created xsi:type="dcterms:W3CDTF">2022-10-14T09:35:00Z</dcterms:created>
  <dcterms:modified xsi:type="dcterms:W3CDTF">2022-10-15T02:31:13Z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B709948BA5AE41919A319D363A7411B2</vt:lpwstr>
  </property>
  <property fmtid="{D5CDD505-2E9C-101B-9397-08002B2CF9AE}" pid="3" name="KSOProductBuildVer">
    <vt:lpwstr>2052-11.1.0.12358</vt:lpwstr>
  </property>
</Properties>
</file>